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561" r:id="rId5"/>
    <p:sldId id="438" r:id="rId6"/>
    <p:sldId id="266" r:id="rId7"/>
    <p:sldId id="509" r:id="rId8"/>
    <p:sldId id="270" r:id="rId9"/>
    <p:sldId id="562" r:id="rId10"/>
    <p:sldId id="267" r:id="rId11"/>
    <p:sldId id="563" r:id="rId12"/>
    <p:sldId id="564" r:id="rId13"/>
    <p:sldId id="565" r:id="rId14"/>
    <p:sldId id="566" r:id="rId15"/>
    <p:sldId id="567" r:id="rId16"/>
    <p:sldId id="568" r:id="rId17"/>
    <p:sldId id="268" r:id="rId18"/>
    <p:sldId id="569" r:id="rId19"/>
    <p:sldId id="570" r:id="rId20"/>
    <p:sldId id="571" r:id="rId21"/>
    <p:sldId id="572" r:id="rId22"/>
    <p:sldId id="573" r:id="rId23"/>
    <p:sldId id="439" r:id="rId24"/>
    <p:sldId id="269" r:id="rId25"/>
    <p:sldId id="574" r:id="rId26"/>
    <p:sldId id="2147471877" r:id="rId27"/>
    <p:sldId id="2147471878" r:id="rId28"/>
    <p:sldId id="448" r:id="rId29"/>
    <p:sldId id="2147471879" r:id="rId30"/>
    <p:sldId id="443" r:id="rId31"/>
    <p:sldId id="444" r:id="rId32"/>
    <p:sldId id="2147471880" r:id="rId33"/>
    <p:sldId id="2147471881" r:id="rId34"/>
    <p:sldId id="2147471882" r:id="rId35"/>
    <p:sldId id="2147471883" r:id="rId36"/>
    <p:sldId id="2147471884" r:id="rId37"/>
    <p:sldId id="2147471885" r:id="rId38"/>
    <p:sldId id="2147471886" r:id="rId39"/>
    <p:sldId id="214747188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64" userDrawn="1">
          <p15:clr>
            <a:srgbClr val="A4A3A4"/>
          </p15:clr>
        </p15:guide>
        <p15:guide id="2" orient="horz" pos="22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54F939-4853-0573-CB87-03F41C92F1B2}" name="Veronica Sack" initials="VS" userId="S::veronica.sack@groupm.com::111e944e-9757-4a9d-a3be-493245e45265" providerId="AD"/>
  <p188:author id="{44B1AC3F-EA23-6D6F-88EF-BF0DC7F3C5EC}" name="Soap + Stone Studio" initials="SS" userId="d0de13db3998a3c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B2E9E7"/>
    <a:srgbClr val="98FED1"/>
    <a:srgbClr val="FFEFCB"/>
    <a:srgbClr val="EFB6A3"/>
    <a:srgbClr val="F2F2F2"/>
    <a:srgbClr val="FFEDCA"/>
    <a:srgbClr val="00FFB4"/>
    <a:srgbClr val="EDEDED"/>
    <a:srgbClr val="383C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CB6748-5571-114E-AC10-470BA12261A6}" v="44" dt="2024-03-21T18:13:54.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464"/>
        <p:guide orient="horz" pos="225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Lerner-Sharfstein" userId="21e36522-878b-46ec-a731-0e8d38afb29d" providerId="ADAL" clId="{8C1FB4F0-78E7-5D49-9A11-00959094377C}"/>
    <pc:docChg chg="modSld">
      <pc:chgData name="Grace Lerner-Sharfstein" userId="21e36522-878b-46ec-a731-0e8d38afb29d" providerId="ADAL" clId="{8C1FB4F0-78E7-5D49-9A11-00959094377C}" dt="2024-01-23T03:16:06.079" v="1" actId="120"/>
      <pc:docMkLst>
        <pc:docMk/>
      </pc:docMkLst>
      <pc:sldChg chg="modSp mod">
        <pc:chgData name="Grace Lerner-Sharfstein" userId="21e36522-878b-46ec-a731-0e8d38afb29d" providerId="ADAL" clId="{8C1FB4F0-78E7-5D49-9A11-00959094377C}" dt="2024-01-23T03:16:06.079" v="1" actId="120"/>
        <pc:sldMkLst>
          <pc:docMk/>
          <pc:sldMk cId="2439964155" sldId="573"/>
        </pc:sldMkLst>
        <pc:spChg chg="mod">
          <ac:chgData name="Grace Lerner-Sharfstein" userId="21e36522-878b-46ec-a731-0e8d38afb29d" providerId="ADAL" clId="{8C1FB4F0-78E7-5D49-9A11-00959094377C}" dt="2024-01-23T03:16:03.277" v="0" actId="120"/>
          <ac:spMkLst>
            <pc:docMk/>
            <pc:sldMk cId="2439964155" sldId="573"/>
            <ac:spMk id="79" creationId="{D20BFB5D-6A2E-0F9D-5CF2-6FCD281B2D0B}"/>
          </ac:spMkLst>
        </pc:spChg>
        <pc:spChg chg="mod">
          <ac:chgData name="Grace Lerner-Sharfstein" userId="21e36522-878b-46ec-a731-0e8d38afb29d" providerId="ADAL" clId="{8C1FB4F0-78E7-5D49-9A11-00959094377C}" dt="2024-01-23T03:16:06.079" v="1" actId="120"/>
          <ac:spMkLst>
            <pc:docMk/>
            <pc:sldMk cId="2439964155" sldId="573"/>
            <ac:spMk id="82" creationId="{997055A1-55DB-8E82-D86D-68740E4614F2}"/>
          </ac:spMkLst>
        </pc:spChg>
      </pc:sldChg>
    </pc:docChg>
  </pc:docChgLst>
  <pc:docChgLst>
    <pc:chgData name="Veronica Sack" userId="111e944e-9757-4a9d-a3be-493245e45265" providerId="ADAL" clId="{64DE09EF-F007-EB4B-81AE-6D05B74AC671}"/>
    <pc:docChg chg="undo custSel modSld">
      <pc:chgData name="Veronica Sack" userId="111e944e-9757-4a9d-a3be-493245e45265" providerId="ADAL" clId="{64DE09EF-F007-EB4B-81AE-6D05B74AC671}" dt="2024-02-16T15:21:49.744" v="36" actId="14100"/>
      <pc:docMkLst>
        <pc:docMk/>
      </pc:docMkLst>
      <pc:sldChg chg="addSp delSp modSp mod">
        <pc:chgData name="Veronica Sack" userId="111e944e-9757-4a9d-a3be-493245e45265" providerId="ADAL" clId="{64DE09EF-F007-EB4B-81AE-6D05B74AC671}" dt="2024-02-16T15:21:49.744" v="36" actId="14100"/>
        <pc:sldMkLst>
          <pc:docMk/>
          <pc:sldMk cId="349129906" sldId="562"/>
        </pc:sldMkLst>
        <pc:grpChg chg="del mod topLvl">
          <ac:chgData name="Veronica Sack" userId="111e944e-9757-4a9d-a3be-493245e45265" providerId="ADAL" clId="{64DE09EF-F007-EB4B-81AE-6D05B74AC671}" dt="2024-02-16T15:21:40.798" v="34" actId="165"/>
          <ac:grpSpMkLst>
            <pc:docMk/>
            <pc:sldMk cId="349129906" sldId="562"/>
            <ac:grpSpMk id="6" creationId="{FA56617C-C6E5-45BA-CBA9-AE3A4E67EBCF}"/>
          </ac:grpSpMkLst>
        </pc:grpChg>
        <pc:grpChg chg="del">
          <ac:chgData name="Veronica Sack" userId="111e944e-9757-4a9d-a3be-493245e45265" providerId="ADAL" clId="{64DE09EF-F007-EB4B-81AE-6D05B74AC671}" dt="2024-02-16T15:20:47.253" v="20" actId="478"/>
          <ac:grpSpMkLst>
            <pc:docMk/>
            <pc:sldMk cId="349129906" sldId="562"/>
            <ac:grpSpMk id="17" creationId="{C590EAB3-CEDD-8ADA-CB30-E1D2377D63B4}"/>
          </ac:grpSpMkLst>
        </pc:grpChg>
        <pc:grpChg chg="add mod">
          <ac:chgData name="Veronica Sack" userId="111e944e-9757-4a9d-a3be-493245e45265" providerId="ADAL" clId="{64DE09EF-F007-EB4B-81AE-6D05B74AC671}" dt="2024-02-16T15:21:49.744" v="36" actId="14100"/>
          <ac:grpSpMkLst>
            <pc:docMk/>
            <pc:sldMk cId="349129906" sldId="562"/>
            <ac:grpSpMk id="19" creationId="{152C9425-ED61-8FDC-A1E5-F34FEB12C13B}"/>
          </ac:grpSpMkLst>
        </pc:grpChg>
        <pc:picChg chg="topLvl">
          <ac:chgData name="Veronica Sack" userId="111e944e-9757-4a9d-a3be-493245e45265" providerId="ADAL" clId="{64DE09EF-F007-EB4B-81AE-6D05B74AC671}" dt="2024-02-16T15:21:40.798" v="34" actId="165"/>
          <ac:picMkLst>
            <pc:docMk/>
            <pc:sldMk cId="349129906" sldId="562"/>
            <ac:picMk id="7" creationId="{B89FCD43-6E27-A019-4FFC-F6342E411ECE}"/>
          </ac:picMkLst>
        </pc:picChg>
        <pc:picChg chg="mod topLvl">
          <ac:chgData name="Veronica Sack" userId="111e944e-9757-4a9d-a3be-493245e45265" providerId="ADAL" clId="{64DE09EF-F007-EB4B-81AE-6D05B74AC671}" dt="2024-02-16T15:21:40.798" v="34" actId="165"/>
          <ac:picMkLst>
            <pc:docMk/>
            <pc:sldMk cId="349129906" sldId="562"/>
            <ac:picMk id="8" creationId="{AB851442-7D7F-E823-71FD-D94252EDE6F5}"/>
          </ac:picMkLst>
        </pc:picChg>
        <pc:picChg chg="topLvl">
          <ac:chgData name="Veronica Sack" userId="111e944e-9757-4a9d-a3be-493245e45265" providerId="ADAL" clId="{64DE09EF-F007-EB4B-81AE-6D05B74AC671}" dt="2024-02-16T15:21:40.798" v="34" actId="165"/>
          <ac:picMkLst>
            <pc:docMk/>
            <pc:sldMk cId="349129906" sldId="562"/>
            <ac:picMk id="10" creationId="{48D312AD-9148-4698-CA7E-9390602217E7}"/>
          </ac:picMkLst>
        </pc:picChg>
        <pc:picChg chg="topLvl">
          <ac:chgData name="Veronica Sack" userId="111e944e-9757-4a9d-a3be-493245e45265" providerId="ADAL" clId="{64DE09EF-F007-EB4B-81AE-6D05B74AC671}" dt="2024-02-16T15:21:40.798" v="34" actId="165"/>
          <ac:picMkLst>
            <pc:docMk/>
            <pc:sldMk cId="349129906" sldId="562"/>
            <ac:picMk id="11" creationId="{62FC3731-6558-5CAC-3B5B-9BB19CFF8492}"/>
          </ac:picMkLst>
        </pc:picChg>
        <pc:picChg chg="mod topLvl">
          <ac:chgData name="Veronica Sack" userId="111e944e-9757-4a9d-a3be-493245e45265" providerId="ADAL" clId="{64DE09EF-F007-EB4B-81AE-6D05B74AC671}" dt="2024-02-16T15:21:40.798" v="34" actId="165"/>
          <ac:picMkLst>
            <pc:docMk/>
            <pc:sldMk cId="349129906" sldId="562"/>
            <ac:picMk id="12" creationId="{9AA8F926-E10F-FC6E-98D1-F79C246EBF06}"/>
          </ac:picMkLst>
        </pc:picChg>
        <pc:picChg chg="add mod">
          <ac:chgData name="Veronica Sack" userId="111e944e-9757-4a9d-a3be-493245e45265" providerId="ADAL" clId="{64DE09EF-F007-EB4B-81AE-6D05B74AC671}" dt="2024-02-16T15:21:29.301" v="30" actId="1076"/>
          <ac:picMkLst>
            <pc:docMk/>
            <pc:sldMk cId="349129906" sldId="562"/>
            <ac:picMk id="13" creationId="{7A7C00F5-AD4D-82F7-B27C-EA5D0372C733}"/>
          </ac:picMkLst>
        </pc:picChg>
        <pc:picChg chg="del topLvl">
          <ac:chgData name="Veronica Sack" userId="111e944e-9757-4a9d-a3be-493245e45265" providerId="ADAL" clId="{64DE09EF-F007-EB4B-81AE-6D05B74AC671}" dt="2024-02-16T15:20:47.253" v="20" actId="478"/>
          <ac:picMkLst>
            <pc:docMk/>
            <pc:sldMk cId="349129906" sldId="562"/>
            <ac:picMk id="16" creationId="{830A8FD2-BF7D-DF3C-3AC5-2629BF1DB1CA}"/>
          </ac:picMkLst>
        </pc:picChg>
        <pc:picChg chg="add mod modCrop">
          <ac:chgData name="Veronica Sack" userId="111e944e-9757-4a9d-a3be-493245e45265" providerId="ADAL" clId="{64DE09EF-F007-EB4B-81AE-6D05B74AC671}" dt="2024-02-16T15:20:45.660" v="19" actId="1076"/>
          <ac:picMkLst>
            <pc:docMk/>
            <pc:sldMk cId="349129906" sldId="562"/>
            <ac:picMk id="18" creationId="{2253C890-BC77-737D-F46F-2557659807CB}"/>
          </ac:picMkLst>
        </pc:picChg>
      </pc:sldChg>
    </pc:docChg>
  </pc:docChgLst>
  <pc:docChgLst>
    <pc:chgData name="Jared Baiman" userId="362c2f4d-3fd6-4e45-acc7-ad726a4528d8" providerId="ADAL" clId="{EF31A346-DB7E-944F-B6B5-6AB24C33A404}"/>
    <pc:docChg chg="undo custSel modSld">
      <pc:chgData name="Jared Baiman" userId="362c2f4d-3fd6-4e45-acc7-ad726a4528d8" providerId="ADAL" clId="{EF31A346-DB7E-944F-B6B5-6AB24C33A404}" dt="2024-01-22T23:51:56.997" v="36" actId="478"/>
      <pc:docMkLst>
        <pc:docMk/>
      </pc:docMkLst>
      <pc:sldChg chg="modSp mod">
        <pc:chgData name="Jared Baiman" userId="362c2f4d-3fd6-4e45-acc7-ad726a4528d8" providerId="ADAL" clId="{EF31A346-DB7E-944F-B6B5-6AB24C33A404}" dt="2024-01-22T23:50:44.898" v="21" actId="20577"/>
        <pc:sldMkLst>
          <pc:docMk/>
          <pc:sldMk cId="3872596955" sldId="571"/>
        </pc:sldMkLst>
        <pc:spChg chg="mod">
          <ac:chgData name="Jared Baiman" userId="362c2f4d-3fd6-4e45-acc7-ad726a4528d8" providerId="ADAL" clId="{EF31A346-DB7E-944F-B6B5-6AB24C33A404}" dt="2024-01-22T23:50:44.898" v="21" actId="20577"/>
          <ac:spMkLst>
            <pc:docMk/>
            <pc:sldMk cId="3872596955" sldId="571"/>
            <ac:spMk id="6" creationId="{29C34A2A-A62B-E777-C03F-B4EAD064D8E5}"/>
          </ac:spMkLst>
        </pc:spChg>
        <pc:spChg chg="mod">
          <ac:chgData name="Jared Baiman" userId="362c2f4d-3fd6-4e45-acc7-ad726a4528d8" providerId="ADAL" clId="{EF31A346-DB7E-944F-B6B5-6AB24C33A404}" dt="2024-01-22T23:50:36.765" v="6" actId="20577"/>
          <ac:spMkLst>
            <pc:docMk/>
            <pc:sldMk cId="3872596955" sldId="571"/>
            <ac:spMk id="10" creationId="{1DEA238D-6B64-D104-A3F7-8F9E6CC64A64}"/>
          </ac:spMkLst>
        </pc:spChg>
      </pc:sldChg>
      <pc:sldChg chg="modSp mod">
        <pc:chgData name="Jared Baiman" userId="362c2f4d-3fd6-4e45-acc7-ad726a4528d8" providerId="ADAL" clId="{EF31A346-DB7E-944F-B6B5-6AB24C33A404}" dt="2024-01-22T23:51:36.982" v="35" actId="20577"/>
        <pc:sldMkLst>
          <pc:docMk/>
          <pc:sldMk cId="2439964155" sldId="573"/>
        </pc:sldMkLst>
        <pc:spChg chg="mod">
          <ac:chgData name="Jared Baiman" userId="362c2f4d-3fd6-4e45-acc7-ad726a4528d8" providerId="ADAL" clId="{EF31A346-DB7E-944F-B6B5-6AB24C33A404}" dt="2024-01-22T23:51:25.608" v="26" actId="20577"/>
          <ac:spMkLst>
            <pc:docMk/>
            <pc:sldMk cId="2439964155" sldId="573"/>
            <ac:spMk id="50" creationId="{86073DE8-020D-23FE-3D60-77CE5505DBAD}"/>
          </ac:spMkLst>
        </pc:spChg>
        <pc:spChg chg="mod">
          <ac:chgData name="Jared Baiman" userId="362c2f4d-3fd6-4e45-acc7-ad726a4528d8" providerId="ADAL" clId="{EF31A346-DB7E-944F-B6B5-6AB24C33A404}" dt="2024-01-22T23:51:36.982" v="35" actId="20577"/>
          <ac:spMkLst>
            <pc:docMk/>
            <pc:sldMk cId="2439964155" sldId="573"/>
            <ac:spMk id="65" creationId="{E2845ABC-024F-1E36-E451-0A236F12D9B8}"/>
          </ac:spMkLst>
        </pc:spChg>
      </pc:sldChg>
      <pc:sldChg chg="delSp mod">
        <pc:chgData name="Jared Baiman" userId="362c2f4d-3fd6-4e45-acc7-ad726a4528d8" providerId="ADAL" clId="{EF31A346-DB7E-944F-B6B5-6AB24C33A404}" dt="2024-01-22T23:51:56.997" v="36" actId="478"/>
        <pc:sldMkLst>
          <pc:docMk/>
          <pc:sldMk cId="1688744366" sldId="2147471887"/>
        </pc:sldMkLst>
        <pc:spChg chg="del">
          <ac:chgData name="Jared Baiman" userId="362c2f4d-3fd6-4e45-acc7-ad726a4528d8" providerId="ADAL" clId="{EF31A346-DB7E-944F-B6B5-6AB24C33A404}" dt="2024-01-22T23:51:56.997" v="36" actId="478"/>
          <ac:spMkLst>
            <pc:docMk/>
            <pc:sldMk cId="1688744366" sldId="2147471887"/>
            <ac:spMk id="8" creationId="{FC901498-2E92-C9B0-098F-0ECAB773CDE3}"/>
          </ac:spMkLst>
        </pc:spChg>
      </pc:sldChg>
    </pc:docChg>
  </pc:docChgLst>
  <pc:docChgLst>
    <pc:chgData name="Grace Fereday" userId="06c3eb98-c055-47df-a6d6-5bee6de9e578" providerId="ADAL" clId="{37814D64-3EB2-0845-AC7C-9467AE5EA5DF}"/>
    <pc:docChg chg="modSld">
      <pc:chgData name="Grace Fereday" userId="06c3eb98-c055-47df-a6d6-5bee6de9e578" providerId="ADAL" clId="{37814D64-3EB2-0845-AC7C-9467AE5EA5DF}" dt="2024-02-13T16:38:26.145" v="0" actId="1038"/>
      <pc:docMkLst>
        <pc:docMk/>
      </pc:docMkLst>
      <pc:sldChg chg="modSp mod">
        <pc:chgData name="Grace Fereday" userId="06c3eb98-c055-47df-a6d6-5bee6de9e578" providerId="ADAL" clId="{37814D64-3EB2-0845-AC7C-9467AE5EA5DF}" dt="2024-02-13T16:38:26.145" v="0" actId="1038"/>
        <pc:sldMkLst>
          <pc:docMk/>
          <pc:sldMk cId="3924120335" sldId="2147471880"/>
        </pc:sldMkLst>
        <pc:grpChg chg="mod">
          <ac:chgData name="Grace Fereday" userId="06c3eb98-c055-47df-a6d6-5bee6de9e578" providerId="ADAL" clId="{37814D64-3EB2-0845-AC7C-9467AE5EA5DF}" dt="2024-02-13T16:38:26.145" v="0" actId="1038"/>
          <ac:grpSpMkLst>
            <pc:docMk/>
            <pc:sldMk cId="3924120335" sldId="2147471880"/>
            <ac:grpSpMk id="338" creationId="{B124587F-E7E4-0A5A-1A49-3F02B2E25D7C}"/>
          </ac:grpSpMkLst>
        </pc:grpChg>
      </pc:sldChg>
    </pc:docChg>
  </pc:docChgLst>
  <pc:docChgLst>
    <pc:chgData name="Veronica Sack" userId="111e944e-9757-4a9d-a3be-493245e45265" providerId="ADAL" clId="{2ACB6748-5571-114E-AC10-470BA12261A6}"/>
    <pc:docChg chg="undo custSel modSld">
      <pc:chgData name="Veronica Sack" userId="111e944e-9757-4a9d-a3be-493245e45265" providerId="ADAL" clId="{2ACB6748-5571-114E-AC10-470BA12261A6}" dt="2024-03-21T18:13:54.470" v="98"/>
      <pc:docMkLst>
        <pc:docMk/>
      </pc:docMkLst>
      <pc:sldChg chg="addSp delSp modSp mod">
        <pc:chgData name="Veronica Sack" userId="111e944e-9757-4a9d-a3be-493245e45265" providerId="ADAL" clId="{2ACB6748-5571-114E-AC10-470BA12261A6}" dt="2024-03-21T18:13:21.198" v="81" actId="14100"/>
        <pc:sldMkLst>
          <pc:docMk/>
          <pc:sldMk cId="349129906" sldId="562"/>
        </pc:sldMkLst>
        <pc:grpChg chg="add mod">
          <ac:chgData name="Veronica Sack" userId="111e944e-9757-4a9d-a3be-493245e45265" providerId="ADAL" clId="{2ACB6748-5571-114E-AC10-470BA12261A6}" dt="2024-03-21T18:13:21.198" v="81" actId="14100"/>
          <ac:grpSpMkLst>
            <pc:docMk/>
            <pc:sldMk cId="349129906" sldId="562"/>
            <ac:grpSpMk id="15" creationId="{F57D9921-E3AC-8FAC-2D2E-17F1EC4B4C83}"/>
          </ac:grpSpMkLst>
        </pc:grpChg>
        <pc:grpChg chg="del">
          <ac:chgData name="Veronica Sack" userId="111e944e-9757-4a9d-a3be-493245e45265" providerId="ADAL" clId="{2ACB6748-5571-114E-AC10-470BA12261A6}" dt="2024-03-21T18:11:55.177" v="59" actId="165"/>
          <ac:grpSpMkLst>
            <pc:docMk/>
            <pc:sldMk cId="349129906" sldId="562"/>
            <ac:grpSpMk id="19" creationId="{152C9425-ED61-8FDC-A1E5-F34FEB12C13B}"/>
          </ac:grpSpMkLst>
        </pc:grpChg>
        <pc:picChg chg="topLvl">
          <ac:chgData name="Veronica Sack" userId="111e944e-9757-4a9d-a3be-493245e45265" providerId="ADAL" clId="{2ACB6748-5571-114E-AC10-470BA12261A6}" dt="2024-03-21T18:11:55.177" v="59" actId="165"/>
          <ac:picMkLst>
            <pc:docMk/>
            <pc:sldMk cId="349129906" sldId="562"/>
            <ac:picMk id="7" creationId="{B89FCD43-6E27-A019-4FFC-F6342E411ECE}"/>
          </ac:picMkLst>
        </pc:picChg>
        <pc:picChg chg="mod topLvl">
          <ac:chgData name="Veronica Sack" userId="111e944e-9757-4a9d-a3be-493245e45265" providerId="ADAL" clId="{2ACB6748-5571-114E-AC10-470BA12261A6}" dt="2024-03-21T18:12:51.142" v="76" actId="1076"/>
          <ac:picMkLst>
            <pc:docMk/>
            <pc:sldMk cId="349129906" sldId="562"/>
            <ac:picMk id="8" creationId="{AB851442-7D7F-E823-71FD-D94252EDE6F5}"/>
          </ac:picMkLst>
        </pc:picChg>
        <pc:picChg chg="add mod">
          <ac:chgData name="Veronica Sack" userId="111e944e-9757-4a9d-a3be-493245e45265" providerId="ADAL" clId="{2ACB6748-5571-114E-AC10-470BA12261A6}" dt="2024-03-21T18:12:43.666" v="75" actId="1038"/>
          <ac:picMkLst>
            <pc:docMk/>
            <pc:sldMk cId="349129906" sldId="562"/>
            <ac:picMk id="9" creationId="{453C498F-CA18-0C5A-3DE1-5FB06F30B03B}"/>
          </ac:picMkLst>
        </pc:picChg>
        <pc:picChg chg="topLvl">
          <ac:chgData name="Veronica Sack" userId="111e944e-9757-4a9d-a3be-493245e45265" providerId="ADAL" clId="{2ACB6748-5571-114E-AC10-470BA12261A6}" dt="2024-03-21T18:11:55.177" v="59" actId="165"/>
          <ac:picMkLst>
            <pc:docMk/>
            <pc:sldMk cId="349129906" sldId="562"/>
            <ac:picMk id="10" creationId="{48D312AD-9148-4698-CA7E-9390602217E7}"/>
          </ac:picMkLst>
        </pc:picChg>
        <pc:picChg chg="topLvl">
          <ac:chgData name="Veronica Sack" userId="111e944e-9757-4a9d-a3be-493245e45265" providerId="ADAL" clId="{2ACB6748-5571-114E-AC10-470BA12261A6}" dt="2024-03-21T18:11:55.177" v="59" actId="165"/>
          <ac:picMkLst>
            <pc:docMk/>
            <pc:sldMk cId="349129906" sldId="562"/>
            <ac:picMk id="11" creationId="{62FC3731-6558-5CAC-3B5B-9BB19CFF8492}"/>
          </ac:picMkLst>
        </pc:picChg>
        <pc:picChg chg="mod topLvl">
          <ac:chgData name="Veronica Sack" userId="111e944e-9757-4a9d-a3be-493245e45265" providerId="ADAL" clId="{2ACB6748-5571-114E-AC10-470BA12261A6}" dt="2024-03-21T18:12:51.142" v="76" actId="1076"/>
          <ac:picMkLst>
            <pc:docMk/>
            <pc:sldMk cId="349129906" sldId="562"/>
            <ac:picMk id="12" creationId="{9AA8F926-E10F-FC6E-98D1-F79C246EBF06}"/>
          </ac:picMkLst>
        </pc:picChg>
        <pc:picChg chg="del mod topLvl">
          <ac:chgData name="Veronica Sack" userId="111e944e-9757-4a9d-a3be-493245e45265" providerId="ADAL" clId="{2ACB6748-5571-114E-AC10-470BA12261A6}" dt="2024-03-21T18:12:52.486" v="77" actId="478"/>
          <ac:picMkLst>
            <pc:docMk/>
            <pc:sldMk cId="349129906" sldId="562"/>
            <ac:picMk id="13" creationId="{7A7C00F5-AD4D-82F7-B27C-EA5D0372C733}"/>
          </ac:picMkLst>
        </pc:picChg>
        <pc:picChg chg="topLvl">
          <ac:chgData name="Veronica Sack" userId="111e944e-9757-4a9d-a3be-493245e45265" providerId="ADAL" clId="{2ACB6748-5571-114E-AC10-470BA12261A6}" dt="2024-03-21T18:11:55.177" v="59" actId="165"/>
          <ac:picMkLst>
            <pc:docMk/>
            <pc:sldMk cId="349129906" sldId="562"/>
            <ac:picMk id="18" creationId="{2253C890-BC77-737D-F46F-2557659807CB}"/>
          </ac:picMkLst>
        </pc:picChg>
      </pc:sldChg>
      <pc:sldChg chg="addSp delSp modSp mod">
        <pc:chgData name="Veronica Sack" userId="111e944e-9757-4a9d-a3be-493245e45265" providerId="ADAL" clId="{2ACB6748-5571-114E-AC10-470BA12261A6}" dt="2024-03-21T18:13:54.470" v="98"/>
        <pc:sldMkLst>
          <pc:docMk/>
          <pc:sldMk cId="3040408552" sldId="567"/>
        </pc:sldMkLst>
        <pc:grpChg chg="del">
          <ac:chgData name="Veronica Sack" userId="111e944e-9757-4a9d-a3be-493245e45265" providerId="ADAL" clId="{2ACB6748-5571-114E-AC10-470BA12261A6}" dt="2024-03-20T18:42:32.964" v="42" actId="478"/>
          <ac:grpSpMkLst>
            <pc:docMk/>
            <pc:sldMk cId="3040408552" sldId="567"/>
            <ac:grpSpMk id="4" creationId="{C9F56248-4B9A-EAFD-58F1-EB0E015A98FD}"/>
          </ac:grpSpMkLst>
        </pc:grpChg>
        <pc:grpChg chg="add del mod">
          <ac:chgData name="Veronica Sack" userId="111e944e-9757-4a9d-a3be-493245e45265" providerId="ADAL" clId="{2ACB6748-5571-114E-AC10-470BA12261A6}" dt="2024-03-21T18:13:40.515" v="88" actId="478"/>
          <ac:grpSpMkLst>
            <pc:docMk/>
            <pc:sldMk cId="3040408552" sldId="567"/>
            <ac:grpSpMk id="4" creationId="{F3260980-F9BD-8BC9-839E-036E3C868EB4}"/>
          </ac:grpSpMkLst>
        </pc:grpChg>
        <pc:grpChg chg="add del">
          <ac:chgData name="Veronica Sack" userId="111e944e-9757-4a9d-a3be-493245e45265" providerId="ADAL" clId="{2ACB6748-5571-114E-AC10-470BA12261A6}" dt="2024-03-21T18:13:41.611" v="89" actId="478"/>
          <ac:grpSpMkLst>
            <pc:docMk/>
            <pc:sldMk cId="3040408552" sldId="567"/>
            <ac:grpSpMk id="12" creationId="{2EC61506-F32B-EC48-7ED2-2BB3281E5B66}"/>
          </ac:grpSpMkLst>
        </pc:grpChg>
        <pc:grpChg chg="add mod">
          <ac:chgData name="Veronica Sack" userId="111e944e-9757-4a9d-a3be-493245e45265" providerId="ADAL" clId="{2ACB6748-5571-114E-AC10-470BA12261A6}" dt="2024-03-21T18:13:49.927" v="91" actId="571"/>
          <ac:grpSpMkLst>
            <pc:docMk/>
            <pc:sldMk cId="3040408552" sldId="567"/>
            <ac:grpSpMk id="17" creationId="{D0528E99-13A3-A04A-A9DC-52AC8EDF4020}"/>
          </ac:grpSpMkLst>
        </pc:grpChg>
        <pc:grpChg chg="del topLvl">
          <ac:chgData name="Veronica Sack" userId="111e944e-9757-4a9d-a3be-493245e45265" providerId="ADAL" clId="{2ACB6748-5571-114E-AC10-470BA12261A6}" dt="2024-03-20T18:42:49.095" v="47" actId="165"/>
          <ac:grpSpMkLst>
            <pc:docMk/>
            <pc:sldMk cId="3040408552" sldId="567"/>
            <ac:grpSpMk id="19" creationId="{2848C983-E236-EA0E-42C4-53C30275D0C3}"/>
          </ac:grpSpMkLst>
        </pc:grpChg>
        <pc:picChg chg="mod">
          <ac:chgData name="Veronica Sack" userId="111e944e-9757-4a9d-a3be-493245e45265" providerId="ADAL" clId="{2ACB6748-5571-114E-AC10-470BA12261A6}" dt="2024-03-21T18:13:33.340" v="82"/>
          <ac:picMkLst>
            <pc:docMk/>
            <pc:sldMk cId="3040408552" sldId="567"/>
            <ac:picMk id="5" creationId="{31230193-312F-CB92-8796-BD9C6AB212A1}"/>
          </ac:picMkLst>
        </pc:picChg>
        <pc:picChg chg="mod">
          <ac:chgData name="Veronica Sack" userId="111e944e-9757-4a9d-a3be-493245e45265" providerId="ADAL" clId="{2ACB6748-5571-114E-AC10-470BA12261A6}" dt="2024-03-21T18:13:33.340" v="82"/>
          <ac:picMkLst>
            <pc:docMk/>
            <pc:sldMk cId="3040408552" sldId="567"/>
            <ac:picMk id="6" creationId="{3300DC81-2590-C8F1-92B1-F0E38B5F458F}"/>
          </ac:picMkLst>
        </pc:picChg>
        <pc:picChg chg="add del mod modCrop">
          <ac:chgData name="Veronica Sack" userId="111e944e-9757-4a9d-a3be-493245e45265" providerId="ADAL" clId="{2ACB6748-5571-114E-AC10-470BA12261A6}" dt="2024-03-20T18:41:58.690" v="19" actId="478"/>
          <ac:picMkLst>
            <pc:docMk/>
            <pc:sldMk cId="3040408552" sldId="567"/>
            <ac:picMk id="6" creationId="{3B4F8FBA-C54F-5CD2-C005-6F8FB127A9CC}"/>
          </ac:picMkLst>
        </pc:picChg>
        <pc:picChg chg="add del mod">
          <ac:chgData name="Veronica Sack" userId="111e944e-9757-4a9d-a3be-493245e45265" providerId="ADAL" clId="{2ACB6748-5571-114E-AC10-470BA12261A6}" dt="2024-03-21T18:13:54.279" v="97" actId="478"/>
          <ac:picMkLst>
            <pc:docMk/>
            <pc:sldMk cId="3040408552" sldId="567"/>
            <ac:picMk id="7" creationId="{14BB5F36-EF1F-7F84-535C-99D18C94B608}"/>
          </ac:picMkLst>
        </pc:picChg>
        <pc:picChg chg="mod">
          <ac:chgData name="Veronica Sack" userId="111e944e-9757-4a9d-a3be-493245e45265" providerId="ADAL" clId="{2ACB6748-5571-114E-AC10-470BA12261A6}" dt="2024-03-21T18:13:33.340" v="82"/>
          <ac:picMkLst>
            <pc:docMk/>
            <pc:sldMk cId="3040408552" sldId="567"/>
            <ac:picMk id="8" creationId="{20E028A3-DDE2-29D1-5467-0CA3CF29EDA9}"/>
          </ac:picMkLst>
        </pc:picChg>
        <pc:picChg chg="add del mod">
          <ac:chgData name="Veronica Sack" userId="111e944e-9757-4a9d-a3be-493245e45265" providerId="ADAL" clId="{2ACB6748-5571-114E-AC10-470BA12261A6}" dt="2024-03-20T18:42:10.682" v="24" actId="478"/>
          <ac:picMkLst>
            <pc:docMk/>
            <pc:sldMk cId="3040408552" sldId="567"/>
            <ac:picMk id="8" creationId="{901D74B2-D2F7-C674-BE76-BF29449584E7}"/>
          </ac:picMkLst>
        </pc:picChg>
        <pc:picChg chg="add mod">
          <ac:chgData name="Veronica Sack" userId="111e944e-9757-4a9d-a3be-493245e45265" providerId="ADAL" clId="{2ACB6748-5571-114E-AC10-470BA12261A6}" dt="2024-03-20T18:43:02.286" v="57" actId="1076"/>
          <ac:picMkLst>
            <pc:docMk/>
            <pc:sldMk cId="3040408552" sldId="567"/>
            <ac:picMk id="9" creationId="{610FB7FA-DCE5-56CB-FAB2-D5CD4FFF6744}"/>
          </ac:picMkLst>
        </pc:picChg>
        <pc:picChg chg="mod">
          <ac:chgData name="Veronica Sack" userId="111e944e-9757-4a9d-a3be-493245e45265" providerId="ADAL" clId="{2ACB6748-5571-114E-AC10-470BA12261A6}" dt="2024-03-21T18:13:33.340" v="82"/>
          <ac:picMkLst>
            <pc:docMk/>
            <pc:sldMk cId="3040408552" sldId="567"/>
            <ac:picMk id="13" creationId="{839393E1-E3ED-901C-3CF7-8D69084BFDB6}"/>
          </ac:picMkLst>
        </pc:picChg>
        <pc:picChg chg="mod">
          <ac:chgData name="Veronica Sack" userId="111e944e-9757-4a9d-a3be-493245e45265" providerId="ADAL" clId="{2ACB6748-5571-114E-AC10-470BA12261A6}" dt="2024-03-21T18:13:33.340" v="82"/>
          <ac:picMkLst>
            <pc:docMk/>
            <pc:sldMk cId="3040408552" sldId="567"/>
            <ac:picMk id="14" creationId="{FE713FA2-B43C-6C6F-A657-C2E76C0D939B}"/>
          </ac:picMkLst>
        </pc:picChg>
        <pc:picChg chg="mod">
          <ac:chgData name="Veronica Sack" userId="111e944e-9757-4a9d-a3be-493245e45265" providerId="ADAL" clId="{2ACB6748-5571-114E-AC10-470BA12261A6}" dt="2024-03-21T18:13:33.340" v="82"/>
          <ac:picMkLst>
            <pc:docMk/>
            <pc:sldMk cId="3040408552" sldId="567"/>
            <ac:picMk id="15" creationId="{8E13EBF7-CA43-1E2F-8533-B9468676C094}"/>
          </ac:picMkLst>
        </pc:picChg>
        <pc:picChg chg="mod">
          <ac:chgData name="Veronica Sack" userId="111e944e-9757-4a9d-a3be-493245e45265" providerId="ADAL" clId="{2ACB6748-5571-114E-AC10-470BA12261A6}" dt="2024-03-21T18:13:33.340" v="82"/>
          <ac:picMkLst>
            <pc:docMk/>
            <pc:sldMk cId="3040408552" sldId="567"/>
            <ac:picMk id="16" creationId="{9EEFB559-6E22-5B0E-2467-6D5504F27111}"/>
          </ac:picMkLst>
        </pc:picChg>
        <pc:picChg chg="mod">
          <ac:chgData name="Veronica Sack" userId="111e944e-9757-4a9d-a3be-493245e45265" providerId="ADAL" clId="{2ACB6748-5571-114E-AC10-470BA12261A6}" dt="2024-03-21T18:13:49.927" v="91" actId="571"/>
          <ac:picMkLst>
            <pc:docMk/>
            <pc:sldMk cId="3040408552" sldId="567"/>
            <ac:picMk id="18" creationId="{BCF6E3D7-AB11-6B8E-7C03-8089B3D58AD7}"/>
          </ac:picMkLst>
        </pc:picChg>
        <pc:picChg chg="mod">
          <ac:chgData name="Veronica Sack" userId="111e944e-9757-4a9d-a3be-493245e45265" providerId="ADAL" clId="{2ACB6748-5571-114E-AC10-470BA12261A6}" dt="2024-03-21T18:13:49.927" v="91" actId="571"/>
          <ac:picMkLst>
            <pc:docMk/>
            <pc:sldMk cId="3040408552" sldId="567"/>
            <ac:picMk id="19" creationId="{7200F43E-A662-2776-C617-4CFF66146685}"/>
          </ac:picMkLst>
        </pc:picChg>
        <pc:picChg chg="mod">
          <ac:chgData name="Veronica Sack" userId="111e944e-9757-4a9d-a3be-493245e45265" providerId="ADAL" clId="{2ACB6748-5571-114E-AC10-470BA12261A6}" dt="2024-03-21T18:13:49.927" v="91" actId="571"/>
          <ac:picMkLst>
            <pc:docMk/>
            <pc:sldMk cId="3040408552" sldId="567"/>
            <ac:picMk id="23" creationId="{08AEFF6D-2F26-A77B-1840-80BB1B695FCD}"/>
          </ac:picMkLst>
        </pc:picChg>
        <pc:picChg chg="del mod topLvl">
          <ac:chgData name="Veronica Sack" userId="111e944e-9757-4a9d-a3be-493245e45265" providerId="ADAL" clId="{2ACB6748-5571-114E-AC10-470BA12261A6}" dt="2024-03-20T18:42:32.964" v="42" actId="478"/>
          <ac:picMkLst>
            <pc:docMk/>
            <pc:sldMk cId="3040408552" sldId="567"/>
            <ac:picMk id="23" creationId="{B01BC085-D8E1-6879-2F54-3E6288BD9234}"/>
          </ac:picMkLst>
        </pc:picChg>
        <pc:picChg chg="topLvl">
          <ac:chgData name="Veronica Sack" userId="111e944e-9757-4a9d-a3be-493245e45265" providerId="ADAL" clId="{2ACB6748-5571-114E-AC10-470BA12261A6}" dt="2024-03-20T18:42:49.095" v="47" actId="165"/>
          <ac:picMkLst>
            <pc:docMk/>
            <pc:sldMk cId="3040408552" sldId="567"/>
            <ac:picMk id="24" creationId="{FD88220B-5010-2E38-E741-8EF81B99D477}"/>
          </ac:picMkLst>
        </pc:picChg>
        <pc:picChg chg="mod topLvl">
          <ac:chgData name="Veronica Sack" userId="111e944e-9757-4a9d-a3be-493245e45265" providerId="ADAL" clId="{2ACB6748-5571-114E-AC10-470BA12261A6}" dt="2024-03-20T18:43:02.286" v="57" actId="1076"/>
          <ac:picMkLst>
            <pc:docMk/>
            <pc:sldMk cId="3040408552" sldId="567"/>
            <ac:picMk id="25" creationId="{C2907CD1-F514-D62B-9217-4B99D3DA0D93}"/>
          </ac:picMkLst>
        </pc:picChg>
        <pc:picChg chg="mod topLvl">
          <ac:chgData name="Veronica Sack" userId="111e944e-9757-4a9d-a3be-493245e45265" providerId="ADAL" clId="{2ACB6748-5571-114E-AC10-470BA12261A6}" dt="2024-03-20T18:43:02.286" v="57" actId="1076"/>
          <ac:picMkLst>
            <pc:docMk/>
            <pc:sldMk cId="3040408552" sldId="567"/>
            <ac:picMk id="26" creationId="{F0BFB05A-F449-3824-A7E8-1C223F85D539}"/>
          </ac:picMkLst>
        </pc:picChg>
        <pc:picChg chg="mod topLvl">
          <ac:chgData name="Veronica Sack" userId="111e944e-9757-4a9d-a3be-493245e45265" providerId="ADAL" clId="{2ACB6748-5571-114E-AC10-470BA12261A6}" dt="2024-03-20T18:43:02.286" v="57" actId="1076"/>
          <ac:picMkLst>
            <pc:docMk/>
            <pc:sldMk cId="3040408552" sldId="567"/>
            <ac:picMk id="27" creationId="{E5910730-37C7-A48C-39D0-1E183136D6B7}"/>
          </ac:picMkLst>
        </pc:picChg>
        <pc:picChg chg="mod topLvl">
          <ac:chgData name="Veronica Sack" userId="111e944e-9757-4a9d-a3be-493245e45265" providerId="ADAL" clId="{2ACB6748-5571-114E-AC10-470BA12261A6}" dt="2024-03-20T18:43:02.286" v="57" actId="1076"/>
          <ac:picMkLst>
            <pc:docMk/>
            <pc:sldMk cId="3040408552" sldId="567"/>
            <ac:picMk id="28" creationId="{8F4CA919-0519-9AFB-9993-E8A94833269C}"/>
          </ac:picMkLst>
        </pc:picChg>
        <pc:picChg chg="del">
          <ac:chgData name="Veronica Sack" userId="111e944e-9757-4a9d-a3be-493245e45265" providerId="ADAL" clId="{2ACB6748-5571-114E-AC10-470BA12261A6}" dt="2024-03-21T18:13:54.279" v="97" actId="478"/>
          <ac:picMkLst>
            <pc:docMk/>
            <pc:sldMk cId="3040408552" sldId="567"/>
            <ac:picMk id="29" creationId="{63437CCC-6F54-3AC8-814E-7C86BB2BF8DE}"/>
          </ac:picMkLst>
        </pc:picChg>
        <pc:picChg chg="del mod">
          <ac:chgData name="Veronica Sack" userId="111e944e-9757-4a9d-a3be-493245e45265" providerId="ADAL" clId="{2ACB6748-5571-114E-AC10-470BA12261A6}" dt="2024-03-21T18:13:54.279" v="97" actId="478"/>
          <ac:picMkLst>
            <pc:docMk/>
            <pc:sldMk cId="3040408552" sldId="567"/>
            <ac:picMk id="30" creationId="{DDDF252E-1425-B309-1AAA-775C46193BF3}"/>
          </ac:picMkLst>
        </pc:picChg>
        <pc:picChg chg="del mod">
          <ac:chgData name="Veronica Sack" userId="111e944e-9757-4a9d-a3be-493245e45265" providerId="ADAL" clId="{2ACB6748-5571-114E-AC10-470BA12261A6}" dt="2024-03-21T18:13:54.279" v="97" actId="478"/>
          <ac:picMkLst>
            <pc:docMk/>
            <pc:sldMk cId="3040408552" sldId="567"/>
            <ac:picMk id="31" creationId="{B1C1CBCD-8914-0E08-DE72-EB0D199846F0}"/>
          </ac:picMkLst>
        </pc:picChg>
        <pc:picChg chg="del">
          <ac:chgData name="Veronica Sack" userId="111e944e-9757-4a9d-a3be-493245e45265" providerId="ADAL" clId="{2ACB6748-5571-114E-AC10-470BA12261A6}" dt="2024-03-20T18:41:59.534" v="20" actId="478"/>
          <ac:picMkLst>
            <pc:docMk/>
            <pc:sldMk cId="3040408552" sldId="567"/>
            <ac:picMk id="32" creationId="{3CB86DF5-E44F-CF1B-CE16-7BF65EC76474}"/>
          </ac:picMkLst>
        </pc:picChg>
        <pc:picChg chg="mod">
          <ac:chgData name="Veronica Sack" userId="111e944e-9757-4a9d-a3be-493245e45265" providerId="ADAL" clId="{2ACB6748-5571-114E-AC10-470BA12261A6}" dt="2024-03-21T18:13:49.927" v="91" actId="571"/>
          <ac:picMkLst>
            <pc:docMk/>
            <pc:sldMk cId="3040408552" sldId="567"/>
            <ac:picMk id="32" creationId="{70B35F09-97BA-DFBD-3199-D7711B4FBCA4}"/>
          </ac:picMkLst>
        </pc:picChg>
        <pc:picChg chg="mod">
          <ac:chgData name="Veronica Sack" userId="111e944e-9757-4a9d-a3be-493245e45265" providerId="ADAL" clId="{2ACB6748-5571-114E-AC10-470BA12261A6}" dt="2024-03-21T18:13:49.927" v="91" actId="571"/>
          <ac:picMkLst>
            <pc:docMk/>
            <pc:sldMk cId="3040408552" sldId="567"/>
            <ac:picMk id="33" creationId="{85B2A552-5B78-E895-D86E-958C2F93C790}"/>
          </ac:picMkLst>
        </pc:picChg>
        <pc:picChg chg="mod">
          <ac:chgData name="Veronica Sack" userId="111e944e-9757-4a9d-a3be-493245e45265" providerId="ADAL" clId="{2ACB6748-5571-114E-AC10-470BA12261A6}" dt="2024-03-21T18:13:49.927" v="91" actId="571"/>
          <ac:picMkLst>
            <pc:docMk/>
            <pc:sldMk cId="3040408552" sldId="567"/>
            <ac:picMk id="34" creationId="{ED279172-1182-74F8-A67B-78BF7835A8DE}"/>
          </ac:picMkLst>
        </pc:picChg>
        <pc:picChg chg="mod">
          <ac:chgData name="Veronica Sack" userId="111e944e-9757-4a9d-a3be-493245e45265" providerId="ADAL" clId="{2ACB6748-5571-114E-AC10-470BA12261A6}" dt="2024-03-21T18:13:49.927" v="91" actId="571"/>
          <ac:picMkLst>
            <pc:docMk/>
            <pc:sldMk cId="3040408552" sldId="567"/>
            <ac:picMk id="35" creationId="{2E2DAC43-0004-4C1F-D2A1-87325C3502FF}"/>
          </ac:picMkLst>
        </pc:picChg>
        <pc:picChg chg="add del mod">
          <ac:chgData name="Veronica Sack" userId="111e944e-9757-4a9d-a3be-493245e45265" providerId="ADAL" clId="{2ACB6748-5571-114E-AC10-470BA12261A6}" dt="2024-03-21T18:13:52.432" v="96" actId="478"/>
          <ac:picMkLst>
            <pc:docMk/>
            <pc:sldMk cId="3040408552" sldId="567"/>
            <ac:picMk id="36" creationId="{03B3E167-AB0A-D1AB-7504-09EE7E37406D}"/>
          </ac:picMkLst>
        </pc:picChg>
        <pc:picChg chg="add del mod">
          <ac:chgData name="Veronica Sack" userId="111e944e-9757-4a9d-a3be-493245e45265" providerId="ADAL" clId="{2ACB6748-5571-114E-AC10-470BA12261A6}" dt="2024-03-21T18:13:52.432" v="96" actId="478"/>
          <ac:picMkLst>
            <pc:docMk/>
            <pc:sldMk cId="3040408552" sldId="567"/>
            <ac:picMk id="37" creationId="{6A1C6C3B-2D87-BD1A-7941-BEAB6FC4F890}"/>
          </ac:picMkLst>
        </pc:picChg>
        <pc:picChg chg="add del mod">
          <ac:chgData name="Veronica Sack" userId="111e944e-9757-4a9d-a3be-493245e45265" providerId="ADAL" clId="{2ACB6748-5571-114E-AC10-470BA12261A6}" dt="2024-03-21T18:13:52.432" v="96" actId="478"/>
          <ac:picMkLst>
            <pc:docMk/>
            <pc:sldMk cId="3040408552" sldId="567"/>
            <ac:picMk id="38" creationId="{BB80E89B-B685-19BC-2B6F-3C85BC300702}"/>
          </ac:picMkLst>
        </pc:picChg>
        <pc:picChg chg="add del mod">
          <ac:chgData name="Veronica Sack" userId="111e944e-9757-4a9d-a3be-493245e45265" providerId="ADAL" clId="{2ACB6748-5571-114E-AC10-470BA12261A6}" dt="2024-03-21T18:13:52.432" v="96" actId="478"/>
          <ac:picMkLst>
            <pc:docMk/>
            <pc:sldMk cId="3040408552" sldId="567"/>
            <ac:picMk id="39" creationId="{E38EC506-A998-2277-F6AC-C59C958A7AFD}"/>
          </ac:picMkLst>
        </pc:picChg>
        <pc:picChg chg="add del mod">
          <ac:chgData name="Veronica Sack" userId="111e944e-9757-4a9d-a3be-493245e45265" providerId="ADAL" clId="{2ACB6748-5571-114E-AC10-470BA12261A6}" dt="2024-03-21T18:13:52.432" v="96" actId="478"/>
          <ac:picMkLst>
            <pc:docMk/>
            <pc:sldMk cId="3040408552" sldId="567"/>
            <ac:picMk id="40" creationId="{BB50DBE4-6BE3-1682-614B-F23090596560}"/>
          </ac:picMkLst>
        </pc:picChg>
        <pc:picChg chg="add mod">
          <ac:chgData name="Veronica Sack" userId="111e944e-9757-4a9d-a3be-493245e45265" providerId="ADAL" clId="{2ACB6748-5571-114E-AC10-470BA12261A6}" dt="2024-03-21T18:13:54.470" v="98"/>
          <ac:picMkLst>
            <pc:docMk/>
            <pc:sldMk cId="3040408552" sldId="567"/>
            <ac:picMk id="41" creationId="{4ED96F22-A168-CD91-933D-4176C054CB25}"/>
          </ac:picMkLst>
        </pc:picChg>
        <pc:picChg chg="add mod">
          <ac:chgData name="Veronica Sack" userId="111e944e-9757-4a9d-a3be-493245e45265" providerId="ADAL" clId="{2ACB6748-5571-114E-AC10-470BA12261A6}" dt="2024-03-21T18:13:54.470" v="98"/>
          <ac:picMkLst>
            <pc:docMk/>
            <pc:sldMk cId="3040408552" sldId="567"/>
            <ac:picMk id="42" creationId="{25826A43-BEC9-CDA7-1E5C-F29F30F1ED92}"/>
          </ac:picMkLst>
        </pc:picChg>
        <pc:picChg chg="add mod">
          <ac:chgData name="Veronica Sack" userId="111e944e-9757-4a9d-a3be-493245e45265" providerId="ADAL" clId="{2ACB6748-5571-114E-AC10-470BA12261A6}" dt="2024-03-21T18:13:54.470" v="98"/>
          <ac:picMkLst>
            <pc:docMk/>
            <pc:sldMk cId="3040408552" sldId="567"/>
            <ac:picMk id="43" creationId="{584A1FA9-08D9-15A0-B387-1A8F0886641A}"/>
          </ac:picMkLst>
        </pc:picChg>
        <pc:picChg chg="add mod">
          <ac:chgData name="Veronica Sack" userId="111e944e-9757-4a9d-a3be-493245e45265" providerId="ADAL" clId="{2ACB6748-5571-114E-AC10-470BA12261A6}" dt="2024-03-21T18:13:54.470" v="98"/>
          <ac:picMkLst>
            <pc:docMk/>
            <pc:sldMk cId="3040408552" sldId="567"/>
            <ac:picMk id="44" creationId="{5ED25A9C-BD05-9520-46C2-3BCE386C2721}"/>
          </ac:picMkLst>
        </pc:picChg>
        <pc:picChg chg="add mod">
          <ac:chgData name="Veronica Sack" userId="111e944e-9757-4a9d-a3be-493245e45265" providerId="ADAL" clId="{2ACB6748-5571-114E-AC10-470BA12261A6}" dt="2024-03-21T18:13:54.470" v="98"/>
          <ac:picMkLst>
            <pc:docMk/>
            <pc:sldMk cId="3040408552" sldId="567"/>
            <ac:picMk id="45" creationId="{53BB5B9A-32D9-5AEA-8447-78CDC89F26A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23D_916EE5FB.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66037745067305"/>
          <c:y val="0.16049497133534368"/>
          <c:w val="0.76029585594821347"/>
          <c:h val="0.38271531359500388"/>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0D7-DD45-AF3B-5D2551830D3D}"/>
            </c:ext>
          </c:extLst>
        </c:ser>
        <c:ser>
          <c:idx val="1"/>
          <c:order val="1"/>
          <c:tx>
            <c:strRef>
              <c:f>Sheet1!$C$1</c:f>
              <c:strCache>
                <c:ptCount val="1"/>
                <c:pt idx="0">
                  <c:v>Series 2</c:v>
                </c:pt>
              </c:strCache>
            </c:strRef>
          </c:tx>
          <c:spPr>
            <a:solidFill>
              <a:srgbClr val="FFFFF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0D7-DD45-AF3B-5D2551830D3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0D7-DD45-AF3B-5D2551830D3D}"/>
            </c:ext>
          </c:extLst>
        </c:ser>
        <c:ser>
          <c:idx val="3"/>
          <c:order val="3"/>
          <c:tx>
            <c:strRef>
              <c:f>Sheet1!$E$1</c:f>
              <c:strCache>
                <c:ptCount val="1"/>
                <c:pt idx="0">
                  <c:v>Series 4</c:v>
                </c:pt>
              </c:strCache>
            </c:strRef>
          </c:tx>
          <c:spPr>
            <a:solidFill>
              <a:schemeClr val="tx1"/>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1.2</c:v>
                </c:pt>
                <c:pt idx="1">
                  <c:v>2.4</c:v>
                </c:pt>
                <c:pt idx="2">
                  <c:v>3</c:v>
                </c:pt>
                <c:pt idx="3">
                  <c:v>5.0999999999999996</c:v>
                </c:pt>
              </c:numCache>
            </c:numRef>
          </c:val>
          <c:extLst>
            <c:ext xmlns:c16="http://schemas.microsoft.com/office/drawing/2014/chart" uri="{C3380CC4-5D6E-409C-BE32-E72D297353CC}">
              <c16:uniqueId val="{00000003-40D7-DD45-AF3B-5D2551830D3D}"/>
            </c:ext>
          </c:extLst>
        </c:ser>
        <c:ser>
          <c:idx val="4"/>
          <c:order val="4"/>
          <c:tx>
            <c:strRef>
              <c:f>Sheet1!$F$1</c:f>
              <c:strCache>
                <c:ptCount val="1"/>
                <c:pt idx="0">
                  <c:v>Series 5</c:v>
                </c:pt>
              </c:strCache>
            </c:strRef>
          </c:tx>
          <c:spPr>
            <a:solidFill>
              <a:schemeClr val="bg1"/>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2.6</c:v>
                </c:pt>
                <c:pt idx="1">
                  <c:v>4.8</c:v>
                </c:pt>
                <c:pt idx="2">
                  <c:v>3.2</c:v>
                </c:pt>
                <c:pt idx="3">
                  <c:v>4.5999999999999996</c:v>
                </c:pt>
              </c:numCache>
            </c:numRef>
          </c:val>
          <c:extLst>
            <c:ext xmlns:c16="http://schemas.microsoft.com/office/drawing/2014/chart" uri="{C3380CC4-5D6E-409C-BE32-E72D297353CC}">
              <c16:uniqueId val="{00000004-40D7-DD45-AF3B-5D2551830D3D}"/>
            </c:ext>
          </c:extLst>
        </c:ser>
        <c:ser>
          <c:idx val="5"/>
          <c:order val="5"/>
          <c:tx>
            <c:strRef>
              <c:f>Sheet1!$G$1</c:f>
              <c:strCache>
                <c:ptCount val="1"/>
                <c:pt idx="0">
                  <c:v>Series 6</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4.8</c:v>
                </c:pt>
                <c:pt idx="1">
                  <c:v>3.4</c:v>
                </c:pt>
                <c:pt idx="2">
                  <c:v>2.9</c:v>
                </c:pt>
                <c:pt idx="3">
                  <c:v>3.5</c:v>
                </c:pt>
              </c:numCache>
            </c:numRef>
          </c:val>
          <c:extLst>
            <c:ext xmlns:c16="http://schemas.microsoft.com/office/drawing/2014/chart" uri="{C3380CC4-5D6E-409C-BE32-E72D297353CC}">
              <c16:uniqueId val="{00000005-40D7-DD45-AF3B-5D2551830D3D}"/>
            </c:ext>
          </c:extLst>
        </c:ser>
        <c:dLbls>
          <c:showLegendKey val="0"/>
          <c:showVal val="0"/>
          <c:showCatName val="0"/>
          <c:showSerName val="0"/>
          <c:showPercent val="0"/>
          <c:showBubbleSize val="0"/>
        </c:dLbls>
        <c:gapWidth val="219"/>
        <c:overlap val="100"/>
        <c:axId val="938582976"/>
        <c:axId val="938584608"/>
      </c:barChart>
      <c:catAx>
        <c:axId val="93858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FBFFFF"/>
                </a:solidFill>
                <a:latin typeface="Poppins" pitchFamily="2" charset="77"/>
                <a:ea typeface="+mn-ea"/>
                <a:cs typeface="Poppins" pitchFamily="2" charset="77"/>
              </a:defRPr>
            </a:pPr>
            <a:endParaRPr lang="en-US"/>
          </a:p>
        </c:txPr>
        <c:crossAx val="938584608"/>
        <c:crosses val="autoZero"/>
        <c:auto val="1"/>
        <c:lblAlgn val="ctr"/>
        <c:lblOffset val="100"/>
        <c:noMultiLvlLbl val="0"/>
      </c:catAx>
      <c:valAx>
        <c:axId val="938584608"/>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FBFFFF"/>
                </a:solidFill>
                <a:latin typeface="Poppins" pitchFamily="2" charset="77"/>
                <a:ea typeface="+mn-ea"/>
                <a:cs typeface="Poppins" pitchFamily="2" charset="77"/>
              </a:defRPr>
            </a:pPr>
            <a:endParaRPr lang="en-US"/>
          </a:p>
        </c:txPr>
        <c:crossAx val="938582976"/>
        <c:crosses val="autoZero"/>
        <c:crossBetween val="between"/>
      </c:valAx>
      <c:spPr>
        <a:noFill/>
        <a:ln>
          <a:noFill/>
        </a:ln>
        <a:effectLst/>
      </c:spPr>
    </c:plotArea>
    <c:legend>
      <c:legendPos val="b"/>
      <c:layout>
        <c:manualLayout>
          <c:xMode val="edge"/>
          <c:yMode val="edge"/>
          <c:x val="0.28328346011206845"/>
          <c:y val="0.63925080057940509"/>
          <c:w val="0.65485601796558413"/>
          <c:h val="0.12242900329545993"/>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FBFFFF"/>
              </a:solidFill>
              <a:latin typeface="Poppins" pitchFamily="2" charset="77"/>
              <a:ea typeface="+mn-ea"/>
              <a:cs typeface="Poppins" pitchFamily="2" charset="77"/>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919722-296D-C38C-417B-1A5637E538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58E938-4408-F12A-9418-7B66B41BD6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6B2B92-AACC-3143-8667-3902A5AFD0F5}" type="datetimeFigureOut">
              <a:rPr lang="en-US" smtClean="0"/>
              <a:t>3/21/2024</a:t>
            </a:fld>
            <a:endParaRPr lang="en-US"/>
          </a:p>
        </p:txBody>
      </p:sp>
      <p:sp>
        <p:nvSpPr>
          <p:cNvPr id="4" name="Footer Placeholder 3">
            <a:extLst>
              <a:ext uri="{FF2B5EF4-FFF2-40B4-BE49-F238E27FC236}">
                <a16:creationId xmlns:a16="http://schemas.microsoft.com/office/drawing/2014/main" id="{2F666EC9-2553-DC23-87DD-54C745F09F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55EE5B-3559-7AA1-08FE-DAFFB9350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F1D21E-0511-804A-8ECB-FE17A8BA093C}" type="slidenum">
              <a:rPr lang="en-US" smtClean="0"/>
              <a:t>‹#›</a:t>
            </a:fld>
            <a:endParaRPr lang="en-US"/>
          </a:p>
        </p:txBody>
      </p:sp>
    </p:spTree>
    <p:extLst>
      <p:ext uri="{BB962C8B-B14F-4D97-AF65-F5344CB8AC3E}">
        <p14:creationId xmlns:p14="http://schemas.microsoft.com/office/powerpoint/2010/main" val="246875028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BDA7F-918F-E94E-B8D7-AA1FB96DECFF}"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8C579-AC88-7C4A-8ADE-737696D30706}" type="slidenum">
              <a:rPr lang="en-US" smtClean="0"/>
              <a:t>‹#›</a:t>
            </a:fld>
            <a:endParaRPr lang="en-US"/>
          </a:p>
        </p:txBody>
      </p:sp>
    </p:spTree>
    <p:extLst>
      <p:ext uri="{BB962C8B-B14F-4D97-AF65-F5344CB8AC3E}">
        <p14:creationId xmlns:p14="http://schemas.microsoft.com/office/powerpoint/2010/main" val="819622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710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B8C579-AC88-7C4A-8ADE-737696D30706}" type="slidenum">
              <a:rPr lang="en-US" smtClean="0"/>
              <a:t>24</a:t>
            </a:fld>
            <a:endParaRPr lang="en-US"/>
          </a:p>
        </p:txBody>
      </p:sp>
    </p:spTree>
    <p:extLst>
      <p:ext uri="{BB962C8B-B14F-4D97-AF65-F5344CB8AC3E}">
        <p14:creationId xmlns:p14="http://schemas.microsoft.com/office/powerpoint/2010/main" val="4124500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B8C579-AC88-7C4A-8ADE-737696D30706}" type="slidenum">
              <a:rPr lang="en-US" smtClean="0"/>
              <a:t>30</a:t>
            </a:fld>
            <a:endParaRPr lang="en-US"/>
          </a:p>
        </p:txBody>
      </p:sp>
    </p:spTree>
    <p:extLst>
      <p:ext uri="{BB962C8B-B14F-4D97-AF65-F5344CB8AC3E}">
        <p14:creationId xmlns:p14="http://schemas.microsoft.com/office/powerpoint/2010/main" val="128475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B8C579-AC88-7C4A-8ADE-737696D30706}" type="slidenum">
              <a:rPr lang="en-US" smtClean="0"/>
              <a:t>32</a:t>
            </a:fld>
            <a:endParaRPr lang="en-US"/>
          </a:p>
        </p:txBody>
      </p:sp>
    </p:spTree>
    <p:extLst>
      <p:ext uri="{BB962C8B-B14F-4D97-AF65-F5344CB8AC3E}">
        <p14:creationId xmlns:p14="http://schemas.microsoft.com/office/powerpoint/2010/main" val="1858345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48F6B7-4557-37EC-843F-7FF650A614A8}"/>
              </a:ext>
            </a:extLst>
          </p:cNvPr>
          <p:cNvSpPr>
            <a:spLocks noGrp="1"/>
          </p:cNvSpPr>
          <p:nvPr>
            <p:ph type="pic" sz="quarter" idx="17" hasCustomPrompt="1"/>
          </p:nvPr>
        </p:nvSpPr>
        <p:spPr>
          <a:xfrm>
            <a:off x="2"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D2A25227-08E8-A9CD-38DA-70285966C60B}"/>
              </a:ext>
            </a:extLst>
          </p:cNvPr>
          <p:cNvSpPr>
            <a:spLocks noGrp="1"/>
          </p:cNvSpPr>
          <p:nvPr>
            <p:ph type="ctrTitle" hasCustomPrompt="1"/>
          </p:nvPr>
        </p:nvSpPr>
        <p:spPr>
          <a:xfrm>
            <a:off x="561748" y="3039248"/>
            <a:ext cx="8779959" cy="1555523"/>
          </a:xfrm>
        </p:spPr>
        <p:txBody>
          <a:bodyPr anchor="b" anchorCtr="0"/>
          <a:lstStyle>
            <a:lvl1pPr algn="l">
              <a:defRPr sz="6000">
                <a:solidFill>
                  <a:schemeClr val="bg1"/>
                </a:solidFill>
              </a:defRPr>
            </a:lvl1pPr>
          </a:lstStyle>
          <a:p>
            <a:r>
              <a:rPr lang="en-GB"/>
              <a:t>Click here to add your presentation title</a:t>
            </a:r>
            <a:endParaRPr lang="en-US"/>
          </a:p>
        </p:txBody>
      </p:sp>
      <p:sp>
        <p:nvSpPr>
          <p:cNvPr id="3" name="Subtitle 2">
            <a:extLst>
              <a:ext uri="{FF2B5EF4-FFF2-40B4-BE49-F238E27FC236}">
                <a16:creationId xmlns:a16="http://schemas.microsoft.com/office/drawing/2014/main" id="{879C4A5B-524F-7B32-75FE-73461E724FDF}"/>
              </a:ext>
            </a:extLst>
          </p:cNvPr>
          <p:cNvSpPr>
            <a:spLocks noGrp="1"/>
          </p:cNvSpPr>
          <p:nvPr>
            <p:ph type="subTitle" idx="1" hasCustomPrompt="1"/>
          </p:nvPr>
        </p:nvSpPr>
        <p:spPr>
          <a:xfrm>
            <a:off x="561749" y="4756969"/>
            <a:ext cx="5351463" cy="220662"/>
          </a:xfrm>
        </p:spPr>
        <p:txBody>
          <a:bodyPr/>
          <a:lstStyle>
            <a:lvl1pPr marL="0" indent="0" algn="l">
              <a:buNone/>
              <a:defRPr sz="15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here to add your presentation description</a:t>
            </a:r>
            <a:endParaRPr lang="en-US"/>
          </a:p>
        </p:txBody>
      </p:sp>
      <p:sp>
        <p:nvSpPr>
          <p:cNvPr id="84" name="Text Placeholder 83">
            <a:extLst>
              <a:ext uri="{FF2B5EF4-FFF2-40B4-BE49-F238E27FC236}">
                <a16:creationId xmlns:a16="http://schemas.microsoft.com/office/drawing/2014/main" id="{AECBCDFF-0460-F476-D81C-DCCA5D1D787A}"/>
              </a:ext>
            </a:extLst>
          </p:cNvPr>
          <p:cNvSpPr>
            <a:spLocks noGrp="1"/>
          </p:cNvSpPr>
          <p:nvPr>
            <p:ph type="body" sz="quarter" idx="15" hasCustomPrompt="1"/>
          </p:nvPr>
        </p:nvSpPr>
        <p:spPr>
          <a:xfrm>
            <a:off x="561975" y="5819238"/>
            <a:ext cx="5370513" cy="220662"/>
          </a:xfrm>
        </p:spPr>
        <p:txBody>
          <a:bodyPr/>
          <a:lstStyle>
            <a:lvl1pPr marL="0" indent="0">
              <a:buNone/>
              <a:defRPr sz="1600" b="1" i="0">
                <a:solidFill>
                  <a:schemeClr val="bg1"/>
                </a:solidFill>
                <a:latin typeface="Poppins" pitchFamily="2" charset="77"/>
                <a:cs typeface="Poppins" pitchFamily="2" charset="77"/>
              </a:defRPr>
            </a:lvl1pPr>
            <a:lvl2pPr marL="457200" indent="0">
              <a:buNone/>
              <a:defRPr sz="1600" b="1" i="0">
                <a:solidFill>
                  <a:schemeClr val="bg1"/>
                </a:solidFill>
                <a:latin typeface="Poppins ExtraBold" pitchFamily="2" charset="77"/>
                <a:cs typeface="Poppins ExtraBold" pitchFamily="2" charset="77"/>
              </a:defRPr>
            </a:lvl2pPr>
            <a:lvl3pPr marL="914400" indent="0">
              <a:buNone/>
              <a:defRPr sz="1600" b="1" i="0">
                <a:solidFill>
                  <a:schemeClr val="bg1"/>
                </a:solidFill>
                <a:latin typeface="Poppins ExtraBold" pitchFamily="2" charset="77"/>
                <a:cs typeface="Poppins ExtraBold" pitchFamily="2" charset="77"/>
              </a:defRPr>
            </a:lvl3pPr>
            <a:lvl4pPr marL="1371600" indent="0">
              <a:buNone/>
              <a:defRPr sz="1600" b="1" i="0">
                <a:solidFill>
                  <a:schemeClr val="bg1"/>
                </a:solidFill>
                <a:latin typeface="Poppins ExtraBold" pitchFamily="2" charset="77"/>
                <a:cs typeface="Poppins ExtraBold" pitchFamily="2" charset="77"/>
              </a:defRPr>
            </a:lvl4pPr>
            <a:lvl5pPr marL="1828800" indent="0">
              <a:buNone/>
              <a:defRPr sz="1600" b="1" i="0">
                <a:solidFill>
                  <a:schemeClr val="bg1"/>
                </a:solidFill>
                <a:latin typeface="Poppins ExtraBold" pitchFamily="2" charset="77"/>
                <a:cs typeface="Poppins ExtraBold" pitchFamily="2" charset="77"/>
              </a:defRPr>
            </a:lvl5pPr>
          </a:lstStyle>
          <a:p>
            <a:pPr lvl="0"/>
            <a:r>
              <a:rPr lang="en-GB"/>
              <a:t>MONTH, XXXX</a:t>
            </a:r>
            <a:endParaRPr lang="en-US"/>
          </a:p>
        </p:txBody>
      </p:sp>
      <p:pic>
        <p:nvPicPr>
          <p:cNvPr id="5" name="GroupM_SingleColor_Logo_Navy_RGB.png">
            <a:extLst>
              <a:ext uri="{FF2B5EF4-FFF2-40B4-BE49-F238E27FC236}">
                <a16:creationId xmlns:a16="http://schemas.microsoft.com/office/drawing/2014/main" id="{8592FD92-0EBA-D08F-6134-3D3E959490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16909410"/>
      </p:ext>
    </p:extLst>
  </p:cSld>
  <p:clrMapOvr>
    <a:masterClrMapping/>
  </p:clrMapOvr>
  <p:extLst>
    <p:ext uri="{DCECCB84-F9BA-43D5-87BE-67443E8EF086}">
      <p15:sldGuideLst xmlns:p15="http://schemas.microsoft.com/office/powerpoint/2012/main">
        <p15:guide id="2" orient="horz" pos="27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3" y="2178000"/>
            <a:ext cx="5622825" cy="3915326"/>
          </a:xfrm>
        </p:spPr>
        <p:txBody>
          <a:bodyPr anchor="t" anchorCtr="0"/>
          <a:lstStyle>
            <a:lvl1pPr algn="r">
              <a:defRPr sz="40000" spc="-2000" baseline="0">
                <a:solidFill>
                  <a:schemeClr val="accent1"/>
                </a:solidFill>
              </a:defRPr>
            </a:lvl1pPr>
          </a:lstStyle>
          <a:p>
            <a:r>
              <a:rPr lang="en-GB"/>
              <a:t>03</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9"/>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4DD4EB9D-75CD-CD01-07A0-7B2E5ECFCEE7}"/>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C0A8649-F41F-71B5-7CCA-F815E74C1A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52811560"/>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4067"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able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2874255"/>
            <a:ext cx="11090275" cy="325508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3" y="2235323"/>
            <a:ext cx="11090275" cy="205390"/>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3" y="1901824"/>
            <a:ext cx="11090275"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81AE3A49-9A76-5C3F-3126-2BB88F6F9B24}"/>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cxnSp>
        <p:nvCxnSpPr>
          <p:cNvPr id="5" name="Straight Connector 4">
            <a:extLst>
              <a:ext uri="{FF2B5EF4-FFF2-40B4-BE49-F238E27FC236}">
                <a16:creationId xmlns:a16="http://schemas.microsoft.com/office/drawing/2014/main" id="{246E20C6-8262-C0D7-A278-E687501D7966}"/>
              </a:ext>
            </a:extLst>
          </p:cNvPr>
          <p:cNvCxnSpPr>
            <a:cxnSpLocks/>
          </p:cNvCxnSpPr>
          <p:nvPr userDrawn="1"/>
        </p:nvCxnSpPr>
        <p:spPr>
          <a:xfrm>
            <a:off x="5179243" y="2650137"/>
            <a:ext cx="1833514"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oupM_SingleColor_Logo_Navy_RGB.png">
            <a:extLst>
              <a:ext uri="{FF2B5EF4-FFF2-40B4-BE49-F238E27FC236}">
                <a16:creationId xmlns:a16="http://schemas.microsoft.com/office/drawing/2014/main" id="{A33FDB08-E274-0512-0424-73960AC92F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57227653"/>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 Slide_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2DA63B-D2D8-86A8-C4C2-7FC431B4C9DE}"/>
              </a:ext>
            </a:extLst>
          </p:cNvPr>
          <p:cNvSpPr>
            <a:spLocks noGrp="1"/>
          </p:cNvSpPr>
          <p:nvPr>
            <p:ph type="pic" sz="quarter" idx="16"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a:xfrm>
            <a:off x="550863" y="430442"/>
            <a:ext cx="9468000" cy="388955"/>
          </a:xfrm>
        </p:spPr>
        <p:txBody>
          <a:bodyPr/>
          <a:lstStyle>
            <a:lvl1pPr>
              <a:defRPr>
                <a:solidFill>
                  <a:schemeClr val="bg1"/>
                </a:solidFill>
              </a:defRPr>
            </a:lvl1pPr>
          </a:lstStyle>
          <a:p>
            <a:r>
              <a:rPr lang="en-GB"/>
              <a:t>Click here to 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2379406" y="2478693"/>
            <a:ext cx="7433188" cy="2781565"/>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2958246" y="1847402"/>
            <a:ext cx="6275508" cy="278493"/>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2958246" y="1508324"/>
            <a:ext cx="6275508"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627022C8-E3A3-CF62-1DBD-25BBFF444355}"/>
              </a:ext>
            </a:extLst>
          </p:cNvPr>
          <p:cNvSpPr>
            <a:spLocks noGrp="1"/>
          </p:cNvSpPr>
          <p:nvPr>
            <p:ph type="body" sz="quarter" idx="17"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Tree>
    <p:extLst>
      <p:ext uri="{BB962C8B-B14F-4D97-AF65-F5344CB8AC3E}">
        <p14:creationId xmlns:p14="http://schemas.microsoft.com/office/powerpoint/2010/main" val="3726684088"/>
      </p:ext>
    </p:extLst>
  </p:cSld>
  <p:clrMapOvr>
    <a:masterClrMapping/>
  </p:clrMapOvr>
  <p:extLst>
    <p:ext uri="{DCECCB84-F9BA-43D5-87BE-67443E8EF086}">
      <p15:sldGuideLst xmlns:p15="http://schemas.microsoft.com/office/powerpoint/2012/main">
        <p15:guide id="1" pos="1481" userDrawn="1">
          <p15:clr>
            <a:srgbClr val="FBAE40"/>
          </p15:clr>
        </p15:guide>
        <p15:guide id="2" pos="6199" userDrawn="1">
          <p15:clr>
            <a:srgbClr val="FBAE40"/>
          </p15:clr>
        </p15:guide>
        <p15:guide id="3" orient="horz" pos="3317"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4"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8" name="Text Placeholder 10">
            <a:extLst>
              <a:ext uri="{FF2B5EF4-FFF2-40B4-BE49-F238E27FC236}">
                <a16:creationId xmlns:a16="http://schemas.microsoft.com/office/drawing/2014/main" id="{1EE65516-BC57-0AD2-2756-2C5EF99CDA44}"/>
              </a:ext>
            </a:extLst>
          </p:cNvPr>
          <p:cNvSpPr>
            <a:spLocks noGrp="1"/>
          </p:cNvSpPr>
          <p:nvPr>
            <p:ph type="body" sz="quarter" idx="14" hasCustomPrompt="1"/>
          </p:nvPr>
        </p:nvSpPr>
        <p:spPr>
          <a:xfrm>
            <a:off x="550864"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0" name="Text Placeholder 10">
            <a:extLst>
              <a:ext uri="{FF2B5EF4-FFF2-40B4-BE49-F238E27FC236}">
                <a16:creationId xmlns:a16="http://schemas.microsoft.com/office/drawing/2014/main" id="{C020B4B4-149F-20AF-ABE2-1CCF352DAA8A}"/>
              </a:ext>
            </a:extLst>
          </p:cNvPr>
          <p:cNvSpPr>
            <a:spLocks noGrp="1"/>
          </p:cNvSpPr>
          <p:nvPr>
            <p:ph type="body" sz="quarter" idx="15" hasCustomPrompt="1"/>
          </p:nvPr>
        </p:nvSpPr>
        <p:spPr>
          <a:xfrm>
            <a:off x="550864"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11" name="Table Placeholder 5">
            <a:extLst>
              <a:ext uri="{FF2B5EF4-FFF2-40B4-BE49-F238E27FC236}">
                <a16:creationId xmlns:a16="http://schemas.microsoft.com/office/drawing/2014/main" id="{E331DAC5-34AF-1DF2-289D-9099D2D40CDF}"/>
              </a:ext>
            </a:extLst>
          </p:cNvPr>
          <p:cNvSpPr>
            <a:spLocks noGrp="1"/>
          </p:cNvSpPr>
          <p:nvPr>
            <p:ph type="tbl" sz="quarter" idx="16" hasCustomPrompt="1"/>
          </p:nvPr>
        </p:nvSpPr>
        <p:spPr>
          <a:xfrm>
            <a:off x="6289512" y="2964475"/>
            <a:ext cx="5365750" cy="3164864"/>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12" name="Text Placeholder 10">
            <a:extLst>
              <a:ext uri="{FF2B5EF4-FFF2-40B4-BE49-F238E27FC236}">
                <a16:creationId xmlns:a16="http://schemas.microsoft.com/office/drawing/2014/main" id="{76432490-2333-129E-C62B-5AB9D87C2F9F}"/>
              </a:ext>
            </a:extLst>
          </p:cNvPr>
          <p:cNvSpPr>
            <a:spLocks noGrp="1"/>
          </p:cNvSpPr>
          <p:nvPr>
            <p:ph type="body" sz="quarter" idx="17" hasCustomPrompt="1"/>
          </p:nvPr>
        </p:nvSpPr>
        <p:spPr>
          <a:xfrm>
            <a:off x="6289512" y="2304334"/>
            <a:ext cx="5365750" cy="188274"/>
          </a:xfrm>
        </p:spPr>
        <p:txBody>
          <a:bodyPr/>
          <a:lstStyle>
            <a:lvl1pPr marL="0" indent="0" algn="ctr">
              <a:buNone/>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Lorem ipsum dolor sit </a:t>
            </a:r>
            <a:r>
              <a:rPr lang="en-US" err="1"/>
              <a:t>amet</a:t>
            </a:r>
            <a:endParaRPr lang="en-US"/>
          </a:p>
        </p:txBody>
      </p:sp>
      <p:sp>
        <p:nvSpPr>
          <p:cNvPr id="13" name="Text Placeholder 10">
            <a:extLst>
              <a:ext uri="{FF2B5EF4-FFF2-40B4-BE49-F238E27FC236}">
                <a16:creationId xmlns:a16="http://schemas.microsoft.com/office/drawing/2014/main" id="{C8F6BB18-E3BE-A624-7E4A-D2804082667C}"/>
              </a:ext>
            </a:extLst>
          </p:cNvPr>
          <p:cNvSpPr>
            <a:spLocks noGrp="1"/>
          </p:cNvSpPr>
          <p:nvPr>
            <p:ph type="body" sz="quarter" idx="18" hasCustomPrompt="1"/>
          </p:nvPr>
        </p:nvSpPr>
        <p:spPr>
          <a:xfrm>
            <a:off x="6289512" y="1958431"/>
            <a:ext cx="5365750" cy="251552"/>
          </a:xfrm>
        </p:spPr>
        <p:txBody>
          <a:bodyPr anchor="b" anchorCtr="0"/>
          <a:lstStyle>
            <a:lvl1pPr marL="0" indent="0" algn="ctr">
              <a:lnSpc>
                <a:spcPct val="90000"/>
              </a:lnSpc>
              <a:spcAft>
                <a:spcPts val="0"/>
              </a:spcAft>
              <a:buNone/>
              <a:defRPr sz="1600" b="1" i="0">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CLICK HERE TO ADD YOUR TABLE TITLE</a:t>
            </a:r>
          </a:p>
        </p:txBody>
      </p:sp>
      <p:sp>
        <p:nvSpPr>
          <p:cNvPr id="3" name="Text Placeholder 14">
            <a:extLst>
              <a:ext uri="{FF2B5EF4-FFF2-40B4-BE49-F238E27FC236}">
                <a16:creationId xmlns:a16="http://schemas.microsoft.com/office/drawing/2014/main" id="{0CB2BD09-3A28-E2F0-4C11-A6F91D8F5D35}"/>
              </a:ext>
            </a:extLst>
          </p:cNvPr>
          <p:cNvSpPr>
            <a:spLocks noGrp="1"/>
          </p:cNvSpPr>
          <p:nvPr>
            <p:ph type="body" sz="quarter" idx="19"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73903353-BABE-F99F-22DE-52B7DBC5070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113392240"/>
      </p:ext>
    </p:extLst>
  </p:cSld>
  <p:clrMapOvr>
    <a:masterClrMapping/>
  </p:clrMapOvr>
  <p:extLst>
    <p:ext uri="{DCECCB84-F9BA-43D5-87BE-67443E8EF086}">
      <p15:sldGuideLst xmlns:p15="http://schemas.microsoft.com/office/powerpoint/2012/main">
        <p15:guide id="1" orient="horz" pos="1230" userDrawn="1">
          <p15:clr>
            <a:srgbClr val="FBAE40"/>
          </p15:clr>
        </p15:guide>
        <p15:guide id="2" pos="3727" userDrawn="1">
          <p15:clr>
            <a:srgbClr val="FBAE40"/>
          </p15:clr>
        </p15:guide>
        <p15:guide id="3" pos="3953"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Slid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73253-3AA6-D476-CBAF-828995FC6186}"/>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1919527E-7D76-FE0E-5B20-FECC6850F369}"/>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6" name="Table Placeholder 5">
            <a:extLst>
              <a:ext uri="{FF2B5EF4-FFF2-40B4-BE49-F238E27FC236}">
                <a16:creationId xmlns:a16="http://schemas.microsoft.com/office/drawing/2014/main" id="{C165FF04-A3FF-1335-DE1B-75C220064B05}"/>
              </a:ext>
            </a:extLst>
          </p:cNvPr>
          <p:cNvSpPr>
            <a:spLocks noGrp="1"/>
          </p:cNvSpPr>
          <p:nvPr>
            <p:ph type="tbl" sz="quarter" idx="12" hasCustomPrompt="1"/>
          </p:nvPr>
        </p:nvSpPr>
        <p:spPr>
          <a:xfrm>
            <a:off x="550863" y="1952625"/>
            <a:ext cx="11090275" cy="4176713"/>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table</a:t>
            </a:r>
          </a:p>
          <a:p>
            <a:endParaRPr lang="en-US"/>
          </a:p>
        </p:txBody>
      </p:sp>
      <p:sp>
        <p:nvSpPr>
          <p:cNvPr id="3" name="Text Placeholder 14">
            <a:extLst>
              <a:ext uri="{FF2B5EF4-FFF2-40B4-BE49-F238E27FC236}">
                <a16:creationId xmlns:a16="http://schemas.microsoft.com/office/drawing/2014/main" id="{91CCEC49-1F3D-C59F-E279-9A0F35F5C7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7" name="GroupM_SingleColor_Logo_Navy_RGB.png">
            <a:extLst>
              <a:ext uri="{FF2B5EF4-FFF2-40B4-BE49-F238E27FC236}">
                <a16:creationId xmlns:a16="http://schemas.microsoft.com/office/drawing/2014/main" id="{4B2AF67B-6D98-8655-A203-C837FD797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08222108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e chart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12DBDC-D331-A628-E2B6-DD7B20A1999C}"/>
              </a:ext>
            </a:extLst>
          </p:cNvPr>
          <p:cNvSpPr>
            <a:spLocks noGrp="1"/>
          </p:cNvSpPr>
          <p:nvPr>
            <p:ph type="pic" sz="quarter" idx="12"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10" name="Text Placeholder 9">
            <a:extLst>
              <a:ext uri="{FF2B5EF4-FFF2-40B4-BE49-F238E27FC236}">
                <a16:creationId xmlns:a16="http://schemas.microsoft.com/office/drawing/2014/main" id="{155A2EA5-793F-4643-8722-66BD527AB3AA}"/>
              </a:ext>
            </a:extLst>
          </p:cNvPr>
          <p:cNvSpPr>
            <a:spLocks noGrp="1"/>
          </p:cNvSpPr>
          <p:nvPr>
            <p:ph type="body" sz="quarter" idx="19"/>
          </p:nvPr>
        </p:nvSpPr>
        <p:spPr>
          <a:xfrm>
            <a:off x="0" y="0"/>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20" name="Picture Placeholder 19">
            <a:extLst>
              <a:ext uri="{FF2B5EF4-FFF2-40B4-BE49-F238E27FC236}">
                <a16:creationId xmlns:a16="http://schemas.microsoft.com/office/drawing/2014/main" id="{44A72A1C-9ACE-2D6D-4447-08F057A9C31C}"/>
              </a:ext>
            </a:extLst>
          </p:cNvPr>
          <p:cNvSpPr>
            <a:spLocks noGrp="1" noChangeAspect="1"/>
          </p:cNvSpPr>
          <p:nvPr>
            <p:ph type="pic" sz="quarter" idx="20" hasCustomPrompt="1"/>
          </p:nvPr>
        </p:nvSpPr>
        <p:spPr>
          <a:xfrm>
            <a:off x="1056396" y="729000"/>
            <a:ext cx="5402185" cy="5400000"/>
          </a:xfrm>
          <a:prstGeom prst="ellipse">
            <a:avLst/>
          </a:prstGeom>
          <a:solidFill>
            <a:schemeClr val="bg1">
              <a:lumMod val="50000"/>
            </a:schemeClr>
          </a:solidFill>
        </p:spPr>
        <p:txBody>
          <a:bodyPr lIns="90000" anchor="ctr" anchorCtr="0"/>
          <a:lstStyle>
            <a:lvl1pPr marL="0" indent="0" algn="ctr">
              <a:buNone/>
              <a:defRPr>
                <a:solidFill>
                  <a:schemeClr val="bg1"/>
                </a:solidFill>
              </a:defRPr>
            </a:lvl1pPr>
          </a:lstStyle>
          <a:p>
            <a:r>
              <a:rPr lang="en-US"/>
              <a:t>Click icon to add your image</a:t>
            </a:r>
          </a:p>
        </p:txBody>
      </p:sp>
      <p:sp>
        <p:nvSpPr>
          <p:cNvPr id="24" name="Text Placeholder 10">
            <a:extLst>
              <a:ext uri="{FF2B5EF4-FFF2-40B4-BE49-F238E27FC236}">
                <a16:creationId xmlns:a16="http://schemas.microsoft.com/office/drawing/2014/main" id="{891A0232-945C-B217-2475-55BDF131309C}"/>
              </a:ext>
            </a:extLst>
          </p:cNvPr>
          <p:cNvSpPr>
            <a:spLocks noGrp="1"/>
          </p:cNvSpPr>
          <p:nvPr>
            <p:ph type="body" sz="quarter" idx="14" hasCustomPrompt="1"/>
          </p:nvPr>
        </p:nvSpPr>
        <p:spPr>
          <a:xfrm>
            <a:off x="3817535" y="3824995"/>
            <a:ext cx="5365750" cy="346314"/>
          </a:xfrm>
        </p:spPr>
        <p:txBody>
          <a:bodyPr/>
          <a:lstStyle>
            <a:lvl1pPr marL="0" indent="0" algn="l">
              <a:lnSpc>
                <a:spcPct val="90000"/>
              </a:lnSpc>
              <a:spcAft>
                <a:spcPts val="0"/>
              </a:spcAft>
              <a:buNone/>
              <a:defRPr sz="28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and claim it with a worthy stat</a:t>
            </a:r>
          </a:p>
        </p:txBody>
      </p:sp>
      <p:sp>
        <p:nvSpPr>
          <p:cNvPr id="25" name="Text Placeholder 10">
            <a:extLst>
              <a:ext uri="{FF2B5EF4-FFF2-40B4-BE49-F238E27FC236}">
                <a16:creationId xmlns:a16="http://schemas.microsoft.com/office/drawing/2014/main" id="{09EB0F8C-F293-0210-29B8-FE3EDB278DB8}"/>
              </a:ext>
            </a:extLst>
          </p:cNvPr>
          <p:cNvSpPr>
            <a:spLocks noGrp="1"/>
          </p:cNvSpPr>
          <p:nvPr>
            <p:ph type="body" sz="quarter" idx="26" hasCustomPrompt="1"/>
          </p:nvPr>
        </p:nvSpPr>
        <p:spPr>
          <a:xfrm>
            <a:off x="9315572" y="3374611"/>
            <a:ext cx="2419350" cy="808650"/>
          </a:xfrm>
        </p:spPr>
        <p:txBody>
          <a:bodyPr lIns="90000"/>
          <a:lstStyle>
            <a:lvl1pPr marL="0" indent="0" algn="l">
              <a:lnSpc>
                <a:spcPct val="90000"/>
              </a:lnSpc>
              <a:spcAft>
                <a:spcPts val="0"/>
              </a:spcAft>
              <a:buNone/>
              <a:defRPr sz="7200" b="0" i="0">
                <a:solidFill>
                  <a:schemeClr val="accent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4" name="Text Placeholder 14">
            <a:extLst>
              <a:ext uri="{FF2B5EF4-FFF2-40B4-BE49-F238E27FC236}">
                <a16:creationId xmlns:a16="http://schemas.microsoft.com/office/drawing/2014/main" id="{25A0E96A-669B-AE28-F867-8725EBFFF68B}"/>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3" name="Slide Number Placeholder 3">
            <a:extLst>
              <a:ext uri="{FF2B5EF4-FFF2-40B4-BE49-F238E27FC236}">
                <a16:creationId xmlns:a16="http://schemas.microsoft.com/office/drawing/2014/main" id="{DF13F4C4-410C-7664-7C09-5C850FD5A1DF}"/>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5" name="Text Placeholder 10">
            <a:extLst>
              <a:ext uri="{FF2B5EF4-FFF2-40B4-BE49-F238E27FC236}">
                <a16:creationId xmlns:a16="http://schemas.microsoft.com/office/drawing/2014/main" id="{2BACCF4E-766B-8C24-BFE2-6892C3EE7C4B}"/>
              </a:ext>
            </a:extLst>
          </p:cNvPr>
          <p:cNvSpPr>
            <a:spLocks noGrp="1" noChangeAspect="1"/>
          </p:cNvSpPr>
          <p:nvPr>
            <p:ph type="body" sz="quarter" idx="25" hasCustomPrompt="1"/>
          </p:nvPr>
        </p:nvSpPr>
        <p:spPr>
          <a:xfrm>
            <a:off x="1054800" y="727200"/>
            <a:ext cx="5403600" cy="5403600"/>
          </a:xfrm>
          <a:prstGeom prst="arc">
            <a:avLst>
              <a:gd name="adj1" fmla="val 5386895"/>
              <a:gd name="adj2" fmla="val 18607283"/>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CC86646F-7ABB-7987-BC2B-E7813C144A7D}"/>
              </a:ext>
            </a:extLst>
          </p:cNvPr>
          <p:cNvSpPr>
            <a:spLocks noGrp="1"/>
          </p:cNvSpPr>
          <p:nvPr>
            <p:ph type="title" hasCustomPrompt="1"/>
          </p:nvPr>
        </p:nvSpPr>
        <p:spPr>
          <a:xfrm>
            <a:off x="1544182" y="2350962"/>
            <a:ext cx="2155191" cy="2179194"/>
          </a:xfrm>
        </p:spPr>
        <p:txBody>
          <a:bodyPr lIns="0" anchor="ctr" anchorCtr="0"/>
          <a:lstStyle>
            <a:lvl1pPr algn="r">
              <a:defRPr>
                <a:solidFill>
                  <a:schemeClr val="bg1"/>
                </a:solidFill>
              </a:defRPr>
            </a:lvl1pPr>
          </a:lstStyle>
          <a:p>
            <a:r>
              <a:rPr lang="en-GB"/>
              <a:t>Click to add your key takeaway here</a:t>
            </a:r>
            <a:endParaRPr lang="en-US"/>
          </a:p>
        </p:txBody>
      </p:sp>
    </p:spTree>
    <p:extLst>
      <p:ext uri="{BB962C8B-B14F-4D97-AF65-F5344CB8AC3E}">
        <p14:creationId xmlns:p14="http://schemas.microsoft.com/office/powerpoint/2010/main" val="100735874"/>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e chart_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3971DC-E548-17D1-3ECB-53858D58D427}"/>
              </a:ext>
            </a:extLst>
          </p:cNvPr>
          <p:cNvSpPr>
            <a:spLocks noGrp="1"/>
          </p:cNvSpPr>
          <p:nvPr>
            <p:ph type="pic" sz="quarter" idx="12" hasCustomPrompt="1"/>
          </p:nvPr>
        </p:nvSpPr>
        <p:spPr>
          <a:xfrm>
            <a:off x="0" y="0"/>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7" name="Text Placeholder 6">
            <a:extLst>
              <a:ext uri="{FF2B5EF4-FFF2-40B4-BE49-F238E27FC236}">
                <a16:creationId xmlns:a16="http://schemas.microsoft.com/office/drawing/2014/main" id="{6716555C-87D5-EADA-E0DA-208244AE9465}"/>
              </a:ext>
            </a:extLst>
          </p:cNvPr>
          <p:cNvSpPr>
            <a:spLocks noGrp="1"/>
          </p:cNvSpPr>
          <p:nvPr>
            <p:ph type="body" sz="quarter" idx="19"/>
          </p:nvPr>
        </p:nvSpPr>
        <p:spPr>
          <a:xfrm>
            <a:off x="0" y="0"/>
            <a:ext cx="12191998" cy="6858000"/>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4" name="Text Placeholder 10">
            <a:extLst>
              <a:ext uri="{FF2B5EF4-FFF2-40B4-BE49-F238E27FC236}">
                <a16:creationId xmlns:a16="http://schemas.microsoft.com/office/drawing/2014/main" id="{2D1C69F8-2D98-47BF-DB13-C73DEC50DBA5}"/>
              </a:ext>
            </a:extLst>
          </p:cNvPr>
          <p:cNvSpPr>
            <a:spLocks noGrp="1" noChangeAspect="1"/>
          </p:cNvSpPr>
          <p:nvPr>
            <p:ph type="body" sz="quarter" idx="27" hasCustomPrompt="1"/>
          </p:nvPr>
        </p:nvSpPr>
        <p:spPr>
          <a:xfrm>
            <a:off x="1055685" y="727200"/>
            <a:ext cx="5403600" cy="54036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2" name="Text Placeholder 10">
            <a:extLst>
              <a:ext uri="{FF2B5EF4-FFF2-40B4-BE49-F238E27FC236}">
                <a16:creationId xmlns:a16="http://schemas.microsoft.com/office/drawing/2014/main" id="{9CD82196-DDFA-96FF-953A-060DB6CC465E}"/>
              </a:ext>
            </a:extLst>
          </p:cNvPr>
          <p:cNvSpPr>
            <a:spLocks noGrp="1" noChangeAspect="1"/>
          </p:cNvSpPr>
          <p:nvPr>
            <p:ph type="body" sz="quarter" idx="25" hasCustomPrompt="1"/>
          </p:nvPr>
        </p:nvSpPr>
        <p:spPr>
          <a:xfrm>
            <a:off x="787485" y="459000"/>
            <a:ext cx="5940000" cy="5940000"/>
          </a:xfrm>
          <a:prstGeom prst="arc">
            <a:avLst>
              <a:gd name="adj1" fmla="val 4447693"/>
              <a:gd name="adj2" fmla="val 19868649"/>
            </a:avLst>
          </a:prstGeom>
          <a:solidFill>
            <a:schemeClr val="bg1">
              <a:alpha val="25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CC86646F-7ABB-7987-BC2B-E7813C144A7D}"/>
              </a:ext>
            </a:extLst>
          </p:cNvPr>
          <p:cNvSpPr>
            <a:spLocks noGrp="1"/>
          </p:cNvSpPr>
          <p:nvPr>
            <p:ph type="title" hasCustomPrompt="1"/>
          </p:nvPr>
        </p:nvSpPr>
        <p:spPr>
          <a:xfrm>
            <a:off x="1284269" y="2350962"/>
            <a:ext cx="2155191" cy="2179194"/>
          </a:xfrm>
        </p:spPr>
        <p:txBody>
          <a:bodyPr lIns="0" anchor="ctr" anchorCtr="0"/>
          <a:lstStyle>
            <a:lvl1pPr algn="r">
              <a:defRPr>
                <a:solidFill>
                  <a:schemeClr val="bg1"/>
                </a:solidFill>
              </a:defRPr>
            </a:lvl1pPr>
          </a:lstStyle>
          <a:p>
            <a:r>
              <a:rPr lang="en-GB"/>
              <a:t>Click to add your key takeaway here</a:t>
            </a:r>
            <a:endParaRPr lang="en-US"/>
          </a:p>
        </p:txBody>
      </p:sp>
      <p:sp>
        <p:nvSpPr>
          <p:cNvPr id="24" name="Text Placeholder 10">
            <a:extLst>
              <a:ext uri="{FF2B5EF4-FFF2-40B4-BE49-F238E27FC236}">
                <a16:creationId xmlns:a16="http://schemas.microsoft.com/office/drawing/2014/main" id="{891A0232-945C-B217-2475-55BDF131309C}"/>
              </a:ext>
            </a:extLst>
          </p:cNvPr>
          <p:cNvSpPr>
            <a:spLocks noGrp="1"/>
          </p:cNvSpPr>
          <p:nvPr>
            <p:ph type="body" sz="quarter" idx="14" hasCustomPrompt="1"/>
          </p:nvPr>
        </p:nvSpPr>
        <p:spPr>
          <a:xfrm>
            <a:off x="4143376" y="3824995"/>
            <a:ext cx="5365750" cy="346314"/>
          </a:xfrm>
        </p:spPr>
        <p:txBody>
          <a:bodyPr/>
          <a:lstStyle>
            <a:lvl1pPr marL="0" indent="0" algn="l">
              <a:lnSpc>
                <a:spcPct val="90000"/>
              </a:lnSpc>
              <a:spcAft>
                <a:spcPts val="0"/>
              </a:spcAft>
              <a:buNone/>
              <a:defRPr sz="28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and claim it with a worthy stat</a:t>
            </a:r>
          </a:p>
        </p:txBody>
      </p:sp>
      <p:sp>
        <p:nvSpPr>
          <p:cNvPr id="25" name="Text Placeholder 10">
            <a:extLst>
              <a:ext uri="{FF2B5EF4-FFF2-40B4-BE49-F238E27FC236}">
                <a16:creationId xmlns:a16="http://schemas.microsoft.com/office/drawing/2014/main" id="{09EB0F8C-F293-0210-29B8-FE3EDB278DB8}"/>
              </a:ext>
            </a:extLst>
          </p:cNvPr>
          <p:cNvSpPr>
            <a:spLocks noGrp="1"/>
          </p:cNvSpPr>
          <p:nvPr>
            <p:ph type="body" sz="quarter" idx="26" hasCustomPrompt="1"/>
          </p:nvPr>
        </p:nvSpPr>
        <p:spPr>
          <a:xfrm>
            <a:off x="9594000" y="3373200"/>
            <a:ext cx="2152479" cy="808650"/>
          </a:xfrm>
        </p:spPr>
        <p:txBody>
          <a:bodyPr lIns="90000"/>
          <a:lstStyle>
            <a:lvl1pPr marL="0" indent="0" algn="l">
              <a:lnSpc>
                <a:spcPct val="90000"/>
              </a:lnSpc>
              <a:spcAft>
                <a:spcPts val="0"/>
              </a:spcAft>
              <a:buNone/>
              <a:defRPr sz="7200" b="0" i="0">
                <a:solidFill>
                  <a:schemeClr val="accent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5" name="Text Placeholder 14">
            <a:extLst>
              <a:ext uri="{FF2B5EF4-FFF2-40B4-BE49-F238E27FC236}">
                <a16:creationId xmlns:a16="http://schemas.microsoft.com/office/drawing/2014/main" id="{099D196B-9BA0-E6E5-E470-15A65BCD9BB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3" name="Slide Number Placeholder 3">
            <a:extLst>
              <a:ext uri="{FF2B5EF4-FFF2-40B4-BE49-F238E27FC236}">
                <a16:creationId xmlns:a16="http://schemas.microsoft.com/office/drawing/2014/main" id="{1592B436-EC74-4807-2EA0-5CCF9120AF4C}"/>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90604864"/>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r chart_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7C2889A-3038-0812-57FC-909378D5D550}"/>
              </a:ext>
            </a:extLst>
          </p:cNvPr>
          <p:cNvSpPr>
            <a:spLocks noGrp="1"/>
          </p:cNvSpPr>
          <p:nvPr>
            <p:ph type="pic" sz="quarter" idx="12"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EA8F917C-1BA4-620B-6926-6AF5FC31B9D2}"/>
              </a:ext>
            </a:extLst>
          </p:cNvPr>
          <p:cNvSpPr>
            <a:spLocks noGrp="1"/>
          </p:cNvSpPr>
          <p:nvPr>
            <p:ph type="body" sz="quarter" idx="19"/>
          </p:nvPr>
        </p:nvSpPr>
        <p:spPr>
          <a:xfrm>
            <a:off x="0" y="0"/>
            <a:ext cx="12191998" cy="6858000"/>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gradFill flip="none" rotWithShape="1">
            <a:gsLst>
              <a:gs pos="0">
                <a:srgbClr val="0A2756"/>
              </a:gs>
              <a:gs pos="100000">
                <a:srgbClr val="0A2756">
                  <a:alpha val="25000"/>
                </a:srgbClr>
              </a:gs>
            </a:gsLst>
            <a:lin ang="0" scaled="1"/>
            <a:tileRect/>
          </a:gra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C2411F56-2808-67C4-4CC9-95B3489A31C6}"/>
              </a:ext>
            </a:extLst>
          </p:cNvPr>
          <p:cNvSpPr>
            <a:spLocks noGrp="1"/>
          </p:cNvSpPr>
          <p:nvPr>
            <p:ph type="title" hasCustomPrompt="1"/>
          </p:nvPr>
        </p:nvSpPr>
        <p:spPr>
          <a:xfrm>
            <a:off x="550864" y="430442"/>
            <a:ext cx="4114800" cy="910996"/>
          </a:xfrm>
        </p:spPr>
        <p:txBody>
          <a:bodyPr/>
          <a:lstStyle>
            <a:lvl1pPr>
              <a:defRPr>
                <a:solidFill>
                  <a:schemeClr val="bg1"/>
                </a:solidFill>
              </a:defRPr>
            </a:lvl1pPr>
          </a:lstStyle>
          <a:p>
            <a:r>
              <a:rPr lang="en-GB"/>
              <a:t>Click here to add your key takeaway up to 5 lines of text that fit within the bars of this representation and</a:t>
            </a:r>
            <a:endParaRPr lang="en-US"/>
          </a:p>
        </p:txBody>
      </p:sp>
      <p:sp>
        <p:nvSpPr>
          <p:cNvPr id="13" name="Text Placeholder 10">
            <a:extLst>
              <a:ext uri="{FF2B5EF4-FFF2-40B4-BE49-F238E27FC236}">
                <a16:creationId xmlns:a16="http://schemas.microsoft.com/office/drawing/2014/main" id="{AEEEBC3F-E7E5-FE8E-D04B-8B4A77ACF28F}"/>
              </a:ext>
            </a:extLst>
          </p:cNvPr>
          <p:cNvSpPr>
            <a:spLocks noGrp="1"/>
          </p:cNvSpPr>
          <p:nvPr>
            <p:ph type="body" sz="quarter" idx="26" hasCustomPrompt="1"/>
          </p:nvPr>
        </p:nvSpPr>
        <p:spPr>
          <a:xfrm>
            <a:off x="9227896" y="1564674"/>
            <a:ext cx="2413242" cy="808650"/>
          </a:xfrm>
        </p:spPr>
        <p:txBody>
          <a:bodyPr lIns="90000"/>
          <a:lstStyle>
            <a:lvl1pPr marL="0" indent="0" algn="l">
              <a:lnSpc>
                <a:spcPct val="90000"/>
              </a:lnSpc>
              <a:spcAft>
                <a:spcPts val="0"/>
              </a:spcAft>
              <a:buNone/>
              <a:defRPr sz="7200" b="0" i="0">
                <a:solidFill>
                  <a:schemeClr val="accent2"/>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XXX%</a:t>
            </a:r>
          </a:p>
        </p:txBody>
      </p:sp>
      <p:sp>
        <p:nvSpPr>
          <p:cNvPr id="3" name="Slide Number Placeholder 3">
            <a:extLst>
              <a:ext uri="{FF2B5EF4-FFF2-40B4-BE49-F238E27FC236}">
                <a16:creationId xmlns:a16="http://schemas.microsoft.com/office/drawing/2014/main" id="{CE5162A1-3A6E-BCAC-9EEE-135549841217}"/>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4" name="Text Placeholder 14">
            <a:extLst>
              <a:ext uri="{FF2B5EF4-FFF2-40B4-BE49-F238E27FC236}">
                <a16:creationId xmlns:a16="http://schemas.microsoft.com/office/drawing/2014/main" id="{F06B37B1-B875-5757-965A-7FD41DA6DB15}"/>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9" name="Text Placeholder 10">
            <a:extLst>
              <a:ext uri="{FF2B5EF4-FFF2-40B4-BE49-F238E27FC236}">
                <a16:creationId xmlns:a16="http://schemas.microsoft.com/office/drawing/2014/main" id="{028787D1-3570-DC83-FB3C-5C969D86EC35}"/>
              </a:ext>
            </a:extLst>
          </p:cNvPr>
          <p:cNvSpPr>
            <a:spLocks noGrp="1"/>
          </p:cNvSpPr>
          <p:nvPr>
            <p:ph type="body" sz="quarter" idx="25"/>
          </p:nvPr>
        </p:nvSpPr>
        <p:spPr>
          <a:xfrm>
            <a:off x="7311426" y="441325"/>
            <a:ext cx="1829437" cy="5688013"/>
          </a:xfrm>
          <a:prstGeom prst="rect">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endParaRPr lang="en-GB"/>
          </a:p>
        </p:txBody>
      </p:sp>
      <p:sp>
        <p:nvSpPr>
          <p:cNvPr id="14" name="Text Placeholder 10">
            <a:extLst>
              <a:ext uri="{FF2B5EF4-FFF2-40B4-BE49-F238E27FC236}">
                <a16:creationId xmlns:a16="http://schemas.microsoft.com/office/drawing/2014/main" id="{22132F41-C7A9-6A82-B4D4-8145F701D563}"/>
              </a:ext>
            </a:extLst>
          </p:cNvPr>
          <p:cNvSpPr>
            <a:spLocks noGrp="1"/>
          </p:cNvSpPr>
          <p:nvPr>
            <p:ph type="body" sz="quarter" idx="27" hasCustomPrompt="1"/>
          </p:nvPr>
        </p:nvSpPr>
        <p:spPr>
          <a:xfrm>
            <a:off x="3057355" y="3429000"/>
            <a:ext cx="1829437" cy="2700338"/>
          </a:xfrm>
          <a:prstGeom prst="rect">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6" name="Text Placeholder 10">
            <a:extLst>
              <a:ext uri="{FF2B5EF4-FFF2-40B4-BE49-F238E27FC236}">
                <a16:creationId xmlns:a16="http://schemas.microsoft.com/office/drawing/2014/main" id="{DAA31592-D782-758E-DDF4-E2025931C4A7}"/>
              </a:ext>
            </a:extLst>
          </p:cNvPr>
          <p:cNvSpPr>
            <a:spLocks noGrp="1"/>
          </p:cNvSpPr>
          <p:nvPr>
            <p:ph type="body" sz="quarter" idx="28" hasCustomPrompt="1"/>
          </p:nvPr>
        </p:nvSpPr>
        <p:spPr>
          <a:xfrm>
            <a:off x="5184390" y="2803161"/>
            <a:ext cx="1829437" cy="3326177"/>
          </a:xfrm>
          <a:prstGeom prst="rect">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5" name="Text Placeholder 10">
            <a:extLst>
              <a:ext uri="{FF2B5EF4-FFF2-40B4-BE49-F238E27FC236}">
                <a16:creationId xmlns:a16="http://schemas.microsoft.com/office/drawing/2014/main" id="{657B2361-C391-0EFA-DDB7-200E4878FE9B}"/>
              </a:ext>
            </a:extLst>
          </p:cNvPr>
          <p:cNvSpPr>
            <a:spLocks noGrp="1"/>
          </p:cNvSpPr>
          <p:nvPr>
            <p:ph type="body" sz="quarter" idx="14" hasCustomPrompt="1"/>
          </p:nvPr>
        </p:nvSpPr>
        <p:spPr>
          <a:xfrm>
            <a:off x="4046099" y="1970820"/>
            <a:ext cx="4912169" cy="346314"/>
          </a:xfrm>
        </p:spPr>
        <p:txBody>
          <a:bodyPr/>
          <a:lstStyle>
            <a:lvl1pPr marL="0" indent="0" algn="l">
              <a:lnSpc>
                <a:spcPct val="90000"/>
              </a:lnSpc>
              <a:spcAft>
                <a:spcPts val="0"/>
              </a:spcAft>
              <a:buNone/>
              <a:defRPr sz="2800" b="1" i="0">
                <a:solidFill>
                  <a:schemeClr val="bg1"/>
                </a:solidFill>
                <a:latin typeface="Poppins" pitchFamily="2" charset="77"/>
                <a:cs typeface="Poppins"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r>
              <a:rPr lang="en-US"/>
              <a:t>claim it with a worthy stat</a:t>
            </a:r>
          </a:p>
        </p:txBody>
      </p:sp>
    </p:spTree>
    <p:extLst>
      <p:ext uri="{BB962C8B-B14F-4D97-AF65-F5344CB8AC3E}">
        <p14:creationId xmlns:p14="http://schemas.microsoft.com/office/powerpoint/2010/main" val="23772212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r chart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E1C96C4-B523-D992-5FDE-26405D352AFA}"/>
              </a:ext>
            </a:extLst>
          </p:cNvPr>
          <p:cNvSpPr>
            <a:spLocks noGrp="1"/>
          </p:cNvSpPr>
          <p:nvPr>
            <p:ph type="pic" sz="quarter" idx="29"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2"/>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40ADD494-2E3B-59BB-B8FC-F0CD1D6491FD}"/>
              </a:ext>
            </a:extLst>
          </p:cNvPr>
          <p:cNvSpPr>
            <a:spLocks noGrp="1"/>
          </p:cNvSpPr>
          <p:nvPr>
            <p:ph type="title" hasCustomPrompt="1"/>
          </p:nvPr>
        </p:nvSpPr>
        <p:spPr>
          <a:xfrm>
            <a:off x="6456362" y="4665667"/>
            <a:ext cx="5184776" cy="1568175"/>
          </a:xfrm>
        </p:spPr>
        <p:txBody>
          <a:bodyPr anchor="b" anchorCtr="0"/>
          <a:lstStyle>
            <a:lvl1pPr>
              <a:defRPr>
                <a:solidFill>
                  <a:schemeClr val="bg1"/>
                </a:solidFill>
              </a:defRPr>
            </a:lvl1pPr>
          </a:lstStyle>
          <a:p>
            <a:r>
              <a:rPr lang="en-GB"/>
              <a:t>Click here to add your key takeaway up to 4 lines of text that fit within the visual bars of this diagram</a:t>
            </a:r>
            <a:endParaRPr lang="en-US"/>
          </a:p>
        </p:txBody>
      </p:sp>
      <p:sp>
        <p:nvSpPr>
          <p:cNvPr id="7" name="Text Placeholder 10">
            <a:extLst>
              <a:ext uri="{FF2B5EF4-FFF2-40B4-BE49-F238E27FC236}">
                <a16:creationId xmlns:a16="http://schemas.microsoft.com/office/drawing/2014/main" id="{0D227A6A-5E7C-AA29-3809-2515D981171E}"/>
              </a:ext>
            </a:extLst>
          </p:cNvPr>
          <p:cNvSpPr>
            <a:spLocks noGrp="1"/>
          </p:cNvSpPr>
          <p:nvPr>
            <p:ph type="body" sz="quarter" idx="25" hasCustomPrompt="1"/>
          </p:nvPr>
        </p:nvSpPr>
        <p:spPr>
          <a:xfrm>
            <a:off x="550863" y="757646"/>
            <a:ext cx="1584000" cy="5371692"/>
          </a:xfrm>
          <a:prstGeom prst="rect">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D5EDED5B-844B-A523-462C-383E174BC4B3}"/>
              </a:ext>
            </a:extLst>
          </p:cNvPr>
          <p:cNvSpPr>
            <a:spLocks noGrp="1"/>
          </p:cNvSpPr>
          <p:nvPr>
            <p:ph type="body" sz="quarter" idx="26" hasCustomPrompt="1"/>
          </p:nvPr>
        </p:nvSpPr>
        <p:spPr>
          <a:xfrm>
            <a:off x="4151638" y="3429000"/>
            <a:ext cx="1584000" cy="2700338"/>
          </a:xfrm>
          <a:prstGeom prst="rect">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624B758F-D919-E171-8E17-EBE332FD0504}"/>
              </a:ext>
            </a:extLst>
          </p:cNvPr>
          <p:cNvSpPr>
            <a:spLocks noGrp="1"/>
          </p:cNvSpPr>
          <p:nvPr>
            <p:ph type="body" sz="quarter" idx="27" hasCustomPrompt="1"/>
          </p:nvPr>
        </p:nvSpPr>
        <p:spPr>
          <a:xfrm>
            <a:off x="2351250" y="2364377"/>
            <a:ext cx="1584000" cy="3764961"/>
          </a:xfrm>
          <a:prstGeom prst="rect">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10459037-B6BA-FB54-A3DB-6D0AF14A7507}"/>
              </a:ext>
            </a:extLst>
          </p:cNvPr>
          <p:cNvSpPr>
            <a:spLocks noGrp="1"/>
          </p:cNvSpPr>
          <p:nvPr>
            <p:ph type="body" sz="quarter" idx="28" hasCustomPrompt="1"/>
          </p:nvPr>
        </p:nvSpPr>
        <p:spPr>
          <a:xfrm>
            <a:off x="2351250" y="1029185"/>
            <a:ext cx="1584000" cy="1335192"/>
          </a:xfrm>
        </p:spPr>
        <p:txBody>
          <a:bodyPr lIns="0" anchor="b" anchorCtr="0"/>
          <a:lstStyle>
            <a:lvl1pPr marL="0" indent="0" algn="ctr">
              <a:lnSpc>
                <a:spcPct val="90000"/>
              </a:lnSpc>
              <a:spcAft>
                <a:spcPts val="0"/>
              </a:spcAft>
              <a:buNone/>
              <a:defRPr sz="6000" b="0" i="0">
                <a:solidFill>
                  <a:schemeClr val="bg1"/>
                </a:solidFill>
                <a:latin typeface="Poppins Light" pitchFamily="2" charset="77"/>
                <a:cs typeface="Poppins Light"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XX%</a:t>
            </a:r>
          </a:p>
        </p:txBody>
      </p:sp>
      <p:sp>
        <p:nvSpPr>
          <p:cNvPr id="3" name="Text Placeholder 14">
            <a:extLst>
              <a:ext uri="{FF2B5EF4-FFF2-40B4-BE49-F238E27FC236}">
                <a16:creationId xmlns:a16="http://schemas.microsoft.com/office/drawing/2014/main" id="{18167354-E167-996A-48C0-29AFE8519C1B}"/>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1"/>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sp>
        <p:nvSpPr>
          <p:cNvPr id="4" name="Slide Number Placeholder 3">
            <a:extLst>
              <a:ext uri="{FF2B5EF4-FFF2-40B4-BE49-F238E27FC236}">
                <a16:creationId xmlns:a16="http://schemas.microsoft.com/office/drawing/2014/main" id="{22267E30-ED20-E2CA-B2CA-38D41F0BF52C}"/>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317189259"/>
      </p:ext>
    </p:extLst>
  </p:cSld>
  <p:clrMapOvr>
    <a:masterClrMapping/>
  </p:clrMapOvr>
  <p:extLst>
    <p:ext uri="{DCECCB84-F9BA-43D5-87BE-67443E8EF086}">
      <p15:sldGuideLst xmlns:p15="http://schemas.microsoft.com/office/powerpoint/2012/main">
        <p15:guide id="1" pos="3613" userDrawn="1">
          <p15:clr>
            <a:srgbClr val="FBAE40"/>
          </p15:clr>
        </p15:guide>
        <p15:guide id="2" pos="4067"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3" name="Text Placeholder 14">
            <a:extLst>
              <a:ext uri="{FF2B5EF4-FFF2-40B4-BE49-F238E27FC236}">
                <a16:creationId xmlns:a16="http://schemas.microsoft.com/office/drawing/2014/main" id="{99E90FC7-4A85-A543-95FA-5122BCC9DF88}"/>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612A85CB-54EA-89A1-9A36-92D5E17FD6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995245991"/>
      </p:ext>
    </p:extLst>
  </p:cSld>
  <p:clrMapOvr>
    <a:masterClrMapping/>
  </p:clrMapOvr>
  <p:extLst>
    <p:ext uri="{DCECCB84-F9BA-43D5-87BE-67443E8EF086}">
      <p15:sldGuideLst xmlns:p15="http://schemas.microsoft.com/office/powerpoint/2012/main">
        <p15:guide id="1" pos="2706">
          <p15:clr>
            <a:srgbClr val="FBAE40"/>
          </p15:clr>
        </p15:guide>
        <p15:guide id="2" orient="horz" pos="1253">
          <p15:clr>
            <a:srgbClr val="FBAE40"/>
          </p15:clr>
        </p15:guide>
        <p15:guide id="3" pos="3046"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2 Chart Slide">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FD7A45C4-8A4B-FFCD-9614-949D82F9E641}"/>
              </a:ext>
            </a:extLst>
          </p:cNvPr>
          <p:cNvSpPr>
            <a:spLocks noGrp="1"/>
          </p:cNvSpPr>
          <p:nvPr>
            <p:ph type="chart" sz="quarter" idx="15" hasCustomPrompt="1"/>
          </p:nvPr>
        </p:nvSpPr>
        <p:spPr/>
        <p:txBody>
          <a:bodyPr/>
          <a:lstStyle>
            <a:lvl1pPr algn="r">
              <a:defRPr/>
            </a:lvl1pPr>
          </a:lstStyle>
          <a:p>
            <a:pPr marL="180000" marR="0" lvl="0" indent="-180000" algn="r"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9464400" cy="910996"/>
          </a:xfrm>
        </p:spPr>
        <p:txBody>
          <a:bodyPr/>
          <a:lstStyle/>
          <a:p>
            <a:r>
              <a:rPr lang="en-GB"/>
              <a:t>Click here to add your title </a:t>
            </a:r>
            <a:br>
              <a:rPr lang="en-GB"/>
            </a:br>
            <a:r>
              <a:rPr lang="en-GB"/>
              <a:t>or key takeaway data</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531813"/>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3" name="Text Placeholder 14">
            <a:extLst>
              <a:ext uri="{FF2B5EF4-FFF2-40B4-BE49-F238E27FC236}">
                <a16:creationId xmlns:a16="http://schemas.microsoft.com/office/drawing/2014/main" id="{F9D07A3C-07E1-D33C-8EC0-27C96D83F25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9" name="GroupM_SingleColor_Logo_Navy_RGB.png">
            <a:extLst>
              <a:ext uri="{FF2B5EF4-FFF2-40B4-BE49-F238E27FC236}">
                <a16:creationId xmlns:a16="http://schemas.microsoft.com/office/drawing/2014/main" id="{ABEAEAEB-C92E-3593-5098-3E7C3708951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2621208251"/>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p15:clr>
            <a:srgbClr val="FBAE40"/>
          </p15:clr>
        </p15:guide>
        <p15:guide id="3" pos="40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000"/>
            <a:ext cx="5750147" cy="3915326"/>
          </a:xfrm>
        </p:spPr>
        <p:txBody>
          <a:bodyPr anchor="t" anchorCtr="0"/>
          <a:lstStyle>
            <a:lvl1pPr algn="r">
              <a:defRPr sz="40000" spc="-2000" baseline="0">
                <a:solidFill>
                  <a:schemeClr val="accent1"/>
                </a:solidFill>
              </a:defRPr>
            </a:lvl1pPr>
          </a:lstStyle>
          <a:p>
            <a:r>
              <a:rPr lang="en-US"/>
              <a:t>04</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3537731C-F820-6331-E0E9-DA46C017895C}"/>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E77F9CD1-AAAE-DF43-E224-5525C95B2A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14404752"/>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4067"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cope of Work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31EB-FB60-8233-934C-18D1CFA11C92}"/>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2CFF4999-315C-4BBB-99D7-12EB702248C0}"/>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Box 4">
            <a:extLst>
              <a:ext uri="{FF2B5EF4-FFF2-40B4-BE49-F238E27FC236}">
                <a16:creationId xmlns:a16="http://schemas.microsoft.com/office/drawing/2014/main" id="{74738ACB-38A2-39C4-F65D-DB3F7258AC46}"/>
              </a:ext>
            </a:extLst>
          </p:cNvPr>
          <p:cNvSpPr txBox="1"/>
          <p:nvPr userDrawn="1"/>
        </p:nvSpPr>
        <p:spPr>
          <a:xfrm>
            <a:off x="550861"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1</a:t>
            </a:r>
          </a:p>
        </p:txBody>
      </p:sp>
      <p:sp>
        <p:nvSpPr>
          <p:cNvPr id="11" name="TextBox 10">
            <a:extLst>
              <a:ext uri="{FF2B5EF4-FFF2-40B4-BE49-F238E27FC236}">
                <a16:creationId xmlns:a16="http://schemas.microsoft.com/office/drawing/2014/main" id="{4200CA56-9865-AE0C-69AA-ED899B7EC484}"/>
              </a:ext>
            </a:extLst>
          </p:cNvPr>
          <p:cNvSpPr txBox="1"/>
          <p:nvPr userDrawn="1"/>
        </p:nvSpPr>
        <p:spPr>
          <a:xfrm>
            <a:off x="3323430"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2</a:t>
            </a:r>
          </a:p>
        </p:txBody>
      </p:sp>
      <p:sp>
        <p:nvSpPr>
          <p:cNvPr id="12" name="TextBox 11">
            <a:extLst>
              <a:ext uri="{FF2B5EF4-FFF2-40B4-BE49-F238E27FC236}">
                <a16:creationId xmlns:a16="http://schemas.microsoft.com/office/drawing/2014/main" id="{1250C0F7-F938-A522-382F-05F2E00732AB}"/>
              </a:ext>
            </a:extLst>
          </p:cNvPr>
          <p:cNvSpPr txBox="1"/>
          <p:nvPr userDrawn="1"/>
        </p:nvSpPr>
        <p:spPr>
          <a:xfrm>
            <a:off x="6095449"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3</a:t>
            </a:r>
          </a:p>
        </p:txBody>
      </p:sp>
      <p:sp>
        <p:nvSpPr>
          <p:cNvPr id="13" name="TextBox 12">
            <a:extLst>
              <a:ext uri="{FF2B5EF4-FFF2-40B4-BE49-F238E27FC236}">
                <a16:creationId xmlns:a16="http://schemas.microsoft.com/office/drawing/2014/main" id="{4D4BF5FA-F754-505B-52AB-DB59A72AC8DF}"/>
              </a:ext>
            </a:extLst>
          </p:cNvPr>
          <p:cNvSpPr txBox="1"/>
          <p:nvPr userDrawn="1"/>
        </p:nvSpPr>
        <p:spPr>
          <a:xfrm>
            <a:off x="8868018" y="1965030"/>
            <a:ext cx="2772569" cy="232477"/>
          </a:xfrm>
          <a:prstGeom prst="rect">
            <a:avLst/>
          </a:prstGeom>
          <a:noFill/>
        </p:spPr>
        <p:txBody>
          <a:bodyPr wrap="square" lIns="0" tIns="0" rIns="0" bIns="0" rtlCol="0">
            <a:noAutofit/>
          </a:bodyPr>
          <a:lstStyle/>
          <a:p>
            <a:pPr algn="ctr"/>
            <a:r>
              <a:rPr lang="en-US" sz="1400" b="1" i="0">
                <a:solidFill>
                  <a:schemeClr val="bg2"/>
                </a:solidFill>
                <a:latin typeface="Poppins ExtraBold" pitchFamily="2" charset="77"/>
                <a:cs typeface="Poppins ExtraBold" pitchFamily="2" charset="77"/>
              </a:rPr>
              <a:t>PHASE 4</a:t>
            </a:r>
          </a:p>
        </p:txBody>
      </p:sp>
      <p:sp>
        <p:nvSpPr>
          <p:cNvPr id="14" name="Oval 13">
            <a:extLst>
              <a:ext uri="{FF2B5EF4-FFF2-40B4-BE49-F238E27FC236}">
                <a16:creationId xmlns:a16="http://schemas.microsoft.com/office/drawing/2014/main" id="{8D68FF1C-21C8-2AF6-4642-AEE234E9EAE1}"/>
              </a:ext>
            </a:extLst>
          </p:cNvPr>
          <p:cNvSpPr>
            <a:spLocks noChangeAspect="1"/>
          </p:cNvSpPr>
          <p:nvPr userDrawn="1"/>
        </p:nvSpPr>
        <p:spPr>
          <a:xfrm>
            <a:off x="37114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FE6597F-DAE4-F025-6A1B-38BA2A01FBA5}"/>
              </a:ext>
            </a:extLst>
          </p:cNvPr>
          <p:cNvSpPr>
            <a:spLocks noChangeAspect="1"/>
          </p:cNvSpPr>
          <p:nvPr userDrawn="1"/>
        </p:nvSpPr>
        <p:spPr>
          <a:xfrm>
            <a:off x="3143714"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94E887-B0C1-4FDA-CA36-67F97F915318}"/>
              </a:ext>
            </a:extLst>
          </p:cNvPr>
          <p:cNvSpPr>
            <a:spLocks noChangeAspect="1"/>
          </p:cNvSpPr>
          <p:nvPr userDrawn="1"/>
        </p:nvSpPr>
        <p:spPr>
          <a:xfrm>
            <a:off x="5916283"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1690D7-6647-0D87-DE49-AF0AD8198991}"/>
              </a:ext>
            </a:extLst>
          </p:cNvPr>
          <p:cNvSpPr>
            <a:spLocks noChangeAspect="1"/>
          </p:cNvSpPr>
          <p:nvPr userDrawn="1"/>
        </p:nvSpPr>
        <p:spPr>
          <a:xfrm>
            <a:off x="8688855" y="2549613"/>
            <a:ext cx="3132000" cy="3132000"/>
          </a:xfrm>
          <a:prstGeom prst="ellipse">
            <a:avLst/>
          </a:prstGeom>
          <a:noFill/>
          <a:ln w="28575">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8">
            <a:extLst>
              <a:ext uri="{FF2B5EF4-FFF2-40B4-BE49-F238E27FC236}">
                <a16:creationId xmlns:a16="http://schemas.microsoft.com/office/drawing/2014/main" id="{1A6BD4A8-B5E0-FE09-3AFF-DFFC5A6BF3FC}"/>
              </a:ext>
            </a:extLst>
          </p:cNvPr>
          <p:cNvSpPr>
            <a:spLocks noGrp="1"/>
          </p:cNvSpPr>
          <p:nvPr>
            <p:ph type="body" sz="quarter" idx="16" hasCustomPrompt="1"/>
          </p:nvPr>
        </p:nvSpPr>
        <p:spPr>
          <a:xfrm>
            <a:off x="550861" y="2682048"/>
            <a:ext cx="3798932"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b="1" i="0">
                <a:solidFill>
                  <a:schemeClr val="bg1"/>
                </a:solidFill>
                <a:latin typeface="Poppins" pitchFamily="2" charset="77"/>
                <a:cs typeface="Poppins"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2" name="Text Placeholder 38">
            <a:extLst>
              <a:ext uri="{FF2B5EF4-FFF2-40B4-BE49-F238E27FC236}">
                <a16:creationId xmlns:a16="http://schemas.microsoft.com/office/drawing/2014/main" id="{9BA2F48A-40BC-4E1C-0691-8759D9434812}"/>
              </a:ext>
            </a:extLst>
          </p:cNvPr>
          <p:cNvSpPr>
            <a:spLocks noGrp="1"/>
          </p:cNvSpPr>
          <p:nvPr>
            <p:ph type="body" sz="quarter" idx="17" hasCustomPrompt="1"/>
          </p:nvPr>
        </p:nvSpPr>
        <p:spPr>
          <a:xfrm>
            <a:off x="4349793" y="3574027"/>
            <a:ext cx="2110001" cy="601926"/>
          </a:xfrm>
          <a:prstGeom prst="roundRect">
            <a:avLst>
              <a:gd name="adj" fmla="val 50000"/>
            </a:avLst>
          </a:prstGeom>
          <a:solidFill>
            <a:schemeClr val="accent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3" name="Text Placeholder 38">
            <a:extLst>
              <a:ext uri="{FF2B5EF4-FFF2-40B4-BE49-F238E27FC236}">
                <a16:creationId xmlns:a16="http://schemas.microsoft.com/office/drawing/2014/main" id="{5028A374-9F75-EFC0-19F6-6D80B4B05589}"/>
              </a:ext>
            </a:extLst>
          </p:cNvPr>
          <p:cNvSpPr>
            <a:spLocks noGrp="1"/>
          </p:cNvSpPr>
          <p:nvPr>
            <p:ph type="body" sz="quarter" idx="18" hasCustomPrompt="1"/>
          </p:nvPr>
        </p:nvSpPr>
        <p:spPr>
          <a:xfrm>
            <a:off x="6459794" y="3574027"/>
            <a:ext cx="3018503" cy="601926"/>
          </a:xfrm>
          <a:prstGeom prst="roundRect">
            <a:avLst>
              <a:gd name="adj" fmla="val 50000"/>
            </a:avLst>
          </a:prstGeom>
          <a:solidFill>
            <a:schemeClr val="bg2"/>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sp>
        <p:nvSpPr>
          <p:cNvPr id="24" name="Text Placeholder 38">
            <a:extLst>
              <a:ext uri="{FF2B5EF4-FFF2-40B4-BE49-F238E27FC236}">
                <a16:creationId xmlns:a16="http://schemas.microsoft.com/office/drawing/2014/main" id="{3ADCC7DC-56DF-1B6D-F3B0-3CECFDA4588B}"/>
              </a:ext>
            </a:extLst>
          </p:cNvPr>
          <p:cNvSpPr>
            <a:spLocks noGrp="1"/>
          </p:cNvSpPr>
          <p:nvPr>
            <p:ph type="body" sz="quarter" idx="19" hasCustomPrompt="1"/>
          </p:nvPr>
        </p:nvSpPr>
        <p:spPr>
          <a:xfrm>
            <a:off x="9048283" y="4528059"/>
            <a:ext cx="2072001" cy="601926"/>
          </a:xfrm>
          <a:prstGeom prst="roundRect">
            <a:avLst>
              <a:gd name="adj" fmla="val 50000"/>
            </a:avLst>
          </a:prstGeom>
          <a:solidFill>
            <a:schemeClr val="accent1"/>
          </a:solidFill>
        </p:spPr>
        <p:txBody>
          <a:bodyPr lIns="108000" tIns="46800" rIns="108000" bIns="46800" anchor="ctr" anchorCtr="0"/>
          <a:lstStyle>
            <a:lvl1pPr marL="0" indent="0" algn="ctr">
              <a:lnSpc>
                <a:spcPct val="90000"/>
              </a:lnSpc>
              <a:spcAft>
                <a:spcPts val="0"/>
              </a:spcAft>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insert title of your phase</a:t>
            </a:r>
          </a:p>
        </p:txBody>
      </p:sp>
      <p:pic>
        <p:nvPicPr>
          <p:cNvPr id="6" name="GroupM_SingleColor_Logo_Navy_RGB.png">
            <a:extLst>
              <a:ext uri="{FF2B5EF4-FFF2-40B4-BE49-F238E27FC236}">
                <a16:creationId xmlns:a16="http://schemas.microsoft.com/office/drawing/2014/main" id="{7553FE37-1AFB-F207-2215-5C0DF7AA66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3996370935"/>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ank You Slide_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736D961-C2CE-2806-3AFA-136DD07C73B1}"/>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550861" y="2923013"/>
            <a:ext cx="5626915" cy="683804"/>
          </a:xfrm>
        </p:spPr>
        <p:txBody>
          <a:bodyPr lIns="0" anchor="b" anchorCtr="0"/>
          <a:lstStyle>
            <a:lvl1pPr algn="l">
              <a:spcAft>
                <a:spcPts val="0"/>
              </a:spcAft>
              <a:defRPr sz="4400">
                <a:solidFill>
                  <a:schemeClr val="bg1"/>
                </a:solidFill>
              </a:defRPr>
            </a:lvl1pPr>
          </a:lstStyle>
          <a:p>
            <a:r>
              <a:rPr lang="en-US"/>
              <a:t>Thank You.</a:t>
            </a:r>
          </a:p>
        </p:txBody>
      </p:sp>
      <p:sp>
        <p:nvSpPr>
          <p:cNvPr id="2" name="Text Placeholder 10">
            <a:extLst>
              <a:ext uri="{FF2B5EF4-FFF2-40B4-BE49-F238E27FC236}">
                <a16:creationId xmlns:a16="http://schemas.microsoft.com/office/drawing/2014/main" id="{A61F9F68-0C8A-FB60-7FE9-065859BE3947}"/>
              </a:ext>
            </a:extLst>
          </p:cNvPr>
          <p:cNvSpPr>
            <a:spLocks noGrp="1"/>
          </p:cNvSpPr>
          <p:nvPr>
            <p:ph type="body" sz="quarter" idx="14" hasCustomPrompt="1"/>
          </p:nvPr>
        </p:nvSpPr>
        <p:spPr>
          <a:xfrm>
            <a:off x="550864" y="5079792"/>
            <a:ext cx="5365750" cy="198959"/>
          </a:xfrm>
        </p:spPr>
        <p:txBody>
          <a:bodyPr/>
          <a:lstStyle>
            <a:lvl1pPr marL="0" indent="0" algn="l">
              <a:spcAft>
                <a:spcPts val="0"/>
              </a:spcAft>
              <a:buNone/>
              <a:defRPr>
                <a:solidFill>
                  <a:schemeClr val="bg1"/>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a:t>Job title</a:t>
            </a:r>
          </a:p>
        </p:txBody>
      </p:sp>
      <p:sp>
        <p:nvSpPr>
          <p:cNvPr id="3" name="Text Placeholder 10">
            <a:extLst>
              <a:ext uri="{FF2B5EF4-FFF2-40B4-BE49-F238E27FC236}">
                <a16:creationId xmlns:a16="http://schemas.microsoft.com/office/drawing/2014/main" id="{2F8F0A0F-7A51-E36F-60AE-19410B4BDB03}"/>
              </a:ext>
            </a:extLst>
          </p:cNvPr>
          <p:cNvSpPr>
            <a:spLocks noGrp="1"/>
          </p:cNvSpPr>
          <p:nvPr>
            <p:ph type="body" sz="quarter" idx="15" hasCustomPrompt="1"/>
          </p:nvPr>
        </p:nvSpPr>
        <p:spPr>
          <a:xfrm>
            <a:off x="550864" y="3968935"/>
            <a:ext cx="5365750" cy="412470"/>
          </a:xfrm>
        </p:spPr>
        <p:txBody>
          <a:bodyPr lIns="0" anchor="b" anchorCtr="0"/>
          <a:lstStyle>
            <a:lvl1pPr marL="0" indent="0" algn="l">
              <a:spcAft>
                <a:spcPts val="0"/>
              </a:spcAft>
              <a:buNone/>
              <a:defRPr sz="16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a:t>QUESTIONS?</a:t>
            </a:r>
          </a:p>
        </p:txBody>
      </p:sp>
      <p:sp>
        <p:nvSpPr>
          <p:cNvPr id="4" name="Text Placeholder 10">
            <a:extLst>
              <a:ext uri="{FF2B5EF4-FFF2-40B4-BE49-F238E27FC236}">
                <a16:creationId xmlns:a16="http://schemas.microsoft.com/office/drawing/2014/main" id="{193A7B66-9145-A98D-7864-4F974FDC0055}"/>
              </a:ext>
            </a:extLst>
          </p:cNvPr>
          <p:cNvSpPr>
            <a:spLocks noGrp="1"/>
          </p:cNvSpPr>
          <p:nvPr>
            <p:ph type="body" sz="quarter" idx="16" hasCustomPrompt="1"/>
          </p:nvPr>
        </p:nvSpPr>
        <p:spPr>
          <a:xfrm>
            <a:off x="550864" y="4743523"/>
            <a:ext cx="5365750" cy="292790"/>
          </a:xfrm>
        </p:spPr>
        <p:txBody>
          <a:bodyPr lIns="0" anchor="b" anchorCtr="0"/>
          <a:lstStyle>
            <a:lvl1pPr marL="0" indent="0" algn="l">
              <a:spcAft>
                <a:spcPts val="0"/>
              </a:spcAft>
              <a:buNone/>
              <a:defRPr sz="1400" b="1" i="0">
                <a:solidFill>
                  <a:schemeClr val="bg1"/>
                </a:solidFill>
                <a:latin typeface="Poppins ExtraBold" pitchFamily="2" charset="77"/>
                <a:cs typeface="Poppins ExtraBold" pitchFamily="2" charset="77"/>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US" err="1"/>
              <a:t>Firstname</a:t>
            </a:r>
            <a:r>
              <a:rPr lang="en-US"/>
              <a:t> </a:t>
            </a:r>
            <a:r>
              <a:rPr lang="en-US" err="1"/>
              <a:t>Lastname</a:t>
            </a:r>
            <a:endParaRPr lang="en-US"/>
          </a:p>
        </p:txBody>
      </p:sp>
      <p:sp>
        <p:nvSpPr>
          <p:cNvPr id="6" name="Text Placeholder 10">
            <a:extLst>
              <a:ext uri="{FF2B5EF4-FFF2-40B4-BE49-F238E27FC236}">
                <a16:creationId xmlns:a16="http://schemas.microsoft.com/office/drawing/2014/main" id="{86F2D008-6E83-3869-4752-CFC7502AED33}"/>
              </a:ext>
            </a:extLst>
          </p:cNvPr>
          <p:cNvSpPr>
            <a:spLocks noGrp="1"/>
          </p:cNvSpPr>
          <p:nvPr>
            <p:ph type="body" sz="quarter" idx="17" hasCustomPrompt="1"/>
          </p:nvPr>
        </p:nvSpPr>
        <p:spPr>
          <a:xfrm>
            <a:off x="550864" y="5527499"/>
            <a:ext cx="5365750" cy="198959"/>
          </a:xfrm>
        </p:spPr>
        <p:txBody>
          <a:bodyPr/>
          <a:lstStyle>
            <a:lvl1pPr marL="0" indent="0" algn="l">
              <a:spcAft>
                <a:spcPts val="0"/>
              </a:spcAft>
              <a:buNone/>
              <a:defRPr>
                <a:solidFill>
                  <a:schemeClr val="accent2"/>
                </a:solidFill>
              </a:defRPr>
            </a:lvl1pPr>
            <a:lvl2pPr marL="360000" indent="0" algn="ctr">
              <a:buNone/>
              <a:defRPr/>
            </a:lvl2pPr>
            <a:lvl3pPr marL="720000" indent="0" algn="ctr">
              <a:buNone/>
              <a:defRPr/>
            </a:lvl3pPr>
            <a:lvl4pPr marL="1080000" indent="0" algn="ctr">
              <a:buNone/>
              <a:defRPr/>
            </a:lvl4pPr>
            <a:lvl5pPr marL="1440000" indent="0" algn="ctr">
              <a:buNone/>
              <a:defRPr/>
            </a:lvl5pPr>
          </a:lstStyle>
          <a:p>
            <a:pPr lvl="0"/>
            <a:r>
              <a:rPr lang="en-GB" err="1"/>
              <a:t>firstname.lastname@groupm.com</a:t>
            </a:r>
            <a:endParaRPr lang="en-GB"/>
          </a:p>
        </p:txBody>
      </p:sp>
      <p:pic>
        <p:nvPicPr>
          <p:cNvPr id="8" name="GroupM_SingleColor_Logo_Navy_RGB.png">
            <a:extLst>
              <a:ext uri="{FF2B5EF4-FFF2-40B4-BE49-F238E27FC236}">
                <a16:creationId xmlns:a16="http://schemas.microsoft.com/office/drawing/2014/main" id="{9254352D-DA07-F58B-C276-ECBC8C14C9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9155779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ppendix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Appendix</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b="0" i="0">
                <a:solidFill>
                  <a:schemeClr val="tx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here to add your section description</a:t>
            </a:r>
          </a:p>
        </p:txBody>
      </p:sp>
      <p:cxnSp>
        <p:nvCxnSpPr>
          <p:cNvPr id="14" name="Straight Connector 13">
            <a:extLst>
              <a:ext uri="{FF2B5EF4-FFF2-40B4-BE49-F238E27FC236}">
                <a16:creationId xmlns:a16="http://schemas.microsoft.com/office/drawing/2014/main" id="{61804590-8475-99D7-0A65-03F4A71351CB}"/>
              </a:ext>
            </a:extLst>
          </p:cNvPr>
          <p:cNvCxnSpPr/>
          <p:nvPr userDrawn="1"/>
        </p:nvCxnSpPr>
        <p:spPr>
          <a:xfrm>
            <a:off x="553677" y="4722738"/>
            <a:ext cx="12281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oupM_SingleColor_Logo_Navy_RGB.png">
            <a:extLst>
              <a:ext uri="{FF2B5EF4-FFF2-40B4-BE49-F238E27FC236}">
                <a16:creationId xmlns:a16="http://schemas.microsoft.com/office/drawing/2014/main" id="{97CDDA13-F894-1EFE-7C0D-84FEB36E5E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3736475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ort callout_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9389" y="1128096"/>
            <a:ext cx="4860000" cy="4860000"/>
          </a:xfrm>
          <a:prstGeom prst="ellipse">
            <a:avLst/>
          </a:prstGeom>
          <a:solidFill>
            <a:schemeClr val="tx1"/>
          </a:solidFill>
        </p:spPr>
        <p:txBody>
          <a:bodyPr anchor="ctr" anchorCtr="0"/>
          <a:lstStyle>
            <a:lvl1pPr algn="ctr">
              <a:defRPr sz="6000">
                <a:solidFill>
                  <a:schemeClr val="bg1"/>
                </a:solidFill>
              </a:defRPr>
            </a:lvl1pPr>
          </a:lstStyle>
          <a:p>
            <a:r>
              <a:rPr lang="en-US"/>
              <a:t>Title</a:t>
            </a:r>
          </a:p>
        </p:txBody>
      </p:sp>
      <p:sp>
        <p:nvSpPr>
          <p:cNvPr id="6" name="Arc 5">
            <a:extLst>
              <a:ext uri="{FF2B5EF4-FFF2-40B4-BE49-F238E27FC236}">
                <a16:creationId xmlns:a16="http://schemas.microsoft.com/office/drawing/2014/main" id="{8FAD7950-CFBF-3D2F-4C1B-7FC03A4073B3}"/>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48E86802-E92B-2D81-69D7-2283FE7D9476}"/>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oupM_SingleColor_Logo_Navy_RGB.png">
            <a:extLst>
              <a:ext uri="{FF2B5EF4-FFF2-40B4-BE49-F238E27FC236}">
                <a16:creationId xmlns:a16="http://schemas.microsoft.com/office/drawing/2014/main" id="{DFC6BA16-C0FF-4F21-8376-F29F21201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39165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rt callout_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3668400" y="1128096"/>
            <a:ext cx="4860000" cy="4860000"/>
          </a:xfrm>
          <a:prstGeom prst="ellipse">
            <a:avLst/>
          </a:prstGeom>
          <a:solidFill>
            <a:schemeClr val="accent1"/>
          </a:solidFill>
        </p:spPr>
        <p:txBody>
          <a:bodyPr anchor="ctr" anchorCtr="0"/>
          <a:lstStyle>
            <a:lvl1pPr algn="ctr">
              <a:defRPr sz="6000">
                <a:solidFill>
                  <a:schemeClr val="tx1"/>
                </a:solidFill>
              </a:defRPr>
            </a:lvl1pPr>
          </a:lstStyle>
          <a:p>
            <a:r>
              <a:rPr lang="en-US"/>
              <a:t>Title</a:t>
            </a:r>
          </a:p>
        </p:txBody>
      </p:sp>
      <p:sp>
        <p:nvSpPr>
          <p:cNvPr id="4" name="Arc 3">
            <a:extLst>
              <a:ext uri="{FF2B5EF4-FFF2-40B4-BE49-F238E27FC236}">
                <a16:creationId xmlns:a16="http://schemas.microsoft.com/office/drawing/2014/main" id="{99547D6C-03F6-CA46-1C9C-E09A1229E1E0}"/>
              </a:ext>
            </a:extLst>
          </p:cNvPr>
          <p:cNvSpPr/>
          <p:nvPr userDrawn="1"/>
        </p:nvSpPr>
        <p:spPr>
          <a:xfrm>
            <a:off x="-121250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a:extLst>
              <a:ext uri="{FF2B5EF4-FFF2-40B4-BE49-F238E27FC236}">
                <a16:creationId xmlns:a16="http://schemas.microsoft.com/office/drawing/2014/main" id="{7CB46BBA-3B34-48EA-0FC0-4BA1B5DE64D3}"/>
              </a:ext>
            </a:extLst>
          </p:cNvPr>
          <p:cNvSpPr/>
          <p:nvPr userDrawn="1"/>
        </p:nvSpPr>
        <p:spPr>
          <a:xfrm flipH="1">
            <a:off x="8545166" y="1125038"/>
            <a:ext cx="4866117" cy="4866117"/>
          </a:xfrm>
          <a:prstGeom prst="arc">
            <a:avLst>
              <a:gd name="adj1" fmla="val 14367559"/>
              <a:gd name="adj2" fmla="val 7222461"/>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oupM_SingleColor_Logo_Navy_RGB.png">
            <a:extLst>
              <a:ext uri="{FF2B5EF4-FFF2-40B4-BE49-F238E27FC236}">
                <a16:creationId xmlns:a16="http://schemas.microsoft.com/office/drawing/2014/main" id="{C82EBCF9-5887-AC27-1594-4EB7B01BB9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40129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_Dark">
    <p:bg>
      <p:bgRef idx="1001">
        <a:schemeClr val="bg1"/>
      </p:bgRef>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813"/>
            <a:ext cx="4080561" cy="45719"/>
          </a:xfrm>
        </p:spPr>
        <p:txBody>
          <a:bodyPr anchor="ctr" anchorCtr="0"/>
          <a:lstStyle>
            <a:lvl1pPr marL="0" indent="0" algn="ctr">
              <a:lnSpc>
                <a:spcPct val="100000"/>
              </a:lnSpc>
              <a:spcBef>
                <a:spcPts val="0"/>
              </a:spcBef>
              <a:buNone/>
              <a:defRPr sz="12000" b="1" i="0">
                <a:solidFill>
                  <a:schemeClr val="accent1"/>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marL="0" marR="0" indent="0" algn="ctr" defTabSz="914400" rtl="0" eaLnBrk="1" fontAlgn="auto" latinLnBrk="0" hangingPunct="1">
              <a:lnSpc>
                <a:spcPct val="90000"/>
              </a:lnSpc>
              <a:spcBef>
                <a:spcPct val="0"/>
              </a:spcBef>
              <a:spcAft>
                <a:spcPts val="0"/>
              </a:spcAft>
              <a:buClrTx/>
              <a:buSzTx/>
              <a:buFontTx/>
              <a:buNone/>
              <a:tabLst/>
              <a:defRPr sz="3200">
                <a:solidFill>
                  <a:schemeClr val="tx1"/>
                </a:solidFill>
              </a:defRPr>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117"/>
            <a:ext cx="4080561" cy="304480"/>
          </a:xfrm>
        </p:spPr>
        <p:txBody>
          <a:bodyPr/>
          <a:lstStyle>
            <a:lvl1pPr marL="0" indent="0" algn="ctr">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9087"/>
            <a:ext cx="4080561" cy="304480"/>
          </a:xfrm>
        </p:spPr>
        <p:txBody>
          <a:bodyPr/>
          <a:lstStyle>
            <a:lvl1pPr marL="0" indent="0" algn="ctr">
              <a:spcAft>
                <a:spcPts val="0"/>
              </a:spcAft>
              <a:buNone/>
              <a:defRPr sz="1200" b="0"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4" name="Straight Connector 13">
            <a:extLst>
              <a:ext uri="{FF2B5EF4-FFF2-40B4-BE49-F238E27FC236}">
                <a16:creationId xmlns:a16="http://schemas.microsoft.com/office/drawing/2014/main" id="{9A035EE5-CB82-0319-4164-55BB7A2FF15E}"/>
              </a:ext>
            </a:extLst>
          </p:cNvPr>
          <p:cNvCxnSpPr>
            <a:cxnSpLocks/>
          </p:cNvCxnSpPr>
          <p:nvPr userDrawn="1"/>
        </p:nvCxnSpPr>
        <p:spPr>
          <a:xfrm>
            <a:off x="4589400" y="4460313"/>
            <a:ext cx="3013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3ADD10C-C268-FD6B-C508-B64C4461AD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73766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DEFB298-2E88-ECCA-431C-30E6E1A83E90}"/>
              </a:ext>
            </a:extLst>
          </p:cNvPr>
          <p:cNvSpPr>
            <a:spLocks noGrp="1"/>
          </p:cNvSpPr>
          <p:nvPr>
            <p:ph type="body" idx="18" hasCustomPrompt="1"/>
          </p:nvPr>
        </p:nvSpPr>
        <p:spPr>
          <a:xfrm>
            <a:off x="4055720" y="2104080"/>
            <a:ext cx="4080561" cy="66664"/>
          </a:xfrm>
        </p:spPr>
        <p:txBody>
          <a:bodyPr anchor="ctr" anchorCtr="0"/>
          <a:lstStyle>
            <a:lvl1pPr marL="0" indent="0" algn="ctr">
              <a:lnSpc>
                <a:spcPct val="100000"/>
              </a:lnSpc>
              <a:spcBef>
                <a:spcPts val="0"/>
              </a:spcBef>
              <a:buNone/>
              <a:defRPr sz="12000" b="1" i="0">
                <a:solidFill>
                  <a:schemeClr val="bg2"/>
                </a:solidFill>
                <a:latin typeface="Georgia" panose="02040502050405020303" pitchFamily="18" charset="0"/>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83783"/>
            <a:ext cx="11090275" cy="1696991"/>
          </a:xfrm>
        </p:spPr>
        <p:txBody>
          <a:bodyPr anchor="ctr" anchorCtr="0"/>
          <a:lstStyle>
            <a:lvl1pPr algn="ctr">
              <a:defRPr sz="3200"/>
            </a:lvl1pPr>
          </a:lstStyle>
          <a:p>
            <a:r>
              <a:rPr lang="en-US"/>
              <a:t>Click here to add your title which speaks to a bold statement or fact or quote up to 4 lines of text. If it is longer than 4 lines, please reduce the type size to fit in this space. Please keep all text centered.</a:t>
            </a:r>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4055720" y="4850880"/>
            <a:ext cx="4080561" cy="304480"/>
          </a:xfrm>
        </p:spPr>
        <p:txBody>
          <a:bodyPr/>
          <a:lstStyle>
            <a:lvl1pPr marL="0" indent="0" algn="ctr">
              <a:spcAft>
                <a:spcPts val="0"/>
              </a:spcAft>
              <a:buNone/>
              <a:defRPr sz="16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Firstname</a:t>
            </a:r>
            <a:r>
              <a:rPr lang="en-GB"/>
              <a:t> </a:t>
            </a:r>
            <a:r>
              <a:rPr lang="en-GB" err="1"/>
              <a:t>Lastname</a:t>
            </a:r>
            <a:endParaRPr lang="en-GB"/>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4055720" y="5128080"/>
            <a:ext cx="4080561" cy="304480"/>
          </a:xfrm>
        </p:spPr>
        <p:txBody>
          <a:bodyPr/>
          <a:lstStyle>
            <a:lvl1pPr marL="0" indent="0" algn="ctr">
              <a:spcAft>
                <a:spcPts val="0"/>
              </a:spcAft>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Job title</a:t>
            </a:r>
          </a:p>
        </p:txBody>
      </p:sp>
      <p:cxnSp>
        <p:nvCxnSpPr>
          <p:cNvPr id="15" name="Straight Connector 14">
            <a:extLst>
              <a:ext uri="{FF2B5EF4-FFF2-40B4-BE49-F238E27FC236}">
                <a16:creationId xmlns:a16="http://schemas.microsoft.com/office/drawing/2014/main" id="{910A54D0-BEC4-E1AA-A8A9-60D6F7C908A0}"/>
              </a:ext>
            </a:extLst>
          </p:cNvPr>
          <p:cNvCxnSpPr>
            <a:cxnSpLocks/>
          </p:cNvCxnSpPr>
          <p:nvPr userDrawn="1"/>
        </p:nvCxnSpPr>
        <p:spPr>
          <a:xfrm>
            <a:off x="4589400" y="4460313"/>
            <a:ext cx="3013200"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11703CF3-23B1-0A9E-1D84-764113706B0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80609072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_M-velope Deep Nav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7E2CBED-CE46-4960-6DBC-C7EE82A6DBD5}"/>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302" y="2293572"/>
            <a:ext cx="10295396" cy="2996326"/>
          </a:xfrm>
        </p:spPr>
        <p:txBody>
          <a:bodyPr anchor="ctr" anchorCtr="0"/>
          <a:lstStyle>
            <a:lvl1pPr algn="ctr">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3" name="GroupM_SingleColor_Logo_Navy_RGB.png">
            <a:extLst>
              <a:ext uri="{FF2B5EF4-FFF2-40B4-BE49-F238E27FC236}">
                <a16:creationId xmlns:a16="http://schemas.microsoft.com/office/drawing/2014/main" id="{36AA0490-54B8-CE18-F72E-B6082F785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9774752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_M-velope Bright Blu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B8DD754-56B8-1C38-3522-6368BA1A6D2D}"/>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algn="ctr">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469F5F40-5589-EE95-6835-8272330B4D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8056015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_M-velope True Teal">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DB39C61-E664-49EA-D298-A84C185DB97F}"/>
              </a:ext>
            </a:extLst>
          </p:cNvPr>
          <p:cNvSpPr/>
          <p:nvPr userDrawn="1"/>
        </p:nvSpPr>
        <p:spPr>
          <a:xfrm>
            <a:off x="0" y="0"/>
            <a:ext cx="12192000" cy="6858000"/>
          </a:xfrm>
          <a:custGeom>
            <a:avLst/>
            <a:gdLst>
              <a:gd name="connsiteX0" fmla="*/ 2130567 w 12192000"/>
              <a:gd name="connsiteY0" fmla="*/ 0 h 6858000"/>
              <a:gd name="connsiteX1" fmla="*/ 4985565 w 12192000"/>
              <a:gd name="connsiteY1" fmla="*/ 0 h 6858000"/>
              <a:gd name="connsiteX2" fmla="*/ 6090979 w 12192000"/>
              <a:gd name="connsiteY2" fmla="*/ 1083874 h 6858000"/>
              <a:gd name="connsiteX3" fmla="*/ 7218344 w 12192000"/>
              <a:gd name="connsiteY3" fmla="*/ 0 h 6858000"/>
              <a:gd name="connsiteX4" fmla="*/ 10059424 w 12192000"/>
              <a:gd name="connsiteY4" fmla="*/ 0 h 6858000"/>
              <a:gd name="connsiteX5" fmla="*/ 10059424 w 12192000"/>
              <a:gd name="connsiteY5" fmla="*/ 0 h 6858000"/>
              <a:gd name="connsiteX6" fmla="*/ 12192000 w 12192000"/>
              <a:gd name="connsiteY6" fmla="*/ 0 h 6858000"/>
              <a:gd name="connsiteX7" fmla="*/ 12192000 w 12192000"/>
              <a:gd name="connsiteY7" fmla="*/ 3429000 h 6858000"/>
              <a:gd name="connsiteX8" fmla="*/ 12192000 w 12192000"/>
              <a:gd name="connsiteY8" fmla="*/ 6858000 h 6858000"/>
              <a:gd name="connsiteX9" fmla="*/ 7620000 w 12192000"/>
              <a:gd name="connsiteY9" fmla="*/ 6858000 h 6858000"/>
              <a:gd name="connsiteX10" fmla="*/ 4572000 w 12192000"/>
              <a:gd name="connsiteY10" fmla="*/ 6858000 h 6858000"/>
              <a:gd name="connsiteX11" fmla="*/ 1 w 12192000"/>
              <a:gd name="connsiteY11" fmla="*/ 6858000 h 6858000"/>
              <a:gd name="connsiteX12" fmla="*/ 0 w 12192000"/>
              <a:gd name="connsiteY12" fmla="*/ 6858000 h 6858000"/>
              <a:gd name="connsiteX13" fmla="*/ 0 w 12192000"/>
              <a:gd name="connsiteY13" fmla="*/ 0 h 6858000"/>
              <a:gd name="connsiteX14" fmla="*/ 2130567 w 12192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2130567" y="0"/>
                </a:moveTo>
                <a:lnTo>
                  <a:pt x="4985565" y="0"/>
                </a:lnTo>
                <a:lnTo>
                  <a:pt x="6090979" y="1083874"/>
                </a:lnTo>
                <a:lnTo>
                  <a:pt x="7218344" y="0"/>
                </a:lnTo>
                <a:lnTo>
                  <a:pt x="10059424" y="0"/>
                </a:lnTo>
                <a:lnTo>
                  <a:pt x="10059424" y="0"/>
                </a:lnTo>
                <a:lnTo>
                  <a:pt x="12192000" y="0"/>
                </a:lnTo>
                <a:lnTo>
                  <a:pt x="12192000" y="3429000"/>
                </a:lnTo>
                <a:lnTo>
                  <a:pt x="12192000" y="6858000"/>
                </a:lnTo>
                <a:lnTo>
                  <a:pt x="7620000" y="6858000"/>
                </a:lnTo>
                <a:lnTo>
                  <a:pt x="4572000" y="6858000"/>
                </a:lnTo>
                <a:lnTo>
                  <a:pt x="1" y="6858000"/>
                </a:lnTo>
                <a:lnTo>
                  <a:pt x="0" y="6858000"/>
                </a:lnTo>
                <a:lnTo>
                  <a:pt x="0" y="0"/>
                </a:lnTo>
                <a:lnTo>
                  <a:pt x="2130567"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8B2B0D35-1CB3-85BB-E0D2-8EDF4AE2F882}"/>
              </a:ext>
            </a:extLst>
          </p:cNvPr>
          <p:cNvSpPr>
            <a:spLocks noGrp="1"/>
          </p:cNvSpPr>
          <p:nvPr>
            <p:ph type="title" hasCustomPrompt="1"/>
          </p:nvPr>
        </p:nvSpPr>
        <p:spPr>
          <a:xfrm>
            <a:off x="948000" y="2293200"/>
            <a:ext cx="10296000" cy="2998800"/>
          </a:xfrm>
        </p:spPr>
        <p:txBody>
          <a:bodyPr anchor="ctr" anchorCtr="0"/>
          <a:lstStyle>
            <a:lvl1pPr marL="0" marR="0" indent="0" algn="ctr" defTabSz="914400" rtl="0" eaLnBrk="1" fontAlgn="auto" latinLnBrk="0" hangingPunct="1">
              <a:lnSpc>
                <a:spcPct val="90000"/>
              </a:lnSpc>
              <a:spcBef>
                <a:spcPct val="0"/>
              </a:spcBef>
              <a:spcAft>
                <a:spcPts val="0"/>
              </a:spcAft>
              <a:buClrTx/>
              <a:buSzTx/>
              <a:buFontTx/>
              <a:buNone/>
              <a:tabLst/>
              <a:defRPr sz="4400">
                <a:solidFill>
                  <a:schemeClr val="bg1"/>
                </a:solidFill>
              </a:defRPr>
            </a:lvl1pPr>
          </a:lstStyle>
          <a:p>
            <a:r>
              <a:rPr lang="en-US"/>
              <a:t>Click here to add your title which speaks to a quote up to 5 lines of text. If it is longer, please reduce the type size to fit in this space. Please keep all text centered.</a:t>
            </a:r>
          </a:p>
        </p:txBody>
      </p:sp>
      <p:pic>
        <p:nvPicPr>
          <p:cNvPr id="4" name="GroupM_SingleColor_Logo_Navy_RGB.png">
            <a:extLst>
              <a:ext uri="{FF2B5EF4-FFF2-40B4-BE49-F238E27FC236}">
                <a16:creationId xmlns:a16="http://schemas.microsoft.com/office/drawing/2014/main" id="{88F27FE4-A9DB-7963-283F-BEB136B450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688512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ement Slide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E5354B-9273-875A-7F41-DCC6F6CB3B0A}"/>
              </a:ext>
            </a:extLst>
          </p:cNvPr>
          <p:cNvSpPr>
            <a:spLocks noGrp="1"/>
          </p:cNvSpPr>
          <p:nvPr>
            <p:ph type="pic" sz="quarter" idx="18" hasCustomPrompt="1"/>
          </p:nvPr>
        </p:nvSpPr>
        <p:spPr>
          <a:xfrm>
            <a:off x="1" y="1"/>
            <a:ext cx="12191999" cy="6857999"/>
          </a:xfrm>
          <a:custGeom>
            <a:avLst/>
            <a:gdLst>
              <a:gd name="connsiteX0" fmla="*/ 0 w 12191999"/>
              <a:gd name="connsiteY0" fmla="*/ 0 h 6857999"/>
              <a:gd name="connsiteX1" fmla="*/ 12191999 w 12191999"/>
              <a:gd name="connsiteY1" fmla="*/ 0 h 6857999"/>
              <a:gd name="connsiteX2" fmla="*/ 12191999 w 12191999"/>
              <a:gd name="connsiteY2" fmla="*/ 207962 h 6857999"/>
              <a:gd name="connsiteX3" fmla="*/ 12191999 w 12191999"/>
              <a:gd name="connsiteY3" fmla="*/ 1066799 h 6857999"/>
              <a:gd name="connsiteX4" fmla="*/ 12191999 w 12191999"/>
              <a:gd name="connsiteY4" fmla="*/ 6857999 h 6857999"/>
              <a:gd name="connsiteX5" fmla="*/ 0 w 12191999"/>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7999">
                <a:moveTo>
                  <a:pt x="0" y="0"/>
                </a:moveTo>
                <a:lnTo>
                  <a:pt x="12191999" y="0"/>
                </a:lnTo>
                <a:lnTo>
                  <a:pt x="12191999" y="207962"/>
                </a:lnTo>
                <a:lnTo>
                  <a:pt x="12191999" y="1066799"/>
                </a:lnTo>
                <a:lnTo>
                  <a:pt x="12191999" y="6857999"/>
                </a:lnTo>
                <a:lnTo>
                  <a:pt x="0" y="6857999"/>
                </a:lnTo>
                <a:close/>
              </a:path>
            </a:pathLst>
          </a:custGeom>
          <a:solidFill>
            <a:schemeClr val="bg1">
              <a:lumMod val="50000"/>
            </a:schemeClr>
          </a:solidFill>
        </p:spPr>
        <p:txBody>
          <a:bodyPr wrap="square">
            <a:noAutofit/>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solidFill>
                  <a:schemeClr val="bg1"/>
                </a:solidFill>
              </a:defRPr>
            </a:lvl1pPr>
          </a:lstStyle>
          <a:p>
            <a:r>
              <a:rPr lang="en-US"/>
              <a:t>Move the blue overlay to the right &gt; click icon to add your image &gt; right click “Send to back” &gt; Align blue overlay back to left/Reset slide layout</a:t>
            </a:r>
          </a:p>
        </p:txBody>
      </p:sp>
      <p:sp>
        <p:nvSpPr>
          <p:cNvPr id="13" name="Text Placeholder 12">
            <a:extLst>
              <a:ext uri="{FF2B5EF4-FFF2-40B4-BE49-F238E27FC236}">
                <a16:creationId xmlns:a16="http://schemas.microsoft.com/office/drawing/2014/main" id="{A0DE80F1-8ED9-E407-81DE-B2266F90959D}"/>
              </a:ext>
            </a:extLst>
          </p:cNvPr>
          <p:cNvSpPr>
            <a:spLocks noGrp="1"/>
          </p:cNvSpPr>
          <p:nvPr>
            <p:ph type="body" sz="quarter" idx="19"/>
          </p:nvPr>
        </p:nvSpPr>
        <p:spPr>
          <a:xfrm>
            <a:off x="-600" y="1"/>
            <a:ext cx="12193200"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gradFill>
            <a:gsLst>
              <a:gs pos="0">
                <a:srgbClr val="0A2756">
                  <a:alpha val="25000"/>
                </a:srgbClr>
              </a:gs>
              <a:gs pos="60000">
                <a:srgbClr val="0A2756">
                  <a:alpha val="80000"/>
                </a:srgbClr>
              </a:gs>
              <a:gs pos="38000">
                <a:srgbClr val="0A2756">
                  <a:alpha val="80000"/>
                </a:srgbClr>
              </a:gs>
              <a:gs pos="100000">
                <a:srgbClr val="0A2756">
                  <a:alpha val="25000"/>
                </a:srgbClr>
              </a:gs>
            </a:gsLst>
            <a:lin ang="5400000" scaled="1"/>
          </a:gra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0862" y="2324067"/>
            <a:ext cx="3859195" cy="2210400"/>
          </a:xfrm>
        </p:spPr>
        <p:txBody>
          <a:bodyPr anchor="ctr" anchorCtr="0"/>
          <a:lstStyle>
            <a:lvl1pPr algn="r">
              <a:defRPr sz="3600">
                <a:solidFill>
                  <a:schemeClr val="bg1"/>
                </a:solidFill>
              </a:defRPr>
            </a:lvl1pPr>
          </a:lstStyle>
          <a:p>
            <a:r>
              <a:rPr lang="en-US" noProof="0">
                <a:sym typeface="Georgia"/>
              </a:rPr>
              <a:t>Click here</a:t>
            </a:r>
            <a:br>
              <a:rPr lang="en-US" noProof="0">
                <a:sym typeface="Georgia"/>
              </a:rPr>
            </a:br>
            <a:r>
              <a:rPr lang="en-US" noProof="0">
                <a:sym typeface="Georgia"/>
              </a:rPr>
              <a:t>to add your powerful and impactful fact</a:t>
            </a:r>
            <a:endParaRPr lang="en-US"/>
          </a:p>
        </p:txBody>
      </p:sp>
      <p:sp>
        <p:nvSpPr>
          <p:cNvPr id="10" name="Text Placeholder 9">
            <a:extLst>
              <a:ext uri="{FF2B5EF4-FFF2-40B4-BE49-F238E27FC236}">
                <a16:creationId xmlns:a16="http://schemas.microsoft.com/office/drawing/2014/main" id="{297BD952-9968-1271-8594-0F49C77744CF}"/>
              </a:ext>
            </a:extLst>
          </p:cNvPr>
          <p:cNvSpPr>
            <a:spLocks noGrp="1"/>
          </p:cNvSpPr>
          <p:nvPr>
            <p:ph type="body" sz="quarter" idx="16"/>
          </p:nvPr>
        </p:nvSpPr>
        <p:spPr>
          <a:xfrm rot="5400000">
            <a:off x="3767455" y="3413067"/>
            <a:ext cx="2210400" cy="324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1"/>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
        <p:nvSpPr>
          <p:cNvPr id="6" name="Text Placeholder 2">
            <a:extLst>
              <a:ext uri="{FF2B5EF4-FFF2-40B4-BE49-F238E27FC236}">
                <a16:creationId xmlns:a16="http://schemas.microsoft.com/office/drawing/2014/main" id="{6C22CBCC-0698-0054-BCCD-1BAED94A1D83}"/>
              </a:ext>
            </a:extLst>
          </p:cNvPr>
          <p:cNvSpPr>
            <a:spLocks noGrp="1"/>
          </p:cNvSpPr>
          <p:nvPr>
            <p:ph type="body" idx="17" hasCustomPrompt="1"/>
          </p:nvPr>
        </p:nvSpPr>
        <p:spPr>
          <a:xfrm>
            <a:off x="5343297" y="2324334"/>
            <a:ext cx="5316753" cy="2209866"/>
          </a:xfrm>
        </p:spPr>
        <p:txBody>
          <a:bodyPr anchor="ctr" anchorCtr="0"/>
          <a:lstStyle>
            <a:lvl1pPr marL="0" indent="0" algn="l">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 </a:t>
            </a:r>
            <a:r>
              <a:rPr lang="en-US" err="1"/>
              <a:t>consectetur</a:t>
            </a:r>
            <a:r>
              <a:rPr lang="en-US"/>
              <a:t> </a:t>
            </a:r>
            <a:r>
              <a:rPr lang="en-US" err="1"/>
              <a:t>adipisicing</a:t>
            </a:r>
            <a:r>
              <a:rPr lang="en-US"/>
              <a:t>.</a:t>
            </a:r>
          </a:p>
        </p:txBody>
      </p:sp>
    </p:spTree>
    <p:extLst>
      <p:ext uri="{BB962C8B-B14F-4D97-AF65-F5344CB8AC3E}">
        <p14:creationId xmlns:p14="http://schemas.microsoft.com/office/powerpoint/2010/main" val="1795660124"/>
      </p:ext>
    </p:extLst>
  </p:cSld>
  <p:clrMapOvr>
    <a:masterClrMapping/>
  </p:clrMapOvr>
  <p:extLst>
    <p:ext uri="{DCECCB84-F9BA-43D5-87BE-67443E8EF086}">
      <p15:sldGuideLst xmlns:p15="http://schemas.microsoft.com/office/powerpoint/2012/main">
        <p15:guide id="2" pos="33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14" name="Straight Connector 13">
            <a:extLst>
              <a:ext uri="{FF2B5EF4-FFF2-40B4-BE49-F238E27FC236}">
                <a16:creationId xmlns:a16="http://schemas.microsoft.com/office/drawing/2014/main" id="{61804590-8475-99D7-0A65-03F4A71351CB}"/>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D73A9245-BE67-484A-EFE1-B8F25B02FA3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2627058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8AE0757-12D1-1E9F-28A5-FA3C8677744F}"/>
              </a:ext>
            </a:extLst>
          </p:cNvPr>
          <p:cNvSpPr>
            <a:spLocks noGrp="1"/>
          </p:cNvSpPr>
          <p:nvPr>
            <p:ph type="pic" sz="quarter" idx="24"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9" name="Picture Placeholder 32">
            <a:extLst>
              <a:ext uri="{FF2B5EF4-FFF2-40B4-BE49-F238E27FC236}">
                <a16:creationId xmlns:a16="http://schemas.microsoft.com/office/drawing/2014/main" id="{CA5F8B31-02F7-A00C-FCCD-B570F437A24D}"/>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31" name="Title 1">
            <a:extLst>
              <a:ext uri="{FF2B5EF4-FFF2-40B4-BE49-F238E27FC236}">
                <a16:creationId xmlns:a16="http://schemas.microsoft.com/office/drawing/2014/main" id="{98B5BB2E-37FC-99ED-E970-C8A78A2F7FAC}"/>
              </a:ext>
            </a:extLst>
          </p:cNvPr>
          <p:cNvSpPr>
            <a:spLocks noGrp="1"/>
          </p:cNvSpPr>
          <p:nvPr>
            <p:ph type="title" hasCustomPrompt="1"/>
          </p:nvPr>
        </p:nvSpPr>
        <p:spPr>
          <a:xfrm>
            <a:off x="3087342" y="2390228"/>
            <a:ext cx="2649600" cy="2124000"/>
          </a:xfrm>
        </p:spPr>
        <p:txBody>
          <a:bodyPr anchor="ctr" anchorCtr="0"/>
          <a:lstStyle>
            <a:lvl1pPr marL="0" marR="0" indent="0" algn="r" defTabSz="914400" rtl="0" eaLnBrk="1" fontAlgn="auto" latinLnBrk="0" hangingPunct="1">
              <a:lnSpc>
                <a:spcPct val="90000"/>
              </a:lnSpc>
              <a:spcBef>
                <a:spcPct val="0"/>
              </a:spcBef>
              <a:spcAft>
                <a:spcPts val="0"/>
              </a:spcAft>
              <a:buClrTx/>
              <a:buSzTx/>
              <a:buFontTx/>
              <a:buNone/>
              <a:tabLst/>
              <a:defRPr sz="2800">
                <a:solidFill>
                  <a:schemeClr val="bg2"/>
                </a:solidFill>
              </a:defRPr>
            </a:lvl1pPr>
          </a:lstStyle>
          <a:p>
            <a:r>
              <a:rPr lang="en-US"/>
              <a:t>Click here</a:t>
            </a:r>
            <a:br>
              <a:rPr lang="en-US"/>
            </a:br>
            <a:r>
              <a:rPr lang="en-US"/>
              <a:t>to add your powerful and impactful fact</a:t>
            </a:r>
          </a:p>
        </p:txBody>
      </p:sp>
      <p:sp>
        <p:nvSpPr>
          <p:cNvPr id="32" name="Text Placeholder 9">
            <a:extLst>
              <a:ext uri="{FF2B5EF4-FFF2-40B4-BE49-F238E27FC236}">
                <a16:creationId xmlns:a16="http://schemas.microsoft.com/office/drawing/2014/main" id="{55BBBE1E-A478-8D27-38F3-8F696E7F27F4}"/>
              </a:ext>
            </a:extLst>
          </p:cNvPr>
          <p:cNvSpPr>
            <a:spLocks noGrp="1"/>
          </p:cNvSpPr>
          <p:nvPr>
            <p:ph type="body" sz="quarter" idx="16"/>
          </p:nvPr>
        </p:nvSpPr>
        <p:spPr>
          <a:xfrm rot="5400000">
            <a:off x="5034000" y="3434228"/>
            <a:ext cx="2124000"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solidFill>
                  <a:schemeClr val="tx1"/>
                </a:solidFill>
              </a:defRPr>
            </a:lvl1pPr>
            <a:lvl2pPr>
              <a:defRPr>
                <a:noFill/>
              </a:defRPr>
            </a:lvl2pPr>
            <a:lvl3pPr>
              <a:defRPr>
                <a:noFill/>
              </a:defRPr>
            </a:lvl3pPr>
            <a:lvl4pPr>
              <a:defRPr>
                <a:noFill/>
              </a:defRPr>
            </a:lvl4pPr>
            <a:lvl5pPr>
              <a:defRPr>
                <a:noFill/>
              </a:defRPr>
            </a:lvl5pPr>
          </a:lstStyle>
          <a:p>
            <a:pPr lvl="0"/>
            <a:endParaRPr lang="en-US"/>
          </a:p>
        </p:txBody>
      </p:sp>
      <p:sp>
        <p:nvSpPr>
          <p:cNvPr id="33" name="Text Placeholder 2">
            <a:extLst>
              <a:ext uri="{FF2B5EF4-FFF2-40B4-BE49-F238E27FC236}">
                <a16:creationId xmlns:a16="http://schemas.microsoft.com/office/drawing/2014/main" id="{B42591E6-4457-4C95-9422-ED20D3744E5D}"/>
              </a:ext>
            </a:extLst>
          </p:cNvPr>
          <p:cNvSpPr>
            <a:spLocks noGrp="1"/>
          </p:cNvSpPr>
          <p:nvPr>
            <p:ph type="body" idx="17" hasCustomPrompt="1"/>
          </p:nvPr>
        </p:nvSpPr>
        <p:spPr>
          <a:xfrm>
            <a:off x="6456362" y="2390228"/>
            <a:ext cx="2648295" cy="2124000"/>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endParaRPr lang="en-GB"/>
          </a:p>
        </p:txBody>
      </p:sp>
    </p:spTree>
    <p:extLst>
      <p:ext uri="{BB962C8B-B14F-4D97-AF65-F5344CB8AC3E}">
        <p14:creationId xmlns:p14="http://schemas.microsoft.com/office/powerpoint/2010/main" val="2964308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Slide_3">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14FD0E0-179E-FDFE-2878-B120F902DB12}"/>
              </a:ext>
            </a:extLst>
          </p:cNvPr>
          <p:cNvSpPr>
            <a:spLocks noGrp="1"/>
          </p:cNvSpPr>
          <p:nvPr>
            <p:ph type="pic" sz="quarter" idx="23" hasCustomPrompt="1"/>
          </p:nvPr>
        </p:nvSpPr>
        <p:spPr>
          <a:xfrm>
            <a:off x="0" y="2"/>
            <a:ext cx="12192001" cy="6857999"/>
          </a:xfrm>
          <a:custGeom>
            <a:avLst/>
            <a:gdLst>
              <a:gd name="connsiteX0" fmla="*/ 2 w 12192001"/>
              <a:gd name="connsiteY0" fmla="*/ 0 h 6857999"/>
              <a:gd name="connsiteX1" fmla="*/ 12192001 w 12192001"/>
              <a:gd name="connsiteY1" fmla="*/ 0 h 6857999"/>
              <a:gd name="connsiteX2" fmla="*/ 12192001 w 12192001"/>
              <a:gd name="connsiteY2" fmla="*/ 6857999 h 6857999"/>
              <a:gd name="connsiteX3" fmla="*/ 2 w 12192001"/>
              <a:gd name="connsiteY3" fmla="*/ 6857999 h 6857999"/>
              <a:gd name="connsiteX4" fmla="*/ 2 w 12192001"/>
              <a:gd name="connsiteY4" fmla="*/ 1858961 h 6857999"/>
              <a:gd name="connsiteX5" fmla="*/ 0 w 12192001"/>
              <a:gd name="connsiteY5" fmla="*/ 1858961 h 6857999"/>
              <a:gd name="connsiteX6" fmla="*/ 0 w 12192001"/>
              <a:gd name="connsiteY6" fmla="*/ 527048 h 6857999"/>
              <a:gd name="connsiteX7" fmla="*/ 2 w 12192001"/>
              <a:gd name="connsiteY7" fmla="*/ 52704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7999">
                <a:moveTo>
                  <a:pt x="2" y="0"/>
                </a:moveTo>
                <a:lnTo>
                  <a:pt x="12192001" y="0"/>
                </a:lnTo>
                <a:lnTo>
                  <a:pt x="12192001" y="6857999"/>
                </a:lnTo>
                <a:lnTo>
                  <a:pt x="2" y="6857999"/>
                </a:lnTo>
                <a:lnTo>
                  <a:pt x="2" y="1858961"/>
                </a:lnTo>
                <a:lnTo>
                  <a:pt x="0" y="1858961"/>
                </a:lnTo>
                <a:lnTo>
                  <a:pt x="0" y="527048"/>
                </a:lnTo>
                <a:lnTo>
                  <a:pt x="2" y="52704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3" name="Picture Placeholder 32">
            <a:extLst>
              <a:ext uri="{FF2B5EF4-FFF2-40B4-BE49-F238E27FC236}">
                <a16:creationId xmlns:a16="http://schemas.microsoft.com/office/drawing/2014/main" id="{72F84572-C79F-A96A-C7FC-2A438C42C8D1}"/>
              </a:ext>
            </a:extLst>
          </p:cNvPr>
          <p:cNvSpPr>
            <a:spLocks noGrp="1"/>
          </p:cNvSpPr>
          <p:nvPr>
            <p:ph type="pic" sz="quarter" idx="21" hasCustomPrompt="1"/>
          </p:nvPr>
        </p:nvSpPr>
        <p:spPr>
          <a:xfrm>
            <a:off x="1311275" y="1171244"/>
            <a:ext cx="9569450" cy="4578681"/>
          </a:xfrm>
          <a:solidFill>
            <a:schemeClr val="tx2"/>
          </a:solidFill>
        </p:spPr>
        <p:txBody>
          <a:bodyPr/>
          <a:lstStyle>
            <a:lvl1pPr>
              <a:defRPr>
                <a:solidFill>
                  <a:schemeClr val="bg2"/>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backwards”</a:t>
            </a:r>
          </a:p>
        </p:txBody>
      </p:sp>
      <p:sp>
        <p:nvSpPr>
          <p:cNvPr id="21" name="Title 1">
            <a:extLst>
              <a:ext uri="{FF2B5EF4-FFF2-40B4-BE49-F238E27FC236}">
                <a16:creationId xmlns:a16="http://schemas.microsoft.com/office/drawing/2014/main" id="{CB14E7AD-A3CE-4658-AA0E-9CB507FAB1EF}"/>
              </a:ext>
            </a:extLst>
          </p:cNvPr>
          <p:cNvSpPr>
            <a:spLocks noGrp="1"/>
          </p:cNvSpPr>
          <p:nvPr>
            <p:ph type="title" hasCustomPrompt="1"/>
          </p:nvPr>
        </p:nvSpPr>
        <p:spPr>
          <a:xfrm>
            <a:off x="2387600" y="4754814"/>
            <a:ext cx="3253000" cy="1374523"/>
          </a:xfrm>
        </p:spPr>
        <p:txBody>
          <a:bodyPr anchor="ctr" anchorCtr="0"/>
          <a:lstStyle>
            <a:lvl1pPr algn="r">
              <a:defRPr sz="2800">
                <a:solidFill>
                  <a:schemeClr val="bg2"/>
                </a:solidFill>
              </a:defRPr>
            </a:lvl1pPr>
          </a:lstStyle>
          <a:p>
            <a:r>
              <a:rPr lang="en-US" noProof="0">
                <a:sym typeface="Georgia"/>
              </a:rPr>
              <a:t>Click here</a:t>
            </a:r>
            <a:br>
              <a:rPr lang="en-US" noProof="0">
                <a:sym typeface="Georgia"/>
              </a:rPr>
            </a:br>
            <a:r>
              <a:rPr lang="en-US" noProof="0">
                <a:sym typeface="Georgia"/>
              </a:rPr>
              <a:t>to add your powerful fact</a:t>
            </a:r>
            <a:endParaRPr lang="en-US"/>
          </a:p>
        </p:txBody>
      </p:sp>
      <p:sp>
        <p:nvSpPr>
          <p:cNvPr id="23" name="Text Placeholder 2">
            <a:extLst>
              <a:ext uri="{FF2B5EF4-FFF2-40B4-BE49-F238E27FC236}">
                <a16:creationId xmlns:a16="http://schemas.microsoft.com/office/drawing/2014/main" id="{E0043F77-1F57-BCF6-CCA9-39CA641C3C85}"/>
              </a:ext>
            </a:extLst>
          </p:cNvPr>
          <p:cNvSpPr>
            <a:spLocks noGrp="1"/>
          </p:cNvSpPr>
          <p:nvPr>
            <p:ph type="body" idx="17" hasCustomPrompt="1"/>
          </p:nvPr>
        </p:nvSpPr>
        <p:spPr>
          <a:xfrm>
            <a:off x="6550038" y="4754879"/>
            <a:ext cx="3254362" cy="1374191"/>
          </a:xfrm>
        </p:spPr>
        <p:txBody>
          <a:bodyPr anchor="ctr" anchorCtr="0"/>
          <a:lstStyle>
            <a:lvl1pPr marL="0" indent="0" algn="l">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Lorem ipsum dolor sit </a:t>
            </a:r>
            <a:r>
              <a:rPr lang="en-US" err="1"/>
              <a:t>amet</a:t>
            </a:r>
            <a:r>
              <a:rPr lang="en-US"/>
              <a:t>.</a:t>
            </a:r>
          </a:p>
        </p:txBody>
      </p:sp>
      <p:sp>
        <p:nvSpPr>
          <p:cNvPr id="5" name="Text Placeholder 9">
            <a:extLst>
              <a:ext uri="{FF2B5EF4-FFF2-40B4-BE49-F238E27FC236}">
                <a16:creationId xmlns:a16="http://schemas.microsoft.com/office/drawing/2014/main" id="{5087CEDC-97DF-8001-CCF2-2639CC843058}"/>
              </a:ext>
            </a:extLst>
          </p:cNvPr>
          <p:cNvSpPr>
            <a:spLocks noGrp="1"/>
          </p:cNvSpPr>
          <p:nvPr>
            <p:ph type="body" sz="quarter" idx="16"/>
          </p:nvPr>
        </p:nvSpPr>
        <p:spPr>
          <a:xfrm rot="5400000">
            <a:off x="5408738" y="5423809"/>
            <a:ext cx="1374523"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2"/>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Tree>
    <p:extLst>
      <p:ext uri="{BB962C8B-B14F-4D97-AF65-F5344CB8AC3E}">
        <p14:creationId xmlns:p14="http://schemas.microsoft.com/office/powerpoint/2010/main" val="280886209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Slide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4D1F84-1E77-A89F-73BD-79A085F356EC}"/>
              </a:ext>
            </a:extLst>
          </p:cNvPr>
          <p:cNvSpPr>
            <a:spLocks noGrp="1"/>
          </p:cNvSpPr>
          <p:nvPr>
            <p:ph type="pic" sz="quarter" idx="20"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endParaRPr lang="en-US"/>
          </a:p>
        </p:txBody>
      </p:sp>
      <p:sp>
        <p:nvSpPr>
          <p:cNvPr id="15" name="Text Placeholder 14">
            <a:extLst>
              <a:ext uri="{FF2B5EF4-FFF2-40B4-BE49-F238E27FC236}">
                <a16:creationId xmlns:a16="http://schemas.microsoft.com/office/drawing/2014/main" id="{75046682-9BE7-D871-A8F2-1CC40317D577}"/>
              </a:ext>
            </a:extLst>
          </p:cNvPr>
          <p:cNvSpPr>
            <a:spLocks noGrp="1"/>
          </p:cNvSpPr>
          <p:nvPr>
            <p:ph type="body" sz="quarter" idx="21"/>
          </p:nvPr>
        </p:nvSpPr>
        <p:spPr>
          <a:xfrm>
            <a:off x="1298186" y="1403990"/>
            <a:ext cx="9595626" cy="4050005"/>
          </a:xfrm>
          <a:custGeom>
            <a:avLst/>
            <a:gdLst>
              <a:gd name="connsiteX0" fmla="*/ 799069 w 9595626"/>
              <a:gd name="connsiteY0" fmla="*/ 0 h 4050005"/>
              <a:gd name="connsiteX1" fmla="*/ 3678049 w 9595626"/>
              <a:gd name="connsiteY1" fmla="*/ 0 h 4050005"/>
              <a:gd name="connsiteX2" fmla="*/ 4792751 w 9595626"/>
              <a:gd name="connsiteY2" fmla="*/ 1092979 h 4050005"/>
              <a:gd name="connsiteX3" fmla="*/ 5929586 w 9595626"/>
              <a:gd name="connsiteY3" fmla="*/ 0 h 4050005"/>
              <a:gd name="connsiteX4" fmla="*/ 8794532 w 9595626"/>
              <a:gd name="connsiteY4" fmla="*/ 0 h 4050005"/>
              <a:gd name="connsiteX5" fmla="*/ 8794532 w 9595626"/>
              <a:gd name="connsiteY5" fmla="*/ 5 h 4050005"/>
              <a:gd name="connsiteX6" fmla="*/ 9595626 w 9595626"/>
              <a:gd name="connsiteY6" fmla="*/ 5 h 4050005"/>
              <a:gd name="connsiteX7" fmla="*/ 9595626 w 9595626"/>
              <a:gd name="connsiteY7" fmla="*/ 4050005 h 4050005"/>
              <a:gd name="connsiteX8" fmla="*/ 8044287 w 9595626"/>
              <a:gd name="connsiteY8" fmla="*/ 4050005 h 4050005"/>
              <a:gd name="connsiteX9" fmla="*/ 8044287 w 9595626"/>
              <a:gd name="connsiteY9" fmla="*/ 4045423 h 4050005"/>
              <a:gd name="connsiteX10" fmla="*/ 1551339 w 9595626"/>
              <a:gd name="connsiteY10" fmla="*/ 4045423 h 4050005"/>
              <a:gd name="connsiteX11" fmla="*/ 1551339 w 9595626"/>
              <a:gd name="connsiteY11" fmla="*/ 4050005 h 4050005"/>
              <a:gd name="connsiteX12" fmla="*/ 0 w 9595626"/>
              <a:gd name="connsiteY12" fmla="*/ 4050005 h 4050005"/>
              <a:gd name="connsiteX13" fmla="*/ 0 w 9595626"/>
              <a:gd name="connsiteY13" fmla="*/ 5 h 4050005"/>
              <a:gd name="connsiteX14" fmla="*/ 799069 w 9595626"/>
              <a:gd name="connsiteY14" fmla="*/ 5 h 40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5626" h="4050005">
                <a:moveTo>
                  <a:pt x="799069" y="0"/>
                </a:moveTo>
                <a:lnTo>
                  <a:pt x="3678049" y="0"/>
                </a:lnTo>
                <a:lnTo>
                  <a:pt x="4792751" y="1092979"/>
                </a:lnTo>
                <a:lnTo>
                  <a:pt x="5929586" y="0"/>
                </a:lnTo>
                <a:lnTo>
                  <a:pt x="8794532" y="0"/>
                </a:lnTo>
                <a:lnTo>
                  <a:pt x="8794532" y="5"/>
                </a:lnTo>
                <a:lnTo>
                  <a:pt x="9595626" y="5"/>
                </a:lnTo>
                <a:lnTo>
                  <a:pt x="9595626" y="4050005"/>
                </a:lnTo>
                <a:lnTo>
                  <a:pt x="8044287" y="4050005"/>
                </a:lnTo>
                <a:lnTo>
                  <a:pt x="8044287" y="4045423"/>
                </a:lnTo>
                <a:lnTo>
                  <a:pt x="1551339" y="4045423"/>
                </a:lnTo>
                <a:lnTo>
                  <a:pt x="1551339" y="4050005"/>
                </a:lnTo>
                <a:lnTo>
                  <a:pt x="0" y="4050005"/>
                </a:lnTo>
                <a:lnTo>
                  <a:pt x="0" y="5"/>
                </a:lnTo>
                <a:lnTo>
                  <a:pt x="799069" y="5"/>
                </a:lnTo>
                <a:close/>
              </a:path>
            </a:pathLst>
          </a:custGeom>
          <a:solidFill>
            <a:schemeClr val="bg1">
              <a:alpha val="60000"/>
            </a:schemeClr>
          </a:solidFill>
        </p:spPr>
        <p:txBody>
          <a:bodyPr wrap="square">
            <a:noAutofit/>
          </a:bodyPr>
          <a:lstStyle>
            <a:lvl1pPr marL="0" indent="0">
              <a:buNone/>
              <a:defRPr>
                <a:noFill/>
              </a:defRPr>
            </a:lvl1pPr>
          </a:lstStyle>
          <a:p>
            <a:pPr lvl="0"/>
            <a:endParaRPr lang="en-US"/>
          </a:p>
        </p:txBody>
      </p:sp>
      <p:sp>
        <p:nvSpPr>
          <p:cNvPr id="16" name="Text Placeholder 15">
            <a:extLst>
              <a:ext uri="{FF2B5EF4-FFF2-40B4-BE49-F238E27FC236}">
                <a16:creationId xmlns:a16="http://schemas.microsoft.com/office/drawing/2014/main" id="{60AED30D-F8F6-91AB-B221-4F516FDDDC89}"/>
              </a:ext>
            </a:extLst>
          </p:cNvPr>
          <p:cNvSpPr>
            <a:spLocks noGrp="1"/>
          </p:cNvSpPr>
          <p:nvPr>
            <p:ph type="body" sz="quarter" idx="16"/>
          </p:nvPr>
        </p:nvSpPr>
        <p:spPr>
          <a:xfrm>
            <a:off x="3419475" y="752475"/>
            <a:ext cx="5353050" cy="5353050"/>
          </a:xfrm>
          <a:prstGeom prst="ellipse">
            <a:avLst/>
          </a:prstGeom>
          <a:solidFill>
            <a:schemeClr val="accent1">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41BA7A9D-D656-8095-BF3B-1AAFC4363840}"/>
              </a:ext>
            </a:extLst>
          </p:cNvPr>
          <p:cNvSpPr>
            <a:spLocks noGrp="1"/>
          </p:cNvSpPr>
          <p:nvPr>
            <p:ph type="title" hasCustomPrompt="1"/>
          </p:nvPr>
        </p:nvSpPr>
        <p:spPr>
          <a:xfrm>
            <a:off x="4202163" y="3202167"/>
            <a:ext cx="3787673" cy="1661443"/>
          </a:xfrm>
        </p:spPr>
        <p:txBody>
          <a:bodyPr lIns="90000" anchor="ctr" anchorCtr="0"/>
          <a:lstStyle>
            <a:lvl1pPr algn="ctr">
              <a:defRPr b="0" i="0">
                <a:solidFill>
                  <a:schemeClr val="bg1"/>
                </a:solidFill>
                <a:latin typeface="Poppins Light" pitchFamily="2" charset="77"/>
                <a:cs typeface="Poppins Light" pitchFamily="2" charset="77"/>
              </a:defRPr>
            </a:lvl1pPr>
          </a:lstStyle>
          <a:p>
            <a:r>
              <a:rPr lang="en-US" noProof="0">
                <a:sym typeface="Georgia"/>
              </a:rPr>
              <a:t>Click here to add your powerful and impactful fact</a:t>
            </a:r>
            <a:endParaRPr lang="en-US"/>
          </a:p>
        </p:txBody>
      </p:sp>
    </p:spTree>
    <p:extLst>
      <p:ext uri="{BB962C8B-B14F-4D97-AF65-F5344CB8AC3E}">
        <p14:creationId xmlns:p14="http://schemas.microsoft.com/office/powerpoint/2010/main" val="396020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 Slide_Half Image">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19FAC0-EDFA-7626-2338-F8F5C5B5ADB8}"/>
              </a:ext>
            </a:extLst>
          </p:cNvPr>
          <p:cNvSpPr>
            <a:spLocks noGrp="1"/>
          </p:cNvSpPr>
          <p:nvPr>
            <p:ph type="pic" sz="quarter" idx="18" hasCustomPrompt="1"/>
          </p:nvPr>
        </p:nvSpPr>
        <p:spPr>
          <a:xfrm>
            <a:off x="6095999"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tx1">
              <a:lumMod val="50000"/>
            </a:schemeClr>
          </a:solidFill>
        </p:spPr>
        <p:txBody>
          <a:bodyPr wrap="square">
            <a:noAutofit/>
          </a:bodyPr>
          <a:lstStyle>
            <a:lvl1pPr marL="0" indent="0">
              <a:buNone/>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3940832" y="852793"/>
            <a:ext cx="2880000" cy="2880000"/>
          </a:xfrm>
          <a:prstGeom prst="ellipse">
            <a:avLst/>
          </a:prstGeom>
          <a:solidFill>
            <a:schemeClr val="accent2">
              <a:alpha val="80000"/>
            </a:schemeClr>
          </a:solidFill>
        </p:spPr>
        <p:txBody>
          <a:bodyPr/>
          <a:lstStyle>
            <a:lvl1pPr>
              <a:defRPr>
                <a:noFill/>
              </a:defRPr>
            </a:lvl1pPr>
          </a:lstStyle>
          <a:p>
            <a:pPr lvl="0"/>
            <a:endParaRPr lang="en-US"/>
          </a:p>
        </p:txBody>
      </p:sp>
      <p:cxnSp>
        <p:nvCxnSpPr>
          <p:cNvPr id="8" name="Straight Connector 7">
            <a:extLst>
              <a:ext uri="{FF2B5EF4-FFF2-40B4-BE49-F238E27FC236}">
                <a16:creationId xmlns:a16="http://schemas.microsoft.com/office/drawing/2014/main" id="{36CAE870-4D0E-4BB7-A8FD-D63077A2F09F}"/>
              </a:ext>
            </a:extLst>
          </p:cNvPr>
          <p:cNvCxnSpPr/>
          <p:nvPr userDrawn="1"/>
        </p:nvCxnSpPr>
        <p:spPr>
          <a:xfrm>
            <a:off x="550863" y="4580706"/>
            <a:ext cx="1105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550863" y="2199506"/>
            <a:ext cx="5005387" cy="2058355"/>
          </a:xfrm>
        </p:spPr>
        <p:txBody>
          <a:bodyPr anchor="b" anchorCtr="0"/>
          <a:lstStyle>
            <a:lvl1pPr>
              <a:defRPr sz="3600">
                <a:solidFill>
                  <a:schemeClr val="tx1"/>
                </a:solidFill>
              </a:defRPr>
            </a:lvl1pPr>
          </a:lstStyle>
          <a:p>
            <a:r>
              <a:rPr lang="en-US"/>
              <a:t>Click here to add</a:t>
            </a:r>
            <a:br>
              <a:rPr lang="en-US"/>
            </a:br>
            <a:r>
              <a:rPr lang="en-US"/>
              <a:t>your title which speaks to a bold statement or fact</a:t>
            </a:r>
          </a:p>
        </p:txBody>
      </p:sp>
    </p:spTree>
    <p:extLst>
      <p:ext uri="{BB962C8B-B14F-4D97-AF65-F5344CB8AC3E}">
        <p14:creationId xmlns:p14="http://schemas.microsoft.com/office/powerpoint/2010/main" val="24349111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pos="3500" userDrawn="1">
          <p15:clr>
            <a:srgbClr val="FBAE40"/>
          </p15:clr>
        </p15:guide>
        <p15:guide id="3" orient="horz" pos="259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 Slide_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69E8601-BAA9-B582-763C-7F9E78E05FF4}"/>
              </a:ext>
            </a:extLst>
          </p:cNvPr>
          <p:cNvSpPr>
            <a:spLocks noGrp="1"/>
          </p:cNvSpPr>
          <p:nvPr>
            <p:ph type="pic" sz="quarter" idx="19"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9" name="Text Placeholder 15">
            <a:extLst>
              <a:ext uri="{FF2B5EF4-FFF2-40B4-BE49-F238E27FC236}">
                <a16:creationId xmlns:a16="http://schemas.microsoft.com/office/drawing/2014/main" id="{F7DD6321-0F3B-DDE0-F3D9-7FD1285A5450}"/>
              </a:ext>
            </a:extLst>
          </p:cNvPr>
          <p:cNvSpPr>
            <a:spLocks noGrp="1" noChangeAspect="1"/>
          </p:cNvSpPr>
          <p:nvPr>
            <p:ph type="body" sz="quarter" idx="17"/>
          </p:nvPr>
        </p:nvSpPr>
        <p:spPr>
          <a:xfrm>
            <a:off x="0" y="1637998"/>
            <a:ext cx="5220000" cy="5220000"/>
          </a:xfrm>
          <a:prstGeom prst="ellipse">
            <a:avLst/>
          </a:prstGeom>
          <a:solidFill>
            <a:schemeClr val="accent2">
              <a:alpha val="80000"/>
            </a:schemeClr>
          </a:solid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DF579B7F-1D73-E196-08A6-DA23D942A661}"/>
              </a:ext>
            </a:extLst>
          </p:cNvPr>
          <p:cNvSpPr>
            <a:spLocks noGrp="1"/>
          </p:cNvSpPr>
          <p:nvPr>
            <p:ph type="title" hasCustomPrompt="1"/>
          </p:nvPr>
        </p:nvSpPr>
        <p:spPr>
          <a:xfrm>
            <a:off x="770152" y="2823648"/>
            <a:ext cx="3676222" cy="2848700"/>
          </a:xfrm>
        </p:spPr>
        <p:txBody>
          <a:bodyPr anchor="ctr" anchorCtr="0"/>
          <a:lstStyle>
            <a:lvl1pPr>
              <a:defRPr sz="3600">
                <a:solidFill>
                  <a:schemeClr val="bg1"/>
                </a:solidFill>
              </a:defRPr>
            </a:lvl1pPr>
          </a:lstStyle>
          <a:p>
            <a:r>
              <a:rPr lang="en-US"/>
              <a:t>Click here to add your title which speaks</a:t>
            </a:r>
            <a:br>
              <a:rPr lang="en-US"/>
            </a:br>
            <a:r>
              <a:rPr lang="en-US"/>
              <a:t>to a bold statement</a:t>
            </a:r>
            <a:br>
              <a:rPr lang="en-US"/>
            </a:br>
            <a:r>
              <a:rPr lang="en-US"/>
              <a:t>or fact</a:t>
            </a:r>
          </a:p>
        </p:txBody>
      </p:sp>
    </p:spTree>
    <p:extLst>
      <p:ext uri="{BB962C8B-B14F-4D97-AF65-F5344CB8AC3E}">
        <p14:creationId xmlns:p14="http://schemas.microsoft.com/office/powerpoint/2010/main" val="91271946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ement Slide_6">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pic>
        <p:nvPicPr>
          <p:cNvPr id="12" name="Pattern_Medium space_WHITE.ai">
            <a:extLst>
              <a:ext uri="{FF2B5EF4-FFF2-40B4-BE49-F238E27FC236}">
                <a16:creationId xmlns:a16="http://schemas.microsoft.com/office/drawing/2014/main" id="{B7B791F7-B258-302C-61D1-BDBADC3CE1C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sp>
        <p:nvSpPr>
          <p:cNvPr id="5" name="Rectangle 4">
            <a:extLst>
              <a:ext uri="{FF2B5EF4-FFF2-40B4-BE49-F238E27FC236}">
                <a16:creationId xmlns:a16="http://schemas.microsoft.com/office/drawing/2014/main" id="{6065519D-01AE-A093-732C-E9E78968E5B6}"/>
              </a:ext>
            </a:extLst>
          </p:cNvPr>
          <p:cNvSpPr/>
          <p:nvPr userDrawn="1"/>
        </p:nvSpPr>
        <p:spPr>
          <a:xfrm>
            <a:off x="8134597" y="5218683"/>
            <a:ext cx="890650" cy="6526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1">
            <a:extLst>
              <a:ext uri="{FF2B5EF4-FFF2-40B4-BE49-F238E27FC236}">
                <a16:creationId xmlns:a16="http://schemas.microsoft.com/office/drawing/2014/main" id="{3C696122-4953-B622-8E57-C5D3E5D79E18}"/>
              </a:ext>
            </a:extLst>
          </p:cNvPr>
          <p:cNvSpPr>
            <a:spLocks noGrp="1"/>
          </p:cNvSpPr>
          <p:nvPr>
            <p:ph type="body" sz="quarter" idx="20"/>
          </p:nvPr>
        </p:nvSpPr>
        <p:spPr>
          <a:xfrm>
            <a:off x="0" y="1"/>
            <a:ext cx="5195888"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4" y="430442"/>
            <a:ext cx="4105274" cy="5698896"/>
          </a:xfrm>
        </p:spPr>
        <p:txBody>
          <a:bodyPr/>
          <a:lstStyle>
            <a:lvl1pPr>
              <a:defRPr sz="6000">
                <a:solidFill>
                  <a:schemeClr val="tx1"/>
                </a:solidFill>
              </a:defRPr>
            </a:lvl1pPr>
          </a:lstStyle>
          <a:p>
            <a:r>
              <a:rPr lang="en-MY"/>
              <a:t>Click here to add your powerful and impactful fact</a:t>
            </a:r>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4665663" y="3744913"/>
            <a:ext cx="4016375" cy="2384425"/>
          </a:xfrm>
          <a:solidFill>
            <a:schemeClr val="tx1">
              <a:lumMod val="50000"/>
            </a:schemeClr>
          </a:solidFill>
          <a:effectLst>
            <a:outerShdw blurRad="787400" dist="38100" dir="2700000" sx="105000" sy="105000" algn="ctr" rotWithShape="0">
              <a:srgbClr val="000000">
                <a:alpha val="18000"/>
              </a:srgbClr>
            </a:outerShdw>
          </a:effectLst>
        </p:spPr>
        <p:txBody>
          <a:bodyPr/>
          <a:lstStyle>
            <a:lvl1pPr>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a:t>
            </a:r>
          </a:p>
        </p:txBody>
      </p:sp>
      <p:pic>
        <p:nvPicPr>
          <p:cNvPr id="6" name="GroupM_SingleColor_Logo_Navy_RGB.png">
            <a:extLst>
              <a:ext uri="{FF2B5EF4-FFF2-40B4-BE49-F238E27FC236}">
                <a16:creationId xmlns:a16="http://schemas.microsoft.com/office/drawing/2014/main" id="{3071D752-E2CB-00AF-7BF0-580AF12B2C1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6002388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userDrawn="1">
          <p15:clr>
            <a:srgbClr val="FBAE40"/>
          </p15:clr>
        </p15:guide>
        <p15:guide id="2" pos="295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Slide_7">
    <p:bg>
      <p:bgPr>
        <a:solidFill>
          <a:schemeClr val="accent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5F051F-6AC9-0CAD-55DA-60F30486A277}"/>
              </a:ext>
            </a:extLst>
          </p:cNvPr>
          <p:cNvSpPr>
            <a:spLocks noGrp="1"/>
          </p:cNvSpPr>
          <p:nvPr>
            <p:ph type="pic" sz="quarter" idx="12" hasCustomPrompt="1"/>
          </p:nvPr>
        </p:nvSpPr>
        <p:spPr>
          <a:xfrm>
            <a:off x="6996112" y="2"/>
            <a:ext cx="5195888" cy="6857999"/>
          </a:xfrm>
          <a:custGeom>
            <a:avLst/>
            <a:gdLst>
              <a:gd name="connsiteX0" fmla="*/ 0 w 5195888"/>
              <a:gd name="connsiteY0" fmla="*/ 0 h 6857999"/>
              <a:gd name="connsiteX1" fmla="*/ 5195888 w 5195888"/>
              <a:gd name="connsiteY1" fmla="*/ 0 h 6857999"/>
              <a:gd name="connsiteX2" fmla="*/ 5195888 w 5195888"/>
              <a:gd name="connsiteY2" fmla="*/ 6857999 h 6857999"/>
              <a:gd name="connsiteX3" fmla="*/ 0 w 519588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195888" h="6857999">
                <a:moveTo>
                  <a:pt x="0" y="0"/>
                </a:moveTo>
                <a:lnTo>
                  <a:pt x="5195888" y="0"/>
                </a:lnTo>
                <a:lnTo>
                  <a:pt x="5195888" y="6857999"/>
                </a:lnTo>
                <a:lnTo>
                  <a:pt x="0" y="6857999"/>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5195889" y="2412796"/>
            <a:ext cx="5361275" cy="3716542"/>
          </a:xfrm>
          <a:solidFill>
            <a:schemeClr val="bg1">
              <a:lumMod val="50000"/>
            </a:schemeClr>
          </a:solidFill>
          <a:effectLst>
            <a:outerShdw blurRad="787400" dist="38100" dir="2700000" sx="105000" sy="105000" algn="ctr" rotWithShape="0">
              <a:srgbClr val="000000">
                <a:alpha val="18000"/>
              </a:srgbClr>
            </a:outerShdw>
          </a:effectLst>
        </p:spPr>
        <p:txBody>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1014761" y="838676"/>
            <a:ext cx="4734875" cy="5180648"/>
          </a:xfrm>
        </p:spPr>
        <p:txBody>
          <a:bodyPr anchor="ctr" anchorCtr="0"/>
          <a:lstStyle>
            <a:lvl1pPr algn="r">
              <a:defRPr sz="6000">
                <a:solidFill>
                  <a:schemeClr val="bg1"/>
                </a:solidFill>
              </a:defRPr>
            </a:lvl1pPr>
          </a:lstStyle>
          <a:p>
            <a:r>
              <a:rPr lang="en-MY"/>
              <a:t>Click here to add your powerful and impactful fact</a:t>
            </a:r>
            <a:endParaRPr lang="en-US"/>
          </a:p>
        </p:txBody>
      </p:sp>
    </p:spTree>
    <p:extLst>
      <p:ext uri="{BB962C8B-B14F-4D97-AF65-F5344CB8AC3E}">
        <p14:creationId xmlns:p14="http://schemas.microsoft.com/office/powerpoint/2010/main" val="1219783173"/>
      </p:ext>
    </p:extLst>
  </p:cSld>
  <p:clrMapOvr>
    <a:masterClrMapping/>
  </p:clrMapOvr>
  <p:extLst>
    <p:ext uri="{DCECCB84-F9BA-43D5-87BE-67443E8EF086}">
      <p15:sldGuideLst xmlns:p15="http://schemas.microsoft.com/office/powerpoint/2012/main">
        <p15:guide id="1" pos="3273">
          <p15:clr>
            <a:srgbClr val="FBAE40"/>
          </p15:clr>
        </p15:guide>
        <p15:guide id="2" pos="361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Slide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32179CF-4D08-BE88-967B-D9F7AC2D3A69}"/>
              </a:ext>
            </a:extLst>
          </p:cNvPr>
          <p:cNvSpPr>
            <a:spLocks noGrp="1"/>
          </p:cNvSpPr>
          <p:nvPr>
            <p:ph type="pic" sz="quarter" idx="18" hasCustomPrompt="1"/>
          </p:nvPr>
        </p:nvSpPr>
        <p:spPr>
          <a:xfrm>
            <a:off x="2" y="2"/>
            <a:ext cx="12191999" cy="6857999"/>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4" name="Text Placeholder 13">
            <a:extLst>
              <a:ext uri="{FF2B5EF4-FFF2-40B4-BE49-F238E27FC236}">
                <a16:creationId xmlns:a16="http://schemas.microsoft.com/office/drawing/2014/main" id="{DFB9CE78-195F-EE5D-DD56-EAB1B7EF5C04}"/>
              </a:ext>
            </a:extLst>
          </p:cNvPr>
          <p:cNvSpPr>
            <a:spLocks noGrp="1"/>
          </p:cNvSpPr>
          <p:nvPr>
            <p:ph type="body" sz="quarter" idx="25"/>
          </p:nvPr>
        </p:nvSpPr>
        <p:spPr>
          <a:xfrm>
            <a:off x="0" y="1439695"/>
            <a:ext cx="6120000" cy="5418303"/>
          </a:xfrm>
          <a:custGeom>
            <a:avLst/>
            <a:gdLst>
              <a:gd name="connsiteX0" fmla="*/ 3060000 w 6120000"/>
              <a:gd name="connsiteY0" fmla="*/ 0 h 5418303"/>
              <a:gd name="connsiteX1" fmla="*/ 6120000 w 6120000"/>
              <a:gd name="connsiteY1" fmla="*/ 3060000 h 5418303"/>
              <a:gd name="connsiteX2" fmla="*/ 5223747 w 6120000"/>
              <a:gd name="connsiteY2" fmla="*/ 5223747 h 5418303"/>
              <a:gd name="connsiteX3" fmla="*/ 5009681 w 6120000"/>
              <a:gd name="connsiteY3" fmla="*/ 5418303 h 5418303"/>
              <a:gd name="connsiteX4" fmla="*/ 1110319 w 6120000"/>
              <a:gd name="connsiteY4" fmla="*/ 5418303 h 5418303"/>
              <a:gd name="connsiteX5" fmla="*/ 896254 w 6120000"/>
              <a:gd name="connsiteY5" fmla="*/ 5223747 h 5418303"/>
              <a:gd name="connsiteX6" fmla="*/ 0 w 6120000"/>
              <a:gd name="connsiteY6" fmla="*/ 3060000 h 5418303"/>
              <a:gd name="connsiteX7" fmla="*/ 3060000 w 6120000"/>
              <a:gd name="connsiteY7" fmla="*/ 0 h 54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0000" h="5418303">
                <a:moveTo>
                  <a:pt x="3060000" y="0"/>
                </a:moveTo>
                <a:cubicBezTo>
                  <a:pt x="4749991" y="0"/>
                  <a:pt x="6120000" y="1370009"/>
                  <a:pt x="6120000" y="3060000"/>
                </a:cubicBezTo>
                <a:cubicBezTo>
                  <a:pt x="6120000" y="3904996"/>
                  <a:pt x="5777498" y="4669996"/>
                  <a:pt x="5223747" y="5223747"/>
                </a:cubicBezTo>
                <a:lnTo>
                  <a:pt x="5009681" y="5418303"/>
                </a:lnTo>
                <a:lnTo>
                  <a:pt x="1110319" y="5418303"/>
                </a:lnTo>
                <a:lnTo>
                  <a:pt x="896254" y="5223747"/>
                </a:lnTo>
                <a:cubicBezTo>
                  <a:pt x="342502" y="4669996"/>
                  <a:pt x="0" y="3904996"/>
                  <a:pt x="0" y="3060000"/>
                </a:cubicBezTo>
                <a:cubicBezTo>
                  <a:pt x="0" y="1370009"/>
                  <a:pt x="1370009" y="0"/>
                  <a:pt x="3060000" y="0"/>
                </a:cubicBezTo>
                <a:close/>
              </a:path>
            </a:pathLst>
          </a:custGeom>
          <a:solidFill>
            <a:schemeClr val="accent5">
              <a:alpha val="80000"/>
            </a:schemeClr>
          </a:solidFill>
          <a:ln>
            <a:noFill/>
          </a:ln>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52E061C4-F8AB-0BC5-A59F-D96F2E089380}"/>
              </a:ext>
            </a:extLst>
          </p:cNvPr>
          <p:cNvSpPr>
            <a:spLocks noGrp="1"/>
          </p:cNvSpPr>
          <p:nvPr>
            <p:ph type="title" hasCustomPrompt="1"/>
          </p:nvPr>
        </p:nvSpPr>
        <p:spPr>
          <a:xfrm>
            <a:off x="900704" y="2946860"/>
            <a:ext cx="4318592" cy="3105669"/>
          </a:xfrm>
        </p:spPr>
        <p:txBody>
          <a:bodyPr anchor="ctr" anchorCtr="0"/>
          <a:lstStyle>
            <a:lvl1pPr>
              <a:defRPr sz="5400"/>
            </a:lvl1pPr>
          </a:lstStyle>
          <a:p>
            <a:r>
              <a:rPr lang="en-US"/>
              <a:t>Click here</a:t>
            </a:r>
            <a:br>
              <a:rPr lang="en-US"/>
            </a:br>
            <a:r>
              <a:rPr lang="en-US"/>
              <a:t>to add</a:t>
            </a:r>
            <a:br>
              <a:rPr lang="en-US"/>
            </a:br>
            <a:r>
              <a:rPr lang="en-US"/>
              <a:t>your title</a:t>
            </a:r>
          </a:p>
        </p:txBody>
      </p:sp>
      <p:sp>
        <p:nvSpPr>
          <p:cNvPr id="11" name="Text Placeholder 15">
            <a:extLst>
              <a:ext uri="{FF2B5EF4-FFF2-40B4-BE49-F238E27FC236}">
                <a16:creationId xmlns:a16="http://schemas.microsoft.com/office/drawing/2014/main" id="{8CC24D6D-0DE6-1754-F53C-C1FA26A79BEA}"/>
              </a:ext>
            </a:extLst>
          </p:cNvPr>
          <p:cNvSpPr>
            <a:spLocks noGrp="1" noChangeAspect="1"/>
          </p:cNvSpPr>
          <p:nvPr>
            <p:ph type="body" sz="quarter" idx="24"/>
          </p:nvPr>
        </p:nvSpPr>
        <p:spPr>
          <a:xfrm>
            <a:off x="4692416" y="5162400"/>
            <a:ext cx="1440000" cy="1440000"/>
          </a:xfrm>
          <a:prstGeom prst="ellipse">
            <a:avLst/>
          </a:prstGeom>
          <a:solidFill>
            <a:schemeClr val="accent1">
              <a:alpha val="80000"/>
            </a:schemeClr>
          </a:solidFill>
        </p:spPr>
        <p:txBody>
          <a:bodyPr/>
          <a:lstStyle>
            <a:lvl1pPr>
              <a:defRPr>
                <a:noFill/>
              </a:defRPr>
            </a:lvl1pPr>
          </a:lstStyle>
          <a:p>
            <a:pPr lvl="0"/>
            <a:endParaRPr lang="en-US"/>
          </a:p>
        </p:txBody>
      </p:sp>
      <p:sp>
        <p:nvSpPr>
          <p:cNvPr id="4" name="Text Placeholder 3">
            <a:extLst>
              <a:ext uri="{FF2B5EF4-FFF2-40B4-BE49-F238E27FC236}">
                <a16:creationId xmlns:a16="http://schemas.microsoft.com/office/drawing/2014/main" id="{B260951F-FD5D-F887-4A02-BBD40C8807C4}"/>
              </a:ext>
            </a:extLst>
          </p:cNvPr>
          <p:cNvSpPr>
            <a:spLocks noGrp="1"/>
          </p:cNvSpPr>
          <p:nvPr>
            <p:ph type="body" sz="quarter" idx="21"/>
          </p:nvPr>
        </p:nvSpPr>
        <p:spPr>
          <a:xfrm>
            <a:off x="3718800" y="5966086"/>
            <a:ext cx="2113200" cy="891914"/>
          </a:xfrm>
          <a:custGeom>
            <a:avLst/>
            <a:gdLst>
              <a:gd name="connsiteX0" fmla="*/ 799069 w 9595626"/>
              <a:gd name="connsiteY0" fmla="*/ 0 h 4050005"/>
              <a:gd name="connsiteX1" fmla="*/ 3678049 w 9595626"/>
              <a:gd name="connsiteY1" fmla="*/ 0 h 4050005"/>
              <a:gd name="connsiteX2" fmla="*/ 4792751 w 9595626"/>
              <a:gd name="connsiteY2" fmla="*/ 1092979 h 4050005"/>
              <a:gd name="connsiteX3" fmla="*/ 5929586 w 9595626"/>
              <a:gd name="connsiteY3" fmla="*/ 0 h 4050005"/>
              <a:gd name="connsiteX4" fmla="*/ 8794532 w 9595626"/>
              <a:gd name="connsiteY4" fmla="*/ 0 h 4050005"/>
              <a:gd name="connsiteX5" fmla="*/ 8794532 w 9595626"/>
              <a:gd name="connsiteY5" fmla="*/ 5 h 4050005"/>
              <a:gd name="connsiteX6" fmla="*/ 9595626 w 9595626"/>
              <a:gd name="connsiteY6" fmla="*/ 5 h 4050005"/>
              <a:gd name="connsiteX7" fmla="*/ 9595626 w 9595626"/>
              <a:gd name="connsiteY7" fmla="*/ 4050005 h 4050005"/>
              <a:gd name="connsiteX8" fmla="*/ 8044287 w 9595626"/>
              <a:gd name="connsiteY8" fmla="*/ 4050005 h 4050005"/>
              <a:gd name="connsiteX9" fmla="*/ 8044287 w 9595626"/>
              <a:gd name="connsiteY9" fmla="*/ 4045423 h 4050005"/>
              <a:gd name="connsiteX10" fmla="*/ 1551339 w 9595626"/>
              <a:gd name="connsiteY10" fmla="*/ 4045423 h 4050005"/>
              <a:gd name="connsiteX11" fmla="*/ 1551339 w 9595626"/>
              <a:gd name="connsiteY11" fmla="*/ 4050005 h 4050005"/>
              <a:gd name="connsiteX12" fmla="*/ 0 w 9595626"/>
              <a:gd name="connsiteY12" fmla="*/ 4050005 h 4050005"/>
              <a:gd name="connsiteX13" fmla="*/ 0 w 9595626"/>
              <a:gd name="connsiteY13" fmla="*/ 5 h 4050005"/>
              <a:gd name="connsiteX14" fmla="*/ 799069 w 9595626"/>
              <a:gd name="connsiteY14" fmla="*/ 5 h 40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5626" h="4050005">
                <a:moveTo>
                  <a:pt x="799069" y="0"/>
                </a:moveTo>
                <a:lnTo>
                  <a:pt x="3678049" y="0"/>
                </a:lnTo>
                <a:lnTo>
                  <a:pt x="4792751" y="1092979"/>
                </a:lnTo>
                <a:lnTo>
                  <a:pt x="5929586" y="0"/>
                </a:lnTo>
                <a:lnTo>
                  <a:pt x="8794532" y="0"/>
                </a:lnTo>
                <a:lnTo>
                  <a:pt x="8794532" y="5"/>
                </a:lnTo>
                <a:lnTo>
                  <a:pt x="9595626" y="5"/>
                </a:lnTo>
                <a:lnTo>
                  <a:pt x="9595626" y="4050005"/>
                </a:lnTo>
                <a:lnTo>
                  <a:pt x="8044287" y="4050005"/>
                </a:lnTo>
                <a:lnTo>
                  <a:pt x="8044287" y="4045423"/>
                </a:lnTo>
                <a:lnTo>
                  <a:pt x="1551339" y="4045423"/>
                </a:lnTo>
                <a:lnTo>
                  <a:pt x="1551339" y="4050005"/>
                </a:lnTo>
                <a:lnTo>
                  <a:pt x="0" y="4050005"/>
                </a:lnTo>
                <a:lnTo>
                  <a:pt x="0" y="5"/>
                </a:lnTo>
                <a:lnTo>
                  <a:pt x="799069" y="5"/>
                </a:lnTo>
                <a:close/>
              </a:path>
            </a:pathLst>
          </a:custGeom>
          <a:solidFill>
            <a:schemeClr val="bg2"/>
          </a:solidFill>
        </p:spPr>
        <p:txBody>
          <a:bodyPr wrap="square">
            <a:noAutofit/>
          </a:bodyPr>
          <a:lstStyle>
            <a:lvl1pPr marL="0" indent="0">
              <a:buNone/>
              <a:defRPr>
                <a:noFill/>
              </a:defRPr>
            </a:lvl1pPr>
          </a:lstStyle>
          <a:p>
            <a:pPr lvl="0"/>
            <a:endParaRPr lang="en-US"/>
          </a:p>
        </p:txBody>
      </p:sp>
    </p:spTree>
    <p:extLst>
      <p:ext uri="{BB962C8B-B14F-4D97-AF65-F5344CB8AC3E}">
        <p14:creationId xmlns:p14="http://schemas.microsoft.com/office/powerpoint/2010/main" val="210172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Slide_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2" y="5758909"/>
            <a:ext cx="11090275" cy="474126"/>
          </a:xfrm>
        </p:spPr>
        <p:txBody>
          <a:bodyPr anchor="b" anchorCtr="0"/>
          <a:lstStyle>
            <a:lvl1pPr algn="ctr">
              <a:defRPr sz="2800">
                <a:solidFill>
                  <a:schemeClr val="tx1"/>
                </a:solidFill>
              </a:defRPr>
            </a:lvl1pPr>
          </a:lstStyle>
          <a:p>
            <a:r>
              <a:rPr lang="en-MY"/>
              <a:t>Click here to add your powerful and impactful fact in one line</a:t>
            </a:r>
            <a:endParaRPr lang="en-US"/>
          </a:p>
        </p:txBody>
      </p:sp>
      <p:pic>
        <p:nvPicPr>
          <p:cNvPr id="6" name="Picture 5" descr="A heart shaped network with white and blue dots and squares&#10;&#10;Description automatically generated">
            <a:extLst>
              <a:ext uri="{FF2B5EF4-FFF2-40B4-BE49-F238E27FC236}">
                <a16:creationId xmlns:a16="http://schemas.microsoft.com/office/drawing/2014/main" id="{20AF78E9-BBA4-A632-ECCD-0FC478BBA9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04435" y="441325"/>
            <a:ext cx="5783128" cy="4964393"/>
          </a:xfrm>
          <a:prstGeom prst="rect">
            <a:avLst/>
          </a:prstGeom>
        </p:spPr>
      </p:pic>
      <p:pic>
        <p:nvPicPr>
          <p:cNvPr id="5" name="GroupM_SingleColor_Logo_Navy_RGB.png">
            <a:extLst>
              <a:ext uri="{FF2B5EF4-FFF2-40B4-BE49-F238E27FC236}">
                <a16:creationId xmlns:a16="http://schemas.microsoft.com/office/drawing/2014/main" id="{B5E07406-87C3-A7FE-0D0D-DC2D607587B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88733957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w Icon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6" name="Picture Placeholder 5">
            <a:extLst>
              <a:ext uri="{FF2B5EF4-FFF2-40B4-BE49-F238E27FC236}">
                <a16:creationId xmlns:a16="http://schemas.microsoft.com/office/drawing/2014/main" id="{6DC9F7E4-9BEE-970A-3623-A8CD1247F64F}"/>
              </a:ext>
            </a:extLst>
          </p:cNvPr>
          <p:cNvSpPr>
            <a:spLocks noGrp="1" noChangeAspect="1"/>
          </p:cNvSpPr>
          <p:nvPr>
            <p:ph type="pic" sz="quarter" idx="10" hasCustomPrompt="1"/>
          </p:nvPr>
        </p:nvSpPr>
        <p:spPr>
          <a:xfrm>
            <a:off x="5107666" y="1194248"/>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40A72755-CA48-C4EC-132E-6DADABB275A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619860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pos="3727" userDrawn="1">
          <p15:clr>
            <a:srgbClr val="FBAE40"/>
          </p15:clr>
        </p15:guide>
        <p15:guide id="3" orient="horz" pos="8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tx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E2BCA70C-9FC5-B9B7-1B2A-4DF92301138D}"/>
              </a:ext>
            </a:extLst>
          </p:cNvPr>
          <p:cNvCxnSpPr/>
          <p:nvPr userDrawn="1"/>
        </p:nvCxnSpPr>
        <p:spPr>
          <a:xfrm>
            <a:off x="553677" y="4722738"/>
            <a:ext cx="12281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2B35C373-45EC-31EB-B654-045DA672454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340301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w Icon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550863" y="1003067"/>
            <a:ext cx="4645025" cy="4851867"/>
          </a:xfrm>
        </p:spPr>
        <p:txBody>
          <a:bodyPr anchor="ctr" anchorCtr="0"/>
          <a:lstStyle>
            <a:lvl1pPr algn="r">
              <a:defRPr sz="6000">
                <a:solidFill>
                  <a:schemeClr val="bg1"/>
                </a:solidFill>
              </a:defRPr>
            </a:lvl1pPr>
          </a:lstStyle>
          <a:p>
            <a:r>
              <a:rPr lang="en-MY"/>
              <a:t>Click here</a:t>
            </a:r>
            <a:br>
              <a:rPr lang="en-MY"/>
            </a:br>
            <a:r>
              <a:rPr lang="en-MY"/>
              <a:t>to add your powerful</a:t>
            </a:r>
            <a:br>
              <a:rPr lang="en-MY"/>
            </a:br>
            <a:r>
              <a:rPr lang="en-MY"/>
              <a:t>and impactful fact </a:t>
            </a:r>
            <a:endParaRPr lang="en-US"/>
          </a:p>
        </p:txBody>
      </p:sp>
      <p:sp>
        <p:nvSpPr>
          <p:cNvPr id="4" name="Picture Placeholder 5">
            <a:extLst>
              <a:ext uri="{FF2B5EF4-FFF2-40B4-BE49-F238E27FC236}">
                <a16:creationId xmlns:a16="http://schemas.microsoft.com/office/drawing/2014/main" id="{EF80E78C-2331-ED4C-4BAE-E66CBAC3E6CB}"/>
              </a:ext>
            </a:extLst>
          </p:cNvPr>
          <p:cNvSpPr>
            <a:spLocks noGrp="1" noChangeAspect="1"/>
          </p:cNvSpPr>
          <p:nvPr>
            <p:ph type="pic" sz="quarter" idx="10" hasCustomPrompt="1"/>
          </p:nvPr>
        </p:nvSpPr>
        <p:spPr>
          <a:xfrm>
            <a:off x="5409249" y="4934987"/>
            <a:ext cx="792000" cy="792000"/>
          </a:xfrm>
        </p:spPr>
        <p:txBody>
          <a:bodyPr anchor="ctr" anchorCtr="0"/>
          <a:lstStyle>
            <a:lvl1pPr marL="0" indent="0" algn="ctr">
              <a:buNone/>
              <a:defRPr>
                <a:solidFill>
                  <a:schemeClr val="bg1"/>
                </a:solidFill>
              </a:defRPr>
            </a:lvl1pPr>
          </a:lstStyle>
          <a:p>
            <a:r>
              <a:rPr lang="en-US"/>
              <a:t>Click here to add your icon</a:t>
            </a:r>
          </a:p>
        </p:txBody>
      </p:sp>
      <p:pic>
        <p:nvPicPr>
          <p:cNvPr id="3" name="GroupM_SingleColor_Logo_Navy_RGB.png">
            <a:extLst>
              <a:ext uri="{FF2B5EF4-FFF2-40B4-BE49-F238E27FC236}">
                <a16:creationId xmlns:a16="http://schemas.microsoft.com/office/drawing/2014/main" id="{F784450F-C74B-6451-05A0-D10A69F4FF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16486683"/>
      </p:ext>
    </p:extLst>
  </p:cSld>
  <p:clrMapOvr>
    <a:masterClrMapping/>
  </p:clrMapOvr>
  <p:extLst>
    <p:ext uri="{DCECCB84-F9BA-43D5-87BE-67443E8EF086}">
      <p15:sldGuideLst xmlns:p15="http://schemas.microsoft.com/office/powerpoint/2012/main">
        <p15:guide id="1" pos="3273" userDrawn="1">
          <p15:clr>
            <a:srgbClr val="FBAE40"/>
          </p15:clr>
        </p15:guide>
        <p15:guide id="2" pos="3386" userDrawn="1">
          <p15:clr>
            <a:srgbClr val="FBAE40"/>
          </p15:clr>
        </p15:guide>
        <p15:guide id="3" orient="horz" pos="358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w Icon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36-6980-9050-452B-0B7A2E3FFCDE}"/>
              </a:ext>
            </a:extLst>
          </p:cNvPr>
          <p:cNvSpPr>
            <a:spLocks noGrp="1"/>
          </p:cNvSpPr>
          <p:nvPr>
            <p:ph type="title" hasCustomPrompt="1"/>
          </p:nvPr>
        </p:nvSpPr>
        <p:spPr>
          <a:xfrm>
            <a:off x="6096000" y="1003067"/>
            <a:ext cx="5545137" cy="4851867"/>
          </a:xfrm>
        </p:spPr>
        <p:txBody>
          <a:bodyPr anchor="ctr" anchorCtr="0"/>
          <a:lstStyle>
            <a:lvl1pPr algn="l">
              <a:defRPr sz="6000">
                <a:solidFill>
                  <a:schemeClr val="tx1"/>
                </a:solidFill>
              </a:defRPr>
            </a:lvl1pPr>
          </a:lstStyle>
          <a:p>
            <a:r>
              <a:rPr lang="en-MY"/>
              <a:t>Click here</a:t>
            </a:r>
            <a:br>
              <a:rPr lang="en-MY"/>
            </a:br>
            <a:r>
              <a:rPr lang="en-MY"/>
              <a:t>to add your powerful</a:t>
            </a:r>
            <a:br>
              <a:rPr lang="en-MY"/>
            </a:br>
            <a:r>
              <a:rPr lang="en-MY"/>
              <a:t>and impactful fact </a:t>
            </a:r>
            <a:endParaRPr lang="en-US"/>
          </a:p>
        </p:txBody>
      </p:sp>
      <p:sp>
        <p:nvSpPr>
          <p:cNvPr id="7" name="Picture Placeholder 5">
            <a:extLst>
              <a:ext uri="{FF2B5EF4-FFF2-40B4-BE49-F238E27FC236}">
                <a16:creationId xmlns:a16="http://schemas.microsoft.com/office/drawing/2014/main" id="{46CE577D-B92E-005F-D378-AA0C2FC61C99}"/>
              </a:ext>
            </a:extLst>
          </p:cNvPr>
          <p:cNvSpPr>
            <a:spLocks noGrp="1" noChangeAspect="1"/>
          </p:cNvSpPr>
          <p:nvPr>
            <p:ph type="pic" sz="quarter" idx="10" hasCustomPrompt="1"/>
          </p:nvPr>
        </p:nvSpPr>
        <p:spPr>
          <a:xfrm>
            <a:off x="5107666" y="1195200"/>
            <a:ext cx="792000" cy="792000"/>
          </a:xfrm>
        </p:spPr>
        <p:txBody>
          <a:bodyPr anchor="ctr" anchorCtr="0"/>
          <a:lstStyle>
            <a:lvl1pPr marL="0" indent="0" algn="ctr">
              <a:buNone/>
              <a:defRPr>
                <a:solidFill>
                  <a:schemeClr val="tx1"/>
                </a:solidFill>
              </a:defRPr>
            </a:lvl1pPr>
          </a:lstStyle>
          <a:p>
            <a:r>
              <a:rPr lang="en-US"/>
              <a:t>Click here to add your icon</a:t>
            </a:r>
          </a:p>
        </p:txBody>
      </p:sp>
      <p:pic>
        <p:nvPicPr>
          <p:cNvPr id="4" name="GroupM_SingleColor_Logo_Navy_RGB.png">
            <a:extLst>
              <a:ext uri="{FF2B5EF4-FFF2-40B4-BE49-F238E27FC236}">
                <a16:creationId xmlns:a16="http://schemas.microsoft.com/office/drawing/2014/main" id="{90C06118-5A09-961A-5550-66F5CEDFB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96657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727" userDrawn="1">
          <p15:clr>
            <a:srgbClr val="FBAE40"/>
          </p15:clr>
        </p15:guide>
        <p15:guide id="3" orient="horz" pos="89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Slide_Deep Nav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11" name="Picture Placeholder 10">
            <a:extLst>
              <a:ext uri="{FF2B5EF4-FFF2-40B4-BE49-F238E27FC236}">
                <a16:creationId xmlns:a16="http://schemas.microsoft.com/office/drawing/2014/main" id="{729D1E43-BB81-BB5E-152C-E4F4408E134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30277580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Slide_Brigh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DBCF008A-C114-25D0-0DC7-7563DA3830F5}"/>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tx1">
              <a:lumMod val="50000"/>
            </a:schemeClr>
          </a:solidFill>
        </p:spPr>
        <p:txBody>
          <a:bodyPr wrap="square">
            <a:noAutofit/>
          </a:bodyPr>
          <a:lstStyle>
            <a:lvl1pPr marL="0" indent="0">
              <a:buNone/>
              <a:defRPr>
                <a:solidFill>
                  <a:schemeClr val="tx1"/>
                </a:solidFill>
              </a:defRPr>
            </a:lvl1pPr>
          </a:lstStyle>
          <a:p>
            <a:r>
              <a:rPr lang="en-US"/>
              <a:t>Click here to add your image &gt; right click “Send to back”</a:t>
            </a:r>
          </a:p>
        </p:txBody>
      </p:sp>
    </p:spTree>
    <p:extLst>
      <p:ext uri="{BB962C8B-B14F-4D97-AF65-F5344CB8AC3E}">
        <p14:creationId xmlns:p14="http://schemas.microsoft.com/office/powerpoint/2010/main" val="3696793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Slide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052E-EDC2-2743-E4EA-92271817C599}"/>
              </a:ext>
            </a:extLst>
          </p:cNvPr>
          <p:cNvSpPr>
            <a:spLocks noGrp="1"/>
          </p:cNvSpPr>
          <p:nvPr>
            <p:ph type="title" hasCustomPrompt="1"/>
          </p:nvPr>
        </p:nvSpPr>
        <p:spPr>
          <a:xfrm>
            <a:off x="1162844" y="4467339"/>
            <a:ext cx="9866312" cy="910996"/>
          </a:xfrm>
        </p:spPr>
        <p:txBody>
          <a:bodyPr anchor="ctr" anchorCtr="0"/>
          <a:lstStyle>
            <a:lvl1pPr algn="ctr">
              <a:defRPr sz="4400">
                <a:solidFill>
                  <a:schemeClr val="bg2"/>
                </a:solidFill>
              </a:defRPr>
            </a:lvl1pPr>
          </a:lstStyle>
          <a:p>
            <a:r>
              <a:rPr lang="en-US" sz="4400" b="0">
                <a:solidFill>
                  <a:srgbClr val="FFFFFF"/>
                </a:solidFill>
                <a:latin typeface="Poppins Light" pitchFamily="2" charset="77"/>
                <a:cs typeface="Poppins Light" pitchFamily="2" charset="77"/>
              </a:rPr>
              <a:t>Click here to add your title which speaks to a bold statement or fact</a:t>
            </a:r>
            <a:endParaRPr lang="en-US"/>
          </a:p>
        </p:txBody>
      </p:sp>
      <p:sp>
        <p:nvSpPr>
          <p:cNvPr id="3" name="Picture Placeholder 2">
            <a:extLst>
              <a:ext uri="{FF2B5EF4-FFF2-40B4-BE49-F238E27FC236}">
                <a16:creationId xmlns:a16="http://schemas.microsoft.com/office/drawing/2014/main" id="{021E61B9-86C9-EB0F-FE7E-98378DBA1512}"/>
              </a:ext>
            </a:extLst>
          </p:cNvPr>
          <p:cNvSpPr>
            <a:spLocks noGrp="1"/>
          </p:cNvSpPr>
          <p:nvPr>
            <p:ph type="pic" sz="quarter" idx="12" hasCustomPrompt="1"/>
          </p:nvPr>
        </p:nvSpPr>
        <p:spPr>
          <a:xfrm>
            <a:off x="2" y="0"/>
            <a:ext cx="12191999" cy="3429000"/>
          </a:xfrm>
          <a:custGeom>
            <a:avLst/>
            <a:gdLst>
              <a:gd name="connsiteX0" fmla="*/ 0 w 12191999"/>
              <a:gd name="connsiteY0" fmla="*/ 0 h 3429000"/>
              <a:gd name="connsiteX1" fmla="*/ 12191999 w 12191999"/>
              <a:gd name="connsiteY1" fmla="*/ 0 h 3429000"/>
              <a:gd name="connsiteX2" fmla="*/ 12191999 w 12191999"/>
              <a:gd name="connsiteY2" fmla="*/ 3429000 h 3429000"/>
              <a:gd name="connsiteX3" fmla="*/ 0 w 1219199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9" h="3429000">
                <a:moveTo>
                  <a:pt x="0" y="0"/>
                </a:moveTo>
                <a:lnTo>
                  <a:pt x="12191999" y="0"/>
                </a:lnTo>
                <a:lnTo>
                  <a:pt x="12191999"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Click here to add your image &gt; right click “Send to back”</a:t>
            </a:r>
          </a:p>
        </p:txBody>
      </p:sp>
    </p:spTree>
    <p:extLst>
      <p:ext uri="{BB962C8B-B14F-4D97-AF65-F5344CB8AC3E}">
        <p14:creationId xmlns:p14="http://schemas.microsoft.com/office/powerpoint/2010/main" val="342125815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688391"/>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7" y="1688391"/>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6" name="Text Placeholder 7">
            <a:extLst>
              <a:ext uri="{FF2B5EF4-FFF2-40B4-BE49-F238E27FC236}">
                <a16:creationId xmlns:a16="http://schemas.microsoft.com/office/drawing/2014/main" id="{2C3CF057-756B-61AC-7B9E-6E2494D5EA5A}"/>
              </a:ext>
            </a:extLst>
          </p:cNvPr>
          <p:cNvSpPr>
            <a:spLocks noGrp="1"/>
          </p:cNvSpPr>
          <p:nvPr>
            <p:ph type="body" sz="quarter" idx="41" hasCustomPrompt="1"/>
          </p:nvPr>
        </p:nvSpPr>
        <p:spPr>
          <a:xfrm>
            <a:off x="1029897"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7" name="Text Placeholder 9">
            <a:extLst>
              <a:ext uri="{FF2B5EF4-FFF2-40B4-BE49-F238E27FC236}">
                <a16:creationId xmlns:a16="http://schemas.microsoft.com/office/drawing/2014/main" id="{9D45D3D8-7D1A-C819-AA57-5A798C14BA28}"/>
              </a:ext>
            </a:extLst>
          </p:cNvPr>
          <p:cNvSpPr>
            <a:spLocks noGrp="1"/>
          </p:cNvSpPr>
          <p:nvPr>
            <p:ph type="body" sz="quarter" idx="42" hasCustomPrompt="1"/>
          </p:nvPr>
        </p:nvSpPr>
        <p:spPr>
          <a:xfrm>
            <a:off x="1971976"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8" name="Text Placeholder 16">
            <a:extLst>
              <a:ext uri="{FF2B5EF4-FFF2-40B4-BE49-F238E27FC236}">
                <a16:creationId xmlns:a16="http://schemas.microsoft.com/office/drawing/2014/main" id="{B745411A-C62A-BEAD-6FBE-83FC033EFC05}"/>
              </a:ext>
            </a:extLst>
          </p:cNvPr>
          <p:cNvSpPr>
            <a:spLocks noGrp="1"/>
          </p:cNvSpPr>
          <p:nvPr>
            <p:ph type="body" sz="quarter" idx="43" hasCustomPrompt="1"/>
          </p:nvPr>
        </p:nvSpPr>
        <p:spPr>
          <a:xfrm>
            <a:off x="1972672" y="2924148"/>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0" name="Text Placeholder 9">
            <a:extLst>
              <a:ext uri="{FF2B5EF4-FFF2-40B4-BE49-F238E27FC236}">
                <a16:creationId xmlns:a16="http://schemas.microsoft.com/office/drawing/2014/main" id="{F803C3F3-FC31-31B3-31AB-15EEA081EFFF}"/>
              </a:ext>
            </a:extLst>
          </p:cNvPr>
          <p:cNvSpPr>
            <a:spLocks noGrp="1"/>
          </p:cNvSpPr>
          <p:nvPr>
            <p:ph type="body" sz="quarter" idx="45" hasCustomPrompt="1"/>
          </p:nvPr>
        </p:nvSpPr>
        <p:spPr>
          <a:xfrm>
            <a:off x="5472113"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1" name="Text Placeholder 7">
            <a:extLst>
              <a:ext uri="{FF2B5EF4-FFF2-40B4-BE49-F238E27FC236}">
                <a16:creationId xmlns:a16="http://schemas.microsoft.com/office/drawing/2014/main" id="{03526AC8-E51A-365E-DAB1-BFE2A99A26F7}"/>
              </a:ext>
            </a:extLst>
          </p:cNvPr>
          <p:cNvSpPr>
            <a:spLocks noGrp="1"/>
          </p:cNvSpPr>
          <p:nvPr>
            <p:ph type="body" sz="quarter" idx="46" hasCustomPrompt="1"/>
          </p:nvPr>
        </p:nvSpPr>
        <p:spPr>
          <a:xfrm>
            <a:off x="6807093"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2" name="Text Placeholder 9">
            <a:extLst>
              <a:ext uri="{FF2B5EF4-FFF2-40B4-BE49-F238E27FC236}">
                <a16:creationId xmlns:a16="http://schemas.microsoft.com/office/drawing/2014/main" id="{9358EC79-EDC5-ACDB-1385-DB8CE3DA6AA7}"/>
              </a:ext>
            </a:extLst>
          </p:cNvPr>
          <p:cNvSpPr>
            <a:spLocks noGrp="1"/>
          </p:cNvSpPr>
          <p:nvPr>
            <p:ph type="body" sz="quarter" idx="47" hasCustomPrompt="1"/>
          </p:nvPr>
        </p:nvSpPr>
        <p:spPr>
          <a:xfrm>
            <a:off x="7749172"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3" name="Text Placeholder 16">
            <a:extLst>
              <a:ext uri="{FF2B5EF4-FFF2-40B4-BE49-F238E27FC236}">
                <a16:creationId xmlns:a16="http://schemas.microsoft.com/office/drawing/2014/main" id="{49AE528D-4946-B733-4226-EE3933A53D6E}"/>
              </a:ext>
            </a:extLst>
          </p:cNvPr>
          <p:cNvSpPr>
            <a:spLocks noGrp="1"/>
          </p:cNvSpPr>
          <p:nvPr>
            <p:ph type="body" sz="quarter" idx="48" hasCustomPrompt="1"/>
          </p:nvPr>
        </p:nvSpPr>
        <p:spPr>
          <a:xfrm>
            <a:off x="7749867"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5" name="Text Placeholder 9">
            <a:extLst>
              <a:ext uri="{FF2B5EF4-FFF2-40B4-BE49-F238E27FC236}">
                <a16:creationId xmlns:a16="http://schemas.microsoft.com/office/drawing/2014/main" id="{AB2CF555-11AE-6C77-FF83-A2354CFE3C81}"/>
              </a:ext>
            </a:extLst>
          </p:cNvPr>
          <p:cNvSpPr>
            <a:spLocks noGrp="1"/>
          </p:cNvSpPr>
          <p:nvPr>
            <p:ph type="body" sz="quarter" idx="50" hasCustomPrompt="1"/>
          </p:nvPr>
        </p:nvSpPr>
        <p:spPr>
          <a:xfrm>
            <a:off x="11249309"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7" name="Text Placeholder 7">
            <a:extLst>
              <a:ext uri="{FF2B5EF4-FFF2-40B4-BE49-F238E27FC236}">
                <a16:creationId xmlns:a16="http://schemas.microsoft.com/office/drawing/2014/main" id="{FB1AD88F-B01E-BA5E-F1FC-E639C8B24F4B}"/>
              </a:ext>
            </a:extLst>
          </p:cNvPr>
          <p:cNvSpPr>
            <a:spLocks noGrp="1"/>
          </p:cNvSpPr>
          <p:nvPr>
            <p:ph type="body" sz="quarter" idx="52" hasCustomPrompt="1"/>
          </p:nvPr>
        </p:nvSpPr>
        <p:spPr>
          <a:xfrm>
            <a:off x="1029897"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8" name="Text Placeholder 9">
            <a:extLst>
              <a:ext uri="{FF2B5EF4-FFF2-40B4-BE49-F238E27FC236}">
                <a16:creationId xmlns:a16="http://schemas.microsoft.com/office/drawing/2014/main" id="{94865C4A-3E13-C207-65B4-CF43860B4F08}"/>
              </a:ext>
            </a:extLst>
          </p:cNvPr>
          <p:cNvSpPr>
            <a:spLocks noGrp="1"/>
          </p:cNvSpPr>
          <p:nvPr>
            <p:ph type="body" sz="quarter" idx="53" hasCustomPrompt="1"/>
          </p:nvPr>
        </p:nvSpPr>
        <p:spPr>
          <a:xfrm>
            <a:off x="1971976"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9" name="Text Placeholder 16">
            <a:extLst>
              <a:ext uri="{FF2B5EF4-FFF2-40B4-BE49-F238E27FC236}">
                <a16:creationId xmlns:a16="http://schemas.microsoft.com/office/drawing/2014/main" id="{6582F593-C97B-FEA1-1592-E3D5869180E7}"/>
              </a:ext>
            </a:extLst>
          </p:cNvPr>
          <p:cNvSpPr>
            <a:spLocks noGrp="1"/>
          </p:cNvSpPr>
          <p:nvPr>
            <p:ph type="body" sz="quarter" idx="54" hasCustomPrompt="1"/>
          </p:nvPr>
        </p:nvSpPr>
        <p:spPr>
          <a:xfrm>
            <a:off x="1972672" y="4160413"/>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0" name="Text Placeholder 9">
            <a:extLst>
              <a:ext uri="{FF2B5EF4-FFF2-40B4-BE49-F238E27FC236}">
                <a16:creationId xmlns:a16="http://schemas.microsoft.com/office/drawing/2014/main" id="{1C1B07A7-4014-EA70-D110-658BFB1C64FE}"/>
              </a:ext>
            </a:extLst>
          </p:cNvPr>
          <p:cNvSpPr>
            <a:spLocks noGrp="1"/>
          </p:cNvSpPr>
          <p:nvPr>
            <p:ph type="body" sz="quarter" idx="55" hasCustomPrompt="1"/>
          </p:nvPr>
        </p:nvSpPr>
        <p:spPr>
          <a:xfrm>
            <a:off x="5472113"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1" name="Text Placeholder 7">
            <a:extLst>
              <a:ext uri="{FF2B5EF4-FFF2-40B4-BE49-F238E27FC236}">
                <a16:creationId xmlns:a16="http://schemas.microsoft.com/office/drawing/2014/main" id="{E530D029-30DD-6092-ED2E-5181EE038BE0}"/>
              </a:ext>
            </a:extLst>
          </p:cNvPr>
          <p:cNvSpPr>
            <a:spLocks noGrp="1"/>
          </p:cNvSpPr>
          <p:nvPr>
            <p:ph type="body" sz="quarter" idx="56" hasCustomPrompt="1"/>
          </p:nvPr>
        </p:nvSpPr>
        <p:spPr>
          <a:xfrm>
            <a:off x="6807093"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2" name="Text Placeholder 9">
            <a:extLst>
              <a:ext uri="{FF2B5EF4-FFF2-40B4-BE49-F238E27FC236}">
                <a16:creationId xmlns:a16="http://schemas.microsoft.com/office/drawing/2014/main" id="{7916BBC1-553C-EFF4-9F67-6EAD67458C05}"/>
              </a:ext>
            </a:extLst>
          </p:cNvPr>
          <p:cNvSpPr>
            <a:spLocks noGrp="1"/>
          </p:cNvSpPr>
          <p:nvPr>
            <p:ph type="body" sz="quarter" idx="57" hasCustomPrompt="1"/>
          </p:nvPr>
        </p:nvSpPr>
        <p:spPr>
          <a:xfrm>
            <a:off x="7749172"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3" name="Text Placeholder 16">
            <a:extLst>
              <a:ext uri="{FF2B5EF4-FFF2-40B4-BE49-F238E27FC236}">
                <a16:creationId xmlns:a16="http://schemas.microsoft.com/office/drawing/2014/main" id="{17362D47-FC95-608F-5000-39E31A237F2F}"/>
              </a:ext>
            </a:extLst>
          </p:cNvPr>
          <p:cNvSpPr>
            <a:spLocks noGrp="1"/>
          </p:cNvSpPr>
          <p:nvPr>
            <p:ph type="body" sz="quarter" idx="58" hasCustomPrompt="1"/>
          </p:nvPr>
        </p:nvSpPr>
        <p:spPr>
          <a:xfrm>
            <a:off x="7749867" y="4160413"/>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35" name="Text Placeholder 9">
            <a:extLst>
              <a:ext uri="{FF2B5EF4-FFF2-40B4-BE49-F238E27FC236}">
                <a16:creationId xmlns:a16="http://schemas.microsoft.com/office/drawing/2014/main" id="{1ACE4A62-A719-DCA6-1FCD-4BDF4C93376F}"/>
              </a:ext>
            </a:extLst>
          </p:cNvPr>
          <p:cNvSpPr>
            <a:spLocks noGrp="1"/>
          </p:cNvSpPr>
          <p:nvPr>
            <p:ph type="body" sz="quarter" idx="60" hasCustomPrompt="1"/>
          </p:nvPr>
        </p:nvSpPr>
        <p:spPr>
          <a:xfrm>
            <a:off x="11249309"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7" name="Text Placeholder 7">
            <a:extLst>
              <a:ext uri="{FF2B5EF4-FFF2-40B4-BE49-F238E27FC236}">
                <a16:creationId xmlns:a16="http://schemas.microsoft.com/office/drawing/2014/main" id="{7F161E15-56CC-7511-A269-DA6E0BB0137F}"/>
              </a:ext>
            </a:extLst>
          </p:cNvPr>
          <p:cNvSpPr>
            <a:spLocks noGrp="1"/>
          </p:cNvSpPr>
          <p:nvPr>
            <p:ph type="body" sz="quarter" idx="62" hasCustomPrompt="1"/>
          </p:nvPr>
        </p:nvSpPr>
        <p:spPr>
          <a:xfrm>
            <a:off x="1029897"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8" name="Text Placeholder 9">
            <a:extLst>
              <a:ext uri="{FF2B5EF4-FFF2-40B4-BE49-F238E27FC236}">
                <a16:creationId xmlns:a16="http://schemas.microsoft.com/office/drawing/2014/main" id="{45D9DE53-3A85-99A2-FB25-47DB4220CAF8}"/>
              </a:ext>
            </a:extLst>
          </p:cNvPr>
          <p:cNvSpPr>
            <a:spLocks noGrp="1"/>
          </p:cNvSpPr>
          <p:nvPr>
            <p:ph type="body" sz="quarter" idx="63" hasCustomPrompt="1"/>
          </p:nvPr>
        </p:nvSpPr>
        <p:spPr>
          <a:xfrm>
            <a:off x="1971976"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9" name="Text Placeholder 16">
            <a:extLst>
              <a:ext uri="{FF2B5EF4-FFF2-40B4-BE49-F238E27FC236}">
                <a16:creationId xmlns:a16="http://schemas.microsoft.com/office/drawing/2014/main" id="{F04C0A4D-D83A-06B6-9D8C-4AA08745198C}"/>
              </a:ext>
            </a:extLst>
          </p:cNvPr>
          <p:cNvSpPr>
            <a:spLocks noGrp="1"/>
          </p:cNvSpPr>
          <p:nvPr>
            <p:ph type="body" sz="quarter" idx="64" hasCustomPrompt="1"/>
          </p:nvPr>
        </p:nvSpPr>
        <p:spPr>
          <a:xfrm>
            <a:off x="1972672" y="5397674"/>
            <a:ext cx="2653801"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0" name="Text Placeholder 9">
            <a:extLst>
              <a:ext uri="{FF2B5EF4-FFF2-40B4-BE49-F238E27FC236}">
                <a16:creationId xmlns:a16="http://schemas.microsoft.com/office/drawing/2014/main" id="{B71E5EF9-9751-690B-D2D3-DD0C03918468}"/>
              </a:ext>
            </a:extLst>
          </p:cNvPr>
          <p:cNvSpPr>
            <a:spLocks noGrp="1"/>
          </p:cNvSpPr>
          <p:nvPr>
            <p:ph type="body" sz="quarter" idx="65" hasCustomPrompt="1"/>
          </p:nvPr>
        </p:nvSpPr>
        <p:spPr>
          <a:xfrm>
            <a:off x="5472113"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1" name="Text Placeholder 7">
            <a:extLst>
              <a:ext uri="{FF2B5EF4-FFF2-40B4-BE49-F238E27FC236}">
                <a16:creationId xmlns:a16="http://schemas.microsoft.com/office/drawing/2014/main" id="{7D8561A4-E38F-9B11-DA89-06919A0AF36A}"/>
              </a:ext>
            </a:extLst>
          </p:cNvPr>
          <p:cNvSpPr>
            <a:spLocks noGrp="1"/>
          </p:cNvSpPr>
          <p:nvPr>
            <p:ph type="body" sz="quarter" idx="66" hasCustomPrompt="1"/>
          </p:nvPr>
        </p:nvSpPr>
        <p:spPr>
          <a:xfrm>
            <a:off x="6807093"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2" name="Text Placeholder 9">
            <a:extLst>
              <a:ext uri="{FF2B5EF4-FFF2-40B4-BE49-F238E27FC236}">
                <a16:creationId xmlns:a16="http://schemas.microsoft.com/office/drawing/2014/main" id="{112F4E8D-8CBC-900E-9B5B-DD854490C0FF}"/>
              </a:ext>
            </a:extLst>
          </p:cNvPr>
          <p:cNvSpPr>
            <a:spLocks noGrp="1"/>
          </p:cNvSpPr>
          <p:nvPr>
            <p:ph type="body" sz="quarter" idx="67" hasCustomPrompt="1"/>
          </p:nvPr>
        </p:nvSpPr>
        <p:spPr>
          <a:xfrm>
            <a:off x="7749172"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43" name="Text Placeholder 16">
            <a:extLst>
              <a:ext uri="{FF2B5EF4-FFF2-40B4-BE49-F238E27FC236}">
                <a16:creationId xmlns:a16="http://schemas.microsoft.com/office/drawing/2014/main" id="{5353A231-866F-0557-DE3D-9664FB3C84AB}"/>
              </a:ext>
            </a:extLst>
          </p:cNvPr>
          <p:cNvSpPr>
            <a:spLocks noGrp="1"/>
          </p:cNvSpPr>
          <p:nvPr>
            <p:ph type="body" sz="quarter" idx="68" hasCustomPrompt="1"/>
          </p:nvPr>
        </p:nvSpPr>
        <p:spPr>
          <a:xfrm>
            <a:off x="7749867" y="5397674"/>
            <a:ext cx="2653200" cy="556045"/>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45" name="Text Placeholder 9">
            <a:extLst>
              <a:ext uri="{FF2B5EF4-FFF2-40B4-BE49-F238E27FC236}">
                <a16:creationId xmlns:a16="http://schemas.microsoft.com/office/drawing/2014/main" id="{A32F3225-280B-5170-C768-7D82C60F332E}"/>
              </a:ext>
            </a:extLst>
          </p:cNvPr>
          <p:cNvSpPr>
            <a:spLocks noGrp="1"/>
          </p:cNvSpPr>
          <p:nvPr>
            <p:ph type="body" sz="quarter" idx="70" hasCustomPrompt="1"/>
          </p:nvPr>
        </p:nvSpPr>
        <p:spPr>
          <a:xfrm>
            <a:off x="11249309"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4" name="GroupM_SingleColor_Logo_Navy_RGB.png">
            <a:extLst>
              <a:ext uri="{FF2B5EF4-FFF2-40B4-BE49-F238E27FC236}">
                <a16:creationId xmlns:a16="http://schemas.microsoft.com/office/drawing/2014/main" id="{3C9CF4CB-27A9-3C8C-164C-3A7F09DB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758242877"/>
      </p:ext>
    </p:extLst>
  </p:cSld>
  <p:clrMapOvr>
    <a:masterClrMapping/>
  </p:clrMapOvr>
  <p:extLst>
    <p:ext uri="{DCECCB84-F9BA-43D5-87BE-67443E8EF086}">
      <p15:sldGuideLst xmlns:p15="http://schemas.microsoft.com/office/powerpoint/2012/main">
        <p15:guide id="1" pos="665" userDrawn="1">
          <p15:clr>
            <a:srgbClr val="FBAE40"/>
          </p15:clr>
        </p15:guide>
        <p15:guide id="2" orient="horz" pos="913" userDrawn="1">
          <p15:clr>
            <a:srgbClr val="FBAE40"/>
          </p15:clr>
        </p15:guide>
        <p15:guide id="3" pos="3704" userDrawn="1">
          <p15:clr>
            <a:srgbClr val="FBAE40"/>
          </p15:clr>
        </p15:guide>
        <p15:guide id="4" pos="427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688390"/>
            <a:ext cx="3311304" cy="719231"/>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34461"/>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7" y="1688390"/>
            <a:ext cx="3310554" cy="719231"/>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6" name="Text Placeholder 7">
            <a:extLst>
              <a:ext uri="{FF2B5EF4-FFF2-40B4-BE49-F238E27FC236}">
                <a16:creationId xmlns:a16="http://schemas.microsoft.com/office/drawing/2014/main" id="{2C3CF057-756B-61AC-7B9E-6E2494D5EA5A}"/>
              </a:ext>
            </a:extLst>
          </p:cNvPr>
          <p:cNvSpPr>
            <a:spLocks noGrp="1"/>
          </p:cNvSpPr>
          <p:nvPr>
            <p:ph type="body" sz="quarter" idx="41" hasCustomPrompt="1"/>
          </p:nvPr>
        </p:nvSpPr>
        <p:spPr>
          <a:xfrm>
            <a:off x="1029897"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7" name="Text Placeholder 9">
            <a:extLst>
              <a:ext uri="{FF2B5EF4-FFF2-40B4-BE49-F238E27FC236}">
                <a16:creationId xmlns:a16="http://schemas.microsoft.com/office/drawing/2014/main" id="{9D45D3D8-7D1A-C819-AA57-5A798C14BA28}"/>
              </a:ext>
            </a:extLst>
          </p:cNvPr>
          <p:cNvSpPr>
            <a:spLocks noGrp="1"/>
          </p:cNvSpPr>
          <p:nvPr>
            <p:ph type="body" sz="quarter" idx="42" hasCustomPrompt="1"/>
          </p:nvPr>
        </p:nvSpPr>
        <p:spPr>
          <a:xfrm>
            <a:off x="1971976"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8" name="Text Placeholder 16">
            <a:extLst>
              <a:ext uri="{FF2B5EF4-FFF2-40B4-BE49-F238E27FC236}">
                <a16:creationId xmlns:a16="http://schemas.microsoft.com/office/drawing/2014/main" id="{B745411A-C62A-BEAD-6FBE-83FC033EFC05}"/>
              </a:ext>
            </a:extLst>
          </p:cNvPr>
          <p:cNvSpPr>
            <a:spLocks noGrp="1"/>
          </p:cNvSpPr>
          <p:nvPr>
            <p:ph type="body" sz="quarter" idx="43" hasCustomPrompt="1"/>
          </p:nvPr>
        </p:nvSpPr>
        <p:spPr>
          <a:xfrm>
            <a:off x="1972672" y="2924148"/>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20" name="Text Placeholder 9">
            <a:extLst>
              <a:ext uri="{FF2B5EF4-FFF2-40B4-BE49-F238E27FC236}">
                <a16:creationId xmlns:a16="http://schemas.microsoft.com/office/drawing/2014/main" id="{F803C3F3-FC31-31B3-31AB-15EEA081EFFF}"/>
              </a:ext>
            </a:extLst>
          </p:cNvPr>
          <p:cNvSpPr>
            <a:spLocks noGrp="1"/>
          </p:cNvSpPr>
          <p:nvPr>
            <p:ph type="body" sz="quarter" idx="45" hasCustomPrompt="1"/>
          </p:nvPr>
        </p:nvSpPr>
        <p:spPr>
          <a:xfrm>
            <a:off x="5472113"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1" name="Text Placeholder 7">
            <a:extLst>
              <a:ext uri="{FF2B5EF4-FFF2-40B4-BE49-F238E27FC236}">
                <a16:creationId xmlns:a16="http://schemas.microsoft.com/office/drawing/2014/main" id="{03526AC8-E51A-365E-DAB1-BFE2A99A26F7}"/>
              </a:ext>
            </a:extLst>
          </p:cNvPr>
          <p:cNvSpPr>
            <a:spLocks noGrp="1"/>
          </p:cNvSpPr>
          <p:nvPr>
            <p:ph type="body" sz="quarter" idx="46" hasCustomPrompt="1"/>
          </p:nvPr>
        </p:nvSpPr>
        <p:spPr>
          <a:xfrm>
            <a:off x="6807093" y="2529800"/>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2" name="Text Placeholder 9">
            <a:extLst>
              <a:ext uri="{FF2B5EF4-FFF2-40B4-BE49-F238E27FC236}">
                <a16:creationId xmlns:a16="http://schemas.microsoft.com/office/drawing/2014/main" id="{9358EC79-EDC5-ACDB-1385-DB8CE3DA6AA7}"/>
              </a:ext>
            </a:extLst>
          </p:cNvPr>
          <p:cNvSpPr>
            <a:spLocks noGrp="1"/>
          </p:cNvSpPr>
          <p:nvPr>
            <p:ph type="body" sz="quarter" idx="47" hasCustomPrompt="1"/>
          </p:nvPr>
        </p:nvSpPr>
        <p:spPr>
          <a:xfrm>
            <a:off x="7749172" y="2670218"/>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3" name="Text Placeholder 16">
            <a:extLst>
              <a:ext uri="{FF2B5EF4-FFF2-40B4-BE49-F238E27FC236}">
                <a16:creationId xmlns:a16="http://schemas.microsoft.com/office/drawing/2014/main" id="{49AE528D-4946-B733-4226-EE3933A53D6E}"/>
              </a:ext>
            </a:extLst>
          </p:cNvPr>
          <p:cNvSpPr>
            <a:spLocks noGrp="1"/>
          </p:cNvSpPr>
          <p:nvPr>
            <p:ph type="body" sz="quarter" idx="48" hasCustomPrompt="1"/>
          </p:nvPr>
        </p:nvSpPr>
        <p:spPr>
          <a:xfrm>
            <a:off x="7749867" y="2924148"/>
            <a:ext cx="3310554" cy="728064"/>
          </a:xfrm>
        </p:spPr>
        <p:txBody>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25" name="Text Placeholder 9">
            <a:extLst>
              <a:ext uri="{FF2B5EF4-FFF2-40B4-BE49-F238E27FC236}">
                <a16:creationId xmlns:a16="http://schemas.microsoft.com/office/drawing/2014/main" id="{AB2CF555-11AE-6C77-FF83-A2354CFE3C81}"/>
              </a:ext>
            </a:extLst>
          </p:cNvPr>
          <p:cNvSpPr>
            <a:spLocks noGrp="1"/>
          </p:cNvSpPr>
          <p:nvPr>
            <p:ph type="body" sz="quarter" idx="50" hasCustomPrompt="1"/>
          </p:nvPr>
        </p:nvSpPr>
        <p:spPr>
          <a:xfrm>
            <a:off x="11249309" y="2621770"/>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7" name="Text Placeholder 7">
            <a:extLst>
              <a:ext uri="{FF2B5EF4-FFF2-40B4-BE49-F238E27FC236}">
                <a16:creationId xmlns:a16="http://schemas.microsoft.com/office/drawing/2014/main" id="{FB1AD88F-B01E-BA5E-F1FC-E639C8B24F4B}"/>
              </a:ext>
            </a:extLst>
          </p:cNvPr>
          <p:cNvSpPr>
            <a:spLocks noGrp="1"/>
          </p:cNvSpPr>
          <p:nvPr>
            <p:ph type="body" sz="quarter" idx="52" hasCustomPrompt="1"/>
          </p:nvPr>
        </p:nvSpPr>
        <p:spPr>
          <a:xfrm>
            <a:off x="1029897"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8" name="Text Placeholder 9">
            <a:extLst>
              <a:ext uri="{FF2B5EF4-FFF2-40B4-BE49-F238E27FC236}">
                <a16:creationId xmlns:a16="http://schemas.microsoft.com/office/drawing/2014/main" id="{94865C4A-3E13-C207-65B4-CF43860B4F08}"/>
              </a:ext>
            </a:extLst>
          </p:cNvPr>
          <p:cNvSpPr>
            <a:spLocks noGrp="1"/>
          </p:cNvSpPr>
          <p:nvPr>
            <p:ph type="body" sz="quarter" idx="53" hasCustomPrompt="1"/>
          </p:nvPr>
        </p:nvSpPr>
        <p:spPr>
          <a:xfrm>
            <a:off x="1971976"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29" name="Text Placeholder 16">
            <a:extLst>
              <a:ext uri="{FF2B5EF4-FFF2-40B4-BE49-F238E27FC236}">
                <a16:creationId xmlns:a16="http://schemas.microsoft.com/office/drawing/2014/main" id="{6582F593-C97B-FEA1-1592-E3D5869180E7}"/>
              </a:ext>
            </a:extLst>
          </p:cNvPr>
          <p:cNvSpPr>
            <a:spLocks noGrp="1"/>
          </p:cNvSpPr>
          <p:nvPr>
            <p:ph type="body" sz="quarter" idx="54" hasCustomPrompt="1"/>
          </p:nvPr>
        </p:nvSpPr>
        <p:spPr>
          <a:xfrm>
            <a:off x="1972672" y="4160413"/>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30" name="Text Placeholder 9">
            <a:extLst>
              <a:ext uri="{FF2B5EF4-FFF2-40B4-BE49-F238E27FC236}">
                <a16:creationId xmlns:a16="http://schemas.microsoft.com/office/drawing/2014/main" id="{1C1B07A7-4014-EA70-D110-658BFB1C64FE}"/>
              </a:ext>
            </a:extLst>
          </p:cNvPr>
          <p:cNvSpPr>
            <a:spLocks noGrp="1"/>
          </p:cNvSpPr>
          <p:nvPr>
            <p:ph type="body" sz="quarter" idx="55" hasCustomPrompt="1"/>
          </p:nvPr>
        </p:nvSpPr>
        <p:spPr>
          <a:xfrm>
            <a:off x="5472113"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1" name="Text Placeholder 7">
            <a:extLst>
              <a:ext uri="{FF2B5EF4-FFF2-40B4-BE49-F238E27FC236}">
                <a16:creationId xmlns:a16="http://schemas.microsoft.com/office/drawing/2014/main" id="{E530D029-30DD-6092-ED2E-5181EE038BE0}"/>
              </a:ext>
            </a:extLst>
          </p:cNvPr>
          <p:cNvSpPr>
            <a:spLocks noGrp="1"/>
          </p:cNvSpPr>
          <p:nvPr>
            <p:ph type="body" sz="quarter" idx="56" hasCustomPrompt="1"/>
          </p:nvPr>
        </p:nvSpPr>
        <p:spPr>
          <a:xfrm>
            <a:off x="6807093" y="3766065"/>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2" name="Text Placeholder 9">
            <a:extLst>
              <a:ext uri="{FF2B5EF4-FFF2-40B4-BE49-F238E27FC236}">
                <a16:creationId xmlns:a16="http://schemas.microsoft.com/office/drawing/2014/main" id="{7916BBC1-553C-EFF4-9F67-6EAD67458C05}"/>
              </a:ext>
            </a:extLst>
          </p:cNvPr>
          <p:cNvSpPr>
            <a:spLocks noGrp="1"/>
          </p:cNvSpPr>
          <p:nvPr>
            <p:ph type="body" sz="quarter" idx="57" hasCustomPrompt="1"/>
          </p:nvPr>
        </p:nvSpPr>
        <p:spPr>
          <a:xfrm>
            <a:off x="7749172" y="3906483"/>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3" name="Text Placeholder 16">
            <a:extLst>
              <a:ext uri="{FF2B5EF4-FFF2-40B4-BE49-F238E27FC236}">
                <a16:creationId xmlns:a16="http://schemas.microsoft.com/office/drawing/2014/main" id="{17362D47-FC95-608F-5000-39E31A237F2F}"/>
              </a:ext>
            </a:extLst>
          </p:cNvPr>
          <p:cNvSpPr>
            <a:spLocks noGrp="1"/>
          </p:cNvSpPr>
          <p:nvPr>
            <p:ph type="body" sz="quarter" idx="58" hasCustomPrompt="1"/>
          </p:nvPr>
        </p:nvSpPr>
        <p:spPr>
          <a:xfrm>
            <a:off x="7749867" y="4160413"/>
            <a:ext cx="331055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35" name="Text Placeholder 9">
            <a:extLst>
              <a:ext uri="{FF2B5EF4-FFF2-40B4-BE49-F238E27FC236}">
                <a16:creationId xmlns:a16="http://schemas.microsoft.com/office/drawing/2014/main" id="{1ACE4A62-A719-DCA6-1FCD-4BDF4C93376F}"/>
              </a:ext>
            </a:extLst>
          </p:cNvPr>
          <p:cNvSpPr>
            <a:spLocks noGrp="1"/>
          </p:cNvSpPr>
          <p:nvPr>
            <p:ph type="body" sz="quarter" idx="60" hasCustomPrompt="1"/>
          </p:nvPr>
        </p:nvSpPr>
        <p:spPr>
          <a:xfrm>
            <a:off x="11249309" y="3858035"/>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7" name="Text Placeholder 7">
            <a:extLst>
              <a:ext uri="{FF2B5EF4-FFF2-40B4-BE49-F238E27FC236}">
                <a16:creationId xmlns:a16="http://schemas.microsoft.com/office/drawing/2014/main" id="{7F161E15-56CC-7511-A269-DA6E0BB0137F}"/>
              </a:ext>
            </a:extLst>
          </p:cNvPr>
          <p:cNvSpPr>
            <a:spLocks noGrp="1"/>
          </p:cNvSpPr>
          <p:nvPr>
            <p:ph type="body" sz="quarter" idx="62" hasCustomPrompt="1"/>
          </p:nvPr>
        </p:nvSpPr>
        <p:spPr>
          <a:xfrm>
            <a:off x="1029897"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38" name="Text Placeholder 9">
            <a:extLst>
              <a:ext uri="{FF2B5EF4-FFF2-40B4-BE49-F238E27FC236}">
                <a16:creationId xmlns:a16="http://schemas.microsoft.com/office/drawing/2014/main" id="{45D9DE53-3A85-99A2-FB25-47DB4220CAF8}"/>
              </a:ext>
            </a:extLst>
          </p:cNvPr>
          <p:cNvSpPr>
            <a:spLocks noGrp="1"/>
          </p:cNvSpPr>
          <p:nvPr>
            <p:ph type="body" sz="quarter" idx="63" hasCustomPrompt="1"/>
          </p:nvPr>
        </p:nvSpPr>
        <p:spPr>
          <a:xfrm>
            <a:off x="1971976"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39" name="Text Placeholder 16">
            <a:extLst>
              <a:ext uri="{FF2B5EF4-FFF2-40B4-BE49-F238E27FC236}">
                <a16:creationId xmlns:a16="http://schemas.microsoft.com/office/drawing/2014/main" id="{F04C0A4D-D83A-06B6-9D8C-4AA08745198C}"/>
              </a:ext>
            </a:extLst>
          </p:cNvPr>
          <p:cNvSpPr>
            <a:spLocks noGrp="1"/>
          </p:cNvSpPr>
          <p:nvPr>
            <p:ph type="body" sz="quarter" idx="64" hasCustomPrompt="1"/>
          </p:nvPr>
        </p:nvSpPr>
        <p:spPr>
          <a:xfrm>
            <a:off x="1972672" y="5397674"/>
            <a:ext cx="331130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40" name="Text Placeholder 9">
            <a:extLst>
              <a:ext uri="{FF2B5EF4-FFF2-40B4-BE49-F238E27FC236}">
                <a16:creationId xmlns:a16="http://schemas.microsoft.com/office/drawing/2014/main" id="{B71E5EF9-9751-690B-D2D3-DD0C03918468}"/>
              </a:ext>
            </a:extLst>
          </p:cNvPr>
          <p:cNvSpPr>
            <a:spLocks noGrp="1"/>
          </p:cNvSpPr>
          <p:nvPr>
            <p:ph type="body" sz="quarter" idx="65" hasCustomPrompt="1"/>
          </p:nvPr>
        </p:nvSpPr>
        <p:spPr>
          <a:xfrm>
            <a:off x="5472113"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1" name="Text Placeholder 7">
            <a:extLst>
              <a:ext uri="{FF2B5EF4-FFF2-40B4-BE49-F238E27FC236}">
                <a16:creationId xmlns:a16="http://schemas.microsoft.com/office/drawing/2014/main" id="{7D8561A4-E38F-9B11-DA89-06919A0AF36A}"/>
              </a:ext>
            </a:extLst>
          </p:cNvPr>
          <p:cNvSpPr>
            <a:spLocks noGrp="1"/>
          </p:cNvSpPr>
          <p:nvPr>
            <p:ph type="body" sz="quarter" idx="66" hasCustomPrompt="1"/>
          </p:nvPr>
        </p:nvSpPr>
        <p:spPr>
          <a:xfrm>
            <a:off x="6807093" y="500332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2" name="Text Placeholder 9">
            <a:extLst>
              <a:ext uri="{FF2B5EF4-FFF2-40B4-BE49-F238E27FC236}">
                <a16:creationId xmlns:a16="http://schemas.microsoft.com/office/drawing/2014/main" id="{112F4E8D-8CBC-900E-9B5B-DD854490C0FF}"/>
              </a:ext>
            </a:extLst>
          </p:cNvPr>
          <p:cNvSpPr>
            <a:spLocks noGrp="1"/>
          </p:cNvSpPr>
          <p:nvPr>
            <p:ph type="body" sz="quarter" idx="67" hasCustomPrompt="1"/>
          </p:nvPr>
        </p:nvSpPr>
        <p:spPr>
          <a:xfrm>
            <a:off x="7749172" y="5143744"/>
            <a:ext cx="3312000" cy="165190"/>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43" name="Text Placeholder 16">
            <a:extLst>
              <a:ext uri="{FF2B5EF4-FFF2-40B4-BE49-F238E27FC236}">
                <a16:creationId xmlns:a16="http://schemas.microsoft.com/office/drawing/2014/main" id="{5353A231-866F-0557-DE3D-9664FB3C84AB}"/>
              </a:ext>
            </a:extLst>
          </p:cNvPr>
          <p:cNvSpPr>
            <a:spLocks noGrp="1"/>
          </p:cNvSpPr>
          <p:nvPr>
            <p:ph type="body" sz="quarter" idx="68" hasCustomPrompt="1"/>
          </p:nvPr>
        </p:nvSpPr>
        <p:spPr>
          <a:xfrm>
            <a:off x="7749867" y="5397674"/>
            <a:ext cx="3310554" cy="728064"/>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TO ADD A TOPIC OR PRESENTER NAME</a:t>
            </a:r>
          </a:p>
          <a:p>
            <a:r>
              <a:rPr lang="en-US"/>
              <a:t>CLICK TO ADD A TOPIC OR PRESENTER NAME</a:t>
            </a:r>
          </a:p>
          <a:p>
            <a:r>
              <a:rPr lang="en-US"/>
              <a:t>CLICK TO ADD A TOPIC OR PRESENTER NAME</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TO ADD A TOPIC OR PRESENTER NAME</a:t>
            </a:r>
          </a:p>
        </p:txBody>
      </p:sp>
      <p:sp>
        <p:nvSpPr>
          <p:cNvPr id="145" name="Text Placeholder 9">
            <a:extLst>
              <a:ext uri="{FF2B5EF4-FFF2-40B4-BE49-F238E27FC236}">
                <a16:creationId xmlns:a16="http://schemas.microsoft.com/office/drawing/2014/main" id="{A32F3225-280B-5170-C768-7D82C60F332E}"/>
              </a:ext>
            </a:extLst>
          </p:cNvPr>
          <p:cNvSpPr>
            <a:spLocks noGrp="1"/>
          </p:cNvSpPr>
          <p:nvPr>
            <p:ph type="body" sz="quarter" idx="70" hasCustomPrompt="1"/>
          </p:nvPr>
        </p:nvSpPr>
        <p:spPr>
          <a:xfrm>
            <a:off x="11249309" y="509529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4" name="GroupM_SingleColor_Logo_Navy_RGB.png">
            <a:extLst>
              <a:ext uri="{FF2B5EF4-FFF2-40B4-BE49-F238E27FC236}">
                <a16:creationId xmlns:a16="http://schemas.microsoft.com/office/drawing/2014/main" id="{03499382-0B44-8AE6-D887-0BE2508FC19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55330751"/>
      </p:ext>
    </p:extLst>
  </p:cSld>
  <p:clrMapOvr>
    <a:masterClrMapping/>
  </p:clrMapOvr>
  <p:extLst>
    <p:ext uri="{DCECCB84-F9BA-43D5-87BE-67443E8EF086}">
      <p15:sldGuideLst xmlns:p15="http://schemas.microsoft.com/office/powerpoint/2012/main">
        <p15:guide id="1" pos="665" userDrawn="1">
          <p15:clr>
            <a:srgbClr val="FBAE40"/>
          </p15:clr>
        </p15:guide>
        <p15:guide id="2" orient="horz" pos="913" userDrawn="1">
          <p15:clr>
            <a:srgbClr val="FBAE40"/>
          </p15:clr>
        </p15:guide>
        <p15:guide id="3" pos="3704" userDrawn="1">
          <p15:clr>
            <a:srgbClr val="FBAE40"/>
          </p15:clr>
        </p15:guide>
        <p15:guide id="4" pos="427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5F42-CC18-BA89-C7CF-296F7A0357B4}"/>
              </a:ext>
            </a:extLst>
          </p:cNvPr>
          <p:cNvSpPr>
            <a:spLocks noGrp="1"/>
          </p:cNvSpPr>
          <p:nvPr>
            <p:ph type="title" hasCustomPrompt="1"/>
          </p:nvPr>
        </p:nvSpPr>
        <p:spPr>
          <a:xfrm>
            <a:off x="550863" y="430442"/>
            <a:ext cx="9866312" cy="415132"/>
          </a:xfrm>
        </p:spPr>
        <p:txBody>
          <a:bodyPr/>
          <a:lstStyle/>
          <a:p>
            <a:r>
              <a:rPr lang="en-US"/>
              <a:t>Agenda or table of contents</a:t>
            </a:r>
          </a:p>
        </p:txBody>
      </p:sp>
      <p:sp>
        <p:nvSpPr>
          <p:cNvPr id="8" name="Text Placeholder 7">
            <a:extLst>
              <a:ext uri="{FF2B5EF4-FFF2-40B4-BE49-F238E27FC236}">
                <a16:creationId xmlns:a16="http://schemas.microsoft.com/office/drawing/2014/main" id="{DF66D542-F694-DEA1-C15C-61A66747943D}"/>
              </a:ext>
            </a:extLst>
          </p:cNvPr>
          <p:cNvSpPr>
            <a:spLocks noGrp="1"/>
          </p:cNvSpPr>
          <p:nvPr>
            <p:ph type="body" sz="quarter" idx="12" hasCustomPrompt="1"/>
          </p:nvPr>
        </p:nvSpPr>
        <p:spPr>
          <a:xfrm>
            <a:off x="1029897" y="129404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92D75C9B-021F-EF4A-D53D-80D1128BC358}"/>
              </a:ext>
            </a:extLst>
          </p:cNvPr>
          <p:cNvSpPr>
            <a:spLocks noGrp="1"/>
          </p:cNvSpPr>
          <p:nvPr>
            <p:ph type="body" sz="quarter" idx="13" hasCustomPrompt="1"/>
          </p:nvPr>
        </p:nvSpPr>
        <p:spPr>
          <a:xfrm>
            <a:off x="1971976"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7" name="Text Placeholder 16">
            <a:extLst>
              <a:ext uri="{FF2B5EF4-FFF2-40B4-BE49-F238E27FC236}">
                <a16:creationId xmlns:a16="http://schemas.microsoft.com/office/drawing/2014/main" id="{4DDC1D93-0D91-8912-41CA-D6126A54028B}"/>
              </a:ext>
            </a:extLst>
          </p:cNvPr>
          <p:cNvSpPr>
            <a:spLocks noGrp="1"/>
          </p:cNvSpPr>
          <p:nvPr>
            <p:ph type="body" sz="quarter" idx="14" hasCustomPrompt="1"/>
          </p:nvPr>
        </p:nvSpPr>
        <p:spPr>
          <a:xfrm>
            <a:off x="1972672"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3" name="Text Placeholder 9">
            <a:extLst>
              <a:ext uri="{FF2B5EF4-FFF2-40B4-BE49-F238E27FC236}">
                <a16:creationId xmlns:a16="http://schemas.microsoft.com/office/drawing/2014/main" id="{D5E7EF27-E45F-DA76-3714-FAFEA04CB1EB}"/>
              </a:ext>
            </a:extLst>
          </p:cNvPr>
          <p:cNvSpPr>
            <a:spLocks noGrp="1"/>
          </p:cNvSpPr>
          <p:nvPr>
            <p:ph type="body" sz="quarter" idx="17" hasCustomPrompt="1"/>
          </p:nvPr>
        </p:nvSpPr>
        <p:spPr>
          <a:xfrm>
            <a:off x="5472113"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2" name="Text Placeholder 7">
            <a:extLst>
              <a:ext uri="{FF2B5EF4-FFF2-40B4-BE49-F238E27FC236}">
                <a16:creationId xmlns:a16="http://schemas.microsoft.com/office/drawing/2014/main" id="{32661E41-4B51-97A1-3EBD-0A9EDDB0FC4D}"/>
              </a:ext>
            </a:extLst>
          </p:cNvPr>
          <p:cNvSpPr>
            <a:spLocks noGrp="1"/>
          </p:cNvSpPr>
          <p:nvPr>
            <p:ph type="body" sz="quarter" idx="33" hasCustomPrompt="1"/>
          </p:nvPr>
        </p:nvSpPr>
        <p:spPr>
          <a:xfrm>
            <a:off x="6807093" y="1287693"/>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3" name="Text Placeholder 9">
            <a:extLst>
              <a:ext uri="{FF2B5EF4-FFF2-40B4-BE49-F238E27FC236}">
                <a16:creationId xmlns:a16="http://schemas.microsoft.com/office/drawing/2014/main" id="{BE1BB531-4610-52AB-04A4-AA42E976613C}"/>
              </a:ext>
            </a:extLst>
          </p:cNvPr>
          <p:cNvSpPr>
            <a:spLocks noGrp="1"/>
          </p:cNvSpPr>
          <p:nvPr>
            <p:ph type="body" sz="quarter" idx="34" hasCustomPrompt="1"/>
          </p:nvPr>
        </p:nvSpPr>
        <p:spPr>
          <a:xfrm>
            <a:off x="7749172" y="14299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4" name="Text Placeholder 16">
            <a:extLst>
              <a:ext uri="{FF2B5EF4-FFF2-40B4-BE49-F238E27FC236}">
                <a16:creationId xmlns:a16="http://schemas.microsoft.com/office/drawing/2014/main" id="{8D5A166C-6660-227A-C461-CA755F806166}"/>
              </a:ext>
            </a:extLst>
          </p:cNvPr>
          <p:cNvSpPr>
            <a:spLocks noGrp="1"/>
          </p:cNvSpPr>
          <p:nvPr>
            <p:ph type="body" sz="quarter" idx="35" hasCustomPrompt="1"/>
          </p:nvPr>
        </p:nvSpPr>
        <p:spPr>
          <a:xfrm>
            <a:off x="7749868" y="19556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6" name="Text Placeholder 9">
            <a:extLst>
              <a:ext uri="{FF2B5EF4-FFF2-40B4-BE49-F238E27FC236}">
                <a16:creationId xmlns:a16="http://schemas.microsoft.com/office/drawing/2014/main" id="{C9A05DDF-AD44-3F54-C92C-E3577ABD3377}"/>
              </a:ext>
            </a:extLst>
          </p:cNvPr>
          <p:cNvSpPr>
            <a:spLocks noGrp="1"/>
          </p:cNvSpPr>
          <p:nvPr>
            <p:ph type="body" sz="quarter" idx="37" hasCustomPrompt="1"/>
          </p:nvPr>
        </p:nvSpPr>
        <p:spPr>
          <a:xfrm>
            <a:off x="11249309" y="13860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 name="Text Placeholder 16">
            <a:extLst>
              <a:ext uri="{FF2B5EF4-FFF2-40B4-BE49-F238E27FC236}">
                <a16:creationId xmlns:a16="http://schemas.microsoft.com/office/drawing/2014/main" id="{FD117223-957A-C17A-8008-11922C8F7660}"/>
              </a:ext>
            </a:extLst>
          </p:cNvPr>
          <p:cNvSpPr>
            <a:spLocks noGrp="1"/>
          </p:cNvSpPr>
          <p:nvPr>
            <p:ph type="body" sz="quarter" idx="71" hasCustomPrompt="1"/>
          </p:nvPr>
        </p:nvSpPr>
        <p:spPr>
          <a:xfrm>
            <a:off x="1972672"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9" name="Text Placeholder 16">
            <a:extLst>
              <a:ext uri="{FF2B5EF4-FFF2-40B4-BE49-F238E27FC236}">
                <a16:creationId xmlns:a16="http://schemas.microsoft.com/office/drawing/2014/main" id="{43F89094-57AA-40CC-8ED4-2D7DBEF61C70}"/>
              </a:ext>
            </a:extLst>
          </p:cNvPr>
          <p:cNvSpPr>
            <a:spLocks noGrp="1"/>
          </p:cNvSpPr>
          <p:nvPr>
            <p:ph type="body" sz="quarter" idx="72" hasCustomPrompt="1"/>
          </p:nvPr>
        </p:nvSpPr>
        <p:spPr>
          <a:xfrm>
            <a:off x="7749868" y="17033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61" name="Text Placeholder 7">
            <a:extLst>
              <a:ext uri="{FF2B5EF4-FFF2-40B4-BE49-F238E27FC236}">
                <a16:creationId xmlns:a16="http://schemas.microsoft.com/office/drawing/2014/main" id="{C234A165-CF2B-201D-FF7E-5ECA56112057}"/>
              </a:ext>
            </a:extLst>
          </p:cNvPr>
          <p:cNvSpPr>
            <a:spLocks noGrp="1"/>
          </p:cNvSpPr>
          <p:nvPr>
            <p:ph type="body" sz="quarter" idx="73" hasCustomPrompt="1"/>
          </p:nvPr>
        </p:nvSpPr>
        <p:spPr>
          <a:xfrm>
            <a:off x="1029897" y="256761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2" name="Text Placeholder 9">
            <a:extLst>
              <a:ext uri="{FF2B5EF4-FFF2-40B4-BE49-F238E27FC236}">
                <a16:creationId xmlns:a16="http://schemas.microsoft.com/office/drawing/2014/main" id="{88F4E320-E6F9-5C34-2927-4CEA4395BAA2}"/>
              </a:ext>
            </a:extLst>
          </p:cNvPr>
          <p:cNvSpPr>
            <a:spLocks noGrp="1"/>
          </p:cNvSpPr>
          <p:nvPr>
            <p:ph type="body" sz="quarter" idx="74" hasCustomPrompt="1"/>
          </p:nvPr>
        </p:nvSpPr>
        <p:spPr>
          <a:xfrm>
            <a:off x="1971976"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3" name="Text Placeholder 16">
            <a:extLst>
              <a:ext uri="{FF2B5EF4-FFF2-40B4-BE49-F238E27FC236}">
                <a16:creationId xmlns:a16="http://schemas.microsoft.com/office/drawing/2014/main" id="{D04B18C3-4D81-DCCE-AFCB-25D1B6911C19}"/>
              </a:ext>
            </a:extLst>
          </p:cNvPr>
          <p:cNvSpPr>
            <a:spLocks noGrp="1"/>
          </p:cNvSpPr>
          <p:nvPr>
            <p:ph type="body" sz="quarter" idx="75" hasCustomPrompt="1"/>
          </p:nvPr>
        </p:nvSpPr>
        <p:spPr>
          <a:xfrm>
            <a:off x="1972672"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65" name="Text Placeholder 9">
            <a:extLst>
              <a:ext uri="{FF2B5EF4-FFF2-40B4-BE49-F238E27FC236}">
                <a16:creationId xmlns:a16="http://schemas.microsoft.com/office/drawing/2014/main" id="{C87934ED-37E1-8AD6-66F8-1FE46AD704D1}"/>
              </a:ext>
            </a:extLst>
          </p:cNvPr>
          <p:cNvSpPr>
            <a:spLocks noGrp="1"/>
          </p:cNvSpPr>
          <p:nvPr>
            <p:ph type="body" sz="quarter" idx="77" hasCustomPrompt="1"/>
          </p:nvPr>
        </p:nvSpPr>
        <p:spPr>
          <a:xfrm>
            <a:off x="5472113"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FB3FC175-83E2-2926-A50C-41056660E5F0}"/>
              </a:ext>
            </a:extLst>
          </p:cNvPr>
          <p:cNvSpPr>
            <a:spLocks noGrp="1"/>
          </p:cNvSpPr>
          <p:nvPr>
            <p:ph type="body" sz="quarter" idx="78" hasCustomPrompt="1"/>
          </p:nvPr>
        </p:nvSpPr>
        <p:spPr>
          <a:xfrm>
            <a:off x="6807093" y="257396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E8E91D3D-9100-7ABF-168D-DA177A46B687}"/>
              </a:ext>
            </a:extLst>
          </p:cNvPr>
          <p:cNvSpPr>
            <a:spLocks noGrp="1"/>
          </p:cNvSpPr>
          <p:nvPr>
            <p:ph type="body" sz="quarter" idx="79" hasCustomPrompt="1"/>
          </p:nvPr>
        </p:nvSpPr>
        <p:spPr>
          <a:xfrm>
            <a:off x="7749172" y="2715234"/>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68" name="Text Placeholder 16">
            <a:extLst>
              <a:ext uri="{FF2B5EF4-FFF2-40B4-BE49-F238E27FC236}">
                <a16:creationId xmlns:a16="http://schemas.microsoft.com/office/drawing/2014/main" id="{0211D933-160C-CB5A-76FE-9F79836F6B14}"/>
              </a:ext>
            </a:extLst>
          </p:cNvPr>
          <p:cNvSpPr>
            <a:spLocks noGrp="1"/>
          </p:cNvSpPr>
          <p:nvPr>
            <p:ph type="body" sz="quarter" idx="80" hasCustomPrompt="1"/>
          </p:nvPr>
        </p:nvSpPr>
        <p:spPr>
          <a:xfrm>
            <a:off x="7749868" y="3240955"/>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0" name="Text Placeholder 9">
            <a:extLst>
              <a:ext uri="{FF2B5EF4-FFF2-40B4-BE49-F238E27FC236}">
                <a16:creationId xmlns:a16="http://schemas.microsoft.com/office/drawing/2014/main" id="{69183147-20E9-D10D-44FA-4D84D4031C76}"/>
              </a:ext>
            </a:extLst>
          </p:cNvPr>
          <p:cNvSpPr>
            <a:spLocks noGrp="1"/>
          </p:cNvSpPr>
          <p:nvPr>
            <p:ph type="body" sz="quarter" idx="82" hasCustomPrompt="1"/>
          </p:nvPr>
        </p:nvSpPr>
        <p:spPr>
          <a:xfrm>
            <a:off x="11249309" y="2671274"/>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1" name="Text Placeholder 16">
            <a:extLst>
              <a:ext uri="{FF2B5EF4-FFF2-40B4-BE49-F238E27FC236}">
                <a16:creationId xmlns:a16="http://schemas.microsoft.com/office/drawing/2014/main" id="{E73B5404-F4CD-5E25-9104-1D42A062F6CD}"/>
              </a:ext>
            </a:extLst>
          </p:cNvPr>
          <p:cNvSpPr>
            <a:spLocks noGrp="1"/>
          </p:cNvSpPr>
          <p:nvPr>
            <p:ph type="body" sz="quarter" idx="83" hasCustomPrompt="1"/>
          </p:nvPr>
        </p:nvSpPr>
        <p:spPr>
          <a:xfrm>
            <a:off x="1972672"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2" name="Text Placeholder 16">
            <a:extLst>
              <a:ext uri="{FF2B5EF4-FFF2-40B4-BE49-F238E27FC236}">
                <a16:creationId xmlns:a16="http://schemas.microsoft.com/office/drawing/2014/main" id="{670228F7-4CB7-0568-7716-64C0C1D137C0}"/>
              </a:ext>
            </a:extLst>
          </p:cNvPr>
          <p:cNvSpPr>
            <a:spLocks noGrp="1"/>
          </p:cNvSpPr>
          <p:nvPr>
            <p:ph type="body" sz="quarter" idx="84" hasCustomPrompt="1"/>
          </p:nvPr>
        </p:nvSpPr>
        <p:spPr>
          <a:xfrm>
            <a:off x="7749868" y="2988660"/>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74" name="Text Placeholder 7">
            <a:extLst>
              <a:ext uri="{FF2B5EF4-FFF2-40B4-BE49-F238E27FC236}">
                <a16:creationId xmlns:a16="http://schemas.microsoft.com/office/drawing/2014/main" id="{C60A6DE7-C8EB-CCAC-2339-930569EB054F}"/>
              </a:ext>
            </a:extLst>
          </p:cNvPr>
          <p:cNvSpPr>
            <a:spLocks noGrp="1"/>
          </p:cNvSpPr>
          <p:nvPr>
            <p:ph type="body" sz="quarter" idx="85" hasCustomPrompt="1"/>
          </p:nvPr>
        </p:nvSpPr>
        <p:spPr>
          <a:xfrm>
            <a:off x="1029897"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AC1F29D9-E69B-DA89-D704-38C93B751A9D}"/>
              </a:ext>
            </a:extLst>
          </p:cNvPr>
          <p:cNvSpPr>
            <a:spLocks noGrp="1"/>
          </p:cNvSpPr>
          <p:nvPr>
            <p:ph type="body" sz="quarter" idx="86" hasCustomPrompt="1"/>
          </p:nvPr>
        </p:nvSpPr>
        <p:spPr>
          <a:xfrm>
            <a:off x="1971976"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6" name="Text Placeholder 16">
            <a:extLst>
              <a:ext uri="{FF2B5EF4-FFF2-40B4-BE49-F238E27FC236}">
                <a16:creationId xmlns:a16="http://schemas.microsoft.com/office/drawing/2014/main" id="{393C3212-4F4E-F603-9138-9902DA01089D}"/>
              </a:ext>
            </a:extLst>
          </p:cNvPr>
          <p:cNvSpPr>
            <a:spLocks noGrp="1"/>
          </p:cNvSpPr>
          <p:nvPr>
            <p:ph type="body" sz="quarter" idx="87" hasCustomPrompt="1"/>
          </p:nvPr>
        </p:nvSpPr>
        <p:spPr>
          <a:xfrm>
            <a:off x="1972672"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78" name="Text Placeholder 9">
            <a:extLst>
              <a:ext uri="{FF2B5EF4-FFF2-40B4-BE49-F238E27FC236}">
                <a16:creationId xmlns:a16="http://schemas.microsoft.com/office/drawing/2014/main" id="{A53B9BE2-13F3-EBB8-5B99-6EBCC0144BED}"/>
              </a:ext>
            </a:extLst>
          </p:cNvPr>
          <p:cNvSpPr>
            <a:spLocks noGrp="1"/>
          </p:cNvSpPr>
          <p:nvPr>
            <p:ph type="body" sz="quarter" idx="89" hasCustomPrompt="1"/>
          </p:nvPr>
        </p:nvSpPr>
        <p:spPr>
          <a:xfrm>
            <a:off x="5472113"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9" name="Text Placeholder 7">
            <a:extLst>
              <a:ext uri="{FF2B5EF4-FFF2-40B4-BE49-F238E27FC236}">
                <a16:creationId xmlns:a16="http://schemas.microsoft.com/office/drawing/2014/main" id="{64571094-AF07-FE4C-2C09-7DEAAA5A8AF2}"/>
              </a:ext>
            </a:extLst>
          </p:cNvPr>
          <p:cNvSpPr>
            <a:spLocks noGrp="1"/>
          </p:cNvSpPr>
          <p:nvPr>
            <p:ph type="body" sz="quarter" idx="90" hasCustomPrompt="1"/>
          </p:nvPr>
        </p:nvSpPr>
        <p:spPr>
          <a:xfrm>
            <a:off x="6807093" y="3852079"/>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0" name="Text Placeholder 9">
            <a:extLst>
              <a:ext uri="{FF2B5EF4-FFF2-40B4-BE49-F238E27FC236}">
                <a16:creationId xmlns:a16="http://schemas.microsoft.com/office/drawing/2014/main" id="{92A02859-6ABE-C4F0-AA6A-6FD58E4B15B7}"/>
              </a:ext>
            </a:extLst>
          </p:cNvPr>
          <p:cNvSpPr>
            <a:spLocks noGrp="1"/>
          </p:cNvSpPr>
          <p:nvPr>
            <p:ph type="body" sz="quarter" idx="91" hasCustomPrompt="1"/>
          </p:nvPr>
        </p:nvSpPr>
        <p:spPr>
          <a:xfrm>
            <a:off x="7749172" y="4002473"/>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1" name="Text Placeholder 16">
            <a:extLst>
              <a:ext uri="{FF2B5EF4-FFF2-40B4-BE49-F238E27FC236}">
                <a16:creationId xmlns:a16="http://schemas.microsoft.com/office/drawing/2014/main" id="{C7BA3C52-5BF1-3F48-E5B2-F0087A2280CE}"/>
              </a:ext>
            </a:extLst>
          </p:cNvPr>
          <p:cNvSpPr>
            <a:spLocks noGrp="1"/>
          </p:cNvSpPr>
          <p:nvPr>
            <p:ph type="body" sz="quarter" idx="92" hasCustomPrompt="1"/>
          </p:nvPr>
        </p:nvSpPr>
        <p:spPr>
          <a:xfrm>
            <a:off x="7749868" y="4528194"/>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83" name="Text Placeholder 9">
            <a:extLst>
              <a:ext uri="{FF2B5EF4-FFF2-40B4-BE49-F238E27FC236}">
                <a16:creationId xmlns:a16="http://schemas.microsoft.com/office/drawing/2014/main" id="{4BC179CD-28E1-077F-8FFB-5943DAFE0C54}"/>
              </a:ext>
            </a:extLst>
          </p:cNvPr>
          <p:cNvSpPr>
            <a:spLocks noGrp="1"/>
          </p:cNvSpPr>
          <p:nvPr>
            <p:ph type="body" sz="quarter" idx="94" hasCustomPrompt="1"/>
          </p:nvPr>
        </p:nvSpPr>
        <p:spPr>
          <a:xfrm>
            <a:off x="11249309" y="3958513"/>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4" name="Text Placeholder 16">
            <a:extLst>
              <a:ext uri="{FF2B5EF4-FFF2-40B4-BE49-F238E27FC236}">
                <a16:creationId xmlns:a16="http://schemas.microsoft.com/office/drawing/2014/main" id="{8684ED16-5F40-267E-FE72-79C4319F1F30}"/>
              </a:ext>
            </a:extLst>
          </p:cNvPr>
          <p:cNvSpPr>
            <a:spLocks noGrp="1"/>
          </p:cNvSpPr>
          <p:nvPr>
            <p:ph type="body" sz="quarter" idx="95" hasCustomPrompt="1"/>
          </p:nvPr>
        </p:nvSpPr>
        <p:spPr>
          <a:xfrm>
            <a:off x="1972672"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5" name="Text Placeholder 16">
            <a:extLst>
              <a:ext uri="{FF2B5EF4-FFF2-40B4-BE49-F238E27FC236}">
                <a16:creationId xmlns:a16="http://schemas.microsoft.com/office/drawing/2014/main" id="{C74833C3-2445-484E-62C5-6C5F25092A3D}"/>
              </a:ext>
            </a:extLst>
          </p:cNvPr>
          <p:cNvSpPr>
            <a:spLocks noGrp="1"/>
          </p:cNvSpPr>
          <p:nvPr>
            <p:ph type="body" sz="quarter" idx="96" hasCustomPrompt="1"/>
          </p:nvPr>
        </p:nvSpPr>
        <p:spPr>
          <a:xfrm>
            <a:off x="7749868" y="4275899"/>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86" name="Text Placeholder 7">
            <a:extLst>
              <a:ext uri="{FF2B5EF4-FFF2-40B4-BE49-F238E27FC236}">
                <a16:creationId xmlns:a16="http://schemas.microsoft.com/office/drawing/2014/main" id="{9F5722A6-1F3F-7BAE-5A90-973D18987949}"/>
              </a:ext>
            </a:extLst>
          </p:cNvPr>
          <p:cNvSpPr>
            <a:spLocks noGrp="1"/>
          </p:cNvSpPr>
          <p:nvPr>
            <p:ph type="body" sz="quarter" idx="97" hasCustomPrompt="1"/>
          </p:nvPr>
        </p:nvSpPr>
        <p:spPr>
          <a:xfrm>
            <a:off x="1029897"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5DD48ED3-1514-BDA2-E3B2-C47D4070E687}"/>
              </a:ext>
            </a:extLst>
          </p:cNvPr>
          <p:cNvSpPr>
            <a:spLocks noGrp="1"/>
          </p:cNvSpPr>
          <p:nvPr>
            <p:ph type="body" sz="quarter" idx="98" hasCustomPrompt="1"/>
          </p:nvPr>
        </p:nvSpPr>
        <p:spPr>
          <a:xfrm>
            <a:off x="1971976"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88" name="Text Placeholder 16">
            <a:extLst>
              <a:ext uri="{FF2B5EF4-FFF2-40B4-BE49-F238E27FC236}">
                <a16:creationId xmlns:a16="http://schemas.microsoft.com/office/drawing/2014/main" id="{F9FBE0D2-E024-1A0A-44CB-E8945E8885E6}"/>
              </a:ext>
            </a:extLst>
          </p:cNvPr>
          <p:cNvSpPr>
            <a:spLocks noGrp="1"/>
          </p:cNvSpPr>
          <p:nvPr>
            <p:ph type="body" sz="quarter" idx="99" hasCustomPrompt="1"/>
          </p:nvPr>
        </p:nvSpPr>
        <p:spPr>
          <a:xfrm>
            <a:off x="1972672"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90" name="Text Placeholder 9">
            <a:extLst>
              <a:ext uri="{FF2B5EF4-FFF2-40B4-BE49-F238E27FC236}">
                <a16:creationId xmlns:a16="http://schemas.microsoft.com/office/drawing/2014/main" id="{57EDFF76-3F14-0984-0253-78D51AC75B0B}"/>
              </a:ext>
            </a:extLst>
          </p:cNvPr>
          <p:cNvSpPr>
            <a:spLocks noGrp="1"/>
          </p:cNvSpPr>
          <p:nvPr>
            <p:ph type="body" sz="quarter" idx="101" hasCustomPrompt="1"/>
          </p:nvPr>
        </p:nvSpPr>
        <p:spPr>
          <a:xfrm>
            <a:off x="5472113"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1" name="Text Placeholder 7">
            <a:extLst>
              <a:ext uri="{FF2B5EF4-FFF2-40B4-BE49-F238E27FC236}">
                <a16:creationId xmlns:a16="http://schemas.microsoft.com/office/drawing/2014/main" id="{01EA2FC0-B9CD-3641-29FA-43C02E0FC27F}"/>
              </a:ext>
            </a:extLst>
          </p:cNvPr>
          <p:cNvSpPr>
            <a:spLocks noGrp="1"/>
          </p:cNvSpPr>
          <p:nvPr>
            <p:ph type="body" sz="quarter" idx="102" hasCustomPrompt="1"/>
          </p:nvPr>
        </p:nvSpPr>
        <p:spPr>
          <a:xfrm>
            <a:off x="6807093" y="5149606"/>
            <a:ext cx="570066" cy="649782"/>
          </a:xfrm>
        </p:spPr>
        <p:txBody>
          <a:bodyPr/>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7" name="Text Placeholder 9">
            <a:extLst>
              <a:ext uri="{FF2B5EF4-FFF2-40B4-BE49-F238E27FC236}">
                <a16:creationId xmlns:a16="http://schemas.microsoft.com/office/drawing/2014/main" id="{D34B5ABA-E34F-2B14-D626-9FCAA338CDCD}"/>
              </a:ext>
            </a:extLst>
          </p:cNvPr>
          <p:cNvSpPr>
            <a:spLocks noGrp="1"/>
          </p:cNvSpPr>
          <p:nvPr>
            <p:ph type="body" sz="quarter" idx="103" hasCustomPrompt="1"/>
          </p:nvPr>
        </p:nvSpPr>
        <p:spPr>
          <a:xfrm>
            <a:off x="7749172" y="5285536"/>
            <a:ext cx="3312000" cy="162078"/>
          </a:xfrm>
        </p:spPr>
        <p:txBody>
          <a:bodyPr/>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98" name="Text Placeholder 16">
            <a:extLst>
              <a:ext uri="{FF2B5EF4-FFF2-40B4-BE49-F238E27FC236}">
                <a16:creationId xmlns:a16="http://schemas.microsoft.com/office/drawing/2014/main" id="{25B6321C-FE07-2892-2939-1167EFCA7F6C}"/>
              </a:ext>
            </a:extLst>
          </p:cNvPr>
          <p:cNvSpPr>
            <a:spLocks noGrp="1"/>
          </p:cNvSpPr>
          <p:nvPr>
            <p:ph type="body" sz="quarter" idx="104" hasCustomPrompt="1"/>
          </p:nvPr>
        </p:nvSpPr>
        <p:spPr>
          <a:xfrm>
            <a:off x="7749868" y="5811257"/>
            <a:ext cx="3312000" cy="356037"/>
          </a:xfrm>
        </p:spPr>
        <p:txBody>
          <a:bodyPr/>
          <a:lstStyle>
            <a:lvl1pPr marL="0" indent="0">
              <a:spcBef>
                <a:spcPts val="0"/>
              </a:spcBef>
              <a:buNone/>
              <a:defRPr sz="1000"/>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2 lines that describes the point above or for a presentation</a:t>
            </a:r>
          </a:p>
        </p:txBody>
      </p:sp>
      <p:sp>
        <p:nvSpPr>
          <p:cNvPr id="100" name="Text Placeholder 9">
            <a:extLst>
              <a:ext uri="{FF2B5EF4-FFF2-40B4-BE49-F238E27FC236}">
                <a16:creationId xmlns:a16="http://schemas.microsoft.com/office/drawing/2014/main" id="{593684DC-2199-8A79-AEB8-2A37A6A1E617}"/>
              </a:ext>
            </a:extLst>
          </p:cNvPr>
          <p:cNvSpPr>
            <a:spLocks noGrp="1"/>
          </p:cNvSpPr>
          <p:nvPr>
            <p:ph type="body" sz="quarter" idx="106" hasCustomPrompt="1"/>
          </p:nvPr>
        </p:nvSpPr>
        <p:spPr>
          <a:xfrm>
            <a:off x="11249309" y="5241576"/>
            <a:ext cx="405299" cy="295396"/>
          </a:xfrm>
        </p:spPr>
        <p:txBody>
          <a:bodyPr/>
          <a:lstStyle>
            <a:lvl1pPr marL="0" indent="0" algn="r">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01" name="Text Placeholder 16">
            <a:extLst>
              <a:ext uri="{FF2B5EF4-FFF2-40B4-BE49-F238E27FC236}">
                <a16:creationId xmlns:a16="http://schemas.microsoft.com/office/drawing/2014/main" id="{E4956CB8-ED08-491B-874D-9E9261E75E1B}"/>
              </a:ext>
            </a:extLst>
          </p:cNvPr>
          <p:cNvSpPr>
            <a:spLocks noGrp="1"/>
          </p:cNvSpPr>
          <p:nvPr>
            <p:ph type="body" sz="quarter" idx="107" hasCustomPrompt="1"/>
          </p:nvPr>
        </p:nvSpPr>
        <p:spPr>
          <a:xfrm>
            <a:off x="1972672"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sp>
        <p:nvSpPr>
          <p:cNvPr id="102" name="Text Placeholder 16">
            <a:extLst>
              <a:ext uri="{FF2B5EF4-FFF2-40B4-BE49-F238E27FC236}">
                <a16:creationId xmlns:a16="http://schemas.microsoft.com/office/drawing/2014/main" id="{BD18E9B5-FAFD-BE81-2D40-83ADF869F867}"/>
              </a:ext>
            </a:extLst>
          </p:cNvPr>
          <p:cNvSpPr>
            <a:spLocks noGrp="1"/>
          </p:cNvSpPr>
          <p:nvPr>
            <p:ph type="body" sz="quarter" idx="108" hasCustomPrompt="1"/>
          </p:nvPr>
        </p:nvSpPr>
        <p:spPr>
          <a:xfrm>
            <a:off x="7749868" y="5558962"/>
            <a:ext cx="3312000" cy="162078"/>
          </a:xfrm>
        </p:spPr>
        <p:txBody>
          <a:bodyPr/>
          <a:lstStyle>
            <a:lvl1pPr marL="0" indent="0">
              <a:spcBef>
                <a:spcPts val="0"/>
              </a:spcBef>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a </a:t>
            </a:r>
            <a:r>
              <a:rPr lang="en-US"/>
              <a:t>descriptor line</a:t>
            </a:r>
          </a:p>
        </p:txBody>
      </p:sp>
      <p:pic>
        <p:nvPicPr>
          <p:cNvPr id="4" name="GroupM_SingleColor_Logo_Navy_RGB.png">
            <a:extLst>
              <a:ext uri="{FF2B5EF4-FFF2-40B4-BE49-F238E27FC236}">
                <a16:creationId xmlns:a16="http://schemas.microsoft.com/office/drawing/2014/main" id="{F2C66C6D-674A-9FA5-7047-675B72D0C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17385814"/>
      </p:ext>
    </p:extLst>
  </p:cSld>
  <p:clrMapOvr>
    <a:masterClrMapping/>
  </p:clrMapOvr>
  <p:extLst>
    <p:ext uri="{DCECCB84-F9BA-43D5-87BE-67443E8EF086}">
      <p15:sldGuideLst xmlns:p15="http://schemas.microsoft.com/office/powerpoint/2012/main">
        <p15:guide id="1" pos="665" userDrawn="1">
          <p15:clr>
            <a:srgbClr val="FBAE40"/>
          </p15:clr>
        </p15:guide>
        <p15:guide id="2" orient="horz" pos="913" userDrawn="1">
          <p15:clr>
            <a:srgbClr val="FBAE40"/>
          </p15:clr>
        </p15:guide>
        <p15:guide id="3" pos="3704" userDrawn="1">
          <p15:clr>
            <a:srgbClr val="FBAE40"/>
          </p15:clr>
        </p15:guide>
        <p15:guide id="4" pos="427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9025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08802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0848188" y="10868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66" name="Text Placeholder 7">
            <a:extLst>
              <a:ext uri="{FF2B5EF4-FFF2-40B4-BE49-F238E27FC236}">
                <a16:creationId xmlns:a16="http://schemas.microsoft.com/office/drawing/2014/main" id="{BD77A8F8-2F69-A232-8644-E98DA43FA622}"/>
              </a:ext>
            </a:extLst>
          </p:cNvPr>
          <p:cNvSpPr>
            <a:spLocks noGrp="1"/>
          </p:cNvSpPr>
          <p:nvPr>
            <p:ph type="body" sz="quarter" idx="37" hasCustomPrompt="1"/>
          </p:nvPr>
        </p:nvSpPr>
        <p:spPr>
          <a:xfrm>
            <a:off x="6788050" y="1631511"/>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7" name="Text Placeholder 9">
            <a:extLst>
              <a:ext uri="{FF2B5EF4-FFF2-40B4-BE49-F238E27FC236}">
                <a16:creationId xmlns:a16="http://schemas.microsoft.com/office/drawing/2014/main" id="{A65AE4DE-8CE2-7B93-0F49-DB4954CD4BFB}"/>
              </a:ext>
            </a:extLst>
          </p:cNvPr>
          <p:cNvSpPr>
            <a:spLocks noGrp="1"/>
          </p:cNvSpPr>
          <p:nvPr>
            <p:ph type="body" sz="quarter" idx="38" hasCustomPrompt="1"/>
          </p:nvPr>
        </p:nvSpPr>
        <p:spPr>
          <a:xfrm>
            <a:off x="7698598" y="1816956"/>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69" name="Text Placeholder 9">
            <a:extLst>
              <a:ext uri="{FF2B5EF4-FFF2-40B4-BE49-F238E27FC236}">
                <a16:creationId xmlns:a16="http://schemas.microsoft.com/office/drawing/2014/main" id="{A502A887-1DA4-C796-29C4-C993F5BFF317}"/>
              </a:ext>
            </a:extLst>
          </p:cNvPr>
          <p:cNvSpPr>
            <a:spLocks noGrp="1"/>
          </p:cNvSpPr>
          <p:nvPr>
            <p:ph type="body" sz="quarter" idx="40" hasCustomPrompt="1"/>
          </p:nvPr>
        </p:nvSpPr>
        <p:spPr>
          <a:xfrm>
            <a:off x="10848188" y="1815800"/>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0" name="Text Placeholder 7">
            <a:extLst>
              <a:ext uri="{FF2B5EF4-FFF2-40B4-BE49-F238E27FC236}">
                <a16:creationId xmlns:a16="http://schemas.microsoft.com/office/drawing/2014/main" id="{BC053BE7-CB25-FB13-9C0D-9B0F7A9330E6}"/>
              </a:ext>
            </a:extLst>
          </p:cNvPr>
          <p:cNvSpPr>
            <a:spLocks noGrp="1"/>
          </p:cNvSpPr>
          <p:nvPr>
            <p:ph type="body" sz="quarter" idx="41" hasCustomPrompt="1"/>
          </p:nvPr>
        </p:nvSpPr>
        <p:spPr>
          <a:xfrm>
            <a:off x="6788050" y="236044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1" name="Text Placeholder 9">
            <a:extLst>
              <a:ext uri="{FF2B5EF4-FFF2-40B4-BE49-F238E27FC236}">
                <a16:creationId xmlns:a16="http://schemas.microsoft.com/office/drawing/2014/main" id="{1D39EF5F-B67B-BAE0-CFFC-61FCA1519934}"/>
              </a:ext>
            </a:extLst>
          </p:cNvPr>
          <p:cNvSpPr>
            <a:spLocks noGrp="1"/>
          </p:cNvSpPr>
          <p:nvPr>
            <p:ph type="body" sz="quarter" idx="42" hasCustomPrompt="1"/>
          </p:nvPr>
        </p:nvSpPr>
        <p:spPr>
          <a:xfrm>
            <a:off x="7698598" y="2545890"/>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73" name="Text Placeholder 9">
            <a:extLst>
              <a:ext uri="{FF2B5EF4-FFF2-40B4-BE49-F238E27FC236}">
                <a16:creationId xmlns:a16="http://schemas.microsoft.com/office/drawing/2014/main" id="{865F4FB7-9E39-C6E6-3AAC-94E172A33143}"/>
              </a:ext>
            </a:extLst>
          </p:cNvPr>
          <p:cNvSpPr>
            <a:spLocks noGrp="1"/>
          </p:cNvSpPr>
          <p:nvPr>
            <p:ph type="body" sz="quarter" idx="44" hasCustomPrompt="1"/>
          </p:nvPr>
        </p:nvSpPr>
        <p:spPr>
          <a:xfrm>
            <a:off x="10848188" y="254473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4" name="Text Placeholder 7">
            <a:extLst>
              <a:ext uri="{FF2B5EF4-FFF2-40B4-BE49-F238E27FC236}">
                <a16:creationId xmlns:a16="http://schemas.microsoft.com/office/drawing/2014/main" id="{9078525A-63C4-2221-F615-2A2251870FBE}"/>
              </a:ext>
            </a:extLst>
          </p:cNvPr>
          <p:cNvSpPr>
            <a:spLocks noGrp="1"/>
          </p:cNvSpPr>
          <p:nvPr>
            <p:ph type="body" sz="quarter" idx="45" hasCustomPrompt="1"/>
          </p:nvPr>
        </p:nvSpPr>
        <p:spPr>
          <a:xfrm>
            <a:off x="6788050" y="3089379"/>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5" name="Text Placeholder 9">
            <a:extLst>
              <a:ext uri="{FF2B5EF4-FFF2-40B4-BE49-F238E27FC236}">
                <a16:creationId xmlns:a16="http://schemas.microsoft.com/office/drawing/2014/main" id="{C7747E5A-7D89-4575-038B-CF186047DA32}"/>
              </a:ext>
            </a:extLst>
          </p:cNvPr>
          <p:cNvSpPr>
            <a:spLocks noGrp="1"/>
          </p:cNvSpPr>
          <p:nvPr>
            <p:ph type="body" sz="quarter" idx="46" hasCustomPrompt="1"/>
          </p:nvPr>
        </p:nvSpPr>
        <p:spPr>
          <a:xfrm>
            <a:off x="7698598" y="3274824"/>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77" name="Text Placeholder 9">
            <a:extLst>
              <a:ext uri="{FF2B5EF4-FFF2-40B4-BE49-F238E27FC236}">
                <a16:creationId xmlns:a16="http://schemas.microsoft.com/office/drawing/2014/main" id="{DE72B23F-61E0-A17B-A832-278F8056C671}"/>
              </a:ext>
            </a:extLst>
          </p:cNvPr>
          <p:cNvSpPr>
            <a:spLocks noGrp="1"/>
          </p:cNvSpPr>
          <p:nvPr>
            <p:ph type="body" sz="quarter" idx="48" hasCustomPrompt="1"/>
          </p:nvPr>
        </p:nvSpPr>
        <p:spPr>
          <a:xfrm>
            <a:off x="10848188" y="3273668"/>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78" name="Text Placeholder 7">
            <a:extLst>
              <a:ext uri="{FF2B5EF4-FFF2-40B4-BE49-F238E27FC236}">
                <a16:creationId xmlns:a16="http://schemas.microsoft.com/office/drawing/2014/main" id="{F4B4594A-6FCD-EABA-C3BF-FB4B32D3A6EE}"/>
              </a:ext>
            </a:extLst>
          </p:cNvPr>
          <p:cNvSpPr>
            <a:spLocks noGrp="1"/>
          </p:cNvSpPr>
          <p:nvPr>
            <p:ph type="body" sz="quarter" idx="49" hasCustomPrompt="1"/>
          </p:nvPr>
        </p:nvSpPr>
        <p:spPr>
          <a:xfrm>
            <a:off x="6788050" y="381831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79" name="Text Placeholder 9">
            <a:extLst>
              <a:ext uri="{FF2B5EF4-FFF2-40B4-BE49-F238E27FC236}">
                <a16:creationId xmlns:a16="http://schemas.microsoft.com/office/drawing/2014/main" id="{28D19F26-C055-98AC-1E3C-B0C5B35B29FA}"/>
              </a:ext>
            </a:extLst>
          </p:cNvPr>
          <p:cNvSpPr>
            <a:spLocks noGrp="1"/>
          </p:cNvSpPr>
          <p:nvPr>
            <p:ph type="body" sz="quarter" idx="50" hasCustomPrompt="1"/>
          </p:nvPr>
        </p:nvSpPr>
        <p:spPr>
          <a:xfrm>
            <a:off x="7698598" y="400375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81" name="Text Placeholder 9">
            <a:extLst>
              <a:ext uri="{FF2B5EF4-FFF2-40B4-BE49-F238E27FC236}">
                <a16:creationId xmlns:a16="http://schemas.microsoft.com/office/drawing/2014/main" id="{8D75730A-2BBC-53FC-2F6F-EC9BE4CCD676}"/>
              </a:ext>
            </a:extLst>
          </p:cNvPr>
          <p:cNvSpPr>
            <a:spLocks noGrp="1"/>
          </p:cNvSpPr>
          <p:nvPr>
            <p:ph type="body" sz="quarter" idx="52" hasCustomPrompt="1"/>
          </p:nvPr>
        </p:nvSpPr>
        <p:spPr>
          <a:xfrm>
            <a:off x="10848188" y="400260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2" name="Text Placeholder 7">
            <a:extLst>
              <a:ext uri="{FF2B5EF4-FFF2-40B4-BE49-F238E27FC236}">
                <a16:creationId xmlns:a16="http://schemas.microsoft.com/office/drawing/2014/main" id="{03F76CAB-6F38-9D9E-6AAD-F657263C494C}"/>
              </a:ext>
            </a:extLst>
          </p:cNvPr>
          <p:cNvSpPr>
            <a:spLocks noGrp="1"/>
          </p:cNvSpPr>
          <p:nvPr>
            <p:ph type="body" sz="quarter" idx="53" hasCustomPrompt="1"/>
          </p:nvPr>
        </p:nvSpPr>
        <p:spPr>
          <a:xfrm>
            <a:off x="6788050" y="454724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3" name="Text Placeholder 9">
            <a:extLst>
              <a:ext uri="{FF2B5EF4-FFF2-40B4-BE49-F238E27FC236}">
                <a16:creationId xmlns:a16="http://schemas.microsoft.com/office/drawing/2014/main" id="{4925DE41-F6BA-F4D0-0E8B-BB06E8C06386}"/>
              </a:ext>
            </a:extLst>
          </p:cNvPr>
          <p:cNvSpPr>
            <a:spLocks noGrp="1"/>
          </p:cNvSpPr>
          <p:nvPr>
            <p:ph type="body" sz="quarter" idx="54" hasCustomPrompt="1"/>
          </p:nvPr>
        </p:nvSpPr>
        <p:spPr>
          <a:xfrm>
            <a:off x="7698598" y="4732692"/>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85" name="Text Placeholder 9">
            <a:extLst>
              <a:ext uri="{FF2B5EF4-FFF2-40B4-BE49-F238E27FC236}">
                <a16:creationId xmlns:a16="http://schemas.microsoft.com/office/drawing/2014/main" id="{50ABFE48-0E47-F78A-44D7-20103FDED81D}"/>
              </a:ext>
            </a:extLst>
          </p:cNvPr>
          <p:cNvSpPr>
            <a:spLocks noGrp="1"/>
          </p:cNvSpPr>
          <p:nvPr>
            <p:ph type="body" sz="quarter" idx="56" hasCustomPrompt="1"/>
          </p:nvPr>
        </p:nvSpPr>
        <p:spPr>
          <a:xfrm>
            <a:off x="10848188" y="473153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6" name="Text Placeholder 7">
            <a:extLst>
              <a:ext uri="{FF2B5EF4-FFF2-40B4-BE49-F238E27FC236}">
                <a16:creationId xmlns:a16="http://schemas.microsoft.com/office/drawing/2014/main" id="{3792553E-AA55-0C74-DA1D-0EB49529EEBB}"/>
              </a:ext>
            </a:extLst>
          </p:cNvPr>
          <p:cNvSpPr>
            <a:spLocks noGrp="1"/>
          </p:cNvSpPr>
          <p:nvPr>
            <p:ph type="body" sz="quarter" idx="57" hasCustomPrompt="1"/>
          </p:nvPr>
        </p:nvSpPr>
        <p:spPr>
          <a:xfrm>
            <a:off x="6788050" y="527618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7" name="Text Placeholder 9">
            <a:extLst>
              <a:ext uri="{FF2B5EF4-FFF2-40B4-BE49-F238E27FC236}">
                <a16:creationId xmlns:a16="http://schemas.microsoft.com/office/drawing/2014/main" id="{A7CFAD34-81A3-1761-673D-F863D6E14290}"/>
              </a:ext>
            </a:extLst>
          </p:cNvPr>
          <p:cNvSpPr>
            <a:spLocks noGrp="1"/>
          </p:cNvSpPr>
          <p:nvPr>
            <p:ph type="body" sz="quarter" idx="58" hasCustomPrompt="1"/>
          </p:nvPr>
        </p:nvSpPr>
        <p:spPr>
          <a:xfrm>
            <a:off x="7698598" y="5461628"/>
            <a:ext cx="2921903" cy="342000"/>
          </a:xfrm>
        </p:spPr>
        <p:txBody>
          <a:bodyPr anchor="ctr"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89" name="Text Placeholder 9">
            <a:extLst>
              <a:ext uri="{FF2B5EF4-FFF2-40B4-BE49-F238E27FC236}">
                <a16:creationId xmlns:a16="http://schemas.microsoft.com/office/drawing/2014/main" id="{2CAB900E-554D-CEDC-EE4D-B39564373C1C}"/>
              </a:ext>
            </a:extLst>
          </p:cNvPr>
          <p:cNvSpPr>
            <a:spLocks noGrp="1"/>
          </p:cNvSpPr>
          <p:nvPr>
            <p:ph type="body" sz="quarter" idx="60" hasCustomPrompt="1"/>
          </p:nvPr>
        </p:nvSpPr>
        <p:spPr>
          <a:xfrm>
            <a:off x="10848188" y="546047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pic>
        <p:nvPicPr>
          <p:cNvPr id="9" name="GroupM_SingleColor_Logo_Navy_RGB.png">
            <a:extLst>
              <a:ext uri="{FF2B5EF4-FFF2-40B4-BE49-F238E27FC236}">
                <a16:creationId xmlns:a16="http://schemas.microsoft.com/office/drawing/2014/main" id="{EDD9F8B6-7519-EAC0-181B-68A63AB624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244068652"/>
      </p:ext>
    </p:extLst>
  </p:cSld>
  <p:clrMapOvr>
    <a:masterClrMapping/>
  </p:clrMapOvr>
  <p:extLst>
    <p:ext uri="{DCECCB84-F9BA-43D5-87BE-67443E8EF086}">
      <p15:sldGuideLst xmlns:p15="http://schemas.microsoft.com/office/powerpoint/2012/main">
        <p15:guide id="1" pos="3840" userDrawn="1">
          <p15:clr>
            <a:srgbClr val="FBAE40"/>
          </p15:clr>
        </p15:guide>
        <p15:guide id="2" pos="429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4C8B82-6211-8CD4-CB42-3CE9C231B8D2}"/>
              </a:ext>
            </a:extLst>
          </p:cNvPr>
          <p:cNvSpPr>
            <a:spLocks noGrp="1"/>
          </p:cNvSpPr>
          <p:nvPr>
            <p:ph type="pic" sz="quarter" idx="12" hasCustomPrompt="1"/>
          </p:nvPr>
        </p:nvSpPr>
        <p:spPr>
          <a:xfrm>
            <a:off x="0" y="0"/>
            <a:ext cx="6096000" cy="6858000"/>
          </a:xfrm>
          <a:solidFill>
            <a:schemeClr val="bg1">
              <a:lumMod val="50000"/>
            </a:schemeClr>
          </a:solidFill>
        </p:spPr>
        <p:txBody>
          <a:bodyPr/>
          <a:lstStyle>
            <a:lvl1pPr marL="180000" marR="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b="0" i="0">
                <a:solidFill>
                  <a:schemeClr val="bg1"/>
                </a:solidFill>
                <a:latin typeface="Poppins" pitchFamily="2" charset="77"/>
                <a:cs typeface="Poppins" pitchFamily="2" charset="77"/>
              </a:defRPr>
            </a:lvl1pPr>
          </a:lstStyle>
          <a:p>
            <a:r>
              <a:rPr lang="en-US"/>
              <a:t>Click here to add your image &gt; right click “Send to back”</a:t>
            </a:r>
          </a:p>
          <a:p>
            <a:endParaRPr lang="en-US"/>
          </a:p>
        </p:txBody>
      </p:sp>
      <p:sp>
        <p:nvSpPr>
          <p:cNvPr id="2" name="Title 1">
            <a:extLst>
              <a:ext uri="{FF2B5EF4-FFF2-40B4-BE49-F238E27FC236}">
                <a16:creationId xmlns:a16="http://schemas.microsoft.com/office/drawing/2014/main" id="{8DA0A64D-BAD6-C5F4-4825-808603380A49}"/>
              </a:ext>
            </a:extLst>
          </p:cNvPr>
          <p:cNvSpPr>
            <a:spLocks noGrp="1"/>
          </p:cNvSpPr>
          <p:nvPr>
            <p:ph type="title" hasCustomPrompt="1"/>
          </p:nvPr>
        </p:nvSpPr>
        <p:spPr>
          <a:xfrm>
            <a:off x="550863" y="430442"/>
            <a:ext cx="4520758" cy="910996"/>
          </a:xfrm>
        </p:spPr>
        <p:txBody>
          <a:bodyPr/>
          <a:lstStyle>
            <a:lvl1pPr>
              <a:defRPr sz="3600">
                <a:solidFill>
                  <a:schemeClr val="bg1"/>
                </a:solidFill>
              </a:defRPr>
            </a:lvl1pPr>
          </a:lstStyle>
          <a:p>
            <a:r>
              <a:rPr lang="en-US"/>
              <a:t>Agenda or table of contents</a:t>
            </a:r>
          </a:p>
        </p:txBody>
      </p:sp>
      <p:sp>
        <p:nvSpPr>
          <p:cNvPr id="7" name="Text Placeholder 7">
            <a:extLst>
              <a:ext uri="{FF2B5EF4-FFF2-40B4-BE49-F238E27FC236}">
                <a16:creationId xmlns:a16="http://schemas.microsoft.com/office/drawing/2014/main" id="{55C5EC6F-0ADD-7EA6-BEC2-689DC6257B46}"/>
              </a:ext>
            </a:extLst>
          </p:cNvPr>
          <p:cNvSpPr>
            <a:spLocks noGrp="1"/>
          </p:cNvSpPr>
          <p:nvPr>
            <p:ph type="body" sz="quarter" idx="13" hasCustomPrompt="1"/>
          </p:nvPr>
        </p:nvSpPr>
        <p:spPr>
          <a:xfrm>
            <a:off x="6788050" y="1506693"/>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Text Placeholder 9">
            <a:extLst>
              <a:ext uri="{FF2B5EF4-FFF2-40B4-BE49-F238E27FC236}">
                <a16:creationId xmlns:a16="http://schemas.microsoft.com/office/drawing/2014/main" id="{66F3B23C-699A-E38C-795B-9AF47C4F7F5A}"/>
              </a:ext>
            </a:extLst>
          </p:cNvPr>
          <p:cNvSpPr>
            <a:spLocks noGrp="1"/>
          </p:cNvSpPr>
          <p:nvPr>
            <p:ph type="body" sz="quarter" idx="14" hasCustomPrompt="1"/>
          </p:nvPr>
        </p:nvSpPr>
        <p:spPr>
          <a:xfrm>
            <a:off x="7698598" y="1671198"/>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10" name="Text Placeholder 9">
            <a:extLst>
              <a:ext uri="{FF2B5EF4-FFF2-40B4-BE49-F238E27FC236}">
                <a16:creationId xmlns:a16="http://schemas.microsoft.com/office/drawing/2014/main" id="{B145274B-DA31-69BA-28B5-0EC1022E92F2}"/>
              </a:ext>
            </a:extLst>
          </p:cNvPr>
          <p:cNvSpPr>
            <a:spLocks noGrp="1"/>
          </p:cNvSpPr>
          <p:nvPr>
            <p:ph type="body" sz="quarter" idx="17" hasCustomPrompt="1"/>
          </p:nvPr>
        </p:nvSpPr>
        <p:spPr>
          <a:xfrm>
            <a:off x="11235838" y="1690982"/>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 name="Text Placeholder 16">
            <a:extLst>
              <a:ext uri="{FF2B5EF4-FFF2-40B4-BE49-F238E27FC236}">
                <a16:creationId xmlns:a16="http://schemas.microsoft.com/office/drawing/2014/main" id="{783CE1E5-8B32-5B4E-BAAB-8E9F6062A41A}"/>
              </a:ext>
            </a:extLst>
          </p:cNvPr>
          <p:cNvSpPr>
            <a:spLocks noGrp="1"/>
          </p:cNvSpPr>
          <p:nvPr>
            <p:ph type="body" sz="quarter" idx="61" hasCustomPrompt="1"/>
          </p:nvPr>
        </p:nvSpPr>
        <p:spPr>
          <a:xfrm>
            <a:off x="7698598" y="1884903"/>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5" name="Text Placeholder 7">
            <a:extLst>
              <a:ext uri="{FF2B5EF4-FFF2-40B4-BE49-F238E27FC236}">
                <a16:creationId xmlns:a16="http://schemas.microsoft.com/office/drawing/2014/main" id="{5E3DBB12-3527-196D-7D87-D2DF0228CF54}"/>
              </a:ext>
            </a:extLst>
          </p:cNvPr>
          <p:cNvSpPr>
            <a:spLocks noGrp="1"/>
          </p:cNvSpPr>
          <p:nvPr>
            <p:ph type="body" sz="quarter" idx="62" hasCustomPrompt="1"/>
          </p:nvPr>
        </p:nvSpPr>
        <p:spPr>
          <a:xfrm>
            <a:off x="6788050" y="2290464"/>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FEA1AEF4-D1BE-0CE6-1D62-F9FF37987756}"/>
              </a:ext>
            </a:extLst>
          </p:cNvPr>
          <p:cNvSpPr>
            <a:spLocks noGrp="1"/>
          </p:cNvSpPr>
          <p:nvPr>
            <p:ph type="body" sz="quarter" idx="63" hasCustomPrompt="1"/>
          </p:nvPr>
        </p:nvSpPr>
        <p:spPr>
          <a:xfrm>
            <a:off x="7698598" y="2454969"/>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1" name="Text Placeholder 9">
            <a:extLst>
              <a:ext uri="{FF2B5EF4-FFF2-40B4-BE49-F238E27FC236}">
                <a16:creationId xmlns:a16="http://schemas.microsoft.com/office/drawing/2014/main" id="{91E99D34-16EC-7B36-F777-23CBBC608661}"/>
              </a:ext>
            </a:extLst>
          </p:cNvPr>
          <p:cNvSpPr>
            <a:spLocks noGrp="1"/>
          </p:cNvSpPr>
          <p:nvPr>
            <p:ph type="body" sz="quarter" idx="64" hasCustomPrompt="1"/>
          </p:nvPr>
        </p:nvSpPr>
        <p:spPr>
          <a:xfrm>
            <a:off x="11235838" y="2474753"/>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2" name="Text Placeholder 16">
            <a:extLst>
              <a:ext uri="{FF2B5EF4-FFF2-40B4-BE49-F238E27FC236}">
                <a16:creationId xmlns:a16="http://schemas.microsoft.com/office/drawing/2014/main" id="{205225DF-7BC1-0D35-3B39-390FDE83B3E9}"/>
              </a:ext>
            </a:extLst>
          </p:cNvPr>
          <p:cNvSpPr>
            <a:spLocks noGrp="1"/>
          </p:cNvSpPr>
          <p:nvPr>
            <p:ph type="body" sz="quarter" idx="65" hasCustomPrompt="1"/>
          </p:nvPr>
        </p:nvSpPr>
        <p:spPr>
          <a:xfrm>
            <a:off x="7698598" y="2668674"/>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4" name="Text Placeholder 7">
            <a:extLst>
              <a:ext uri="{FF2B5EF4-FFF2-40B4-BE49-F238E27FC236}">
                <a16:creationId xmlns:a16="http://schemas.microsoft.com/office/drawing/2014/main" id="{2B34829B-AD9A-BA81-C004-1D4F8479246E}"/>
              </a:ext>
            </a:extLst>
          </p:cNvPr>
          <p:cNvSpPr>
            <a:spLocks noGrp="1"/>
          </p:cNvSpPr>
          <p:nvPr>
            <p:ph type="body" sz="quarter" idx="66" hasCustomPrompt="1"/>
          </p:nvPr>
        </p:nvSpPr>
        <p:spPr>
          <a:xfrm>
            <a:off x="6788050" y="3074235"/>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CE89C6FC-D89B-A358-0422-9E74956ED253}"/>
              </a:ext>
            </a:extLst>
          </p:cNvPr>
          <p:cNvSpPr>
            <a:spLocks noGrp="1"/>
          </p:cNvSpPr>
          <p:nvPr>
            <p:ph type="body" sz="quarter" idx="67" hasCustomPrompt="1"/>
          </p:nvPr>
        </p:nvSpPr>
        <p:spPr>
          <a:xfrm>
            <a:off x="7698598" y="3238740"/>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6" name="Text Placeholder 9">
            <a:extLst>
              <a:ext uri="{FF2B5EF4-FFF2-40B4-BE49-F238E27FC236}">
                <a16:creationId xmlns:a16="http://schemas.microsoft.com/office/drawing/2014/main" id="{112C6747-8882-88D2-FDA1-897737A25B74}"/>
              </a:ext>
            </a:extLst>
          </p:cNvPr>
          <p:cNvSpPr>
            <a:spLocks noGrp="1"/>
          </p:cNvSpPr>
          <p:nvPr>
            <p:ph type="body" sz="quarter" idx="68" hasCustomPrompt="1"/>
          </p:nvPr>
        </p:nvSpPr>
        <p:spPr>
          <a:xfrm>
            <a:off x="11235838" y="3258524"/>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16">
            <a:extLst>
              <a:ext uri="{FF2B5EF4-FFF2-40B4-BE49-F238E27FC236}">
                <a16:creationId xmlns:a16="http://schemas.microsoft.com/office/drawing/2014/main" id="{CF616DD4-B659-F0F1-D281-047C3C5E6C2D}"/>
              </a:ext>
            </a:extLst>
          </p:cNvPr>
          <p:cNvSpPr>
            <a:spLocks noGrp="1"/>
          </p:cNvSpPr>
          <p:nvPr>
            <p:ph type="body" sz="quarter" idx="69" hasCustomPrompt="1"/>
          </p:nvPr>
        </p:nvSpPr>
        <p:spPr>
          <a:xfrm>
            <a:off x="7698598" y="3452445"/>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19" name="Text Placeholder 7">
            <a:extLst>
              <a:ext uri="{FF2B5EF4-FFF2-40B4-BE49-F238E27FC236}">
                <a16:creationId xmlns:a16="http://schemas.microsoft.com/office/drawing/2014/main" id="{06A45536-FA39-19C4-EC21-1B6679DBB4CF}"/>
              </a:ext>
            </a:extLst>
          </p:cNvPr>
          <p:cNvSpPr>
            <a:spLocks noGrp="1"/>
          </p:cNvSpPr>
          <p:nvPr>
            <p:ph type="body" sz="quarter" idx="70" hasCustomPrompt="1"/>
          </p:nvPr>
        </p:nvSpPr>
        <p:spPr>
          <a:xfrm>
            <a:off x="6788050" y="3858006"/>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0" name="Text Placeholder 9">
            <a:extLst>
              <a:ext uri="{FF2B5EF4-FFF2-40B4-BE49-F238E27FC236}">
                <a16:creationId xmlns:a16="http://schemas.microsoft.com/office/drawing/2014/main" id="{790B8E5E-84A1-AC8E-F605-FA61589328A1}"/>
              </a:ext>
            </a:extLst>
          </p:cNvPr>
          <p:cNvSpPr>
            <a:spLocks noGrp="1"/>
          </p:cNvSpPr>
          <p:nvPr>
            <p:ph type="body" sz="quarter" idx="71" hasCustomPrompt="1"/>
          </p:nvPr>
        </p:nvSpPr>
        <p:spPr>
          <a:xfrm>
            <a:off x="7698598" y="4022511"/>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21" name="Text Placeholder 9">
            <a:extLst>
              <a:ext uri="{FF2B5EF4-FFF2-40B4-BE49-F238E27FC236}">
                <a16:creationId xmlns:a16="http://schemas.microsoft.com/office/drawing/2014/main" id="{AF6990D4-4629-0FBA-27AC-6FB326111EAA}"/>
              </a:ext>
            </a:extLst>
          </p:cNvPr>
          <p:cNvSpPr>
            <a:spLocks noGrp="1"/>
          </p:cNvSpPr>
          <p:nvPr>
            <p:ph type="body" sz="quarter" idx="72" hasCustomPrompt="1"/>
          </p:nvPr>
        </p:nvSpPr>
        <p:spPr>
          <a:xfrm>
            <a:off x="11235838" y="4042295"/>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2" name="Text Placeholder 16">
            <a:extLst>
              <a:ext uri="{FF2B5EF4-FFF2-40B4-BE49-F238E27FC236}">
                <a16:creationId xmlns:a16="http://schemas.microsoft.com/office/drawing/2014/main" id="{4EA6744B-7591-CFB5-096B-CC710AD2A681}"/>
              </a:ext>
            </a:extLst>
          </p:cNvPr>
          <p:cNvSpPr>
            <a:spLocks noGrp="1"/>
          </p:cNvSpPr>
          <p:nvPr>
            <p:ph type="body" sz="quarter" idx="73" hasCustomPrompt="1"/>
          </p:nvPr>
        </p:nvSpPr>
        <p:spPr>
          <a:xfrm>
            <a:off x="7698598" y="4236216"/>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sp>
        <p:nvSpPr>
          <p:cNvPr id="24" name="Text Placeholder 7">
            <a:extLst>
              <a:ext uri="{FF2B5EF4-FFF2-40B4-BE49-F238E27FC236}">
                <a16:creationId xmlns:a16="http://schemas.microsoft.com/office/drawing/2014/main" id="{9CB27A23-6ED7-99D6-1F9D-AC1076581C2F}"/>
              </a:ext>
            </a:extLst>
          </p:cNvPr>
          <p:cNvSpPr>
            <a:spLocks noGrp="1"/>
          </p:cNvSpPr>
          <p:nvPr>
            <p:ph type="body" sz="quarter" idx="74" hasCustomPrompt="1"/>
          </p:nvPr>
        </p:nvSpPr>
        <p:spPr>
          <a:xfrm>
            <a:off x="6788050" y="4641777"/>
            <a:ext cx="570066" cy="649782"/>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9">
            <a:extLst>
              <a:ext uri="{FF2B5EF4-FFF2-40B4-BE49-F238E27FC236}">
                <a16:creationId xmlns:a16="http://schemas.microsoft.com/office/drawing/2014/main" id="{C0951BF5-5338-4937-24FE-D57EA486A23A}"/>
              </a:ext>
            </a:extLst>
          </p:cNvPr>
          <p:cNvSpPr>
            <a:spLocks noGrp="1"/>
          </p:cNvSpPr>
          <p:nvPr>
            <p:ph type="body" sz="quarter" idx="75" hasCustomPrompt="1"/>
          </p:nvPr>
        </p:nvSpPr>
        <p:spPr>
          <a:xfrm>
            <a:off x="7698598" y="4806282"/>
            <a:ext cx="3240748" cy="172987"/>
          </a:xfrm>
        </p:spPr>
        <p:txBody>
          <a:bodyPr anchor="t" anchorCtr="0"/>
          <a:lstStyle>
            <a:lvl1pPr marL="0" indent="0">
              <a:lnSpc>
                <a:spcPct val="90000"/>
              </a:lnSpc>
              <a:spcBef>
                <a:spcPts val="0"/>
              </a:spcBef>
              <a:spcAft>
                <a:spcPts val="0"/>
              </a:spcAft>
              <a:buNone/>
              <a:defRPr sz="1400" b="1" i="0">
                <a:latin typeface="Poppins" pitchFamily="2" charset="77"/>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26" name="Text Placeholder 9">
            <a:extLst>
              <a:ext uri="{FF2B5EF4-FFF2-40B4-BE49-F238E27FC236}">
                <a16:creationId xmlns:a16="http://schemas.microsoft.com/office/drawing/2014/main" id="{49202081-183C-3ED0-7226-F2AE3370DB7D}"/>
              </a:ext>
            </a:extLst>
          </p:cNvPr>
          <p:cNvSpPr>
            <a:spLocks noGrp="1"/>
          </p:cNvSpPr>
          <p:nvPr>
            <p:ph type="body" sz="quarter" idx="76" hasCustomPrompt="1"/>
          </p:nvPr>
        </p:nvSpPr>
        <p:spPr>
          <a:xfrm>
            <a:off x="11235838" y="4826066"/>
            <a:ext cx="405299" cy="342000"/>
          </a:xfrm>
        </p:spPr>
        <p:txBody>
          <a:bodyPr anchor="ctr" anchorCtr="0"/>
          <a:lstStyle>
            <a:lvl1pPr marL="0" indent="0" algn="r">
              <a:lnSpc>
                <a:spcPct val="90000"/>
              </a:lnSpc>
              <a:spcBef>
                <a:spcPts val="0"/>
              </a:spcBef>
              <a:buNone/>
              <a:defRPr sz="1400" b="0" i="0">
                <a:solidFill>
                  <a:schemeClr val="accent1"/>
                </a:solidFill>
                <a:latin typeface="Poppins Light" pitchFamily="2" charset="77"/>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7" name="Text Placeholder 16">
            <a:extLst>
              <a:ext uri="{FF2B5EF4-FFF2-40B4-BE49-F238E27FC236}">
                <a16:creationId xmlns:a16="http://schemas.microsoft.com/office/drawing/2014/main" id="{EB92D3DA-82E2-A711-2DE7-C923D51C236A}"/>
              </a:ext>
            </a:extLst>
          </p:cNvPr>
          <p:cNvSpPr>
            <a:spLocks noGrp="1"/>
          </p:cNvSpPr>
          <p:nvPr>
            <p:ph type="body" sz="quarter" idx="77" hasCustomPrompt="1"/>
          </p:nvPr>
        </p:nvSpPr>
        <p:spPr>
          <a:xfrm>
            <a:off x="7698598" y="5019987"/>
            <a:ext cx="3240748" cy="172988"/>
          </a:xfrm>
        </p:spPr>
        <p:txBody>
          <a:bodyPr/>
          <a:lstStyle>
            <a:lvl1pPr marL="0" indent="0">
              <a:spcBef>
                <a:spcPts val="0"/>
              </a:spcBef>
              <a:spcAft>
                <a:spcPts val="0"/>
              </a:spcAft>
              <a:buNone/>
              <a:defRPr sz="1000">
                <a:solidFill>
                  <a:schemeClr val="accent1"/>
                </a:solidFill>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SUBTITLE</a:t>
            </a:r>
          </a:p>
        </p:txBody>
      </p:sp>
      <p:pic>
        <p:nvPicPr>
          <p:cNvPr id="18" name="GroupM_SingleColor_Logo_Navy_RGB.png">
            <a:extLst>
              <a:ext uri="{FF2B5EF4-FFF2-40B4-BE49-F238E27FC236}">
                <a16:creationId xmlns:a16="http://schemas.microsoft.com/office/drawing/2014/main" id="{5B99D803-A918-EAE6-57D9-95E653755FD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008350508"/>
      </p:ext>
    </p:extLst>
  </p:cSld>
  <p:clrMapOvr>
    <a:masterClrMapping/>
  </p:clrMapOvr>
  <p:extLst>
    <p:ext uri="{DCECCB84-F9BA-43D5-87BE-67443E8EF086}">
      <p15:sldGuideLst xmlns:p15="http://schemas.microsoft.com/office/powerpoint/2012/main">
        <p15:guide id="1" pos="3840" userDrawn="1">
          <p15:clr>
            <a:srgbClr val="FBAE40"/>
          </p15:clr>
        </p15:guide>
        <p15:guide id="2" pos="429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_True Teal">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5480"/>
            <a:ext cx="5542323" cy="1186249"/>
          </a:xfrm>
        </p:spPr>
        <p:txBody>
          <a:bodyPr anchor="b" anchorCtr="0"/>
          <a:lstStyle>
            <a:lvl1pPr>
              <a:defRPr sz="44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pic>
        <p:nvPicPr>
          <p:cNvPr id="13" name="Pattern_Medium space_WHITE.ai">
            <a:extLst>
              <a:ext uri="{FF2B5EF4-FFF2-40B4-BE49-F238E27FC236}">
                <a16:creationId xmlns:a16="http://schemas.microsoft.com/office/drawing/2014/main" id="{3DE273CA-5F69-CF2E-A663-0814076E92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cxnSp>
        <p:nvCxnSpPr>
          <p:cNvPr id="4" name="Straight Connector 3">
            <a:extLst>
              <a:ext uri="{FF2B5EF4-FFF2-40B4-BE49-F238E27FC236}">
                <a16:creationId xmlns:a16="http://schemas.microsoft.com/office/drawing/2014/main" id="{52370348-F369-9160-122E-E30C18523C49}"/>
              </a:ext>
            </a:extLst>
          </p:cNvPr>
          <p:cNvCxnSpPr/>
          <p:nvPr userDrawn="1"/>
        </p:nvCxnSpPr>
        <p:spPr>
          <a:xfrm>
            <a:off x="553677" y="4722738"/>
            <a:ext cx="12281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oupM_SingleColor_Logo_Navy_RGB.png">
            <a:extLst>
              <a:ext uri="{FF2B5EF4-FFF2-40B4-BE49-F238E27FC236}">
                <a16:creationId xmlns:a16="http://schemas.microsoft.com/office/drawing/2014/main" id="{7A1915CB-07E7-B625-BF51-B8DCFA4EED2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86629049"/>
      </p:ext>
    </p:extLst>
  </p:cSld>
  <p:clrMapOvr>
    <a:masterClrMapping/>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105568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105568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1055688" y="1449388"/>
            <a:ext cx="1871662" cy="1871662"/>
          </a:xfrm>
          <a:solidFill>
            <a:schemeClr val="bg1">
              <a:lumMod val="50000"/>
            </a:schemeClr>
          </a:solidFill>
        </p:spPr>
        <p:txBody>
          <a:bodyPr/>
          <a:lstStyle>
            <a:lvl1pPr marL="0" indent="0">
              <a:buNone/>
              <a:defRPr>
                <a:solidFill>
                  <a:schemeClr val="bg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791558"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528442"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264651" y="1449388"/>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p:ph type="body" sz="quarter" idx="16" hasCustomPrompt="1"/>
          </p:nvPr>
        </p:nvSpPr>
        <p:spPr>
          <a:xfrm>
            <a:off x="3791558"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39" name="Text Placeholder 9">
            <a:extLst>
              <a:ext uri="{FF2B5EF4-FFF2-40B4-BE49-F238E27FC236}">
                <a16:creationId xmlns:a16="http://schemas.microsoft.com/office/drawing/2014/main" id="{8A69FA5A-702F-BF7F-EF09-40AEB240685A}"/>
              </a:ext>
            </a:extLst>
          </p:cNvPr>
          <p:cNvSpPr>
            <a:spLocks noGrp="1"/>
          </p:cNvSpPr>
          <p:nvPr>
            <p:ph type="body" sz="quarter" idx="17" hasCustomPrompt="1"/>
          </p:nvPr>
        </p:nvSpPr>
        <p:spPr>
          <a:xfrm>
            <a:off x="3791558"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p:ph type="body" sz="quarter" idx="18" hasCustomPrompt="1"/>
          </p:nvPr>
        </p:nvSpPr>
        <p:spPr>
          <a:xfrm>
            <a:off x="6528442"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1" name="Text Placeholder 9">
            <a:extLst>
              <a:ext uri="{FF2B5EF4-FFF2-40B4-BE49-F238E27FC236}">
                <a16:creationId xmlns:a16="http://schemas.microsoft.com/office/drawing/2014/main" id="{D35EF71C-D000-AFBF-D941-2CA8FD9761CA}"/>
              </a:ext>
            </a:extLst>
          </p:cNvPr>
          <p:cNvSpPr>
            <a:spLocks noGrp="1"/>
          </p:cNvSpPr>
          <p:nvPr>
            <p:ph type="body" sz="quarter" idx="19" hasCustomPrompt="1"/>
          </p:nvPr>
        </p:nvSpPr>
        <p:spPr>
          <a:xfrm>
            <a:off x="6528442"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2" name="Text Placeholder 9">
            <a:extLst>
              <a:ext uri="{FF2B5EF4-FFF2-40B4-BE49-F238E27FC236}">
                <a16:creationId xmlns:a16="http://schemas.microsoft.com/office/drawing/2014/main" id="{B5D41C8B-9BF8-2955-2CD9-994F7658DAE6}"/>
              </a:ext>
            </a:extLst>
          </p:cNvPr>
          <p:cNvSpPr>
            <a:spLocks noGrp="1"/>
          </p:cNvSpPr>
          <p:nvPr>
            <p:ph type="body" sz="quarter" idx="20" hasCustomPrompt="1"/>
          </p:nvPr>
        </p:nvSpPr>
        <p:spPr>
          <a:xfrm>
            <a:off x="9264650" y="342900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3" name="Text Placeholder 9">
            <a:extLst>
              <a:ext uri="{FF2B5EF4-FFF2-40B4-BE49-F238E27FC236}">
                <a16:creationId xmlns:a16="http://schemas.microsoft.com/office/drawing/2014/main" id="{B781DC5C-68A8-284A-1965-68CF7C5C386A}"/>
              </a:ext>
            </a:extLst>
          </p:cNvPr>
          <p:cNvSpPr>
            <a:spLocks noGrp="1"/>
          </p:cNvSpPr>
          <p:nvPr>
            <p:ph type="body" sz="quarter" idx="21" hasCustomPrompt="1"/>
          </p:nvPr>
        </p:nvSpPr>
        <p:spPr>
          <a:xfrm>
            <a:off x="9264650" y="362097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4" name="Text Placeholder 9">
            <a:extLst>
              <a:ext uri="{FF2B5EF4-FFF2-40B4-BE49-F238E27FC236}">
                <a16:creationId xmlns:a16="http://schemas.microsoft.com/office/drawing/2014/main" id="{6BD15E2F-29A2-AFBB-3F0C-E52B316C2BA7}"/>
              </a:ext>
            </a:extLst>
          </p:cNvPr>
          <p:cNvSpPr>
            <a:spLocks noGrp="1"/>
          </p:cNvSpPr>
          <p:nvPr>
            <p:ph type="body" sz="quarter" idx="22" hasCustomPrompt="1"/>
          </p:nvPr>
        </p:nvSpPr>
        <p:spPr>
          <a:xfrm>
            <a:off x="105568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45" name="Text Placeholder 9">
            <a:extLst>
              <a:ext uri="{FF2B5EF4-FFF2-40B4-BE49-F238E27FC236}">
                <a16:creationId xmlns:a16="http://schemas.microsoft.com/office/drawing/2014/main" id="{5EEF8FAE-1E4D-63CE-21D6-DE8319DC12C0}"/>
              </a:ext>
            </a:extLst>
          </p:cNvPr>
          <p:cNvSpPr>
            <a:spLocks noGrp="1"/>
          </p:cNvSpPr>
          <p:nvPr>
            <p:ph type="body" sz="quarter" idx="23" hasCustomPrompt="1"/>
          </p:nvPr>
        </p:nvSpPr>
        <p:spPr>
          <a:xfrm>
            <a:off x="105568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105568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3791558"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8" name="Picture Placeholder 27">
            <a:extLst>
              <a:ext uri="{FF2B5EF4-FFF2-40B4-BE49-F238E27FC236}">
                <a16:creationId xmlns:a16="http://schemas.microsoft.com/office/drawing/2014/main" id="{B9E77112-DCDE-1B30-41F3-9E218B9800CE}"/>
              </a:ext>
            </a:extLst>
          </p:cNvPr>
          <p:cNvSpPr>
            <a:spLocks noGrp="1"/>
          </p:cNvSpPr>
          <p:nvPr>
            <p:ph type="pic" sz="quarter" idx="26" hasCustomPrompt="1"/>
          </p:nvPr>
        </p:nvSpPr>
        <p:spPr>
          <a:xfrm>
            <a:off x="6528442"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9" name="Picture Placeholder 27">
            <a:extLst>
              <a:ext uri="{FF2B5EF4-FFF2-40B4-BE49-F238E27FC236}">
                <a16:creationId xmlns:a16="http://schemas.microsoft.com/office/drawing/2014/main" id="{FE4291D2-CEBD-729E-2F13-FB2A1BDE1D23}"/>
              </a:ext>
            </a:extLst>
          </p:cNvPr>
          <p:cNvSpPr>
            <a:spLocks noGrp="1"/>
          </p:cNvSpPr>
          <p:nvPr>
            <p:ph type="pic" sz="quarter" idx="27" hasCustomPrompt="1"/>
          </p:nvPr>
        </p:nvSpPr>
        <p:spPr>
          <a:xfrm>
            <a:off x="9264651" y="4031815"/>
            <a:ext cx="1871662" cy="1871662"/>
          </a:xfrm>
          <a:solidFill>
            <a:schemeClr val="bg1">
              <a:lumMod val="50000"/>
            </a:schemeClr>
          </a:solidFill>
        </p:spPr>
        <p:txBody>
          <a:bodyPr/>
          <a:lstStyle>
            <a:lvl1pPr marL="0" indent="0">
              <a:buNone/>
              <a:defRPr>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50" name="Text Placeholder 9">
            <a:extLst>
              <a:ext uri="{FF2B5EF4-FFF2-40B4-BE49-F238E27FC236}">
                <a16:creationId xmlns:a16="http://schemas.microsoft.com/office/drawing/2014/main" id="{42F74DCB-09B4-928F-A7C8-F2D047205F00}"/>
              </a:ext>
            </a:extLst>
          </p:cNvPr>
          <p:cNvSpPr>
            <a:spLocks noGrp="1"/>
          </p:cNvSpPr>
          <p:nvPr>
            <p:ph type="body" sz="quarter" idx="28" hasCustomPrompt="1"/>
          </p:nvPr>
        </p:nvSpPr>
        <p:spPr>
          <a:xfrm>
            <a:off x="3791558"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1" name="Text Placeholder 9">
            <a:extLst>
              <a:ext uri="{FF2B5EF4-FFF2-40B4-BE49-F238E27FC236}">
                <a16:creationId xmlns:a16="http://schemas.microsoft.com/office/drawing/2014/main" id="{1A277CB7-729E-1C1D-5636-C30DB4B0E62E}"/>
              </a:ext>
            </a:extLst>
          </p:cNvPr>
          <p:cNvSpPr>
            <a:spLocks noGrp="1"/>
          </p:cNvSpPr>
          <p:nvPr>
            <p:ph type="body" sz="quarter" idx="29" hasCustomPrompt="1"/>
          </p:nvPr>
        </p:nvSpPr>
        <p:spPr>
          <a:xfrm>
            <a:off x="3791558"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2" name="Text Placeholder 9">
            <a:extLst>
              <a:ext uri="{FF2B5EF4-FFF2-40B4-BE49-F238E27FC236}">
                <a16:creationId xmlns:a16="http://schemas.microsoft.com/office/drawing/2014/main" id="{05C6E0B0-56F5-0EB0-8154-840FCD9401A8}"/>
              </a:ext>
            </a:extLst>
          </p:cNvPr>
          <p:cNvSpPr>
            <a:spLocks noGrp="1"/>
          </p:cNvSpPr>
          <p:nvPr>
            <p:ph type="body" sz="quarter" idx="30" hasCustomPrompt="1"/>
          </p:nvPr>
        </p:nvSpPr>
        <p:spPr>
          <a:xfrm>
            <a:off x="6528442"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3" name="Text Placeholder 9">
            <a:extLst>
              <a:ext uri="{FF2B5EF4-FFF2-40B4-BE49-F238E27FC236}">
                <a16:creationId xmlns:a16="http://schemas.microsoft.com/office/drawing/2014/main" id="{3D03BC7F-D984-A0F4-8582-E6961B5355B3}"/>
              </a:ext>
            </a:extLst>
          </p:cNvPr>
          <p:cNvSpPr>
            <a:spLocks noGrp="1"/>
          </p:cNvSpPr>
          <p:nvPr>
            <p:ph type="body" sz="quarter" idx="31" hasCustomPrompt="1"/>
          </p:nvPr>
        </p:nvSpPr>
        <p:spPr>
          <a:xfrm>
            <a:off x="6528442"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4" name="Text Placeholder 9">
            <a:extLst>
              <a:ext uri="{FF2B5EF4-FFF2-40B4-BE49-F238E27FC236}">
                <a16:creationId xmlns:a16="http://schemas.microsoft.com/office/drawing/2014/main" id="{03E0C728-D573-6F85-C388-4C612EB4D93A}"/>
              </a:ext>
            </a:extLst>
          </p:cNvPr>
          <p:cNvSpPr>
            <a:spLocks noGrp="1"/>
          </p:cNvSpPr>
          <p:nvPr>
            <p:ph type="body" sz="quarter" idx="32" hasCustomPrompt="1"/>
          </p:nvPr>
        </p:nvSpPr>
        <p:spPr>
          <a:xfrm>
            <a:off x="9264650" y="6011427"/>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55" name="Text Placeholder 9">
            <a:extLst>
              <a:ext uri="{FF2B5EF4-FFF2-40B4-BE49-F238E27FC236}">
                <a16:creationId xmlns:a16="http://schemas.microsoft.com/office/drawing/2014/main" id="{57174493-5B6C-CC39-42A9-2166C91D8F26}"/>
              </a:ext>
            </a:extLst>
          </p:cNvPr>
          <p:cNvSpPr>
            <a:spLocks noGrp="1"/>
          </p:cNvSpPr>
          <p:nvPr>
            <p:ph type="body" sz="quarter" idx="33" hasCustomPrompt="1"/>
          </p:nvPr>
        </p:nvSpPr>
        <p:spPr>
          <a:xfrm>
            <a:off x="9264650" y="6203401"/>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pic>
        <p:nvPicPr>
          <p:cNvPr id="4" name="GroupM_SingleColor_Logo_Navy_RGB.png">
            <a:extLst>
              <a:ext uri="{FF2B5EF4-FFF2-40B4-BE49-F238E27FC236}">
                <a16:creationId xmlns:a16="http://schemas.microsoft.com/office/drawing/2014/main" id="{BC565B26-5E6C-F7F2-0CBB-206ECAEB9D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89500684"/>
      </p:ext>
    </p:extLst>
  </p:cSld>
  <p:clrMapOvr>
    <a:masterClrMapping/>
  </p:clrMapOvr>
  <p:extLst>
    <p:ext uri="{DCECCB84-F9BA-43D5-87BE-67443E8EF086}">
      <p15:sldGuideLst xmlns:p15="http://schemas.microsoft.com/office/powerpoint/2012/main">
        <p15:guide id="1" orient="horz" pos="913" userDrawn="1">
          <p15:clr>
            <a:srgbClr val="FBAE40"/>
          </p15:clr>
        </p15:guide>
        <p15:guide id="2" pos="665" userDrawn="1">
          <p15:clr>
            <a:srgbClr val="FBAE40"/>
          </p15:clr>
        </p15:guide>
        <p15:guide id="3" pos="7015" userDrawn="1">
          <p15:clr>
            <a:srgbClr val="FBAE40"/>
          </p15:clr>
        </p15:guide>
        <p15:guide id="4" orient="horz" pos="3974"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Call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9866312" cy="410400"/>
          </a:xfrm>
        </p:spPr>
        <p:txBody>
          <a:bodyPr/>
          <a:lstStyle/>
          <a:p>
            <a:r>
              <a:rPr lang="en-US"/>
              <a:t>The team call out cards</a:t>
            </a:r>
          </a:p>
        </p:txBody>
      </p:sp>
      <p:sp>
        <p:nvSpPr>
          <p:cNvPr id="5" name="Rectangle 4">
            <a:extLst>
              <a:ext uri="{FF2B5EF4-FFF2-40B4-BE49-F238E27FC236}">
                <a16:creationId xmlns:a16="http://schemas.microsoft.com/office/drawing/2014/main" id="{6BDFE3C3-F856-3CE9-E991-93D6DC2E7666}"/>
              </a:ext>
            </a:extLst>
          </p:cNvPr>
          <p:cNvSpPr/>
          <p:nvPr userDrawn="1"/>
        </p:nvSpPr>
        <p:spPr>
          <a:xfrm>
            <a:off x="561668"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Rectangle 5">
            <a:extLst>
              <a:ext uri="{FF2B5EF4-FFF2-40B4-BE49-F238E27FC236}">
                <a16:creationId xmlns:a16="http://schemas.microsoft.com/office/drawing/2014/main" id="{1F2B283C-0E36-DF14-E1FA-7FC62E2578AE}"/>
              </a:ext>
            </a:extLst>
          </p:cNvPr>
          <p:cNvSpPr/>
          <p:nvPr userDrawn="1"/>
        </p:nvSpPr>
        <p:spPr>
          <a:xfrm>
            <a:off x="562751"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4" name="Picture Placeholder 27">
            <a:extLst>
              <a:ext uri="{FF2B5EF4-FFF2-40B4-BE49-F238E27FC236}">
                <a16:creationId xmlns:a16="http://schemas.microsoft.com/office/drawing/2014/main" id="{8500506F-DF6E-30B4-1FD8-74F8866D4022}"/>
              </a:ext>
            </a:extLst>
          </p:cNvPr>
          <p:cNvSpPr>
            <a:spLocks noGrp="1" noChangeAspect="1"/>
          </p:cNvSpPr>
          <p:nvPr>
            <p:ph type="pic" sz="quarter" idx="12" hasCustomPrompt="1"/>
          </p:nvPr>
        </p:nvSpPr>
        <p:spPr>
          <a:xfrm>
            <a:off x="721187"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0" name="Text Placeholder 9">
            <a:extLst>
              <a:ext uri="{FF2B5EF4-FFF2-40B4-BE49-F238E27FC236}">
                <a16:creationId xmlns:a16="http://schemas.microsoft.com/office/drawing/2014/main" id="{8B299E47-F501-7107-8C2F-9546F0990F6D}"/>
              </a:ext>
            </a:extLst>
          </p:cNvPr>
          <p:cNvSpPr>
            <a:spLocks noGrp="1"/>
          </p:cNvSpPr>
          <p:nvPr>
            <p:ph type="body" sz="quarter" idx="10" hasCustomPrompt="1"/>
          </p:nvPr>
        </p:nvSpPr>
        <p:spPr>
          <a:xfrm>
            <a:off x="721356"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1" name="Text Placeholder 9">
            <a:extLst>
              <a:ext uri="{FF2B5EF4-FFF2-40B4-BE49-F238E27FC236}">
                <a16:creationId xmlns:a16="http://schemas.microsoft.com/office/drawing/2014/main" id="{814D151E-0AA2-E32F-78E3-F07601C0C84D}"/>
              </a:ext>
            </a:extLst>
          </p:cNvPr>
          <p:cNvSpPr>
            <a:spLocks noGrp="1"/>
          </p:cNvSpPr>
          <p:nvPr>
            <p:ph type="body" sz="quarter" idx="11" hasCustomPrompt="1"/>
          </p:nvPr>
        </p:nvSpPr>
        <p:spPr>
          <a:xfrm>
            <a:off x="721356"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61" name="Text Placeholder 60">
            <a:extLst>
              <a:ext uri="{FF2B5EF4-FFF2-40B4-BE49-F238E27FC236}">
                <a16:creationId xmlns:a16="http://schemas.microsoft.com/office/drawing/2014/main" id="{9DBAEA1E-5B0B-5182-E230-76FE5005AE1C}"/>
              </a:ext>
            </a:extLst>
          </p:cNvPr>
          <p:cNvSpPr>
            <a:spLocks noGrp="1"/>
          </p:cNvSpPr>
          <p:nvPr>
            <p:ph type="body" sz="quarter" idx="13" hasCustomPrompt="1"/>
          </p:nvPr>
        </p:nvSpPr>
        <p:spPr>
          <a:xfrm>
            <a:off x="720724" y="2672675"/>
            <a:ext cx="2141745" cy="69534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28" name="Rectangle 127">
            <a:extLst>
              <a:ext uri="{FF2B5EF4-FFF2-40B4-BE49-F238E27FC236}">
                <a16:creationId xmlns:a16="http://schemas.microsoft.com/office/drawing/2014/main" id="{0D796C4D-4622-F718-6286-D738A0F75390}"/>
              </a:ext>
            </a:extLst>
          </p:cNvPr>
          <p:cNvSpPr/>
          <p:nvPr userDrawn="1"/>
        </p:nvSpPr>
        <p:spPr>
          <a:xfrm>
            <a:off x="3430740"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Rectangle 128">
            <a:extLst>
              <a:ext uri="{FF2B5EF4-FFF2-40B4-BE49-F238E27FC236}">
                <a16:creationId xmlns:a16="http://schemas.microsoft.com/office/drawing/2014/main" id="{3D7A6DCA-3872-503B-609C-A83FC85E7644}"/>
              </a:ext>
            </a:extLst>
          </p:cNvPr>
          <p:cNvSpPr/>
          <p:nvPr userDrawn="1"/>
        </p:nvSpPr>
        <p:spPr>
          <a:xfrm>
            <a:off x="3431823"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0" name="Picture Placeholder 27">
            <a:extLst>
              <a:ext uri="{FF2B5EF4-FFF2-40B4-BE49-F238E27FC236}">
                <a16:creationId xmlns:a16="http://schemas.microsoft.com/office/drawing/2014/main" id="{CC480690-C65F-39D8-0775-FF4F9EF4D95B}"/>
              </a:ext>
            </a:extLst>
          </p:cNvPr>
          <p:cNvSpPr>
            <a:spLocks noGrp="1" noChangeAspect="1"/>
          </p:cNvSpPr>
          <p:nvPr>
            <p:ph type="pic" sz="quarter" idx="26" hasCustomPrompt="1"/>
          </p:nvPr>
        </p:nvSpPr>
        <p:spPr>
          <a:xfrm>
            <a:off x="3590259"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1" name="Text Placeholder 9">
            <a:extLst>
              <a:ext uri="{FF2B5EF4-FFF2-40B4-BE49-F238E27FC236}">
                <a16:creationId xmlns:a16="http://schemas.microsoft.com/office/drawing/2014/main" id="{E06E9E03-2E1E-93F1-3860-43CB9DA6F2DE}"/>
              </a:ext>
            </a:extLst>
          </p:cNvPr>
          <p:cNvSpPr>
            <a:spLocks noGrp="1"/>
          </p:cNvSpPr>
          <p:nvPr>
            <p:ph type="body" sz="quarter" idx="27" hasCustomPrompt="1"/>
          </p:nvPr>
        </p:nvSpPr>
        <p:spPr>
          <a:xfrm>
            <a:off x="3590428"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2" name="Text Placeholder 9">
            <a:extLst>
              <a:ext uri="{FF2B5EF4-FFF2-40B4-BE49-F238E27FC236}">
                <a16:creationId xmlns:a16="http://schemas.microsoft.com/office/drawing/2014/main" id="{83C85C0C-02B2-6C9C-04F4-27FAF6BED37B}"/>
              </a:ext>
            </a:extLst>
          </p:cNvPr>
          <p:cNvSpPr>
            <a:spLocks noGrp="1"/>
          </p:cNvSpPr>
          <p:nvPr>
            <p:ph type="body" sz="quarter" idx="28" hasCustomPrompt="1"/>
          </p:nvPr>
        </p:nvSpPr>
        <p:spPr>
          <a:xfrm>
            <a:off x="3590428"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3" name="Text Placeholder 60">
            <a:extLst>
              <a:ext uri="{FF2B5EF4-FFF2-40B4-BE49-F238E27FC236}">
                <a16:creationId xmlns:a16="http://schemas.microsoft.com/office/drawing/2014/main" id="{F6467463-8411-DA0E-91F5-1F43B3C60D17}"/>
              </a:ext>
            </a:extLst>
          </p:cNvPr>
          <p:cNvSpPr>
            <a:spLocks noGrp="1"/>
          </p:cNvSpPr>
          <p:nvPr>
            <p:ph type="body" sz="quarter" idx="29" hasCustomPrompt="1"/>
          </p:nvPr>
        </p:nvSpPr>
        <p:spPr>
          <a:xfrm>
            <a:off x="3589796"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4" name="Rectangle 133">
            <a:extLst>
              <a:ext uri="{FF2B5EF4-FFF2-40B4-BE49-F238E27FC236}">
                <a16:creationId xmlns:a16="http://schemas.microsoft.com/office/drawing/2014/main" id="{8A13975E-E2A9-5751-9022-547ED92C7EAE}"/>
              </a:ext>
            </a:extLst>
          </p:cNvPr>
          <p:cNvSpPr/>
          <p:nvPr userDrawn="1"/>
        </p:nvSpPr>
        <p:spPr>
          <a:xfrm>
            <a:off x="6294727"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Rectangle 134">
            <a:extLst>
              <a:ext uri="{FF2B5EF4-FFF2-40B4-BE49-F238E27FC236}">
                <a16:creationId xmlns:a16="http://schemas.microsoft.com/office/drawing/2014/main" id="{60FDCAF8-69C8-0139-63F2-9326347FF2CF}"/>
              </a:ext>
            </a:extLst>
          </p:cNvPr>
          <p:cNvSpPr/>
          <p:nvPr userDrawn="1"/>
        </p:nvSpPr>
        <p:spPr>
          <a:xfrm>
            <a:off x="6295810"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6" name="Picture Placeholder 27">
            <a:extLst>
              <a:ext uri="{FF2B5EF4-FFF2-40B4-BE49-F238E27FC236}">
                <a16:creationId xmlns:a16="http://schemas.microsoft.com/office/drawing/2014/main" id="{3BC8145C-2BE3-5EF0-963C-2D7FC385300F}"/>
              </a:ext>
            </a:extLst>
          </p:cNvPr>
          <p:cNvSpPr>
            <a:spLocks noGrp="1" noChangeAspect="1"/>
          </p:cNvSpPr>
          <p:nvPr>
            <p:ph type="pic" sz="quarter" idx="30" hasCustomPrompt="1"/>
          </p:nvPr>
        </p:nvSpPr>
        <p:spPr>
          <a:xfrm>
            <a:off x="6454246"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37" name="Text Placeholder 9">
            <a:extLst>
              <a:ext uri="{FF2B5EF4-FFF2-40B4-BE49-F238E27FC236}">
                <a16:creationId xmlns:a16="http://schemas.microsoft.com/office/drawing/2014/main" id="{F15D89F4-3778-1887-1832-AB0CE4E22F85}"/>
              </a:ext>
            </a:extLst>
          </p:cNvPr>
          <p:cNvSpPr>
            <a:spLocks noGrp="1"/>
          </p:cNvSpPr>
          <p:nvPr>
            <p:ph type="body" sz="quarter" idx="31" hasCustomPrompt="1"/>
          </p:nvPr>
        </p:nvSpPr>
        <p:spPr>
          <a:xfrm>
            <a:off x="6454415"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38" name="Text Placeholder 9">
            <a:extLst>
              <a:ext uri="{FF2B5EF4-FFF2-40B4-BE49-F238E27FC236}">
                <a16:creationId xmlns:a16="http://schemas.microsoft.com/office/drawing/2014/main" id="{E1D79276-9707-E98D-F106-65A8F0CC73E3}"/>
              </a:ext>
            </a:extLst>
          </p:cNvPr>
          <p:cNvSpPr>
            <a:spLocks noGrp="1"/>
          </p:cNvSpPr>
          <p:nvPr>
            <p:ph type="body" sz="quarter" idx="32" hasCustomPrompt="1"/>
          </p:nvPr>
        </p:nvSpPr>
        <p:spPr>
          <a:xfrm>
            <a:off x="6454415"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9" name="Text Placeholder 60">
            <a:extLst>
              <a:ext uri="{FF2B5EF4-FFF2-40B4-BE49-F238E27FC236}">
                <a16:creationId xmlns:a16="http://schemas.microsoft.com/office/drawing/2014/main" id="{3C160473-E395-191F-A644-70A1964F8C7E}"/>
              </a:ext>
            </a:extLst>
          </p:cNvPr>
          <p:cNvSpPr>
            <a:spLocks noGrp="1"/>
          </p:cNvSpPr>
          <p:nvPr>
            <p:ph type="body" sz="quarter" idx="33" hasCustomPrompt="1"/>
          </p:nvPr>
        </p:nvSpPr>
        <p:spPr>
          <a:xfrm>
            <a:off x="6453783"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0" name="Rectangle 139">
            <a:extLst>
              <a:ext uri="{FF2B5EF4-FFF2-40B4-BE49-F238E27FC236}">
                <a16:creationId xmlns:a16="http://schemas.microsoft.com/office/drawing/2014/main" id="{C44B706B-4D6E-E4F3-7030-A27742F3E7EF}"/>
              </a:ext>
            </a:extLst>
          </p:cNvPr>
          <p:cNvSpPr/>
          <p:nvPr userDrawn="1"/>
        </p:nvSpPr>
        <p:spPr>
          <a:xfrm>
            <a:off x="9163799" y="1459087"/>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Rectangle 140">
            <a:extLst>
              <a:ext uri="{FF2B5EF4-FFF2-40B4-BE49-F238E27FC236}">
                <a16:creationId xmlns:a16="http://schemas.microsoft.com/office/drawing/2014/main" id="{E8D0196E-1F37-B978-6A11-F23057081578}"/>
              </a:ext>
            </a:extLst>
          </p:cNvPr>
          <p:cNvSpPr/>
          <p:nvPr userDrawn="1"/>
        </p:nvSpPr>
        <p:spPr>
          <a:xfrm>
            <a:off x="9164882" y="3506709"/>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42" name="Picture Placeholder 27">
            <a:extLst>
              <a:ext uri="{FF2B5EF4-FFF2-40B4-BE49-F238E27FC236}">
                <a16:creationId xmlns:a16="http://schemas.microsoft.com/office/drawing/2014/main" id="{B3DE9261-65A9-E291-CAEA-659A2EBF7C34}"/>
              </a:ext>
            </a:extLst>
          </p:cNvPr>
          <p:cNvSpPr>
            <a:spLocks noGrp="1" noChangeAspect="1"/>
          </p:cNvSpPr>
          <p:nvPr>
            <p:ph type="pic" sz="quarter" idx="34" hasCustomPrompt="1"/>
          </p:nvPr>
        </p:nvSpPr>
        <p:spPr>
          <a:xfrm>
            <a:off x="9323318" y="1216385"/>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3" name="Text Placeholder 9">
            <a:extLst>
              <a:ext uri="{FF2B5EF4-FFF2-40B4-BE49-F238E27FC236}">
                <a16:creationId xmlns:a16="http://schemas.microsoft.com/office/drawing/2014/main" id="{EE33FF62-5E85-97D3-90FF-434FBB679739}"/>
              </a:ext>
            </a:extLst>
          </p:cNvPr>
          <p:cNvSpPr>
            <a:spLocks noGrp="1"/>
          </p:cNvSpPr>
          <p:nvPr>
            <p:ph type="body" sz="quarter" idx="35" hasCustomPrompt="1"/>
          </p:nvPr>
        </p:nvSpPr>
        <p:spPr>
          <a:xfrm>
            <a:off x="9323487" y="2272970"/>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44" name="Text Placeholder 9">
            <a:extLst>
              <a:ext uri="{FF2B5EF4-FFF2-40B4-BE49-F238E27FC236}">
                <a16:creationId xmlns:a16="http://schemas.microsoft.com/office/drawing/2014/main" id="{CB8313D7-8696-56A6-4111-8F8868A0CC3C}"/>
              </a:ext>
            </a:extLst>
          </p:cNvPr>
          <p:cNvSpPr>
            <a:spLocks noGrp="1"/>
          </p:cNvSpPr>
          <p:nvPr>
            <p:ph type="body" sz="quarter" idx="36" hasCustomPrompt="1"/>
          </p:nvPr>
        </p:nvSpPr>
        <p:spPr>
          <a:xfrm>
            <a:off x="9323487" y="2464944"/>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45" name="Text Placeholder 60">
            <a:extLst>
              <a:ext uri="{FF2B5EF4-FFF2-40B4-BE49-F238E27FC236}">
                <a16:creationId xmlns:a16="http://schemas.microsoft.com/office/drawing/2014/main" id="{5C6AFB6A-0AE9-13D5-17C5-4DF19C496166}"/>
              </a:ext>
            </a:extLst>
          </p:cNvPr>
          <p:cNvSpPr>
            <a:spLocks noGrp="1"/>
          </p:cNvSpPr>
          <p:nvPr>
            <p:ph type="body" sz="quarter" idx="37" hasCustomPrompt="1"/>
          </p:nvPr>
        </p:nvSpPr>
        <p:spPr>
          <a:xfrm>
            <a:off x="9322855" y="2672675"/>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46" name="Rectangle 145">
            <a:extLst>
              <a:ext uri="{FF2B5EF4-FFF2-40B4-BE49-F238E27FC236}">
                <a16:creationId xmlns:a16="http://schemas.microsoft.com/office/drawing/2014/main" id="{8AD424BA-40E8-9D08-5847-8F97C16E384C}"/>
              </a:ext>
            </a:extLst>
          </p:cNvPr>
          <p:cNvSpPr/>
          <p:nvPr userDrawn="1"/>
        </p:nvSpPr>
        <p:spPr>
          <a:xfrm>
            <a:off x="561668"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Rectangle 146">
            <a:extLst>
              <a:ext uri="{FF2B5EF4-FFF2-40B4-BE49-F238E27FC236}">
                <a16:creationId xmlns:a16="http://schemas.microsoft.com/office/drawing/2014/main" id="{8C3785F2-755C-3A3D-369F-7EBDB502CF5A}"/>
              </a:ext>
            </a:extLst>
          </p:cNvPr>
          <p:cNvSpPr/>
          <p:nvPr userDrawn="1"/>
        </p:nvSpPr>
        <p:spPr>
          <a:xfrm>
            <a:off x="562751"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48" name="Picture Placeholder 27">
            <a:extLst>
              <a:ext uri="{FF2B5EF4-FFF2-40B4-BE49-F238E27FC236}">
                <a16:creationId xmlns:a16="http://schemas.microsoft.com/office/drawing/2014/main" id="{C2EAAE6D-3F24-6AA7-B53E-796E3508ECF6}"/>
              </a:ext>
            </a:extLst>
          </p:cNvPr>
          <p:cNvSpPr>
            <a:spLocks noGrp="1" noChangeAspect="1"/>
          </p:cNvSpPr>
          <p:nvPr>
            <p:ph type="pic" sz="quarter" idx="38" hasCustomPrompt="1"/>
          </p:nvPr>
        </p:nvSpPr>
        <p:spPr>
          <a:xfrm>
            <a:off x="721187"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49" name="Text Placeholder 9">
            <a:extLst>
              <a:ext uri="{FF2B5EF4-FFF2-40B4-BE49-F238E27FC236}">
                <a16:creationId xmlns:a16="http://schemas.microsoft.com/office/drawing/2014/main" id="{561FB8CB-6C12-2910-CDB3-045E4E8392DA}"/>
              </a:ext>
            </a:extLst>
          </p:cNvPr>
          <p:cNvSpPr>
            <a:spLocks noGrp="1"/>
          </p:cNvSpPr>
          <p:nvPr>
            <p:ph type="body" sz="quarter" idx="39" hasCustomPrompt="1"/>
          </p:nvPr>
        </p:nvSpPr>
        <p:spPr>
          <a:xfrm>
            <a:off x="721356"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0" name="Text Placeholder 9">
            <a:extLst>
              <a:ext uri="{FF2B5EF4-FFF2-40B4-BE49-F238E27FC236}">
                <a16:creationId xmlns:a16="http://schemas.microsoft.com/office/drawing/2014/main" id="{FCB20031-81EE-18B5-4060-449D3A13D0AF}"/>
              </a:ext>
            </a:extLst>
          </p:cNvPr>
          <p:cNvSpPr>
            <a:spLocks noGrp="1"/>
          </p:cNvSpPr>
          <p:nvPr>
            <p:ph type="body" sz="quarter" idx="40" hasCustomPrompt="1"/>
          </p:nvPr>
        </p:nvSpPr>
        <p:spPr>
          <a:xfrm>
            <a:off x="721356"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1" name="Text Placeholder 60">
            <a:extLst>
              <a:ext uri="{FF2B5EF4-FFF2-40B4-BE49-F238E27FC236}">
                <a16:creationId xmlns:a16="http://schemas.microsoft.com/office/drawing/2014/main" id="{A1B58D8F-D9DE-5ACA-D020-B629092F8F51}"/>
              </a:ext>
            </a:extLst>
          </p:cNvPr>
          <p:cNvSpPr>
            <a:spLocks noGrp="1"/>
          </p:cNvSpPr>
          <p:nvPr>
            <p:ph type="body" sz="quarter" idx="41" hasCustomPrompt="1"/>
          </p:nvPr>
        </p:nvSpPr>
        <p:spPr>
          <a:xfrm>
            <a:off x="720724"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2" name="Rectangle 151">
            <a:extLst>
              <a:ext uri="{FF2B5EF4-FFF2-40B4-BE49-F238E27FC236}">
                <a16:creationId xmlns:a16="http://schemas.microsoft.com/office/drawing/2014/main" id="{94E15B95-CCE1-B9D4-0F8F-66157C0F3FC7}"/>
              </a:ext>
            </a:extLst>
          </p:cNvPr>
          <p:cNvSpPr/>
          <p:nvPr userDrawn="1"/>
        </p:nvSpPr>
        <p:spPr>
          <a:xfrm>
            <a:off x="3430740"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Rectangle 152">
            <a:extLst>
              <a:ext uri="{FF2B5EF4-FFF2-40B4-BE49-F238E27FC236}">
                <a16:creationId xmlns:a16="http://schemas.microsoft.com/office/drawing/2014/main" id="{E4D8E8F2-6D0B-F677-39B8-4FB9DBAB7B12}"/>
              </a:ext>
            </a:extLst>
          </p:cNvPr>
          <p:cNvSpPr/>
          <p:nvPr userDrawn="1"/>
        </p:nvSpPr>
        <p:spPr>
          <a:xfrm>
            <a:off x="3431823"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54" name="Picture Placeholder 27">
            <a:extLst>
              <a:ext uri="{FF2B5EF4-FFF2-40B4-BE49-F238E27FC236}">
                <a16:creationId xmlns:a16="http://schemas.microsoft.com/office/drawing/2014/main" id="{7B914CB1-04BB-16DC-BDCB-A953F228F847}"/>
              </a:ext>
            </a:extLst>
          </p:cNvPr>
          <p:cNvSpPr>
            <a:spLocks noGrp="1" noChangeAspect="1"/>
          </p:cNvSpPr>
          <p:nvPr>
            <p:ph type="pic" sz="quarter" idx="42" hasCustomPrompt="1"/>
          </p:nvPr>
        </p:nvSpPr>
        <p:spPr>
          <a:xfrm>
            <a:off x="3590259"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55" name="Text Placeholder 9">
            <a:extLst>
              <a:ext uri="{FF2B5EF4-FFF2-40B4-BE49-F238E27FC236}">
                <a16:creationId xmlns:a16="http://schemas.microsoft.com/office/drawing/2014/main" id="{F735CC2D-4B8A-2520-9A08-92A34F8C681F}"/>
              </a:ext>
            </a:extLst>
          </p:cNvPr>
          <p:cNvSpPr>
            <a:spLocks noGrp="1"/>
          </p:cNvSpPr>
          <p:nvPr>
            <p:ph type="body" sz="quarter" idx="43" hasCustomPrompt="1"/>
          </p:nvPr>
        </p:nvSpPr>
        <p:spPr>
          <a:xfrm>
            <a:off x="3590428"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56" name="Text Placeholder 9">
            <a:extLst>
              <a:ext uri="{FF2B5EF4-FFF2-40B4-BE49-F238E27FC236}">
                <a16:creationId xmlns:a16="http://schemas.microsoft.com/office/drawing/2014/main" id="{3EF6C774-228E-34B8-040A-E6EB984803FB}"/>
              </a:ext>
            </a:extLst>
          </p:cNvPr>
          <p:cNvSpPr>
            <a:spLocks noGrp="1"/>
          </p:cNvSpPr>
          <p:nvPr>
            <p:ph type="body" sz="quarter" idx="44" hasCustomPrompt="1"/>
          </p:nvPr>
        </p:nvSpPr>
        <p:spPr>
          <a:xfrm>
            <a:off x="3590428"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57" name="Text Placeholder 60">
            <a:extLst>
              <a:ext uri="{FF2B5EF4-FFF2-40B4-BE49-F238E27FC236}">
                <a16:creationId xmlns:a16="http://schemas.microsoft.com/office/drawing/2014/main" id="{82A6E8B5-67F5-ABB0-0E51-85344D38080F}"/>
              </a:ext>
            </a:extLst>
          </p:cNvPr>
          <p:cNvSpPr>
            <a:spLocks noGrp="1"/>
          </p:cNvSpPr>
          <p:nvPr>
            <p:ph type="body" sz="quarter" idx="45" hasCustomPrompt="1"/>
          </p:nvPr>
        </p:nvSpPr>
        <p:spPr>
          <a:xfrm>
            <a:off x="3589796"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58" name="Rectangle 157">
            <a:extLst>
              <a:ext uri="{FF2B5EF4-FFF2-40B4-BE49-F238E27FC236}">
                <a16:creationId xmlns:a16="http://schemas.microsoft.com/office/drawing/2014/main" id="{CB05C303-CF94-2938-C8F5-7CC84727022F}"/>
              </a:ext>
            </a:extLst>
          </p:cNvPr>
          <p:cNvSpPr/>
          <p:nvPr userDrawn="1"/>
        </p:nvSpPr>
        <p:spPr>
          <a:xfrm>
            <a:off x="6294727"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Rectangle 158">
            <a:extLst>
              <a:ext uri="{FF2B5EF4-FFF2-40B4-BE49-F238E27FC236}">
                <a16:creationId xmlns:a16="http://schemas.microsoft.com/office/drawing/2014/main" id="{3FA83441-64AF-66AF-1BAB-AC59B48ED7FF}"/>
              </a:ext>
            </a:extLst>
          </p:cNvPr>
          <p:cNvSpPr/>
          <p:nvPr userDrawn="1"/>
        </p:nvSpPr>
        <p:spPr>
          <a:xfrm>
            <a:off x="6295810"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60" name="Picture Placeholder 27">
            <a:extLst>
              <a:ext uri="{FF2B5EF4-FFF2-40B4-BE49-F238E27FC236}">
                <a16:creationId xmlns:a16="http://schemas.microsoft.com/office/drawing/2014/main" id="{9FFE4F2C-AAF1-A00C-DBB4-5DE469F2855C}"/>
              </a:ext>
            </a:extLst>
          </p:cNvPr>
          <p:cNvSpPr>
            <a:spLocks noGrp="1" noChangeAspect="1"/>
          </p:cNvSpPr>
          <p:nvPr>
            <p:ph type="pic" sz="quarter" idx="46" hasCustomPrompt="1"/>
          </p:nvPr>
        </p:nvSpPr>
        <p:spPr>
          <a:xfrm>
            <a:off x="6454246"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1" name="Text Placeholder 9">
            <a:extLst>
              <a:ext uri="{FF2B5EF4-FFF2-40B4-BE49-F238E27FC236}">
                <a16:creationId xmlns:a16="http://schemas.microsoft.com/office/drawing/2014/main" id="{59EEF1C7-10DF-02B9-57B4-D008CED46F0D}"/>
              </a:ext>
            </a:extLst>
          </p:cNvPr>
          <p:cNvSpPr>
            <a:spLocks noGrp="1"/>
          </p:cNvSpPr>
          <p:nvPr>
            <p:ph type="body" sz="quarter" idx="47" hasCustomPrompt="1"/>
          </p:nvPr>
        </p:nvSpPr>
        <p:spPr>
          <a:xfrm>
            <a:off x="6454415"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2" name="Text Placeholder 9">
            <a:extLst>
              <a:ext uri="{FF2B5EF4-FFF2-40B4-BE49-F238E27FC236}">
                <a16:creationId xmlns:a16="http://schemas.microsoft.com/office/drawing/2014/main" id="{F320F718-4F94-4ABF-95E4-6AFB54CFAF7C}"/>
              </a:ext>
            </a:extLst>
          </p:cNvPr>
          <p:cNvSpPr>
            <a:spLocks noGrp="1"/>
          </p:cNvSpPr>
          <p:nvPr>
            <p:ph type="body" sz="quarter" idx="48" hasCustomPrompt="1"/>
          </p:nvPr>
        </p:nvSpPr>
        <p:spPr>
          <a:xfrm>
            <a:off x="6454415"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3" name="Text Placeholder 60">
            <a:extLst>
              <a:ext uri="{FF2B5EF4-FFF2-40B4-BE49-F238E27FC236}">
                <a16:creationId xmlns:a16="http://schemas.microsoft.com/office/drawing/2014/main" id="{F208F0F2-CE4A-EB63-26DA-EBB7B539D38F}"/>
              </a:ext>
            </a:extLst>
          </p:cNvPr>
          <p:cNvSpPr>
            <a:spLocks noGrp="1"/>
          </p:cNvSpPr>
          <p:nvPr>
            <p:ph type="body" sz="quarter" idx="49" hasCustomPrompt="1"/>
          </p:nvPr>
        </p:nvSpPr>
        <p:spPr>
          <a:xfrm>
            <a:off x="6453783"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64" name="Rectangle 163">
            <a:extLst>
              <a:ext uri="{FF2B5EF4-FFF2-40B4-BE49-F238E27FC236}">
                <a16:creationId xmlns:a16="http://schemas.microsoft.com/office/drawing/2014/main" id="{1A47BBF3-4DE0-4260-3930-7453CDA8767D}"/>
              </a:ext>
            </a:extLst>
          </p:cNvPr>
          <p:cNvSpPr/>
          <p:nvPr userDrawn="1"/>
        </p:nvSpPr>
        <p:spPr>
          <a:xfrm>
            <a:off x="9163799" y="4149726"/>
            <a:ext cx="2479038" cy="2160000"/>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Rectangle 164">
            <a:extLst>
              <a:ext uri="{FF2B5EF4-FFF2-40B4-BE49-F238E27FC236}">
                <a16:creationId xmlns:a16="http://schemas.microsoft.com/office/drawing/2014/main" id="{58482263-210B-FFC2-FFBA-18156987ACE0}"/>
              </a:ext>
            </a:extLst>
          </p:cNvPr>
          <p:cNvSpPr/>
          <p:nvPr userDrawn="1"/>
        </p:nvSpPr>
        <p:spPr>
          <a:xfrm>
            <a:off x="9164882" y="6201306"/>
            <a:ext cx="2478015" cy="1084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66" name="Picture Placeholder 27">
            <a:extLst>
              <a:ext uri="{FF2B5EF4-FFF2-40B4-BE49-F238E27FC236}">
                <a16:creationId xmlns:a16="http://schemas.microsoft.com/office/drawing/2014/main" id="{3967D105-855E-6156-3D85-54210FEE53E1}"/>
              </a:ext>
            </a:extLst>
          </p:cNvPr>
          <p:cNvSpPr>
            <a:spLocks noGrp="1" noChangeAspect="1"/>
          </p:cNvSpPr>
          <p:nvPr>
            <p:ph type="pic" sz="quarter" idx="50" hasCustomPrompt="1"/>
          </p:nvPr>
        </p:nvSpPr>
        <p:spPr>
          <a:xfrm>
            <a:off x="9323318" y="3907024"/>
            <a:ext cx="900000" cy="900000"/>
          </a:xfrm>
          <a:solidFill>
            <a:schemeClr val="bg1">
              <a:lumMod val="50000"/>
            </a:schemeClr>
          </a:solidFill>
        </p:spPr>
        <p:txBody>
          <a:bodyPr/>
          <a:lstStyle>
            <a:lvl1pPr marL="0" indent="0">
              <a:buNone/>
              <a:defRPr sz="700">
                <a:solidFill>
                  <a:schemeClr val="bg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167" name="Text Placeholder 9">
            <a:extLst>
              <a:ext uri="{FF2B5EF4-FFF2-40B4-BE49-F238E27FC236}">
                <a16:creationId xmlns:a16="http://schemas.microsoft.com/office/drawing/2014/main" id="{3A94CC0E-0029-E645-02BE-E169BE1F328D}"/>
              </a:ext>
            </a:extLst>
          </p:cNvPr>
          <p:cNvSpPr>
            <a:spLocks noGrp="1"/>
          </p:cNvSpPr>
          <p:nvPr>
            <p:ph type="body" sz="quarter" idx="51" hasCustomPrompt="1"/>
          </p:nvPr>
        </p:nvSpPr>
        <p:spPr>
          <a:xfrm>
            <a:off x="9323487" y="4963609"/>
            <a:ext cx="1871662" cy="147769"/>
          </a:xfrm>
        </p:spPr>
        <p:txBody>
          <a:bodyPr/>
          <a:lstStyle>
            <a:lvl1pPr marL="0" indent="0">
              <a:lnSpc>
                <a:spcPct val="90000"/>
              </a:lnSpc>
              <a:spcBef>
                <a:spcPts val="0"/>
              </a:spcBef>
              <a:spcAft>
                <a:spcPts val="0"/>
              </a:spcAft>
              <a:buNone/>
              <a:defRPr sz="12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168" name="Text Placeholder 9">
            <a:extLst>
              <a:ext uri="{FF2B5EF4-FFF2-40B4-BE49-F238E27FC236}">
                <a16:creationId xmlns:a16="http://schemas.microsoft.com/office/drawing/2014/main" id="{00C6FA26-ACFE-2E97-30C5-26A08BF6FD83}"/>
              </a:ext>
            </a:extLst>
          </p:cNvPr>
          <p:cNvSpPr>
            <a:spLocks noGrp="1"/>
          </p:cNvSpPr>
          <p:nvPr>
            <p:ph type="body" sz="quarter" idx="52" hasCustomPrompt="1"/>
          </p:nvPr>
        </p:nvSpPr>
        <p:spPr>
          <a:xfrm>
            <a:off x="9323487" y="5155583"/>
            <a:ext cx="1871662" cy="107353"/>
          </a:xfrm>
        </p:spPr>
        <p:txBody>
          <a:bodyPr/>
          <a:lstStyle>
            <a:lvl1pPr marL="0" indent="0">
              <a:lnSpc>
                <a:spcPct val="90000"/>
              </a:lnSpc>
              <a:spcBef>
                <a:spcPts val="0"/>
              </a:spcBef>
              <a:spcAft>
                <a:spcPts val="0"/>
              </a:spcAft>
              <a:buNone/>
              <a:defRPr sz="9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9" name="Text Placeholder 60">
            <a:extLst>
              <a:ext uri="{FF2B5EF4-FFF2-40B4-BE49-F238E27FC236}">
                <a16:creationId xmlns:a16="http://schemas.microsoft.com/office/drawing/2014/main" id="{6736ED04-CE9B-F759-4DD2-DA99A1A45A74}"/>
              </a:ext>
            </a:extLst>
          </p:cNvPr>
          <p:cNvSpPr>
            <a:spLocks noGrp="1"/>
          </p:cNvSpPr>
          <p:nvPr>
            <p:ph type="body" sz="quarter" idx="53" hasCustomPrompt="1"/>
          </p:nvPr>
        </p:nvSpPr>
        <p:spPr>
          <a:xfrm>
            <a:off x="9322855" y="5363314"/>
            <a:ext cx="2141745" cy="695344"/>
          </a:xfrm>
        </p:spPr>
        <p:txBody>
          <a:bodyPr/>
          <a:lstStyle>
            <a:lvl1pPr marL="0" indent="0">
              <a:buNone/>
              <a:defRPr sz="1000" b="0" i="0">
                <a:latin typeface="Poppins" pitchFamily="2" charset="77"/>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pic>
        <p:nvPicPr>
          <p:cNvPr id="7" name="GroupM_SingleColor_Logo_Navy_RGB.png">
            <a:extLst>
              <a:ext uri="{FF2B5EF4-FFF2-40B4-BE49-F238E27FC236}">
                <a16:creationId xmlns:a16="http://schemas.microsoft.com/office/drawing/2014/main" id="{BB0CD5FD-E691-6A2F-6F62-1DBD222F33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44290875"/>
      </p:ext>
    </p:extLst>
  </p:cSld>
  <p:clrMapOvr>
    <a:masterClrMapping/>
  </p:clrMapOvr>
  <p:extLst>
    <p:ext uri="{DCECCB84-F9BA-43D5-87BE-67443E8EF086}">
      <p15:sldGuideLst xmlns:p15="http://schemas.microsoft.com/office/powerpoint/2012/main">
        <p15:guide id="1" orient="horz" pos="913" userDrawn="1">
          <p15:clr>
            <a:srgbClr val="FBAE40"/>
          </p15:clr>
        </p15:guide>
        <p15:guide id="2" orient="horz" pos="397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Half-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60396D-AB1D-B6BF-EC8C-7F6A1A1E04AB}"/>
              </a:ext>
            </a:extLst>
          </p:cNvPr>
          <p:cNvSpPr>
            <a:spLocks noGrp="1"/>
          </p:cNvSpPr>
          <p:nvPr>
            <p:ph type="pic" sz="quarter" idx="15" hasCustomPrompt="1"/>
          </p:nvPr>
        </p:nvSpPr>
        <p:spPr>
          <a:xfrm>
            <a:off x="6096000"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a:p>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1"/>
            <a:ext cx="5184775" cy="1163034"/>
          </a:xfrm>
        </p:spPr>
        <p:txBody>
          <a:bodyPr anchor="b"/>
          <a:lstStyle/>
          <a:p>
            <a:r>
              <a:rPr lang="en-MY"/>
              <a:t>Click here to add your title which is detailed to the content on this slide</a:t>
            </a:r>
            <a:endParaRPr lang="en-US"/>
          </a:p>
        </p:txBody>
      </p:sp>
      <p:cxnSp>
        <p:nvCxnSpPr>
          <p:cNvPr id="7" name="Straight Connector 6">
            <a:extLst>
              <a:ext uri="{FF2B5EF4-FFF2-40B4-BE49-F238E27FC236}">
                <a16:creationId xmlns:a16="http://schemas.microsoft.com/office/drawing/2014/main" id="{C486211C-F8D3-5D8C-D7F1-F5E816CE47F2}"/>
              </a:ext>
            </a:extLst>
          </p:cNvPr>
          <p:cNvCxnSpPr/>
          <p:nvPr userDrawn="1"/>
        </p:nvCxnSpPr>
        <p:spPr>
          <a:xfrm>
            <a:off x="550863" y="1952714"/>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DAFD6A72-BEA2-8BB1-98B6-38D724F05136}"/>
              </a:ext>
            </a:extLst>
          </p:cNvPr>
          <p:cNvSpPr>
            <a:spLocks noGrp="1"/>
          </p:cNvSpPr>
          <p:nvPr>
            <p:ph type="body" sz="quarter" idx="13" hasCustomPrompt="1"/>
          </p:nvPr>
        </p:nvSpPr>
        <p:spPr>
          <a:xfrm>
            <a:off x="550863" y="2362200"/>
            <a:ext cx="5184775" cy="478711"/>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a:t>
            </a:r>
          </a:p>
        </p:txBody>
      </p:sp>
      <p:sp>
        <p:nvSpPr>
          <p:cNvPr id="11" name="Text Placeholder 10">
            <a:extLst>
              <a:ext uri="{FF2B5EF4-FFF2-40B4-BE49-F238E27FC236}">
                <a16:creationId xmlns:a16="http://schemas.microsoft.com/office/drawing/2014/main" id="{252274B7-B977-3B3B-D613-519B99F9F781}"/>
              </a:ext>
            </a:extLst>
          </p:cNvPr>
          <p:cNvSpPr>
            <a:spLocks noGrp="1"/>
          </p:cNvSpPr>
          <p:nvPr>
            <p:ph type="body" sz="quarter" idx="14" hasCustomPrompt="1"/>
          </p:nvPr>
        </p:nvSpPr>
        <p:spPr>
          <a:xfrm>
            <a:off x="550863" y="3019991"/>
            <a:ext cx="5184775" cy="3109346"/>
          </a:xfrm>
        </p:spPr>
        <p:txBody>
          <a:bodyPr/>
          <a:lstStyle>
            <a:lvl1pPr>
              <a:buClr>
                <a:schemeClr val="tx2"/>
              </a:buClr>
              <a:defRPr/>
            </a:lvl1pPr>
            <a:lvl2pPr>
              <a:buClr>
                <a:schemeClr val="tx2"/>
              </a:buClr>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endParaRPr lang="en-US" noProof="0">
              <a:sym typeface="Georgia"/>
            </a:endParaRPr>
          </a:p>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723426201"/>
      </p:ext>
    </p:extLst>
  </p:cSld>
  <p:clrMapOvr>
    <a:masterClrMapping/>
  </p:clrMapOvr>
  <p:extLst>
    <p:ext uri="{DCECCB84-F9BA-43D5-87BE-67443E8EF086}">
      <p15:sldGuideLst xmlns:p15="http://schemas.microsoft.com/office/powerpoint/2012/main">
        <p15:guide id="1" pos="3840" userDrawn="1">
          <p15:clr>
            <a:srgbClr val="FBAE40"/>
          </p15:clr>
        </p15:guide>
        <p15:guide id="2" pos="3613" userDrawn="1">
          <p15:clr>
            <a:srgbClr val="FBAE40"/>
          </p15:clr>
        </p15:guide>
        <p15:guide id="3" orient="horz" pos="150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Half-Image (Left)_Blu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C9CCF3A-417D-EFE3-D0B6-51ECD7856484}"/>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4" name="Text Placeholder 10">
            <a:extLst>
              <a:ext uri="{FF2B5EF4-FFF2-40B4-BE49-F238E27FC236}">
                <a16:creationId xmlns:a16="http://schemas.microsoft.com/office/drawing/2014/main" id="{6598CB00-22C6-2B97-E304-40016079E0DB}"/>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5" name="GroupM_SingleColor_Logo_Navy_RGB.png">
            <a:extLst>
              <a:ext uri="{FF2B5EF4-FFF2-40B4-BE49-F238E27FC236}">
                <a16:creationId xmlns:a16="http://schemas.microsoft.com/office/drawing/2014/main" id="{718CB1A5-BD8E-E2A8-975A-39E251A0CF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064611094"/>
      </p:ext>
    </p:extLst>
  </p:cSld>
  <p:clrMapOvr>
    <a:masterClrMapping/>
  </p:clrMapOvr>
  <p:extLst>
    <p:ext uri="{DCECCB84-F9BA-43D5-87BE-67443E8EF086}">
      <p15:sldGuideLst xmlns:p15="http://schemas.microsoft.com/office/powerpoint/2012/main">
        <p15:guide id="1" pos="3840" userDrawn="1">
          <p15:clr>
            <a:srgbClr val="FBAE40"/>
          </p15:clr>
        </p15:guide>
        <p15:guide id="2" pos="4067" userDrawn="1">
          <p15:clr>
            <a:srgbClr val="FBAE40"/>
          </p15:clr>
        </p15:guide>
        <p15:guide id="4" orient="horz" pos="2115"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Half-Image (Left)_Tea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8B52FFB-0101-72F4-B0F6-BB3481A915C9}"/>
              </a:ext>
            </a:extLst>
          </p:cNvPr>
          <p:cNvSpPr>
            <a:spLocks noGrp="1"/>
          </p:cNvSpPr>
          <p:nvPr>
            <p:ph type="pic" sz="quarter" idx="18"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261938 h 6858000"/>
              <a:gd name="connsiteX3" fmla="*/ 6096000 w 6096000"/>
              <a:gd name="connsiteY3" fmla="*/ 988361 h 6858000"/>
              <a:gd name="connsiteX4" fmla="*/ 6096000 w 6096000"/>
              <a:gd name="connsiteY4" fmla="*/ 2982761 h 6858000"/>
              <a:gd name="connsiteX5" fmla="*/ 6096000 w 6096000"/>
              <a:gd name="connsiteY5" fmla="*/ 528478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261938"/>
                </a:lnTo>
                <a:lnTo>
                  <a:pt x="6096000" y="988361"/>
                </a:lnTo>
                <a:lnTo>
                  <a:pt x="6096000" y="2982761"/>
                </a:lnTo>
                <a:lnTo>
                  <a:pt x="6096000" y="5284788"/>
                </a:lnTo>
                <a:lnTo>
                  <a:pt x="6096000" y="6858000"/>
                </a:lnTo>
                <a:lnTo>
                  <a:pt x="0" y="6858000"/>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4989512" y="1422860"/>
            <a:ext cx="6651625" cy="1116000"/>
          </a:xfrm>
        </p:spPr>
        <p:txBody>
          <a:bodyPr anchor="ctr"/>
          <a:lstStyle/>
          <a:p>
            <a:r>
              <a:rPr lang="en-MY"/>
              <a:t>Click here to add your title which is detailed and descriptive to the content on this slide</a:t>
            </a:r>
            <a:endParaRPr lang="en-US"/>
          </a:p>
        </p:txBody>
      </p:sp>
      <p:sp>
        <p:nvSpPr>
          <p:cNvPr id="17" name="Text Placeholder 8">
            <a:extLst>
              <a:ext uri="{FF2B5EF4-FFF2-40B4-BE49-F238E27FC236}">
                <a16:creationId xmlns:a16="http://schemas.microsoft.com/office/drawing/2014/main" id="{F6E8E404-B0B2-1E15-EBE0-0F26416BF152}"/>
              </a:ext>
            </a:extLst>
          </p:cNvPr>
          <p:cNvSpPr>
            <a:spLocks noGrp="1"/>
          </p:cNvSpPr>
          <p:nvPr>
            <p:ph type="body" sz="quarter" idx="14" hasCustomPrompt="1"/>
          </p:nvPr>
        </p:nvSpPr>
        <p:spPr>
          <a:xfrm>
            <a:off x="6456362" y="3330597"/>
            <a:ext cx="5184775" cy="478711"/>
          </a:xfrm>
        </p:spPr>
        <p:txBody>
          <a:bodyPr anchor="b" anchorCtr="0"/>
          <a:lstStyle>
            <a:lvl1pPr marL="0" indent="0">
              <a:lnSpc>
                <a:spcPct val="90000"/>
              </a:lnSpc>
              <a:spcBef>
                <a:spcPts val="0"/>
              </a:spcBef>
              <a:spcAft>
                <a:spcPts val="0"/>
              </a:spcAft>
              <a:buNone/>
              <a:defRPr sz="1600" b="1" i="0">
                <a:solidFill>
                  <a:schemeClr val="accent2"/>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 name="Text Placeholder 10">
            <a:extLst>
              <a:ext uri="{FF2B5EF4-FFF2-40B4-BE49-F238E27FC236}">
                <a16:creationId xmlns:a16="http://schemas.microsoft.com/office/drawing/2014/main" id="{F80749C9-859F-EEAE-0F11-130E35220BC0}"/>
              </a:ext>
            </a:extLst>
          </p:cNvPr>
          <p:cNvSpPr>
            <a:spLocks noGrp="1"/>
          </p:cNvSpPr>
          <p:nvPr>
            <p:ph type="body" sz="quarter" idx="17" hasCustomPrompt="1"/>
          </p:nvPr>
        </p:nvSpPr>
        <p:spPr>
          <a:xfrm>
            <a:off x="6456361" y="3988388"/>
            <a:ext cx="5184775" cy="2140950"/>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endParaRPr lang="en-US"/>
          </a:p>
        </p:txBody>
      </p:sp>
      <p:pic>
        <p:nvPicPr>
          <p:cNvPr id="7" name="GroupM_SingleColor_Logo_Navy_RGB.png">
            <a:extLst>
              <a:ext uri="{FF2B5EF4-FFF2-40B4-BE49-F238E27FC236}">
                <a16:creationId xmlns:a16="http://schemas.microsoft.com/office/drawing/2014/main" id="{AA9F2624-1B77-EDE6-89A8-B25BC83BE1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853490980"/>
      </p:ext>
    </p:extLst>
  </p:cSld>
  <p:clrMapOvr>
    <a:masterClrMapping/>
  </p:clrMapOvr>
  <p:extLst>
    <p:ext uri="{DCECCB84-F9BA-43D5-87BE-67443E8EF086}">
      <p15:sldGuideLst xmlns:p15="http://schemas.microsoft.com/office/powerpoint/2012/main">
        <p15:guide id="1" pos="3840" userDrawn="1">
          <p15:clr>
            <a:srgbClr val="FBAE40"/>
          </p15:clr>
        </p15:guide>
        <p15:guide id="2" pos="4067" userDrawn="1">
          <p15:clr>
            <a:srgbClr val="FBAE40"/>
          </p15:clr>
        </p15:guide>
        <p15:guide id="3" orient="horz" pos="2115"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2851489" cy="178081"/>
          </a:xfrm>
        </p:spPr>
        <p:txBody>
          <a:bodyPr/>
          <a:lstStyle>
            <a:lvl1pPr marL="0" indent="0">
              <a:lnSpc>
                <a:spcPct val="90000"/>
              </a:lnSpc>
              <a:spcBef>
                <a:spcPts val="0"/>
              </a:spcBef>
              <a:spcAft>
                <a:spcPts val="0"/>
              </a:spcAft>
              <a:buNone/>
              <a:defRPr sz="16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8" name="Text Placeholder 9">
            <a:extLst>
              <a:ext uri="{FF2B5EF4-FFF2-40B4-BE49-F238E27FC236}">
                <a16:creationId xmlns:a16="http://schemas.microsoft.com/office/drawing/2014/main" id="{6CF89850-F05E-935C-2BF1-13D3535184CF}"/>
              </a:ext>
            </a:extLst>
          </p:cNvPr>
          <p:cNvSpPr>
            <a:spLocks noGrp="1"/>
          </p:cNvSpPr>
          <p:nvPr>
            <p:ph type="body" sz="quarter" idx="11" hasCustomPrompt="1"/>
          </p:nvPr>
        </p:nvSpPr>
        <p:spPr>
          <a:xfrm>
            <a:off x="6456363" y="3060498"/>
            <a:ext cx="1871662" cy="147769"/>
          </a:xfrm>
        </p:spPr>
        <p:txBody>
          <a:bodyPr/>
          <a:lstStyle>
            <a:lvl1pPr marL="0" indent="0">
              <a:lnSpc>
                <a:spcPct val="90000"/>
              </a:lnSpc>
              <a:spcBef>
                <a:spcPts val="0"/>
              </a:spcBef>
              <a:spcAft>
                <a:spcPts val="0"/>
              </a:spcAft>
              <a:buNone/>
              <a:defRPr sz="12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marL="171450" indent="-171450">
              <a:buFont typeface="Arial" panose="020B0604020202020204" pitchFamily="34" charset="0"/>
              <a:buChar char="•"/>
              <a:defRPr>
                <a:solidFill>
                  <a:schemeClr val="bg1"/>
                </a:solidFill>
              </a:defRPr>
            </a:lvl1pPr>
          </a:lstStyle>
          <a:p>
            <a:r>
              <a:rPr lang="en-US"/>
              <a:t>Click icon to add your profile image/headshot</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6292"/>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sp>
        <p:nvSpPr>
          <p:cNvPr id="9" name="Text Placeholder 4">
            <a:extLst>
              <a:ext uri="{FF2B5EF4-FFF2-40B4-BE49-F238E27FC236}">
                <a16:creationId xmlns:a16="http://schemas.microsoft.com/office/drawing/2014/main" id="{5527A8B3-79DD-8CD4-8624-38610E8C1165}"/>
              </a:ext>
            </a:extLst>
          </p:cNvPr>
          <p:cNvSpPr>
            <a:spLocks noGrp="1"/>
          </p:cNvSpPr>
          <p:nvPr>
            <p:ph type="body" sz="quarter" idx="14" hasCustomPrompt="1"/>
          </p:nvPr>
        </p:nvSpPr>
        <p:spPr>
          <a:xfrm>
            <a:off x="6456363" y="1073150"/>
            <a:ext cx="4679950" cy="909638"/>
          </a:xfrm>
        </p:spPr>
        <p:txBody>
          <a:bodyPr/>
          <a:lstStyle>
            <a:lvl1pPr marL="0" indent="0">
              <a:lnSpc>
                <a:spcPct val="90000"/>
              </a:lnSpc>
              <a:spcAft>
                <a:spcPts val="0"/>
              </a:spcAft>
              <a:buNone/>
              <a:defRPr sz="3600" b="0" i="0">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your title</a:t>
            </a:r>
          </a:p>
        </p:txBody>
      </p:sp>
      <p:pic>
        <p:nvPicPr>
          <p:cNvPr id="3" name="GroupM_SingleColor_Logo_Navy_RGB.png">
            <a:extLst>
              <a:ext uri="{FF2B5EF4-FFF2-40B4-BE49-F238E27FC236}">
                <a16:creationId xmlns:a16="http://schemas.microsoft.com/office/drawing/2014/main" id="{DF837D7B-BA5F-C16A-3D8B-8A71DBADF1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4249668485"/>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guide id="3" orient="horz" pos="2160" userDrawn="1">
          <p15:clr>
            <a:srgbClr val="FBAE40"/>
          </p15:clr>
        </p15:guide>
        <p15:guide id="4" pos="4067" userDrawn="1">
          <p15:clr>
            <a:srgbClr val="FBAE40"/>
          </p15:clr>
        </p15:guide>
        <p15:guide id="5"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6456363" y="1072473"/>
            <a:ext cx="4679950" cy="910996"/>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600"/>
            </a:lvl1pPr>
          </a:lstStyle>
          <a:p>
            <a:r>
              <a:rPr lang="en-GB"/>
              <a:t>Click here to add your title</a:t>
            </a:r>
            <a:endParaRPr lang="en-US"/>
          </a:p>
        </p:txBody>
      </p:sp>
      <p:sp>
        <p:nvSpPr>
          <p:cNvPr id="4" name="Rectangle 3">
            <a:extLst>
              <a:ext uri="{FF2B5EF4-FFF2-40B4-BE49-F238E27FC236}">
                <a16:creationId xmlns:a16="http://schemas.microsoft.com/office/drawing/2014/main" id="{99CACFD2-4A22-472E-40B6-B0184EEC33C0}"/>
              </a:ext>
            </a:extLst>
          </p:cNvPr>
          <p:cNvSpPr/>
          <p:nvPr userDrawn="1"/>
        </p:nvSpPr>
        <p:spPr>
          <a:xfrm>
            <a:off x="0" y="3429000"/>
            <a:ext cx="12192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A801007A-9D0A-3203-C04D-1A4D650B3FFE}"/>
              </a:ext>
            </a:extLst>
          </p:cNvPr>
          <p:cNvSpPr>
            <a:spLocks noGrp="1"/>
          </p:cNvSpPr>
          <p:nvPr>
            <p:ph type="body" sz="quarter" idx="10" hasCustomPrompt="1"/>
          </p:nvPr>
        </p:nvSpPr>
        <p:spPr>
          <a:xfrm>
            <a:off x="6456362" y="2820933"/>
            <a:ext cx="4679950" cy="38732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detailed to the content on this slide</a:t>
            </a:r>
          </a:p>
        </p:txBody>
      </p:sp>
      <p:cxnSp>
        <p:nvCxnSpPr>
          <p:cNvPr id="11" name="Straight Connector 10">
            <a:extLst>
              <a:ext uri="{FF2B5EF4-FFF2-40B4-BE49-F238E27FC236}">
                <a16:creationId xmlns:a16="http://schemas.microsoft.com/office/drawing/2014/main" id="{939F8CF7-62F3-68D6-4C32-C063C382F35C}"/>
              </a:ext>
            </a:extLst>
          </p:cNvPr>
          <p:cNvCxnSpPr/>
          <p:nvPr userDrawn="1"/>
        </p:nvCxnSpPr>
        <p:spPr>
          <a:xfrm>
            <a:off x="6456362" y="2386229"/>
            <a:ext cx="9252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9FAD2D8E-02BC-712E-9F17-3B777F3EC85C}"/>
              </a:ext>
            </a:extLst>
          </p:cNvPr>
          <p:cNvSpPr>
            <a:spLocks noGrp="1"/>
          </p:cNvSpPr>
          <p:nvPr>
            <p:ph type="pic" sz="quarter" idx="12" hasCustomPrompt="1"/>
          </p:nvPr>
        </p:nvSpPr>
        <p:spPr>
          <a:xfrm>
            <a:off x="1055688" y="915757"/>
            <a:ext cx="5040312" cy="5040313"/>
          </a:xfrm>
          <a:solidFill>
            <a:schemeClr val="bg1">
              <a:lumMod val="50000"/>
            </a:schemeClr>
          </a:solidFill>
        </p:spPr>
        <p:txBody>
          <a:bodyPr/>
          <a:lstStyle>
            <a:lvl1pPr>
              <a:defRPr>
                <a:solidFill>
                  <a:schemeClr val="bg1"/>
                </a:solidFill>
              </a:defRPr>
            </a:lvl1pPr>
          </a:lstStyle>
          <a:p>
            <a:r>
              <a:rPr lang="en-US"/>
              <a:t>Click icon to add your image</a:t>
            </a:r>
          </a:p>
        </p:txBody>
      </p:sp>
      <p:sp>
        <p:nvSpPr>
          <p:cNvPr id="20" name="Text Placeholder 19">
            <a:extLst>
              <a:ext uri="{FF2B5EF4-FFF2-40B4-BE49-F238E27FC236}">
                <a16:creationId xmlns:a16="http://schemas.microsoft.com/office/drawing/2014/main" id="{77BDD5C8-2227-AF1D-23B8-9C656E6D549A}"/>
              </a:ext>
            </a:extLst>
          </p:cNvPr>
          <p:cNvSpPr>
            <a:spLocks noGrp="1"/>
          </p:cNvSpPr>
          <p:nvPr>
            <p:ph type="body" sz="quarter" idx="13" hasCustomPrompt="1"/>
          </p:nvPr>
        </p:nvSpPr>
        <p:spPr>
          <a:xfrm>
            <a:off x="6456363" y="3675600"/>
            <a:ext cx="4679950" cy="2333562"/>
          </a:xfrm>
        </p:spPr>
        <p:txBody>
          <a:bodyPr anchor="b" anchorCtr="0"/>
          <a:lstStyle>
            <a:lvl1pPr marL="0" indent="0">
              <a:buNone/>
              <a:defRPr sz="1500">
                <a:solidFill>
                  <a:schemeClr val="bg1"/>
                </a:solidFill>
              </a:defRPr>
            </a:lvl1pPr>
            <a:lvl2pPr marL="360000" indent="0">
              <a:buNone/>
              <a:defRPr sz="1600">
                <a:solidFill>
                  <a:schemeClr val="bg2"/>
                </a:solidFill>
              </a:defRPr>
            </a:lvl2pPr>
            <a:lvl3pPr marL="720000" indent="0">
              <a:buNone/>
              <a:defRPr sz="1600">
                <a:solidFill>
                  <a:schemeClr val="bg2"/>
                </a:solidFill>
              </a:defRPr>
            </a:lvl3pPr>
            <a:lvl4pPr marL="1080000" indent="0">
              <a:buNone/>
              <a:defRPr sz="1600">
                <a:solidFill>
                  <a:schemeClr val="bg2"/>
                </a:solidFill>
              </a:defRPr>
            </a:lvl4pPr>
            <a:lvl5pPr marL="1440000" indent="0">
              <a:buNone/>
              <a:defRPr sz="1600">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p>
        </p:txBody>
      </p:sp>
      <p:pic>
        <p:nvPicPr>
          <p:cNvPr id="5" name="GroupM_SingleColor_Logo_Navy_RGB.png">
            <a:extLst>
              <a:ext uri="{FF2B5EF4-FFF2-40B4-BE49-F238E27FC236}">
                <a16:creationId xmlns:a16="http://schemas.microsoft.com/office/drawing/2014/main" id="{7526CF6A-A145-A1A3-DCFE-585647CD1E1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09265923"/>
      </p:ext>
    </p:extLst>
  </p:cSld>
  <p:clrMapOvr>
    <a:masterClrMapping/>
  </p:clrMapOvr>
  <p:extLst>
    <p:ext uri="{DCECCB84-F9BA-43D5-87BE-67443E8EF086}">
      <p15:sldGuideLst xmlns:p15="http://schemas.microsoft.com/office/powerpoint/2012/main">
        <p15:guide id="1" pos="665" userDrawn="1">
          <p15:clr>
            <a:srgbClr val="FBAE40"/>
          </p15:clr>
        </p15:guide>
        <p15:guide id="2" pos="7015" userDrawn="1">
          <p15:clr>
            <a:srgbClr val="FBAE40"/>
          </p15:clr>
        </p15:guide>
        <p15:guide id="3" orient="horz" pos="2160" userDrawn="1">
          <p15:clr>
            <a:srgbClr val="FBAE40"/>
          </p15:clr>
        </p15:guide>
        <p15:guide id="4" pos="4067" userDrawn="1">
          <p15:clr>
            <a:srgbClr val="FBAE40"/>
          </p15:clr>
        </p15:guide>
        <p15:guide id="5"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Seg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Rectangle 3">
            <a:extLst>
              <a:ext uri="{FF2B5EF4-FFF2-40B4-BE49-F238E27FC236}">
                <a16:creationId xmlns:a16="http://schemas.microsoft.com/office/drawing/2014/main" id="{4B0C9BF8-A4BB-A2C6-42F6-538D006F2A09}"/>
              </a:ext>
            </a:extLst>
          </p:cNvPr>
          <p:cNvSpPr/>
          <p:nvPr userDrawn="1"/>
        </p:nvSpPr>
        <p:spPr>
          <a:xfrm>
            <a:off x="561667" y="2435772"/>
            <a:ext cx="5354945" cy="358514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3414B517-286C-5DFB-D6C2-5D5E1944357D}"/>
              </a:ext>
            </a:extLst>
          </p:cNvPr>
          <p:cNvSpPr/>
          <p:nvPr userDrawn="1"/>
        </p:nvSpPr>
        <p:spPr>
          <a:xfrm>
            <a:off x="562751" y="6020918"/>
            <a:ext cx="5352735"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958547" y="1827254"/>
            <a:ext cx="4558973" cy="396000"/>
          </a:xfrm>
        </p:spPr>
        <p:txBody>
          <a:bodyPr/>
          <a:lstStyle>
            <a:lvl1pPr marL="0" indent="0" algn="ctr">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9" name="Text Placeholder 19">
            <a:extLst>
              <a:ext uri="{FF2B5EF4-FFF2-40B4-BE49-F238E27FC236}">
                <a16:creationId xmlns:a16="http://schemas.microsoft.com/office/drawing/2014/main" id="{8B835115-C0E6-0906-A12D-0090E8636504}"/>
              </a:ext>
            </a:extLst>
          </p:cNvPr>
          <p:cNvSpPr>
            <a:spLocks noGrp="1"/>
          </p:cNvSpPr>
          <p:nvPr>
            <p:ph type="body" sz="quarter" idx="13" hasCustomPrompt="1"/>
          </p:nvPr>
        </p:nvSpPr>
        <p:spPr>
          <a:xfrm>
            <a:off x="1143445"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0" name="Text Placeholder 19">
            <a:extLst>
              <a:ext uri="{FF2B5EF4-FFF2-40B4-BE49-F238E27FC236}">
                <a16:creationId xmlns:a16="http://schemas.microsoft.com/office/drawing/2014/main" id="{CE5B8B3F-9AA6-0E0A-14BC-C1C3480DBC0C}"/>
              </a:ext>
            </a:extLst>
          </p:cNvPr>
          <p:cNvSpPr>
            <a:spLocks noGrp="1"/>
          </p:cNvSpPr>
          <p:nvPr>
            <p:ph type="body" sz="quarter" idx="14" hasCustomPrompt="1"/>
          </p:nvPr>
        </p:nvSpPr>
        <p:spPr>
          <a:xfrm>
            <a:off x="1143445"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sp>
        <p:nvSpPr>
          <p:cNvPr id="11" name="Rectangle 10">
            <a:extLst>
              <a:ext uri="{FF2B5EF4-FFF2-40B4-BE49-F238E27FC236}">
                <a16:creationId xmlns:a16="http://schemas.microsoft.com/office/drawing/2014/main" id="{15EBFDD7-F9F6-0653-252C-BDD3B55285AB}"/>
              </a:ext>
            </a:extLst>
          </p:cNvPr>
          <p:cNvSpPr/>
          <p:nvPr userDrawn="1"/>
        </p:nvSpPr>
        <p:spPr>
          <a:xfrm>
            <a:off x="6288404" y="2435772"/>
            <a:ext cx="5354945" cy="358514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BFE6E837-8145-E42C-9919-A173A301ADEB}"/>
              </a:ext>
            </a:extLst>
          </p:cNvPr>
          <p:cNvSpPr/>
          <p:nvPr userDrawn="1"/>
        </p:nvSpPr>
        <p:spPr>
          <a:xfrm>
            <a:off x="6289488" y="6020918"/>
            <a:ext cx="5352735"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685971" y="1827254"/>
            <a:ext cx="4557600" cy="396000"/>
          </a:xfrm>
        </p:spPr>
        <p:txBody>
          <a:bodyPr/>
          <a:lstStyle>
            <a:lvl1pPr marL="0" indent="0" algn="ctr">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MY"/>
              <a:t>Click here to add your sub-title which is descriptive to the content on this segment</a:t>
            </a:r>
          </a:p>
        </p:txBody>
      </p:sp>
      <p:sp>
        <p:nvSpPr>
          <p:cNvPr id="14" name="Text Placeholder 19">
            <a:extLst>
              <a:ext uri="{FF2B5EF4-FFF2-40B4-BE49-F238E27FC236}">
                <a16:creationId xmlns:a16="http://schemas.microsoft.com/office/drawing/2014/main" id="{ACC004E2-E428-142C-7CA8-A7D49C697A0D}"/>
              </a:ext>
            </a:extLst>
          </p:cNvPr>
          <p:cNvSpPr>
            <a:spLocks noGrp="1"/>
          </p:cNvSpPr>
          <p:nvPr>
            <p:ph type="body" sz="quarter" idx="16" hasCustomPrompt="1"/>
          </p:nvPr>
        </p:nvSpPr>
        <p:spPr>
          <a:xfrm>
            <a:off x="6870182" y="2709070"/>
            <a:ext cx="4189178" cy="1289197"/>
          </a:xfrm>
        </p:spPr>
        <p:txBody>
          <a:bodyPr/>
          <a:lstStyle>
            <a:lvl1pPr marL="0" indent="0" algn="ctr">
              <a:buNone/>
              <a:defRPr sz="1200">
                <a:solidFill>
                  <a:schemeClr val="bg2"/>
                </a:solidFill>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15" name="Text Placeholder 19">
            <a:extLst>
              <a:ext uri="{FF2B5EF4-FFF2-40B4-BE49-F238E27FC236}">
                <a16:creationId xmlns:a16="http://schemas.microsoft.com/office/drawing/2014/main" id="{294B88AC-D49F-1B29-FBCA-78BA1E49124A}"/>
              </a:ext>
            </a:extLst>
          </p:cNvPr>
          <p:cNvSpPr>
            <a:spLocks noGrp="1"/>
          </p:cNvSpPr>
          <p:nvPr>
            <p:ph type="body" sz="quarter" idx="17" hasCustomPrompt="1"/>
          </p:nvPr>
        </p:nvSpPr>
        <p:spPr>
          <a:xfrm>
            <a:off x="6870182" y="4142180"/>
            <a:ext cx="4189178" cy="1375042"/>
          </a:xfrm>
        </p:spPr>
        <p:txBody>
          <a:bodyPr/>
          <a:lstStyle>
            <a:lvl1pPr marL="0" indent="0" algn="ctr">
              <a:buNone/>
              <a:defRPr sz="1200" b="1" i="0">
                <a:solidFill>
                  <a:schemeClr val="bg2"/>
                </a:solidFill>
                <a:latin typeface="Poppins ExtraBold" pitchFamily="2" charset="77"/>
                <a:cs typeface="Poppins ExtraBold" pitchFamily="2" charset="77"/>
              </a:defRPr>
            </a:lvl1pPr>
            <a:lvl2pPr marL="360000" indent="0">
              <a:buNone/>
              <a:defRPr sz="1200">
                <a:solidFill>
                  <a:schemeClr val="bg1"/>
                </a:solidFill>
              </a:defRPr>
            </a:lvl2pPr>
            <a:lvl3pPr marL="720000" indent="0">
              <a:buNone/>
              <a:defRPr sz="1200">
                <a:solidFill>
                  <a:schemeClr val="bg1"/>
                </a:solidFill>
              </a:defRPr>
            </a:lvl3pPr>
            <a:lvl4pPr marL="1080000" indent="0">
              <a:buNone/>
              <a:defRPr sz="1200">
                <a:solidFill>
                  <a:schemeClr val="bg1"/>
                </a:solidFill>
              </a:defRPr>
            </a:lvl4pPr>
            <a:lvl5pPr marL="1440000" indent="0">
              <a:buNone/>
              <a:defRPr sz="1200">
                <a:solidFill>
                  <a:schemeClr val="bg1"/>
                </a:solidFill>
              </a:defRPr>
            </a:lvl5pPr>
          </a:lstStyle>
          <a:p>
            <a:pPr lvl="0"/>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LOREM IPSUM</a:t>
            </a:r>
          </a:p>
        </p:txBody>
      </p:sp>
      <p:pic>
        <p:nvPicPr>
          <p:cNvPr id="5" name="GroupM_SingleColor_Logo_Navy_RGB.png">
            <a:extLst>
              <a:ext uri="{FF2B5EF4-FFF2-40B4-BE49-F238E27FC236}">
                <a16:creationId xmlns:a16="http://schemas.microsoft.com/office/drawing/2014/main" id="{4000A62E-F61F-3E85-800A-1324908930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92853093"/>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guide id="3" orient="horz" pos="1139"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efore and After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7" name="Text Placeholder 7">
            <a:extLst>
              <a:ext uri="{FF2B5EF4-FFF2-40B4-BE49-F238E27FC236}">
                <a16:creationId xmlns:a16="http://schemas.microsoft.com/office/drawing/2014/main" id="{187CF687-8F53-7D86-6D67-77D6C3A80D35}"/>
              </a:ext>
            </a:extLst>
          </p:cNvPr>
          <p:cNvSpPr>
            <a:spLocks noGrp="1"/>
          </p:cNvSpPr>
          <p:nvPr>
            <p:ph type="body" sz="quarter" idx="13" hasCustomPrompt="1"/>
          </p:nvPr>
        </p:nvSpPr>
        <p:spPr>
          <a:xfrm>
            <a:off x="561667" y="2567226"/>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39" name="Text Placeholder 7">
            <a:extLst>
              <a:ext uri="{FF2B5EF4-FFF2-40B4-BE49-F238E27FC236}">
                <a16:creationId xmlns:a16="http://schemas.microsoft.com/office/drawing/2014/main" id="{85F1D8ED-0653-E054-A3C0-A2C98E45B892}"/>
              </a:ext>
            </a:extLst>
          </p:cNvPr>
          <p:cNvSpPr>
            <a:spLocks noGrp="1"/>
          </p:cNvSpPr>
          <p:nvPr>
            <p:ph type="body" sz="quarter" idx="28" hasCustomPrompt="1"/>
          </p:nvPr>
        </p:nvSpPr>
        <p:spPr>
          <a:xfrm>
            <a:off x="561667" y="3506765"/>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2" name="Text Placeholder 7">
            <a:extLst>
              <a:ext uri="{FF2B5EF4-FFF2-40B4-BE49-F238E27FC236}">
                <a16:creationId xmlns:a16="http://schemas.microsoft.com/office/drawing/2014/main" id="{ACD87AD6-6600-37C5-746F-BAEF5FBD2C8F}"/>
              </a:ext>
            </a:extLst>
          </p:cNvPr>
          <p:cNvSpPr>
            <a:spLocks noGrp="1"/>
          </p:cNvSpPr>
          <p:nvPr>
            <p:ph type="body" sz="quarter" idx="30" hasCustomPrompt="1"/>
          </p:nvPr>
        </p:nvSpPr>
        <p:spPr>
          <a:xfrm>
            <a:off x="561667" y="4448703"/>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54" name="Text Placeholder 7">
            <a:extLst>
              <a:ext uri="{FF2B5EF4-FFF2-40B4-BE49-F238E27FC236}">
                <a16:creationId xmlns:a16="http://schemas.microsoft.com/office/drawing/2014/main" id="{F22651DD-5B90-8926-5531-37926ACF9F88}"/>
              </a:ext>
            </a:extLst>
          </p:cNvPr>
          <p:cNvSpPr>
            <a:spLocks noGrp="1"/>
          </p:cNvSpPr>
          <p:nvPr>
            <p:ph type="body" sz="quarter" idx="32" hasCustomPrompt="1"/>
          </p:nvPr>
        </p:nvSpPr>
        <p:spPr>
          <a:xfrm>
            <a:off x="561667" y="5389837"/>
            <a:ext cx="570066" cy="739501"/>
          </a:xfrm>
        </p:spPr>
        <p:txBody>
          <a:bodyPr anchor="ctr" anchorCtr="0"/>
          <a:lstStyle>
            <a:lvl1pPr marL="0" indent="0" algn="r">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pic>
        <p:nvPicPr>
          <p:cNvPr id="8" name="GroupM_SingleColor_Logo_Navy_RGB.png">
            <a:extLst>
              <a:ext uri="{FF2B5EF4-FFF2-40B4-BE49-F238E27FC236}">
                <a16:creationId xmlns:a16="http://schemas.microsoft.com/office/drawing/2014/main" id="{29AEDF12-E5D5-55E1-383B-88EC2FA144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57326398"/>
      </p:ext>
    </p:extLst>
  </p:cSld>
  <p:clrMapOvr>
    <a:masterClrMapping/>
  </p:clrMapOvr>
  <p:extLst>
    <p:ext uri="{DCECCB84-F9BA-43D5-87BE-67443E8EF086}">
      <p15:sldGuideLst xmlns:p15="http://schemas.microsoft.com/office/powerpoint/2012/main">
        <p15:guide id="1" pos="4294" userDrawn="1">
          <p15:clr>
            <a:srgbClr val="FBAE40"/>
          </p15:clr>
        </p15:guide>
        <p15:guide id="2" pos="3386" userDrawn="1">
          <p15:clr>
            <a:srgbClr val="FBAE40"/>
          </p15:clr>
        </p15:guide>
        <p15:guide id="3" orient="horz" pos="125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fore and Afte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D382B1-EA37-E454-0B4F-579579E823D2}"/>
              </a:ext>
            </a:extLst>
          </p:cNvPr>
          <p:cNvSpPr/>
          <p:nvPr userDrawn="1"/>
        </p:nvSpPr>
        <p:spPr>
          <a:xfrm>
            <a:off x="5464098" y="0"/>
            <a:ext cx="6727903"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a:extLst>
              <a:ext uri="{FF2B5EF4-FFF2-40B4-BE49-F238E27FC236}">
                <a16:creationId xmlns:a16="http://schemas.microsoft.com/office/drawing/2014/main" id="{E7BE9D1A-FC52-4C90-8472-BEC131E75EB8}"/>
              </a:ext>
            </a:extLst>
          </p:cNvPr>
          <p:cNvSpPr/>
          <p:nvPr userDrawn="1"/>
        </p:nvSpPr>
        <p:spPr>
          <a:xfrm>
            <a:off x="0" y="0"/>
            <a:ext cx="6476331" cy="6858000"/>
          </a:xfrm>
          <a:prstGeom prst="homePlate">
            <a:avLst>
              <a:gd name="adj" fmla="val 116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430441"/>
            <a:ext cx="4824412" cy="1189607"/>
          </a:xfrm>
        </p:spPr>
        <p:txBody>
          <a:bodyPr/>
          <a:lstStyle>
            <a:lvl1pPr>
              <a:defRPr sz="2800"/>
            </a:lvl1pPr>
          </a:lstStyle>
          <a:p>
            <a:r>
              <a:rPr lang="en-MY"/>
              <a:t>Click here to add your title which is detailed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0" name="Text Placeholder 9">
            <a:extLst>
              <a:ext uri="{FF2B5EF4-FFF2-40B4-BE49-F238E27FC236}">
                <a16:creationId xmlns:a16="http://schemas.microsoft.com/office/drawing/2014/main" id="{1933C7FA-AB8E-4DD6-8E50-C373DAC0DC38}"/>
              </a:ext>
            </a:extLst>
          </p:cNvPr>
          <p:cNvSpPr>
            <a:spLocks noGrp="1"/>
          </p:cNvSpPr>
          <p:nvPr>
            <p:ph type="body" sz="quarter" idx="10" hasCustomPrompt="1"/>
          </p:nvPr>
        </p:nvSpPr>
        <p:spPr>
          <a:xfrm>
            <a:off x="561668" y="1989137"/>
            <a:ext cx="4813608"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4" name="Text Placeholder 9">
            <a:extLst>
              <a:ext uri="{FF2B5EF4-FFF2-40B4-BE49-F238E27FC236}">
                <a16:creationId xmlns:a16="http://schemas.microsoft.com/office/drawing/2014/main" id="{E51EF7E7-8B31-A514-24B4-A93A6EBDCCF0}"/>
              </a:ext>
            </a:extLst>
          </p:cNvPr>
          <p:cNvSpPr>
            <a:spLocks noGrp="1"/>
          </p:cNvSpPr>
          <p:nvPr>
            <p:ph type="body" sz="quarter" idx="15" hasCustomPrompt="1"/>
          </p:nvPr>
        </p:nvSpPr>
        <p:spPr>
          <a:xfrm>
            <a:off x="6816725" y="1989137"/>
            <a:ext cx="4824412" cy="396000"/>
          </a:xfrm>
        </p:spPr>
        <p:txBody>
          <a:bodyPr/>
          <a:lstStyle>
            <a:lvl1pPr marL="0" indent="0" algn="ct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1" name="Text Placeholder 38">
            <a:extLst>
              <a:ext uri="{FF2B5EF4-FFF2-40B4-BE49-F238E27FC236}">
                <a16:creationId xmlns:a16="http://schemas.microsoft.com/office/drawing/2014/main" id="{820E96D2-F557-4D51-9F89-2639752CB314}"/>
              </a:ext>
            </a:extLst>
          </p:cNvPr>
          <p:cNvSpPr>
            <a:spLocks noGrp="1"/>
          </p:cNvSpPr>
          <p:nvPr>
            <p:ph type="body" sz="quarter" idx="16" hasCustomPrompt="1"/>
          </p:nvPr>
        </p:nvSpPr>
        <p:spPr>
          <a:xfrm>
            <a:off x="1475704" y="2567225"/>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28" name="Text Placeholder 38">
            <a:extLst>
              <a:ext uri="{FF2B5EF4-FFF2-40B4-BE49-F238E27FC236}">
                <a16:creationId xmlns:a16="http://schemas.microsoft.com/office/drawing/2014/main" id="{101E0726-C396-BB61-C25C-4FA65091051F}"/>
              </a:ext>
            </a:extLst>
          </p:cNvPr>
          <p:cNvSpPr>
            <a:spLocks noGrp="1"/>
          </p:cNvSpPr>
          <p:nvPr>
            <p:ph type="body" sz="quarter" idx="23" hasCustomPrompt="1"/>
          </p:nvPr>
        </p:nvSpPr>
        <p:spPr>
          <a:xfrm>
            <a:off x="6816725" y="2567226"/>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29" name="Text Placeholder 38">
            <a:extLst>
              <a:ext uri="{FF2B5EF4-FFF2-40B4-BE49-F238E27FC236}">
                <a16:creationId xmlns:a16="http://schemas.microsoft.com/office/drawing/2014/main" id="{A71809F2-99B2-6656-0E29-AF3FC658CC08}"/>
              </a:ext>
            </a:extLst>
          </p:cNvPr>
          <p:cNvSpPr>
            <a:spLocks noGrp="1"/>
          </p:cNvSpPr>
          <p:nvPr>
            <p:ph type="body" sz="quarter" idx="24" hasCustomPrompt="1"/>
          </p:nvPr>
        </p:nvSpPr>
        <p:spPr>
          <a:xfrm>
            <a:off x="6816725" y="3506764"/>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0" name="Text Placeholder 38">
            <a:extLst>
              <a:ext uri="{FF2B5EF4-FFF2-40B4-BE49-F238E27FC236}">
                <a16:creationId xmlns:a16="http://schemas.microsoft.com/office/drawing/2014/main" id="{59D34692-C50B-B92A-EDE9-06A50EA2FBCF}"/>
              </a:ext>
            </a:extLst>
          </p:cNvPr>
          <p:cNvSpPr>
            <a:spLocks noGrp="1"/>
          </p:cNvSpPr>
          <p:nvPr>
            <p:ph type="body" sz="quarter" idx="25" hasCustomPrompt="1"/>
          </p:nvPr>
        </p:nvSpPr>
        <p:spPr>
          <a:xfrm>
            <a:off x="6816725" y="4446302"/>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2" name="Text Placeholder 38">
            <a:extLst>
              <a:ext uri="{FF2B5EF4-FFF2-40B4-BE49-F238E27FC236}">
                <a16:creationId xmlns:a16="http://schemas.microsoft.com/office/drawing/2014/main" id="{C4813BAA-70D5-B6A0-69F0-E0ED11638452}"/>
              </a:ext>
            </a:extLst>
          </p:cNvPr>
          <p:cNvSpPr>
            <a:spLocks noGrp="1"/>
          </p:cNvSpPr>
          <p:nvPr>
            <p:ph type="body" sz="quarter" idx="26" hasCustomPrompt="1"/>
          </p:nvPr>
        </p:nvSpPr>
        <p:spPr>
          <a:xfrm>
            <a:off x="6816725" y="5385840"/>
            <a:ext cx="4813608" cy="739502"/>
          </a:xfrm>
        </p:spPr>
        <p:txBody>
          <a:bodyPr anchor="ctr" anchorCtr="0"/>
          <a:lstStyle>
            <a:lvl1pPr marL="0" indent="0">
              <a:buFont typeface="Arial" panose="020B0604020202020204" pitchFamily="34" charset="0"/>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36" name="Text Placeholder 38">
            <a:extLst>
              <a:ext uri="{FF2B5EF4-FFF2-40B4-BE49-F238E27FC236}">
                <a16:creationId xmlns:a16="http://schemas.microsoft.com/office/drawing/2014/main" id="{3031B728-50B6-CEBD-56CE-FCBA968688A1}"/>
              </a:ext>
            </a:extLst>
          </p:cNvPr>
          <p:cNvSpPr>
            <a:spLocks noGrp="1"/>
          </p:cNvSpPr>
          <p:nvPr>
            <p:ph type="body" sz="quarter" idx="27" hasCustomPrompt="1"/>
          </p:nvPr>
        </p:nvSpPr>
        <p:spPr>
          <a:xfrm>
            <a:off x="1475704" y="3506764"/>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1" name="Text Placeholder 38">
            <a:extLst>
              <a:ext uri="{FF2B5EF4-FFF2-40B4-BE49-F238E27FC236}">
                <a16:creationId xmlns:a16="http://schemas.microsoft.com/office/drawing/2014/main" id="{E56DE284-7418-7800-21B2-F7CD896568AB}"/>
              </a:ext>
            </a:extLst>
          </p:cNvPr>
          <p:cNvSpPr>
            <a:spLocks noGrp="1"/>
          </p:cNvSpPr>
          <p:nvPr>
            <p:ph type="body" sz="quarter" idx="29" hasCustomPrompt="1"/>
          </p:nvPr>
        </p:nvSpPr>
        <p:spPr>
          <a:xfrm>
            <a:off x="1475704" y="4448702"/>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44" name="Text Placeholder 38">
            <a:extLst>
              <a:ext uri="{FF2B5EF4-FFF2-40B4-BE49-F238E27FC236}">
                <a16:creationId xmlns:a16="http://schemas.microsoft.com/office/drawing/2014/main" id="{9FAC1ABD-C9DB-1D4D-11CF-67A8BB5E49C9}"/>
              </a:ext>
            </a:extLst>
          </p:cNvPr>
          <p:cNvSpPr>
            <a:spLocks noGrp="1"/>
          </p:cNvSpPr>
          <p:nvPr>
            <p:ph type="body" sz="quarter" idx="31" hasCustomPrompt="1"/>
          </p:nvPr>
        </p:nvSpPr>
        <p:spPr>
          <a:xfrm>
            <a:off x="1475704" y="5389836"/>
            <a:ext cx="3899571" cy="739502"/>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endParaRPr lang="en-US" noProof="0">
              <a:sym typeface="Georgia"/>
            </a:endParaRPr>
          </a:p>
        </p:txBody>
      </p:sp>
      <p:sp>
        <p:nvSpPr>
          <p:cNvPr id="11" name="Picture Placeholder 7">
            <a:extLst>
              <a:ext uri="{FF2B5EF4-FFF2-40B4-BE49-F238E27FC236}">
                <a16:creationId xmlns:a16="http://schemas.microsoft.com/office/drawing/2014/main" id="{508C69C7-38FF-646E-6B2D-42E84CB264E7}"/>
              </a:ext>
            </a:extLst>
          </p:cNvPr>
          <p:cNvSpPr>
            <a:spLocks noGrp="1"/>
          </p:cNvSpPr>
          <p:nvPr>
            <p:ph type="pic" sz="quarter" idx="33" hasCustomPrompt="1"/>
          </p:nvPr>
        </p:nvSpPr>
        <p:spPr>
          <a:xfrm>
            <a:off x="550863" y="2646463"/>
            <a:ext cx="581025" cy="581025"/>
          </a:xfrm>
        </p:spPr>
        <p:txBody>
          <a:bodyPr anchor="ctr" anchorCtr="0"/>
          <a:lstStyle>
            <a:lvl1pPr marL="0" indent="0" algn="ctr">
              <a:buNone/>
              <a:defRPr sz="600"/>
            </a:lvl1pPr>
          </a:lstStyle>
          <a:p>
            <a:r>
              <a:rPr lang="en-US"/>
              <a:t>Click here to add your icon</a:t>
            </a:r>
          </a:p>
        </p:txBody>
      </p:sp>
      <p:sp>
        <p:nvSpPr>
          <p:cNvPr id="12" name="Picture Placeholder 7">
            <a:extLst>
              <a:ext uri="{FF2B5EF4-FFF2-40B4-BE49-F238E27FC236}">
                <a16:creationId xmlns:a16="http://schemas.microsoft.com/office/drawing/2014/main" id="{0D6BBC9C-2387-0F3F-E363-605423123DDF}"/>
              </a:ext>
            </a:extLst>
          </p:cNvPr>
          <p:cNvSpPr>
            <a:spLocks noGrp="1"/>
          </p:cNvSpPr>
          <p:nvPr>
            <p:ph type="pic" sz="quarter" idx="34" hasCustomPrompt="1"/>
          </p:nvPr>
        </p:nvSpPr>
        <p:spPr>
          <a:xfrm>
            <a:off x="550863" y="3589438"/>
            <a:ext cx="581025" cy="581025"/>
          </a:xfrm>
        </p:spPr>
        <p:txBody>
          <a:bodyPr anchor="ctr" anchorCtr="0"/>
          <a:lstStyle>
            <a:lvl1pPr marL="0" indent="0" algn="ctr">
              <a:buNone/>
              <a:defRPr sz="600"/>
            </a:lvl1pPr>
          </a:lstStyle>
          <a:p>
            <a:r>
              <a:rPr lang="en-US"/>
              <a:t>Click here to add your icon</a:t>
            </a:r>
          </a:p>
        </p:txBody>
      </p:sp>
      <p:sp>
        <p:nvSpPr>
          <p:cNvPr id="13" name="Picture Placeholder 7">
            <a:extLst>
              <a:ext uri="{FF2B5EF4-FFF2-40B4-BE49-F238E27FC236}">
                <a16:creationId xmlns:a16="http://schemas.microsoft.com/office/drawing/2014/main" id="{951F3938-5D06-66A3-76F2-21C1B89139B2}"/>
              </a:ext>
            </a:extLst>
          </p:cNvPr>
          <p:cNvSpPr>
            <a:spLocks noGrp="1"/>
          </p:cNvSpPr>
          <p:nvPr>
            <p:ph type="pic" sz="quarter" idx="35" hasCustomPrompt="1"/>
          </p:nvPr>
        </p:nvSpPr>
        <p:spPr>
          <a:xfrm>
            <a:off x="550863" y="4526698"/>
            <a:ext cx="581025" cy="581025"/>
          </a:xfrm>
        </p:spPr>
        <p:txBody>
          <a:bodyPr anchor="ctr" anchorCtr="0"/>
          <a:lstStyle>
            <a:lvl1pPr marL="0" indent="0" algn="ctr">
              <a:buNone/>
              <a:defRPr sz="600"/>
            </a:lvl1pPr>
          </a:lstStyle>
          <a:p>
            <a:r>
              <a:rPr lang="en-US"/>
              <a:t>Click here to add your icon</a:t>
            </a:r>
          </a:p>
        </p:txBody>
      </p:sp>
      <p:sp>
        <p:nvSpPr>
          <p:cNvPr id="15" name="Picture Placeholder 7">
            <a:extLst>
              <a:ext uri="{FF2B5EF4-FFF2-40B4-BE49-F238E27FC236}">
                <a16:creationId xmlns:a16="http://schemas.microsoft.com/office/drawing/2014/main" id="{0F8DAD8E-F9DA-2E9B-536D-68C4B654DF4D}"/>
              </a:ext>
            </a:extLst>
          </p:cNvPr>
          <p:cNvSpPr>
            <a:spLocks noGrp="1"/>
          </p:cNvSpPr>
          <p:nvPr>
            <p:ph type="pic" sz="quarter" idx="36" hasCustomPrompt="1"/>
          </p:nvPr>
        </p:nvSpPr>
        <p:spPr>
          <a:xfrm>
            <a:off x="550863" y="5475388"/>
            <a:ext cx="581025" cy="581025"/>
          </a:xfrm>
        </p:spPr>
        <p:txBody>
          <a:bodyPr anchor="ctr" anchorCtr="0"/>
          <a:lstStyle>
            <a:lvl1pPr marL="0" indent="0" algn="ctr">
              <a:buNone/>
              <a:defRPr sz="600"/>
            </a:lvl1pPr>
          </a:lstStyle>
          <a:p>
            <a:r>
              <a:rPr lang="en-US"/>
              <a:t>Click here to add your icon</a:t>
            </a:r>
          </a:p>
        </p:txBody>
      </p:sp>
      <p:pic>
        <p:nvPicPr>
          <p:cNvPr id="7" name="GroupM_SingleColor_Logo_Navy_RGB.png">
            <a:extLst>
              <a:ext uri="{FF2B5EF4-FFF2-40B4-BE49-F238E27FC236}">
                <a16:creationId xmlns:a16="http://schemas.microsoft.com/office/drawing/2014/main" id="{4C21072F-ED2C-43E1-68FC-FEAD301AB7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297122693"/>
      </p:ext>
    </p:extLst>
  </p:cSld>
  <p:clrMapOvr>
    <a:masterClrMapping/>
  </p:clrMapOvr>
  <p:extLst>
    <p:ext uri="{DCECCB84-F9BA-43D5-87BE-67443E8EF086}">
      <p15:sldGuideLst xmlns:p15="http://schemas.microsoft.com/office/powerpoint/2012/main">
        <p15:guide id="1" pos="4294" userDrawn="1">
          <p15:clr>
            <a:srgbClr val="FBAE40"/>
          </p15:clr>
        </p15:guide>
        <p15:guide id="2" pos="3386" userDrawn="1">
          <p15:clr>
            <a:srgbClr val="FBAE40"/>
          </p15:clr>
        </p15:guide>
        <p15:guide id="3" orient="horz" pos="125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A08E696-580E-5ADB-C7AC-B36D68686BCE}"/>
              </a:ext>
            </a:extLst>
          </p:cNvPr>
          <p:cNvSpPr>
            <a:spLocks noGrp="1"/>
          </p:cNvSpPr>
          <p:nvPr>
            <p:ph type="pic" sz="quarter" idx="19" hasCustomPrompt="1"/>
          </p:nvPr>
        </p:nvSpPr>
        <p:spPr>
          <a:xfrm>
            <a:off x="9" y="6"/>
            <a:ext cx="12191992" cy="6857995"/>
          </a:xfrm>
          <a:custGeom>
            <a:avLst/>
            <a:gdLst>
              <a:gd name="connsiteX0" fmla="*/ 0 w 12191992"/>
              <a:gd name="connsiteY0" fmla="*/ 0 h 6857995"/>
              <a:gd name="connsiteX1" fmla="*/ 12191992 w 12191992"/>
              <a:gd name="connsiteY1" fmla="*/ 0 h 6857995"/>
              <a:gd name="connsiteX2" fmla="*/ 12191992 w 12191992"/>
              <a:gd name="connsiteY2" fmla="*/ 2003692 h 6857995"/>
              <a:gd name="connsiteX3" fmla="*/ 12191991 w 12191992"/>
              <a:gd name="connsiteY3" fmla="*/ 2003617 h 6857995"/>
              <a:gd name="connsiteX4" fmla="*/ 12191991 w 12191992"/>
              <a:gd name="connsiteY4" fmla="*/ 2068831 h 6857995"/>
              <a:gd name="connsiteX5" fmla="*/ 12191992 w 12191992"/>
              <a:gd name="connsiteY5" fmla="*/ 2068828 h 6857995"/>
              <a:gd name="connsiteX6" fmla="*/ 12191992 w 12191992"/>
              <a:gd name="connsiteY6" fmla="*/ 3099366 h 6857995"/>
              <a:gd name="connsiteX7" fmla="*/ 12191991 w 12191992"/>
              <a:gd name="connsiteY7" fmla="*/ 3099366 h 6857995"/>
              <a:gd name="connsiteX8" fmla="*/ 12191991 w 12191992"/>
              <a:gd name="connsiteY8" fmla="*/ 3123610 h 6857995"/>
              <a:gd name="connsiteX9" fmla="*/ 12191992 w 12191992"/>
              <a:gd name="connsiteY9" fmla="*/ 3123606 h 6857995"/>
              <a:gd name="connsiteX10" fmla="*/ 12191992 w 12191992"/>
              <a:gd name="connsiteY10" fmla="*/ 3304914 h 6857995"/>
              <a:gd name="connsiteX11" fmla="*/ 12191991 w 12191992"/>
              <a:gd name="connsiteY11" fmla="*/ 3304912 h 6857995"/>
              <a:gd name="connsiteX12" fmla="*/ 12191991 w 12191992"/>
              <a:gd name="connsiteY12" fmla="*/ 3317340 h 6857995"/>
              <a:gd name="connsiteX13" fmla="*/ 12191992 w 12191992"/>
              <a:gd name="connsiteY13" fmla="*/ 3317337 h 6857995"/>
              <a:gd name="connsiteX14" fmla="*/ 12191992 w 12191992"/>
              <a:gd name="connsiteY14" fmla="*/ 4302048 h 6857995"/>
              <a:gd name="connsiteX15" fmla="*/ 12191991 w 12191992"/>
              <a:gd name="connsiteY15" fmla="*/ 4302050 h 6857995"/>
              <a:gd name="connsiteX16" fmla="*/ 12191991 w 12191992"/>
              <a:gd name="connsiteY16" fmla="*/ 4341900 h 6857995"/>
              <a:gd name="connsiteX17" fmla="*/ 12191992 w 12191992"/>
              <a:gd name="connsiteY17" fmla="*/ 4341898 h 6857995"/>
              <a:gd name="connsiteX18" fmla="*/ 12191992 w 12191992"/>
              <a:gd name="connsiteY18" fmla="*/ 4407145 h 6857995"/>
              <a:gd name="connsiteX19" fmla="*/ 12191991 w 12191992"/>
              <a:gd name="connsiteY19" fmla="*/ 4407144 h 6857995"/>
              <a:gd name="connsiteX20" fmla="*/ 12191991 w 12191992"/>
              <a:gd name="connsiteY20" fmla="*/ 4483799 h 6857995"/>
              <a:gd name="connsiteX21" fmla="*/ 12191992 w 12191992"/>
              <a:gd name="connsiteY21" fmla="*/ 4483797 h 6857995"/>
              <a:gd name="connsiteX22" fmla="*/ 12191992 w 12191992"/>
              <a:gd name="connsiteY22" fmla="*/ 5530623 h 6857995"/>
              <a:gd name="connsiteX23" fmla="*/ 12191991 w 12191992"/>
              <a:gd name="connsiteY23" fmla="*/ 5530624 h 6857995"/>
              <a:gd name="connsiteX24" fmla="*/ 12191991 w 12191992"/>
              <a:gd name="connsiteY24" fmla="*/ 5582029 h 6857995"/>
              <a:gd name="connsiteX25" fmla="*/ 12191992 w 12191992"/>
              <a:gd name="connsiteY25" fmla="*/ 5582028 h 6857995"/>
              <a:gd name="connsiteX26" fmla="*/ 12191992 w 12191992"/>
              <a:gd name="connsiteY26" fmla="*/ 5683193 h 6857995"/>
              <a:gd name="connsiteX27" fmla="*/ 12191991 w 12191992"/>
              <a:gd name="connsiteY27" fmla="*/ 5683193 h 6857995"/>
              <a:gd name="connsiteX28" fmla="*/ 12191991 w 12191992"/>
              <a:gd name="connsiteY28" fmla="*/ 5721350 h 6857995"/>
              <a:gd name="connsiteX29" fmla="*/ 12191992 w 12191992"/>
              <a:gd name="connsiteY29" fmla="*/ 5721350 h 6857995"/>
              <a:gd name="connsiteX30" fmla="*/ 12191992 w 12191992"/>
              <a:gd name="connsiteY30" fmla="*/ 6662755 h 6857995"/>
              <a:gd name="connsiteX31" fmla="*/ 12191991 w 12191992"/>
              <a:gd name="connsiteY31" fmla="*/ 6662755 h 6857995"/>
              <a:gd name="connsiteX32" fmla="*/ 12191991 w 12191992"/>
              <a:gd name="connsiteY32" fmla="*/ 6675110 h 6857995"/>
              <a:gd name="connsiteX33" fmla="*/ 12191992 w 12191992"/>
              <a:gd name="connsiteY33" fmla="*/ 6675110 h 6857995"/>
              <a:gd name="connsiteX34" fmla="*/ 12191992 w 12191992"/>
              <a:gd name="connsiteY34" fmla="*/ 6685398 h 6857995"/>
              <a:gd name="connsiteX35" fmla="*/ 12191991 w 12191992"/>
              <a:gd name="connsiteY35" fmla="*/ 6685398 h 6857995"/>
              <a:gd name="connsiteX36" fmla="*/ 12191991 w 12191992"/>
              <a:gd name="connsiteY36" fmla="*/ 6698187 h 6857995"/>
              <a:gd name="connsiteX37" fmla="*/ 12191992 w 12191992"/>
              <a:gd name="connsiteY37" fmla="*/ 6698187 h 6857995"/>
              <a:gd name="connsiteX38" fmla="*/ 12191992 w 12191992"/>
              <a:gd name="connsiteY38" fmla="*/ 6708439 h 6857995"/>
              <a:gd name="connsiteX39" fmla="*/ 12191991 w 12191992"/>
              <a:gd name="connsiteY39" fmla="*/ 6708439 h 6857995"/>
              <a:gd name="connsiteX40" fmla="*/ 12191991 w 12191992"/>
              <a:gd name="connsiteY40" fmla="*/ 6725451 h 6857995"/>
              <a:gd name="connsiteX41" fmla="*/ 12191992 w 12191992"/>
              <a:gd name="connsiteY41" fmla="*/ 6725450 h 6857995"/>
              <a:gd name="connsiteX42" fmla="*/ 12191992 w 12191992"/>
              <a:gd name="connsiteY42" fmla="*/ 6733775 h 6857995"/>
              <a:gd name="connsiteX43" fmla="*/ 12191991 w 12191992"/>
              <a:gd name="connsiteY43" fmla="*/ 6733776 h 6857995"/>
              <a:gd name="connsiteX44" fmla="*/ 12191991 w 12191992"/>
              <a:gd name="connsiteY44" fmla="*/ 6750469 h 6857995"/>
              <a:gd name="connsiteX45" fmla="*/ 12191992 w 12191992"/>
              <a:gd name="connsiteY45" fmla="*/ 6750466 h 6857995"/>
              <a:gd name="connsiteX46" fmla="*/ 12191992 w 12191992"/>
              <a:gd name="connsiteY46" fmla="*/ 6857995 h 6857995"/>
              <a:gd name="connsiteX47" fmla="*/ 12184962 w 12191992"/>
              <a:gd name="connsiteY47" fmla="*/ 6857995 h 6857995"/>
              <a:gd name="connsiteX48" fmla="*/ 12184962 w 12191992"/>
              <a:gd name="connsiteY48" fmla="*/ 6857994 h 6857995"/>
              <a:gd name="connsiteX49" fmla="*/ 12172159 w 12191992"/>
              <a:gd name="connsiteY49" fmla="*/ 6857994 h 6857995"/>
              <a:gd name="connsiteX50" fmla="*/ 12172159 w 12191992"/>
              <a:gd name="connsiteY50" fmla="*/ 6857995 h 6857995"/>
              <a:gd name="connsiteX51" fmla="*/ 12162368 w 12191992"/>
              <a:gd name="connsiteY51" fmla="*/ 6857995 h 6857995"/>
              <a:gd name="connsiteX52" fmla="*/ 12162368 w 12191992"/>
              <a:gd name="connsiteY52" fmla="*/ 6857994 h 6857995"/>
              <a:gd name="connsiteX53" fmla="*/ 12149565 w 12191992"/>
              <a:gd name="connsiteY53" fmla="*/ 6857994 h 6857995"/>
              <a:gd name="connsiteX54" fmla="*/ 12149565 w 12191992"/>
              <a:gd name="connsiteY54" fmla="*/ 6857995 h 6857995"/>
              <a:gd name="connsiteX55" fmla="*/ 12139524 w 12191992"/>
              <a:gd name="connsiteY55" fmla="*/ 6857995 h 6857995"/>
              <a:gd name="connsiteX56" fmla="*/ 12139524 w 12191992"/>
              <a:gd name="connsiteY56" fmla="*/ 6857994 h 6857995"/>
              <a:gd name="connsiteX57" fmla="*/ 12126721 w 12191992"/>
              <a:gd name="connsiteY57" fmla="*/ 6857994 h 6857995"/>
              <a:gd name="connsiteX58" fmla="*/ 12126721 w 12191992"/>
              <a:gd name="connsiteY58" fmla="*/ 6857995 h 6857995"/>
              <a:gd name="connsiteX59" fmla="*/ 12116680 w 12191992"/>
              <a:gd name="connsiteY59" fmla="*/ 6857995 h 6857995"/>
              <a:gd name="connsiteX60" fmla="*/ 12116680 w 12191992"/>
              <a:gd name="connsiteY60" fmla="*/ 6857994 h 6857995"/>
              <a:gd name="connsiteX61" fmla="*/ 12103877 w 12191992"/>
              <a:gd name="connsiteY61" fmla="*/ 6857994 h 6857995"/>
              <a:gd name="connsiteX62" fmla="*/ 12103877 w 12191992"/>
              <a:gd name="connsiteY62" fmla="*/ 6857995 h 6857995"/>
              <a:gd name="connsiteX63" fmla="*/ 12050156 w 12191992"/>
              <a:gd name="connsiteY63" fmla="*/ 6857995 h 6857995"/>
              <a:gd name="connsiteX64" fmla="*/ 12050156 w 12191992"/>
              <a:gd name="connsiteY64" fmla="*/ 6857994 h 6857995"/>
              <a:gd name="connsiteX65" fmla="*/ 12037353 w 12191992"/>
              <a:gd name="connsiteY65" fmla="*/ 6857994 h 6857995"/>
              <a:gd name="connsiteX66" fmla="*/ 12037353 w 12191992"/>
              <a:gd name="connsiteY66" fmla="*/ 6857995 h 6857995"/>
              <a:gd name="connsiteX67" fmla="*/ 12027312 w 12191992"/>
              <a:gd name="connsiteY67" fmla="*/ 6857995 h 6857995"/>
              <a:gd name="connsiteX68" fmla="*/ 12027312 w 12191992"/>
              <a:gd name="connsiteY68" fmla="*/ 6857994 h 6857995"/>
              <a:gd name="connsiteX69" fmla="*/ 12014509 w 12191992"/>
              <a:gd name="connsiteY69" fmla="*/ 6857994 h 6857995"/>
              <a:gd name="connsiteX70" fmla="*/ 12014509 w 12191992"/>
              <a:gd name="connsiteY70" fmla="*/ 6857995 h 6857995"/>
              <a:gd name="connsiteX71" fmla="*/ 12004468 w 12191992"/>
              <a:gd name="connsiteY71" fmla="*/ 6857995 h 6857995"/>
              <a:gd name="connsiteX72" fmla="*/ 12004468 w 12191992"/>
              <a:gd name="connsiteY72" fmla="*/ 6857994 h 6857995"/>
              <a:gd name="connsiteX73" fmla="*/ 11991665 w 12191992"/>
              <a:gd name="connsiteY73" fmla="*/ 6857994 h 6857995"/>
              <a:gd name="connsiteX74" fmla="*/ 11991665 w 12191992"/>
              <a:gd name="connsiteY74" fmla="*/ 6857995 h 6857995"/>
              <a:gd name="connsiteX75" fmla="*/ 11981373 w 12191992"/>
              <a:gd name="connsiteY75" fmla="*/ 6857995 h 6857995"/>
              <a:gd name="connsiteX76" fmla="*/ 11981373 w 12191992"/>
              <a:gd name="connsiteY76" fmla="*/ 6857994 h 6857995"/>
              <a:gd name="connsiteX77" fmla="*/ 11968570 w 12191992"/>
              <a:gd name="connsiteY77" fmla="*/ 6857994 h 6857995"/>
              <a:gd name="connsiteX78" fmla="*/ 11968570 w 12191992"/>
              <a:gd name="connsiteY78" fmla="*/ 6857995 h 6857995"/>
              <a:gd name="connsiteX79" fmla="*/ 11052589 w 12191992"/>
              <a:gd name="connsiteY79" fmla="*/ 6857995 h 6857995"/>
              <a:gd name="connsiteX80" fmla="*/ 11052589 w 12191992"/>
              <a:gd name="connsiteY80" fmla="*/ 6857994 h 6857995"/>
              <a:gd name="connsiteX81" fmla="*/ 10995987 w 12191992"/>
              <a:gd name="connsiteY81" fmla="*/ 6857994 h 6857995"/>
              <a:gd name="connsiteX82" fmla="*/ 10995987 w 12191992"/>
              <a:gd name="connsiteY82" fmla="*/ 6857995 h 6857995"/>
              <a:gd name="connsiteX83" fmla="*/ 10864050 w 12191992"/>
              <a:gd name="connsiteY83" fmla="*/ 6857995 h 6857995"/>
              <a:gd name="connsiteX84" fmla="*/ 10864050 w 12191992"/>
              <a:gd name="connsiteY84" fmla="*/ 6857994 h 6857995"/>
              <a:gd name="connsiteX85" fmla="*/ 10806799 w 12191992"/>
              <a:gd name="connsiteY85" fmla="*/ 6857994 h 6857995"/>
              <a:gd name="connsiteX86" fmla="*/ 10806799 w 12191992"/>
              <a:gd name="connsiteY86" fmla="*/ 6857995 h 6857995"/>
              <a:gd name="connsiteX87" fmla="*/ 9891260 w 12191992"/>
              <a:gd name="connsiteY87" fmla="*/ 6857995 h 6857995"/>
              <a:gd name="connsiteX88" fmla="*/ 9891260 w 12191992"/>
              <a:gd name="connsiteY88" fmla="*/ 6857994 h 6857995"/>
              <a:gd name="connsiteX89" fmla="*/ 9806661 w 12191992"/>
              <a:gd name="connsiteY89" fmla="*/ 6857994 h 6857995"/>
              <a:gd name="connsiteX90" fmla="*/ 9806661 w 12191992"/>
              <a:gd name="connsiteY90" fmla="*/ 6857995 h 6857995"/>
              <a:gd name="connsiteX91" fmla="*/ 9589266 w 12191992"/>
              <a:gd name="connsiteY91" fmla="*/ 6857995 h 6857995"/>
              <a:gd name="connsiteX92" fmla="*/ 9589266 w 12191992"/>
              <a:gd name="connsiteY92" fmla="*/ 6857994 h 6857995"/>
              <a:gd name="connsiteX93" fmla="*/ 9504667 w 12191992"/>
              <a:gd name="connsiteY93" fmla="*/ 6857994 h 6857995"/>
              <a:gd name="connsiteX94" fmla="*/ 9504667 w 12191992"/>
              <a:gd name="connsiteY94" fmla="*/ 6857995 h 6857995"/>
              <a:gd name="connsiteX95" fmla="*/ 8689810 w 12191992"/>
              <a:gd name="connsiteY95" fmla="*/ 6857995 h 6857995"/>
              <a:gd name="connsiteX96" fmla="*/ 8689810 w 12191992"/>
              <a:gd name="connsiteY96" fmla="*/ 6857994 h 6857995"/>
              <a:gd name="connsiteX97" fmla="*/ 8648471 w 12191992"/>
              <a:gd name="connsiteY97" fmla="*/ 6857994 h 6857995"/>
              <a:gd name="connsiteX98" fmla="*/ 8648472 w 12191992"/>
              <a:gd name="connsiteY98" fmla="*/ 6857995 h 6857995"/>
              <a:gd name="connsiteX99" fmla="*/ 8549900 w 12191992"/>
              <a:gd name="connsiteY99" fmla="*/ 6857995 h 6857995"/>
              <a:gd name="connsiteX100" fmla="*/ 8549901 w 12191992"/>
              <a:gd name="connsiteY100" fmla="*/ 6857994 h 6857995"/>
              <a:gd name="connsiteX101" fmla="*/ 8467339 w 12191992"/>
              <a:gd name="connsiteY101" fmla="*/ 6857994 h 6857995"/>
              <a:gd name="connsiteX102" fmla="*/ 8467340 w 12191992"/>
              <a:gd name="connsiteY102" fmla="*/ 6857995 h 6857995"/>
              <a:gd name="connsiteX103" fmla="*/ 8368905 w 12191992"/>
              <a:gd name="connsiteY103" fmla="*/ 6857995 h 6857995"/>
              <a:gd name="connsiteX104" fmla="*/ 8368906 w 12191992"/>
              <a:gd name="connsiteY104" fmla="*/ 6857994 h 6857995"/>
              <a:gd name="connsiteX105" fmla="*/ 8327567 w 12191992"/>
              <a:gd name="connsiteY105" fmla="*/ 6857994 h 6857995"/>
              <a:gd name="connsiteX106" fmla="*/ 8327567 w 12191992"/>
              <a:gd name="connsiteY106" fmla="*/ 6857995 h 6857995"/>
              <a:gd name="connsiteX107" fmla="*/ 7519697 w 12191992"/>
              <a:gd name="connsiteY107" fmla="*/ 6857995 h 6857995"/>
              <a:gd name="connsiteX108" fmla="*/ 7519697 w 12191992"/>
              <a:gd name="connsiteY108" fmla="*/ 6857994 h 6857995"/>
              <a:gd name="connsiteX109" fmla="*/ 7429306 w 12191992"/>
              <a:gd name="connsiteY109" fmla="*/ 6857994 h 6857995"/>
              <a:gd name="connsiteX110" fmla="*/ 7429305 w 12191992"/>
              <a:gd name="connsiteY110" fmla="*/ 6857995 h 6857995"/>
              <a:gd name="connsiteX111" fmla="*/ 7395765 w 12191992"/>
              <a:gd name="connsiteY111" fmla="*/ 6857995 h 6857995"/>
              <a:gd name="connsiteX112" fmla="*/ 7395766 w 12191992"/>
              <a:gd name="connsiteY112" fmla="*/ 6857994 h 6857995"/>
              <a:gd name="connsiteX113" fmla="*/ 7335569 w 12191992"/>
              <a:gd name="connsiteY113" fmla="*/ 6857994 h 6857995"/>
              <a:gd name="connsiteX114" fmla="*/ 7335569 w 12191992"/>
              <a:gd name="connsiteY114" fmla="*/ 6857995 h 6857995"/>
              <a:gd name="connsiteX115" fmla="*/ 7297183 w 12191992"/>
              <a:gd name="connsiteY115" fmla="*/ 6857995 h 6857995"/>
              <a:gd name="connsiteX116" fmla="*/ 7297183 w 12191992"/>
              <a:gd name="connsiteY116" fmla="*/ 6857994 h 6857995"/>
              <a:gd name="connsiteX117" fmla="*/ 7234943 w 12191992"/>
              <a:gd name="connsiteY117" fmla="*/ 6857994 h 6857995"/>
              <a:gd name="connsiteX118" fmla="*/ 7234942 w 12191992"/>
              <a:gd name="connsiteY118" fmla="*/ 6857995 h 6857995"/>
              <a:gd name="connsiteX119" fmla="*/ 0 w 12191992"/>
              <a:gd name="connsiteY119"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191992" h="6857995">
                <a:moveTo>
                  <a:pt x="0" y="0"/>
                </a:moveTo>
                <a:lnTo>
                  <a:pt x="12191992" y="0"/>
                </a:lnTo>
                <a:lnTo>
                  <a:pt x="12191992" y="2003692"/>
                </a:lnTo>
                <a:lnTo>
                  <a:pt x="12191991" y="2003617"/>
                </a:lnTo>
                <a:lnTo>
                  <a:pt x="12191991" y="2068831"/>
                </a:lnTo>
                <a:lnTo>
                  <a:pt x="12191992" y="2068828"/>
                </a:lnTo>
                <a:lnTo>
                  <a:pt x="12191992" y="3099366"/>
                </a:lnTo>
                <a:lnTo>
                  <a:pt x="12191991" y="3099366"/>
                </a:lnTo>
                <a:lnTo>
                  <a:pt x="12191991" y="3123610"/>
                </a:lnTo>
                <a:lnTo>
                  <a:pt x="12191992" y="3123606"/>
                </a:lnTo>
                <a:lnTo>
                  <a:pt x="12191992" y="3304914"/>
                </a:lnTo>
                <a:lnTo>
                  <a:pt x="12191991" y="3304912"/>
                </a:lnTo>
                <a:lnTo>
                  <a:pt x="12191991" y="3317340"/>
                </a:lnTo>
                <a:lnTo>
                  <a:pt x="12191992" y="3317337"/>
                </a:lnTo>
                <a:lnTo>
                  <a:pt x="12191992" y="4302048"/>
                </a:lnTo>
                <a:lnTo>
                  <a:pt x="12191991" y="4302050"/>
                </a:lnTo>
                <a:lnTo>
                  <a:pt x="12191991" y="4341900"/>
                </a:lnTo>
                <a:lnTo>
                  <a:pt x="12191992" y="4341898"/>
                </a:lnTo>
                <a:lnTo>
                  <a:pt x="12191992" y="4407145"/>
                </a:lnTo>
                <a:lnTo>
                  <a:pt x="12191991" y="4407144"/>
                </a:lnTo>
                <a:lnTo>
                  <a:pt x="12191991" y="4483799"/>
                </a:lnTo>
                <a:lnTo>
                  <a:pt x="12191992" y="4483797"/>
                </a:lnTo>
                <a:lnTo>
                  <a:pt x="12191992" y="5530623"/>
                </a:lnTo>
                <a:lnTo>
                  <a:pt x="12191991" y="5530624"/>
                </a:lnTo>
                <a:lnTo>
                  <a:pt x="12191991" y="5582029"/>
                </a:lnTo>
                <a:lnTo>
                  <a:pt x="12191992" y="5582028"/>
                </a:lnTo>
                <a:lnTo>
                  <a:pt x="12191992" y="5683193"/>
                </a:lnTo>
                <a:lnTo>
                  <a:pt x="12191991" y="5683193"/>
                </a:lnTo>
                <a:lnTo>
                  <a:pt x="12191991" y="5721350"/>
                </a:lnTo>
                <a:lnTo>
                  <a:pt x="12191992" y="5721350"/>
                </a:lnTo>
                <a:lnTo>
                  <a:pt x="12191992" y="6662755"/>
                </a:lnTo>
                <a:lnTo>
                  <a:pt x="12191991" y="6662755"/>
                </a:lnTo>
                <a:lnTo>
                  <a:pt x="12191991" y="6675110"/>
                </a:lnTo>
                <a:lnTo>
                  <a:pt x="12191992" y="6675110"/>
                </a:lnTo>
                <a:lnTo>
                  <a:pt x="12191992" y="6685398"/>
                </a:lnTo>
                <a:lnTo>
                  <a:pt x="12191991" y="6685398"/>
                </a:lnTo>
                <a:lnTo>
                  <a:pt x="12191991" y="6698187"/>
                </a:lnTo>
                <a:lnTo>
                  <a:pt x="12191992" y="6698187"/>
                </a:lnTo>
                <a:lnTo>
                  <a:pt x="12191992" y="6708439"/>
                </a:lnTo>
                <a:lnTo>
                  <a:pt x="12191991" y="6708439"/>
                </a:lnTo>
                <a:lnTo>
                  <a:pt x="12191991" y="6725451"/>
                </a:lnTo>
                <a:lnTo>
                  <a:pt x="12191992" y="6725450"/>
                </a:lnTo>
                <a:lnTo>
                  <a:pt x="12191992" y="6733775"/>
                </a:lnTo>
                <a:lnTo>
                  <a:pt x="12191991" y="6733776"/>
                </a:lnTo>
                <a:lnTo>
                  <a:pt x="12191991" y="6750469"/>
                </a:lnTo>
                <a:lnTo>
                  <a:pt x="12191992" y="6750466"/>
                </a:lnTo>
                <a:lnTo>
                  <a:pt x="12191992" y="6857995"/>
                </a:lnTo>
                <a:lnTo>
                  <a:pt x="12184962" y="6857995"/>
                </a:lnTo>
                <a:lnTo>
                  <a:pt x="12184962" y="6857994"/>
                </a:lnTo>
                <a:lnTo>
                  <a:pt x="12172159" y="6857994"/>
                </a:lnTo>
                <a:lnTo>
                  <a:pt x="12172159" y="6857995"/>
                </a:lnTo>
                <a:lnTo>
                  <a:pt x="12162368" y="6857995"/>
                </a:lnTo>
                <a:lnTo>
                  <a:pt x="12162368" y="6857994"/>
                </a:lnTo>
                <a:lnTo>
                  <a:pt x="12149565" y="6857994"/>
                </a:lnTo>
                <a:lnTo>
                  <a:pt x="12149565" y="6857995"/>
                </a:lnTo>
                <a:lnTo>
                  <a:pt x="12139524" y="6857995"/>
                </a:lnTo>
                <a:lnTo>
                  <a:pt x="12139524" y="6857994"/>
                </a:lnTo>
                <a:lnTo>
                  <a:pt x="12126721" y="6857994"/>
                </a:lnTo>
                <a:lnTo>
                  <a:pt x="12126721" y="6857995"/>
                </a:lnTo>
                <a:lnTo>
                  <a:pt x="12116680" y="6857995"/>
                </a:lnTo>
                <a:lnTo>
                  <a:pt x="12116680" y="6857994"/>
                </a:lnTo>
                <a:lnTo>
                  <a:pt x="12103877" y="6857994"/>
                </a:lnTo>
                <a:lnTo>
                  <a:pt x="12103877" y="6857995"/>
                </a:lnTo>
                <a:lnTo>
                  <a:pt x="12050156" y="6857995"/>
                </a:lnTo>
                <a:lnTo>
                  <a:pt x="12050156" y="6857994"/>
                </a:lnTo>
                <a:lnTo>
                  <a:pt x="12037353" y="6857994"/>
                </a:lnTo>
                <a:lnTo>
                  <a:pt x="12037353" y="6857995"/>
                </a:lnTo>
                <a:lnTo>
                  <a:pt x="12027312" y="6857995"/>
                </a:lnTo>
                <a:lnTo>
                  <a:pt x="12027312" y="6857994"/>
                </a:lnTo>
                <a:lnTo>
                  <a:pt x="12014509" y="6857994"/>
                </a:lnTo>
                <a:lnTo>
                  <a:pt x="12014509" y="6857995"/>
                </a:lnTo>
                <a:lnTo>
                  <a:pt x="12004468" y="6857995"/>
                </a:lnTo>
                <a:lnTo>
                  <a:pt x="12004468" y="6857994"/>
                </a:lnTo>
                <a:lnTo>
                  <a:pt x="11991665" y="6857994"/>
                </a:lnTo>
                <a:lnTo>
                  <a:pt x="11991665" y="6857995"/>
                </a:lnTo>
                <a:lnTo>
                  <a:pt x="11981373" y="6857995"/>
                </a:lnTo>
                <a:lnTo>
                  <a:pt x="11981373" y="6857994"/>
                </a:lnTo>
                <a:lnTo>
                  <a:pt x="11968570" y="6857994"/>
                </a:lnTo>
                <a:lnTo>
                  <a:pt x="11968570" y="6857995"/>
                </a:lnTo>
                <a:lnTo>
                  <a:pt x="11052589" y="6857995"/>
                </a:lnTo>
                <a:lnTo>
                  <a:pt x="11052589" y="6857994"/>
                </a:lnTo>
                <a:lnTo>
                  <a:pt x="10995987" y="6857994"/>
                </a:lnTo>
                <a:lnTo>
                  <a:pt x="10995987" y="6857995"/>
                </a:lnTo>
                <a:lnTo>
                  <a:pt x="10864050" y="6857995"/>
                </a:lnTo>
                <a:lnTo>
                  <a:pt x="10864050" y="6857994"/>
                </a:lnTo>
                <a:lnTo>
                  <a:pt x="10806799" y="6857994"/>
                </a:lnTo>
                <a:lnTo>
                  <a:pt x="10806799" y="6857995"/>
                </a:lnTo>
                <a:lnTo>
                  <a:pt x="9891260" y="6857995"/>
                </a:lnTo>
                <a:lnTo>
                  <a:pt x="9891260" y="6857994"/>
                </a:lnTo>
                <a:lnTo>
                  <a:pt x="9806661" y="6857994"/>
                </a:lnTo>
                <a:lnTo>
                  <a:pt x="9806661" y="6857995"/>
                </a:lnTo>
                <a:lnTo>
                  <a:pt x="9589266" y="6857995"/>
                </a:lnTo>
                <a:lnTo>
                  <a:pt x="9589266" y="6857994"/>
                </a:lnTo>
                <a:lnTo>
                  <a:pt x="9504667" y="6857994"/>
                </a:lnTo>
                <a:lnTo>
                  <a:pt x="9504667" y="6857995"/>
                </a:lnTo>
                <a:lnTo>
                  <a:pt x="8689810" y="6857995"/>
                </a:lnTo>
                <a:lnTo>
                  <a:pt x="8689810" y="6857994"/>
                </a:lnTo>
                <a:lnTo>
                  <a:pt x="8648471" y="6857994"/>
                </a:lnTo>
                <a:lnTo>
                  <a:pt x="8648472" y="6857995"/>
                </a:lnTo>
                <a:lnTo>
                  <a:pt x="8549900" y="6857995"/>
                </a:lnTo>
                <a:lnTo>
                  <a:pt x="8549901" y="6857994"/>
                </a:lnTo>
                <a:lnTo>
                  <a:pt x="8467339" y="6857994"/>
                </a:lnTo>
                <a:lnTo>
                  <a:pt x="8467340" y="6857995"/>
                </a:lnTo>
                <a:lnTo>
                  <a:pt x="8368905" y="6857995"/>
                </a:lnTo>
                <a:lnTo>
                  <a:pt x="8368906" y="6857994"/>
                </a:lnTo>
                <a:lnTo>
                  <a:pt x="8327567" y="6857994"/>
                </a:lnTo>
                <a:lnTo>
                  <a:pt x="8327567" y="6857995"/>
                </a:lnTo>
                <a:lnTo>
                  <a:pt x="7519697" y="6857995"/>
                </a:lnTo>
                <a:lnTo>
                  <a:pt x="7519697" y="6857994"/>
                </a:lnTo>
                <a:lnTo>
                  <a:pt x="7429306" y="6857994"/>
                </a:lnTo>
                <a:lnTo>
                  <a:pt x="7429305" y="6857995"/>
                </a:lnTo>
                <a:lnTo>
                  <a:pt x="7395765" y="6857995"/>
                </a:lnTo>
                <a:lnTo>
                  <a:pt x="7395766" y="6857994"/>
                </a:lnTo>
                <a:lnTo>
                  <a:pt x="7335569" y="6857994"/>
                </a:lnTo>
                <a:lnTo>
                  <a:pt x="7335569" y="6857995"/>
                </a:lnTo>
                <a:lnTo>
                  <a:pt x="7297183" y="6857995"/>
                </a:lnTo>
                <a:lnTo>
                  <a:pt x="7297183" y="6857994"/>
                </a:lnTo>
                <a:lnTo>
                  <a:pt x="7234943" y="6857994"/>
                </a:lnTo>
                <a:lnTo>
                  <a:pt x="7234942" y="6857995"/>
                </a:lnTo>
                <a:lnTo>
                  <a:pt x="0" y="6857995"/>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9" name="Text Placeholder 8">
            <a:extLst>
              <a:ext uri="{FF2B5EF4-FFF2-40B4-BE49-F238E27FC236}">
                <a16:creationId xmlns:a16="http://schemas.microsoft.com/office/drawing/2014/main" id="{2B5EF959-4B00-B5F2-1CDA-737A8EAC795A}"/>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3276000"/>
            <a:ext cx="5542323" cy="1186249"/>
          </a:xfrm>
        </p:spPr>
        <p:txBody>
          <a:bodyPr anchor="b" anchorCtr="0"/>
          <a:lstStyle>
            <a:lvl1pPr>
              <a:defRPr sz="44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5086917"/>
            <a:ext cx="5542323" cy="1042421"/>
          </a:xfrm>
        </p:spPr>
        <p:txBody>
          <a:bodyPr/>
          <a:lstStyle>
            <a:lvl1pPr marL="0" indent="0">
              <a:buNone/>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Tree>
    <p:extLst>
      <p:ext uri="{BB962C8B-B14F-4D97-AF65-F5344CB8AC3E}">
        <p14:creationId xmlns:p14="http://schemas.microsoft.com/office/powerpoint/2010/main" val="887532898"/>
      </p:ext>
    </p:extLst>
  </p:cSld>
  <p:clrMapOvr>
    <a:masterClrMapping/>
  </p:clrMapOvr>
  <p:extLst>
    <p:ext uri="{DCECCB84-F9BA-43D5-87BE-67443E8EF086}">
      <p15:sldGuideLst xmlns:p15="http://schemas.microsoft.com/office/powerpoint/2012/main">
        <p15:guide id="1" orient="horz" pos="2704"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fore and After_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C0CBA-81B8-9B90-F27A-2448B62572B3}"/>
              </a:ext>
            </a:extLst>
          </p:cNvPr>
          <p:cNvGrpSpPr/>
          <p:nvPr userDrawn="1"/>
        </p:nvGrpSpPr>
        <p:grpSpPr>
          <a:xfrm>
            <a:off x="561667" y="2208892"/>
            <a:ext cx="11081682" cy="3920446"/>
            <a:chOff x="561667" y="2208892"/>
            <a:chExt cx="11081682" cy="3567846"/>
          </a:xfrm>
          <a:solidFill>
            <a:schemeClr val="accent6"/>
          </a:solidFill>
        </p:grpSpPr>
        <p:sp>
          <p:nvSpPr>
            <p:cNvPr id="4" name="Rectangle 3">
              <a:extLst>
                <a:ext uri="{FF2B5EF4-FFF2-40B4-BE49-F238E27FC236}">
                  <a16:creationId xmlns:a16="http://schemas.microsoft.com/office/drawing/2014/main" id="{4B0C9BF8-A4BB-A2C6-42F6-538D006F2A09}"/>
                </a:ext>
              </a:extLst>
            </p:cNvPr>
            <p:cNvSpPr/>
            <p:nvPr userDrawn="1"/>
          </p:nvSpPr>
          <p:spPr>
            <a:xfrm>
              <a:off x="561667" y="220889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15EBFDD7-F9F6-0653-252C-BDD3B55285AB}"/>
                </a:ext>
              </a:extLst>
            </p:cNvPr>
            <p:cNvSpPr/>
            <p:nvPr userDrawn="1"/>
          </p:nvSpPr>
          <p:spPr>
            <a:xfrm>
              <a:off x="6456362" y="220889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C6F266C0-4A25-8A28-09D3-3CB0DB93CDC5}"/>
                </a:ext>
              </a:extLst>
            </p:cNvPr>
            <p:cNvSpPr/>
            <p:nvPr userDrawn="1"/>
          </p:nvSpPr>
          <p:spPr>
            <a:xfrm>
              <a:off x="561667" y="4761062"/>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Rectangle 24">
              <a:extLst>
                <a:ext uri="{FF2B5EF4-FFF2-40B4-BE49-F238E27FC236}">
                  <a16:creationId xmlns:a16="http://schemas.microsoft.com/office/drawing/2014/main" id="{EB307499-4ED6-F5C7-71F6-6AC442D4CBA2}"/>
                </a:ext>
              </a:extLst>
            </p:cNvPr>
            <p:cNvSpPr/>
            <p:nvPr userDrawn="1"/>
          </p:nvSpPr>
          <p:spPr>
            <a:xfrm>
              <a:off x="6456362" y="4761062"/>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EC92B498-18D6-DCEC-70E1-5362F73E40C8}"/>
                </a:ext>
              </a:extLst>
            </p:cNvPr>
            <p:cNvSpPr/>
            <p:nvPr userDrawn="1"/>
          </p:nvSpPr>
          <p:spPr>
            <a:xfrm>
              <a:off x="561667" y="3484809"/>
              <a:ext cx="5173971"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Rectangle 28">
              <a:extLst>
                <a:ext uri="{FF2B5EF4-FFF2-40B4-BE49-F238E27FC236}">
                  <a16:creationId xmlns:a16="http://schemas.microsoft.com/office/drawing/2014/main" id="{60705A70-C87D-DCD9-C159-608BFF76F7A5}"/>
                </a:ext>
              </a:extLst>
            </p:cNvPr>
            <p:cNvSpPr/>
            <p:nvPr userDrawn="1"/>
          </p:nvSpPr>
          <p:spPr>
            <a:xfrm>
              <a:off x="6456362" y="3484809"/>
              <a:ext cx="5186987" cy="1015676"/>
            </a:xfrm>
            <a:prstGeom prst="rect">
              <a:avLst/>
            </a:prstGeom>
            <a:grp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7" name="Rectangle 6">
            <a:extLst>
              <a:ext uri="{FF2B5EF4-FFF2-40B4-BE49-F238E27FC236}">
                <a16:creationId xmlns:a16="http://schemas.microsoft.com/office/drawing/2014/main" id="{3414B517-286C-5DFB-D6C2-5D5E1944357D}"/>
              </a:ext>
            </a:extLst>
          </p:cNvPr>
          <p:cNvSpPr/>
          <p:nvPr userDrawn="1"/>
        </p:nvSpPr>
        <p:spPr>
          <a:xfrm>
            <a:off x="562752" y="3213432"/>
            <a:ext cx="517183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561667" y="1812892"/>
            <a:ext cx="5173971"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2" name="Rectangle 11">
            <a:extLst>
              <a:ext uri="{FF2B5EF4-FFF2-40B4-BE49-F238E27FC236}">
                <a16:creationId xmlns:a16="http://schemas.microsoft.com/office/drawing/2014/main" id="{BFE6E837-8145-E42C-9919-A173A301ADEB}"/>
              </a:ext>
            </a:extLst>
          </p:cNvPr>
          <p:cNvSpPr/>
          <p:nvPr userDrawn="1"/>
        </p:nvSpPr>
        <p:spPr>
          <a:xfrm>
            <a:off x="6457377" y="3213432"/>
            <a:ext cx="5184846"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456362" y="1812892"/>
            <a:ext cx="5184775" cy="396000"/>
          </a:xfrm>
        </p:spPr>
        <p:txBody>
          <a:bodyPr/>
          <a:lstStyle>
            <a:lvl1pPr marL="0" indent="0" algn="ctr">
              <a:lnSpc>
                <a:spcPct val="90000"/>
              </a:lnSpc>
              <a:spcBef>
                <a:spcPts val="0"/>
              </a:spcBef>
              <a:spcAft>
                <a:spcPts val="0"/>
              </a:spcAft>
              <a:buNone/>
              <a:defRPr sz="1600" b="1" i="0">
                <a:solidFill>
                  <a:schemeClr val="bg2"/>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24" name="Rectangle 23">
            <a:extLst>
              <a:ext uri="{FF2B5EF4-FFF2-40B4-BE49-F238E27FC236}">
                <a16:creationId xmlns:a16="http://schemas.microsoft.com/office/drawing/2014/main" id="{A68FBC82-1C59-FCA3-3A14-3BE2C5B5446C}"/>
              </a:ext>
            </a:extLst>
          </p:cNvPr>
          <p:cNvSpPr/>
          <p:nvPr userDrawn="1"/>
        </p:nvSpPr>
        <p:spPr>
          <a:xfrm>
            <a:off x="562752" y="6020918"/>
            <a:ext cx="517183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6" name="Rectangle 25">
            <a:extLst>
              <a:ext uri="{FF2B5EF4-FFF2-40B4-BE49-F238E27FC236}">
                <a16:creationId xmlns:a16="http://schemas.microsoft.com/office/drawing/2014/main" id="{EA784A29-2BD8-DC65-7151-8E3E37121223}"/>
              </a:ext>
            </a:extLst>
          </p:cNvPr>
          <p:cNvSpPr/>
          <p:nvPr userDrawn="1"/>
        </p:nvSpPr>
        <p:spPr>
          <a:xfrm>
            <a:off x="6457377" y="6020918"/>
            <a:ext cx="5184846"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8" name="Rectangle 27">
            <a:extLst>
              <a:ext uri="{FF2B5EF4-FFF2-40B4-BE49-F238E27FC236}">
                <a16:creationId xmlns:a16="http://schemas.microsoft.com/office/drawing/2014/main" id="{312C73EE-165D-E99B-CF9D-0B4EC9740780}"/>
              </a:ext>
            </a:extLst>
          </p:cNvPr>
          <p:cNvSpPr/>
          <p:nvPr userDrawn="1"/>
        </p:nvSpPr>
        <p:spPr>
          <a:xfrm>
            <a:off x="562752" y="4617529"/>
            <a:ext cx="517183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0" name="Rectangle 29">
            <a:extLst>
              <a:ext uri="{FF2B5EF4-FFF2-40B4-BE49-F238E27FC236}">
                <a16:creationId xmlns:a16="http://schemas.microsoft.com/office/drawing/2014/main" id="{6FDDC3A6-69EF-2D85-0551-BFEC3C6EC33E}"/>
              </a:ext>
            </a:extLst>
          </p:cNvPr>
          <p:cNvSpPr/>
          <p:nvPr userDrawn="1"/>
        </p:nvSpPr>
        <p:spPr>
          <a:xfrm>
            <a:off x="6457377" y="4617529"/>
            <a:ext cx="5184846"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Text Placeholder 38">
            <a:extLst>
              <a:ext uri="{FF2B5EF4-FFF2-40B4-BE49-F238E27FC236}">
                <a16:creationId xmlns:a16="http://schemas.microsoft.com/office/drawing/2014/main" id="{038D60CA-43F5-5D1A-C70A-1442143BE7B7}"/>
              </a:ext>
            </a:extLst>
          </p:cNvPr>
          <p:cNvSpPr>
            <a:spLocks noGrp="1"/>
          </p:cNvSpPr>
          <p:nvPr>
            <p:ph type="body" sz="quarter" idx="16" hasCustomPrompt="1"/>
          </p:nvPr>
        </p:nvSpPr>
        <p:spPr>
          <a:xfrm>
            <a:off x="763433"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0" name="Text Placeholder 38">
            <a:extLst>
              <a:ext uri="{FF2B5EF4-FFF2-40B4-BE49-F238E27FC236}">
                <a16:creationId xmlns:a16="http://schemas.microsoft.com/office/drawing/2014/main" id="{781D622F-D925-2030-D666-96B54859868C}"/>
              </a:ext>
            </a:extLst>
          </p:cNvPr>
          <p:cNvSpPr>
            <a:spLocks noGrp="1"/>
          </p:cNvSpPr>
          <p:nvPr>
            <p:ph type="body" sz="quarter" idx="17" hasCustomPrompt="1"/>
          </p:nvPr>
        </p:nvSpPr>
        <p:spPr>
          <a:xfrm>
            <a:off x="6663530" y="2404035"/>
            <a:ext cx="4770437"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1" name="Text Placeholder 38">
            <a:extLst>
              <a:ext uri="{FF2B5EF4-FFF2-40B4-BE49-F238E27FC236}">
                <a16:creationId xmlns:a16="http://schemas.microsoft.com/office/drawing/2014/main" id="{FB29A9E8-4D46-FB90-750A-1FDC926149EC}"/>
              </a:ext>
            </a:extLst>
          </p:cNvPr>
          <p:cNvSpPr>
            <a:spLocks noGrp="1"/>
          </p:cNvSpPr>
          <p:nvPr>
            <p:ph type="body" sz="quarter" idx="18" hasCustomPrompt="1"/>
          </p:nvPr>
        </p:nvSpPr>
        <p:spPr>
          <a:xfrm>
            <a:off x="763433"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2" name="Text Placeholder 38">
            <a:extLst>
              <a:ext uri="{FF2B5EF4-FFF2-40B4-BE49-F238E27FC236}">
                <a16:creationId xmlns:a16="http://schemas.microsoft.com/office/drawing/2014/main" id="{17FF746B-4ED3-1EC8-F8D5-CC4415BC1ACC}"/>
              </a:ext>
            </a:extLst>
          </p:cNvPr>
          <p:cNvSpPr>
            <a:spLocks noGrp="1"/>
          </p:cNvSpPr>
          <p:nvPr>
            <p:ph type="body" sz="quarter" idx="19" hasCustomPrompt="1"/>
          </p:nvPr>
        </p:nvSpPr>
        <p:spPr>
          <a:xfrm>
            <a:off x="6663530" y="3803169"/>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3" name="Text Placeholder 38">
            <a:extLst>
              <a:ext uri="{FF2B5EF4-FFF2-40B4-BE49-F238E27FC236}">
                <a16:creationId xmlns:a16="http://schemas.microsoft.com/office/drawing/2014/main" id="{62E21FC7-81A5-1C50-6663-AEF375CFB113}"/>
              </a:ext>
            </a:extLst>
          </p:cNvPr>
          <p:cNvSpPr>
            <a:spLocks noGrp="1"/>
          </p:cNvSpPr>
          <p:nvPr>
            <p:ph type="body" sz="quarter" idx="20" hasCustomPrompt="1"/>
          </p:nvPr>
        </p:nvSpPr>
        <p:spPr>
          <a:xfrm>
            <a:off x="763433"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sp>
        <p:nvSpPr>
          <p:cNvPr id="44" name="Text Placeholder 38">
            <a:extLst>
              <a:ext uri="{FF2B5EF4-FFF2-40B4-BE49-F238E27FC236}">
                <a16:creationId xmlns:a16="http://schemas.microsoft.com/office/drawing/2014/main" id="{A335C6B4-9B8C-C427-EF9F-C58988E9D086}"/>
              </a:ext>
            </a:extLst>
          </p:cNvPr>
          <p:cNvSpPr>
            <a:spLocks noGrp="1"/>
          </p:cNvSpPr>
          <p:nvPr>
            <p:ph type="body" sz="quarter" idx="21" hasCustomPrompt="1"/>
          </p:nvPr>
        </p:nvSpPr>
        <p:spPr>
          <a:xfrm>
            <a:off x="6663530" y="5202102"/>
            <a:ext cx="4770437"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endParaRPr lang="en-US" noProof="0">
              <a:sym typeface="Georgia"/>
            </a:endParaRPr>
          </a:p>
        </p:txBody>
      </p:sp>
      <p:pic>
        <p:nvPicPr>
          <p:cNvPr id="9" name="GroupM_SingleColor_Logo_Navy_RGB.png">
            <a:extLst>
              <a:ext uri="{FF2B5EF4-FFF2-40B4-BE49-F238E27FC236}">
                <a16:creationId xmlns:a16="http://schemas.microsoft.com/office/drawing/2014/main" id="{47DC9154-99F8-B2A0-853A-CED8D43BEA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97022740"/>
      </p:ext>
    </p:extLst>
  </p:cSld>
  <p:clrMapOvr>
    <a:masterClrMapping/>
  </p:clrMapOvr>
  <p:extLst>
    <p:ext uri="{DCECCB84-F9BA-43D5-87BE-67443E8EF086}">
      <p15:sldGuideLst xmlns:p15="http://schemas.microsoft.com/office/powerpoint/2012/main">
        <p15:guide id="1" pos="4067" userDrawn="1">
          <p15:clr>
            <a:srgbClr val="FBAE40"/>
          </p15:clr>
        </p15:guide>
        <p15:guide id="2" pos="3613" userDrawn="1">
          <p15:clr>
            <a:srgbClr val="FBAE40"/>
          </p15:clr>
        </p15:guide>
        <p15:guide id="3" orient="horz" pos="1139"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efore and After_4">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0008D74-60A1-1C7A-DE4E-73C6B7B75800}"/>
              </a:ext>
            </a:extLst>
          </p:cNvPr>
          <p:cNvSpPr>
            <a:spLocks noGrp="1"/>
          </p:cNvSpPr>
          <p:nvPr>
            <p:ph type="pic" sz="quarter" idx="26" hasCustomPrompt="1"/>
          </p:nvPr>
        </p:nvSpPr>
        <p:spPr>
          <a:xfrm>
            <a:off x="3" y="2"/>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19" name="Text Placeholder 18">
            <a:extLst>
              <a:ext uri="{FF2B5EF4-FFF2-40B4-BE49-F238E27FC236}">
                <a16:creationId xmlns:a16="http://schemas.microsoft.com/office/drawing/2014/main" id="{B6451316-0056-5973-E88B-3E0AC72B45A3}"/>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8" name="Text Placeholder 9">
            <a:extLst>
              <a:ext uri="{FF2B5EF4-FFF2-40B4-BE49-F238E27FC236}">
                <a16:creationId xmlns:a16="http://schemas.microsoft.com/office/drawing/2014/main" id="{E157B0AF-CC15-07C7-76FB-31E635F6F662}"/>
              </a:ext>
            </a:extLst>
          </p:cNvPr>
          <p:cNvSpPr>
            <a:spLocks noGrp="1"/>
          </p:cNvSpPr>
          <p:nvPr>
            <p:ph type="body" sz="quarter" idx="10" hasCustomPrompt="1"/>
          </p:nvPr>
        </p:nvSpPr>
        <p:spPr>
          <a:xfrm>
            <a:off x="1055688" y="2005261"/>
            <a:ext cx="4679950" cy="209958"/>
          </a:xfrm>
        </p:spPr>
        <p:txBody>
          <a:bodyPr/>
          <a:lstStyle>
            <a:lvl1pPr marL="0" indent="0" algn="r">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13" name="Text Placeholder 9">
            <a:extLst>
              <a:ext uri="{FF2B5EF4-FFF2-40B4-BE49-F238E27FC236}">
                <a16:creationId xmlns:a16="http://schemas.microsoft.com/office/drawing/2014/main" id="{60ECF12B-CB4A-160F-2CBF-56F08DF82145}"/>
              </a:ext>
            </a:extLst>
          </p:cNvPr>
          <p:cNvSpPr>
            <a:spLocks noGrp="1"/>
          </p:cNvSpPr>
          <p:nvPr>
            <p:ph type="body" sz="quarter" idx="15" hasCustomPrompt="1"/>
          </p:nvPr>
        </p:nvSpPr>
        <p:spPr>
          <a:xfrm>
            <a:off x="6456362" y="2005261"/>
            <a:ext cx="4679951" cy="209958"/>
          </a:xfrm>
        </p:spPr>
        <p:txBody>
          <a:bodyPr/>
          <a:lstStyle>
            <a:lvl1pPr marL="0" indent="0" algn="l">
              <a:lnSpc>
                <a:spcPct val="90000"/>
              </a:lnSpc>
              <a:spcBef>
                <a:spcPts val="0"/>
              </a:spcBef>
              <a:spcAft>
                <a:spcPts val="0"/>
              </a:spcAft>
              <a:buNone/>
              <a:defRPr sz="1600" b="1" i="0">
                <a:solidFill>
                  <a:schemeClr val="bg1"/>
                </a:solidFill>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Click here to add your subtitle</a:t>
            </a:r>
          </a:p>
        </p:txBody>
      </p:sp>
      <p:sp>
        <p:nvSpPr>
          <p:cNvPr id="39" name="Text Placeholder 38">
            <a:extLst>
              <a:ext uri="{FF2B5EF4-FFF2-40B4-BE49-F238E27FC236}">
                <a16:creationId xmlns:a16="http://schemas.microsoft.com/office/drawing/2014/main" id="{038D60CA-43F5-5D1A-C70A-1442143BE7B7}"/>
              </a:ext>
            </a:extLst>
          </p:cNvPr>
          <p:cNvSpPr>
            <a:spLocks noGrp="1"/>
          </p:cNvSpPr>
          <p:nvPr>
            <p:ph type="body" sz="quarter" idx="16" hasCustomPrompt="1"/>
          </p:nvPr>
        </p:nvSpPr>
        <p:spPr>
          <a:xfrm>
            <a:off x="1324303" y="2502556"/>
            <a:ext cx="4411335" cy="626343"/>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0" name="Text Placeholder 38">
            <a:extLst>
              <a:ext uri="{FF2B5EF4-FFF2-40B4-BE49-F238E27FC236}">
                <a16:creationId xmlns:a16="http://schemas.microsoft.com/office/drawing/2014/main" id="{781D622F-D925-2030-D666-96B54859868C}"/>
              </a:ext>
            </a:extLst>
          </p:cNvPr>
          <p:cNvSpPr>
            <a:spLocks noGrp="1"/>
          </p:cNvSpPr>
          <p:nvPr>
            <p:ph type="body" sz="quarter" idx="17" hasCustomPrompt="1"/>
          </p:nvPr>
        </p:nvSpPr>
        <p:spPr>
          <a:xfrm>
            <a:off x="6456362" y="2502556"/>
            <a:ext cx="4411335" cy="626343"/>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1" name="Text Placeholder 38">
            <a:extLst>
              <a:ext uri="{FF2B5EF4-FFF2-40B4-BE49-F238E27FC236}">
                <a16:creationId xmlns:a16="http://schemas.microsoft.com/office/drawing/2014/main" id="{FB29A9E8-4D46-FB90-750A-1FDC926149EC}"/>
              </a:ext>
            </a:extLst>
          </p:cNvPr>
          <p:cNvSpPr>
            <a:spLocks noGrp="1"/>
          </p:cNvSpPr>
          <p:nvPr>
            <p:ph type="body" sz="quarter" idx="18" hasCustomPrompt="1"/>
          </p:nvPr>
        </p:nvSpPr>
        <p:spPr>
          <a:xfrm>
            <a:off x="1324303" y="3866232"/>
            <a:ext cx="4411335" cy="630000"/>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2" name="Text Placeholder 38">
            <a:extLst>
              <a:ext uri="{FF2B5EF4-FFF2-40B4-BE49-F238E27FC236}">
                <a16:creationId xmlns:a16="http://schemas.microsoft.com/office/drawing/2014/main" id="{17FF746B-4ED3-1EC8-F8D5-CC4415BC1ACC}"/>
              </a:ext>
            </a:extLst>
          </p:cNvPr>
          <p:cNvSpPr>
            <a:spLocks noGrp="1"/>
          </p:cNvSpPr>
          <p:nvPr>
            <p:ph type="body" sz="quarter" idx="19" hasCustomPrompt="1"/>
          </p:nvPr>
        </p:nvSpPr>
        <p:spPr>
          <a:xfrm>
            <a:off x="6456362" y="3866232"/>
            <a:ext cx="4411335"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3" name="Text Placeholder 38">
            <a:extLst>
              <a:ext uri="{FF2B5EF4-FFF2-40B4-BE49-F238E27FC236}">
                <a16:creationId xmlns:a16="http://schemas.microsoft.com/office/drawing/2014/main" id="{62E21FC7-81A5-1C50-6663-AEF375CFB113}"/>
              </a:ext>
            </a:extLst>
          </p:cNvPr>
          <p:cNvSpPr>
            <a:spLocks noGrp="1"/>
          </p:cNvSpPr>
          <p:nvPr>
            <p:ph type="body" sz="quarter" idx="20" hasCustomPrompt="1"/>
          </p:nvPr>
        </p:nvSpPr>
        <p:spPr>
          <a:xfrm>
            <a:off x="1324303" y="5229989"/>
            <a:ext cx="4411335" cy="630000"/>
          </a:xfrm>
        </p:spPr>
        <p:txBody>
          <a:bodyPr anchor="ctr" anchorCtr="0"/>
          <a:lstStyle>
            <a:lvl1pPr marL="0" indent="0" algn="r">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44" name="Text Placeholder 38">
            <a:extLst>
              <a:ext uri="{FF2B5EF4-FFF2-40B4-BE49-F238E27FC236}">
                <a16:creationId xmlns:a16="http://schemas.microsoft.com/office/drawing/2014/main" id="{A335C6B4-9B8C-C427-EF9F-C58988E9D086}"/>
              </a:ext>
            </a:extLst>
          </p:cNvPr>
          <p:cNvSpPr>
            <a:spLocks noGrp="1"/>
          </p:cNvSpPr>
          <p:nvPr>
            <p:ph type="body" sz="quarter" idx="21" hasCustomPrompt="1"/>
          </p:nvPr>
        </p:nvSpPr>
        <p:spPr>
          <a:xfrm>
            <a:off x="6456362" y="5229989"/>
            <a:ext cx="4411335" cy="630000"/>
          </a:xfrm>
        </p:spPr>
        <p:txBody>
          <a:bodyPr anchor="ctr" anchorCtr="0"/>
          <a:lstStyle>
            <a:lvl1pPr marL="0" indent="0">
              <a:buFont typeface="Arial" panose="020B0604020202020204" pitchFamily="34" charse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a:t>
            </a:r>
            <a:endParaRPr lang="en-US" noProof="0">
              <a:sym typeface="Georgia"/>
            </a:endParaRPr>
          </a:p>
        </p:txBody>
      </p:sp>
      <p:sp>
        <p:nvSpPr>
          <p:cNvPr id="9" name="Text Placeholder 9">
            <a:extLst>
              <a:ext uri="{FF2B5EF4-FFF2-40B4-BE49-F238E27FC236}">
                <a16:creationId xmlns:a16="http://schemas.microsoft.com/office/drawing/2014/main" id="{AC6A468F-1BB5-9ABC-96C6-C93B3402D005}"/>
              </a:ext>
            </a:extLst>
          </p:cNvPr>
          <p:cNvSpPr>
            <a:spLocks noGrp="1"/>
          </p:cNvSpPr>
          <p:nvPr>
            <p:ph type="body" sz="quarter" idx="25"/>
          </p:nvPr>
        </p:nvSpPr>
        <p:spPr>
          <a:xfrm rot="5400000">
            <a:off x="4043363" y="4058700"/>
            <a:ext cx="4105275" cy="36000"/>
          </a:xfrm>
          <a:custGeom>
            <a:avLst/>
            <a:gdLst>
              <a:gd name="connsiteX0" fmla="*/ 0 w 576000"/>
              <a:gd name="connsiteY0" fmla="*/ 0 h 36000"/>
              <a:gd name="connsiteX1" fmla="*/ 576000 w 576000"/>
              <a:gd name="connsiteY1" fmla="*/ 0 h 36000"/>
              <a:gd name="connsiteX2" fmla="*/ 576000 w 576000"/>
              <a:gd name="connsiteY2" fmla="*/ 36000 h 36000"/>
              <a:gd name="connsiteX3" fmla="*/ 0 w 576000"/>
              <a:gd name="connsiteY3" fmla="*/ 36000 h 36000"/>
            </a:gdLst>
            <a:ahLst/>
            <a:cxnLst>
              <a:cxn ang="0">
                <a:pos x="connsiteX0" y="connsiteY0"/>
              </a:cxn>
              <a:cxn ang="0">
                <a:pos x="connsiteX1" y="connsiteY1"/>
              </a:cxn>
              <a:cxn ang="0">
                <a:pos x="connsiteX2" y="connsiteY2"/>
              </a:cxn>
              <a:cxn ang="0">
                <a:pos x="connsiteX3" y="connsiteY3"/>
              </a:cxn>
            </a:cxnLst>
            <a:rect l="l" t="t" r="r" b="b"/>
            <a:pathLst>
              <a:path w="576000" h="36000">
                <a:moveTo>
                  <a:pt x="0" y="0"/>
                </a:moveTo>
                <a:lnTo>
                  <a:pt x="576000" y="0"/>
                </a:lnTo>
                <a:lnTo>
                  <a:pt x="576000" y="36000"/>
                </a:lnTo>
                <a:lnTo>
                  <a:pt x="0" y="36000"/>
                </a:lnTo>
                <a:close/>
              </a:path>
            </a:pathLst>
          </a:custGeom>
          <a:solidFill>
            <a:schemeClr val="bg1"/>
          </a:solidFill>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endParaRPr lang="en-US"/>
          </a:p>
        </p:txBody>
      </p:sp>
    </p:spTree>
    <p:extLst>
      <p:ext uri="{BB962C8B-B14F-4D97-AF65-F5344CB8AC3E}">
        <p14:creationId xmlns:p14="http://schemas.microsoft.com/office/powerpoint/2010/main" val="3316680046"/>
      </p:ext>
    </p:extLst>
  </p:cSld>
  <p:clrMapOvr>
    <a:masterClrMapping/>
  </p:clrMapOvr>
  <p:extLst>
    <p:ext uri="{DCECCB84-F9BA-43D5-87BE-67443E8EF086}">
      <p15:sldGuideLst xmlns:p15="http://schemas.microsoft.com/office/powerpoint/2012/main">
        <p15:guide id="1" pos="7015" userDrawn="1">
          <p15:clr>
            <a:srgbClr val="FBAE40"/>
          </p15:clr>
        </p15:guide>
        <p15:guide id="2" pos="665" userDrawn="1">
          <p15:clr>
            <a:srgbClr val="FBAE40"/>
          </p15:clr>
        </p15:guide>
        <p15:guide id="3" orient="horz" pos="1275" userDrawn="1">
          <p15:clr>
            <a:srgbClr val="FBAE40"/>
          </p15:clr>
        </p15:guide>
        <p15:guide id="4" pos="3613" userDrawn="1">
          <p15:clr>
            <a:srgbClr val="FBAE40"/>
          </p15:clr>
        </p15:guide>
        <p15:guide id="5" pos="4067"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156354"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151812"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354541" y="2000027"/>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2580617"/>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349999" y="3684039"/>
            <a:ext cx="3341493" cy="2445291"/>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pic>
        <p:nvPicPr>
          <p:cNvPr id="5" name="GroupM_SingleColor_Logo_Navy_RGB.png">
            <a:extLst>
              <a:ext uri="{FF2B5EF4-FFF2-40B4-BE49-F238E27FC236}">
                <a16:creationId xmlns:a16="http://schemas.microsoft.com/office/drawing/2014/main" id="{D4CB2702-A771-A40D-CF95-3148A8B8DF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00031780"/>
      </p:ext>
    </p:extLst>
  </p:cSld>
  <p:clrMapOvr>
    <a:masterClrMapping/>
  </p:clrMapOvr>
  <p:extLst>
    <p:ext uri="{DCECCB84-F9BA-43D5-87BE-67443E8EF086}">
      <p15:sldGuideLst xmlns:p15="http://schemas.microsoft.com/office/powerpoint/2012/main">
        <p15:guide id="1" orient="horz" pos="1253" userDrawn="1">
          <p15:clr>
            <a:srgbClr val="FBAE40"/>
          </p15:clr>
        </p15:guide>
        <p15:guide id="2" orient="horz" pos="2319"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Categories w Icon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48836F7-3035-54E5-2D4E-ED2EBC8A0604}"/>
              </a:ext>
            </a:extLst>
          </p:cNvPr>
          <p:cNvSpPr/>
          <p:nvPr userDrawn="1"/>
        </p:nvSpPr>
        <p:spPr>
          <a:xfrm>
            <a:off x="8151812" y="2564922"/>
            <a:ext cx="3492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Rectangle 30">
            <a:extLst>
              <a:ext uri="{FF2B5EF4-FFF2-40B4-BE49-F238E27FC236}">
                <a16:creationId xmlns:a16="http://schemas.microsoft.com/office/drawing/2014/main" id="{C982660D-0F2F-3CC1-CE32-BF848BC6B64C}"/>
              </a:ext>
            </a:extLst>
          </p:cNvPr>
          <p:cNvSpPr/>
          <p:nvPr userDrawn="1"/>
        </p:nvSpPr>
        <p:spPr>
          <a:xfrm>
            <a:off x="548189" y="2564922"/>
            <a:ext cx="3492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Rectangle 32">
            <a:extLst>
              <a:ext uri="{FF2B5EF4-FFF2-40B4-BE49-F238E27FC236}">
                <a16:creationId xmlns:a16="http://schemas.microsoft.com/office/drawing/2014/main" id="{C9E1EA01-CB6C-3CC8-1583-036BE55687FC}"/>
              </a:ext>
            </a:extLst>
          </p:cNvPr>
          <p:cNvSpPr/>
          <p:nvPr userDrawn="1"/>
        </p:nvSpPr>
        <p:spPr>
          <a:xfrm>
            <a:off x="4349999" y="2564922"/>
            <a:ext cx="3492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Picture Placeholder 10">
            <a:extLst>
              <a:ext uri="{FF2B5EF4-FFF2-40B4-BE49-F238E27FC236}">
                <a16:creationId xmlns:a16="http://schemas.microsoft.com/office/drawing/2014/main" id="{4E55CD02-ABBB-1D2F-0F7B-4F61BA123DEB}"/>
              </a:ext>
            </a:extLst>
          </p:cNvPr>
          <p:cNvSpPr>
            <a:spLocks noGrp="1"/>
          </p:cNvSpPr>
          <p:nvPr>
            <p:ph type="pic" sz="quarter" idx="27" hasCustomPrompt="1"/>
          </p:nvPr>
        </p:nvSpPr>
        <p:spPr>
          <a:xfrm>
            <a:off x="3" y="0"/>
            <a:ext cx="12191998" cy="2581275"/>
          </a:xfrm>
          <a:custGeom>
            <a:avLst/>
            <a:gdLst>
              <a:gd name="connsiteX0" fmla="*/ 0 w 12191998"/>
              <a:gd name="connsiteY0" fmla="*/ 0 h 2581275"/>
              <a:gd name="connsiteX1" fmla="*/ 12191998 w 12191998"/>
              <a:gd name="connsiteY1" fmla="*/ 0 h 2581275"/>
              <a:gd name="connsiteX2" fmla="*/ 12191998 w 12191998"/>
              <a:gd name="connsiteY2" fmla="*/ 2581275 h 2581275"/>
              <a:gd name="connsiteX3" fmla="*/ 11150597 w 12191998"/>
              <a:gd name="connsiteY3" fmla="*/ 2581275 h 2581275"/>
              <a:gd name="connsiteX4" fmla="*/ 10617807 w 12191998"/>
              <a:gd name="connsiteY4" fmla="*/ 2581275 h 2581275"/>
              <a:gd name="connsiteX5" fmla="*/ 9177807 w 12191998"/>
              <a:gd name="connsiteY5" fmla="*/ 2581275 h 2581275"/>
              <a:gd name="connsiteX6" fmla="*/ 6815997 w 12191998"/>
              <a:gd name="connsiteY6" fmla="*/ 2581275 h 2581275"/>
              <a:gd name="connsiteX7" fmla="*/ 5375997 w 12191998"/>
              <a:gd name="connsiteY7" fmla="*/ 2581275 h 2581275"/>
              <a:gd name="connsiteX8" fmla="*/ 3014187 w 12191998"/>
              <a:gd name="connsiteY8" fmla="*/ 2581275 h 2581275"/>
              <a:gd name="connsiteX9" fmla="*/ 1574187 w 12191998"/>
              <a:gd name="connsiteY9" fmla="*/ 2581275 h 2581275"/>
              <a:gd name="connsiteX10" fmla="*/ 1244597 w 12191998"/>
              <a:gd name="connsiteY10" fmla="*/ 2581275 h 2581275"/>
              <a:gd name="connsiteX11" fmla="*/ 0 w 12191998"/>
              <a:gd name="connsiteY11" fmla="*/ 25812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8" h="2581275">
                <a:moveTo>
                  <a:pt x="0" y="0"/>
                </a:moveTo>
                <a:lnTo>
                  <a:pt x="12191998" y="0"/>
                </a:lnTo>
                <a:lnTo>
                  <a:pt x="12191998" y="2581275"/>
                </a:lnTo>
                <a:lnTo>
                  <a:pt x="11150597" y="2581275"/>
                </a:lnTo>
                <a:lnTo>
                  <a:pt x="10617807" y="2581275"/>
                </a:lnTo>
                <a:lnTo>
                  <a:pt x="9177807" y="2581275"/>
                </a:lnTo>
                <a:lnTo>
                  <a:pt x="6815997" y="2581275"/>
                </a:lnTo>
                <a:lnTo>
                  <a:pt x="5375997" y="2581275"/>
                </a:lnTo>
                <a:lnTo>
                  <a:pt x="3014187" y="2581275"/>
                </a:lnTo>
                <a:lnTo>
                  <a:pt x="1574187" y="2581275"/>
                </a:lnTo>
                <a:lnTo>
                  <a:pt x="1244597" y="2581275"/>
                </a:lnTo>
                <a:lnTo>
                  <a:pt x="0" y="2581275"/>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6" name="Text Placeholder 10">
            <a:extLst>
              <a:ext uri="{FF2B5EF4-FFF2-40B4-BE49-F238E27FC236}">
                <a16:creationId xmlns:a16="http://schemas.microsoft.com/office/drawing/2014/main" id="{6D6FB553-306E-7508-4BF7-3C899434FEC6}"/>
              </a:ext>
            </a:extLst>
          </p:cNvPr>
          <p:cNvSpPr>
            <a:spLocks noGrp="1" noChangeAspect="1"/>
          </p:cNvSpPr>
          <p:nvPr>
            <p:ph type="body" sz="quarter" idx="29" hasCustomPrompt="1"/>
          </p:nvPr>
        </p:nvSpPr>
        <p:spPr>
          <a:xfrm>
            <a:off x="9177810" y="1861275"/>
            <a:ext cx="1443600" cy="1443600"/>
          </a:xfrm>
          <a:prstGeom prst="ellipse">
            <a:avLst/>
          </a:prstGeom>
          <a:solidFill>
            <a:schemeClr val="accent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37AD9932-D88B-AA52-8D83-5996B332D50A}"/>
              </a:ext>
            </a:extLst>
          </p:cNvPr>
          <p:cNvSpPr>
            <a:spLocks noGrp="1" noChangeAspect="1"/>
          </p:cNvSpPr>
          <p:nvPr>
            <p:ph type="body" sz="quarter" idx="26" hasCustomPrompt="1"/>
          </p:nvPr>
        </p:nvSpPr>
        <p:spPr>
          <a:xfrm>
            <a:off x="1570587" y="1861275"/>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800189" y="355672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8403812" y="355672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4601999" y="355672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884001" y="2167275"/>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9483810" y="216611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7" name="Rectangle 36">
            <a:extLst>
              <a:ext uri="{FF2B5EF4-FFF2-40B4-BE49-F238E27FC236}">
                <a16:creationId xmlns:a16="http://schemas.microsoft.com/office/drawing/2014/main" id="{6F4653D9-89AA-FD5F-87D1-DDFDB8BB36F4}"/>
              </a:ext>
            </a:extLst>
          </p:cNvPr>
          <p:cNvSpPr/>
          <p:nvPr userDrawn="1"/>
        </p:nvSpPr>
        <p:spPr>
          <a:xfrm>
            <a:off x="550066" y="6020918"/>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8" name="Rectangle 37">
            <a:extLst>
              <a:ext uri="{FF2B5EF4-FFF2-40B4-BE49-F238E27FC236}">
                <a16:creationId xmlns:a16="http://schemas.microsoft.com/office/drawing/2014/main" id="{65C23D58-D972-DE72-913A-7A7AE624861E}"/>
              </a:ext>
            </a:extLst>
          </p:cNvPr>
          <p:cNvSpPr/>
          <p:nvPr userDrawn="1"/>
        </p:nvSpPr>
        <p:spPr>
          <a:xfrm>
            <a:off x="4349999" y="6020918"/>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Rectangle 38">
            <a:extLst>
              <a:ext uri="{FF2B5EF4-FFF2-40B4-BE49-F238E27FC236}">
                <a16:creationId xmlns:a16="http://schemas.microsoft.com/office/drawing/2014/main" id="{69C0C247-3480-48E7-B2B6-E42F2DB1F8A0}"/>
              </a:ext>
            </a:extLst>
          </p:cNvPr>
          <p:cNvSpPr/>
          <p:nvPr userDrawn="1"/>
        </p:nvSpPr>
        <p:spPr>
          <a:xfrm>
            <a:off x="8151810" y="6020918"/>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800190" y="4156374"/>
            <a:ext cx="2988000" cy="1386297"/>
          </a:xfrm>
        </p:spPr>
        <p:txBody>
          <a:bodyPr anchor="t"/>
          <a:lstStyle>
            <a:lvl1pPr marL="0" indent="0">
              <a:buNone/>
              <a:defRPr/>
            </a:lvl1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8" name="Text Placeholder 10">
            <a:extLst>
              <a:ext uri="{FF2B5EF4-FFF2-40B4-BE49-F238E27FC236}">
                <a16:creationId xmlns:a16="http://schemas.microsoft.com/office/drawing/2014/main" id="{431AB42C-16B0-8519-1108-7D7E3E72E788}"/>
              </a:ext>
            </a:extLst>
          </p:cNvPr>
          <p:cNvSpPr>
            <a:spLocks noGrp="1"/>
          </p:cNvSpPr>
          <p:nvPr>
            <p:ph type="body" sz="quarter" idx="24" hasCustomPrompt="1"/>
          </p:nvPr>
        </p:nvSpPr>
        <p:spPr>
          <a:xfrm>
            <a:off x="4601999" y="4156374"/>
            <a:ext cx="2988000" cy="1386297"/>
          </a:xfrm>
        </p:spPr>
        <p:txBody>
          <a:bodyPr anchor="t"/>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49" name="Text Placeholder 10">
            <a:extLst>
              <a:ext uri="{FF2B5EF4-FFF2-40B4-BE49-F238E27FC236}">
                <a16:creationId xmlns:a16="http://schemas.microsoft.com/office/drawing/2014/main" id="{66834DEA-0A7B-2C14-313B-B09796DB1C47}"/>
              </a:ext>
            </a:extLst>
          </p:cNvPr>
          <p:cNvSpPr>
            <a:spLocks noGrp="1"/>
          </p:cNvSpPr>
          <p:nvPr>
            <p:ph type="body" sz="quarter" idx="25" hasCustomPrompt="1"/>
          </p:nvPr>
        </p:nvSpPr>
        <p:spPr>
          <a:xfrm>
            <a:off x="8403812" y="4156374"/>
            <a:ext cx="2988000" cy="1386297"/>
          </a:xfrm>
        </p:spPr>
        <p:txBody>
          <a:bodyPr anchor="t"/>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14" name="Text Placeholder 10">
            <a:extLst>
              <a:ext uri="{FF2B5EF4-FFF2-40B4-BE49-F238E27FC236}">
                <a16:creationId xmlns:a16="http://schemas.microsoft.com/office/drawing/2014/main" id="{E125662C-EE67-D43B-9C50-11051DE5AE64}"/>
              </a:ext>
            </a:extLst>
          </p:cNvPr>
          <p:cNvSpPr>
            <a:spLocks noGrp="1" noChangeAspect="1"/>
          </p:cNvSpPr>
          <p:nvPr>
            <p:ph type="body" sz="quarter" idx="28" hasCustomPrompt="1"/>
          </p:nvPr>
        </p:nvSpPr>
        <p:spPr>
          <a:xfrm>
            <a:off x="5378317" y="1861275"/>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681999" y="216485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234538601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Categories w Icons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95B1E-D253-39AE-92E4-8665D57C1B1C}"/>
              </a:ext>
            </a:extLst>
          </p:cNvPr>
          <p:cNvSpPr/>
          <p:nvPr userDrawn="1"/>
        </p:nvSpPr>
        <p:spPr>
          <a:xfrm>
            <a:off x="548189"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996A918-3CFD-DDEE-1082-EA49325C4CC6}"/>
              </a:ext>
            </a:extLst>
          </p:cNvPr>
          <p:cNvSpPr/>
          <p:nvPr userDrawn="1"/>
        </p:nvSpPr>
        <p:spPr>
          <a:xfrm>
            <a:off x="8151812"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0BF25331-6BE3-12D1-8EAD-7696D6154AFA}"/>
              </a:ext>
            </a:extLst>
          </p:cNvPr>
          <p:cNvSpPr/>
          <p:nvPr userDrawn="1"/>
        </p:nvSpPr>
        <p:spPr>
          <a:xfrm>
            <a:off x="4349999" y="2975378"/>
            <a:ext cx="3492000" cy="3153037"/>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E82C0DEE-AF3F-DBA8-9BE9-28EB5D44C3D5}"/>
              </a:ext>
            </a:extLst>
          </p:cNvPr>
          <p:cNvSpPr/>
          <p:nvPr userDrawn="1"/>
        </p:nvSpPr>
        <p:spPr>
          <a:xfrm>
            <a:off x="550066" y="6019995"/>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A6366C52-71ED-0EF9-65D2-735CE75C9293}"/>
              </a:ext>
            </a:extLst>
          </p:cNvPr>
          <p:cNvSpPr/>
          <p:nvPr userDrawn="1"/>
        </p:nvSpPr>
        <p:spPr>
          <a:xfrm>
            <a:off x="4349999" y="6019995"/>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EAA54C25-1C07-0939-0BFB-02224F15F23A}"/>
              </a:ext>
            </a:extLst>
          </p:cNvPr>
          <p:cNvSpPr/>
          <p:nvPr userDrawn="1"/>
        </p:nvSpPr>
        <p:spPr>
          <a:xfrm>
            <a:off x="8151810" y="6019995"/>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59221"/>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409746" y="3159221"/>
            <a:ext cx="827999" cy="520402"/>
          </a:xfrm>
        </p:spPr>
        <p:txBody>
          <a:bodyPr anchor="t" anchorCtr="0"/>
          <a:lstStyle>
            <a:lvl1pPr marL="0" indent="0" algn="l">
              <a:lnSpc>
                <a:spcPct val="90000"/>
              </a:lnSpc>
              <a:spcBef>
                <a:spcPts val="0"/>
              </a:spcBef>
              <a:buNone/>
              <a:defRPr sz="3600" b="0" i="0">
                <a:solidFill>
                  <a:schemeClr val="accent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15181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607934" y="3159221"/>
            <a:ext cx="726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350000"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3807797"/>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407445"/>
            <a:ext cx="2988000" cy="1104604"/>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a:t>
            </a:r>
            <a:endParaRPr lang="en-US" noProof="0">
              <a:sym typeface="Georgia"/>
            </a:endParaRPr>
          </a:p>
        </p:txBody>
      </p:sp>
      <p:pic>
        <p:nvPicPr>
          <p:cNvPr id="9" name="GroupM_SingleColor_Logo_Navy_RGB.png">
            <a:extLst>
              <a:ext uri="{FF2B5EF4-FFF2-40B4-BE49-F238E27FC236}">
                <a16:creationId xmlns:a16="http://schemas.microsoft.com/office/drawing/2014/main" id="{B87A59CC-32C5-230E-30F5-AA74F80802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11289321"/>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Categories w Imag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C95B1E-D253-39AE-92E4-8665D57C1B1C}"/>
              </a:ext>
            </a:extLst>
          </p:cNvPr>
          <p:cNvSpPr/>
          <p:nvPr userDrawn="1"/>
        </p:nvSpPr>
        <p:spPr>
          <a:xfrm>
            <a:off x="548189"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996A918-3CFD-DDEE-1082-EA49325C4CC6}"/>
              </a:ext>
            </a:extLst>
          </p:cNvPr>
          <p:cNvSpPr/>
          <p:nvPr userDrawn="1"/>
        </p:nvSpPr>
        <p:spPr>
          <a:xfrm>
            <a:off x="8151812"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0BF25331-6BE3-12D1-8EAD-7696D6154AFA}"/>
              </a:ext>
            </a:extLst>
          </p:cNvPr>
          <p:cNvSpPr/>
          <p:nvPr userDrawn="1"/>
        </p:nvSpPr>
        <p:spPr>
          <a:xfrm>
            <a:off x="4349999" y="3104474"/>
            <a:ext cx="3492000" cy="302486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E82C0DEE-AF3F-DBA8-9BE9-28EB5D44C3D5}"/>
              </a:ext>
            </a:extLst>
          </p:cNvPr>
          <p:cNvSpPr/>
          <p:nvPr userDrawn="1"/>
        </p:nvSpPr>
        <p:spPr>
          <a:xfrm>
            <a:off x="550066" y="6020918"/>
            <a:ext cx="3492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A6366C52-71ED-0EF9-65D2-735CE75C9293}"/>
              </a:ext>
            </a:extLst>
          </p:cNvPr>
          <p:cNvSpPr/>
          <p:nvPr userDrawn="1"/>
        </p:nvSpPr>
        <p:spPr>
          <a:xfrm>
            <a:off x="4349999" y="6020918"/>
            <a:ext cx="3492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EAA54C25-1C07-0939-0BFB-02224F15F23A}"/>
              </a:ext>
            </a:extLst>
          </p:cNvPr>
          <p:cNvSpPr/>
          <p:nvPr userDrawn="1"/>
        </p:nvSpPr>
        <p:spPr>
          <a:xfrm>
            <a:off x="8151810" y="6020918"/>
            <a:ext cx="3492000" cy="108420"/>
          </a:xfrm>
          <a:prstGeom prst="rect">
            <a:avLst/>
          </a:prstGeom>
          <a:solidFill>
            <a:schemeClr val="accent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04189"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890781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5106000"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4185995"/>
            <a:ext cx="2988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sub-title</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4785643"/>
            <a:ext cx="2988000" cy="897705"/>
          </a:xfrm>
        </p:spPr>
        <p:txBody>
          <a:bodyPr/>
          <a:lstStyle>
            <a:lvl1pPr marL="0" indent="0" algn="ctr">
              <a:buNone/>
              <a:defRPr/>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ut</a:t>
            </a:r>
            <a:r>
              <a:rPr lang="en-US"/>
              <a:t> </a:t>
            </a:r>
            <a:r>
              <a:rPr lang="en-US" err="1"/>
              <a:t>enim</a:t>
            </a:r>
            <a:r>
              <a:rPr lang="en-US"/>
              <a:t> ad minim.</a:t>
            </a:r>
          </a:p>
        </p:txBody>
      </p:sp>
      <p:pic>
        <p:nvPicPr>
          <p:cNvPr id="5" name="GroupM_SingleColor_Logo_Navy_RGB.png">
            <a:extLst>
              <a:ext uri="{FF2B5EF4-FFF2-40B4-BE49-F238E27FC236}">
                <a16:creationId xmlns:a16="http://schemas.microsoft.com/office/drawing/2014/main" id="{0735A4C8-742B-FCA2-0AF7-9E1418F07F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423050979"/>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Categori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74D7C25-33FD-F977-DF26-48D91B00904E}"/>
              </a:ext>
            </a:extLst>
          </p:cNvPr>
          <p:cNvSpPr>
            <a:spLocks noGrp="1"/>
          </p:cNvSpPr>
          <p:nvPr>
            <p:ph type="pic" sz="quarter" idx="30" hasCustomPrompt="1"/>
          </p:nvPr>
        </p:nvSpPr>
        <p:spPr>
          <a:xfrm>
            <a:off x="3" y="2"/>
            <a:ext cx="12191998" cy="6857999"/>
          </a:xfrm>
          <a:custGeom>
            <a:avLst/>
            <a:gdLst>
              <a:gd name="connsiteX0" fmla="*/ 0 w 12191998"/>
              <a:gd name="connsiteY0" fmla="*/ 0 h 6857999"/>
              <a:gd name="connsiteX1" fmla="*/ 12191998 w 12191998"/>
              <a:gd name="connsiteY1" fmla="*/ 0 h 6857999"/>
              <a:gd name="connsiteX2" fmla="*/ 12191998 w 12191998"/>
              <a:gd name="connsiteY2" fmla="*/ 6857999 h 6857999"/>
              <a:gd name="connsiteX3" fmla="*/ 0 w 1219199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8" h="6857999">
                <a:moveTo>
                  <a:pt x="0" y="0"/>
                </a:moveTo>
                <a:lnTo>
                  <a:pt x="12191998" y="0"/>
                </a:lnTo>
                <a:lnTo>
                  <a:pt x="12191998"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5737AF4E-2990-220C-0721-2038EA8223E1}"/>
              </a:ext>
            </a:extLst>
          </p:cNvPr>
          <p:cNvSpPr>
            <a:spLocks noGrp="1"/>
          </p:cNvSpPr>
          <p:nvPr>
            <p:ph type="body" sz="quarter" idx="29"/>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255046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8409746" y="2550467"/>
            <a:ext cx="827999" cy="520402"/>
          </a:xfrm>
        </p:spPr>
        <p:txBody>
          <a:bodyPr anchor="t" anchorCtr="0"/>
          <a:lstStyle>
            <a:lvl1pPr marL="0" indent="0" algn="l">
              <a:lnSpc>
                <a:spcPct val="90000"/>
              </a:lnSpc>
              <a:spcBef>
                <a:spcPts val="0"/>
              </a:spcBef>
              <a:buNone/>
              <a:defRPr sz="3600" b="0" i="0">
                <a:solidFill>
                  <a:schemeClr val="accent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4607934" y="2550467"/>
            <a:ext cx="726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199043"/>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9" name="Text Placeholder 10">
            <a:extLst>
              <a:ext uri="{FF2B5EF4-FFF2-40B4-BE49-F238E27FC236}">
                <a16:creationId xmlns:a16="http://schemas.microsoft.com/office/drawing/2014/main" id="{171E3E3B-A697-6ECD-1531-C385FE4747E2}"/>
              </a:ext>
            </a:extLst>
          </p:cNvPr>
          <p:cNvSpPr>
            <a:spLocks noGrp="1"/>
          </p:cNvSpPr>
          <p:nvPr>
            <p:ph type="body" sz="quarter" idx="24" hasCustomPrompt="1"/>
          </p:nvPr>
        </p:nvSpPr>
        <p:spPr>
          <a:xfrm>
            <a:off x="4602000" y="3199043"/>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29" name="Text Placeholder 10">
            <a:extLst>
              <a:ext uri="{FF2B5EF4-FFF2-40B4-BE49-F238E27FC236}">
                <a16:creationId xmlns:a16="http://schemas.microsoft.com/office/drawing/2014/main" id="{05F3970D-6F6B-4B79-6E14-6A72F3508009}"/>
              </a:ext>
            </a:extLst>
          </p:cNvPr>
          <p:cNvSpPr>
            <a:spLocks noGrp="1"/>
          </p:cNvSpPr>
          <p:nvPr>
            <p:ph type="body" sz="quarter" idx="25" hasCustomPrompt="1"/>
          </p:nvPr>
        </p:nvSpPr>
        <p:spPr>
          <a:xfrm>
            <a:off x="4602001"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30" name="Text Placeholder 10">
            <a:extLst>
              <a:ext uri="{FF2B5EF4-FFF2-40B4-BE49-F238E27FC236}">
                <a16:creationId xmlns:a16="http://schemas.microsoft.com/office/drawing/2014/main" id="{7394E8E7-E49B-9689-7EC6-0EF190A3E82F}"/>
              </a:ext>
            </a:extLst>
          </p:cNvPr>
          <p:cNvSpPr>
            <a:spLocks noGrp="1"/>
          </p:cNvSpPr>
          <p:nvPr>
            <p:ph type="body" sz="quarter" idx="26" hasCustomPrompt="1"/>
          </p:nvPr>
        </p:nvSpPr>
        <p:spPr>
          <a:xfrm>
            <a:off x="8409746" y="3199043"/>
            <a:ext cx="29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your impactful fact</a:t>
            </a:r>
          </a:p>
        </p:txBody>
      </p:sp>
      <p:sp>
        <p:nvSpPr>
          <p:cNvPr id="31" name="Text Placeholder 10">
            <a:extLst>
              <a:ext uri="{FF2B5EF4-FFF2-40B4-BE49-F238E27FC236}">
                <a16:creationId xmlns:a16="http://schemas.microsoft.com/office/drawing/2014/main" id="{757A31E0-AC00-9F1B-B6DE-1E150A65B4A8}"/>
              </a:ext>
            </a:extLst>
          </p:cNvPr>
          <p:cNvSpPr>
            <a:spLocks noGrp="1"/>
          </p:cNvSpPr>
          <p:nvPr>
            <p:ph type="body" sz="quarter" idx="27" hasCustomPrompt="1"/>
          </p:nvPr>
        </p:nvSpPr>
        <p:spPr>
          <a:xfrm>
            <a:off x="8409747" y="3798691"/>
            <a:ext cx="2988000" cy="1080000"/>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Tree>
    <p:extLst>
      <p:ext uri="{BB962C8B-B14F-4D97-AF65-F5344CB8AC3E}">
        <p14:creationId xmlns:p14="http://schemas.microsoft.com/office/powerpoint/2010/main" val="1937101911"/>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6209150"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04609"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6204612"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3382277"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7736" y="2538413"/>
            <a:ext cx="612000" cy="612000"/>
          </a:xfrm>
        </p:spPr>
        <p:txBody>
          <a:bodyPr anchor="ctr" anchorCtr="0"/>
          <a:lstStyle>
            <a:lvl1pPr marL="0" marR="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sz="800">
                <a:solidFill>
                  <a:schemeClr val="bg2"/>
                </a:solidFill>
              </a:defRPr>
            </a:lvl1pPr>
          </a:lstStyle>
          <a:p>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3377737"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9121138" y="3681413"/>
            <a:ext cx="2386234" cy="198786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ipsum dolor sit </a:t>
            </a:r>
            <a:r>
              <a:rPr lang="en-US" err="1"/>
              <a:t>amet</a:t>
            </a:r>
            <a:r>
              <a:rPr lang="en-US"/>
              <a:t>, </a:t>
            </a:r>
            <a:r>
              <a:rPr lang="en-US" err="1"/>
              <a:t>consectetur</a:t>
            </a:r>
            <a:r>
              <a:rPr lang="en-US"/>
              <a:t> </a:t>
            </a:r>
            <a:r>
              <a:rPr lang="en-US" err="1"/>
              <a:t>adipisicing</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9125679" y="1957823"/>
            <a:ext cx="570066" cy="739501"/>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9121138" y="2538413"/>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75CABA34-A027-C083-EB61-830BEE1AB1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109041718"/>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Categories w Icons_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3597D19-4156-4E1E-61C4-79AE510DCD20}"/>
              </a:ext>
            </a:extLst>
          </p:cNvPr>
          <p:cNvSpPr>
            <a:spLocks noGrp="1"/>
          </p:cNvSpPr>
          <p:nvPr>
            <p:ph type="pic" sz="quarter" idx="39" hasCustomPrompt="1"/>
          </p:nvPr>
        </p:nvSpPr>
        <p:spPr>
          <a:xfrm>
            <a:off x="2" y="-2"/>
            <a:ext cx="12191998" cy="2564922"/>
          </a:xfrm>
          <a:custGeom>
            <a:avLst/>
            <a:gdLst>
              <a:gd name="connsiteX0" fmla="*/ 0 w 12191998"/>
              <a:gd name="connsiteY0" fmla="*/ 0 h 2564922"/>
              <a:gd name="connsiteX1" fmla="*/ 12191998 w 12191998"/>
              <a:gd name="connsiteY1" fmla="*/ 0 h 2564922"/>
              <a:gd name="connsiteX2" fmla="*/ 12191998 w 12191998"/>
              <a:gd name="connsiteY2" fmla="*/ 2564922 h 2564922"/>
              <a:gd name="connsiteX3" fmla="*/ 11498260 w 12191998"/>
              <a:gd name="connsiteY3" fmla="*/ 2564922 h 2564922"/>
              <a:gd name="connsiteX4" fmla="*/ 11101222 w 12191998"/>
              <a:gd name="connsiteY4" fmla="*/ 2564922 h 2564922"/>
              <a:gd name="connsiteX5" fmla="*/ 9664519 w 12191998"/>
              <a:gd name="connsiteY5" fmla="*/ 2564922 h 2564922"/>
              <a:gd name="connsiteX6" fmla="*/ 8280881 w 12191998"/>
              <a:gd name="connsiteY6" fmla="*/ 2564922 h 2564922"/>
              <a:gd name="connsiteX7" fmla="*/ 6844178 w 12191998"/>
              <a:gd name="connsiteY7" fmla="*/ 2564922 h 2564922"/>
              <a:gd name="connsiteX8" fmla="*/ 5347819 w 12191998"/>
              <a:gd name="connsiteY8" fmla="*/ 2564922 h 2564922"/>
              <a:gd name="connsiteX9" fmla="*/ 3911116 w 12191998"/>
              <a:gd name="connsiteY9" fmla="*/ 2564922 h 2564922"/>
              <a:gd name="connsiteX10" fmla="*/ 2527477 w 12191998"/>
              <a:gd name="connsiteY10" fmla="*/ 2564922 h 2564922"/>
              <a:gd name="connsiteX11" fmla="*/ 1090773 w 12191998"/>
              <a:gd name="connsiteY11" fmla="*/ 2564922 h 2564922"/>
              <a:gd name="connsiteX12" fmla="*/ 871535 w 12191998"/>
              <a:gd name="connsiteY12" fmla="*/ 2564922 h 2564922"/>
              <a:gd name="connsiteX13" fmla="*/ 0 w 12191998"/>
              <a:gd name="connsiteY13" fmla="*/ 2564922 h 256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2564922">
                <a:moveTo>
                  <a:pt x="0" y="0"/>
                </a:moveTo>
                <a:lnTo>
                  <a:pt x="12191998" y="0"/>
                </a:lnTo>
                <a:lnTo>
                  <a:pt x="12191998" y="2564922"/>
                </a:lnTo>
                <a:lnTo>
                  <a:pt x="11498260" y="2564922"/>
                </a:lnTo>
                <a:lnTo>
                  <a:pt x="11101222" y="2564922"/>
                </a:lnTo>
                <a:lnTo>
                  <a:pt x="9664519" y="2564922"/>
                </a:lnTo>
                <a:lnTo>
                  <a:pt x="8280881" y="2564922"/>
                </a:lnTo>
                <a:lnTo>
                  <a:pt x="6844178" y="2564922"/>
                </a:lnTo>
                <a:lnTo>
                  <a:pt x="5347819" y="2564922"/>
                </a:lnTo>
                <a:lnTo>
                  <a:pt x="3911116" y="2564922"/>
                </a:lnTo>
                <a:lnTo>
                  <a:pt x="2527477" y="2564922"/>
                </a:lnTo>
                <a:lnTo>
                  <a:pt x="1090773" y="2564922"/>
                </a:lnTo>
                <a:lnTo>
                  <a:pt x="87153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Rectangle 11">
            <a:extLst>
              <a:ext uri="{FF2B5EF4-FFF2-40B4-BE49-F238E27FC236}">
                <a16:creationId xmlns:a16="http://schemas.microsoft.com/office/drawing/2014/main" id="{98C9386D-FC51-3E63-C2C0-F8510E049383}"/>
              </a:ext>
            </a:extLst>
          </p:cNvPr>
          <p:cNvSpPr/>
          <p:nvPr userDrawn="1"/>
        </p:nvSpPr>
        <p:spPr>
          <a:xfrm>
            <a:off x="6265583"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879F179B-8DF3-DFA7-689B-1FE4160AF504}"/>
              </a:ext>
            </a:extLst>
          </p:cNvPr>
          <p:cNvSpPr/>
          <p:nvPr userDrawn="1"/>
        </p:nvSpPr>
        <p:spPr>
          <a:xfrm>
            <a:off x="9123811"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Rectangle 30">
            <a:extLst>
              <a:ext uri="{FF2B5EF4-FFF2-40B4-BE49-F238E27FC236}">
                <a16:creationId xmlns:a16="http://schemas.microsoft.com/office/drawing/2014/main" id="{C982660D-0F2F-3CC1-CE32-BF848BC6B64C}"/>
              </a:ext>
            </a:extLst>
          </p:cNvPr>
          <p:cNvSpPr/>
          <p:nvPr userDrawn="1"/>
        </p:nvSpPr>
        <p:spPr>
          <a:xfrm>
            <a:off x="549127"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Rectangle 32">
            <a:extLst>
              <a:ext uri="{FF2B5EF4-FFF2-40B4-BE49-F238E27FC236}">
                <a16:creationId xmlns:a16="http://schemas.microsoft.com/office/drawing/2014/main" id="{C9E1EA01-CB6C-3CC8-1583-036BE55687FC}"/>
              </a:ext>
            </a:extLst>
          </p:cNvPr>
          <p:cNvSpPr/>
          <p:nvPr userDrawn="1"/>
        </p:nvSpPr>
        <p:spPr>
          <a:xfrm>
            <a:off x="3407355" y="2564922"/>
            <a:ext cx="2520000" cy="3564416"/>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254DC4BF-22C0-DC9F-D020-3A2F5B8FA10E}"/>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50BC578B-A353-A1A8-10A4-331ACDD48E76}"/>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765127"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7" name="Rectangle 36">
            <a:extLst>
              <a:ext uri="{FF2B5EF4-FFF2-40B4-BE49-F238E27FC236}">
                <a16:creationId xmlns:a16="http://schemas.microsoft.com/office/drawing/2014/main" id="{6F4653D9-89AA-FD5F-87D1-DDFDB8BB36F4}"/>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8" name="Rectangle 37">
            <a:extLst>
              <a:ext uri="{FF2B5EF4-FFF2-40B4-BE49-F238E27FC236}">
                <a16:creationId xmlns:a16="http://schemas.microsoft.com/office/drawing/2014/main" id="{65C23D58-D972-DE72-913A-7A7AE624861E}"/>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47" name="Text Placeholder 10">
            <a:extLst>
              <a:ext uri="{FF2B5EF4-FFF2-40B4-BE49-F238E27FC236}">
                <a16:creationId xmlns:a16="http://schemas.microsoft.com/office/drawing/2014/main" id="{30A52264-A9C3-9E81-B8F7-F8AE25A93EC1}"/>
              </a:ext>
            </a:extLst>
          </p:cNvPr>
          <p:cNvSpPr>
            <a:spLocks noGrp="1"/>
          </p:cNvSpPr>
          <p:nvPr>
            <p:ph type="body" sz="quarter" idx="23" hasCustomPrompt="1"/>
          </p:nvPr>
        </p:nvSpPr>
        <p:spPr>
          <a:xfrm>
            <a:off x="765127"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1" name="Text Placeholder 10">
            <a:extLst>
              <a:ext uri="{FF2B5EF4-FFF2-40B4-BE49-F238E27FC236}">
                <a16:creationId xmlns:a16="http://schemas.microsoft.com/office/drawing/2014/main" id="{B25EAD48-A35A-7FDE-5633-A8D96DA358DC}"/>
              </a:ext>
            </a:extLst>
          </p:cNvPr>
          <p:cNvSpPr>
            <a:spLocks noGrp="1"/>
          </p:cNvSpPr>
          <p:nvPr>
            <p:ph type="body" sz="quarter" idx="28" hasCustomPrompt="1"/>
          </p:nvPr>
        </p:nvSpPr>
        <p:spPr>
          <a:xfrm>
            <a:off x="3629393"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4" name="Text Placeholder 10">
            <a:extLst>
              <a:ext uri="{FF2B5EF4-FFF2-40B4-BE49-F238E27FC236}">
                <a16:creationId xmlns:a16="http://schemas.microsoft.com/office/drawing/2014/main" id="{6436DC9D-645F-DC6D-D354-2AA840BAA402}"/>
              </a:ext>
            </a:extLst>
          </p:cNvPr>
          <p:cNvSpPr>
            <a:spLocks noGrp="1"/>
          </p:cNvSpPr>
          <p:nvPr>
            <p:ph type="body" sz="quarter" idx="29" hasCustomPrompt="1"/>
          </p:nvPr>
        </p:nvSpPr>
        <p:spPr>
          <a:xfrm>
            <a:off x="3629393"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25" name="Text Placeholder 10">
            <a:extLst>
              <a:ext uri="{FF2B5EF4-FFF2-40B4-BE49-F238E27FC236}">
                <a16:creationId xmlns:a16="http://schemas.microsoft.com/office/drawing/2014/main" id="{E51DF702-F1E0-C79B-9AFF-8204A5749BB7}"/>
              </a:ext>
            </a:extLst>
          </p:cNvPr>
          <p:cNvSpPr>
            <a:spLocks noGrp="1"/>
          </p:cNvSpPr>
          <p:nvPr>
            <p:ph type="body" sz="quarter" idx="30" hasCustomPrompt="1"/>
          </p:nvPr>
        </p:nvSpPr>
        <p:spPr>
          <a:xfrm>
            <a:off x="6487621"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8" name="Text Placeholder 10">
            <a:extLst>
              <a:ext uri="{FF2B5EF4-FFF2-40B4-BE49-F238E27FC236}">
                <a16:creationId xmlns:a16="http://schemas.microsoft.com/office/drawing/2014/main" id="{FE0EDF7E-DF2F-302D-71EC-F6B3AE0FF4E6}"/>
              </a:ext>
            </a:extLst>
          </p:cNvPr>
          <p:cNvSpPr>
            <a:spLocks noGrp="1"/>
          </p:cNvSpPr>
          <p:nvPr>
            <p:ph type="body" sz="quarter" idx="31" hasCustomPrompt="1"/>
          </p:nvPr>
        </p:nvSpPr>
        <p:spPr>
          <a:xfrm>
            <a:off x="6487621"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34" name="Text Placeholder 10">
            <a:extLst>
              <a:ext uri="{FF2B5EF4-FFF2-40B4-BE49-F238E27FC236}">
                <a16:creationId xmlns:a16="http://schemas.microsoft.com/office/drawing/2014/main" id="{1194E18C-1BA8-49FB-FF84-B3B6C88598FC}"/>
              </a:ext>
            </a:extLst>
          </p:cNvPr>
          <p:cNvSpPr>
            <a:spLocks noGrp="1"/>
          </p:cNvSpPr>
          <p:nvPr>
            <p:ph type="body" sz="quarter" idx="32" hasCustomPrompt="1"/>
          </p:nvPr>
        </p:nvSpPr>
        <p:spPr>
          <a:xfrm>
            <a:off x="9338873" y="3556727"/>
            <a:ext cx="2088000"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5" name="Text Placeholder 10">
            <a:extLst>
              <a:ext uri="{FF2B5EF4-FFF2-40B4-BE49-F238E27FC236}">
                <a16:creationId xmlns:a16="http://schemas.microsoft.com/office/drawing/2014/main" id="{236C0B64-532D-0DED-7271-5D447B355215}"/>
              </a:ext>
            </a:extLst>
          </p:cNvPr>
          <p:cNvSpPr>
            <a:spLocks noGrp="1"/>
          </p:cNvSpPr>
          <p:nvPr>
            <p:ph type="body" sz="quarter" idx="33" hasCustomPrompt="1"/>
          </p:nvPr>
        </p:nvSpPr>
        <p:spPr>
          <a:xfrm>
            <a:off x="9338873" y="4156374"/>
            <a:ext cx="2088000" cy="135816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r>
              <a:rPr lang="en-US" err="1"/>
              <a:t>incididunt</a:t>
            </a:r>
            <a:r>
              <a:rPr lang="en-US"/>
              <a:t> </a:t>
            </a:r>
            <a:r>
              <a:rPr lang="en-US" err="1"/>
              <a:t>ut</a:t>
            </a:r>
            <a:r>
              <a:rPr lang="en-US"/>
              <a:t> labore et dolore.</a:t>
            </a:r>
          </a:p>
        </p:txBody>
      </p:sp>
      <p:sp>
        <p:nvSpPr>
          <p:cNvPr id="4" name="Text Placeholder 10">
            <a:extLst>
              <a:ext uri="{FF2B5EF4-FFF2-40B4-BE49-F238E27FC236}">
                <a16:creationId xmlns:a16="http://schemas.microsoft.com/office/drawing/2014/main" id="{A301CA00-7AFF-BDBF-723A-5329047A2145}"/>
              </a:ext>
            </a:extLst>
          </p:cNvPr>
          <p:cNvSpPr>
            <a:spLocks noGrp="1" noChangeAspect="1"/>
          </p:cNvSpPr>
          <p:nvPr>
            <p:ph type="body" sz="quarter" idx="34" hasCustomPrompt="1"/>
          </p:nvPr>
        </p:nvSpPr>
        <p:spPr>
          <a:xfrm>
            <a:off x="1084901"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5" name="Text Placeholder 10">
            <a:extLst>
              <a:ext uri="{FF2B5EF4-FFF2-40B4-BE49-F238E27FC236}">
                <a16:creationId xmlns:a16="http://schemas.microsoft.com/office/drawing/2014/main" id="{0C81DF5E-4CEE-FE32-8100-AF82BC213F85}"/>
              </a:ext>
            </a:extLst>
          </p:cNvPr>
          <p:cNvSpPr>
            <a:spLocks noGrp="1" noChangeAspect="1"/>
          </p:cNvSpPr>
          <p:nvPr>
            <p:ph type="body" sz="quarter" idx="35" hasCustomPrompt="1"/>
          </p:nvPr>
        </p:nvSpPr>
        <p:spPr>
          <a:xfrm>
            <a:off x="390766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7" name="Text Placeholder 10">
            <a:extLst>
              <a:ext uri="{FF2B5EF4-FFF2-40B4-BE49-F238E27FC236}">
                <a16:creationId xmlns:a16="http://schemas.microsoft.com/office/drawing/2014/main" id="{148CEE24-3EAF-43E7-F98A-388289E11933}"/>
              </a:ext>
            </a:extLst>
          </p:cNvPr>
          <p:cNvSpPr>
            <a:spLocks noGrp="1" noChangeAspect="1"/>
          </p:cNvSpPr>
          <p:nvPr>
            <p:ph type="body" sz="quarter" idx="36" hasCustomPrompt="1"/>
          </p:nvPr>
        </p:nvSpPr>
        <p:spPr>
          <a:xfrm>
            <a:off x="6840732" y="1843122"/>
            <a:ext cx="1443600" cy="1443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153CD9B6-7745-96FE-8BAB-F8F00AB49849}"/>
              </a:ext>
            </a:extLst>
          </p:cNvPr>
          <p:cNvSpPr>
            <a:spLocks noGrp="1" noChangeAspect="1"/>
          </p:cNvSpPr>
          <p:nvPr>
            <p:ph type="body" sz="quarter" idx="37" hasCustomPrompt="1"/>
          </p:nvPr>
        </p:nvSpPr>
        <p:spPr>
          <a:xfrm>
            <a:off x="9663499" y="1843122"/>
            <a:ext cx="1443600" cy="144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1395127" y="2151372"/>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7148532"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4215469" y="2148956"/>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0" name="Picture Placeholder 7">
            <a:extLst>
              <a:ext uri="{FF2B5EF4-FFF2-40B4-BE49-F238E27FC236}">
                <a16:creationId xmlns:a16="http://schemas.microsoft.com/office/drawing/2014/main" id="{C9D55895-08D5-6BC2-508E-D5A47D0CD604}"/>
              </a:ext>
            </a:extLst>
          </p:cNvPr>
          <p:cNvSpPr>
            <a:spLocks noGrp="1" noChangeAspect="1"/>
          </p:cNvSpPr>
          <p:nvPr>
            <p:ph type="pic" sz="quarter" idx="27" hasCustomPrompt="1"/>
          </p:nvPr>
        </p:nvSpPr>
        <p:spPr>
          <a:xfrm>
            <a:off x="9968873" y="2150209"/>
            <a:ext cx="828000" cy="828000"/>
          </a:xfrm>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232991821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Categories w Icons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2A9F5-F540-F4BF-8199-0E2C706B4692}"/>
              </a:ext>
            </a:extLst>
          </p:cNvPr>
          <p:cNvSpPr/>
          <p:nvPr userDrawn="1"/>
        </p:nvSpPr>
        <p:spPr>
          <a:xfrm>
            <a:off x="6265583"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6C868238-A6E7-C70B-46BA-EED500A0F230}"/>
              </a:ext>
            </a:extLst>
          </p:cNvPr>
          <p:cNvSpPr/>
          <p:nvPr userDrawn="1"/>
        </p:nvSpPr>
        <p:spPr>
          <a:xfrm>
            <a:off x="9123811"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234C14B1-D3C8-2902-9309-8FC34BBD6AD5}"/>
              </a:ext>
            </a:extLst>
          </p:cNvPr>
          <p:cNvSpPr/>
          <p:nvPr userDrawn="1"/>
        </p:nvSpPr>
        <p:spPr>
          <a:xfrm>
            <a:off x="549127"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DB0C5626-7B52-1E78-9C80-8DF65BAB76EA}"/>
              </a:ext>
            </a:extLst>
          </p:cNvPr>
          <p:cNvSpPr/>
          <p:nvPr userDrawn="1"/>
        </p:nvSpPr>
        <p:spPr>
          <a:xfrm>
            <a:off x="3407355" y="2996894"/>
            <a:ext cx="2520000" cy="313244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808797" y="318073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62966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337418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00189"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00190"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8" name="Text Placeholder 7">
            <a:extLst>
              <a:ext uri="{FF2B5EF4-FFF2-40B4-BE49-F238E27FC236}">
                <a16:creationId xmlns:a16="http://schemas.microsoft.com/office/drawing/2014/main" id="{23CEDD56-9142-21F9-80E5-F0B1E9577D97}"/>
              </a:ext>
            </a:extLst>
          </p:cNvPr>
          <p:cNvSpPr>
            <a:spLocks noGrp="1"/>
          </p:cNvSpPr>
          <p:nvPr>
            <p:ph type="body" sz="quarter" idx="24" hasCustomPrompt="1"/>
          </p:nvPr>
        </p:nvSpPr>
        <p:spPr>
          <a:xfrm>
            <a:off x="3673591"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77A6EBCC-F124-D2D2-CF74-60D41048C216}"/>
              </a:ext>
            </a:extLst>
          </p:cNvPr>
          <p:cNvSpPr>
            <a:spLocks noGrp="1"/>
          </p:cNvSpPr>
          <p:nvPr>
            <p:ph type="body" sz="quarter" idx="25" hasCustomPrompt="1"/>
          </p:nvPr>
        </p:nvSpPr>
        <p:spPr>
          <a:xfrm>
            <a:off x="3664983"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EA4B6B0A-9095-E4BA-4D16-E743B8EAA94D}"/>
              </a:ext>
            </a:extLst>
          </p:cNvPr>
          <p:cNvSpPr>
            <a:spLocks noGrp="1"/>
          </p:cNvSpPr>
          <p:nvPr>
            <p:ph type="body" sz="quarter" idx="26" hasCustomPrompt="1"/>
          </p:nvPr>
        </p:nvSpPr>
        <p:spPr>
          <a:xfrm>
            <a:off x="3664984"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4" name="Text Placeholder 7">
            <a:extLst>
              <a:ext uri="{FF2B5EF4-FFF2-40B4-BE49-F238E27FC236}">
                <a16:creationId xmlns:a16="http://schemas.microsoft.com/office/drawing/2014/main" id="{1DE94E99-6731-FDB4-4B11-23EC009EE08B}"/>
              </a:ext>
            </a:extLst>
          </p:cNvPr>
          <p:cNvSpPr>
            <a:spLocks noGrp="1"/>
          </p:cNvSpPr>
          <p:nvPr>
            <p:ph type="body" sz="quarter" idx="27" hasCustomPrompt="1"/>
          </p:nvPr>
        </p:nvSpPr>
        <p:spPr>
          <a:xfrm>
            <a:off x="6541716" y="318073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4F9487D6-83B1-46FC-FF11-71E773342443}"/>
              </a:ext>
            </a:extLst>
          </p:cNvPr>
          <p:cNvSpPr>
            <a:spLocks noGrp="1"/>
          </p:cNvSpPr>
          <p:nvPr>
            <p:ph type="body" sz="quarter" idx="28" hasCustomPrompt="1"/>
          </p:nvPr>
        </p:nvSpPr>
        <p:spPr>
          <a:xfrm>
            <a:off x="6533108"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96A7A0C4-B64D-CA37-A87F-26C2F0BA963C}"/>
              </a:ext>
            </a:extLst>
          </p:cNvPr>
          <p:cNvSpPr>
            <a:spLocks noGrp="1"/>
          </p:cNvSpPr>
          <p:nvPr>
            <p:ph type="body" sz="quarter" idx="29" hasCustomPrompt="1"/>
          </p:nvPr>
        </p:nvSpPr>
        <p:spPr>
          <a:xfrm>
            <a:off x="6533109"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7" name="Text Placeholder 7">
            <a:extLst>
              <a:ext uri="{FF2B5EF4-FFF2-40B4-BE49-F238E27FC236}">
                <a16:creationId xmlns:a16="http://schemas.microsoft.com/office/drawing/2014/main" id="{671C63F9-552B-C663-406A-366AD373F977}"/>
              </a:ext>
            </a:extLst>
          </p:cNvPr>
          <p:cNvSpPr>
            <a:spLocks noGrp="1"/>
          </p:cNvSpPr>
          <p:nvPr>
            <p:ph type="body" sz="quarter" idx="30" hasCustomPrompt="1"/>
          </p:nvPr>
        </p:nvSpPr>
        <p:spPr>
          <a:xfrm>
            <a:off x="9378579" y="318073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Text Placeholder 10">
            <a:extLst>
              <a:ext uri="{FF2B5EF4-FFF2-40B4-BE49-F238E27FC236}">
                <a16:creationId xmlns:a16="http://schemas.microsoft.com/office/drawing/2014/main" id="{165A6336-E974-B713-8A5B-91303DC5FF6E}"/>
              </a:ext>
            </a:extLst>
          </p:cNvPr>
          <p:cNvSpPr>
            <a:spLocks noGrp="1"/>
          </p:cNvSpPr>
          <p:nvPr>
            <p:ph type="body" sz="quarter" idx="31" hasCustomPrompt="1"/>
          </p:nvPr>
        </p:nvSpPr>
        <p:spPr>
          <a:xfrm>
            <a:off x="9369971" y="3829313"/>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9" name="Text Placeholder 10">
            <a:extLst>
              <a:ext uri="{FF2B5EF4-FFF2-40B4-BE49-F238E27FC236}">
                <a16:creationId xmlns:a16="http://schemas.microsoft.com/office/drawing/2014/main" id="{FD31A87D-5CFB-CC67-CD91-979128044518}"/>
              </a:ext>
            </a:extLst>
          </p:cNvPr>
          <p:cNvSpPr>
            <a:spLocks noGrp="1"/>
          </p:cNvSpPr>
          <p:nvPr>
            <p:ph type="body" sz="quarter" idx="32" hasCustomPrompt="1"/>
          </p:nvPr>
        </p:nvSpPr>
        <p:spPr>
          <a:xfrm>
            <a:off x="9369972" y="4428960"/>
            <a:ext cx="2021838" cy="1197041"/>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0" name="Picture Placeholder 7">
            <a:extLst>
              <a:ext uri="{FF2B5EF4-FFF2-40B4-BE49-F238E27FC236}">
                <a16:creationId xmlns:a16="http://schemas.microsoft.com/office/drawing/2014/main" id="{CE1C472A-E252-5CDB-E455-A1C37BAA0518}"/>
              </a:ext>
            </a:extLst>
          </p:cNvPr>
          <p:cNvSpPr>
            <a:spLocks noGrp="1" noChangeAspect="1"/>
          </p:cNvSpPr>
          <p:nvPr>
            <p:ph type="pic" sz="quarter" idx="33" hasCustomPrompt="1"/>
          </p:nvPr>
        </p:nvSpPr>
        <p:spPr>
          <a:xfrm>
            <a:off x="9120645"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DB47C10F-B352-42BB-5E74-71BFDA494A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32058575"/>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Half-Image 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B3835F9-B64F-41D5-F758-5E08540D790D}"/>
              </a:ext>
            </a:extLst>
          </p:cNvPr>
          <p:cNvSpPr/>
          <p:nvPr userDrawn="1"/>
        </p:nvSpPr>
        <p:spPr>
          <a:xfrm>
            <a:off x="1" y="-1"/>
            <a:ext cx="6096000" cy="6858000"/>
          </a:xfrm>
          <a:custGeom>
            <a:avLst/>
            <a:gdLst>
              <a:gd name="connsiteX0" fmla="*/ 490830 w 6096000"/>
              <a:gd name="connsiteY0" fmla="*/ 0 h 6858000"/>
              <a:gd name="connsiteX1" fmla="*/ 2343767 w 6096000"/>
              <a:gd name="connsiteY1" fmla="*/ 0 h 6858000"/>
              <a:gd name="connsiteX2" fmla="*/ 3061198 w 6096000"/>
              <a:gd name="connsiteY2" fmla="*/ 703451 h 6858000"/>
              <a:gd name="connsiteX3" fmla="*/ 3792875 w 6096000"/>
              <a:gd name="connsiteY3" fmla="*/ 0 h 6858000"/>
              <a:gd name="connsiteX4" fmla="*/ 5636780 w 6096000"/>
              <a:gd name="connsiteY4" fmla="*/ 0 h 6858000"/>
              <a:gd name="connsiteX5" fmla="*/ 5636780 w 6096000"/>
              <a:gd name="connsiteY5" fmla="*/ 1 h 6858000"/>
              <a:gd name="connsiteX6" fmla="*/ 6096000 w 6096000"/>
              <a:gd name="connsiteY6" fmla="*/ 1 h 6858000"/>
              <a:gd name="connsiteX7" fmla="*/ 6096000 w 6096000"/>
              <a:gd name="connsiteY7" fmla="*/ 1909823 h 6858000"/>
              <a:gd name="connsiteX8" fmla="*/ 6096000 w 6096000"/>
              <a:gd name="connsiteY8" fmla="*/ 2812649 h 6858000"/>
              <a:gd name="connsiteX9" fmla="*/ 6096000 w 6096000"/>
              <a:gd name="connsiteY9" fmla="*/ 6858000 h 6858000"/>
              <a:gd name="connsiteX10" fmla="*/ 0 w 6096000"/>
              <a:gd name="connsiteY10" fmla="*/ 6858000 h 6858000"/>
              <a:gd name="connsiteX11" fmla="*/ 0 w 6096000"/>
              <a:gd name="connsiteY11" fmla="*/ 2812649 h 6858000"/>
              <a:gd name="connsiteX12" fmla="*/ 0 w 6096000"/>
              <a:gd name="connsiteY12" fmla="*/ 2812649 h 6858000"/>
              <a:gd name="connsiteX13" fmla="*/ 0 w 6096000"/>
              <a:gd name="connsiteY13" fmla="*/ 1 h 6858000"/>
              <a:gd name="connsiteX14" fmla="*/ 490830 w 6096000"/>
              <a:gd name="connsiteY14"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490830" y="0"/>
                </a:moveTo>
                <a:lnTo>
                  <a:pt x="2343767" y="0"/>
                </a:lnTo>
                <a:lnTo>
                  <a:pt x="3061198" y="703451"/>
                </a:lnTo>
                <a:lnTo>
                  <a:pt x="3792875" y="0"/>
                </a:lnTo>
                <a:lnTo>
                  <a:pt x="5636780" y="0"/>
                </a:lnTo>
                <a:lnTo>
                  <a:pt x="5636780" y="1"/>
                </a:lnTo>
                <a:lnTo>
                  <a:pt x="6096000" y="1"/>
                </a:lnTo>
                <a:lnTo>
                  <a:pt x="6096000" y="1909823"/>
                </a:lnTo>
                <a:lnTo>
                  <a:pt x="6096000" y="2812649"/>
                </a:lnTo>
                <a:lnTo>
                  <a:pt x="6096000" y="6858000"/>
                </a:lnTo>
                <a:lnTo>
                  <a:pt x="0" y="6858000"/>
                </a:lnTo>
                <a:lnTo>
                  <a:pt x="0" y="2812649"/>
                </a:lnTo>
                <a:lnTo>
                  <a:pt x="0" y="2812649"/>
                </a:lnTo>
                <a:lnTo>
                  <a:pt x="0" y="1"/>
                </a:lnTo>
                <a:lnTo>
                  <a:pt x="49083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2505333"/>
            <a:ext cx="5002573" cy="1453204"/>
          </a:xfrm>
        </p:spPr>
        <p:txBody>
          <a:bodyPr anchor="b" anchorCtr="0"/>
          <a:lstStyle>
            <a:lvl1pPr>
              <a:lnSpc>
                <a:spcPct val="90000"/>
              </a:lnSpc>
              <a:spcBef>
                <a:spcPts val="0"/>
              </a:spcBef>
              <a:defRPr sz="36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4220774"/>
            <a:ext cx="5002573" cy="190856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26" name="Text Placeholder 25">
            <a:extLst>
              <a:ext uri="{FF2B5EF4-FFF2-40B4-BE49-F238E27FC236}">
                <a16:creationId xmlns:a16="http://schemas.microsoft.com/office/drawing/2014/main" id="{1608C5FF-4618-1B2E-3A38-08C19DC0E2E3}"/>
              </a:ext>
            </a:extLst>
          </p:cNvPr>
          <p:cNvSpPr>
            <a:spLocks noGrp="1"/>
          </p:cNvSpPr>
          <p:nvPr>
            <p:ph type="body" sz="quarter" idx="18" hasCustomPrompt="1"/>
          </p:nvPr>
        </p:nvSpPr>
        <p:spPr>
          <a:xfrm>
            <a:off x="550863" y="820473"/>
            <a:ext cx="1943100" cy="1186249"/>
          </a:xfrm>
        </p:spPr>
        <p:txBody>
          <a:bodyPr anchor="ctr" anchorCtr="0"/>
          <a:lstStyle>
            <a:lvl1pPr marL="0" indent="0">
              <a:lnSpc>
                <a:spcPct val="90000"/>
              </a:lnSpc>
              <a:spcBef>
                <a:spcPts val="0"/>
              </a:spcBef>
              <a:buNone/>
              <a:defRPr sz="7000" b="0" i="0">
                <a:solidFill>
                  <a:schemeClr val="bg1"/>
                </a:solidFill>
                <a:latin typeface="Poppins Light" pitchFamily="2" charset="77"/>
                <a:cs typeface="Poppins Light" pitchFamily="2" charset="77"/>
              </a:defRPr>
            </a:lvl1pPr>
            <a:lvl2pPr marL="360000" indent="0">
              <a:buNone/>
              <a:defRPr>
                <a:solidFill>
                  <a:schemeClr val="bg1"/>
                </a:solidFill>
              </a:defRPr>
            </a:lvl2pPr>
            <a:lvl3pPr marL="720000" indent="0">
              <a:buNone/>
              <a:defRPr>
                <a:solidFill>
                  <a:schemeClr val="bg1"/>
                </a:solidFill>
              </a:defRPr>
            </a:lvl3pPr>
            <a:lvl4pPr marL="1080000" indent="0">
              <a:buNone/>
              <a:defRPr>
                <a:solidFill>
                  <a:schemeClr val="bg1"/>
                </a:solidFill>
              </a:defRPr>
            </a:lvl4pPr>
            <a:lvl5pPr marL="1440000" indent="0">
              <a:buNone/>
              <a:defRPr>
                <a:solidFill>
                  <a:schemeClr val="bg1"/>
                </a:solidFill>
              </a:defRPr>
            </a:lvl5pPr>
          </a:lstStyle>
          <a:p>
            <a:pPr lvl="0"/>
            <a:r>
              <a:rPr lang="en-US"/>
              <a:t>XX</a:t>
            </a:r>
          </a:p>
        </p:txBody>
      </p:sp>
      <p:cxnSp>
        <p:nvCxnSpPr>
          <p:cNvPr id="13" name="Straight Connector 12">
            <a:extLst>
              <a:ext uri="{FF2B5EF4-FFF2-40B4-BE49-F238E27FC236}">
                <a16:creationId xmlns:a16="http://schemas.microsoft.com/office/drawing/2014/main" id="{AD9401B9-09AD-44AE-337E-4AABD472A1FF}"/>
              </a:ext>
            </a:extLst>
          </p:cNvPr>
          <p:cNvCxnSpPr/>
          <p:nvPr userDrawn="1"/>
        </p:nvCxnSpPr>
        <p:spPr>
          <a:xfrm>
            <a:off x="0" y="1957686"/>
            <a:ext cx="126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35E03EDB-D9A3-C009-2F9E-9C35359A2E3A}"/>
              </a:ext>
            </a:extLst>
          </p:cNvPr>
          <p:cNvSpPr>
            <a:spLocks noGrp="1"/>
          </p:cNvSpPr>
          <p:nvPr>
            <p:ph type="pic" sz="quarter" idx="19" hasCustomPrompt="1"/>
          </p:nvPr>
        </p:nvSpPr>
        <p:spPr>
          <a:xfrm>
            <a:off x="6096000" y="3"/>
            <a:ext cx="6096000" cy="6857998"/>
          </a:xfrm>
          <a:custGeom>
            <a:avLst/>
            <a:gdLst>
              <a:gd name="connsiteX0" fmla="*/ 0 w 6062662"/>
              <a:gd name="connsiteY0" fmla="*/ 0 h 6857998"/>
              <a:gd name="connsiteX1" fmla="*/ 6062662 w 6062662"/>
              <a:gd name="connsiteY1" fmla="*/ 0 h 6857998"/>
              <a:gd name="connsiteX2" fmla="*/ 6062662 w 6062662"/>
              <a:gd name="connsiteY2" fmla="*/ 6857998 h 6857998"/>
              <a:gd name="connsiteX3" fmla="*/ 0 w 6062662"/>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6062662" h="6857998">
                <a:moveTo>
                  <a:pt x="0" y="0"/>
                </a:moveTo>
                <a:lnTo>
                  <a:pt x="6062662" y="0"/>
                </a:lnTo>
                <a:lnTo>
                  <a:pt x="6062662" y="6857998"/>
                </a:lnTo>
                <a:lnTo>
                  <a:pt x="0" y="6857998"/>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p:txBody>
      </p:sp>
    </p:spTree>
    <p:extLst>
      <p:ext uri="{BB962C8B-B14F-4D97-AF65-F5344CB8AC3E}">
        <p14:creationId xmlns:p14="http://schemas.microsoft.com/office/powerpoint/2010/main" val="368187952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3840" userDrawn="1">
          <p15:clr>
            <a:srgbClr val="FBAE40"/>
          </p15:clr>
        </p15:guide>
        <p15:guide id="3" pos="3500" userDrawn="1">
          <p15:clr>
            <a:srgbClr val="FBAE40"/>
          </p15:clr>
        </p15:guide>
        <p15:guide id="4" orient="horz" pos="270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Categories_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531E88A-2066-54B7-81B2-4AFDF10B020C}"/>
              </a:ext>
            </a:extLst>
          </p:cNvPr>
          <p:cNvSpPr>
            <a:spLocks noGrp="1"/>
          </p:cNvSpPr>
          <p:nvPr>
            <p:ph type="pic" sz="quarter" idx="36" hasCustomPrompt="1"/>
          </p:nvPr>
        </p:nvSpPr>
        <p:spPr>
          <a:xfrm>
            <a:off x="4" y="2"/>
            <a:ext cx="12191997" cy="6857999"/>
          </a:xfrm>
          <a:custGeom>
            <a:avLst/>
            <a:gdLst>
              <a:gd name="connsiteX0" fmla="*/ 0 w 12191997"/>
              <a:gd name="connsiteY0" fmla="*/ 0 h 6857999"/>
              <a:gd name="connsiteX1" fmla="*/ 12191997 w 12191997"/>
              <a:gd name="connsiteY1" fmla="*/ 0 h 6857999"/>
              <a:gd name="connsiteX2" fmla="*/ 12191997 w 12191997"/>
              <a:gd name="connsiteY2" fmla="*/ 6857999 h 6857999"/>
              <a:gd name="connsiteX3" fmla="*/ 0 w 1219199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7" h="6857999">
                <a:moveTo>
                  <a:pt x="0" y="0"/>
                </a:moveTo>
                <a:lnTo>
                  <a:pt x="12191997" y="0"/>
                </a:lnTo>
                <a:lnTo>
                  <a:pt x="1219199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3" name="Text Placeholder 2">
            <a:extLst>
              <a:ext uri="{FF2B5EF4-FFF2-40B4-BE49-F238E27FC236}">
                <a16:creationId xmlns:a16="http://schemas.microsoft.com/office/drawing/2014/main" id="{19228846-F647-F2DD-C9DD-AF537630D796}"/>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0" name="Text Placeholder 7">
            <a:extLst>
              <a:ext uri="{FF2B5EF4-FFF2-40B4-BE49-F238E27FC236}">
                <a16:creationId xmlns:a16="http://schemas.microsoft.com/office/drawing/2014/main" id="{072653EB-53C7-A72F-5ECE-D26D158FE9CC}"/>
              </a:ext>
            </a:extLst>
          </p:cNvPr>
          <p:cNvSpPr>
            <a:spLocks noGrp="1"/>
          </p:cNvSpPr>
          <p:nvPr>
            <p:ph type="body" sz="quarter" idx="13" hasCustomPrompt="1"/>
          </p:nvPr>
        </p:nvSpPr>
        <p:spPr>
          <a:xfrm>
            <a:off x="808797" y="2180312"/>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10">
            <a:extLst>
              <a:ext uri="{FF2B5EF4-FFF2-40B4-BE49-F238E27FC236}">
                <a16:creationId xmlns:a16="http://schemas.microsoft.com/office/drawing/2014/main" id="{277C25C2-F0B7-E49B-D410-7AF4E2A5AFAE}"/>
              </a:ext>
            </a:extLst>
          </p:cNvPr>
          <p:cNvSpPr>
            <a:spLocks noGrp="1"/>
          </p:cNvSpPr>
          <p:nvPr>
            <p:ph type="body" sz="quarter" idx="15" hasCustomPrompt="1"/>
          </p:nvPr>
        </p:nvSpPr>
        <p:spPr>
          <a:xfrm>
            <a:off x="800189"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3" name="Text Placeholder 10">
            <a:extLst>
              <a:ext uri="{FF2B5EF4-FFF2-40B4-BE49-F238E27FC236}">
                <a16:creationId xmlns:a16="http://schemas.microsoft.com/office/drawing/2014/main" id="{D1E2ADF3-8D8A-3769-FB0A-7A56D698CCCB}"/>
              </a:ext>
            </a:extLst>
          </p:cNvPr>
          <p:cNvSpPr>
            <a:spLocks noGrp="1"/>
          </p:cNvSpPr>
          <p:nvPr>
            <p:ph type="body" sz="quarter" idx="23" hasCustomPrompt="1"/>
          </p:nvPr>
        </p:nvSpPr>
        <p:spPr>
          <a:xfrm>
            <a:off x="800190"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4" name="Text Placeholder 7">
            <a:extLst>
              <a:ext uri="{FF2B5EF4-FFF2-40B4-BE49-F238E27FC236}">
                <a16:creationId xmlns:a16="http://schemas.microsoft.com/office/drawing/2014/main" id="{058A6041-3146-21CF-0395-153B7F59D837}"/>
              </a:ext>
            </a:extLst>
          </p:cNvPr>
          <p:cNvSpPr>
            <a:spLocks noGrp="1"/>
          </p:cNvSpPr>
          <p:nvPr>
            <p:ph type="body" sz="quarter" idx="24" hasCustomPrompt="1"/>
          </p:nvPr>
        </p:nvSpPr>
        <p:spPr>
          <a:xfrm>
            <a:off x="3663415"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10">
            <a:extLst>
              <a:ext uri="{FF2B5EF4-FFF2-40B4-BE49-F238E27FC236}">
                <a16:creationId xmlns:a16="http://schemas.microsoft.com/office/drawing/2014/main" id="{32486DC9-2A56-2C9A-7FD8-196BB712A164}"/>
              </a:ext>
            </a:extLst>
          </p:cNvPr>
          <p:cNvSpPr>
            <a:spLocks noGrp="1"/>
          </p:cNvSpPr>
          <p:nvPr>
            <p:ph type="body" sz="quarter" idx="25" hasCustomPrompt="1"/>
          </p:nvPr>
        </p:nvSpPr>
        <p:spPr>
          <a:xfrm>
            <a:off x="3654807"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27" name="Text Placeholder 10">
            <a:extLst>
              <a:ext uri="{FF2B5EF4-FFF2-40B4-BE49-F238E27FC236}">
                <a16:creationId xmlns:a16="http://schemas.microsoft.com/office/drawing/2014/main" id="{96381D0B-D385-FC7C-804C-B77560BC8689}"/>
              </a:ext>
            </a:extLst>
          </p:cNvPr>
          <p:cNvSpPr>
            <a:spLocks noGrp="1"/>
          </p:cNvSpPr>
          <p:nvPr>
            <p:ph type="body" sz="quarter" idx="26" hasCustomPrompt="1"/>
          </p:nvPr>
        </p:nvSpPr>
        <p:spPr>
          <a:xfrm>
            <a:off x="365480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8" name="Text Placeholder 7">
            <a:extLst>
              <a:ext uri="{FF2B5EF4-FFF2-40B4-BE49-F238E27FC236}">
                <a16:creationId xmlns:a16="http://schemas.microsoft.com/office/drawing/2014/main" id="{FEDDBEF9-0986-AC32-2809-4F4AAB02208D}"/>
              </a:ext>
            </a:extLst>
          </p:cNvPr>
          <p:cNvSpPr>
            <a:spLocks noGrp="1"/>
          </p:cNvSpPr>
          <p:nvPr>
            <p:ph type="body" sz="quarter" idx="27" hasCustomPrompt="1"/>
          </p:nvPr>
        </p:nvSpPr>
        <p:spPr>
          <a:xfrm>
            <a:off x="6526675" y="2180312"/>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2" name="Text Placeholder 10">
            <a:extLst>
              <a:ext uri="{FF2B5EF4-FFF2-40B4-BE49-F238E27FC236}">
                <a16:creationId xmlns:a16="http://schemas.microsoft.com/office/drawing/2014/main" id="{22BDE642-561D-0E9B-CD55-5B102967C954}"/>
              </a:ext>
            </a:extLst>
          </p:cNvPr>
          <p:cNvSpPr>
            <a:spLocks noGrp="1"/>
          </p:cNvSpPr>
          <p:nvPr>
            <p:ph type="body" sz="quarter" idx="28" hasCustomPrompt="1"/>
          </p:nvPr>
        </p:nvSpPr>
        <p:spPr>
          <a:xfrm>
            <a:off x="6518067"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3" name="Text Placeholder 10">
            <a:extLst>
              <a:ext uri="{FF2B5EF4-FFF2-40B4-BE49-F238E27FC236}">
                <a16:creationId xmlns:a16="http://schemas.microsoft.com/office/drawing/2014/main" id="{4606B84F-522C-EFA8-7F64-0EAEE6F9200F}"/>
              </a:ext>
            </a:extLst>
          </p:cNvPr>
          <p:cNvSpPr>
            <a:spLocks noGrp="1"/>
          </p:cNvSpPr>
          <p:nvPr>
            <p:ph type="body" sz="quarter" idx="29" hasCustomPrompt="1"/>
          </p:nvPr>
        </p:nvSpPr>
        <p:spPr>
          <a:xfrm>
            <a:off x="6518068"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34" name="Text Placeholder 7">
            <a:extLst>
              <a:ext uri="{FF2B5EF4-FFF2-40B4-BE49-F238E27FC236}">
                <a16:creationId xmlns:a16="http://schemas.microsoft.com/office/drawing/2014/main" id="{770696B3-AD59-60EE-FAB1-D0A3E6080FF9}"/>
              </a:ext>
            </a:extLst>
          </p:cNvPr>
          <p:cNvSpPr>
            <a:spLocks noGrp="1"/>
          </p:cNvSpPr>
          <p:nvPr>
            <p:ph type="body" sz="quarter" idx="30" hasCustomPrompt="1"/>
          </p:nvPr>
        </p:nvSpPr>
        <p:spPr>
          <a:xfrm>
            <a:off x="9378579" y="2180312"/>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D2E10986-8741-5EB9-FE7A-BBCD74C13389}"/>
              </a:ext>
            </a:extLst>
          </p:cNvPr>
          <p:cNvSpPr>
            <a:spLocks noGrp="1"/>
          </p:cNvSpPr>
          <p:nvPr>
            <p:ph type="body" sz="quarter" idx="31" hasCustomPrompt="1"/>
          </p:nvPr>
        </p:nvSpPr>
        <p:spPr>
          <a:xfrm>
            <a:off x="9369971" y="2828888"/>
            <a:ext cx="2021839"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6" name="Text Placeholder 10">
            <a:extLst>
              <a:ext uri="{FF2B5EF4-FFF2-40B4-BE49-F238E27FC236}">
                <a16:creationId xmlns:a16="http://schemas.microsoft.com/office/drawing/2014/main" id="{AB68BEF7-079E-6DF2-C17B-A3C1CFAE5830}"/>
              </a:ext>
            </a:extLst>
          </p:cNvPr>
          <p:cNvSpPr>
            <a:spLocks noGrp="1"/>
          </p:cNvSpPr>
          <p:nvPr>
            <p:ph type="body" sz="quarter" idx="32" hasCustomPrompt="1"/>
          </p:nvPr>
        </p:nvSpPr>
        <p:spPr>
          <a:xfrm>
            <a:off x="9369972" y="3428536"/>
            <a:ext cx="2021838" cy="230062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sit lorem ipsum dolor.</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60504334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Categories w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F4775-4A2E-CC44-25E7-4AA8E1F3730A}"/>
              </a:ext>
            </a:extLst>
          </p:cNvPr>
          <p:cNvSpPr/>
          <p:nvPr userDrawn="1"/>
        </p:nvSpPr>
        <p:spPr>
          <a:xfrm>
            <a:off x="6265583"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Rectangle 8">
            <a:extLst>
              <a:ext uri="{FF2B5EF4-FFF2-40B4-BE49-F238E27FC236}">
                <a16:creationId xmlns:a16="http://schemas.microsoft.com/office/drawing/2014/main" id="{139E92D3-2E74-50F5-0A96-ED414F643566}"/>
              </a:ext>
            </a:extLst>
          </p:cNvPr>
          <p:cNvSpPr/>
          <p:nvPr userDrawn="1"/>
        </p:nvSpPr>
        <p:spPr>
          <a:xfrm>
            <a:off x="9123811"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Rectangle 13">
            <a:extLst>
              <a:ext uri="{FF2B5EF4-FFF2-40B4-BE49-F238E27FC236}">
                <a16:creationId xmlns:a16="http://schemas.microsoft.com/office/drawing/2014/main" id="{90475816-E0FE-C3D6-5994-48DA00CBF570}"/>
              </a:ext>
            </a:extLst>
          </p:cNvPr>
          <p:cNvSpPr/>
          <p:nvPr userDrawn="1"/>
        </p:nvSpPr>
        <p:spPr>
          <a:xfrm>
            <a:off x="549127"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188BCF13-409C-F8EA-6235-23B6EE4FDF2D}"/>
              </a:ext>
            </a:extLst>
          </p:cNvPr>
          <p:cNvSpPr/>
          <p:nvPr userDrawn="1"/>
        </p:nvSpPr>
        <p:spPr>
          <a:xfrm>
            <a:off x="3407355" y="3104474"/>
            <a:ext cx="252000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E852114E-E514-84A1-C974-0E15A24BBCD5}"/>
              </a:ext>
            </a:extLst>
          </p:cNvPr>
          <p:cNvSpPr/>
          <p:nvPr userDrawn="1"/>
        </p:nvSpPr>
        <p:spPr>
          <a:xfrm>
            <a:off x="6265583"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313660FB-51CF-A90A-F361-DA0CDFD6AE0A}"/>
              </a:ext>
            </a:extLst>
          </p:cNvPr>
          <p:cNvSpPr/>
          <p:nvPr userDrawn="1"/>
        </p:nvSpPr>
        <p:spPr>
          <a:xfrm>
            <a:off x="9123811"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1" name="Rectangle 20">
            <a:extLst>
              <a:ext uri="{FF2B5EF4-FFF2-40B4-BE49-F238E27FC236}">
                <a16:creationId xmlns:a16="http://schemas.microsoft.com/office/drawing/2014/main" id="{523CD1AB-181F-C092-7C06-2CDF1AE59591}"/>
              </a:ext>
            </a:extLst>
          </p:cNvPr>
          <p:cNvSpPr/>
          <p:nvPr userDrawn="1"/>
        </p:nvSpPr>
        <p:spPr>
          <a:xfrm>
            <a:off x="549127" y="6020918"/>
            <a:ext cx="2520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4BE10577-18BA-111D-0892-90D6CE83859C}"/>
              </a:ext>
            </a:extLst>
          </p:cNvPr>
          <p:cNvSpPr/>
          <p:nvPr userDrawn="1"/>
        </p:nvSpPr>
        <p:spPr>
          <a:xfrm>
            <a:off x="3407355" y="6020918"/>
            <a:ext cx="2520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813067"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813067" y="4185995"/>
            <a:ext cx="1980000" cy="414000"/>
          </a:xfrm>
        </p:spPr>
        <p:txBody>
          <a:bodyPr/>
          <a:lstStyle>
            <a:lvl1pPr marL="0" marR="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813068"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4" name="Picture Placeholder 7">
            <a:extLst>
              <a:ext uri="{FF2B5EF4-FFF2-40B4-BE49-F238E27FC236}">
                <a16:creationId xmlns:a16="http://schemas.microsoft.com/office/drawing/2014/main" id="{9BBCF8A9-BB0C-5B38-5DA0-7F45138D6E7D}"/>
              </a:ext>
            </a:extLst>
          </p:cNvPr>
          <p:cNvSpPr>
            <a:spLocks noGrp="1" noChangeAspect="1"/>
          </p:cNvSpPr>
          <p:nvPr>
            <p:ph type="pic" sz="quarter" idx="24" hasCustomPrompt="1"/>
          </p:nvPr>
        </p:nvSpPr>
        <p:spPr>
          <a:xfrm>
            <a:off x="3682475"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25" name="Text Placeholder 10">
            <a:extLst>
              <a:ext uri="{FF2B5EF4-FFF2-40B4-BE49-F238E27FC236}">
                <a16:creationId xmlns:a16="http://schemas.microsoft.com/office/drawing/2014/main" id="{B13DD2A4-9DF6-84C8-F829-4734DB2985C9}"/>
              </a:ext>
            </a:extLst>
          </p:cNvPr>
          <p:cNvSpPr>
            <a:spLocks noGrp="1"/>
          </p:cNvSpPr>
          <p:nvPr>
            <p:ph type="body" sz="quarter" idx="25" hasCustomPrompt="1"/>
          </p:nvPr>
        </p:nvSpPr>
        <p:spPr>
          <a:xfrm>
            <a:off x="3682475"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pPr marL="0" marR="0" lvl="0" indent="0" algn="ctr"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a:t>Click here to add a sub-title</a:t>
            </a:r>
          </a:p>
          <a:p>
            <a:endParaRPr lang="en-US"/>
          </a:p>
        </p:txBody>
      </p:sp>
      <p:sp>
        <p:nvSpPr>
          <p:cNvPr id="27" name="Text Placeholder 10">
            <a:extLst>
              <a:ext uri="{FF2B5EF4-FFF2-40B4-BE49-F238E27FC236}">
                <a16:creationId xmlns:a16="http://schemas.microsoft.com/office/drawing/2014/main" id="{77EC4505-1FF6-4FB8-6C35-1173F1C0F9F4}"/>
              </a:ext>
            </a:extLst>
          </p:cNvPr>
          <p:cNvSpPr>
            <a:spLocks noGrp="1"/>
          </p:cNvSpPr>
          <p:nvPr>
            <p:ph type="body" sz="quarter" idx="26" hasCustomPrompt="1"/>
          </p:nvPr>
        </p:nvSpPr>
        <p:spPr>
          <a:xfrm>
            <a:off x="3682476"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28" name="Picture Placeholder 7">
            <a:extLst>
              <a:ext uri="{FF2B5EF4-FFF2-40B4-BE49-F238E27FC236}">
                <a16:creationId xmlns:a16="http://schemas.microsoft.com/office/drawing/2014/main" id="{6F2D21D6-67EC-6B63-6BDE-18F0762902A3}"/>
              </a:ext>
            </a:extLst>
          </p:cNvPr>
          <p:cNvSpPr>
            <a:spLocks noGrp="1" noChangeAspect="1"/>
          </p:cNvSpPr>
          <p:nvPr>
            <p:ph type="pic" sz="quarter" idx="27" hasCustomPrompt="1"/>
          </p:nvPr>
        </p:nvSpPr>
        <p:spPr>
          <a:xfrm>
            <a:off x="6540702"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2" name="Text Placeholder 10">
            <a:extLst>
              <a:ext uri="{FF2B5EF4-FFF2-40B4-BE49-F238E27FC236}">
                <a16:creationId xmlns:a16="http://schemas.microsoft.com/office/drawing/2014/main" id="{895B7F11-A52A-0204-7757-2820807A0640}"/>
              </a:ext>
            </a:extLst>
          </p:cNvPr>
          <p:cNvSpPr>
            <a:spLocks noGrp="1"/>
          </p:cNvSpPr>
          <p:nvPr>
            <p:ph type="body" sz="quarter" idx="28" hasCustomPrompt="1"/>
          </p:nvPr>
        </p:nvSpPr>
        <p:spPr>
          <a:xfrm>
            <a:off x="6540702"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3" name="Text Placeholder 10">
            <a:extLst>
              <a:ext uri="{FF2B5EF4-FFF2-40B4-BE49-F238E27FC236}">
                <a16:creationId xmlns:a16="http://schemas.microsoft.com/office/drawing/2014/main" id="{C45FA13C-7BE1-3DC2-B717-9FA1272516C1}"/>
              </a:ext>
            </a:extLst>
          </p:cNvPr>
          <p:cNvSpPr>
            <a:spLocks noGrp="1"/>
          </p:cNvSpPr>
          <p:nvPr>
            <p:ph type="body" sz="quarter" idx="29" hasCustomPrompt="1"/>
          </p:nvPr>
        </p:nvSpPr>
        <p:spPr>
          <a:xfrm>
            <a:off x="6540703"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sp>
        <p:nvSpPr>
          <p:cNvPr id="34" name="Picture Placeholder 7">
            <a:extLst>
              <a:ext uri="{FF2B5EF4-FFF2-40B4-BE49-F238E27FC236}">
                <a16:creationId xmlns:a16="http://schemas.microsoft.com/office/drawing/2014/main" id="{E71ABD26-2B83-28FE-91DB-9754667001A4}"/>
              </a:ext>
            </a:extLst>
          </p:cNvPr>
          <p:cNvSpPr>
            <a:spLocks noGrp="1" noChangeAspect="1"/>
          </p:cNvSpPr>
          <p:nvPr>
            <p:ph type="pic" sz="quarter" idx="30" hasCustomPrompt="1"/>
          </p:nvPr>
        </p:nvSpPr>
        <p:spPr>
          <a:xfrm>
            <a:off x="9398931" y="1989138"/>
            <a:ext cx="1980000" cy="1980000"/>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35" name="Text Placeholder 10">
            <a:extLst>
              <a:ext uri="{FF2B5EF4-FFF2-40B4-BE49-F238E27FC236}">
                <a16:creationId xmlns:a16="http://schemas.microsoft.com/office/drawing/2014/main" id="{55E6945C-C36F-0CF0-8C05-5077F7D1103E}"/>
              </a:ext>
            </a:extLst>
          </p:cNvPr>
          <p:cNvSpPr>
            <a:spLocks noGrp="1"/>
          </p:cNvSpPr>
          <p:nvPr>
            <p:ph type="body" sz="quarter" idx="31" hasCustomPrompt="1"/>
          </p:nvPr>
        </p:nvSpPr>
        <p:spPr>
          <a:xfrm>
            <a:off x="9398931" y="4185995"/>
            <a:ext cx="1980000" cy="414000"/>
          </a:xfrm>
        </p:spPr>
        <p:txBody>
          <a:bodyPr/>
          <a:lstStyle>
            <a:lvl1pPr marL="0" indent="0" algn="ctr">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6" name="Text Placeholder 10">
            <a:extLst>
              <a:ext uri="{FF2B5EF4-FFF2-40B4-BE49-F238E27FC236}">
                <a16:creationId xmlns:a16="http://schemas.microsoft.com/office/drawing/2014/main" id="{60E623F8-1145-4BCC-4F05-44FF9D1E6166}"/>
              </a:ext>
            </a:extLst>
          </p:cNvPr>
          <p:cNvSpPr>
            <a:spLocks noGrp="1"/>
          </p:cNvSpPr>
          <p:nvPr>
            <p:ph type="body" sz="quarter" idx="32" hasCustomPrompt="1"/>
          </p:nvPr>
        </p:nvSpPr>
        <p:spPr>
          <a:xfrm>
            <a:off x="9398932" y="4785643"/>
            <a:ext cx="1980000" cy="895966"/>
          </a:xfrm>
        </p:spPr>
        <p:txBody>
          <a:bodyPr/>
          <a:lstStyle>
            <a:lvl1pPr marL="0" indent="0" algn="ctr">
              <a:buNone/>
              <a:defRPr sz="1200"/>
            </a:lvl1pPr>
            <a:lvl2pPr marL="360000" indent="0" algn="ctr">
              <a:buNone/>
              <a:defRPr/>
            </a:lvl2pPr>
            <a:lvl3pPr marL="720000" indent="0" algn="ctr">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endParaRPr lang="en-US"/>
          </a:p>
        </p:txBody>
      </p:sp>
      <p:pic>
        <p:nvPicPr>
          <p:cNvPr id="5" name="GroupM_SingleColor_Logo_Navy_RGB.png">
            <a:extLst>
              <a:ext uri="{FF2B5EF4-FFF2-40B4-BE49-F238E27FC236}">
                <a16:creationId xmlns:a16="http://schemas.microsoft.com/office/drawing/2014/main" id="{0F58F087-7473-1255-4A23-22C48311E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5830624"/>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Dates/Sta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BA6F17-0666-9C44-9C14-E062C93DC2C3}"/>
              </a:ext>
            </a:extLst>
          </p:cNvPr>
          <p:cNvSpPr>
            <a:spLocks noGrp="1"/>
          </p:cNvSpPr>
          <p:nvPr>
            <p:ph type="pic" sz="quarter" idx="42" hasCustomPrompt="1"/>
          </p:nvPr>
        </p:nvSpPr>
        <p:spPr>
          <a:xfrm>
            <a:off x="2"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10982322 w 12191998"/>
              <a:gd name="connsiteY3" fmla="*/ 3429000 h 3429000"/>
              <a:gd name="connsiteX4" fmla="*/ 9951809 w 12191998"/>
              <a:gd name="connsiteY4" fmla="*/ 3429000 h 3429000"/>
              <a:gd name="connsiteX5" fmla="*/ 9123809 w 12191998"/>
              <a:gd name="connsiteY5" fmla="*/ 3429000 h 3429000"/>
              <a:gd name="connsiteX6" fmla="*/ 7129423 w 12191998"/>
              <a:gd name="connsiteY6" fmla="*/ 3429000 h 3429000"/>
              <a:gd name="connsiteX7" fmla="*/ 6301424 w 12191998"/>
              <a:gd name="connsiteY7" fmla="*/ 3429000 h 3429000"/>
              <a:gd name="connsiteX8" fmla="*/ 4201247 w 12191998"/>
              <a:gd name="connsiteY8" fmla="*/ 3429000 h 3429000"/>
              <a:gd name="connsiteX9" fmla="*/ 3373247 w 12191998"/>
              <a:gd name="connsiteY9" fmla="*/ 3429000 h 3429000"/>
              <a:gd name="connsiteX10" fmla="*/ 1378861 w 12191998"/>
              <a:gd name="connsiteY10" fmla="*/ 3429000 h 3429000"/>
              <a:gd name="connsiteX11" fmla="*/ 550861 w 12191998"/>
              <a:gd name="connsiteY11" fmla="*/ 3429000 h 3429000"/>
              <a:gd name="connsiteX12" fmla="*/ 225422 w 12191998"/>
              <a:gd name="connsiteY12" fmla="*/ 3429000 h 3429000"/>
              <a:gd name="connsiteX13" fmla="*/ 0 w 12191998"/>
              <a:gd name="connsiteY13"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8" h="3429000">
                <a:moveTo>
                  <a:pt x="0" y="0"/>
                </a:moveTo>
                <a:lnTo>
                  <a:pt x="12191998" y="0"/>
                </a:lnTo>
                <a:lnTo>
                  <a:pt x="12191998" y="3429000"/>
                </a:lnTo>
                <a:lnTo>
                  <a:pt x="10982322" y="3429000"/>
                </a:lnTo>
                <a:lnTo>
                  <a:pt x="9951809" y="3429000"/>
                </a:lnTo>
                <a:lnTo>
                  <a:pt x="9123809" y="3429000"/>
                </a:lnTo>
                <a:lnTo>
                  <a:pt x="7129423" y="3429000"/>
                </a:lnTo>
                <a:lnTo>
                  <a:pt x="6301424" y="3429000"/>
                </a:lnTo>
                <a:lnTo>
                  <a:pt x="4201247" y="3429000"/>
                </a:lnTo>
                <a:lnTo>
                  <a:pt x="3373247" y="3429000"/>
                </a:lnTo>
                <a:lnTo>
                  <a:pt x="1378861" y="3429000"/>
                </a:lnTo>
                <a:lnTo>
                  <a:pt x="550861" y="3429000"/>
                </a:lnTo>
                <a:lnTo>
                  <a:pt x="225422"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9" name="Text Placeholder 10">
            <a:extLst>
              <a:ext uri="{FF2B5EF4-FFF2-40B4-BE49-F238E27FC236}">
                <a16:creationId xmlns:a16="http://schemas.microsoft.com/office/drawing/2014/main" id="{2988B2A4-370B-B421-7A7B-8A64E2722E72}"/>
              </a:ext>
            </a:extLst>
          </p:cNvPr>
          <p:cNvSpPr>
            <a:spLocks noGrp="1" noChangeAspect="1"/>
          </p:cNvSpPr>
          <p:nvPr>
            <p:ph type="body" sz="quarter" idx="37" hasCustomPrompt="1"/>
          </p:nvPr>
        </p:nvSpPr>
        <p:spPr>
          <a:xfrm>
            <a:off x="55086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7306AD92-F5FF-2457-C675-FF8CFF76B749}"/>
              </a:ext>
            </a:extLst>
          </p:cNvPr>
          <p:cNvSpPr>
            <a:spLocks noGrp="1" noChangeAspect="1"/>
          </p:cNvSpPr>
          <p:nvPr>
            <p:ph type="body" sz="quarter" idx="38" hasCustomPrompt="1"/>
          </p:nvPr>
        </p:nvSpPr>
        <p:spPr>
          <a:xfrm>
            <a:off x="3374034"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AA3E00B0-D2F3-703C-33A0-C4CFA3FEDB88}"/>
              </a:ext>
            </a:extLst>
          </p:cNvPr>
          <p:cNvSpPr>
            <a:spLocks noGrp="1" noChangeAspect="1"/>
          </p:cNvSpPr>
          <p:nvPr>
            <p:ph type="body" sz="quarter" idx="39" hasCustomPrompt="1"/>
          </p:nvPr>
        </p:nvSpPr>
        <p:spPr>
          <a:xfrm>
            <a:off x="6265823" y="3011402"/>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E4545C7F-E27D-C4EA-A694-E155F6728636}"/>
              </a:ext>
            </a:extLst>
          </p:cNvPr>
          <p:cNvSpPr>
            <a:spLocks noGrp="1" noChangeAspect="1"/>
          </p:cNvSpPr>
          <p:nvPr>
            <p:ph type="body" sz="quarter" idx="40" hasCustomPrompt="1"/>
          </p:nvPr>
        </p:nvSpPr>
        <p:spPr>
          <a:xfrm>
            <a:off x="9120212" y="3011402"/>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362000" y="1259003"/>
            <a:ext cx="9468000" cy="910996"/>
          </a:xfrm>
        </p:spPr>
        <p:txBody>
          <a:bodyPr anchor="ctr" anchorCtr="0"/>
          <a:lstStyle>
            <a:lvl1pPr algn="ctr">
              <a:defRPr sz="4400">
                <a:solidFill>
                  <a:schemeClr val="bg1"/>
                </a:solidFill>
              </a:defRPr>
            </a:lvl1pPr>
          </a:lstStyle>
          <a:p>
            <a:r>
              <a:rPr lang="en-GB"/>
              <a:t>Click here to 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3" name="Text Placeholder 10">
            <a:extLst>
              <a:ext uri="{FF2B5EF4-FFF2-40B4-BE49-F238E27FC236}">
                <a16:creationId xmlns:a16="http://schemas.microsoft.com/office/drawing/2014/main" id="{648A510A-E4F5-AA0B-66D8-A104E145ACD3}"/>
              </a:ext>
            </a:extLst>
          </p:cNvPr>
          <p:cNvSpPr>
            <a:spLocks noGrp="1"/>
          </p:cNvSpPr>
          <p:nvPr>
            <p:ph type="body" sz="quarter" idx="15" hasCustomPrompt="1"/>
          </p:nvPr>
        </p:nvSpPr>
        <p:spPr>
          <a:xfrm>
            <a:off x="550863"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3F9E6AC8-BF34-0F63-22EF-E6413C073901}"/>
              </a:ext>
            </a:extLst>
          </p:cNvPr>
          <p:cNvSpPr>
            <a:spLocks noGrp="1"/>
          </p:cNvSpPr>
          <p:nvPr>
            <p:ph type="body" sz="quarter" idx="23" hasCustomPrompt="1"/>
          </p:nvPr>
        </p:nvSpPr>
        <p:spPr>
          <a:xfrm>
            <a:off x="5508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77DFE11C-8E83-FDE5-A50F-F79EBEF57887}"/>
              </a:ext>
            </a:extLst>
          </p:cNvPr>
          <p:cNvSpPr>
            <a:spLocks noGrp="1"/>
          </p:cNvSpPr>
          <p:nvPr>
            <p:ph type="body" sz="quarter" idx="24" hasCustomPrompt="1"/>
          </p:nvPr>
        </p:nvSpPr>
        <p:spPr>
          <a:xfrm>
            <a:off x="55086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7" name="Text Placeholder 10">
            <a:extLst>
              <a:ext uri="{FF2B5EF4-FFF2-40B4-BE49-F238E27FC236}">
                <a16:creationId xmlns:a16="http://schemas.microsoft.com/office/drawing/2014/main" id="{667265A8-A1AF-0AAC-E3B9-10DF0F076FB8}"/>
              </a:ext>
            </a:extLst>
          </p:cNvPr>
          <p:cNvSpPr>
            <a:spLocks noGrp="1"/>
          </p:cNvSpPr>
          <p:nvPr>
            <p:ph type="body" sz="quarter" idx="25" hasCustomPrompt="1"/>
          </p:nvPr>
        </p:nvSpPr>
        <p:spPr>
          <a:xfrm>
            <a:off x="3408513"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8" name="Text Placeholder 10">
            <a:extLst>
              <a:ext uri="{FF2B5EF4-FFF2-40B4-BE49-F238E27FC236}">
                <a16:creationId xmlns:a16="http://schemas.microsoft.com/office/drawing/2014/main" id="{7C0BEBC0-5A67-E811-D18D-4E965E624CB9}"/>
              </a:ext>
            </a:extLst>
          </p:cNvPr>
          <p:cNvSpPr>
            <a:spLocks noGrp="1"/>
          </p:cNvSpPr>
          <p:nvPr>
            <p:ph type="body" sz="quarter" idx="26" hasCustomPrompt="1"/>
          </p:nvPr>
        </p:nvSpPr>
        <p:spPr>
          <a:xfrm>
            <a:off x="340851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9" name="Text Placeholder 10">
            <a:extLst>
              <a:ext uri="{FF2B5EF4-FFF2-40B4-BE49-F238E27FC236}">
                <a16:creationId xmlns:a16="http://schemas.microsoft.com/office/drawing/2014/main" id="{A1715F74-1A38-BC94-CFF2-DE2BCC2048D7}"/>
              </a:ext>
            </a:extLst>
          </p:cNvPr>
          <p:cNvSpPr>
            <a:spLocks noGrp="1"/>
          </p:cNvSpPr>
          <p:nvPr>
            <p:ph type="body" sz="quarter" idx="27" hasCustomPrompt="1"/>
          </p:nvPr>
        </p:nvSpPr>
        <p:spPr>
          <a:xfrm>
            <a:off x="340851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9" name="Text Placeholder 10">
            <a:extLst>
              <a:ext uri="{FF2B5EF4-FFF2-40B4-BE49-F238E27FC236}">
                <a16:creationId xmlns:a16="http://schemas.microsoft.com/office/drawing/2014/main" id="{8FC09A78-B267-F3D4-193E-7E463D048340}"/>
              </a:ext>
            </a:extLst>
          </p:cNvPr>
          <p:cNvSpPr>
            <a:spLocks noGrp="1"/>
          </p:cNvSpPr>
          <p:nvPr>
            <p:ph type="body" sz="quarter" idx="28" hasCustomPrompt="1"/>
          </p:nvPr>
        </p:nvSpPr>
        <p:spPr>
          <a:xfrm>
            <a:off x="6265823"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0" name="Text Placeholder 10">
            <a:extLst>
              <a:ext uri="{FF2B5EF4-FFF2-40B4-BE49-F238E27FC236}">
                <a16:creationId xmlns:a16="http://schemas.microsoft.com/office/drawing/2014/main" id="{B50CFA2A-EB0C-12DE-C3F6-84C19908B250}"/>
              </a:ext>
            </a:extLst>
          </p:cNvPr>
          <p:cNvSpPr>
            <a:spLocks noGrp="1"/>
          </p:cNvSpPr>
          <p:nvPr>
            <p:ph type="body" sz="quarter" idx="29" hasCustomPrompt="1"/>
          </p:nvPr>
        </p:nvSpPr>
        <p:spPr>
          <a:xfrm>
            <a:off x="6266163"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10">
            <a:extLst>
              <a:ext uri="{FF2B5EF4-FFF2-40B4-BE49-F238E27FC236}">
                <a16:creationId xmlns:a16="http://schemas.microsoft.com/office/drawing/2014/main" id="{856201EB-D624-4249-64F8-1772094EBD3F}"/>
              </a:ext>
            </a:extLst>
          </p:cNvPr>
          <p:cNvSpPr>
            <a:spLocks noGrp="1"/>
          </p:cNvSpPr>
          <p:nvPr>
            <p:ph type="body" sz="quarter" idx="30" hasCustomPrompt="1"/>
          </p:nvPr>
        </p:nvSpPr>
        <p:spPr>
          <a:xfrm>
            <a:off x="6265823"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43" name="Text Placeholder 10">
            <a:extLst>
              <a:ext uri="{FF2B5EF4-FFF2-40B4-BE49-F238E27FC236}">
                <a16:creationId xmlns:a16="http://schemas.microsoft.com/office/drawing/2014/main" id="{C6A90665-2F49-676F-6369-40C8B0B87ED4}"/>
              </a:ext>
            </a:extLst>
          </p:cNvPr>
          <p:cNvSpPr>
            <a:spLocks noGrp="1"/>
          </p:cNvSpPr>
          <p:nvPr>
            <p:ph type="body" sz="quarter" idx="31" hasCustomPrompt="1"/>
          </p:nvPr>
        </p:nvSpPr>
        <p:spPr>
          <a:xfrm>
            <a:off x="9123812" y="4443195"/>
            <a:ext cx="251732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 your sub-title</a:t>
            </a:r>
          </a:p>
        </p:txBody>
      </p:sp>
      <p:sp>
        <p:nvSpPr>
          <p:cNvPr id="44" name="Text Placeholder 10">
            <a:extLst>
              <a:ext uri="{FF2B5EF4-FFF2-40B4-BE49-F238E27FC236}">
                <a16:creationId xmlns:a16="http://schemas.microsoft.com/office/drawing/2014/main" id="{7272AE9D-6B04-F8B0-A6D9-409B3CA9E894}"/>
              </a:ext>
            </a:extLst>
          </p:cNvPr>
          <p:cNvSpPr>
            <a:spLocks noGrp="1"/>
          </p:cNvSpPr>
          <p:nvPr>
            <p:ph type="body" sz="quarter" idx="32" hasCustomPrompt="1"/>
          </p:nvPr>
        </p:nvSpPr>
        <p:spPr>
          <a:xfrm>
            <a:off x="9123812" y="5042843"/>
            <a:ext cx="2517325" cy="1086495"/>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10">
            <a:extLst>
              <a:ext uri="{FF2B5EF4-FFF2-40B4-BE49-F238E27FC236}">
                <a16:creationId xmlns:a16="http://schemas.microsoft.com/office/drawing/2014/main" id="{91CC1C9D-15C3-5D59-978A-AF7297A0552C}"/>
              </a:ext>
            </a:extLst>
          </p:cNvPr>
          <p:cNvSpPr>
            <a:spLocks noGrp="1"/>
          </p:cNvSpPr>
          <p:nvPr>
            <p:ph type="body" sz="quarter" idx="33" hasCustomPrompt="1"/>
          </p:nvPr>
        </p:nvSpPr>
        <p:spPr>
          <a:xfrm>
            <a:off x="9123812" y="4005468"/>
            <a:ext cx="2517326" cy="268536"/>
          </a:xfrm>
        </p:spPr>
        <p:txBody>
          <a:bodyPr/>
          <a:lstStyle>
            <a:lvl1pPr marL="0" indent="0">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51" name="Picture Placeholder 7">
            <a:extLst>
              <a:ext uri="{FF2B5EF4-FFF2-40B4-BE49-F238E27FC236}">
                <a16:creationId xmlns:a16="http://schemas.microsoft.com/office/drawing/2014/main" id="{09005050-EA49-C8B0-BB39-FB13F50B9294}"/>
              </a:ext>
            </a:extLst>
          </p:cNvPr>
          <p:cNvSpPr>
            <a:spLocks noGrp="1" noChangeAspect="1"/>
          </p:cNvSpPr>
          <p:nvPr>
            <p:ph type="pic" sz="quarter" idx="14" hasCustomPrompt="1"/>
          </p:nvPr>
        </p:nvSpPr>
        <p:spPr>
          <a:xfrm>
            <a:off x="730863" y="3193202"/>
            <a:ext cx="468000" cy="468000"/>
          </a:xfrm>
        </p:spPr>
        <p:txBody>
          <a:bodyPr anchor="ctr" anchorCtr="0"/>
          <a:lstStyle>
            <a:lvl1pPr marL="0" indent="0" algn="ctr">
              <a:buNone/>
              <a:defRPr sz="700">
                <a:solidFill>
                  <a:schemeClr val="bg1"/>
                </a:solidFill>
              </a:defRPr>
            </a:lvl1pPr>
          </a:lstStyle>
          <a:p>
            <a:r>
              <a:rPr lang="en-US"/>
              <a:t>Click here to add your icon</a:t>
            </a:r>
          </a:p>
        </p:txBody>
      </p:sp>
      <p:sp>
        <p:nvSpPr>
          <p:cNvPr id="52" name="Picture Placeholder 7">
            <a:extLst>
              <a:ext uri="{FF2B5EF4-FFF2-40B4-BE49-F238E27FC236}">
                <a16:creationId xmlns:a16="http://schemas.microsoft.com/office/drawing/2014/main" id="{10532FD0-BA21-BF17-117F-F0FE9B475234}"/>
              </a:ext>
            </a:extLst>
          </p:cNvPr>
          <p:cNvSpPr>
            <a:spLocks noGrp="1" noChangeAspect="1"/>
          </p:cNvSpPr>
          <p:nvPr>
            <p:ph type="pic" sz="quarter" idx="34" hasCustomPrompt="1"/>
          </p:nvPr>
        </p:nvSpPr>
        <p:spPr>
          <a:xfrm>
            <a:off x="3555834"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3" name="Picture Placeholder 7">
            <a:extLst>
              <a:ext uri="{FF2B5EF4-FFF2-40B4-BE49-F238E27FC236}">
                <a16:creationId xmlns:a16="http://schemas.microsoft.com/office/drawing/2014/main" id="{A9204759-AA78-7D53-E257-0D82418F1E19}"/>
              </a:ext>
            </a:extLst>
          </p:cNvPr>
          <p:cNvSpPr>
            <a:spLocks noGrp="1" noChangeAspect="1"/>
          </p:cNvSpPr>
          <p:nvPr>
            <p:ph type="pic" sz="quarter" idx="35" hasCustomPrompt="1"/>
          </p:nvPr>
        </p:nvSpPr>
        <p:spPr>
          <a:xfrm>
            <a:off x="6447623"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4" name="Picture Placeholder 7">
            <a:extLst>
              <a:ext uri="{FF2B5EF4-FFF2-40B4-BE49-F238E27FC236}">
                <a16:creationId xmlns:a16="http://schemas.microsoft.com/office/drawing/2014/main" id="{A09C4B7A-6133-AAD2-0C6B-E1D9C99C53F4}"/>
              </a:ext>
            </a:extLst>
          </p:cNvPr>
          <p:cNvSpPr>
            <a:spLocks noGrp="1" noChangeAspect="1"/>
          </p:cNvSpPr>
          <p:nvPr>
            <p:ph type="pic" sz="quarter" idx="36" hasCustomPrompt="1"/>
          </p:nvPr>
        </p:nvSpPr>
        <p:spPr>
          <a:xfrm>
            <a:off x="9303812" y="3193202"/>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Tree>
    <p:extLst>
      <p:ext uri="{BB962C8B-B14F-4D97-AF65-F5344CB8AC3E}">
        <p14:creationId xmlns:p14="http://schemas.microsoft.com/office/powerpoint/2010/main" val="339200374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5130262"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5125721"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5127456"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843700"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839159"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839159" y="3681413"/>
            <a:ext cx="1942265"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7427074" y="3681413"/>
            <a:ext cx="1925767"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743161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742707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9703454" y="3681413"/>
            <a:ext cx="1925767" cy="2447925"/>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9707995" y="2014095"/>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9703454" y="2594685"/>
            <a:ext cx="612000" cy="612000"/>
          </a:xfrm>
        </p:spPr>
        <p:txBody>
          <a:bodyPr anchor="ctr" anchorCtr="0"/>
          <a:lstStyle>
            <a:lvl1pPr marL="0" indent="0" algn="ctr">
              <a:buNone/>
              <a:defRPr sz="8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5" name="GroupM_SingleColor_Logo_Navy_RGB.png">
            <a:extLst>
              <a:ext uri="{FF2B5EF4-FFF2-40B4-BE49-F238E27FC236}">
                <a16:creationId xmlns:a16="http://schemas.microsoft.com/office/drawing/2014/main" id="{2DD02178-7E22-F0A0-DA25-A13FDB5D42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72102568"/>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2319"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Categories w Icons_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75A03B-DE70-7DA8-0DBB-4628B20CE670}"/>
              </a:ext>
            </a:extLst>
          </p:cNvPr>
          <p:cNvSpPr/>
          <p:nvPr userDrawn="1"/>
        </p:nvSpPr>
        <p:spPr>
          <a:xfrm>
            <a:off x="549127"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B38C911C-06AB-1E12-BEFD-E7F0DB3A615D}"/>
              </a:ext>
            </a:extLst>
          </p:cNvPr>
          <p:cNvSpPr/>
          <p:nvPr userDrawn="1"/>
        </p:nvSpPr>
        <p:spPr>
          <a:xfrm>
            <a:off x="2834672"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Rectangle 15">
            <a:extLst>
              <a:ext uri="{FF2B5EF4-FFF2-40B4-BE49-F238E27FC236}">
                <a16:creationId xmlns:a16="http://schemas.microsoft.com/office/drawing/2014/main" id="{2017FDEE-3CED-3D04-D2F4-4363ECD93D24}"/>
              </a:ext>
            </a:extLst>
          </p:cNvPr>
          <p:cNvSpPr/>
          <p:nvPr userDrawn="1"/>
        </p:nvSpPr>
        <p:spPr>
          <a:xfrm>
            <a:off x="5123688"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Rectangle 16">
            <a:extLst>
              <a:ext uri="{FF2B5EF4-FFF2-40B4-BE49-F238E27FC236}">
                <a16:creationId xmlns:a16="http://schemas.microsoft.com/office/drawing/2014/main" id="{6FC8122D-2B3B-CD59-ACD1-C5E173E63C2B}"/>
              </a:ext>
            </a:extLst>
          </p:cNvPr>
          <p:cNvSpPr/>
          <p:nvPr userDrawn="1"/>
        </p:nvSpPr>
        <p:spPr>
          <a:xfrm>
            <a:off x="7412703"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Rectangle 17">
            <a:extLst>
              <a:ext uri="{FF2B5EF4-FFF2-40B4-BE49-F238E27FC236}">
                <a16:creationId xmlns:a16="http://schemas.microsoft.com/office/drawing/2014/main" id="{2000D962-CCF7-9395-5DEB-1B9F355CB3B9}"/>
              </a:ext>
            </a:extLst>
          </p:cNvPr>
          <p:cNvSpPr/>
          <p:nvPr userDrawn="1"/>
        </p:nvSpPr>
        <p:spPr>
          <a:xfrm>
            <a:off x="9699428" y="2565399"/>
            <a:ext cx="1947470" cy="3563939"/>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Picture Placeholder 7">
            <a:extLst>
              <a:ext uri="{FF2B5EF4-FFF2-40B4-BE49-F238E27FC236}">
                <a16:creationId xmlns:a16="http://schemas.microsoft.com/office/drawing/2014/main" id="{22B3E67C-3F40-94C6-7EC5-E28052DB7E1E}"/>
              </a:ext>
            </a:extLst>
          </p:cNvPr>
          <p:cNvSpPr>
            <a:spLocks noGrp="1"/>
          </p:cNvSpPr>
          <p:nvPr>
            <p:ph type="pic" sz="quarter" idx="44" hasCustomPrompt="1"/>
          </p:nvPr>
        </p:nvSpPr>
        <p:spPr>
          <a:xfrm>
            <a:off x="5" y="0"/>
            <a:ext cx="12191997" cy="2565401"/>
          </a:xfrm>
          <a:custGeom>
            <a:avLst/>
            <a:gdLst>
              <a:gd name="connsiteX0" fmla="*/ 0 w 12191997"/>
              <a:gd name="connsiteY0" fmla="*/ 0 h 2565401"/>
              <a:gd name="connsiteX1" fmla="*/ 12191997 w 12191997"/>
              <a:gd name="connsiteY1" fmla="*/ 0 h 2565401"/>
              <a:gd name="connsiteX2" fmla="*/ 12191997 w 12191997"/>
              <a:gd name="connsiteY2" fmla="*/ 2564922 h 2565401"/>
              <a:gd name="connsiteX3" fmla="*/ 11641133 w 12191997"/>
              <a:gd name="connsiteY3" fmla="*/ 2564922 h 2565401"/>
              <a:gd name="connsiteX4" fmla="*/ 11641133 w 12191997"/>
              <a:gd name="connsiteY4" fmla="*/ 2565401 h 2565401"/>
              <a:gd name="connsiteX5" fmla="*/ 812795 w 12191997"/>
              <a:gd name="connsiteY5" fmla="*/ 2565401 h 2565401"/>
              <a:gd name="connsiteX6" fmla="*/ 812795 w 12191997"/>
              <a:gd name="connsiteY6" fmla="*/ 2564922 h 2565401"/>
              <a:gd name="connsiteX7" fmla="*/ 0 w 12191997"/>
              <a:gd name="connsiteY7" fmla="*/ 2564922 h 256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7" h="2565401">
                <a:moveTo>
                  <a:pt x="0" y="0"/>
                </a:moveTo>
                <a:lnTo>
                  <a:pt x="12191997" y="0"/>
                </a:lnTo>
                <a:lnTo>
                  <a:pt x="12191997" y="2564922"/>
                </a:lnTo>
                <a:lnTo>
                  <a:pt x="11641133" y="2564922"/>
                </a:lnTo>
                <a:lnTo>
                  <a:pt x="11641133" y="2565401"/>
                </a:lnTo>
                <a:lnTo>
                  <a:pt x="812795" y="2565401"/>
                </a:lnTo>
                <a:lnTo>
                  <a:pt x="812795" y="2564922"/>
                </a:lnTo>
                <a:lnTo>
                  <a:pt x="0" y="2564922"/>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Text Placeholder 10">
            <a:extLst>
              <a:ext uri="{FF2B5EF4-FFF2-40B4-BE49-F238E27FC236}">
                <a16:creationId xmlns:a16="http://schemas.microsoft.com/office/drawing/2014/main" id="{924B706C-A72F-A32C-E143-E0CE6616DBDC}"/>
              </a:ext>
            </a:extLst>
          </p:cNvPr>
          <p:cNvSpPr>
            <a:spLocks noGrp="1" noChangeAspect="1"/>
          </p:cNvSpPr>
          <p:nvPr>
            <p:ph type="body" sz="quarter" idx="37" hasCustomPrompt="1"/>
          </p:nvPr>
        </p:nvSpPr>
        <p:spPr>
          <a:xfrm>
            <a:off x="1102547" y="2152686"/>
            <a:ext cx="831600" cy="831600"/>
          </a:xfrm>
          <a:prstGeom prst="ellipse">
            <a:avLst/>
          </a:prstGeom>
          <a:solidFill>
            <a:schemeClr val="bg2"/>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DBAA25A5-82AB-2B14-DE1F-BB65880ED2E3}"/>
              </a:ext>
            </a:extLst>
          </p:cNvPr>
          <p:cNvSpPr>
            <a:spLocks noGrp="1" noChangeAspect="1"/>
          </p:cNvSpPr>
          <p:nvPr>
            <p:ph type="body" sz="quarter" idx="40" hasCustomPrompt="1"/>
          </p:nvPr>
        </p:nvSpPr>
        <p:spPr>
          <a:xfrm>
            <a:off x="3393740"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AB5A4F01-C246-C17B-A1FC-EF7CE72F9211}"/>
              </a:ext>
            </a:extLst>
          </p:cNvPr>
          <p:cNvSpPr>
            <a:spLocks noGrp="1" noChangeAspect="1"/>
          </p:cNvSpPr>
          <p:nvPr>
            <p:ph type="body" sz="quarter" idx="41" hasCustomPrompt="1"/>
          </p:nvPr>
        </p:nvSpPr>
        <p:spPr>
          <a:xfrm>
            <a:off x="5680200"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5" name="Text Placeholder 10">
            <a:extLst>
              <a:ext uri="{FF2B5EF4-FFF2-40B4-BE49-F238E27FC236}">
                <a16:creationId xmlns:a16="http://schemas.microsoft.com/office/drawing/2014/main" id="{1E21E734-73F5-9674-87D0-C80F61B6E31A}"/>
              </a:ext>
            </a:extLst>
          </p:cNvPr>
          <p:cNvSpPr>
            <a:spLocks noGrp="1" noChangeAspect="1"/>
          </p:cNvSpPr>
          <p:nvPr>
            <p:ph type="body" sz="quarter" idx="42" hasCustomPrompt="1"/>
          </p:nvPr>
        </p:nvSpPr>
        <p:spPr>
          <a:xfrm>
            <a:off x="7968838" y="2152686"/>
            <a:ext cx="831600" cy="831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0" name="Text Placeholder 10">
            <a:extLst>
              <a:ext uri="{FF2B5EF4-FFF2-40B4-BE49-F238E27FC236}">
                <a16:creationId xmlns:a16="http://schemas.microsoft.com/office/drawing/2014/main" id="{D2B9233A-5F97-450C-AEA3-534EBE432510}"/>
              </a:ext>
            </a:extLst>
          </p:cNvPr>
          <p:cNvSpPr>
            <a:spLocks noGrp="1" noChangeAspect="1"/>
          </p:cNvSpPr>
          <p:nvPr>
            <p:ph type="body" sz="quarter" idx="43" hasCustomPrompt="1"/>
          </p:nvPr>
        </p:nvSpPr>
        <p:spPr>
          <a:xfrm>
            <a:off x="10257363" y="2152686"/>
            <a:ext cx="831600" cy="831600"/>
          </a:xfrm>
          <a:prstGeom prst="ellipse">
            <a:avLst/>
          </a:prstGeom>
          <a:solidFill>
            <a:schemeClr val="bg2"/>
          </a:solidFill>
          <a:ln>
            <a:noFill/>
          </a:ln>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9" name="Rectangle 18">
            <a:extLst>
              <a:ext uri="{FF2B5EF4-FFF2-40B4-BE49-F238E27FC236}">
                <a16:creationId xmlns:a16="http://schemas.microsoft.com/office/drawing/2014/main" id="{3361D06C-EDA2-5C55-3968-64D63BA590D8}"/>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40069BA1-2FA7-18C9-96EC-E4586B637A1D}"/>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A0FA4D75-6527-A268-7BDE-1D83430D5218}"/>
              </a:ext>
            </a:extLst>
          </p:cNvPr>
          <p:cNvSpPr/>
          <p:nvPr userDrawn="1"/>
        </p:nvSpPr>
        <p:spPr>
          <a:xfrm>
            <a:off x="550862"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9" name="Rectangle 28">
            <a:extLst>
              <a:ext uri="{FF2B5EF4-FFF2-40B4-BE49-F238E27FC236}">
                <a16:creationId xmlns:a16="http://schemas.microsoft.com/office/drawing/2014/main" id="{26205190-F730-DEC2-F8BC-94141AF390DD}"/>
              </a:ext>
            </a:extLst>
          </p:cNvPr>
          <p:cNvSpPr/>
          <p:nvPr userDrawn="1"/>
        </p:nvSpPr>
        <p:spPr>
          <a:xfrm>
            <a:off x="2836407"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2" name="Rectangle 31">
            <a:extLst>
              <a:ext uri="{FF2B5EF4-FFF2-40B4-BE49-F238E27FC236}">
                <a16:creationId xmlns:a16="http://schemas.microsoft.com/office/drawing/2014/main" id="{17BE9FCA-209A-3778-DB20-A568DB2F8324}"/>
              </a:ext>
            </a:extLst>
          </p:cNvPr>
          <p:cNvSpPr/>
          <p:nvPr userDrawn="1"/>
        </p:nvSpPr>
        <p:spPr>
          <a:xfrm>
            <a:off x="970116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9" name="Picture Placeholder 7">
            <a:extLst>
              <a:ext uri="{FF2B5EF4-FFF2-40B4-BE49-F238E27FC236}">
                <a16:creationId xmlns:a16="http://schemas.microsoft.com/office/drawing/2014/main" id="{7474A1FC-CFAF-7C1B-7F2D-E96F9D9F151B}"/>
              </a:ext>
            </a:extLst>
          </p:cNvPr>
          <p:cNvSpPr>
            <a:spLocks noGrp="1" noChangeAspect="1"/>
          </p:cNvSpPr>
          <p:nvPr>
            <p:ph type="pic" sz="quarter" idx="14" hasCustomPrompt="1"/>
          </p:nvPr>
        </p:nvSpPr>
        <p:spPr>
          <a:xfrm>
            <a:off x="1288862"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1" name="Picture Placeholder 7">
            <a:extLst>
              <a:ext uri="{FF2B5EF4-FFF2-40B4-BE49-F238E27FC236}">
                <a16:creationId xmlns:a16="http://schemas.microsoft.com/office/drawing/2014/main" id="{84EAB8C3-BBF7-C0ED-CB2C-716526A8FF96}"/>
              </a:ext>
            </a:extLst>
          </p:cNvPr>
          <p:cNvSpPr>
            <a:spLocks noGrp="1" noChangeAspect="1"/>
          </p:cNvSpPr>
          <p:nvPr>
            <p:ph type="pic" sz="quarter" idx="28" hasCustomPrompt="1"/>
          </p:nvPr>
        </p:nvSpPr>
        <p:spPr>
          <a:xfrm>
            <a:off x="357554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Picture Placeholder 7">
            <a:extLst>
              <a:ext uri="{FF2B5EF4-FFF2-40B4-BE49-F238E27FC236}">
                <a16:creationId xmlns:a16="http://schemas.microsoft.com/office/drawing/2014/main" id="{27643FAA-AD97-155C-008B-6B8F8CF2114B}"/>
              </a:ext>
            </a:extLst>
          </p:cNvPr>
          <p:cNvSpPr>
            <a:spLocks noGrp="1" noChangeAspect="1"/>
          </p:cNvSpPr>
          <p:nvPr>
            <p:ph type="pic" sz="quarter" idx="29" hasCustomPrompt="1"/>
          </p:nvPr>
        </p:nvSpPr>
        <p:spPr>
          <a:xfrm>
            <a:off x="5862000"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5" name="Picture Placeholder 7">
            <a:extLst>
              <a:ext uri="{FF2B5EF4-FFF2-40B4-BE49-F238E27FC236}">
                <a16:creationId xmlns:a16="http://schemas.microsoft.com/office/drawing/2014/main" id="{5A58CD83-C05C-C6FF-7D90-D2C473EF6758}"/>
              </a:ext>
            </a:extLst>
          </p:cNvPr>
          <p:cNvSpPr>
            <a:spLocks noGrp="1" noChangeAspect="1"/>
          </p:cNvSpPr>
          <p:nvPr>
            <p:ph type="pic" sz="quarter" idx="30" hasCustomPrompt="1"/>
          </p:nvPr>
        </p:nvSpPr>
        <p:spPr>
          <a:xfrm>
            <a:off x="8150638"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8" name="Picture Placeholder 7">
            <a:extLst>
              <a:ext uri="{FF2B5EF4-FFF2-40B4-BE49-F238E27FC236}">
                <a16:creationId xmlns:a16="http://schemas.microsoft.com/office/drawing/2014/main" id="{AE3FE6F1-C683-78E7-7842-1A16B54D8046}"/>
              </a:ext>
            </a:extLst>
          </p:cNvPr>
          <p:cNvSpPr>
            <a:spLocks noGrp="1" noChangeAspect="1"/>
          </p:cNvSpPr>
          <p:nvPr>
            <p:ph type="pic" sz="quarter" idx="31" hasCustomPrompt="1"/>
          </p:nvPr>
        </p:nvSpPr>
        <p:spPr>
          <a:xfrm>
            <a:off x="10441453" y="2334486"/>
            <a:ext cx="468000" cy="468000"/>
          </a:xfrm>
        </p:spPr>
        <p:txBody>
          <a:bodyPr anchor="ctr" anchorCtr="0"/>
          <a:lstStyle>
            <a:lvl1pPr marL="0" indent="0" algn="ctr">
              <a:buNone/>
              <a:defRPr sz="700">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9" name="Text Placeholder 10">
            <a:extLst>
              <a:ext uri="{FF2B5EF4-FFF2-40B4-BE49-F238E27FC236}">
                <a16:creationId xmlns:a16="http://schemas.microsoft.com/office/drawing/2014/main" id="{36739E9C-FB51-447C-A986-EF92B4D5238F}"/>
              </a:ext>
            </a:extLst>
          </p:cNvPr>
          <p:cNvSpPr>
            <a:spLocks noGrp="1"/>
          </p:cNvSpPr>
          <p:nvPr>
            <p:ph type="body" sz="quarter" idx="15" hasCustomPrompt="1"/>
          </p:nvPr>
        </p:nvSpPr>
        <p:spPr>
          <a:xfrm>
            <a:off x="738775"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0" name="Text Placeholder 10">
            <a:extLst>
              <a:ext uri="{FF2B5EF4-FFF2-40B4-BE49-F238E27FC236}">
                <a16:creationId xmlns:a16="http://schemas.microsoft.com/office/drawing/2014/main" id="{BF3A0F74-791E-25E6-2556-48967BB80B1C}"/>
              </a:ext>
            </a:extLst>
          </p:cNvPr>
          <p:cNvSpPr>
            <a:spLocks noGrp="1"/>
          </p:cNvSpPr>
          <p:nvPr>
            <p:ph type="body" sz="quarter" idx="23" hasCustomPrompt="1"/>
          </p:nvPr>
        </p:nvSpPr>
        <p:spPr>
          <a:xfrm>
            <a:off x="738775"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51" name="Text Placeholder 10">
            <a:extLst>
              <a:ext uri="{FF2B5EF4-FFF2-40B4-BE49-F238E27FC236}">
                <a16:creationId xmlns:a16="http://schemas.microsoft.com/office/drawing/2014/main" id="{6526382C-033D-7097-4D36-076F6FD17D4D}"/>
              </a:ext>
            </a:extLst>
          </p:cNvPr>
          <p:cNvSpPr>
            <a:spLocks noGrp="1"/>
          </p:cNvSpPr>
          <p:nvPr>
            <p:ph type="body" sz="quarter" idx="26" hasCustomPrompt="1"/>
          </p:nvPr>
        </p:nvSpPr>
        <p:spPr>
          <a:xfrm>
            <a:off x="3019739"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16D0DD25-6296-768E-D94E-18787CD41CC0}"/>
              </a:ext>
            </a:extLst>
          </p:cNvPr>
          <p:cNvSpPr>
            <a:spLocks noGrp="1"/>
          </p:cNvSpPr>
          <p:nvPr>
            <p:ph type="body" sz="quarter" idx="32" hasCustomPrompt="1"/>
          </p:nvPr>
        </p:nvSpPr>
        <p:spPr>
          <a:xfrm>
            <a:off x="3019739"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53" name="Text Placeholder 10">
            <a:extLst>
              <a:ext uri="{FF2B5EF4-FFF2-40B4-BE49-F238E27FC236}">
                <a16:creationId xmlns:a16="http://schemas.microsoft.com/office/drawing/2014/main" id="{F4416CA2-F11D-5419-04B8-0F57737828C0}"/>
              </a:ext>
            </a:extLst>
          </p:cNvPr>
          <p:cNvSpPr>
            <a:spLocks noGrp="1"/>
          </p:cNvSpPr>
          <p:nvPr>
            <p:ph type="body" sz="quarter" idx="33" hasCustomPrompt="1"/>
          </p:nvPr>
        </p:nvSpPr>
        <p:spPr>
          <a:xfrm>
            <a:off x="5308129"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4" name="Text Placeholder 10">
            <a:extLst>
              <a:ext uri="{FF2B5EF4-FFF2-40B4-BE49-F238E27FC236}">
                <a16:creationId xmlns:a16="http://schemas.microsoft.com/office/drawing/2014/main" id="{A4563D7C-666A-DB59-C0CA-B1DA3BF3D5D4}"/>
              </a:ext>
            </a:extLst>
          </p:cNvPr>
          <p:cNvSpPr>
            <a:spLocks noGrp="1"/>
          </p:cNvSpPr>
          <p:nvPr>
            <p:ph type="body" sz="quarter" idx="34" hasCustomPrompt="1"/>
          </p:nvPr>
        </p:nvSpPr>
        <p:spPr>
          <a:xfrm>
            <a:off x="5308129"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1" name="Text Placeholder 10">
            <a:extLst>
              <a:ext uri="{FF2B5EF4-FFF2-40B4-BE49-F238E27FC236}">
                <a16:creationId xmlns:a16="http://schemas.microsoft.com/office/drawing/2014/main" id="{233F17CE-C0D1-DA17-DDA0-7C0ED339F4E0}"/>
              </a:ext>
            </a:extLst>
          </p:cNvPr>
          <p:cNvSpPr>
            <a:spLocks noGrp="1"/>
          </p:cNvSpPr>
          <p:nvPr>
            <p:ph type="body" sz="quarter" idx="35" hasCustomPrompt="1"/>
          </p:nvPr>
        </p:nvSpPr>
        <p:spPr>
          <a:xfrm>
            <a:off x="7591455"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2" name="Text Placeholder 10">
            <a:extLst>
              <a:ext uri="{FF2B5EF4-FFF2-40B4-BE49-F238E27FC236}">
                <a16:creationId xmlns:a16="http://schemas.microsoft.com/office/drawing/2014/main" id="{58EE313C-C28F-3494-FFDB-D81D48783718}"/>
              </a:ext>
            </a:extLst>
          </p:cNvPr>
          <p:cNvSpPr>
            <a:spLocks noGrp="1"/>
          </p:cNvSpPr>
          <p:nvPr>
            <p:ph type="body" sz="quarter" idx="36" hasCustomPrompt="1"/>
          </p:nvPr>
        </p:nvSpPr>
        <p:spPr>
          <a:xfrm>
            <a:off x="7591455"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3" name="Text Placeholder 10">
            <a:extLst>
              <a:ext uri="{FF2B5EF4-FFF2-40B4-BE49-F238E27FC236}">
                <a16:creationId xmlns:a16="http://schemas.microsoft.com/office/drawing/2014/main" id="{00893A86-FFCE-997D-C464-EE162FB6A928}"/>
              </a:ext>
            </a:extLst>
          </p:cNvPr>
          <p:cNvSpPr>
            <a:spLocks noGrp="1"/>
          </p:cNvSpPr>
          <p:nvPr>
            <p:ph type="body" sz="quarter" idx="38" hasCustomPrompt="1"/>
          </p:nvPr>
        </p:nvSpPr>
        <p:spPr>
          <a:xfrm>
            <a:off x="9887340" y="3272657"/>
            <a:ext cx="1580806" cy="641083"/>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64" name="Text Placeholder 10">
            <a:extLst>
              <a:ext uri="{FF2B5EF4-FFF2-40B4-BE49-F238E27FC236}">
                <a16:creationId xmlns:a16="http://schemas.microsoft.com/office/drawing/2014/main" id="{EFF56916-5211-2746-F311-B9C996094BA7}"/>
              </a:ext>
            </a:extLst>
          </p:cNvPr>
          <p:cNvSpPr>
            <a:spLocks noGrp="1"/>
          </p:cNvSpPr>
          <p:nvPr>
            <p:ph type="body" sz="quarter" idx="39" hasCustomPrompt="1"/>
          </p:nvPr>
        </p:nvSpPr>
        <p:spPr>
          <a:xfrm>
            <a:off x="9887340" y="4093743"/>
            <a:ext cx="1580805" cy="1535161"/>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Tree>
    <p:extLst>
      <p:ext uri="{BB962C8B-B14F-4D97-AF65-F5344CB8AC3E}">
        <p14:creationId xmlns:p14="http://schemas.microsoft.com/office/powerpoint/2010/main" val="301569656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Categories w Icons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C79D9-D0CE-22E2-4EF0-9018428C138A}"/>
              </a:ext>
            </a:extLst>
          </p:cNvPr>
          <p:cNvSpPr/>
          <p:nvPr userDrawn="1"/>
        </p:nvSpPr>
        <p:spPr>
          <a:xfrm>
            <a:off x="549127"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9DCC4E55-C114-3D3F-9051-38759B3AC158}"/>
              </a:ext>
            </a:extLst>
          </p:cNvPr>
          <p:cNvSpPr/>
          <p:nvPr userDrawn="1"/>
        </p:nvSpPr>
        <p:spPr>
          <a:xfrm>
            <a:off x="2834672"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375B81E4-E8F1-E968-9666-BA6105594B61}"/>
              </a:ext>
            </a:extLst>
          </p:cNvPr>
          <p:cNvSpPr/>
          <p:nvPr userDrawn="1"/>
        </p:nvSpPr>
        <p:spPr>
          <a:xfrm>
            <a:off x="512368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3664B189-C316-9280-5ACE-2947C830921F}"/>
              </a:ext>
            </a:extLst>
          </p:cNvPr>
          <p:cNvSpPr/>
          <p:nvPr userDrawn="1"/>
        </p:nvSpPr>
        <p:spPr>
          <a:xfrm>
            <a:off x="7412703"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49A4A035-3C1A-8680-1F59-5B2391DC884C}"/>
              </a:ext>
            </a:extLst>
          </p:cNvPr>
          <p:cNvSpPr/>
          <p:nvPr userDrawn="1"/>
        </p:nvSpPr>
        <p:spPr>
          <a:xfrm>
            <a:off x="969942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2836407"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747382"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19" name="Rectangle 18">
            <a:extLst>
              <a:ext uri="{FF2B5EF4-FFF2-40B4-BE49-F238E27FC236}">
                <a16:creationId xmlns:a16="http://schemas.microsoft.com/office/drawing/2014/main" id="{ED00B387-4F82-4729-16FF-4819FE1A6821}"/>
              </a:ext>
            </a:extLst>
          </p:cNvPr>
          <p:cNvSpPr/>
          <p:nvPr userDrawn="1"/>
        </p:nvSpPr>
        <p:spPr>
          <a:xfrm>
            <a:off x="970116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5" name="Text Placeholder 7">
            <a:extLst>
              <a:ext uri="{FF2B5EF4-FFF2-40B4-BE49-F238E27FC236}">
                <a16:creationId xmlns:a16="http://schemas.microsoft.com/office/drawing/2014/main" id="{F684E150-FF2A-9536-FFA2-74D213EF6BD9}"/>
              </a:ext>
            </a:extLst>
          </p:cNvPr>
          <p:cNvSpPr>
            <a:spLocks noGrp="1"/>
          </p:cNvSpPr>
          <p:nvPr>
            <p:ph type="body" sz="quarter" idx="24" hasCustomPrompt="1"/>
          </p:nvPr>
        </p:nvSpPr>
        <p:spPr>
          <a:xfrm>
            <a:off x="3028346" y="328831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9" name="Picture Placeholder 7">
            <a:extLst>
              <a:ext uri="{FF2B5EF4-FFF2-40B4-BE49-F238E27FC236}">
                <a16:creationId xmlns:a16="http://schemas.microsoft.com/office/drawing/2014/main" id="{EC584216-BFCC-0549-0C8C-696B2A3AAEF0}"/>
              </a:ext>
            </a:extLst>
          </p:cNvPr>
          <p:cNvSpPr>
            <a:spLocks noGrp="1" noChangeAspect="1"/>
          </p:cNvSpPr>
          <p:nvPr>
            <p:ph type="pic" sz="quarter" idx="25" hasCustomPrompt="1"/>
          </p:nvPr>
        </p:nvSpPr>
        <p:spPr>
          <a:xfrm>
            <a:off x="284674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1" name="Text Placeholder 7">
            <a:extLst>
              <a:ext uri="{FF2B5EF4-FFF2-40B4-BE49-F238E27FC236}">
                <a16:creationId xmlns:a16="http://schemas.microsoft.com/office/drawing/2014/main" id="{02E28BBF-FA61-6DD6-CB3D-3AED4AC67044}"/>
              </a:ext>
            </a:extLst>
          </p:cNvPr>
          <p:cNvSpPr>
            <a:spLocks noGrp="1"/>
          </p:cNvSpPr>
          <p:nvPr>
            <p:ph type="body" sz="quarter" idx="28" hasCustomPrompt="1"/>
          </p:nvPr>
        </p:nvSpPr>
        <p:spPr>
          <a:xfrm>
            <a:off x="5316736"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Picture Placeholder 7">
            <a:extLst>
              <a:ext uri="{FF2B5EF4-FFF2-40B4-BE49-F238E27FC236}">
                <a16:creationId xmlns:a16="http://schemas.microsoft.com/office/drawing/2014/main" id="{E88C09FC-AA32-E93F-9CEC-E4309BD3A0E1}"/>
              </a:ext>
            </a:extLst>
          </p:cNvPr>
          <p:cNvSpPr>
            <a:spLocks noGrp="1" noChangeAspect="1"/>
          </p:cNvSpPr>
          <p:nvPr>
            <p:ph type="pic" sz="quarter" idx="29" hasCustomPrompt="1"/>
          </p:nvPr>
        </p:nvSpPr>
        <p:spPr>
          <a:xfrm>
            <a:off x="5142633"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5" name="Text Placeholder 7">
            <a:extLst>
              <a:ext uri="{FF2B5EF4-FFF2-40B4-BE49-F238E27FC236}">
                <a16:creationId xmlns:a16="http://schemas.microsoft.com/office/drawing/2014/main" id="{FDCFBE29-90D5-A703-76D3-B760C39CF2BA}"/>
              </a:ext>
            </a:extLst>
          </p:cNvPr>
          <p:cNvSpPr>
            <a:spLocks noGrp="1"/>
          </p:cNvSpPr>
          <p:nvPr>
            <p:ph type="body" sz="quarter" idx="32" hasCustomPrompt="1"/>
          </p:nvPr>
        </p:nvSpPr>
        <p:spPr>
          <a:xfrm>
            <a:off x="7600062" y="3288317"/>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Picture Placeholder 7">
            <a:extLst>
              <a:ext uri="{FF2B5EF4-FFF2-40B4-BE49-F238E27FC236}">
                <a16:creationId xmlns:a16="http://schemas.microsoft.com/office/drawing/2014/main" id="{54ADDD3D-346B-E37E-0213-34E18B160365}"/>
              </a:ext>
            </a:extLst>
          </p:cNvPr>
          <p:cNvSpPr>
            <a:spLocks noGrp="1" noChangeAspect="1"/>
          </p:cNvSpPr>
          <p:nvPr>
            <p:ph type="pic" sz="quarter" idx="33" hasCustomPrompt="1"/>
          </p:nvPr>
        </p:nvSpPr>
        <p:spPr>
          <a:xfrm>
            <a:off x="7417061"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sp>
        <p:nvSpPr>
          <p:cNvPr id="49" name="Text Placeholder 7">
            <a:extLst>
              <a:ext uri="{FF2B5EF4-FFF2-40B4-BE49-F238E27FC236}">
                <a16:creationId xmlns:a16="http://schemas.microsoft.com/office/drawing/2014/main" id="{6E913E87-276E-0593-6EB0-CE05A5DBCEEA}"/>
              </a:ext>
            </a:extLst>
          </p:cNvPr>
          <p:cNvSpPr>
            <a:spLocks noGrp="1"/>
          </p:cNvSpPr>
          <p:nvPr>
            <p:ph type="body" sz="quarter" idx="36" hasCustomPrompt="1"/>
          </p:nvPr>
        </p:nvSpPr>
        <p:spPr>
          <a:xfrm>
            <a:off x="9895947" y="3288317"/>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0" name="Picture Placeholder 7">
            <a:extLst>
              <a:ext uri="{FF2B5EF4-FFF2-40B4-BE49-F238E27FC236}">
                <a16:creationId xmlns:a16="http://schemas.microsoft.com/office/drawing/2014/main" id="{63EB86E1-D07B-C9FC-B97B-F34066F293CE}"/>
              </a:ext>
            </a:extLst>
          </p:cNvPr>
          <p:cNvSpPr>
            <a:spLocks noGrp="1" noChangeAspect="1"/>
          </p:cNvSpPr>
          <p:nvPr>
            <p:ph type="pic" sz="quarter" idx="37" hasCustomPrompt="1"/>
          </p:nvPr>
        </p:nvSpPr>
        <p:spPr>
          <a:xfrm>
            <a:off x="9699428" y="1989138"/>
            <a:ext cx="828000" cy="828000"/>
          </a:xfrm>
        </p:spPr>
        <p:txBody>
          <a:bodyPr anchor="ctr" anchorCtr="0"/>
          <a:lstStyle>
            <a:lvl1pPr marL="0" indent="0" algn="ctr">
              <a:buNone/>
              <a:defRPr>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936892"/>
            <a:ext cx="1580806" cy="658527"/>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757979"/>
            <a:ext cx="1580805" cy="918426"/>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a:t>
            </a:r>
          </a:p>
        </p:txBody>
      </p:sp>
      <p:pic>
        <p:nvPicPr>
          <p:cNvPr id="9" name="GroupM_SingleColor_Logo_Navy_RGB.png">
            <a:extLst>
              <a:ext uri="{FF2B5EF4-FFF2-40B4-BE49-F238E27FC236}">
                <a16:creationId xmlns:a16="http://schemas.microsoft.com/office/drawing/2014/main" id="{1E5D19A7-3CE8-40B8-FAE0-AAB9A888D3F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74683774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Categori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8B26E9E-10BF-F986-3759-1AB1A09CF0AF}"/>
              </a:ext>
            </a:extLst>
          </p:cNvPr>
          <p:cNvSpPr>
            <a:spLocks noGrp="1"/>
          </p:cNvSpPr>
          <p:nvPr>
            <p:ph type="pic" sz="quarter" idx="40" hasCustomPrompt="1"/>
          </p:nvPr>
        </p:nvSpPr>
        <p:spPr>
          <a:xfrm>
            <a:off x="3" y="0"/>
            <a:ext cx="12191998" cy="6857998"/>
          </a:xfrm>
          <a:custGeom>
            <a:avLst/>
            <a:gdLst>
              <a:gd name="connsiteX0" fmla="*/ 0 w 12191998"/>
              <a:gd name="connsiteY0" fmla="*/ 0 h 6857998"/>
              <a:gd name="connsiteX1" fmla="*/ 12191998 w 12191998"/>
              <a:gd name="connsiteY1" fmla="*/ 0 h 6857998"/>
              <a:gd name="connsiteX2" fmla="*/ 12191998 w 12191998"/>
              <a:gd name="connsiteY2" fmla="*/ 6857998 h 6857998"/>
              <a:gd name="connsiteX3" fmla="*/ 0 w 1219199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8" h="6857998">
                <a:moveTo>
                  <a:pt x="0" y="0"/>
                </a:moveTo>
                <a:lnTo>
                  <a:pt x="12191998" y="0"/>
                </a:lnTo>
                <a:lnTo>
                  <a:pt x="12191998" y="6857998"/>
                </a:lnTo>
                <a:lnTo>
                  <a:pt x="0" y="6857998"/>
                </a:lnTo>
                <a:close/>
              </a:path>
            </a:pathLst>
          </a:custGeom>
          <a:solidFill>
            <a:schemeClr val="bg1">
              <a:lumMod val="50000"/>
            </a:schemeClr>
          </a:solidFill>
        </p:spPr>
        <p:txBody>
          <a:bodyPr wrap="square">
            <a:noAutofit/>
          </a:bodyPr>
          <a:lstStyle>
            <a:lvl1pPr marL="0" indent="0">
              <a:buNone/>
              <a:defRPr>
                <a:solidFill>
                  <a:schemeClr val="bg1"/>
                </a:solidFill>
              </a:defRPr>
            </a:lvl1pPr>
          </a:lstStyle>
          <a:p>
            <a:r>
              <a:rPr lang="en-US"/>
              <a:t>Move the blue overlay to the right &gt; click icon to add your image &gt; right click “Send to back” &gt; Align blue overlay back to left</a:t>
            </a:r>
          </a:p>
        </p:txBody>
      </p:sp>
      <p:sp>
        <p:nvSpPr>
          <p:cNvPr id="5" name="Text Placeholder 4">
            <a:extLst>
              <a:ext uri="{FF2B5EF4-FFF2-40B4-BE49-F238E27FC236}">
                <a16:creationId xmlns:a16="http://schemas.microsoft.com/office/drawing/2014/main" id="{12C435D3-1D0E-F6DC-BA25-8ADA239A1243}"/>
              </a:ext>
            </a:extLst>
          </p:cNvPr>
          <p:cNvSpPr>
            <a:spLocks noGrp="1"/>
          </p:cNvSpPr>
          <p:nvPr>
            <p:ph type="body" sz="quarter" idx="37"/>
          </p:nvPr>
        </p:nvSpPr>
        <p:spPr>
          <a:xfrm>
            <a:off x="0" y="0"/>
            <a:ext cx="12191998" cy="6858001"/>
          </a:xfrm>
          <a:custGeom>
            <a:avLst/>
            <a:gdLst>
              <a:gd name="connsiteX0" fmla="*/ 0 w 12191998"/>
              <a:gd name="connsiteY0" fmla="*/ 0 h 6858001"/>
              <a:gd name="connsiteX1" fmla="*/ 12191998 w 12191998"/>
              <a:gd name="connsiteY1" fmla="*/ 0 h 6858001"/>
              <a:gd name="connsiteX2" fmla="*/ 12191998 w 12191998"/>
              <a:gd name="connsiteY2" fmla="*/ 6858001 h 6858001"/>
              <a:gd name="connsiteX3" fmla="*/ 0 w 1219199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8" h="6858001">
                <a:moveTo>
                  <a:pt x="0" y="0"/>
                </a:moveTo>
                <a:lnTo>
                  <a:pt x="12191998" y="0"/>
                </a:lnTo>
                <a:lnTo>
                  <a:pt x="12191998" y="6858001"/>
                </a:lnTo>
                <a:lnTo>
                  <a:pt x="0" y="6858001"/>
                </a:lnTo>
                <a:close/>
              </a:path>
            </a:pathLst>
          </a:custGeom>
          <a:solidFill>
            <a:schemeClr val="bg2">
              <a:alpha val="60000"/>
            </a:schemeClr>
          </a:solidFill>
        </p:spPr>
        <p:txBody>
          <a:bodyPr wrap="square">
            <a:noAutofit/>
          </a:bodyPr>
          <a:lstStyle>
            <a:lvl1pPr>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1"/>
                </a:solidFill>
              </a:defRPr>
            </a:lvl1pPr>
          </a:lstStyle>
          <a:p>
            <a:r>
              <a:rPr lang="en-MY"/>
              <a:t>Click here to add your title which is detailed and descriptive to the content on this slide</a:t>
            </a:r>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747382" y="2220153"/>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7">
            <a:extLst>
              <a:ext uri="{FF2B5EF4-FFF2-40B4-BE49-F238E27FC236}">
                <a16:creationId xmlns:a16="http://schemas.microsoft.com/office/drawing/2014/main" id="{F684E150-FF2A-9536-FFA2-74D213EF6BD9}"/>
              </a:ext>
            </a:extLst>
          </p:cNvPr>
          <p:cNvSpPr>
            <a:spLocks noGrp="1"/>
          </p:cNvSpPr>
          <p:nvPr>
            <p:ph type="body" sz="quarter" idx="24" hasCustomPrompt="1"/>
          </p:nvPr>
        </p:nvSpPr>
        <p:spPr>
          <a:xfrm>
            <a:off x="3028346"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1" name="Text Placeholder 7">
            <a:extLst>
              <a:ext uri="{FF2B5EF4-FFF2-40B4-BE49-F238E27FC236}">
                <a16:creationId xmlns:a16="http://schemas.microsoft.com/office/drawing/2014/main" id="{02E28BBF-FA61-6DD6-CB3D-3AED4AC67044}"/>
              </a:ext>
            </a:extLst>
          </p:cNvPr>
          <p:cNvSpPr>
            <a:spLocks noGrp="1"/>
          </p:cNvSpPr>
          <p:nvPr>
            <p:ph type="body" sz="quarter" idx="28" hasCustomPrompt="1"/>
          </p:nvPr>
        </p:nvSpPr>
        <p:spPr>
          <a:xfrm>
            <a:off x="5316736" y="2220153"/>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5" name="Text Placeholder 7">
            <a:extLst>
              <a:ext uri="{FF2B5EF4-FFF2-40B4-BE49-F238E27FC236}">
                <a16:creationId xmlns:a16="http://schemas.microsoft.com/office/drawing/2014/main" id="{FDCFBE29-90D5-A703-76D3-B760C39CF2BA}"/>
              </a:ext>
            </a:extLst>
          </p:cNvPr>
          <p:cNvSpPr>
            <a:spLocks noGrp="1"/>
          </p:cNvSpPr>
          <p:nvPr>
            <p:ph type="body" sz="quarter" idx="32" hasCustomPrompt="1"/>
          </p:nvPr>
        </p:nvSpPr>
        <p:spPr>
          <a:xfrm>
            <a:off x="7600062" y="2220153"/>
            <a:ext cx="570066" cy="520402"/>
          </a:xfrm>
        </p:spPr>
        <p:txBody>
          <a:bodyPr anchor="t" anchorCtr="0"/>
          <a:lstStyle>
            <a:lvl1pPr marL="0" indent="0" algn="l">
              <a:lnSpc>
                <a:spcPct val="90000"/>
              </a:lnSpc>
              <a:spcBef>
                <a:spcPts val="0"/>
              </a:spcBef>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49" name="Text Placeholder 7">
            <a:extLst>
              <a:ext uri="{FF2B5EF4-FFF2-40B4-BE49-F238E27FC236}">
                <a16:creationId xmlns:a16="http://schemas.microsoft.com/office/drawing/2014/main" id="{6E913E87-276E-0593-6EB0-CE05A5DBCEEA}"/>
              </a:ext>
            </a:extLst>
          </p:cNvPr>
          <p:cNvSpPr>
            <a:spLocks noGrp="1"/>
          </p:cNvSpPr>
          <p:nvPr>
            <p:ph type="body" sz="quarter" idx="36" hasCustomPrompt="1"/>
          </p:nvPr>
        </p:nvSpPr>
        <p:spPr>
          <a:xfrm>
            <a:off x="9895947" y="2220153"/>
            <a:ext cx="570066" cy="520402"/>
          </a:xfrm>
        </p:spPr>
        <p:txBody>
          <a:bodyPr anchor="t" anchorCtr="0"/>
          <a:lstStyle>
            <a:lvl1pPr marL="0" indent="0" algn="l">
              <a:lnSpc>
                <a:spcPct val="90000"/>
              </a:lnSpc>
              <a:spcBef>
                <a:spcPts val="0"/>
              </a:spcBef>
              <a:buNone/>
              <a:defRPr sz="36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2868729"/>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powerful fact</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3689815"/>
            <a:ext cx="1580805" cy="1879712"/>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616176693"/>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Categories w Images">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3C28EE-8669-403D-E417-7F497B75A8EB}"/>
              </a:ext>
            </a:extLst>
          </p:cNvPr>
          <p:cNvSpPr/>
          <p:nvPr userDrawn="1"/>
        </p:nvSpPr>
        <p:spPr>
          <a:xfrm>
            <a:off x="549127"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Rectangle 72">
            <a:extLst>
              <a:ext uri="{FF2B5EF4-FFF2-40B4-BE49-F238E27FC236}">
                <a16:creationId xmlns:a16="http://schemas.microsoft.com/office/drawing/2014/main" id="{46481057-B9D7-61AE-A95B-00D3FE227CDE}"/>
              </a:ext>
            </a:extLst>
          </p:cNvPr>
          <p:cNvSpPr/>
          <p:nvPr userDrawn="1"/>
        </p:nvSpPr>
        <p:spPr>
          <a:xfrm>
            <a:off x="2834672"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Rectangle 73">
            <a:extLst>
              <a:ext uri="{FF2B5EF4-FFF2-40B4-BE49-F238E27FC236}">
                <a16:creationId xmlns:a16="http://schemas.microsoft.com/office/drawing/2014/main" id="{F91AD997-B1F3-6642-4C28-A30EA01C02D4}"/>
              </a:ext>
            </a:extLst>
          </p:cNvPr>
          <p:cNvSpPr/>
          <p:nvPr userDrawn="1"/>
        </p:nvSpPr>
        <p:spPr>
          <a:xfrm>
            <a:off x="512368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Rectangle 74">
            <a:extLst>
              <a:ext uri="{FF2B5EF4-FFF2-40B4-BE49-F238E27FC236}">
                <a16:creationId xmlns:a16="http://schemas.microsoft.com/office/drawing/2014/main" id="{CDE3D126-C84C-BF75-932A-724DA1B4604A}"/>
              </a:ext>
            </a:extLst>
          </p:cNvPr>
          <p:cNvSpPr/>
          <p:nvPr userDrawn="1"/>
        </p:nvSpPr>
        <p:spPr>
          <a:xfrm>
            <a:off x="7412703"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Rectangle 75">
            <a:extLst>
              <a:ext uri="{FF2B5EF4-FFF2-40B4-BE49-F238E27FC236}">
                <a16:creationId xmlns:a16="http://schemas.microsoft.com/office/drawing/2014/main" id="{EBF37C08-60BA-9B08-550B-D8F925FD9711}"/>
              </a:ext>
            </a:extLst>
          </p:cNvPr>
          <p:cNvSpPr/>
          <p:nvPr userDrawn="1"/>
        </p:nvSpPr>
        <p:spPr>
          <a:xfrm>
            <a:off x="9699428" y="3104474"/>
            <a:ext cx="1947470" cy="3024864"/>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Rectangle 19">
            <a:extLst>
              <a:ext uri="{FF2B5EF4-FFF2-40B4-BE49-F238E27FC236}">
                <a16:creationId xmlns:a16="http://schemas.microsoft.com/office/drawing/2014/main" id="{7D4D5467-932B-28A2-FD60-5522FB33D04D}"/>
              </a:ext>
            </a:extLst>
          </p:cNvPr>
          <p:cNvSpPr/>
          <p:nvPr userDrawn="1"/>
        </p:nvSpPr>
        <p:spPr>
          <a:xfrm>
            <a:off x="5125423" y="6020918"/>
            <a:ext cx="19440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3" name="Rectangle 22">
            <a:extLst>
              <a:ext uri="{FF2B5EF4-FFF2-40B4-BE49-F238E27FC236}">
                <a16:creationId xmlns:a16="http://schemas.microsoft.com/office/drawing/2014/main" id="{784BC061-C49D-8C4A-17AF-8C85E68AAE91}"/>
              </a:ext>
            </a:extLst>
          </p:cNvPr>
          <p:cNvSpPr/>
          <p:nvPr userDrawn="1"/>
        </p:nvSpPr>
        <p:spPr>
          <a:xfrm>
            <a:off x="7414438" y="6020918"/>
            <a:ext cx="194400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4" name="Rectangle 23">
            <a:extLst>
              <a:ext uri="{FF2B5EF4-FFF2-40B4-BE49-F238E27FC236}">
                <a16:creationId xmlns:a16="http://schemas.microsoft.com/office/drawing/2014/main" id="{C3386A31-8CD4-6CDB-9B1C-60E978500D60}"/>
              </a:ext>
            </a:extLst>
          </p:cNvPr>
          <p:cNvSpPr/>
          <p:nvPr userDrawn="1"/>
        </p:nvSpPr>
        <p:spPr>
          <a:xfrm>
            <a:off x="549127" y="6020918"/>
            <a:ext cx="19512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BC670171-C5FE-5E20-2A1D-24C6D41E849C}"/>
              </a:ext>
            </a:extLst>
          </p:cNvPr>
          <p:cNvSpPr/>
          <p:nvPr userDrawn="1"/>
        </p:nvSpPr>
        <p:spPr>
          <a:xfrm>
            <a:off x="2831827" y="6020918"/>
            <a:ext cx="1952180" cy="108420"/>
          </a:xfrm>
          <a:prstGeom prst="rect">
            <a:avLst/>
          </a:prstGeom>
          <a:solidFill>
            <a:schemeClr val="accent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a:solidFill>
                  <a:schemeClr val="bg2"/>
                </a:solidFill>
              </a:defRPr>
            </a:lvl1p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17" name="Text Placeholder 10">
            <a:extLst>
              <a:ext uri="{FF2B5EF4-FFF2-40B4-BE49-F238E27FC236}">
                <a16:creationId xmlns:a16="http://schemas.microsoft.com/office/drawing/2014/main" id="{455241FC-269C-0A53-1C59-4F84255C5548}"/>
              </a:ext>
            </a:extLst>
          </p:cNvPr>
          <p:cNvSpPr>
            <a:spLocks noGrp="1"/>
          </p:cNvSpPr>
          <p:nvPr>
            <p:ph type="body" sz="quarter" idx="15" hasCustomPrompt="1"/>
          </p:nvPr>
        </p:nvSpPr>
        <p:spPr>
          <a:xfrm>
            <a:off x="738775" y="3798103"/>
            <a:ext cx="1580806" cy="41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8" name="Text Placeholder 10">
            <a:extLst>
              <a:ext uri="{FF2B5EF4-FFF2-40B4-BE49-F238E27FC236}">
                <a16:creationId xmlns:a16="http://schemas.microsoft.com/office/drawing/2014/main" id="{B4794150-3CE5-A197-9F1A-A6E6ADA8619B}"/>
              </a:ext>
            </a:extLst>
          </p:cNvPr>
          <p:cNvSpPr>
            <a:spLocks noGrp="1"/>
          </p:cNvSpPr>
          <p:nvPr>
            <p:ph type="body" sz="quarter" idx="23" hasCustomPrompt="1"/>
          </p:nvPr>
        </p:nvSpPr>
        <p:spPr>
          <a:xfrm>
            <a:off x="73877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19" name="Rectangle 18">
            <a:extLst>
              <a:ext uri="{FF2B5EF4-FFF2-40B4-BE49-F238E27FC236}">
                <a16:creationId xmlns:a16="http://schemas.microsoft.com/office/drawing/2014/main" id="{ED00B387-4F82-4729-16FF-4819FE1A6821}"/>
              </a:ext>
            </a:extLst>
          </p:cNvPr>
          <p:cNvSpPr/>
          <p:nvPr userDrawn="1"/>
        </p:nvSpPr>
        <p:spPr>
          <a:xfrm>
            <a:off x="9701163" y="6020918"/>
            <a:ext cx="1947600" cy="108420"/>
          </a:xfrm>
          <a:prstGeom prst="rect">
            <a:avLst/>
          </a:prstGeom>
          <a:solidFill>
            <a:schemeClr val="bg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sp>
        <p:nvSpPr>
          <p:cNvPr id="30" name="Text Placeholder 10">
            <a:extLst>
              <a:ext uri="{FF2B5EF4-FFF2-40B4-BE49-F238E27FC236}">
                <a16:creationId xmlns:a16="http://schemas.microsoft.com/office/drawing/2014/main" id="{66FAB469-8D2B-1A29-678A-76D9D574661B}"/>
              </a:ext>
            </a:extLst>
          </p:cNvPr>
          <p:cNvSpPr>
            <a:spLocks noGrp="1"/>
          </p:cNvSpPr>
          <p:nvPr>
            <p:ph type="body" sz="quarter" idx="26" hasCustomPrompt="1"/>
          </p:nvPr>
        </p:nvSpPr>
        <p:spPr>
          <a:xfrm>
            <a:off x="3019739"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31" name="Text Placeholder 10">
            <a:extLst>
              <a:ext uri="{FF2B5EF4-FFF2-40B4-BE49-F238E27FC236}">
                <a16:creationId xmlns:a16="http://schemas.microsoft.com/office/drawing/2014/main" id="{30CCB8AF-EBFB-08C4-ECAD-4E7A6ECDBFC9}"/>
              </a:ext>
            </a:extLst>
          </p:cNvPr>
          <p:cNvSpPr>
            <a:spLocks noGrp="1"/>
          </p:cNvSpPr>
          <p:nvPr>
            <p:ph type="body" sz="quarter" idx="27" hasCustomPrompt="1"/>
          </p:nvPr>
        </p:nvSpPr>
        <p:spPr>
          <a:xfrm>
            <a:off x="301973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3" name="Text Placeholder 10">
            <a:extLst>
              <a:ext uri="{FF2B5EF4-FFF2-40B4-BE49-F238E27FC236}">
                <a16:creationId xmlns:a16="http://schemas.microsoft.com/office/drawing/2014/main" id="{3F2F9593-345A-E0C9-8EB4-46041EF10A8D}"/>
              </a:ext>
            </a:extLst>
          </p:cNvPr>
          <p:cNvSpPr>
            <a:spLocks noGrp="1"/>
          </p:cNvSpPr>
          <p:nvPr>
            <p:ph type="body" sz="quarter" idx="30" hasCustomPrompt="1"/>
          </p:nvPr>
        </p:nvSpPr>
        <p:spPr>
          <a:xfrm>
            <a:off x="5308129"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4" name="Text Placeholder 10">
            <a:extLst>
              <a:ext uri="{FF2B5EF4-FFF2-40B4-BE49-F238E27FC236}">
                <a16:creationId xmlns:a16="http://schemas.microsoft.com/office/drawing/2014/main" id="{C3527D40-1EC1-5490-9B5C-5C5833F4ABAE}"/>
              </a:ext>
            </a:extLst>
          </p:cNvPr>
          <p:cNvSpPr>
            <a:spLocks noGrp="1"/>
          </p:cNvSpPr>
          <p:nvPr>
            <p:ph type="body" sz="quarter" idx="31" hasCustomPrompt="1"/>
          </p:nvPr>
        </p:nvSpPr>
        <p:spPr>
          <a:xfrm>
            <a:off x="5308129"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47" name="Text Placeholder 10">
            <a:extLst>
              <a:ext uri="{FF2B5EF4-FFF2-40B4-BE49-F238E27FC236}">
                <a16:creationId xmlns:a16="http://schemas.microsoft.com/office/drawing/2014/main" id="{EE699C3A-7AEF-5832-634D-B70FF36ACBAB}"/>
              </a:ext>
            </a:extLst>
          </p:cNvPr>
          <p:cNvSpPr>
            <a:spLocks noGrp="1"/>
          </p:cNvSpPr>
          <p:nvPr>
            <p:ph type="body" sz="quarter" idx="34" hasCustomPrompt="1"/>
          </p:nvPr>
        </p:nvSpPr>
        <p:spPr>
          <a:xfrm>
            <a:off x="7591455"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48" name="Text Placeholder 10">
            <a:extLst>
              <a:ext uri="{FF2B5EF4-FFF2-40B4-BE49-F238E27FC236}">
                <a16:creationId xmlns:a16="http://schemas.microsoft.com/office/drawing/2014/main" id="{EDAE5CD2-E4E7-9FBE-7B12-B9EF3B9D8F31}"/>
              </a:ext>
            </a:extLst>
          </p:cNvPr>
          <p:cNvSpPr>
            <a:spLocks noGrp="1"/>
          </p:cNvSpPr>
          <p:nvPr>
            <p:ph type="body" sz="quarter" idx="35" hasCustomPrompt="1"/>
          </p:nvPr>
        </p:nvSpPr>
        <p:spPr>
          <a:xfrm>
            <a:off x="7591455"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51" name="Text Placeholder 10">
            <a:extLst>
              <a:ext uri="{FF2B5EF4-FFF2-40B4-BE49-F238E27FC236}">
                <a16:creationId xmlns:a16="http://schemas.microsoft.com/office/drawing/2014/main" id="{01F80B18-BF37-C9F7-9961-1D8E46CC6C5D}"/>
              </a:ext>
            </a:extLst>
          </p:cNvPr>
          <p:cNvSpPr>
            <a:spLocks noGrp="1"/>
          </p:cNvSpPr>
          <p:nvPr>
            <p:ph type="body" sz="quarter" idx="38" hasCustomPrompt="1"/>
          </p:nvPr>
        </p:nvSpPr>
        <p:spPr>
          <a:xfrm>
            <a:off x="9887340" y="3798103"/>
            <a:ext cx="1580806" cy="414000"/>
          </a:xfrm>
        </p:spPr>
        <p:txBody>
          <a:bodyPr/>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52" name="Text Placeholder 10">
            <a:extLst>
              <a:ext uri="{FF2B5EF4-FFF2-40B4-BE49-F238E27FC236}">
                <a16:creationId xmlns:a16="http://schemas.microsoft.com/office/drawing/2014/main" id="{94A60A46-66F5-99D0-F8D9-69BAC8B19218}"/>
              </a:ext>
            </a:extLst>
          </p:cNvPr>
          <p:cNvSpPr>
            <a:spLocks noGrp="1"/>
          </p:cNvSpPr>
          <p:nvPr>
            <p:ph type="body" sz="quarter" idx="39" hasCustomPrompt="1"/>
          </p:nvPr>
        </p:nvSpPr>
        <p:spPr>
          <a:xfrm>
            <a:off x="9887340" y="4405433"/>
            <a:ext cx="1580805" cy="1199720"/>
          </a:xfrm>
        </p:spPr>
        <p:txBody>
          <a:bodyPr/>
          <a:lstStyle>
            <a:lvl1pPr marL="0" indent="0">
              <a:buNone/>
              <a:defRPr/>
            </a:lvl1pPr>
            <a:lvl2pPr marL="360000" indent="0">
              <a:buNone/>
              <a:defRPr/>
            </a:lvl2pPr>
            <a:lvl3pPr marL="720000" indent="0">
              <a:buNone/>
              <a:defRPr/>
            </a:lvl3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a:t>
            </a:r>
            <a:r>
              <a:rPr lang="en-US"/>
              <a:t> </a:t>
            </a:r>
            <a:r>
              <a:rPr lang="en-US" err="1"/>
              <a:t>adipisicing</a:t>
            </a:r>
            <a:r>
              <a:rPr lang="en-US"/>
              <a:t> do </a:t>
            </a:r>
            <a:r>
              <a:rPr lang="en-US" err="1"/>
              <a:t>eius</a:t>
            </a:r>
            <a:r>
              <a:rPr lang="en-US"/>
              <a:t> mod </a:t>
            </a:r>
            <a:r>
              <a:rPr lang="en-US" err="1"/>
              <a:t>tempor</a:t>
            </a:r>
            <a:r>
              <a:rPr lang="en-US"/>
              <a:t> </a:t>
            </a:r>
            <a:r>
              <a:rPr lang="en-US" err="1"/>
              <a:t>adip</a:t>
            </a:r>
            <a:r>
              <a:rPr lang="en-US"/>
              <a:t> do </a:t>
            </a:r>
            <a:r>
              <a:rPr lang="en-US" err="1"/>
              <a:t>eiusmod</a:t>
            </a:r>
            <a:r>
              <a:rPr lang="en-US"/>
              <a:t> </a:t>
            </a:r>
            <a:r>
              <a:rPr lang="en-US" err="1"/>
              <a:t>tempor</a:t>
            </a:r>
            <a:r>
              <a:rPr lang="en-US"/>
              <a:t>.</a:t>
            </a:r>
          </a:p>
        </p:txBody>
      </p:sp>
      <p:sp>
        <p:nvSpPr>
          <p:cNvPr id="7" name="Picture Placeholder 7">
            <a:extLst>
              <a:ext uri="{FF2B5EF4-FFF2-40B4-BE49-F238E27FC236}">
                <a16:creationId xmlns:a16="http://schemas.microsoft.com/office/drawing/2014/main" id="{68242DD5-64E3-D5E7-0A86-161B4392B7C6}"/>
              </a:ext>
            </a:extLst>
          </p:cNvPr>
          <p:cNvSpPr>
            <a:spLocks noGrp="1" noChangeAspect="1"/>
          </p:cNvSpPr>
          <p:nvPr>
            <p:ph type="pic" sz="quarter" idx="14" hasCustomPrompt="1"/>
          </p:nvPr>
        </p:nvSpPr>
        <p:spPr>
          <a:xfrm>
            <a:off x="74431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8" name="Picture Placeholder 7">
            <a:extLst>
              <a:ext uri="{FF2B5EF4-FFF2-40B4-BE49-F238E27FC236}">
                <a16:creationId xmlns:a16="http://schemas.microsoft.com/office/drawing/2014/main" id="{97844AF0-518A-1198-686B-0E4C834387E2}"/>
              </a:ext>
            </a:extLst>
          </p:cNvPr>
          <p:cNvSpPr>
            <a:spLocks noGrp="1" noChangeAspect="1"/>
          </p:cNvSpPr>
          <p:nvPr>
            <p:ph type="pic" sz="quarter" idx="40" hasCustomPrompt="1"/>
          </p:nvPr>
        </p:nvSpPr>
        <p:spPr>
          <a:xfrm>
            <a:off x="3019739"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9" name="Picture Placeholder 7">
            <a:extLst>
              <a:ext uri="{FF2B5EF4-FFF2-40B4-BE49-F238E27FC236}">
                <a16:creationId xmlns:a16="http://schemas.microsoft.com/office/drawing/2014/main" id="{360788CC-89BD-AD6A-6E4A-27B252BFF32C}"/>
              </a:ext>
            </a:extLst>
          </p:cNvPr>
          <p:cNvSpPr>
            <a:spLocks noGrp="1" noChangeAspect="1"/>
          </p:cNvSpPr>
          <p:nvPr>
            <p:ph type="pic" sz="quarter" idx="41" hasCustomPrompt="1"/>
          </p:nvPr>
        </p:nvSpPr>
        <p:spPr>
          <a:xfrm>
            <a:off x="5308368"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0" name="Picture Placeholder 7">
            <a:extLst>
              <a:ext uri="{FF2B5EF4-FFF2-40B4-BE49-F238E27FC236}">
                <a16:creationId xmlns:a16="http://schemas.microsoft.com/office/drawing/2014/main" id="{B577D2D1-E105-CABF-ECCC-D64CC0ADABDF}"/>
              </a:ext>
            </a:extLst>
          </p:cNvPr>
          <p:cNvSpPr>
            <a:spLocks noGrp="1" noChangeAspect="1"/>
          </p:cNvSpPr>
          <p:nvPr>
            <p:ph type="pic" sz="quarter" idx="42" hasCustomPrompt="1"/>
          </p:nvPr>
        </p:nvSpPr>
        <p:spPr>
          <a:xfrm>
            <a:off x="7591455"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sp>
        <p:nvSpPr>
          <p:cNvPr id="11" name="Picture Placeholder 7">
            <a:extLst>
              <a:ext uri="{FF2B5EF4-FFF2-40B4-BE49-F238E27FC236}">
                <a16:creationId xmlns:a16="http://schemas.microsoft.com/office/drawing/2014/main" id="{930CEB9D-9ED8-32F0-67DD-5375451A5A50}"/>
              </a:ext>
            </a:extLst>
          </p:cNvPr>
          <p:cNvSpPr>
            <a:spLocks noGrp="1" noChangeAspect="1"/>
          </p:cNvSpPr>
          <p:nvPr>
            <p:ph type="pic" sz="quarter" idx="43" hasCustomPrompt="1"/>
          </p:nvPr>
        </p:nvSpPr>
        <p:spPr>
          <a:xfrm>
            <a:off x="9874542" y="1989138"/>
            <a:ext cx="1575265" cy="1575265"/>
          </a:xfrm>
          <a:solidFill>
            <a:schemeClr val="bg1">
              <a:lumMod val="50000"/>
            </a:schemeClr>
          </a:solidFill>
        </p:spPr>
        <p:txBody>
          <a:bodyPr anchor="ctr" anchorCtr="0"/>
          <a:lstStyle>
            <a:lvl1pPr marL="0" indent="0" algn="ctr">
              <a:buNone/>
              <a:defRPr>
                <a:solidFill>
                  <a:schemeClr val="bg1"/>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image</a:t>
            </a:r>
          </a:p>
        </p:txBody>
      </p:sp>
      <p:pic>
        <p:nvPicPr>
          <p:cNvPr id="4" name="GroupM_SingleColor_Logo_Navy_RGB.png">
            <a:extLst>
              <a:ext uri="{FF2B5EF4-FFF2-40B4-BE49-F238E27FC236}">
                <a16:creationId xmlns:a16="http://schemas.microsoft.com/office/drawing/2014/main" id="{1EA5F584-1C68-6A1F-F737-78AA7D5DAF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1812826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Categories w Ic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0F0D0D9-7CA4-3F2C-1693-7AE18E9FB5CF}"/>
              </a:ext>
            </a:extLst>
          </p:cNvPr>
          <p:cNvSpPr>
            <a:spLocks noGrp="1"/>
          </p:cNvSpPr>
          <p:nvPr>
            <p:ph type="pic" sz="quarter" idx="13" hasCustomPrompt="1"/>
          </p:nvPr>
        </p:nvSpPr>
        <p:spPr>
          <a:xfrm>
            <a:off x="0" y="0"/>
            <a:ext cx="5016500" cy="6858000"/>
          </a:xfrm>
          <a:solidFill>
            <a:schemeClr val="bg1">
              <a:lumMod val="50000"/>
            </a:schemeClr>
          </a:solidFill>
        </p:spPr>
        <p:txBody>
          <a:bodyPr/>
          <a:lstStyle>
            <a:lvl1pPr>
              <a:defRPr>
                <a:solidFill>
                  <a:schemeClr val="bg1"/>
                </a:solidFill>
              </a:defRPr>
            </a:lvl1pPr>
          </a:lstStyle>
          <a:p>
            <a:r>
              <a:rPr lang="en-US"/>
              <a:t>Click icon to add your image &gt; right click “Send to back”</a:t>
            </a:r>
          </a:p>
        </p:txBody>
      </p:sp>
      <p:sp>
        <p:nvSpPr>
          <p:cNvPr id="16" name="Text Placeholder 15">
            <a:extLst>
              <a:ext uri="{FF2B5EF4-FFF2-40B4-BE49-F238E27FC236}">
                <a16:creationId xmlns:a16="http://schemas.microsoft.com/office/drawing/2014/main" id="{D99700EC-2C3E-173E-A18C-59861E809AD2}"/>
              </a:ext>
            </a:extLst>
          </p:cNvPr>
          <p:cNvSpPr>
            <a:spLocks noGrp="1"/>
          </p:cNvSpPr>
          <p:nvPr>
            <p:ph type="body" sz="quarter" idx="17"/>
          </p:nvPr>
        </p:nvSpPr>
        <p:spPr>
          <a:xfrm>
            <a:off x="1" y="1"/>
            <a:ext cx="3423683" cy="3687592"/>
          </a:xfrm>
          <a:custGeom>
            <a:avLst/>
            <a:gdLst>
              <a:gd name="connsiteX0" fmla="*/ 0 w 2978727"/>
              <a:gd name="connsiteY0" fmla="*/ 0 h 3208338"/>
              <a:gd name="connsiteX1" fmla="*/ 2361082 w 2978727"/>
              <a:gd name="connsiteY1" fmla="*/ 0 h 3208338"/>
              <a:gd name="connsiteX2" fmla="*/ 2440675 w 2978727"/>
              <a:gd name="connsiteY2" fmla="*/ 72339 h 3208338"/>
              <a:gd name="connsiteX3" fmla="*/ 2978727 w 2978727"/>
              <a:gd name="connsiteY3" fmla="*/ 1371312 h 3208338"/>
              <a:gd name="connsiteX4" fmla="*/ 1141701 w 2978727"/>
              <a:gd name="connsiteY4" fmla="*/ 3208338 h 3208338"/>
              <a:gd name="connsiteX5" fmla="*/ 114603 w 2978727"/>
              <a:gd name="connsiteY5" fmla="*/ 2894603 h 3208338"/>
              <a:gd name="connsiteX6" fmla="*/ 0 w 2978727"/>
              <a:gd name="connsiteY6" fmla="*/ 2808905 h 320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727" h="3208338">
                <a:moveTo>
                  <a:pt x="0" y="0"/>
                </a:moveTo>
                <a:lnTo>
                  <a:pt x="2361082" y="0"/>
                </a:lnTo>
                <a:lnTo>
                  <a:pt x="2440675" y="72339"/>
                </a:lnTo>
                <a:cubicBezTo>
                  <a:pt x="2773111" y="404775"/>
                  <a:pt x="2978727" y="864032"/>
                  <a:pt x="2978727" y="1371312"/>
                </a:cubicBezTo>
                <a:cubicBezTo>
                  <a:pt x="2978727" y="2385873"/>
                  <a:pt x="2156262" y="3208338"/>
                  <a:pt x="1141701" y="3208338"/>
                </a:cubicBezTo>
                <a:cubicBezTo>
                  <a:pt x="761241" y="3208338"/>
                  <a:pt x="407794" y="3092679"/>
                  <a:pt x="114603" y="2894603"/>
                </a:cubicBezTo>
                <a:lnTo>
                  <a:pt x="0" y="2808905"/>
                </a:lnTo>
                <a:close/>
              </a:path>
            </a:pathLst>
          </a:custGeom>
          <a:solidFill>
            <a:schemeClr val="accent1">
              <a:alpha val="80000"/>
            </a:schemeClr>
          </a:solidFill>
        </p:spPr>
        <p:txBody>
          <a:bodyPr wrap="square">
            <a:noAutofit/>
          </a:bodyPr>
          <a:lstStyle>
            <a:lvl1pPr>
              <a:defRPr>
                <a:noFill/>
              </a:defRPr>
            </a:lvl1pPr>
          </a:lstStyle>
          <a:p>
            <a:pPr lvl="0"/>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4" y="791698"/>
            <a:ext cx="2015692" cy="1886731"/>
          </a:xfrm>
        </p:spPr>
        <p:txBody>
          <a:bodyPr anchor="ctr" anchorCtr="0"/>
          <a:lstStyle>
            <a:lvl1pPr>
              <a:defRPr sz="3600">
                <a:solidFill>
                  <a:schemeClr val="bg1"/>
                </a:solidFill>
              </a:defRPr>
            </a:lvl1pPr>
          </a:lstStyle>
          <a:p>
            <a:r>
              <a:rPr lang="en-GB"/>
              <a:t>Click here to add your title</a:t>
            </a:r>
            <a:endParaRPr lang="en-US"/>
          </a:p>
        </p:txBody>
      </p:sp>
      <p:sp>
        <p:nvSpPr>
          <p:cNvPr id="23" name="Text Placeholder 7">
            <a:extLst>
              <a:ext uri="{FF2B5EF4-FFF2-40B4-BE49-F238E27FC236}">
                <a16:creationId xmlns:a16="http://schemas.microsoft.com/office/drawing/2014/main" id="{795C2441-0B2B-F348-507E-F480FBEC72E1}"/>
              </a:ext>
            </a:extLst>
          </p:cNvPr>
          <p:cNvSpPr>
            <a:spLocks noGrp="1"/>
          </p:cNvSpPr>
          <p:nvPr>
            <p:ph type="body" sz="quarter" idx="18" hasCustomPrompt="1"/>
          </p:nvPr>
        </p:nvSpPr>
        <p:spPr>
          <a:xfrm>
            <a:off x="5735638"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Picture Placeholder 7">
            <a:extLst>
              <a:ext uri="{FF2B5EF4-FFF2-40B4-BE49-F238E27FC236}">
                <a16:creationId xmlns:a16="http://schemas.microsoft.com/office/drawing/2014/main" id="{96089B3B-E6EF-9BA5-98F0-F69A9685C3AC}"/>
              </a:ext>
            </a:extLst>
          </p:cNvPr>
          <p:cNvSpPr>
            <a:spLocks noGrp="1" noChangeAspect="1"/>
          </p:cNvSpPr>
          <p:nvPr>
            <p:ph type="pic" sz="quarter" idx="20" hasCustomPrompt="1"/>
          </p:nvPr>
        </p:nvSpPr>
        <p:spPr>
          <a:xfrm>
            <a:off x="5736444"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6" name="Text Placeholder 10">
            <a:extLst>
              <a:ext uri="{FF2B5EF4-FFF2-40B4-BE49-F238E27FC236}">
                <a16:creationId xmlns:a16="http://schemas.microsoft.com/office/drawing/2014/main" id="{7CAEAB7A-8B5A-BB31-3045-F7C6E1D9CA2E}"/>
              </a:ext>
            </a:extLst>
          </p:cNvPr>
          <p:cNvSpPr>
            <a:spLocks noGrp="1"/>
          </p:cNvSpPr>
          <p:nvPr>
            <p:ph type="body" sz="quarter" idx="23" hasCustomPrompt="1"/>
          </p:nvPr>
        </p:nvSpPr>
        <p:spPr>
          <a:xfrm>
            <a:off x="5735638"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29" name="Text Placeholder 7">
            <a:extLst>
              <a:ext uri="{FF2B5EF4-FFF2-40B4-BE49-F238E27FC236}">
                <a16:creationId xmlns:a16="http://schemas.microsoft.com/office/drawing/2014/main" id="{4C87D915-BEF6-A37A-4AB8-DA51BC7C9C7B}"/>
              </a:ext>
            </a:extLst>
          </p:cNvPr>
          <p:cNvSpPr>
            <a:spLocks noGrp="1"/>
          </p:cNvSpPr>
          <p:nvPr>
            <p:ph type="body" sz="quarter" idx="24" hasCustomPrompt="1"/>
          </p:nvPr>
        </p:nvSpPr>
        <p:spPr>
          <a:xfrm>
            <a:off x="7866096" y="1103825"/>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8A14BE13-2AE1-9CCE-84CB-F3D2A52705F9}"/>
              </a:ext>
            </a:extLst>
          </p:cNvPr>
          <p:cNvSpPr>
            <a:spLocks noGrp="1" noChangeAspect="1"/>
          </p:cNvSpPr>
          <p:nvPr>
            <p:ph type="pic" sz="quarter" idx="25" hasCustomPrompt="1"/>
          </p:nvPr>
        </p:nvSpPr>
        <p:spPr>
          <a:xfrm>
            <a:off x="7866902" y="1563223"/>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1" name="Text Placeholder 10">
            <a:extLst>
              <a:ext uri="{FF2B5EF4-FFF2-40B4-BE49-F238E27FC236}">
                <a16:creationId xmlns:a16="http://schemas.microsoft.com/office/drawing/2014/main" id="{A25DDCD6-35B6-0400-C0FD-EDF51FEBF40B}"/>
              </a:ext>
            </a:extLst>
          </p:cNvPr>
          <p:cNvSpPr>
            <a:spLocks noGrp="1"/>
          </p:cNvSpPr>
          <p:nvPr>
            <p:ph type="body" sz="quarter" idx="26" hasCustomPrompt="1"/>
          </p:nvPr>
        </p:nvSpPr>
        <p:spPr>
          <a:xfrm>
            <a:off x="7866096"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3" name="Text Placeholder 7">
            <a:extLst>
              <a:ext uri="{FF2B5EF4-FFF2-40B4-BE49-F238E27FC236}">
                <a16:creationId xmlns:a16="http://schemas.microsoft.com/office/drawing/2014/main" id="{BAACE1D8-3D6C-1381-9B5B-702490CC6A08}"/>
              </a:ext>
            </a:extLst>
          </p:cNvPr>
          <p:cNvSpPr>
            <a:spLocks noGrp="1"/>
          </p:cNvSpPr>
          <p:nvPr>
            <p:ph type="body" sz="quarter" idx="27" hasCustomPrompt="1"/>
          </p:nvPr>
        </p:nvSpPr>
        <p:spPr>
          <a:xfrm>
            <a:off x="9987126" y="1103825"/>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Picture Placeholder 7">
            <a:extLst>
              <a:ext uri="{FF2B5EF4-FFF2-40B4-BE49-F238E27FC236}">
                <a16:creationId xmlns:a16="http://schemas.microsoft.com/office/drawing/2014/main" id="{02C930A4-9E1C-9903-6947-F087565A8DE8}"/>
              </a:ext>
            </a:extLst>
          </p:cNvPr>
          <p:cNvSpPr>
            <a:spLocks noGrp="1" noChangeAspect="1"/>
          </p:cNvSpPr>
          <p:nvPr>
            <p:ph type="pic" sz="quarter" idx="28" hasCustomPrompt="1"/>
          </p:nvPr>
        </p:nvSpPr>
        <p:spPr>
          <a:xfrm>
            <a:off x="9987933" y="1563223"/>
            <a:ext cx="468000" cy="468000"/>
          </a:xfrm>
        </p:spPr>
        <p:txBody>
          <a:bodyPr anchor="ctr" anchorCtr="0"/>
          <a:lstStyle>
            <a:lvl1pPr marL="0" indent="0" algn="ctr">
              <a:buNone/>
              <a:defRPr sz="7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5" name="Text Placeholder 10">
            <a:extLst>
              <a:ext uri="{FF2B5EF4-FFF2-40B4-BE49-F238E27FC236}">
                <a16:creationId xmlns:a16="http://schemas.microsoft.com/office/drawing/2014/main" id="{3352DFC0-37FC-F6C5-85D2-64503C4F4C20}"/>
              </a:ext>
            </a:extLst>
          </p:cNvPr>
          <p:cNvSpPr>
            <a:spLocks noGrp="1"/>
          </p:cNvSpPr>
          <p:nvPr>
            <p:ph type="body" sz="quarter" idx="29" hasCustomPrompt="1"/>
          </p:nvPr>
        </p:nvSpPr>
        <p:spPr>
          <a:xfrm>
            <a:off x="9987127" y="2403238"/>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7" name="Text Placeholder 7">
            <a:extLst>
              <a:ext uri="{FF2B5EF4-FFF2-40B4-BE49-F238E27FC236}">
                <a16:creationId xmlns:a16="http://schemas.microsoft.com/office/drawing/2014/main" id="{8F9AC8FB-2884-4D3E-8B0E-44E214445263}"/>
              </a:ext>
            </a:extLst>
          </p:cNvPr>
          <p:cNvSpPr>
            <a:spLocks noGrp="1"/>
          </p:cNvSpPr>
          <p:nvPr>
            <p:ph type="body" sz="quarter" idx="30" hasCustomPrompt="1"/>
          </p:nvPr>
        </p:nvSpPr>
        <p:spPr>
          <a:xfrm>
            <a:off x="5735638" y="3847892"/>
            <a:ext cx="477428"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8" name="Picture Placeholder 7">
            <a:extLst>
              <a:ext uri="{FF2B5EF4-FFF2-40B4-BE49-F238E27FC236}">
                <a16:creationId xmlns:a16="http://schemas.microsoft.com/office/drawing/2014/main" id="{38A87F2D-5133-FBFF-31FC-708FAB0F8B87}"/>
              </a:ext>
            </a:extLst>
          </p:cNvPr>
          <p:cNvSpPr>
            <a:spLocks noGrp="1" noChangeAspect="1"/>
          </p:cNvSpPr>
          <p:nvPr>
            <p:ph type="pic" sz="quarter" idx="31" hasCustomPrompt="1"/>
          </p:nvPr>
        </p:nvSpPr>
        <p:spPr>
          <a:xfrm>
            <a:off x="5736444"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9" name="Text Placeholder 10">
            <a:extLst>
              <a:ext uri="{FF2B5EF4-FFF2-40B4-BE49-F238E27FC236}">
                <a16:creationId xmlns:a16="http://schemas.microsoft.com/office/drawing/2014/main" id="{956AEA1F-F2FA-8AF2-4553-B2EBE0C0C6FD}"/>
              </a:ext>
            </a:extLst>
          </p:cNvPr>
          <p:cNvSpPr>
            <a:spLocks noGrp="1"/>
          </p:cNvSpPr>
          <p:nvPr>
            <p:ph type="body" sz="quarter" idx="32" hasCustomPrompt="1"/>
          </p:nvPr>
        </p:nvSpPr>
        <p:spPr>
          <a:xfrm>
            <a:off x="5735638"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1" name="Text Placeholder 7">
            <a:extLst>
              <a:ext uri="{FF2B5EF4-FFF2-40B4-BE49-F238E27FC236}">
                <a16:creationId xmlns:a16="http://schemas.microsoft.com/office/drawing/2014/main" id="{055B4E1B-F22A-9A6C-CC8D-649387CC9844}"/>
              </a:ext>
            </a:extLst>
          </p:cNvPr>
          <p:cNvSpPr>
            <a:spLocks noGrp="1"/>
          </p:cNvSpPr>
          <p:nvPr>
            <p:ph type="body" sz="quarter" idx="33" hasCustomPrompt="1"/>
          </p:nvPr>
        </p:nvSpPr>
        <p:spPr>
          <a:xfrm>
            <a:off x="7866096" y="3847892"/>
            <a:ext cx="468000"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Picture Placeholder 7">
            <a:extLst>
              <a:ext uri="{FF2B5EF4-FFF2-40B4-BE49-F238E27FC236}">
                <a16:creationId xmlns:a16="http://schemas.microsoft.com/office/drawing/2014/main" id="{F72006A3-36A3-3294-1E25-2AC2D41AAFD3}"/>
              </a:ext>
            </a:extLst>
          </p:cNvPr>
          <p:cNvSpPr>
            <a:spLocks noGrp="1" noChangeAspect="1"/>
          </p:cNvSpPr>
          <p:nvPr>
            <p:ph type="pic" sz="quarter" idx="34" hasCustomPrompt="1"/>
          </p:nvPr>
        </p:nvSpPr>
        <p:spPr>
          <a:xfrm>
            <a:off x="7866902"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3" name="Text Placeholder 10">
            <a:extLst>
              <a:ext uri="{FF2B5EF4-FFF2-40B4-BE49-F238E27FC236}">
                <a16:creationId xmlns:a16="http://schemas.microsoft.com/office/drawing/2014/main" id="{EC3CB9CD-2861-2DFA-C74F-ED7EE51D878F}"/>
              </a:ext>
            </a:extLst>
          </p:cNvPr>
          <p:cNvSpPr>
            <a:spLocks noGrp="1"/>
          </p:cNvSpPr>
          <p:nvPr>
            <p:ph type="body" sz="quarter" idx="35" hasCustomPrompt="1"/>
          </p:nvPr>
        </p:nvSpPr>
        <p:spPr>
          <a:xfrm>
            <a:off x="7866096"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45" name="Text Placeholder 7">
            <a:extLst>
              <a:ext uri="{FF2B5EF4-FFF2-40B4-BE49-F238E27FC236}">
                <a16:creationId xmlns:a16="http://schemas.microsoft.com/office/drawing/2014/main" id="{1443F91F-59DE-3109-94E2-66698D2129DC}"/>
              </a:ext>
            </a:extLst>
          </p:cNvPr>
          <p:cNvSpPr>
            <a:spLocks noGrp="1"/>
          </p:cNvSpPr>
          <p:nvPr>
            <p:ph type="body" sz="quarter" idx="36" hasCustomPrompt="1"/>
          </p:nvPr>
        </p:nvSpPr>
        <p:spPr>
          <a:xfrm>
            <a:off x="9987126" y="3847892"/>
            <a:ext cx="561467" cy="343646"/>
          </a:xfrm>
        </p:spPr>
        <p:txBody>
          <a:bodyPr anchor="t" anchorCtr="0"/>
          <a:lstStyle>
            <a:lvl1pPr marL="0" indent="0" algn="l">
              <a:lnSpc>
                <a:spcPct val="90000"/>
              </a:lnSpc>
              <a:spcBef>
                <a:spcPts val="0"/>
              </a:spcBef>
              <a:buNone/>
              <a:defRPr sz="2800" b="0" i="0">
                <a:solidFill>
                  <a:schemeClr val="bg2"/>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Picture Placeholder 7">
            <a:extLst>
              <a:ext uri="{FF2B5EF4-FFF2-40B4-BE49-F238E27FC236}">
                <a16:creationId xmlns:a16="http://schemas.microsoft.com/office/drawing/2014/main" id="{B67A06AD-EEF9-9F54-52B3-34ACB6166C83}"/>
              </a:ext>
            </a:extLst>
          </p:cNvPr>
          <p:cNvSpPr>
            <a:spLocks noGrp="1" noChangeAspect="1"/>
          </p:cNvSpPr>
          <p:nvPr>
            <p:ph type="pic" sz="quarter" idx="37" hasCustomPrompt="1"/>
          </p:nvPr>
        </p:nvSpPr>
        <p:spPr>
          <a:xfrm>
            <a:off x="9987933" y="4307290"/>
            <a:ext cx="468000" cy="468000"/>
          </a:xfrm>
        </p:spPr>
        <p:txBody>
          <a:bodyPr anchor="ctr" anchorCtr="0"/>
          <a:lstStyle>
            <a:lvl1pPr marL="0" indent="0" algn="ctr">
              <a:buNone/>
              <a:defRPr sz="7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47" name="Text Placeholder 10">
            <a:extLst>
              <a:ext uri="{FF2B5EF4-FFF2-40B4-BE49-F238E27FC236}">
                <a16:creationId xmlns:a16="http://schemas.microsoft.com/office/drawing/2014/main" id="{C9E905FA-FF99-C87D-74AC-93F66B1995B0}"/>
              </a:ext>
            </a:extLst>
          </p:cNvPr>
          <p:cNvSpPr>
            <a:spLocks noGrp="1"/>
          </p:cNvSpPr>
          <p:nvPr>
            <p:ph type="body" sz="quarter" idx="38" hasCustomPrompt="1"/>
          </p:nvPr>
        </p:nvSpPr>
        <p:spPr>
          <a:xfrm>
            <a:off x="9987127" y="5147305"/>
            <a:ext cx="1656000" cy="982033"/>
          </a:xfrm>
        </p:spPr>
        <p:txBody>
          <a:bodyPr/>
          <a:lstStyle>
            <a:lvl1pPr marL="0" indent="0">
              <a:buNone/>
              <a:defRPr>
                <a:solidFill>
                  <a:schemeClr val="bg2"/>
                </a:solidFill>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pic>
        <p:nvPicPr>
          <p:cNvPr id="4" name="GroupM_SingleColor_Logo_Navy_RGB.png">
            <a:extLst>
              <a:ext uri="{FF2B5EF4-FFF2-40B4-BE49-F238E27FC236}">
                <a16:creationId xmlns:a16="http://schemas.microsoft.com/office/drawing/2014/main" id="{028CE49D-A4CD-AFD2-4D93-73D68A10988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9005113"/>
      </p:ext>
    </p:extLst>
  </p:cSld>
  <p:clrMapOvr>
    <a:masterClrMapping/>
  </p:clrMapOvr>
  <p:extLst>
    <p:ext uri="{DCECCB84-F9BA-43D5-87BE-67443E8EF086}">
      <p15:sldGuideLst xmlns:p15="http://schemas.microsoft.com/office/powerpoint/2012/main">
        <p15:guide id="1" pos="3160" userDrawn="1">
          <p15:clr>
            <a:srgbClr val="FBAE40"/>
          </p15:clr>
        </p15:guide>
        <p15:guide id="2" pos="3613"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Process w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7">
            <a:extLst>
              <a:ext uri="{FF2B5EF4-FFF2-40B4-BE49-F238E27FC236}">
                <a16:creationId xmlns:a16="http://schemas.microsoft.com/office/drawing/2014/main" id="{747FE36A-E3B5-9635-3BCC-795ACEC36605}"/>
              </a:ext>
            </a:extLst>
          </p:cNvPr>
          <p:cNvSpPr>
            <a:spLocks noGrp="1"/>
          </p:cNvSpPr>
          <p:nvPr>
            <p:ph type="body" sz="quarter" idx="13" hasCustomPrompt="1"/>
          </p:nvPr>
        </p:nvSpPr>
        <p:spPr>
          <a:xfrm>
            <a:off x="55540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8" name="Picture Placeholder 7">
            <a:extLst>
              <a:ext uri="{FF2B5EF4-FFF2-40B4-BE49-F238E27FC236}">
                <a16:creationId xmlns:a16="http://schemas.microsoft.com/office/drawing/2014/main" id="{1905F389-A8A7-84A7-62CE-BC49AA519A80}"/>
              </a:ext>
            </a:extLst>
          </p:cNvPr>
          <p:cNvSpPr>
            <a:spLocks noGrp="1" noChangeAspect="1"/>
          </p:cNvSpPr>
          <p:nvPr>
            <p:ph type="pic" sz="quarter" idx="14" hasCustomPrompt="1"/>
          </p:nvPr>
        </p:nvSpPr>
        <p:spPr>
          <a:xfrm>
            <a:off x="55086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9" name="Text Placeholder 10">
            <a:extLst>
              <a:ext uri="{FF2B5EF4-FFF2-40B4-BE49-F238E27FC236}">
                <a16:creationId xmlns:a16="http://schemas.microsoft.com/office/drawing/2014/main" id="{D301B17F-7A4F-CA98-531E-4C8645B11622}"/>
              </a:ext>
            </a:extLst>
          </p:cNvPr>
          <p:cNvSpPr>
            <a:spLocks noGrp="1"/>
          </p:cNvSpPr>
          <p:nvPr>
            <p:ph type="body" sz="quarter" idx="15" hasCustomPrompt="1"/>
          </p:nvPr>
        </p:nvSpPr>
        <p:spPr>
          <a:xfrm>
            <a:off x="55086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1" name="Text Placeholder 7">
            <a:extLst>
              <a:ext uri="{FF2B5EF4-FFF2-40B4-BE49-F238E27FC236}">
                <a16:creationId xmlns:a16="http://schemas.microsoft.com/office/drawing/2014/main" id="{06499DEA-686A-98F8-EA44-D2C75C55F094}"/>
              </a:ext>
            </a:extLst>
          </p:cNvPr>
          <p:cNvSpPr>
            <a:spLocks noGrp="1"/>
          </p:cNvSpPr>
          <p:nvPr>
            <p:ph type="body" sz="quarter" idx="16" hasCustomPrompt="1"/>
          </p:nvPr>
        </p:nvSpPr>
        <p:spPr>
          <a:xfrm>
            <a:off x="4386712"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Picture Placeholder 7">
            <a:extLst>
              <a:ext uri="{FF2B5EF4-FFF2-40B4-BE49-F238E27FC236}">
                <a16:creationId xmlns:a16="http://schemas.microsoft.com/office/drawing/2014/main" id="{2000B3AE-56A7-C5A1-8010-41C67F3AEF7B}"/>
              </a:ext>
            </a:extLst>
          </p:cNvPr>
          <p:cNvSpPr>
            <a:spLocks noGrp="1" noChangeAspect="1"/>
          </p:cNvSpPr>
          <p:nvPr>
            <p:ph type="pic" sz="quarter" idx="17" hasCustomPrompt="1"/>
          </p:nvPr>
        </p:nvSpPr>
        <p:spPr>
          <a:xfrm>
            <a:off x="4382171"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3" name="Text Placeholder 10">
            <a:extLst>
              <a:ext uri="{FF2B5EF4-FFF2-40B4-BE49-F238E27FC236}">
                <a16:creationId xmlns:a16="http://schemas.microsoft.com/office/drawing/2014/main" id="{AFBD9755-F9F9-224A-68FB-EA10AC4AD3D3}"/>
              </a:ext>
            </a:extLst>
          </p:cNvPr>
          <p:cNvSpPr>
            <a:spLocks noGrp="1"/>
          </p:cNvSpPr>
          <p:nvPr>
            <p:ph type="body" sz="quarter" idx="18" hasCustomPrompt="1"/>
          </p:nvPr>
        </p:nvSpPr>
        <p:spPr>
          <a:xfrm>
            <a:off x="438217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5" name="Text Placeholder 7">
            <a:extLst>
              <a:ext uri="{FF2B5EF4-FFF2-40B4-BE49-F238E27FC236}">
                <a16:creationId xmlns:a16="http://schemas.microsoft.com/office/drawing/2014/main" id="{DC54E9F2-987B-0709-1D17-499226AAB994}"/>
              </a:ext>
            </a:extLst>
          </p:cNvPr>
          <p:cNvSpPr>
            <a:spLocks noGrp="1"/>
          </p:cNvSpPr>
          <p:nvPr>
            <p:ph type="body" sz="quarter" idx="19" hasCustomPrompt="1"/>
          </p:nvPr>
        </p:nvSpPr>
        <p:spPr>
          <a:xfrm>
            <a:off x="2471058"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Picture Placeholder 7">
            <a:extLst>
              <a:ext uri="{FF2B5EF4-FFF2-40B4-BE49-F238E27FC236}">
                <a16:creationId xmlns:a16="http://schemas.microsoft.com/office/drawing/2014/main" id="{B1ECBBC3-9ECF-F99D-0955-189FCBAA3BB9}"/>
              </a:ext>
            </a:extLst>
          </p:cNvPr>
          <p:cNvSpPr>
            <a:spLocks noGrp="1" noChangeAspect="1"/>
          </p:cNvSpPr>
          <p:nvPr>
            <p:ph type="pic" sz="quarter" idx="20" hasCustomPrompt="1"/>
          </p:nvPr>
        </p:nvSpPr>
        <p:spPr>
          <a:xfrm>
            <a:off x="2466517" y="2538413"/>
            <a:ext cx="612000" cy="612000"/>
          </a:xfrm>
        </p:spPr>
        <p:txBody>
          <a:bodyPr anchor="ctr" anchorCtr="0"/>
          <a:lstStyle>
            <a:lvl1pPr marL="0" indent="0" algn="ctr">
              <a:buNone/>
              <a:defRPr sz="900" b="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27" name="Text Placeholder 10">
            <a:extLst>
              <a:ext uri="{FF2B5EF4-FFF2-40B4-BE49-F238E27FC236}">
                <a16:creationId xmlns:a16="http://schemas.microsoft.com/office/drawing/2014/main" id="{61CEA24C-529A-35BC-1FED-99179EB0C971}"/>
              </a:ext>
            </a:extLst>
          </p:cNvPr>
          <p:cNvSpPr>
            <a:spLocks noGrp="1"/>
          </p:cNvSpPr>
          <p:nvPr>
            <p:ph type="body" sz="quarter" idx="21" hasCustomPrompt="1"/>
          </p:nvPr>
        </p:nvSpPr>
        <p:spPr>
          <a:xfrm>
            <a:off x="2466517"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1" name="Text Placeholder 10">
            <a:extLst>
              <a:ext uri="{FF2B5EF4-FFF2-40B4-BE49-F238E27FC236}">
                <a16:creationId xmlns:a16="http://schemas.microsoft.com/office/drawing/2014/main" id="{610F3E10-BE45-738A-54C7-74B6C5E3094C}"/>
              </a:ext>
            </a:extLst>
          </p:cNvPr>
          <p:cNvSpPr>
            <a:spLocks noGrp="1"/>
          </p:cNvSpPr>
          <p:nvPr>
            <p:ph type="body" sz="quarter" idx="22" hasCustomPrompt="1"/>
          </p:nvPr>
        </p:nvSpPr>
        <p:spPr>
          <a:xfrm>
            <a:off x="6297827"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3" name="Text Placeholder 7">
            <a:extLst>
              <a:ext uri="{FF2B5EF4-FFF2-40B4-BE49-F238E27FC236}">
                <a16:creationId xmlns:a16="http://schemas.microsoft.com/office/drawing/2014/main" id="{D3198049-8EBF-1EBA-DBD7-1AEEC72C35A8}"/>
              </a:ext>
            </a:extLst>
          </p:cNvPr>
          <p:cNvSpPr>
            <a:spLocks noGrp="1"/>
          </p:cNvSpPr>
          <p:nvPr>
            <p:ph type="body" sz="quarter" idx="23" hasCustomPrompt="1"/>
          </p:nvPr>
        </p:nvSpPr>
        <p:spPr>
          <a:xfrm>
            <a:off x="6302366"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Picture Placeholder 7">
            <a:extLst>
              <a:ext uri="{FF2B5EF4-FFF2-40B4-BE49-F238E27FC236}">
                <a16:creationId xmlns:a16="http://schemas.microsoft.com/office/drawing/2014/main" id="{2B2D4733-4D76-1213-711E-2C7D102C0FFA}"/>
              </a:ext>
            </a:extLst>
          </p:cNvPr>
          <p:cNvSpPr>
            <a:spLocks noGrp="1" noChangeAspect="1"/>
          </p:cNvSpPr>
          <p:nvPr>
            <p:ph type="pic" sz="quarter" idx="24" hasCustomPrompt="1"/>
          </p:nvPr>
        </p:nvSpPr>
        <p:spPr>
          <a:xfrm>
            <a:off x="6297825"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18" name="Text Placeholder 10">
            <a:extLst>
              <a:ext uri="{FF2B5EF4-FFF2-40B4-BE49-F238E27FC236}">
                <a16:creationId xmlns:a16="http://schemas.microsoft.com/office/drawing/2014/main" id="{6A074529-C6DB-8C69-2388-8ED1EDD1A5F0}"/>
              </a:ext>
            </a:extLst>
          </p:cNvPr>
          <p:cNvSpPr>
            <a:spLocks noGrp="1"/>
          </p:cNvSpPr>
          <p:nvPr>
            <p:ph type="body" sz="quarter" idx="25" hasCustomPrompt="1"/>
          </p:nvPr>
        </p:nvSpPr>
        <p:spPr>
          <a:xfrm>
            <a:off x="8213482"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9" name="Text Placeholder 7">
            <a:extLst>
              <a:ext uri="{FF2B5EF4-FFF2-40B4-BE49-F238E27FC236}">
                <a16:creationId xmlns:a16="http://schemas.microsoft.com/office/drawing/2014/main" id="{32D04E23-AD2B-0410-2344-7BFC75A7364A}"/>
              </a:ext>
            </a:extLst>
          </p:cNvPr>
          <p:cNvSpPr>
            <a:spLocks noGrp="1"/>
          </p:cNvSpPr>
          <p:nvPr>
            <p:ph type="body" sz="quarter" idx="26" hasCustomPrompt="1"/>
          </p:nvPr>
        </p:nvSpPr>
        <p:spPr>
          <a:xfrm>
            <a:off x="8218020"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Picture Placeholder 7">
            <a:extLst>
              <a:ext uri="{FF2B5EF4-FFF2-40B4-BE49-F238E27FC236}">
                <a16:creationId xmlns:a16="http://schemas.microsoft.com/office/drawing/2014/main" id="{A217F1FF-0505-F701-EAC9-E5553F352D15}"/>
              </a:ext>
            </a:extLst>
          </p:cNvPr>
          <p:cNvSpPr>
            <a:spLocks noGrp="1" noChangeAspect="1"/>
          </p:cNvSpPr>
          <p:nvPr>
            <p:ph type="pic" sz="quarter" idx="27" hasCustomPrompt="1"/>
          </p:nvPr>
        </p:nvSpPr>
        <p:spPr>
          <a:xfrm>
            <a:off x="8213479"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sp>
        <p:nvSpPr>
          <p:cNvPr id="3" name="Text Placeholder 10">
            <a:extLst>
              <a:ext uri="{FF2B5EF4-FFF2-40B4-BE49-F238E27FC236}">
                <a16:creationId xmlns:a16="http://schemas.microsoft.com/office/drawing/2014/main" id="{165F1777-6B23-9460-FB82-A1CED1B8D36E}"/>
              </a:ext>
            </a:extLst>
          </p:cNvPr>
          <p:cNvSpPr>
            <a:spLocks noGrp="1"/>
          </p:cNvSpPr>
          <p:nvPr>
            <p:ph type="body" sz="quarter" idx="28" hasCustomPrompt="1"/>
          </p:nvPr>
        </p:nvSpPr>
        <p:spPr>
          <a:xfrm>
            <a:off x="10129138" y="3653119"/>
            <a:ext cx="1512000" cy="2123677"/>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12" name="Text Placeholder 7">
            <a:extLst>
              <a:ext uri="{FF2B5EF4-FFF2-40B4-BE49-F238E27FC236}">
                <a16:creationId xmlns:a16="http://schemas.microsoft.com/office/drawing/2014/main" id="{36519FAA-75F6-7CFB-AB0C-2C6B0A7A37E5}"/>
              </a:ext>
            </a:extLst>
          </p:cNvPr>
          <p:cNvSpPr>
            <a:spLocks noGrp="1"/>
          </p:cNvSpPr>
          <p:nvPr>
            <p:ph type="body" sz="quarter" idx="29" hasCustomPrompt="1"/>
          </p:nvPr>
        </p:nvSpPr>
        <p:spPr>
          <a:xfrm>
            <a:off x="10133674" y="1957823"/>
            <a:ext cx="570066" cy="739501"/>
          </a:xfrm>
        </p:spPr>
        <p:txBody>
          <a:bodyPr anchor="t" anchorCtr="0"/>
          <a:lstStyle>
            <a:lvl1pPr marL="0" indent="0" algn="l">
              <a:lnSpc>
                <a:spcPct val="90000"/>
              </a:lnSpc>
              <a:spcBef>
                <a:spcPts val="0"/>
              </a:spcBef>
              <a:buNone/>
              <a:defRPr sz="3600" b="0" i="0">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Picture Placeholder 7">
            <a:extLst>
              <a:ext uri="{FF2B5EF4-FFF2-40B4-BE49-F238E27FC236}">
                <a16:creationId xmlns:a16="http://schemas.microsoft.com/office/drawing/2014/main" id="{72AB8945-2737-FABB-A537-D2F5ADB895AD}"/>
              </a:ext>
            </a:extLst>
          </p:cNvPr>
          <p:cNvSpPr>
            <a:spLocks noGrp="1" noChangeAspect="1"/>
          </p:cNvSpPr>
          <p:nvPr>
            <p:ph type="pic" sz="quarter" idx="30" hasCustomPrompt="1"/>
          </p:nvPr>
        </p:nvSpPr>
        <p:spPr>
          <a:xfrm>
            <a:off x="10129133" y="2538413"/>
            <a:ext cx="612000" cy="612000"/>
          </a:xfrm>
        </p:spPr>
        <p:txBody>
          <a:bodyPr anchor="ctr" anchorCtr="0"/>
          <a:lstStyle>
            <a:lvl1pPr marL="0" indent="0" algn="ctr">
              <a:buNone/>
              <a:defRPr sz="900">
                <a:solidFill>
                  <a:schemeClr val="bg2"/>
                </a:solidFill>
              </a:defRPr>
            </a:lvl1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icon</a:t>
            </a:r>
          </a:p>
        </p:txBody>
      </p:sp>
      <p:pic>
        <p:nvPicPr>
          <p:cNvPr id="7" name="GroupM_SingleColor_Logo_Navy_RGB.png">
            <a:extLst>
              <a:ext uri="{FF2B5EF4-FFF2-40B4-BE49-F238E27FC236}">
                <a16:creationId xmlns:a16="http://schemas.microsoft.com/office/drawing/2014/main" id="{40F3EA9E-E4F7-A3C9-0585-B3F7CB1C0A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584969302"/>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Half-Image 02">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4F1E805-61CF-538A-E440-7AFD51A4795B}"/>
              </a:ext>
            </a:extLst>
          </p:cNvPr>
          <p:cNvSpPr/>
          <p:nvPr userDrawn="1"/>
        </p:nvSpPr>
        <p:spPr>
          <a:xfrm>
            <a:off x="1" y="-1"/>
            <a:ext cx="6096000" cy="6858000"/>
          </a:xfrm>
          <a:custGeom>
            <a:avLst/>
            <a:gdLst>
              <a:gd name="connsiteX0" fmla="*/ 490830 w 6096000"/>
              <a:gd name="connsiteY0" fmla="*/ 0 h 6858000"/>
              <a:gd name="connsiteX1" fmla="*/ 2343767 w 6096000"/>
              <a:gd name="connsiteY1" fmla="*/ 0 h 6858000"/>
              <a:gd name="connsiteX2" fmla="*/ 3061198 w 6096000"/>
              <a:gd name="connsiteY2" fmla="*/ 703451 h 6858000"/>
              <a:gd name="connsiteX3" fmla="*/ 3792875 w 6096000"/>
              <a:gd name="connsiteY3" fmla="*/ 0 h 6858000"/>
              <a:gd name="connsiteX4" fmla="*/ 5636780 w 6096000"/>
              <a:gd name="connsiteY4" fmla="*/ 0 h 6858000"/>
              <a:gd name="connsiteX5" fmla="*/ 5636780 w 6096000"/>
              <a:gd name="connsiteY5" fmla="*/ 1 h 6858000"/>
              <a:gd name="connsiteX6" fmla="*/ 6096000 w 6096000"/>
              <a:gd name="connsiteY6" fmla="*/ 1 h 6858000"/>
              <a:gd name="connsiteX7" fmla="*/ 6096000 w 6096000"/>
              <a:gd name="connsiteY7" fmla="*/ 1909823 h 6858000"/>
              <a:gd name="connsiteX8" fmla="*/ 6096000 w 6096000"/>
              <a:gd name="connsiteY8" fmla="*/ 2812649 h 6858000"/>
              <a:gd name="connsiteX9" fmla="*/ 6096000 w 6096000"/>
              <a:gd name="connsiteY9" fmla="*/ 6858000 h 6858000"/>
              <a:gd name="connsiteX10" fmla="*/ 0 w 6096000"/>
              <a:gd name="connsiteY10" fmla="*/ 6858000 h 6858000"/>
              <a:gd name="connsiteX11" fmla="*/ 0 w 6096000"/>
              <a:gd name="connsiteY11" fmla="*/ 2812649 h 6858000"/>
              <a:gd name="connsiteX12" fmla="*/ 0 w 6096000"/>
              <a:gd name="connsiteY12" fmla="*/ 2812649 h 6858000"/>
              <a:gd name="connsiteX13" fmla="*/ 0 w 6096000"/>
              <a:gd name="connsiteY13" fmla="*/ 1 h 6858000"/>
              <a:gd name="connsiteX14" fmla="*/ 490830 w 6096000"/>
              <a:gd name="connsiteY14"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6000" h="6858000">
                <a:moveTo>
                  <a:pt x="490830" y="0"/>
                </a:moveTo>
                <a:lnTo>
                  <a:pt x="2343767" y="0"/>
                </a:lnTo>
                <a:lnTo>
                  <a:pt x="3061198" y="703451"/>
                </a:lnTo>
                <a:lnTo>
                  <a:pt x="3792875" y="0"/>
                </a:lnTo>
                <a:lnTo>
                  <a:pt x="5636780" y="0"/>
                </a:lnTo>
                <a:lnTo>
                  <a:pt x="5636780" y="1"/>
                </a:lnTo>
                <a:lnTo>
                  <a:pt x="6096000" y="1"/>
                </a:lnTo>
                <a:lnTo>
                  <a:pt x="6096000" y="1909823"/>
                </a:lnTo>
                <a:lnTo>
                  <a:pt x="6096000" y="2812649"/>
                </a:lnTo>
                <a:lnTo>
                  <a:pt x="6096000" y="6858000"/>
                </a:lnTo>
                <a:lnTo>
                  <a:pt x="0" y="6858000"/>
                </a:lnTo>
                <a:lnTo>
                  <a:pt x="0" y="2812649"/>
                </a:lnTo>
                <a:lnTo>
                  <a:pt x="0" y="2812649"/>
                </a:lnTo>
                <a:lnTo>
                  <a:pt x="0" y="1"/>
                </a:lnTo>
                <a:lnTo>
                  <a:pt x="490830" y="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553677" y="2505334"/>
            <a:ext cx="5002573" cy="1454400"/>
          </a:xfrm>
        </p:spPr>
        <p:txBody>
          <a:bodyPr anchor="b" anchorCtr="0"/>
          <a:lstStyle>
            <a:lvl1pPr>
              <a:lnSpc>
                <a:spcPct val="90000"/>
              </a:lnSpc>
              <a:spcBef>
                <a:spcPts val="0"/>
              </a:spcBef>
              <a:defRPr sz="3600">
                <a:solidFill>
                  <a:schemeClr val="bg1"/>
                </a:solidFill>
              </a:defRPr>
            </a:lvl1pPr>
          </a:lstStyle>
          <a:p>
            <a:r>
              <a:rPr lang="en-GB"/>
              <a:t>Click here to add your section title</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553677" y="4220774"/>
            <a:ext cx="5002573" cy="1908564"/>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sp>
        <p:nvSpPr>
          <p:cNvPr id="26" name="Text Placeholder 25">
            <a:extLst>
              <a:ext uri="{FF2B5EF4-FFF2-40B4-BE49-F238E27FC236}">
                <a16:creationId xmlns:a16="http://schemas.microsoft.com/office/drawing/2014/main" id="{1608C5FF-4618-1B2E-3A38-08C19DC0E2E3}"/>
              </a:ext>
            </a:extLst>
          </p:cNvPr>
          <p:cNvSpPr>
            <a:spLocks noGrp="1"/>
          </p:cNvSpPr>
          <p:nvPr>
            <p:ph type="body" sz="quarter" idx="18" hasCustomPrompt="1"/>
          </p:nvPr>
        </p:nvSpPr>
        <p:spPr>
          <a:xfrm>
            <a:off x="550863" y="820473"/>
            <a:ext cx="1943100" cy="1186249"/>
          </a:xfrm>
        </p:spPr>
        <p:txBody>
          <a:bodyPr anchor="ctr" anchorCtr="0"/>
          <a:lstStyle>
            <a:lvl1pPr marL="0" indent="0">
              <a:lnSpc>
                <a:spcPct val="90000"/>
              </a:lnSpc>
              <a:spcBef>
                <a:spcPts val="0"/>
              </a:spcBef>
              <a:buNone/>
              <a:defRPr sz="7000" b="0" i="0">
                <a:solidFill>
                  <a:schemeClr val="bg1"/>
                </a:solidFill>
                <a:latin typeface="Poppins Light" pitchFamily="2" charset="77"/>
                <a:cs typeface="Poppins Light" pitchFamily="2" charset="77"/>
              </a:defRPr>
            </a:lvl1pPr>
            <a:lvl2pPr marL="360000" indent="0">
              <a:buNone/>
              <a:defRPr>
                <a:solidFill>
                  <a:schemeClr val="bg1"/>
                </a:solidFill>
              </a:defRPr>
            </a:lvl2pPr>
            <a:lvl3pPr marL="720000" indent="0">
              <a:buNone/>
              <a:defRPr>
                <a:solidFill>
                  <a:schemeClr val="bg1"/>
                </a:solidFill>
              </a:defRPr>
            </a:lvl3pPr>
            <a:lvl4pPr marL="1080000" indent="0">
              <a:buNone/>
              <a:defRPr>
                <a:solidFill>
                  <a:schemeClr val="bg1"/>
                </a:solidFill>
              </a:defRPr>
            </a:lvl4pPr>
            <a:lvl5pPr marL="1440000" indent="0">
              <a:buNone/>
              <a:defRPr>
                <a:solidFill>
                  <a:schemeClr val="bg1"/>
                </a:solidFill>
              </a:defRPr>
            </a:lvl5pPr>
          </a:lstStyle>
          <a:p>
            <a:pPr lvl="0"/>
            <a:r>
              <a:rPr lang="en-US"/>
              <a:t>XX</a:t>
            </a:r>
          </a:p>
        </p:txBody>
      </p:sp>
      <p:cxnSp>
        <p:nvCxnSpPr>
          <p:cNvPr id="7" name="Straight Connector 6">
            <a:extLst>
              <a:ext uri="{FF2B5EF4-FFF2-40B4-BE49-F238E27FC236}">
                <a16:creationId xmlns:a16="http://schemas.microsoft.com/office/drawing/2014/main" id="{0965FAC6-7B73-E69B-3F4D-D06004A5A1B5}"/>
              </a:ext>
            </a:extLst>
          </p:cNvPr>
          <p:cNvCxnSpPr/>
          <p:nvPr userDrawn="1"/>
        </p:nvCxnSpPr>
        <p:spPr>
          <a:xfrm>
            <a:off x="0" y="1957686"/>
            <a:ext cx="15444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3366302F-4651-F077-BCC4-5BF09B87F764}"/>
              </a:ext>
            </a:extLst>
          </p:cNvPr>
          <p:cNvSpPr>
            <a:spLocks noGrp="1"/>
          </p:cNvSpPr>
          <p:nvPr>
            <p:ph type="pic" sz="quarter" idx="19" hasCustomPrompt="1"/>
          </p:nvPr>
        </p:nvSpPr>
        <p:spPr>
          <a:xfrm>
            <a:off x="6096000" y="2"/>
            <a:ext cx="6096000" cy="6857999"/>
          </a:xfrm>
          <a:custGeom>
            <a:avLst/>
            <a:gdLst>
              <a:gd name="connsiteX0" fmla="*/ 0 w 6062662"/>
              <a:gd name="connsiteY0" fmla="*/ 0 h 6857999"/>
              <a:gd name="connsiteX1" fmla="*/ 6062662 w 6062662"/>
              <a:gd name="connsiteY1" fmla="*/ 0 h 6857999"/>
              <a:gd name="connsiteX2" fmla="*/ 6062662 w 6062662"/>
              <a:gd name="connsiteY2" fmla="*/ 6857999 h 6857999"/>
              <a:gd name="connsiteX3" fmla="*/ 0 w 6062662"/>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62662" h="6857999">
                <a:moveTo>
                  <a:pt x="0" y="0"/>
                </a:moveTo>
                <a:lnTo>
                  <a:pt x="6062662" y="0"/>
                </a:lnTo>
                <a:lnTo>
                  <a:pt x="6062662" y="6857999"/>
                </a:lnTo>
                <a:lnTo>
                  <a:pt x="0" y="6857999"/>
                </a:lnTo>
                <a:close/>
              </a:path>
            </a:pathLst>
          </a:custGeom>
          <a:solidFill>
            <a:schemeClr val="bg1">
              <a:lumMod val="50000"/>
            </a:schemeClr>
          </a:solidFill>
        </p:spPr>
        <p:txBody>
          <a:bodyPr wrap="square">
            <a:noAutofit/>
          </a:bodyPr>
          <a:lstStyle>
            <a:lvl1pPr marL="171450" indent="-171450">
              <a:buFont typeface="Arial" panose="020B0604020202020204" pitchFamily="34" charset="0"/>
              <a:buChar char="•"/>
              <a:defRPr>
                <a:solidFill>
                  <a:schemeClr val="bg1"/>
                </a:solidFill>
              </a:defRPr>
            </a:lvl1pPr>
          </a:lstStyle>
          <a:p>
            <a:r>
              <a:rPr lang="en-US"/>
              <a:t>Click icon to add your image &gt; right click “Send to back”</a:t>
            </a:r>
          </a:p>
        </p:txBody>
      </p:sp>
    </p:spTree>
    <p:extLst>
      <p:ext uri="{BB962C8B-B14F-4D97-AF65-F5344CB8AC3E}">
        <p14:creationId xmlns:p14="http://schemas.microsoft.com/office/powerpoint/2010/main" val="148762442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3840" userDrawn="1">
          <p15:clr>
            <a:srgbClr val="FBAE40"/>
          </p15:clr>
        </p15:guide>
        <p15:guide id="3" pos="3500" userDrawn="1">
          <p15:clr>
            <a:srgbClr val="FBAE40"/>
          </p15:clr>
        </p15:guide>
        <p15:guide id="4" orient="horz" pos="270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Process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77A501-C0F7-2F6D-1A32-A0764ED8964F}"/>
              </a:ext>
            </a:extLst>
          </p:cNvPr>
          <p:cNvSpPr>
            <a:spLocks noGrp="1"/>
          </p:cNvSpPr>
          <p:nvPr>
            <p:ph type="pic" sz="quarter" idx="33" hasCustomPrompt="1"/>
          </p:nvPr>
        </p:nvSpPr>
        <p:spPr>
          <a:xfrm>
            <a:off x="3" y="1"/>
            <a:ext cx="12191998" cy="3429000"/>
          </a:xfrm>
          <a:custGeom>
            <a:avLst/>
            <a:gdLst>
              <a:gd name="connsiteX0" fmla="*/ 0 w 12191998"/>
              <a:gd name="connsiteY0" fmla="*/ 0 h 3429000"/>
              <a:gd name="connsiteX1" fmla="*/ 12191998 w 12191998"/>
              <a:gd name="connsiteY1" fmla="*/ 0 h 3429000"/>
              <a:gd name="connsiteX2" fmla="*/ 12191998 w 12191998"/>
              <a:gd name="connsiteY2" fmla="*/ 3429000 h 3429000"/>
              <a:gd name="connsiteX3" fmla="*/ 9951809 w 12191998"/>
              <a:gd name="connsiteY3" fmla="*/ 3429000 h 3429000"/>
              <a:gd name="connsiteX4" fmla="*/ 9951809 w 12191998"/>
              <a:gd name="connsiteY4" fmla="*/ 3428999 h 3429000"/>
              <a:gd name="connsiteX5" fmla="*/ 9123809 w 12191998"/>
              <a:gd name="connsiteY5" fmla="*/ 3428999 h 3429000"/>
              <a:gd name="connsiteX6" fmla="*/ 9123809 w 12191998"/>
              <a:gd name="connsiteY6" fmla="*/ 3429000 h 3429000"/>
              <a:gd name="connsiteX7" fmla="*/ 7129423 w 12191998"/>
              <a:gd name="connsiteY7" fmla="*/ 3429000 h 3429000"/>
              <a:gd name="connsiteX8" fmla="*/ 7129423 w 12191998"/>
              <a:gd name="connsiteY8" fmla="*/ 3428999 h 3429000"/>
              <a:gd name="connsiteX9" fmla="*/ 6301424 w 12191998"/>
              <a:gd name="connsiteY9" fmla="*/ 3428999 h 3429000"/>
              <a:gd name="connsiteX10" fmla="*/ 6301424 w 12191998"/>
              <a:gd name="connsiteY10" fmla="*/ 3429000 h 3429000"/>
              <a:gd name="connsiteX11" fmla="*/ 4201247 w 12191998"/>
              <a:gd name="connsiteY11" fmla="*/ 3429000 h 3429000"/>
              <a:gd name="connsiteX12" fmla="*/ 4201247 w 12191998"/>
              <a:gd name="connsiteY12" fmla="*/ 3428999 h 3429000"/>
              <a:gd name="connsiteX13" fmla="*/ 3373247 w 12191998"/>
              <a:gd name="connsiteY13" fmla="*/ 3428999 h 3429000"/>
              <a:gd name="connsiteX14" fmla="*/ 3373247 w 12191998"/>
              <a:gd name="connsiteY14" fmla="*/ 3429000 h 3429000"/>
              <a:gd name="connsiteX15" fmla="*/ 1378861 w 12191998"/>
              <a:gd name="connsiteY15" fmla="*/ 3429000 h 3429000"/>
              <a:gd name="connsiteX16" fmla="*/ 1378861 w 12191998"/>
              <a:gd name="connsiteY16" fmla="*/ 3428999 h 3429000"/>
              <a:gd name="connsiteX17" fmla="*/ 550861 w 12191998"/>
              <a:gd name="connsiteY17" fmla="*/ 3428999 h 3429000"/>
              <a:gd name="connsiteX18" fmla="*/ 550861 w 12191998"/>
              <a:gd name="connsiteY18" fmla="*/ 3429000 h 3429000"/>
              <a:gd name="connsiteX19" fmla="*/ 0 w 12191998"/>
              <a:gd name="connsiteY19"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8" h="3429000">
                <a:moveTo>
                  <a:pt x="0" y="0"/>
                </a:moveTo>
                <a:lnTo>
                  <a:pt x="12191998" y="0"/>
                </a:lnTo>
                <a:lnTo>
                  <a:pt x="12191998" y="3429000"/>
                </a:lnTo>
                <a:lnTo>
                  <a:pt x="9951809" y="3429000"/>
                </a:lnTo>
                <a:lnTo>
                  <a:pt x="9951809" y="3428999"/>
                </a:lnTo>
                <a:lnTo>
                  <a:pt x="9123809" y="3428999"/>
                </a:lnTo>
                <a:lnTo>
                  <a:pt x="9123809" y="3429000"/>
                </a:lnTo>
                <a:lnTo>
                  <a:pt x="7129423" y="3429000"/>
                </a:lnTo>
                <a:lnTo>
                  <a:pt x="7129423" y="3428999"/>
                </a:lnTo>
                <a:lnTo>
                  <a:pt x="6301424" y="3428999"/>
                </a:lnTo>
                <a:lnTo>
                  <a:pt x="6301424" y="3429000"/>
                </a:lnTo>
                <a:lnTo>
                  <a:pt x="4201247" y="3429000"/>
                </a:lnTo>
                <a:lnTo>
                  <a:pt x="4201247" y="3428999"/>
                </a:lnTo>
                <a:lnTo>
                  <a:pt x="3373247" y="3428999"/>
                </a:lnTo>
                <a:lnTo>
                  <a:pt x="3373247" y="3429000"/>
                </a:lnTo>
                <a:lnTo>
                  <a:pt x="1378861" y="3429000"/>
                </a:lnTo>
                <a:lnTo>
                  <a:pt x="1378861" y="3428999"/>
                </a:lnTo>
                <a:lnTo>
                  <a:pt x="550861" y="3428999"/>
                </a:lnTo>
                <a:lnTo>
                  <a:pt x="550861" y="3429000"/>
                </a:lnTo>
                <a:lnTo>
                  <a:pt x="0" y="3429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a:p>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362000" y="1259003"/>
            <a:ext cx="9468000" cy="910996"/>
          </a:xfrm>
        </p:spPr>
        <p:txBody>
          <a:bodyPr anchor="ctr" anchorCtr="0"/>
          <a:lstStyle>
            <a:lvl1pPr algn="ctr">
              <a:defRPr sz="4400">
                <a:solidFill>
                  <a:schemeClr val="bg1"/>
                </a:solidFill>
              </a:defRPr>
            </a:lvl1pPr>
          </a:lstStyle>
          <a:p>
            <a:r>
              <a:rPr lang="en-GB"/>
              <a:t>Click here to add your title</a:t>
            </a:r>
            <a:endParaRPr lang="en-US"/>
          </a:p>
        </p:txBody>
      </p:sp>
      <p:sp>
        <p:nvSpPr>
          <p:cNvPr id="24" name="Text Placeholder 10">
            <a:extLst>
              <a:ext uri="{FF2B5EF4-FFF2-40B4-BE49-F238E27FC236}">
                <a16:creationId xmlns:a16="http://schemas.microsoft.com/office/drawing/2014/main" id="{3F9E6AC8-BF34-0F63-22EF-E6413C073901}"/>
              </a:ext>
            </a:extLst>
          </p:cNvPr>
          <p:cNvSpPr>
            <a:spLocks noGrp="1"/>
          </p:cNvSpPr>
          <p:nvPr>
            <p:ph type="body" sz="quarter" idx="23" hasCustomPrompt="1"/>
          </p:nvPr>
        </p:nvSpPr>
        <p:spPr>
          <a:xfrm>
            <a:off x="855924"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4" name="Text Placeholder 10">
            <a:extLst>
              <a:ext uri="{FF2B5EF4-FFF2-40B4-BE49-F238E27FC236}">
                <a16:creationId xmlns:a16="http://schemas.microsoft.com/office/drawing/2014/main" id="{B05DBB80-CF1B-241B-0818-DD3AF89135FF}"/>
              </a:ext>
            </a:extLst>
          </p:cNvPr>
          <p:cNvSpPr>
            <a:spLocks noGrp="1"/>
          </p:cNvSpPr>
          <p:nvPr>
            <p:ph type="body" sz="quarter" idx="34" hasCustomPrompt="1"/>
          </p:nvPr>
        </p:nvSpPr>
        <p:spPr>
          <a:xfrm>
            <a:off x="3813301"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6" name="Text Placeholder 10">
            <a:extLst>
              <a:ext uri="{FF2B5EF4-FFF2-40B4-BE49-F238E27FC236}">
                <a16:creationId xmlns:a16="http://schemas.microsoft.com/office/drawing/2014/main" id="{295898D7-710B-05E9-F6DC-1D7F11FE4B15}"/>
              </a:ext>
            </a:extLst>
          </p:cNvPr>
          <p:cNvSpPr>
            <a:spLocks noGrp="1"/>
          </p:cNvSpPr>
          <p:nvPr>
            <p:ph type="body" sz="quarter" idx="35" hasCustomPrompt="1"/>
          </p:nvPr>
        </p:nvSpPr>
        <p:spPr>
          <a:xfrm>
            <a:off x="6766428" y="3716108"/>
            <a:ext cx="2033203"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19" name="Text Placeholder 10">
            <a:extLst>
              <a:ext uri="{FF2B5EF4-FFF2-40B4-BE49-F238E27FC236}">
                <a16:creationId xmlns:a16="http://schemas.microsoft.com/office/drawing/2014/main" id="{7D753EA1-F087-E0BF-846D-9E4EFA60D20C}"/>
              </a:ext>
            </a:extLst>
          </p:cNvPr>
          <p:cNvSpPr>
            <a:spLocks noGrp="1"/>
          </p:cNvSpPr>
          <p:nvPr>
            <p:ph type="body" sz="quarter" idx="36" hasCustomPrompt="1"/>
          </p:nvPr>
        </p:nvSpPr>
        <p:spPr>
          <a:xfrm>
            <a:off x="9728055" y="3716108"/>
            <a:ext cx="1913084" cy="870137"/>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a:t>
            </a:r>
          </a:p>
        </p:txBody>
      </p:sp>
      <p:sp>
        <p:nvSpPr>
          <p:cNvPr id="34" name="Text Placeholder 10">
            <a:extLst>
              <a:ext uri="{FF2B5EF4-FFF2-40B4-BE49-F238E27FC236}">
                <a16:creationId xmlns:a16="http://schemas.microsoft.com/office/drawing/2014/main" id="{6AB54C42-DF49-A7B1-D4F9-6A274A25EC08}"/>
              </a:ext>
            </a:extLst>
          </p:cNvPr>
          <p:cNvSpPr>
            <a:spLocks noGrp="1"/>
          </p:cNvSpPr>
          <p:nvPr>
            <p:ph type="body" sz="quarter" idx="37" hasCustomPrompt="1"/>
          </p:nvPr>
        </p:nvSpPr>
        <p:spPr>
          <a:xfrm>
            <a:off x="1311382"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57" name="Text Placeholder 10">
            <a:extLst>
              <a:ext uri="{FF2B5EF4-FFF2-40B4-BE49-F238E27FC236}">
                <a16:creationId xmlns:a16="http://schemas.microsoft.com/office/drawing/2014/main" id="{718D1CBF-E565-DEA0-6328-CFF323D3EAF5}"/>
              </a:ext>
            </a:extLst>
          </p:cNvPr>
          <p:cNvSpPr>
            <a:spLocks noGrp="1"/>
          </p:cNvSpPr>
          <p:nvPr>
            <p:ph type="body" sz="quarter" idx="38" hasCustomPrompt="1"/>
          </p:nvPr>
        </p:nvSpPr>
        <p:spPr>
          <a:xfrm>
            <a:off x="4266336"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59" name="Text Placeholder 10">
            <a:extLst>
              <a:ext uri="{FF2B5EF4-FFF2-40B4-BE49-F238E27FC236}">
                <a16:creationId xmlns:a16="http://schemas.microsoft.com/office/drawing/2014/main" id="{B44C239D-E6D2-AC48-2D63-4EA8B27BF248}"/>
              </a:ext>
            </a:extLst>
          </p:cNvPr>
          <p:cNvSpPr>
            <a:spLocks noGrp="1"/>
          </p:cNvSpPr>
          <p:nvPr>
            <p:ph type="body" sz="quarter" idx="39" hasCustomPrompt="1"/>
          </p:nvPr>
        </p:nvSpPr>
        <p:spPr>
          <a:xfrm>
            <a:off x="7221291" y="4904496"/>
            <a:ext cx="1577745"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61" name="Text Placeholder 10">
            <a:extLst>
              <a:ext uri="{FF2B5EF4-FFF2-40B4-BE49-F238E27FC236}">
                <a16:creationId xmlns:a16="http://schemas.microsoft.com/office/drawing/2014/main" id="{79600E82-BC96-7A68-A43C-CBDDCD837F6D}"/>
              </a:ext>
            </a:extLst>
          </p:cNvPr>
          <p:cNvSpPr>
            <a:spLocks noGrp="1"/>
          </p:cNvSpPr>
          <p:nvPr>
            <p:ph type="body" sz="quarter" idx="40" hasCustomPrompt="1"/>
          </p:nvPr>
        </p:nvSpPr>
        <p:spPr>
          <a:xfrm>
            <a:off x="10187089" y="4904496"/>
            <a:ext cx="1454050" cy="1224842"/>
          </a:xfrm>
        </p:spPr>
        <p:txBody>
          <a:bodyPr/>
          <a:lstStyle>
            <a:lvl1pPr marL="0" indent="0">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a:t>
            </a:r>
          </a:p>
        </p:txBody>
      </p:sp>
      <p:sp>
        <p:nvSpPr>
          <p:cNvPr id="3" name="Slide Number Placeholder 5">
            <a:extLst>
              <a:ext uri="{FF2B5EF4-FFF2-40B4-BE49-F238E27FC236}">
                <a16:creationId xmlns:a16="http://schemas.microsoft.com/office/drawing/2014/main" id="{4A76B2E5-28D7-D8AA-D1A3-D3030266061E}"/>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Tree>
    <p:extLst>
      <p:ext uri="{BB962C8B-B14F-4D97-AF65-F5344CB8AC3E}">
        <p14:creationId xmlns:p14="http://schemas.microsoft.com/office/powerpoint/2010/main" val="384289496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bile mockup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40CFEDC-2821-2C7A-4770-DA01965D4422}"/>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20002"/>
            <a:ext cx="4824411" cy="2851828"/>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14" name="Oval 13">
            <a:extLst>
              <a:ext uri="{FF2B5EF4-FFF2-40B4-BE49-F238E27FC236}">
                <a16:creationId xmlns:a16="http://schemas.microsoft.com/office/drawing/2014/main" id="{AB19EF0A-6F43-955C-4659-2A68B649528B}"/>
              </a:ext>
            </a:extLst>
          </p:cNvPr>
          <p:cNvSpPr/>
          <p:nvPr userDrawn="1"/>
        </p:nvSpPr>
        <p:spPr>
          <a:xfrm>
            <a:off x="9774873" y="1053372"/>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27">
            <a:extLst>
              <a:ext uri="{FF2B5EF4-FFF2-40B4-BE49-F238E27FC236}">
                <a16:creationId xmlns:a16="http://schemas.microsoft.com/office/drawing/2014/main" id="{BB9A9364-D527-95DF-BCAF-39329E342998}"/>
              </a:ext>
            </a:extLst>
          </p:cNvPr>
          <p:cNvSpPr>
            <a:spLocks noGrp="1" noChangeAspect="1"/>
          </p:cNvSpPr>
          <p:nvPr>
            <p:ph type="pic" sz="quarter" idx="15" hasCustomPrompt="1"/>
          </p:nvPr>
        </p:nvSpPr>
        <p:spPr>
          <a:xfrm>
            <a:off x="9774873" y="2850838"/>
            <a:ext cx="1483062" cy="1481032"/>
          </a:xfrm>
          <a:prstGeom prst="ellipse">
            <a:avLst/>
          </a:prstGeom>
          <a:solidFill>
            <a:schemeClr val="bg1">
              <a:lumMod val="50000"/>
            </a:schemeClr>
          </a:solidFill>
        </p:spPr>
        <p:txBody>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a:t>
            </a:r>
          </a:p>
          <a:p>
            <a:endParaRPr lang="en-US"/>
          </a:p>
        </p:txBody>
      </p:sp>
      <p:sp>
        <p:nvSpPr>
          <p:cNvPr id="30" name="Text Placeholder 7">
            <a:extLst>
              <a:ext uri="{FF2B5EF4-FFF2-40B4-BE49-F238E27FC236}">
                <a16:creationId xmlns:a16="http://schemas.microsoft.com/office/drawing/2014/main" id="{B412D67D-A0D5-C228-08EF-F11FE0EF1A3F}"/>
              </a:ext>
            </a:extLst>
          </p:cNvPr>
          <p:cNvSpPr>
            <a:spLocks noGrp="1"/>
          </p:cNvSpPr>
          <p:nvPr>
            <p:ph type="body" sz="quarter" idx="18" hasCustomPrompt="1"/>
          </p:nvPr>
        </p:nvSpPr>
        <p:spPr>
          <a:xfrm>
            <a:off x="10013155" y="1275206"/>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1" name="Text Placeholder 10">
            <a:extLst>
              <a:ext uri="{FF2B5EF4-FFF2-40B4-BE49-F238E27FC236}">
                <a16:creationId xmlns:a16="http://schemas.microsoft.com/office/drawing/2014/main" id="{A0EBA37E-DBAF-5117-AA03-C454FFFB535D}"/>
              </a:ext>
            </a:extLst>
          </p:cNvPr>
          <p:cNvSpPr>
            <a:spLocks noGrp="1"/>
          </p:cNvSpPr>
          <p:nvPr>
            <p:ph type="body" sz="quarter" idx="19" hasCustomPrompt="1"/>
          </p:nvPr>
        </p:nvSpPr>
        <p:spPr>
          <a:xfrm>
            <a:off x="10110139" y="1841049"/>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3" name="Oval 32">
            <a:extLst>
              <a:ext uri="{FF2B5EF4-FFF2-40B4-BE49-F238E27FC236}">
                <a16:creationId xmlns:a16="http://schemas.microsoft.com/office/drawing/2014/main" id="{F0A49D27-F911-2383-59CD-D10D9391B18B}"/>
              </a:ext>
            </a:extLst>
          </p:cNvPr>
          <p:cNvSpPr/>
          <p:nvPr userDrawn="1"/>
        </p:nvSpPr>
        <p:spPr>
          <a:xfrm>
            <a:off x="9774873" y="4646275"/>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115C348A-8E86-AAF9-207E-5C1CD6F483FF}"/>
              </a:ext>
            </a:extLst>
          </p:cNvPr>
          <p:cNvSpPr>
            <a:spLocks noGrp="1"/>
          </p:cNvSpPr>
          <p:nvPr>
            <p:ph type="body" sz="quarter" idx="20" hasCustomPrompt="1"/>
          </p:nvPr>
        </p:nvSpPr>
        <p:spPr>
          <a:xfrm>
            <a:off x="10013155" y="4853525"/>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605A2F50-A17C-B5F3-B0F0-9BA571E4DA79}"/>
              </a:ext>
            </a:extLst>
          </p:cNvPr>
          <p:cNvSpPr>
            <a:spLocks noGrp="1"/>
          </p:cNvSpPr>
          <p:nvPr>
            <p:ph type="body" sz="quarter" idx="21" hasCustomPrompt="1"/>
          </p:nvPr>
        </p:nvSpPr>
        <p:spPr>
          <a:xfrm>
            <a:off x="10110139" y="5419368"/>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4" name="GroupM_SingleColor_Logo_Navy_RGB.png">
            <a:extLst>
              <a:ext uri="{FF2B5EF4-FFF2-40B4-BE49-F238E27FC236}">
                <a16:creationId xmlns:a16="http://schemas.microsoft.com/office/drawing/2014/main" id="{FF054ACE-3102-FE11-C68B-511DF65194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54419828"/>
      </p:ext>
    </p:extLst>
  </p:cSld>
  <p:clrMapOvr>
    <a:masterClrMapping/>
  </p:clrMapOvr>
  <p:extLst>
    <p:ext uri="{DCECCB84-F9BA-43D5-87BE-67443E8EF086}">
      <p15:sldGuideLst xmlns:p15="http://schemas.microsoft.com/office/powerpoint/2012/main">
        <p15:guide id="2" pos="3386" userDrawn="1">
          <p15:clr>
            <a:srgbClr val="FBAE40"/>
          </p15:clr>
        </p15:guide>
        <p15:guide id="3" orient="horz" pos="1253" userDrawn="1">
          <p15:clr>
            <a:srgbClr val="FBAE40"/>
          </p15:clr>
        </p15:guide>
        <p15:guide id="4" pos="7015" userDrawn="1">
          <p15:clr>
            <a:srgbClr val="FBAE40"/>
          </p15:clr>
        </p15:guide>
        <p15:guide id="5" orient="horz" pos="1842"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obile mockup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824412" cy="910996"/>
          </a:xfrm>
        </p:spPr>
        <p:txBody>
          <a:bodyPr/>
          <a:lstStyle>
            <a:lvl1pPr>
              <a:defRPr sz="3600"/>
            </a:lvl1pPr>
          </a:lstStyle>
          <a:p>
            <a:r>
              <a:rPr lang="en-GB"/>
              <a:t>Click here to</a:t>
            </a:r>
            <a:br>
              <a:rPr lang="en-GB"/>
            </a:br>
            <a:r>
              <a:rPr lang="en-GB"/>
              <a:t>add your title</a:t>
            </a:r>
            <a:endParaRPr lang="en-US"/>
          </a:p>
        </p:txBody>
      </p:sp>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48244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4824411" cy="3205162"/>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endParaRPr lang="en-US" noProof="0">
              <a:sym typeface="Georgia"/>
            </a:endParaRPr>
          </a:p>
        </p:txBody>
      </p:sp>
      <p:sp>
        <p:nvSpPr>
          <p:cNvPr id="14" name="Oval 13">
            <a:extLst>
              <a:ext uri="{FF2B5EF4-FFF2-40B4-BE49-F238E27FC236}">
                <a16:creationId xmlns:a16="http://schemas.microsoft.com/office/drawing/2014/main" id="{AB19EF0A-6F43-955C-4659-2A68B649528B}"/>
              </a:ext>
            </a:extLst>
          </p:cNvPr>
          <p:cNvSpPr/>
          <p:nvPr userDrawn="1"/>
        </p:nvSpPr>
        <p:spPr>
          <a:xfrm>
            <a:off x="9774873" y="1053372"/>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7">
            <a:extLst>
              <a:ext uri="{FF2B5EF4-FFF2-40B4-BE49-F238E27FC236}">
                <a16:creationId xmlns:a16="http://schemas.microsoft.com/office/drawing/2014/main" id="{B412D67D-A0D5-C228-08EF-F11FE0EF1A3F}"/>
              </a:ext>
            </a:extLst>
          </p:cNvPr>
          <p:cNvSpPr>
            <a:spLocks noGrp="1"/>
          </p:cNvSpPr>
          <p:nvPr>
            <p:ph type="body" sz="quarter" idx="18" hasCustomPrompt="1"/>
          </p:nvPr>
        </p:nvSpPr>
        <p:spPr>
          <a:xfrm>
            <a:off x="10013155" y="1275206"/>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1" name="Text Placeholder 10">
            <a:extLst>
              <a:ext uri="{FF2B5EF4-FFF2-40B4-BE49-F238E27FC236}">
                <a16:creationId xmlns:a16="http://schemas.microsoft.com/office/drawing/2014/main" id="{A0EBA37E-DBAF-5117-AA03-C454FFFB535D}"/>
              </a:ext>
            </a:extLst>
          </p:cNvPr>
          <p:cNvSpPr>
            <a:spLocks noGrp="1"/>
          </p:cNvSpPr>
          <p:nvPr>
            <p:ph type="body" sz="quarter" idx="19" hasCustomPrompt="1"/>
          </p:nvPr>
        </p:nvSpPr>
        <p:spPr>
          <a:xfrm>
            <a:off x="10110139" y="1849039"/>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3" name="Oval 32">
            <a:extLst>
              <a:ext uri="{FF2B5EF4-FFF2-40B4-BE49-F238E27FC236}">
                <a16:creationId xmlns:a16="http://schemas.microsoft.com/office/drawing/2014/main" id="{F0A49D27-F911-2383-59CD-D10D9391B18B}"/>
              </a:ext>
            </a:extLst>
          </p:cNvPr>
          <p:cNvSpPr/>
          <p:nvPr userDrawn="1"/>
        </p:nvSpPr>
        <p:spPr>
          <a:xfrm>
            <a:off x="9774873" y="4646275"/>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7">
            <a:extLst>
              <a:ext uri="{FF2B5EF4-FFF2-40B4-BE49-F238E27FC236}">
                <a16:creationId xmlns:a16="http://schemas.microsoft.com/office/drawing/2014/main" id="{115C348A-8E86-AAF9-207E-5C1CD6F483FF}"/>
              </a:ext>
            </a:extLst>
          </p:cNvPr>
          <p:cNvSpPr>
            <a:spLocks noGrp="1"/>
          </p:cNvSpPr>
          <p:nvPr>
            <p:ph type="body" sz="quarter" idx="20" hasCustomPrompt="1"/>
          </p:nvPr>
        </p:nvSpPr>
        <p:spPr>
          <a:xfrm>
            <a:off x="10013155" y="4853525"/>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605A2F50-A17C-B5F3-B0F0-9BA571E4DA79}"/>
              </a:ext>
            </a:extLst>
          </p:cNvPr>
          <p:cNvSpPr>
            <a:spLocks noGrp="1"/>
          </p:cNvSpPr>
          <p:nvPr>
            <p:ph type="body" sz="quarter" idx="21" hasCustomPrompt="1"/>
          </p:nvPr>
        </p:nvSpPr>
        <p:spPr>
          <a:xfrm>
            <a:off x="10110139" y="5427358"/>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 name="Oval 2">
            <a:extLst>
              <a:ext uri="{FF2B5EF4-FFF2-40B4-BE49-F238E27FC236}">
                <a16:creationId xmlns:a16="http://schemas.microsoft.com/office/drawing/2014/main" id="{FCC5A751-E27F-40E2-0C0D-CF2B4AE04E10}"/>
              </a:ext>
            </a:extLst>
          </p:cNvPr>
          <p:cNvSpPr/>
          <p:nvPr userDrawn="1"/>
        </p:nvSpPr>
        <p:spPr>
          <a:xfrm>
            <a:off x="9774873" y="2860304"/>
            <a:ext cx="1483062" cy="14830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C029CF6D-804A-410E-0A13-84BB31015F0E}"/>
              </a:ext>
            </a:extLst>
          </p:cNvPr>
          <p:cNvSpPr>
            <a:spLocks noGrp="1"/>
          </p:cNvSpPr>
          <p:nvPr>
            <p:ph type="body" sz="quarter" idx="22" hasCustomPrompt="1"/>
          </p:nvPr>
        </p:nvSpPr>
        <p:spPr>
          <a:xfrm>
            <a:off x="10013155" y="3082138"/>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10">
            <a:extLst>
              <a:ext uri="{FF2B5EF4-FFF2-40B4-BE49-F238E27FC236}">
                <a16:creationId xmlns:a16="http://schemas.microsoft.com/office/drawing/2014/main" id="{85C16F64-F697-B8D1-E7A9-32798E7ABDE1}"/>
              </a:ext>
            </a:extLst>
          </p:cNvPr>
          <p:cNvSpPr>
            <a:spLocks noGrp="1"/>
          </p:cNvSpPr>
          <p:nvPr>
            <p:ph type="body" sz="quarter" idx="23" hasCustomPrompt="1"/>
          </p:nvPr>
        </p:nvSpPr>
        <p:spPr>
          <a:xfrm>
            <a:off x="10110139" y="3655971"/>
            <a:ext cx="822243" cy="438199"/>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5" name="Straight Connector 4">
            <a:extLst>
              <a:ext uri="{FF2B5EF4-FFF2-40B4-BE49-F238E27FC236}">
                <a16:creationId xmlns:a16="http://schemas.microsoft.com/office/drawing/2014/main" id="{4B1147C5-813D-2E2A-1695-55870C7FCB16}"/>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oupM_SingleColor_Logo_Navy_RGB.png">
            <a:extLst>
              <a:ext uri="{FF2B5EF4-FFF2-40B4-BE49-F238E27FC236}">
                <a16:creationId xmlns:a16="http://schemas.microsoft.com/office/drawing/2014/main" id="{31E54548-7F40-DA2C-3233-45E78AB867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34216600"/>
      </p:ext>
    </p:extLst>
  </p:cSld>
  <p:clrMapOvr>
    <a:masterClrMapping/>
  </p:clrMapOvr>
  <p:extLst>
    <p:ext uri="{DCECCB84-F9BA-43D5-87BE-67443E8EF086}">
      <p15:sldGuideLst xmlns:p15="http://schemas.microsoft.com/office/powerpoint/2012/main">
        <p15:guide id="3" orient="horz" pos="1253" userDrawn="1">
          <p15:clr>
            <a:srgbClr val="FBAE40"/>
          </p15:clr>
        </p15:guide>
        <p15:guide id="4" pos="7015" userDrawn="1">
          <p15:clr>
            <a:srgbClr val="FBAE40"/>
          </p15:clr>
        </p15:guide>
        <p15:guide id="5" orient="horz" pos="184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ptop mockup with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26596C-E578-350B-2515-F1A131E71BA5}"/>
              </a:ext>
            </a:extLst>
          </p:cNvPr>
          <p:cNvSpPr/>
          <p:nvPr userDrawn="1"/>
        </p:nvSpPr>
        <p:spPr>
          <a:xfrm>
            <a:off x="7896226" y="0"/>
            <a:ext cx="4295774"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3744912" cy="910996"/>
          </a:xfrm>
        </p:spPr>
        <p:txBody>
          <a:bodyPr/>
          <a:lstStyle>
            <a:lvl1pPr>
              <a:defRPr sz="3600"/>
            </a:lvl1pPr>
          </a:lstStyle>
          <a:p>
            <a:r>
              <a:rPr lang="en-GB"/>
              <a:t>Click here to add your title</a:t>
            </a:r>
            <a:endParaRPr lang="en-US"/>
          </a:p>
        </p:txBody>
      </p:sp>
      <p:sp>
        <p:nvSpPr>
          <p:cNvPr id="10" name="Text Placeholder 8">
            <a:extLst>
              <a:ext uri="{FF2B5EF4-FFF2-40B4-BE49-F238E27FC236}">
                <a16:creationId xmlns:a16="http://schemas.microsoft.com/office/drawing/2014/main" id="{375DE40D-5F5E-E722-8206-92BD82FDF461}"/>
              </a:ext>
            </a:extLst>
          </p:cNvPr>
          <p:cNvSpPr>
            <a:spLocks noGrp="1"/>
          </p:cNvSpPr>
          <p:nvPr>
            <p:ph type="body" sz="quarter" idx="13" hasCustomPrompt="1"/>
          </p:nvPr>
        </p:nvSpPr>
        <p:spPr>
          <a:xfrm>
            <a:off x="550864" y="1979459"/>
            <a:ext cx="37449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1" name="Text Placeholder 10">
            <a:extLst>
              <a:ext uri="{FF2B5EF4-FFF2-40B4-BE49-F238E27FC236}">
                <a16:creationId xmlns:a16="http://schemas.microsoft.com/office/drawing/2014/main" id="{80985C25-DC59-AF01-E9A7-D030368E5FF6}"/>
              </a:ext>
            </a:extLst>
          </p:cNvPr>
          <p:cNvSpPr>
            <a:spLocks noGrp="1"/>
          </p:cNvSpPr>
          <p:nvPr>
            <p:ph type="body" sz="quarter" idx="14" hasCustomPrompt="1"/>
          </p:nvPr>
        </p:nvSpPr>
        <p:spPr>
          <a:xfrm>
            <a:off x="550864" y="2919600"/>
            <a:ext cx="3708399" cy="2851828"/>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3" name="Picture 12">
            <a:extLst>
              <a:ext uri="{FF2B5EF4-FFF2-40B4-BE49-F238E27FC236}">
                <a16:creationId xmlns:a16="http://schemas.microsoft.com/office/drawing/2014/main" id="{37D72E1C-C584-FDDB-53BE-D9A078B0E178}"/>
              </a:ext>
            </a:extLst>
          </p:cNvPr>
          <p:cNvPicPr>
            <a:picLocks noChangeAspect="1"/>
          </p:cNvPicPr>
          <p:nvPr userDrawn="1"/>
        </p:nvPicPr>
        <p:blipFill>
          <a:blip r:embed="rId2" cstate="print">
            <a:extLst>
              <a:ext uri="{28A0092B-C50C-407E-A947-70E740481C1C}">
                <a14:useLocalDpi xmlns:a14="http://schemas.microsoft.com/office/drawing/2010/main"/>
              </a:ext>
            </a:extLst>
          </a:blip>
          <a:srcRect l="77" r="77"/>
          <a:stretch/>
        </p:blipFill>
        <p:spPr>
          <a:xfrm>
            <a:off x="4074237" y="1341613"/>
            <a:ext cx="8117763" cy="4787723"/>
          </a:xfrm>
          <a:prstGeom prst="rect">
            <a:avLst/>
          </a:prstGeom>
        </p:spPr>
      </p:pic>
      <p:sp>
        <p:nvSpPr>
          <p:cNvPr id="15" name="Slide Number Placeholder 5">
            <a:extLst>
              <a:ext uri="{FF2B5EF4-FFF2-40B4-BE49-F238E27FC236}">
                <a16:creationId xmlns:a16="http://schemas.microsoft.com/office/drawing/2014/main" id="{51128B0A-88CA-052B-62FB-9577745DCD8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7" name="Picture Placeholder 16">
            <a:extLst>
              <a:ext uri="{FF2B5EF4-FFF2-40B4-BE49-F238E27FC236}">
                <a16:creationId xmlns:a16="http://schemas.microsoft.com/office/drawing/2014/main" id="{28DA7FBD-0CA8-2D0B-6218-072FB32A0E44}"/>
              </a:ext>
            </a:extLst>
          </p:cNvPr>
          <p:cNvSpPr>
            <a:spLocks noGrp="1"/>
          </p:cNvSpPr>
          <p:nvPr>
            <p:ph type="pic" sz="quarter" idx="15" hasCustomPrompt="1"/>
          </p:nvPr>
        </p:nvSpPr>
        <p:spPr>
          <a:xfrm>
            <a:off x="5421313" y="1822450"/>
            <a:ext cx="5534025" cy="3468688"/>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cxnSp>
        <p:nvCxnSpPr>
          <p:cNvPr id="3" name="Straight Connector 2">
            <a:extLst>
              <a:ext uri="{FF2B5EF4-FFF2-40B4-BE49-F238E27FC236}">
                <a16:creationId xmlns:a16="http://schemas.microsoft.com/office/drawing/2014/main" id="{11A82638-552A-F185-29FE-47F76C3A785D}"/>
              </a:ext>
            </a:extLst>
          </p:cNvPr>
          <p:cNvCxnSpPr/>
          <p:nvPr userDrawn="1"/>
        </p:nvCxnSpPr>
        <p:spPr>
          <a:xfrm>
            <a:off x="550863" y="26935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GroupM_SingleColor_Logo_Navy_RGB.png">
            <a:extLst>
              <a:ext uri="{FF2B5EF4-FFF2-40B4-BE49-F238E27FC236}">
                <a16:creationId xmlns:a16="http://schemas.microsoft.com/office/drawing/2014/main" id="{31A2EAA2-3186-0AA3-4BD6-1E8AE733D01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560871486"/>
      </p:ext>
    </p:extLst>
  </p:cSld>
  <p:clrMapOvr>
    <a:masterClrMapping/>
  </p:clrMapOvr>
  <p:extLst>
    <p:ext uri="{DCECCB84-F9BA-43D5-87BE-67443E8EF086}">
      <p15:sldGuideLst xmlns:p15="http://schemas.microsoft.com/office/powerpoint/2012/main">
        <p15:guide id="2" pos="2706" userDrawn="1">
          <p15:clr>
            <a:srgbClr val="FBAE40"/>
          </p15:clr>
        </p15:guide>
        <p15:guide id="3" orient="horz" pos="1253" userDrawn="1">
          <p15:clr>
            <a:srgbClr val="FBAE40"/>
          </p15:clr>
        </p15:guide>
        <p15:guide id="4" pos="7015" userDrawn="1">
          <p15:clr>
            <a:srgbClr val="FBAE40"/>
          </p15:clr>
        </p15:guide>
        <p15:guide id="5" orient="horz" pos="184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ptop mockup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0D922E-4A6B-E725-6B6A-4EBFB4213BEE}"/>
              </a:ext>
            </a:extLst>
          </p:cNvPr>
          <p:cNvSpPr/>
          <p:nvPr userDrawn="1"/>
        </p:nvSpPr>
        <p:spPr>
          <a:xfrm>
            <a:off x="0" y="3429000"/>
            <a:ext cx="12192000"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4893F3-0B7D-CD1E-200A-7022BB361821}"/>
              </a:ext>
            </a:extLst>
          </p:cNvPr>
          <p:cNvPicPr>
            <a:picLocks noChangeAspect="1"/>
          </p:cNvPicPr>
          <p:nvPr userDrawn="1"/>
        </p:nvPicPr>
        <p:blipFill>
          <a:blip r:embed="rId2" cstate="print">
            <a:extLst>
              <a:ext uri="{28A0092B-C50C-407E-A947-70E740481C1C}">
                <a14:useLocalDpi xmlns:a14="http://schemas.microsoft.com/office/drawing/2010/main"/>
              </a:ext>
            </a:extLst>
          </a:blip>
          <a:srcRect l="77" r="77"/>
          <a:stretch/>
        </p:blipFill>
        <p:spPr>
          <a:xfrm>
            <a:off x="780562" y="441325"/>
            <a:ext cx="10490200" cy="6186947"/>
          </a:xfrm>
          <a:prstGeom prst="rect">
            <a:avLst/>
          </a:prstGeom>
        </p:spPr>
      </p:pic>
      <p:sp>
        <p:nvSpPr>
          <p:cNvPr id="8" name="Picture Placeholder 16">
            <a:extLst>
              <a:ext uri="{FF2B5EF4-FFF2-40B4-BE49-F238E27FC236}">
                <a16:creationId xmlns:a16="http://schemas.microsoft.com/office/drawing/2014/main" id="{3C138541-650D-BF30-0650-420CAA0C85D0}"/>
              </a:ext>
            </a:extLst>
          </p:cNvPr>
          <p:cNvSpPr>
            <a:spLocks noGrp="1"/>
          </p:cNvSpPr>
          <p:nvPr>
            <p:ph type="pic" sz="quarter" idx="15" hasCustomPrompt="1"/>
          </p:nvPr>
        </p:nvSpPr>
        <p:spPr>
          <a:xfrm>
            <a:off x="2526494" y="1071963"/>
            <a:ext cx="7148777" cy="447476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sp>
        <p:nvSpPr>
          <p:cNvPr id="2" name="Slide Number Placeholder 5">
            <a:extLst>
              <a:ext uri="{FF2B5EF4-FFF2-40B4-BE49-F238E27FC236}">
                <a16:creationId xmlns:a16="http://schemas.microsoft.com/office/drawing/2014/main" id="{A049CAF8-34FF-4635-2880-03CB3C80B5C3}"/>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1E0A861E-2948-D478-A248-DA96B3C5531E}"/>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072839472"/>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ice mockup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1862C-E09D-748C-E242-33609316F4BE}"/>
              </a:ext>
            </a:extLst>
          </p:cNvPr>
          <p:cNvSpPr/>
          <p:nvPr userDrawn="1"/>
        </p:nvSpPr>
        <p:spPr>
          <a:xfrm>
            <a:off x="0" y="0"/>
            <a:ext cx="12192000" cy="1884222"/>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3600">
                <a:solidFill>
                  <a:schemeClr val="bg1"/>
                </a:solidFill>
              </a:defRPr>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8" name="Straight Connector 7">
            <a:extLst>
              <a:ext uri="{FF2B5EF4-FFF2-40B4-BE49-F238E27FC236}">
                <a16:creationId xmlns:a16="http://schemas.microsoft.com/office/drawing/2014/main" id="{AB728965-8E1D-7F0D-2B4B-A253F6EE6B6E}"/>
              </a:ext>
            </a:extLst>
          </p:cNvPr>
          <p:cNvCxnSpPr/>
          <p:nvPr userDrawn="1"/>
        </p:nvCxnSpPr>
        <p:spPr>
          <a:xfrm>
            <a:off x="550863" y="3312731"/>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8BDD3B6-8807-6BCC-FCA1-F29253262121}"/>
              </a:ext>
            </a:extLst>
          </p:cNvPr>
          <p:cNvSpPr>
            <a:spLocks noGrp="1"/>
          </p:cNvSpPr>
          <p:nvPr>
            <p:ph type="body" sz="quarter" idx="13" hasCustomPrompt="1"/>
          </p:nvPr>
        </p:nvSpPr>
        <p:spPr>
          <a:xfrm>
            <a:off x="550864" y="2600325"/>
            <a:ext cx="3744911"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10" name="Text Placeholder 10">
            <a:extLst>
              <a:ext uri="{FF2B5EF4-FFF2-40B4-BE49-F238E27FC236}">
                <a16:creationId xmlns:a16="http://schemas.microsoft.com/office/drawing/2014/main" id="{66F607AF-4B0F-466A-DABE-2F7AE395E3D1}"/>
              </a:ext>
            </a:extLst>
          </p:cNvPr>
          <p:cNvSpPr>
            <a:spLocks noGrp="1"/>
          </p:cNvSpPr>
          <p:nvPr>
            <p:ph type="body" sz="quarter" idx="14" hasCustomPrompt="1"/>
          </p:nvPr>
        </p:nvSpPr>
        <p:spPr>
          <a:xfrm>
            <a:off x="550864" y="3528805"/>
            <a:ext cx="3708399" cy="2600534"/>
          </a:xfrm>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p>
        </p:txBody>
      </p:sp>
      <p:pic>
        <p:nvPicPr>
          <p:cNvPr id="12" name="Picture 11">
            <a:extLst>
              <a:ext uri="{FF2B5EF4-FFF2-40B4-BE49-F238E27FC236}">
                <a16:creationId xmlns:a16="http://schemas.microsoft.com/office/drawing/2014/main" id="{89F62B12-D552-7D4C-FFF3-86361129EEE3}"/>
              </a:ext>
            </a:extLst>
          </p:cNvPr>
          <p:cNvPicPr>
            <a:picLocks noChangeAspect="1"/>
          </p:cNvPicPr>
          <p:nvPr userDrawn="1"/>
        </p:nvPicPr>
        <p:blipFill>
          <a:blip r:embed="rId2" cstate="print">
            <a:extLst>
              <a:ext uri="{28A0092B-C50C-407E-A947-70E740481C1C}">
                <a14:useLocalDpi xmlns:a14="http://schemas.microsoft.com/office/drawing/2010/main"/>
              </a:ext>
            </a:extLst>
          </a:blip>
          <a:srcRect l="77" r="77"/>
          <a:stretch/>
        </p:blipFill>
        <p:spPr>
          <a:xfrm>
            <a:off x="4458819" y="2436935"/>
            <a:ext cx="6260593" cy="3692395"/>
          </a:xfrm>
          <a:prstGeom prst="rect">
            <a:avLst/>
          </a:prstGeom>
        </p:spPr>
      </p:pic>
      <p:sp>
        <p:nvSpPr>
          <p:cNvPr id="13" name="Picture Placeholder 16">
            <a:extLst>
              <a:ext uri="{FF2B5EF4-FFF2-40B4-BE49-F238E27FC236}">
                <a16:creationId xmlns:a16="http://schemas.microsoft.com/office/drawing/2014/main" id="{BFB4F164-E33D-F587-452E-62BA7BA955B1}"/>
              </a:ext>
            </a:extLst>
          </p:cNvPr>
          <p:cNvSpPr>
            <a:spLocks noGrp="1"/>
          </p:cNvSpPr>
          <p:nvPr>
            <p:ph type="pic" sz="quarter" idx="15" hasCustomPrompt="1"/>
          </p:nvPr>
        </p:nvSpPr>
        <p:spPr>
          <a:xfrm>
            <a:off x="5498819" y="2809009"/>
            <a:ext cx="4268850" cy="2672702"/>
          </a:xfrm>
          <a:solidFill>
            <a:schemeClr val="bg1">
              <a:lumMod val="50000"/>
            </a:schemeClr>
          </a:solidFill>
        </p:spPr>
        <p:txBody>
          <a:bodyPr/>
          <a:lstStyle>
            <a:lvl1pPr marL="0" indent="0">
              <a:buNone/>
              <a:defRPr>
                <a:solidFill>
                  <a:schemeClr val="bg1"/>
                </a:solidFill>
              </a:defRPr>
            </a:lvl1pPr>
          </a:lstStyle>
          <a:p>
            <a:r>
              <a:rPr lang="en-US"/>
              <a:t>Click icon to add a screenshot or image to the laptop mockup</a:t>
            </a:r>
          </a:p>
        </p:txBody>
      </p:sp>
      <p:pic>
        <p:nvPicPr>
          <p:cNvPr id="5" name="GroupM_SingleColor_Logo_Navy_RGB.png">
            <a:extLst>
              <a:ext uri="{FF2B5EF4-FFF2-40B4-BE49-F238E27FC236}">
                <a16:creationId xmlns:a16="http://schemas.microsoft.com/office/drawing/2014/main" id="{E4B94AB0-895E-19A3-FAD0-CEE6C35668C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494514292"/>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2706"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ice mockup_2 O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682EFE-363D-77CC-C4C6-6275F6656035}"/>
              </a:ext>
            </a:extLst>
          </p:cNvPr>
          <p:cNvSpPr>
            <a:spLocks noGrp="1"/>
          </p:cNvSpPr>
          <p:nvPr>
            <p:ph type="pic" sz="quarter" idx="21" hasCustomPrompt="1"/>
          </p:nvPr>
        </p:nvSpPr>
        <p:spPr>
          <a:xfrm>
            <a:off x="-1" y="2"/>
            <a:ext cx="12193200" cy="6857999"/>
          </a:xfrm>
          <a:custGeom>
            <a:avLst/>
            <a:gdLst>
              <a:gd name="connsiteX0" fmla="*/ 2 w 12193200"/>
              <a:gd name="connsiteY0" fmla="*/ 0 h 6857999"/>
              <a:gd name="connsiteX1" fmla="*/ 12193200 w 12193200"/>
              <a:gd name="connsiteY1" fmla="*/ 0 h 6857999"/>
              <a:gd name="connsiteX2" fmla="*/ 12193200 w 12193200"/>
              <a:gd name="connsiteY2" fmla="*/ 6857999 h 6857999"/>
              <a:gd name="connsiteX3" fmla="*/ 2 w 12193200"/>
              <a:gd name="connsiteY3" fmla="*/ 6857999 h 6857999"/>
              <a:gd name="connsiteX4" fmla="*/ 2 w 12193200"/>
              <a:gd name="connsiteY4" fmla="*/ 1989135 h 6857999"/>
              <a:gd name="connsiteX5" fmla="*/ 1 w 12193200"/>
              <a:gd name="connsiteY5" fmla="*/ 1989135 h 6857999"/>
              <a:gd name="connsiteX6" fmla="*/ 1 w 12193200"/>
              <a:gd name="connsiteY6" fmla="*/ 1858961 h 6857999"/>
              <a:gd name="connsiteX7" fmla="*/ 0 w 12193200"/>
              <a:gd name="connsiteY7" fmla="*/ 1858961 h 6857999"/>
              <a:gd name="connsiteX8" fmla="*/ 0 w 12193200"/>
              <a:gd name="connsiteY8" fmla="*/ 621210 h 6857999"/>
              <a:gd name="connsiteX9" fmla="*/ 1 w 12193200"/>
              <a:gd name="connsiteY9" fmla="*/ 628176 h 6857999"/>
              <a:gd name="connsiteX10" fmla="*/ 1 w 12193200"/>
              <a:gd name="connsiteY10" fmla="*/ 620048 h 6857999"/>
              <a:gd name="connsiteX11" fmla="*/ 0 w 12193200"/>
              <a:gd name="connsiteY11" fmla="*/ 620048 h 6857999"/>
              <a:gd name="connsiteX12" fmla="*/ 0 w 12193200"/>
              <a:gd name="connsiteY12" fmla="*/ 527048 h 6857999"/>
              <a:gd name="connsiteX13" fmla="*/ 1 w 12193200"/>
              <a:gd name="connsiteY13" fmla="*/ 527048 h 6857999"/>
              <a:gd name="connsiteX14" fmla="*/ 1 w 12193200"/>
              <a:gd name="connsiteY14" fmla="*/ 430211 h 6857999"/>
              <a:gd name="connsiteX15" fmla="*/ 2 w 12193200"/>
              <a:gd name="connsiteY15" fmla="*/ 4302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57999">
                <a:moveTo>
                  <a:pt x="2" y="0"/>
                </a:moveTo>
                <a:lnTo>
                  <a:pt x="12193200" y="0"/>
                </a:lnTo>
                <a:lnTo>
                  <a:pt x="12193200" y="6857999"/>
                </a:lnTo>
                <a:lnTo>
                  <a:pt x="2" y="6857999"/>
                </a:lnTo>
                <a:lnTo>
                  <a:pt x="2" y="1989135"/>
                </a:lnTo>
                <a:lnTo>
                  <a:pt x="1" y="1989135"/>
                </a:lnTo>
                <a:lnTo>
                  <a:pt x="1" y="1858961"/>
                </a:lnTo>
                <a:lnTo>
                  <a:pt x="0" y="1858961"/>
                </a:lnTo>
                <a:lnTo>
                  <a:pt x="0" y="621210"/>
                </a:lnTo>
                <a:lnTo>
                  <a:pt x="1" y="628176"/>
                </a:lnTo>
                <a:lnTo>
                  <a:pt x="1" y="620048"/>
                </a:lnTo>
                <a:lnTo>
                  <a:pt x="0" y="620048"/>
                </a:lnTo>
                <a:lnTo>
                  <a:pt x="0" y="527048"/>
                </a:lnTo>
                <a:lnTo>
                  <a:pt x="1" y="527048"/>
                </a:lnTo>
                <a:lnTo>
                  <a:pt x="1" y="430211"/>
                </a:lnTo>
                <a:lnTo>
                  <a:pt x="2" y="430211"/>
                </a:lnTo>
                <a:close/>
              </a:path>
            </a:pathLst>
          </a:custGeom>
          <a:solidFill>
            <a:schemeClr val="bg1">
              <a:lumMod val="50000"/>
            </a:schemeClr>
          </a:solidFill>
          <a:ln>
            <a:noFill/>
          </a:ln>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8" name="Text Placeholder 7">
            <a:extLst>
              <a:ext uri="{FF2B5EF4-FFF2-40B4-BE49-F238E27FC236}">
                <a16:creationId xmlns:a16="http://schemas.microsoft.com/office/drawing/2014/main" id="{E0614F73-FC41-48EC-3912-E3B82B3821DB}"/>
              </a:ext>
            </a:extLst>
          </p:cNvPr>
          <p:cNvSpPr>
            <a:spLocks noGrp="1"/>
          </p:cNvSpPr>
          <p:nvPr>
            <p:ph type="body" sz="quarter" idx="22"/>
          </p:nvPr>
        </p:nvSpPr>
        <p:spPr>
          <a:xfrm>
            <a:off x="1304400" y="1004341"/>
            <a:ext cx="9583200" cy="3831343"/>
          </a:xfrm>
          <a:custGeom>
            <a:avLst/>
            <a:gdLst>
              <a:gd name="connsiteX0" fmla="*/ 0 w 9567430"/>
              <a:gd name="connsiteY0" fmla="*/ 0 h 3831343"/>
              <a:gd name="connsiteX1" fmla="*/ 9567430 w 9567430"/>
              <a:gd name="connsiteY1" fmla="*/ 0 h 3831343"/>
              <a:gd name="connsiteX2" fmla="*/ 9567430 w 9567430"/>
              <a:gd name="connsiteY2" fmla="*/ 3831343 h 3831343"/>
              <a:gd name="connsiteX3" fmla="*/ 0 w 9567430"/>
              <a:gd name="connsiteY3" fmla="*/ 3831343 h 3831343"/>
            </a:gdLst>
            <a:ahLst/>
            <a:cxnLst>
              <a:cxn ang="0">
                <a:pos x="connsiteX0" y="connsiteY0"/>
              </a:cxn>
              <a:cxn ang="0">
                <a:pos x="connsiteX1" y="connsiteY1"/>
              </a:cxn>
              <a:cxn ang="0">
                <a:pos x="connsiteX2" y="connsiteY2"/>
              </a:cxn>
              <a:cxn ang="0">
                <a:pos x="connsiteX3" y="connsiteY3"/>
              </a:cxn>
            </a:cxnLst>
            <a:rect l="l" t="t" r="r" b="b"/>
            <a:pathLst>
              <a:path w="9567430" h="3831343">
                <a:moveTo>
                  <a:pt x="0" y="0"/>
                </a:moveTo>
                <a:lnTo>
                  <a:pt x="9567430" y="0"/>
                </a:lnTo>
                <a:lnTo>
                  <a:pt x="9567430" y="3831343"/>
                </a:lnTo>
                <a:lnTo>
                  <a:pt x="0" y="3831343"/>
                </a:lnTo>
                <a:close/>
              </a:path>
            </a:pathLst>
          </a:custGeom>
          <a:solidFill>
            <a:schemeClr val="bg1"/>
          </a:solidFill>
        </p:spPr>
        <p:txBody>
          <a:bodyPr wrap="square">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682594" y="1334771"/>
            <a:ext cx="8792572" cy="327600"/>
          </a:xfrm>
        </p:spPr>
        <p:txBody>
          <a:bodyPr/>
          <a:lstStyle>
            <a:lvl1pPr>
              <a:defRPr>
                <a:solidFill>
                  <a:schemeClr val="bg2"/>
                </a:solidFill>
              </a:defRPr>
            </a:lvl1pPr>
          </a:lstStyle>
          <a:p>
            <a:r>
              <a:rPr lang="en-GB"/>
              <a:t>Click here to add your title</a:t>
            </a:r>
            <a:endParaRPr lang="en-US"/>
          </a:p>
        </p:txBody>
      </p:sp>
      <p:sp>
        <p:nvSpPr>
          <p:cNvPr id="4" name="Slide Number Placeholder 5">
            <a:extLst>
              <a:ext uri="{FF2B5EF4-FFF2-40B4-BE49-F238E27FC236}">
                <a16:creationId xmlns:a16="http://schemas.microsoft.com/office/drawing/2014/main" id="{AAE11022-A3D2-35DC-EBB4-E38D6B4D4924}"/>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79330351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s callou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8440D2-5876-BEC7-B41C-29C2E230D416}"/>
              </a:ext>
            </a:extLst>
          </p:cNvPr>
          <p:cNvSpPr>
            <a:spLocks noGrp="1"/>
          </p:cNvSpPr>
          <p:nvPr>
            <p:ph type="pic" sz="quarter" idx="22" hasCustomPrompt="1"/>
          </p:nvPr>
        </p:nvSpPr>
        <p:spPr>
          <a:xfrm>
            <a:off x="-2" y="2"/>
            <a:ext cx="12193200" cy="6857999"/>
          </a:xfrm>
          <a:custGeom>
            <a:avLst/>
            <a:gdLst>
              <a:gd name="connsiteX0" fmla="*/ 2 w 12193200"/>
              <a:gd name="connsiteY0" fmla="*/ 0 h 6857999"/>
              <a:gd name="connsiteX1" fmla="*/ 12193200 w 12193200"/>
              <a:gd name="connsiteY1" fmla="*/ 0 h 6857999"/>
              <a:gd name="connsiteX2" fmla="*/ 12193200 w 12193200"/>
              <a:gd name="connsiteY2" fmla="*/ 6857999 h 6857999"/>
              <a:gd name="connsiteX3" fmla="*/ 2 w 12193200"/>
              <a:gd name="connsiteY3" fmla="*/ 6857999 h 6857999"/>
              <a:gd name="connsiteX4" fmla="*/ 2 w 12193200"/>
              <a:gd name="connsiteY4" fmla="*/ 1989135 h 6857999"/>
              <a:gd name="connsiteX5" fmla="*/ 1 w 12193200"/>
              <a:gd name="connsiteY5" fmla="*/ 1989135 h 6857999"/>
              <a:gd name="connsiteX6" fmla="*/ 1 w 12193200"/>
              <a:gd name="connsiteY6" fmla="*/ 1858961 h 6857999"/>
              <a:gd name="connsiteX7" fmla="*/ 0 w 12193200"/>
              <a:gd name="connsiteY7" fmla="*/ 1858961 h 6857999"/>
              <a:gd name="connsiteX8" fmla="*/ 0 w 12193200"/>
              <a:gd name="connsiteY8" fmla="*/ 621210 h 6857999"/>
              <a:gd name="connsiteX9" fmla="*/ 1 w 12193200"/>
              <a:gd name="connsiteY9" fmla="*/ 628176 h 6857999"/>
              <a:gd name="connsiteX10" fmla="*/ 1 w 12193200"/>
              <a:gd name="connsiteY10" fmla="*/ 620048 h 6857999"/>
              <a:gd name="connsiteX11" fmla="*/ 0 w 12193200"/>
              <a:gd name="connsiteY11" fmla="*/ 620048 h 6857999"/>
              <a:gd name="connsiteX12" fmla="*/ 0 w 12193200"/>
              <a:gd name="connsiteY12" fmla="*/ 527048 h 6857999"/>
              <a:gd name="connsiteX13" fmla="*/ 1 w 12193200"/>
              <a:gd name="connsiteY13" fmla="*/ 527048 h 6857999"/>
              <a:gd name="connsiteX14" fmla="*/ 1 w 12193200"/>
              <a:gd name="connsiteY14" fmla="*/ 430211 h 6857999"/>
              <a:gd name="connsiteX15" fmla="*/ 2 w 12193200"/>
              <a:gd name="connsiteY15" fmla="*/ 4302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57999">
                <a:moveTo>
                  <a:pt x="2" y="0"/>
                </a:moveTo>
                <a:lnTo>
                  <a:pt x="12193200" y="0"/>
                </a:lnTo>
                <a:lnTo>
                  <a:pt x="12193200" y="6857999"/>
                </a:lnTo>
                <a:lnTo>
                  <a:pt x="2" y="6857999"/>
                </a:lnTo>
                <a:lnTo>
                  <a:pt x="2" y="1989135"/>
                </a:lnTo>
                <a:lnTo>
                  <a:pt x="1" y="1989135"/>
                </a:lnTo>
                <a:lnTo>
                  <a:pt x="1" y="1858961"/>
                </a:lnTo>
                <a:lnTo>
                  <a:pt x="0" y="1858961"/>
                </a:lnTo>
                <a:lnTo>
                  <a:pt x="0" y="621210"/>
                </a:lnTo>
                <a:lnTo>
                  <a:pt x="1" y="628176"/>
                </a:lnTo>
                <a:lnTo>
                  <a:pt x="1" y="620048"/>
                </a:lnTo>
                <a:lnTo>
                  <a:pt x="0" y="620048"/>
                </a:lnTo>
                <a:lnTo>
                  <a:pt x="0" y="527048"/>
                </a:lnTo>
                <a:lnTo>
                  <a:pt x="1" y="527048"/>
                </a:lnTo>
                <a:lnTo>
                  <a:pt x="1" y="430211"/>
                </a:lnTo>
                <a:lnTo>
                  <a:pt x="2" y="430211"/>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1682594" y="1334771"/>
            <a:ext cx="8792572" cy="327600"/>
          </a:xfrm>
        </p:spPr>
        <p:txBody>
          <a:bodyPr/>
          <a:lstStyle>
            <a:lvl1pPr>
              <a:defRPr>
                <a:solidFill>
                  <a:schemeClr val="bg2"/>
                </a:solidFill>
              </a:defRPr>
            </a:lvl1pPr>
          </a:lstStyle>
          <a:p>
            <a:r>
              <a:rPr lang="en-GB"/>
              <a:t>Click here to add your title</a:t>
            </a:r>
            <a:endParaRPr lang="en-US"/>
          </a:p>
        </p:txBody>
      </p:sp>
      <p:sp>
        <p:nvSpPr>
          <p:cNvPr id="15" name="Text Placeholder 8">
            <a:extLst>
              <a:ext uri="{FF2B5EF4-FFF2-40B4-BE49-F238E27FC236}">
                <a16:creationId xmlns:a16="http://schemas.microsoft.com/office/drawing/2014/main" id="{E322B36C-8194-9B8A-98D6-65C2F354C8A6}"/>
              </a:ext>
            </a:extLst>
          </p:cNvPr>
          <p:cNvSpPr>
            <a:spLocks noGrp="1"/>
          </p:cNvSpPr>
          <p:nvPr>
            <p:ph type="body" sz="quarter" idx="13" hasCustomPrompt="1"/>
          </p:nvPr>
        </p:nvSpPr>
        <p:spPr>
          <a:xfrm>
            <a:off x="1682592" y="2300966"/>
            <a:ext cx="4160995" cy="196050"/>
          </a:xfrm>
        </p:spPr>
        <p:txBody>
          <a:bodyPr anchor="t" anchorCtr="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0" name="Text Placeholder 8">
            <a:extLst>
              <a:ext uri="{FF2B5EF4-FFF2-40B4-BE49-F238E27FC236}">
                <a16:creationId xmlns:a16="http://schemas.microsoft.com/office/drawing/2014/main" id="{3AE760D6-ED96-D761-C799-85F7D3DA06FC}"/>
              </a:ext>
            </a:extLst>
          </p:cNvPr>
          <p:cNvSpPr>
            <a:spLocks noGrp="1"/>
          </p:cNvSpPr>
          <p:nvPr>
            <p:ph type="body" sz="quarter" idx="23" hasCustomPrompt="1"/>
          </p:nvPr>
        </p:nvSpPr>
        <p:spPr>
          <a:xfrm>
            <a:off x="6348412" y="230096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3" name="Text Placeholder 8">
            <a:extLst>
              <a:ext uri="{FF2B5EF4-FFF2-40B4-BE49-F238E27FC236}">
                <a16:creationId xmlns:a16="http://schemas.microsoft.com/office/drawing/2014/main" id="{D945016E-F9AA-685F-F10A-BCCAB955AC78}"/>
              </a:ext>
            </a:extLst>
          </p:cNvPr>
          <p:cNvSpPr>
            <a:spLocks noGrp="1"/>
          </p:cNvSpPr>
          <p:nvPr>
            <p:ph type="body" sz="quarter" idx="25" hasCustomPrompt="1"/>
          </p:nvPr>
        </p:nvSpPr>
        <p:spPr>
          <a:xfrm>
            <a:off x="1682592" y="470039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6" name="Text Placeholder 8">
            <a:extLst>
              <a:ext uri="{FF2B5EF4-FFF2-40B4-BE49-F238E27FC236}">
                <a16:creationId xmlns:a16="http://schemas.microsoft.com/office/drawing/2014/main" id="{FF692114-764D-550D-08B3-13A30FC8E416}"/>
              </a:ext>
            </a:extLst>
          </p:cNvPr>
          <p:cNvSpPr>
            <a:spLocks noGrp="1"/>
          </p:cNvSpPr>
          <p:nvPr>
            <p:ph type="body" sz="quarter" idx="27" hasCustomPrompt="1"/>
          </p:nvPr>
        </p:nvSpPr>
        <p:spPr>
          <a:xfrm>
            <a:off x="6348412" y="4700396"/>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29" name="Text Placeholder 8">
            <a:extLst>
              <a:ext uri="{FF2B5EF4-FFF2-40B4-BE49-F238E27FC236}">
                <a16:creationId xmlns:a16="http://schemas.microsoft.com/office/drawing/2014/main" id="{BC42F3FB-75E3-673D-5926-60D6B3C533D2}"/>
              </a:ext>
            </a:extLst>
          </p:cNvPr>
          <p:cNvSpPr>
            <a:spLocks noGrp="1"/>
          </p:cNvSpPr>
          <p:nvPr>
            <p:ph type="body" sz="quarter" idx="29" hasCustomPrompt="1"/>
          </p:nvPr>
        </p:nvSpPr>
        <p:spPr>
          <a:xfrm>
            <a:off x="1682592" y="3501301"/>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32" name="Text Placeholder 8">
            <a:extLst>
              <a:ext uri="{FF2B5EF4-FFF2-40B4-BE49-F238E27FC236}">
                <a16:creationId xmlns:a16="http://schemas.microsoft.com/office/drawing/2014/main" id="{955EAA34-AA5A-2824-3A9A-8E55498718E0}"/>
              </a:ext>
            </a:extLst>
          </p:cNvPr>
          <p:cNvSpPr>
            <a:spLocks noGrp="1"/>
          </p:cNvSpPr>
          <p:nvPr>
            <p:ph type="body" sz="quarter" idx="31" hasCustomPrompt="1"/>
          </p:nvPr>
        </p:nvSpPr>
        <p:spPr>
          <a:xfrm>
            <a:off x="6348412" y="3501301"/>
            <a:ext cx="4160995" cy="196050"/>
          </a:xfrm>
        </p:spPr>
        <p:txBody>
          <a:bodyPr anchor="t"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sub-title</a:t>
            </a:r>
          </a:p>
        </p:txBody>
      </p:sp>
      <p:sp>
        <p:nvSpPr>
          <p:cNvPr id="4" name="Slide Number Placeholder 5">
            <a:extLst>
              <a:ext uri="{FF2B5EF4-FFF2-40B4-BE49-F238E27FC236}">
                <a16:creationId xmlns:a16="http://schemas.microsoft.com/office/drawing/2014/main" id="{0128E642-6174-2C05-16B6-FB7E8D66A65C}"/>
              </a:ext>
            </a:extLst>
          </p:cNvPr>
          <p:cNvSpPr>
            <a:spLocks noGrp="1"/>
          </p:cNvSpPr>
          <p:nvPr>
            <p:ph type="sldNum" sz="quarter" idx="12"/>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7" name="Picture Placeholder 5">
            <a:extLst>
              <a:ext uri="{FF2B5EF4-FFF2-40B4-BE49-F238E27FC236}">
                <a16:creationId xmlns:a16="http://schemas.microsoft.com/office/drawing/2014/main" id="{D5E5ED63-B1B3-C2C3-067E-6F9CA5533838}"/>
              </a:ext>
            </a:extLst>
          </p:cNvPr>
          <p:cNvSpPr>
            <a:spLocks noGrp="1"/>
          </p:cNvSpPr>
          <p:nvPr>
            <p:ph type="pic" sz="quarter" idx="38" hasCustomPrompt="1"/>
          </p:nvPr>
        </p:nvSpPr>
        <p:spPr>
          <a:xfrm>
            <a:off x="6348490" y="2622550"/>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9" name="Picture Placeholder 5">
            <a:extLst>
              <a:ext uri="{FF2B5EF4-FFF2-40B4-BE49-F238E27FC236}">
                <a16:creationId xmlns:a16="http://schemas.microsoft.com/office/drawing/2014/main" id="{D9618AE1-F81C-FA0C-55EC-F4FC85428CD5}"/>
              </a:ext>
            </a:extLst>
          </p:cNvPr>
          <p:cNvSpPr>
            <a:spLocks noGrp="1"/>
          </p:cNvSpPr>
          <p:nvPr>
            <p:ph type="pic" sz="quarter" idx="37" hasCustomPrompt="1"/>
          </p:nvPr>
        </p:nvSpPr>
        <p:spPr>
          <a:xfrm>
            <a:off x="1682750" y="2622550"/>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12" name="Picture Placeholder 5">
            <a:extLst>
              <a:ext uri="{FF2B5EF4-FFF2-40B4-BE49-F238E27FC236}">
                <a16:creationId xmlns:a16="http://schemas.microsoft.com/office/drawing/2014/main" id="{32745788-1E8B-C465-18BC-D2D243CB0BBE}"/>
              </a:ext>
            </a:extLst>
          </p:cNvPr>
          <p:cNvSpPr>
            <a:spLocks noGrp="1"/>
          </p:cNvSpPr>
          <p:nvPr>
            <p:ph type="pic" sz="quarter" idx="39" hasCustomPrompt="1"/>
          </p:nvPr>
        </p:nvSpPr>
        <p:spPr>
          <a:xfrm>
            <a:off x="6348490" y="3822484"/>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16" name="Picture Placeholder 5">
            <a:extLst>
              <a:ext uri="{FF2B5EF4-FFF2-40B4-BE49-F238E27FC236}">
                <a16:creationId xmlns:a16="http://schemas.microsoft.com/office/drawing/2014/main" id="{39C5869B-B09C-7692-F47D-0B15BF9D68F9}"/>
              </a:ext>
            </a:extLst>
          </p:cNvPr>
          <p:cNvSpPr>
            <a:spLocks noGrp="1"/>
          </p:cNvSpPr>
          <p:nvPr>
            <p:ph type="pic" sz="quarter" idx="40" hasCustomPrompt="1"/>
          </p:nvPr>
        </p:nvSpPr>
        <p:spPr>
          <a:xfrm>
            <a:off x="1682750" y="3822484"/>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22" name="Picture Placeholder 5">
            <a:extLst>
              <a:ext uri="{FF2B5EF4-FFF2-40B4-BE49-F238E27FC236}">
                <a16:creationId xmlns:a16="http://schemas.microsoft.com/office/drawing/2014/main" id="{84812C2C-EE58-4494-63B4-47C700B33634}"/>
              </a:ext>
            </a:extLst>
          </p:cNvPr>
          <p:cNvSpPr>
            <a:spLocks noGrp="1"/>
          </p:cNvSpPr>
          <p:nvPr>
            <p:ph type="pic" sz="quarter" idx="41" hasCustomPrompt="1"/>
          </p:nvPr>
        </p:nvSpPr>
        <p:spPr>
          <a:xfrm>
            <a:off x="6348490" y="5021579"/>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
        <p:nvSpPr>
          <p:cNvPr id="24" name="Picture Placeholder 5">
            <a:extLst>
              <a:ext uri="{FF2B5EF4-FFF2-40B4-BE49-F238E27FC236}">
                <a16:creationId xmlns:a16="http://schemas.microsoft.com/office/drawing/2014/main" id="{4A57B5B7-F4DA-B4A5-7318-F73615F3603E}"/>
              </a:ext>
            </a:extLst>
          </p:cNvPr>
          <p:cNvSpPr>
            <a:spLocks noGrp="1"/>
          </p:cNvSpPr>
          <p:nvPr>
            <p:ph type="pic" sz="quarter" idx="42" hasCustomPrompt="1"/>
          </p:nvPr>
        </p:nvSpPr>
        <p:spPr>
          <a:xfrm>
            <a:off x="1682750" y="5021579"/>
            <a:ext cx="4160838" cy="501650"/>
          </a:xfrm>
          <a:solidFill>
            <a:schemeClr val="bg1"/>
          </a:solidFill>
          <a:effectLst>
            <a:outerShdw blurRad="292100" dist="38100" dir="2700000" algn="ctr" rotWithShape="0">
              <a:srgbClr val="000000">
                <a:alpha val="20000"/>
              </a:srgbClr>
            </a:outerShdw>
          </a:effectLst>
        </p:spPr>
        <p:txBody>
          <a:bodyPr anchor="ctr" anchorCtr="0"/>
          <a:lstStyle>
            <a:lvl1pPr marL="0" indent="0" algn="ctr">
              <a:buNone/>
              <a:defRPr/>
            </a:lvl1pPr>
          </a:lstStyle>
          <a:p>
            <a:r>
              <a:rPr lang="en-US"/>
              <a:t>Click icon to add your screenshot</a:t>
            </a:r>
          </a:p>
        </p:txBody>
      </p:sp>
    </p:spTree>
    <p:extLst>
      <p:ext uri="{BB962C8B-B14F-4D97-AF65-F5344CB8AC3E}">
        <p14:creationId xmlns:p14="http://schemas.microsoft.com/office/powerpoint/2010/main" val="4144039173"/>
      </p:ext>
    </p:extLst>
  </p:cSld>
  <p:clrMapOvr>
    <a:masterClrMapping/>
  </p:clrMapOvr>
  <p:extLst>
    <p:ext uri="{DCECCB84-F9BA-43D5-87BE-67443E8EF086}">
      <p15:sldGuideLst xmlns:p15="http://schemas.microsoft.com/office/powerpoint/2012/main">
        <p15:guide id="1" pos="3681" userDrawn="1">
          <p15:clr>
            <a:srgbClr val="FBAE40"/>
          </p15:clr>
        </p15:guide>
        <p15:guide id="2" pos="3999"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lvl1pPr>
              <a:defRPr sz="28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4" name="Text Placeholder 10">
            <a:extLst>
              <a:ext uri="{FF2B5EF4-FFF2-40B4-BE49-F238E27FC236}">
                <a16:creationId xmlns:a16="http://schemas.microsoft.com/office/drawing/2014/main" id="{0B390309-A5C0-41CC-CFAA-D4B47CF680B1}"/>
              </a:ext>
            </a:extLst>
          </p:cNvPr>
          <p:cNvSpPr>
            <a:spLocks noGrp="1"/>
          </p:cNvSpPr>
          <p:nvPr>
            <p:ph type="body" sz="quarter" idx="15" hasCustomPrompt="1"/>
          </p:nvPr>
        </p:nvSpPr>
        <p:spPr>
          <a:xfrm>
            <a:off x="55086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7" name="Text Placeholder 10">
            <a:extLst>
              <a:ext uri="{FF2B5EF4-FFF2-40B4-BE49-F238E27FC236}">
                <a16:creationId xmlns:a16="http://schemas.microsoft.com/office/drawing/2014/main" id="{238FADE8-4EDC-A0BC-D594-BF33F809F8C7}"/>
              </a:ext>
            </a:extLst>
          </p:cNvPr>
          <p:cNvSpPr>
            <a:spLocks noGrp="1"/>
          </p:cNvSpPr>
          <p:nvPr>
            <p:ph type="body" sz="quarter" idx="23" hasCustomPrompt="1"/>
          </p:nvPr>
        </p:nvSpPr>
        <p:spPr>
          <a:xfrm>
            <a:off x="5508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8" name="Text Placeholder 10">
            <a:extLst>
              <a:ext uri="{FF2B5EF4-FFF2-40B4-BE49-F238E27FC236}">
                <a16:creationId xmlns:a16="http://schemas.microsoft.com/office/drawing/2014/main" id="{E3BC8F78-F546-0E30-BBDD-BBB1852A0BF9}"/>
              </a:ext>
            </a:extLst>
          </p:cNvPr>
          <p:cNvSpPr>
            <a:spLocks noGrp="1"/>
          </p:cNvSpPr>
          <p:nvPr>
            <p:ph type="body" sz="quarter" idx="24" hasCustomPrompt="1"/>
          </p:nvPr>
        </p:nvSpPr>
        <p:spPr>
          <a:xfrm>
            <a:off x="5508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9" name="Text Placeholder 10">
            <a:extLst>
              <a:ext uri="{FF2B5EF4-FFF2-40B4-BE49-F238E27FC236}">
                <a16:creationId xmlns:a16="http://schemas.microsoft.com/office/drawing/2014/main" id="{A9DE6835-684C-F5A9-3D4A-31ED7B0EF93B}"/>
              </a:ext>
            </a:extLst>
          </p:cNvPr>
          <p:cNvSpPr>
            <a:spLocks noGrp="1"/>
          </p:cNvSpPr>
          <p:nvPr>
            <p:ph type="body" sz="quarter" idx="25" hasCustomPrompt="1"/>
          </p:nvPr>
        </p:nvSpPr>
        <p:spPr>
          <a:xfrm>
            <a:off x="5508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Q1</a:t>
            </a:r>
          </a:p>
        </p:txBody>
      </p:sp>
      <p:sp>
        <p:nvSpPr>
          <p:cNvPr id="11" name="Text Placeholder 10">
            <a:extLst>
              <a:ext uri="{FF2B5EF4-FFF2-40B4-BE49-F238E27FC236}">
                <a16:creationId xmlns:a16="http://schemas.microsoft.com/office/drawing/2014/main" id="{21C506D3-ED73-6B8D-C590-231E338E8CB4}"/>
              </a:ext>
            </a:extLst>
          </p:cNvPr>
          <p:cNvSpPr>
            <a:spLocks noGrp="1"/>
          </p:cNvSpPr>
          <p:nvPr>
            <p:ph type="body" sz="quarter" idx="26" hasCustomPrompt="1"/>
          </p:nvPr>
        </p:nvSpPr>
        <p:spPr>
          <a:xfrm>
            <a:off x="912381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2" name="Text Placeholder 10">
            <a:extLst>
              <a:ext uri="{FF2B5EF4-FFF2-40B4-BE49-F238E27FC236}">
                <a16:creationId xmlns:a16="http://schemas.microsoft.com/office/drawing/2014/main" id="{C0E69E79-3F6E-C331-C691-DDE3A6DE0116}"/>
              </a:ext>
            </a:extLst>
          </p:cNvPr>
          <p:cNvSpPr>
            <a:spLocks noGrp="1"/>
          </p:cNvSpPr>
          <p:nvPr>
            <p:ph type="body" sz="quarter" idx="27" hasCustomPrompt="1"/>
          </p:nvPr>
        </p:nvSpPr>
        <p:spPr>
          <a:xfrm>
            <a:off x="91238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13" name="Text Placeholder 10">
            <a:extLst>
              <a:ext uri="{FF2B5EF4-FFF2-40B4-BE49-F238E27FC236}">
                <a16:creationId xmlns:a16="http://schemas.microsoft.com/office/drawing/2014/main" id="{08E20CB6-3A4F-456E-3C92-735EA95AAB4D}"/>
              </a:ext>
            </a:extLst>
          </p:cNvPr>
          <p:cNvSpPr>
            <a:spLocks noGrp="1"/>
          </p:cNvSpPr>
          <p:nvPr>
            <p:ph type="body" sz="quarter" idx="28" hasCustomPrompt="1"/>
          </p:nvPr>
        </p:nvSpPr>
        <p:spPr>
          <a:xfrm>
            <a:off x="91238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14" name="Text Placeholder 10">
            <a:extLst>
              <a:ext uri="{FF2B5EF4-FFF2-40B4-BE49-F238E27FC236}">
                <a16:creationId xmlns:a16="http://schemas.microsoft.com/office/drawing/2014/main" id="{036F96B4-3F9F-BB5F-5B94-0B28B2A36E74}"/>
              </a:ext>
            </a:extLst>
          </p:cNvPr>
          <p:cNvSpPr>
            <a:spLocks noGrp="1"/>
          </p:cNvSpPr>
          <p:nvPr>
            <p:ph type="body" sz="quarter" idx="29" hasCustomPrompt="1"/>
          </p:nvPr>
        </p:nvSpPr>
        <p:spPr>
          <a:xfrm>
            <a:off x="91238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Q4</a:t>
            </a:r>
          </a:p>
        </p:txBody>
      </p:sp>
      <p:sp>
        <p:nvSpPr>
          <p:cNvPr id="23" name="Text Placeholder 10">
            <a:extLst>
              <a:ext uri="{FF2B5EF4-FFF2-40B4-BE49-F238E27FC236}">
                <a16:creationId xmlns:a16="http://schemas.microsoft.com/office/drawing/2014/main" id="{9AFF0CCE-0FF3-696D-8E6B-429A3A8FA7F3}"/>
              </a:ext>
            </a:extLst>
          </p:cNvPr>
          <p:cNvSpPr>
            <a:spLocks noGrp="1"/>
          </p:cNvSpPr>
          <p:nvPr>
            <p:ph type="body" sz="quarter" idx="31" hasCustomPrompt="1"/>
          </p:nvPr>
        </p:nvSpPr>
        <p:spPr>
          <a:xfrm>
            <a:off x="340851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4" name="Text Placeholder 10">
            <a:extLst>
              <a:ext uri="{FF2B5EF4-FFF2-40B4-BE49-F238E27FC236}">
                <a16:creationId xmlns:a16="http://schemas.microsoft.com/office/drawing/2014/main" id="{7A956E49-5DEC-2CAF-C63F-06243AF6D62B}"/>
              </a:ext>
            </a:extLst>
          </p:cNvPr>
          <p:cNvSpPr>
            <a:spLocks noGrp="1"/>
          </p:cNvSpPr>
          <p:nvPr>
            <p:ph type="body" sz="quarter" idx="32" hasCustomPrompt="1"/>
          </p:nvPr>
        </p:nvSpPr>
        <p:spPr>
          <a:xfrm>
            <a:off x="340851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25" name="Text Placeholder 10">
            <a:extLst>
              <a:ext uri="{FF2B5EF4-FFF2-40B4-BE49-F238E27FC236}">
                <a16:creationId xmlns:a16="http://schemas.microsoft.com/office/drawing/2014/main" id="{9F0D9634-5224-482B-54EF-794F0B58EC41}"/>
              </a:ext>
            </a:extLst>
          </p:cNvPr>
          <p:cNvSpPr>
            <a:spLocks noGrp="1"/>
          </p:cNvSpPr>
          <p:nvPr>
            <p:ph type="body" sz="quarter" idx="33" hasCustomPrompt="1"/>
          </p:nvPr>
        </p:nvSpPr>
        <p:spPr>
          <a:xfrm>
            <a:off x="340851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26" name="Text Placeholder 10">
            <a:extLst>
              <a:ext uri="{FF2B5EF4-FFF2-40B4-BE49-F238E27FC236}">
                <a16:creationId xmlns:a16="http://schemas.microsoft.com/office/drawing/2014/main" id="{2EB7148D-C7C6-B5FB-1EEA-0D6431367CCD}"/>
              </a:ext>
            </a:extLst>
          </p:cNvPr>
          <p:cNvSpPr>
            <a:spLocks noGrp="1"/>
          </p:cNvSpPr>
          <p:nvPr>
            <p:ph type="body" sz="quarter" idx="34" hasCustomPrompt="1"/>
          </p:nvPr>
        </p:nvSpPr>
        <p:spPr>
          <a:xfrm>
            <a:off x="340851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Q2</a:t>
            </a:r>
          </a:p>
        </p:txBody>
      </p:sp>
      <p:sp>
        <p:nvSpPr>
          <p:cNvPr id="28" name="Text Placeholder 10">
            <a:extLst>
              <a:ext uri="{FF2B5EF4-FFF2-40B4-BE49-F238E27FC236}">
                <a16:creationId xmlns:a16="http://schemas.microsoft.com/office/drawing/2014/main" id="{D16AE40E-E6A9-3AB1-F0E3-912096FCC602}"/>
              </a:ext>
            </a:extLst>
          </p:cNvPr>
          <p:cNvSpPr>
            <a:spLocks noGrp="1"/>
          </p:cNvSpPr>
          <p:nvPr>
            <p:ph type="body" sz="quarter" idx="35" hasCustomPrompt="1"/>
          </p:nvPr>
        </p:nvSpPr>
        <p:spPr>
          <a:xfrm>
            <a:off x="6266163" y="4381863"/>
            <a:ext cx="2517326" cy="414000"/>
          </a:xfrm>
        </p:spPr>
        <p:txBody>
          <a:bodyPr/>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9" name="Text Placeholder 10">
            <a:extLst>
              <a:ext uri="{FF2B5EF4-FFF2-40B4-BE49-F238E27FC236}">
                <a16:creationId xmlns:a16="http://schemas.microsoft.com/office/drawing/2014/main" id="{75F9A1CF-50AC-C4CC-4910-95567657037E}"/>
              </a:ext>
            </a:extLst>
          </p:cNvPr>
          <p:cNvSpPr>
            <a:spLocks noGrp="1"/>
          </p:cNvSpPr>
          <p:nvPr>
            <p:ph type="body" sz="quarter" idx="36" hasCustomPrompt="1"/>
          </p:nvPr>
        </p:nvSpPr>
        <p:spPr>
          <a:xfrm>
            <a:off x="6266163" y="4981511"/>
            <a:ext cx="2517325" cy="1086495"/>
          </a:xfrm>
        </p:spPr>
        <p:txBody>
          <a:bodyPr/>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0" name="Text Placeholder 10">
            <a:extLst>
              <a:ext uri="{FF2B5EF4-FFF2-40B4-BE49-F238E27FC236}">
                <a16:creationId xmlns:a16="http://schemas.microsoft.com/office/drawing/2014/main" id="{2A50B512-B4CD-4C60-2E9D-7D5A2110FFD2}"/>
              </a:ext>
            </a:extLst>
          </p:cNvPr>
          <p:cNvSpPr>
            <a:spLocks noGrp="1"/>
          </p:cNvSpPr>
          <p:nvPr>
            <p:ph type="body" sz="quarter" idx="37" hasCustomPrompt="1"/>
          </p:nvPr>
        </p:nvSpPr>
        <p:spPr>
          <a:xfrm>
            <a:off x="6266163" y="3944136"/>
            <a:ext cx="2517326" cy="268536"/>
          </a:xfrm>
        </p:spPr>
        <p:txBody>
          <a:bodyPr/>
          <a:lstStyle>
            <a:lvl1pPr marL="0" indent="0" algn="l">
              <a:lnSpc>
                <a:spcPct val="90000"/>
              </a:lnSpc>
              <a:spcBef>
                <a:spcPts val="0"/>
              </a:spcBef>
              <a:buNone/>
              <a:defRPr sz="2800" b="0" i="0">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0000</a:t>
            </a:r>
          </a:p>
        </p:txBody>
      </p:sp>
      <p:sp>
        <p:nvSpPr>
          <p:cNvPr id="31" name="Text Placeholder 10">
            <a:extLst>
              <a:ext uri="{FF2B5EF4-FFF2-40B4-BE49-F238E27FC236}">
                <a16:creationId xmlns:a16="http://schemas.microsoft.com/office/drawing/2014/main" id="{881CFE94-95E9-0D43-6FB7-F55D87A0A087}"/>
              </a:ext>
            </a:extLst>
          </p:cNvPr>
          <p:cNvSpPr>
            <a:spLocks noGrp="1"/>
          </p:cNvSpPr>
          <p:nvPr>
            <p:ph type="body" sz="quarter" idx="38" hasCustomPrompt="1"/>
          </p:nvPr>
        </p:nvSpPr>
        <p:spPr>
          <a:xfrm>
            <a:off x="6266163" y="1922024"/>
            <a:ext cx="1101768" cy="751728"/>
          </a:xfrm>
        </p:spPr>
        <p:txBody>
          <a:bodyPr/>
          <a:lstStyle>
            <a:lvl1pPr marL="0" indent="0" algn="l">
              <a:lnSpc>
                <a:spcPct val="90000"/>
              </a:lnSpc>
              <a:spcBef>
                <a:spcPts val="0"/>
              </a:spcBef>
              <a:buNone/>
              <a:defRPr sz="6000" b="0" i="0">
                <a:solidFill>
                  <a:schemeClr val="tx1"/>
                </a:solidFill>
                <a:latin typeface="Poppins Light" pitchFamily="2" charset="77"/>
                <a:cs typeface="Poppins Light"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Q3</a:t>
            </a:r>
          </a:p>
        </p:txBody>
      </p:sp>
      <p:pic>
        <p:nvPicPr>
          <p:cNvPr id="5" name="GroupM_SingleColor_Logo_Navy_RGB.png">
            <a:extLst>
              <a:ext uri="{FF2B5EF4-FFF2-40B4-BE49-F238E27FC236}">
                <a16:creationId xmlns:a16="http://schemas.microsoft.com/office/drawing/2014/main" id="{059FE95C-C7D7-9CC9-5908-701E22CA342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711144649"/>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meline_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8D9D103-CFC5-E5C6-B669-0580EA524A01}"/>
              </a:ext>
            </a:extLst>
          </p:cNvPr>
          <p:cNvCxnSpPr>
            <a:cxnSpLocks/>
          </p:cNvCxnSpPr>
          <p:nvPr userDrawn="1"/>
        </p:nvCxnSpPr>
        <p:spPr>
          <a:xfrm>
            <a:off x="7175500" y="0"/>
            <a:ext cx="0" cy="342900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4465637" cy="910996"/>
          </a:xfrm>
        </p:spPr>
        <p:txBody>
          <a:bodyPr/>
          <a:lstStyle>
            <a:lvl1pPr>
              <a:defRPr sz="3600"/>
            </a:lvl1p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9" name="Oval 8">
            <a:extLst>
              <a:ext uri="{FF2B5EF4-FFF2-40B4-BE49-F238E27FC236}">
                <a16:creationId xmlns:a16="http://schemas.microsoft.com/office/drawing/2014/main" id="{B9219031-06AB-CD66-61F9-11C084C5938F}"/>
              </a:ext>
            </a:extLst>
          </p:cNvPr>
          <p:cNvSpPr/>
          <p:nvPr userDrawn="1"/>
        </p:nvSpPr>
        <p:spPr>
          <a:xfrm>
            <a:off x="5608357" y="2972277"/>
            <a:ext cx="3157060" cy="3157060"/>
          </a:xfrm>
          <a:prstGeom prst="ellipse">
            <a:avLst/>
          </a:prstGeom>
          <a:solidFill>
            <a:schemeClr val="accent1">
              <a:alpha val="20000"/>
            </a:schemeClr>
          </a:solidFill>
          <a:ln w="3492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4" name="Oval 13">
            <a:extLst>
              <a:ext uri="{FF2B5EF4-FFF2-40B4-BE49-F238E27FC236}">
                <a16:creationId xmlns:a16="http://schemas.microsoft.com/office/drawing/2014/main" id="{69610093-D22F-A6BE-1F71-9DEA7499A3C3}"/>
              </a:ext>
            </a:extLst>
          </p:cNvPr>
          <p:cNvSpPr/>
          <p:nvPr userDrawn="1"/>
        </p:nvSpPr>
        <p:spPr>
          <a:xfrm>
            <a:off x="7021528" y="2012361"/>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5" name="Oval 14">
            <a:extLst>
              <a:ext uri="{FF2B5EF4-FFF2-40B4-BE49-F238E27FC236}">
                <a16:creationId xmlns:a16="http://schemas.microsoft.com/office/drawing/2014/main" id="{A8330ECA-93E9-9948-544D-2AA570565D86}"/>
              </a:ext>
            </a:extLst>
          </p:cNvPr>
          <p:cNvSpPr/>
          <p:nvPr userDrawn="1"/>
        </p:nvSpPr>
        <p:spPr>
          <a:xfrm>
            <a:off x="7021528" y="848448"/>
            <a:ext cx="307944" cy="315465"/>
          </a:xfrm>
          <a:prstGeom prst="ellipse">
            <a:avLst/>
          </a:prstGeom>
          <a:solidFill>
            <a:schemeClr val="accent1"/>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16" name="Text Placeholder 10">
            <a:extLst>
              <a:ext uri="{FF2B5EF4-FFF2-40B4-BE49-F238E27FC236}">
                <a16:creationId xmlns:a16="http://schemas.microsoft.com/office/drawing/2014/main" id="{50998C3C-AAB9-095F-1CCC-DC7A0D7CBEC7}"/>
              </a:ext>
            </a:extLst>
          </p:cNvPr>
          <p:cNvSpPr>
            <a:spLocks noGrp="1"/>
          </p:cNvSpPr>
          <p:nvPr>
            <p:ph type="body" sz="quarter" idx="15" hasCustomPrompt="1"/>
          </p:nvPr>
        </p:nvSpPr>
        <p:spPr>
          <a:xfrm>
            <a:off x="7600934" y="799180"/>
            <a:ext cx="1887537" cy="414000"/>
          </a:xfrm>
        </p:spPr>
        <p:txBody>
          <a:bodyPr anchor="ctr" anchorCtr="0"/>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17" name="Text Placeholder 10">
            <a:extLst>
              <a:ext uri="{FF2B5EF4-FFF2-40B4-BE49-F238E27FC236}">
                <a16:creationId xmlns:a16="http://schemas.microsoft.com/office/drawing/2014/main" id="{1F61724D-8F72-7EBF-CAFF-7DA0EC9CD323}"/>
              </a:ext>
            </a:extLst>
          </p:cNvPr>
          <p:cNvSpPr>
            <a:spLocks noGrp="1"/>
          </p:cNvSpPr>
          <p:nvPr>
            <p:ph type="body" sz="quarter" idx="16" hasCustomPrompt="1"/>
          </p:nvPr>
        </p:nvSpPr>
        <p:spPr>
          <a:xfrm>
            <a:off x="7600934" y="1963093"/>
            <a:ext cx="1887537" cy="414000"/>
          </a:xfrm>
        </p:spPr>
        <p:txBody>
          <a:bodyPr anchor="ctr" anchorCtr="0"/>
          <a:lstStyle>
            <a:lvl1pPr marL="0" indent="0" algn="l">
              <a:lnSpc>
                <a:spcPct val="90000"/>
              </a:lnSpc>
              <a:spcBef>
                <a:spcPts val="0"/>
              </a:spcBef>
              <a:spcAft>
                <a:spcPts val="0"/>
              </a:spcAft>
              <a:buNone/>
              <a:defRPr sz="1600" b="1" i="0">
                <a:latin typeface="Poppins" pitchFamily="2" charset="77"/>
                <a:cs typeface="Poppins" pitchFamily="2" charset="77"/>
              </a:defRPr>
            </a:lvl1pPr>
            <a:lvl2pPr marL="360000" indent="0">
              <a:buNone/>
              <a:defRPr sz="1600" b="1" i="0">
                <a:latin typeface="Poppins ExtraBold" pitchFamily="2" charset="77"/>
                <a:cs typeface="Poppins ExtraBold" pitchFamily="2" charset="77"/>
              </a:defRPr>
            </a:lvl2pPr>
            <a:lvl3pPr marL="720000" indent="0">
              <a:buNone/>
              <a:defRPr sz="1600" b="1" i="0">
                <a:latin typeface="Poppins ExtraBold" pitchFamily="2" charset="77"/>
                <a:cs typeface="Poppins ExtraBold" pitchFamily="2" charset="77"/>
              </a:defRPr>
            </a:lvl3pPr>
            <a:lvl4pPr marL="1080000" indent="0">
              <a:buNone/>
              <a:defRPr sz="1600" b="1" i="0">
                <a:latin typeface="Poppins ExtraBold" pitchFamily="2" charset="77"/>
                <a:cs typeface="Poppins ExtraBold" pitchFamily="2" charset="77"/>
              </a:defRPr>
            </a:lvl4pPr>
            <a:lvl5pPr marL="1440000" indent="0">
              <a:buNone/>
              <a:defRPr sz="1600" b="1" i="0">
                <a:latin typeface="Poppins ExtraBold" pitchFamily="2" charset="77"/>
                <a:cs typeface="Poppins ExtraBold" pitchFamily="2" charset="77"/>
              </a:defRPr>
            </a:lvl5pPr>
          </a:lstStyle>
          <a:p>
            <a:r>
              <a:rPr lang="en-US"/>
              <a:t>Click here to add a sub-title</a:t>
            </a:r>
          </a:p>
        </p:txBody>
      </p:sp>
      <p:sp>
        <p:nvSpPr>
          <p:cNvPr id="20" name="Text Placeholder 2">
            <a:extLst>
              <a:ext uri="{FF2B5EF4-FFF2-40B4-BE49-F238E27FC236}">
                <a16:creationId xmlns:a16="http://schemas.microsoft.com/office/drawing/2014/main" id="{EEF74668-0FBC-D26D-ABC7-61156C790E09}"/>
              </a:ext>
            </a:extLst>
          </p:cNvPr>
          <p:cNvSpPr>
            <a:spLocks noGrp="1"/>
          </p:cNvSpPr>
          <p:nvPr>
            <p:ph type="body" idx="1" hasCustomPrompt="1"/>
          </p:nvPr>
        </p:nvSpPr>
        <p:spPr>
          <a:xfrm>
            <a:off x="9092963" y="3594848"/>
            <a:ext cx="2548175" cy="542004"/>
          </a:xfrm>
        </p:spPr>
        <p:txBody>
          <a:bodyPr anchor="b" anchorCtr="0"/>
          <a:lstStyle>
            <a:lvl1pPr marL="0" indent="0">
              <a:lnSpc>
                <a:spcPct val="90000"/>
              </a:lnSpc>
              <a:spcBef>
                <a:spcPts val="0"/>
              </a:spcBef>
              <a:spcAft>
                <a:spcPts val="0"/>
              </a:spcAft>
              <a:buNone/>
              <a:defRPr sz="1600" b="1"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a </a:t>
            </a:r>
            <a:br>
              <a:rPr lang="en-US"/>
            </a:br>
            <a:r>
              <a:rPr lang="en-US"/>
              <a:t>sub-title</a:t>
            </a:r>
          </a:p>
        </p:txBody>
      </p:sp>
      <p:sp>
        <p:nvSpPr>
          <p:cNvPr id="21" name="Text Placeholder 2">
            <a:extLst>
              <a:ext uri="{FF2B5EF4-FFF2-40B4-BE49-F238E27FC236}">
                <a16:creationId xmlns:a16="http://schemas.microsoft.com/office/drawing/2014/main" id="{4C555317-3273-004B-E7A3-AF26CB951ED4}"/>
              </a:ext>
            </a:extLst>
          </p:cNvPr>
          <p:cNvSpPr>
            <a:spLocks noGrp="1"/>
          </p:cNvSpPr>
          <p:nvPr>
            <p:ph type="body" idx="10" hasCustomPrompt="1"/>
          </p:nvPr>
        </p:nvSpPr>
        <p:spPr>
          <a:xfrm>
            <a:off x="9092963" y="4290578"/>
            <a:ext cx="2548175" cy="1214946"/>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24" name="Text Placeholder 10">
            <a:extLst>
              <a:ext uri="{FF2B5EF4-FFF2-40B4-BE49-F238E27FC236}">
                <a16:creationId xmlns:a16="http://schemas.microsoft.com/office/drawing/2014/main" id="{03065BB2-4AD8-F07E-D902-8AAE4EDB621E}"/>
              </a:ext>
            </a:extLst>
          </p:cNvPr>
          <p:cNvSpPr>
            <a:spLocks noGrp="1"/>
          </p:cNvSpPr>
          <p:nvPr>
            <p:ph type="body" sz="quarter" idx="18" hasCustomPrompt="1"/>
          </p:nvPr>
        </p:nvSpPr>
        <p:spPr>
          <a:xfrm>
            <a:off x="550863" y="1963093"/>
            <a:ext cx="4465638" cy="4166245"/>
          </a:xfrm>
        </p:spPr>
        <p:txBody>
          <a:body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4" name="Oval 3">
            <a:extLst>
              <a:ext uri="{FF2B5EF4-FFF2-40B4-BE49-F238E27FC236}">
                <a16:creationId xmlns:a16="http://schemas.microsoft.com/office/drawing/2014/main" id="{8085F14B-0BD0-76ED-56CE-67BA136D85A9}"/>
              </a:ext>
            </a:extLst>
          </p:cNvPr>
          <p:cNvSpPr>
            <a:spLocks noChangeAspect="1"/>
          </p:cNvSpPr>
          <p:nvPr userDrawn="1"/>
        </p:nvSpPr>
        <p:spPr>
          <a:xfrm>
            <a:off x="5932303" y="3296223"/>
            <a:ext cx="2505600" cy="2505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0">
            <a:extLst>
              <a:ext uri="{FF2B5EF4-FFF2-40B4-BE49-F238E27FC236}">
                <a16:creationId xmlns:a16="http://schemas.microsoft.com/office/drawing/2014/main" id="{BE5B464A-9D45-C63A-A502-4E82644782BA}"/>
              </a:ext>
            </a:extLst>
          </p:cNvPr>
          <p:cNvSpPr>
            <a:spLocks noGrp="1"/>
          </p:cNvSpPr>
          <p:nvPr>
            <p:ph type="body" sz="quarter" idx="17" hasCustomPrompt="1"/>
          </p:nvPr>
        </p:nvSpPr>
        <p:spPr>
          <a:xfrm>
            <a:off x="5924500" y="4228579"/>
            <a:ext cx="2502000" cy="640887"/>
          </a:xfrm>
          <a:prstGeom prst="rect">
            <a:avLst/>
          </a:prstGeom>
          <a:noFill/>
        </p:spPr>
        <p:txBody>
          <a:bodyPr anchor="ctr" anchorCtr="0"/>
          <a:lstStyle>
            <a:lvl1pPr marL="0" indent="0" algn="ctr">
              <a:buNone/>
              <a:defRPr sz="48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pic>
        <p:nvPicPr>
          <p:cNvPr id="5" name="GroupM_SingleColor_Logo_Navy_RGB.png">
            <a:extLst>
              <a:ext uri="{FF2B5EF4-FFF2-40B4-BE49-F238E27FC236}">
                <a16:creationId xmlns:a16="http://schemas.microsoft.com/office/drawing/2014/main" id="{2440E86C-3203-3B5A-6635-7C4DC1C1FA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801410328"/>
      </p:ext>
    </p:extLst>
  </p:cSld>
  <p:clrMapOvr>
    <a:masterClrMapping/>
  </p:clrMapOvr>
  <p:extLst>
    <p:ext uri="{DCECCB84-F9BA-43D5-87BE-67443E8EF086}">
      <p15:sldGuideLst xmlns:p15="http://schemas.microsoft.com/office/powerpoint/2012/main">
        <p15:guide id="2" pos="3160" userDrawn="1">
          <p15:clr>
            <a:srgbClr val="FBAE40"/>
          </p15:clr>
        </p15:guide>
        <p15:guide id="3" orient="horz" pos="125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7339"/>
            <a:ext cx="5266800" cy="3915326"/>
          </a:xfrm>
        </p:spPr>
        <p:txBody>
          <a:bodyPr anchor="t" anchorCtr="0"/>
          <a:lstStyle>
            <a:lvl1pPr algn="r">
              <a:defRPr sz="40000" b="0" i="0">
                <a:solidFill>
                  <a:schemeClr val="accent1"/>
                </a:solidFill>
                <a:latin typeface="Poppins Light" pitchFamily="2" charset="77"/>
                <a:cs typeface="Poppins Light" pitchFamily="2" charset="77"/>
              </a:defRPr>
            </a:lvl1pPr>
          </a:lstStyle>
          <a:p>
            <a:r>
              <a:rPr lang="en-GB"/>
              <a:t>01</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 name="Slide Number Placeholder 5">
            <a:extLst>
              <a:ext uri="{FF2B5EF4-FFF2-40B4-BE49-F238E27FC236}">
                <a16:creationId xmlns:a16="http://schemas.microsoft.com/office/drawing/2014/main" id="{3D7E60A1-CF9B-28C0-EE8C-D3A735AB8274}"/>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7" name="GroupM_SingleColor_Logo_Navy_RGB.png">
            <a:extLst>
              <a:ext uri="{FF2B5EF4-FFF2-40B4-BE49-F238E27FC236}">
                <a16:creationId xmlns:a16="http://schemas.microsoft.com/office/drawing/2014/main" id="{85E2548C-CADD-2A58-26B5-3899858EFA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43214574"/>
      </p:ext>
    </p:extLst>
  </p:cSld>
  <p:clrMapOvr>
    <a:masterClrMapping/>
  </p:clrMapOvr>
  <p:extLst>
    <p:ext uri="{DCECCB84-F9BA-43D5-87BE-67443E8EF086}">
      <p15:sldGuideLst xmlns:p15="http://schemas.microsoft.com/office/powerpoint/2012/main">
        <p15:guide id="2" pos="4067" userDrawn="1">
          <p15:clr>
            <a:srgbClr val="FBAE40"/>
          </p15:clr>
        </p15:guide>
        <p15:guide id="3" orient="horz" pos="163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GB"/>
              <a:t>Click here to </a:t>
            </a:r>
            <a:br>
              <a:rPr lang="en-GB"/>
            </a:br>
            <a:r>
              <a:rPr lang="en-GB"/>
              <a:t>add your title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sp>
        <p:nvSpPr>
          <p:cNvPr id="10" name="TextBox 9">
            <a:extLst>
              <a:ext uri="{FF2B5EF4-FFF2-40B4-BE49-F238E27FC236}">
                <a16:creationId xmlns:a16="http://schemas.microsoft.com/office/drawing/2014/main" id="{8B2F2F81-9619-54D2-AA1B-314DF37216F6}"/>
              </a:ext>
            </a:extLst>
          </p:cNvPr>
          <p:cNvSpPr txBox="1"/>
          <p:nvPr userDrawn="1"/>
        </p:nvSpPr>
        <p:spPr>
          <a:xfrm>
            <a:off x="546296" y="4285094"/>
            <a:ext cx="322204"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JAN</a:t>
            </a:r>
          </a:p>
        </p:txBody>
      </p:sp>
      <p:sp>
        <p:nvSpPr>
          <p:cNvPr id="11" name="TextBox 10">
            <a:extLst>
              <a:ext uri="{FF2B5EF4-FFF2-40B4-BE49-F238E27FC236}">
                <a16:creationId xmlns:a16="http://schemas.microsoft.com/office/drawing/2014/main" id="{5E1F1754-C80A-8AC1-3186-48722B0DD937}"/>
              </a:ext>
            </a:extLst>
          </p:cNvPr>
          <p:cNvSpPr txBox="1"/>
          <p:nvPr userDrawn="1"/>
        </p:nvSpPr>
        <p:spPr>
          <a:xfrm>
            <a:off x="1344270" y="4285094"/>
            <a:ext cx="274113" cy="184666"/>
          </a:xfrm>
          <a:prstGeom prst="rect">
            <a:avLst/>
          </a:prstGeom>
          <a:noFill/>
        </p:spPr>
        <p:txBody>
          <a:bodyPr wrap="none" lIns="0" tIns="0" rIns="0" bIns="0" rtlCol="0">
            <a:spAutoFit/>
          </a:bodyPr>
          <a:lstStyle/>
          <a:p>
            <a:pPr algn="ctr"/>
            <a:r>
              <a:rPr lang="en-US" sz="1200" b="1" i="0">
                <a:solidFill>
                  <a:schemeClr val="bg2"/>
                </a:solidFill>
                <a:latin typeface="Poppins" pitchFamily="2" charset="77"/>
                <a:cs typeface="Poppins" pitchFamily="2" charset="77"/>
              </a:rPr>
              <a:t>FEB</a:t>
            </a:r>
          </a:p>
        </p:txBody>
      </p:sp>
      <p:sp>
        <p:nvSpPr>
          <p:cNvPr id="12" name="TextBox 11">
            <a:extLst>
              <a:ext uri="{FF2B5EF4-FFF2-40B4-BE49-F238E27FC236}">
                <a16:creationId xmlns:a16="http://schemas.microsoft.com/office/drawing/2014/main" id="{6CAF47A0-F9F8-0423-B3BF-2D0943C412DC}"/>
              </a:ext>
            </a:extLst>
          </p:cNvPr>
          <p:cNvSpPr txBox="1"/>
          <p:nvPr userDrawn="1"/>
        </p:nvSpPr>
        <p:spPr>
          <a:xfrm>
            <a:off x="209415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MAR</a:t>
            </a:r>
          </a:p>
        </p:txBody>
      </p:sp>
      <p:sp>
        <p:nvSpPr>
          <p:cNvPr id="13" name="TextBox 12">
            <a:extLst>
              <a:ext uri="{FF2B5EF4-FFF2-40B4-BE49-F238E27FC236}">
                <a16:creationId xmlns:a16="http://schemas.microsoft.com/office/drawing/2014/main" id="{40FD2D43-BF6D-F3E1-0CF3-D48967E8860B}"/>
              </a:ext>
            </a:extLst>
          </p:cNvPr>
          <p:cNvSpPr txBox="1"/>
          <p:nvPr userDrawn="1"/>
        </p:nvSpPr>
        <p:spPr>
          <a:xfrm>
            <a:off x="305592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APR</a:t>
            </a:r>
          </a:p>
        </p:txBody>
      </p:sp>
      <p:sp>
        <p:nvSpPr>
          <p:cNvPr id="14" name="TextBox 13">
            <a:extLst>
              <a:ext uri="{FF2B5EF4-FFF2-40B4-BE49-F238E27FC236}">
                <a16:creationId xmlns:a16="http://schemas.microsoft.com/office/drawing/2014/main" id="{C383C8FF-55F3-A95F-CD6B-603F9A200AB6}"/>
              </a:ext>
            </a:extLst>
          </p:cNvPr>
          <p:cNvSpPr txBox="1"/>
          <p:nvPr userDrawn="1"/>
        </p:nvSpPr>
        <p:spPr>
          <a:xfrm>
            <a:off x="401769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MAY</a:t>
            </a:r>
          </a:p>
        </p:txBody>
      </p:sp>
      <p:sp>
        <p:nvSpPr>
          <p:cNvPr id="15" name="TextBox 14">
            <a:extLst>
              <a:ext uri="{FF2B5EF4-FFF2-40B4-BE49-F238E27FC236}">
                <a16:creationId xmlns:a16="http://schemas.microsoft.com/office/drawing/2014/main" id="{B7C0436C-28FD-4C74-52B3-F319AD4564CD}"/>
              </a:ext>
            </a:extLst>
          </p:cNvPr>
          <p:cNvSpPr txBox="1"/>
          <p:nvPr userDrawn="1"/>
        </p:nvSpPr>
        <p:spPr>
          <a:xfrm>
            <a:off x="497946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JUN</a:t>
            </a:r>
          </a:p>
        </p:txBody>
      </p:sp>
      <p:sp>
        <p:nvSpPr>
          <p:cNvPr id="16" name="TextBox 15">
            <a:extLst>
              <a:ext uri="{FF2B5EF4-FFF2-40B4-BE49-F238E27FC236}">
                <a16:creationId xmlns:a16="http://schemas.microsoft.com/office/drawing/2014/main" id="{D5E3B375-E60E-B050-DDE1-90375D79BE0C}"/>
              </a:ext>
            </a:extLst>
          </p:cNvPr>
          <p:cNvSpPr txBox="1"/>
          <p:nvPr userDrawn="1"/>
        </p:nvSpPr>
        <p:spPr>
          <a:xfrm>
            <a:off x="5941233"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JUL</a:t>
            </a:r>
          </a:p>
        </p:txBody>
      </p:sp>
      <p:sp>
        <p:nvSpPr>
          <p:cNvPr id="17" name="TextBox 16">
            <a:extLst>
              <a:ext uri="{FF2B5EF4-FFF2-40B4-BE49-F238E27FC236}">
                <a16:creationId xmlns:a16="http://schemas.microsoft.com/office/drawing/2014/main" id="{A64D2966-6558-BA2F-DB0E-0D6DEEF9279B}"/>
              </a:ext>
            </a:extLst>
          </p:cNvPr>
          <p:cNvSpPr txBox="1"/>
          <p:nvPr userDrawn="1"/>
        </p:nvSpPr>
        <p:spPr>
          <a:xfrm>
            <a:off x="6903003"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AUG</a:t>
            </a:r>
          </a:p>
        </p:txBody>
      </p:sp>
      <p:sp>
        <p:nvSpPr>
          <p:cNvPr id="18" name="TextBox 17">
            <a:extLst>
              <a:ext uri="{FF2B5EF4-FFF2-40B4-BE49-F238E27FC236}">
                <a16:creationId xmlns:a16="http://schemas.microsoft.com/office/drawing/2014/main" id="{A06CFBFE-F0F7-90C5-024E-A78D50A45C1A}"/>
              </a:ext>
            </a:extLst>
          </p:cNvPr>
          <p:cNvSpPr txBox="1"/>
          <p:nvPr userDrawn="1"/>
        </p:nvSpPr>
        <p:spPr>
          <a:xfrm>
            <a:off x="786049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SEP</a:t>
            </a:r>
          </a:p>
        </p:txBody>
      </p:sp>
      <p:sp>
        <p:nvSpPr>
          <p:cNvPr id="19" name="TextBox 18">
            <a:extLst>
              <a:ext uri="{FF2B5EF4-FFF2-40B4-BE49-F238E27FC236}">
                <a16:creationId xmlns:a16="http://schemas.microsoft.com/office/drawing/2014/main" id="{F0558AA5-4B42-3584-23BC-3FA68D8E8941}"/>
              </a:ext>
            </a:extLst>
          </p:cNvPr>
          <p:cNvSpPr txBox="1"/>
          <p:nvPr userDrawn="1"/>
        </p:nvSpPr>
        <p:spPr>
          <a:xfrm>
            <a:off x="8822261"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OCT</a:t>
            </a:r>
          </a:p>
        </p:txBody>
      </p:sp>
      <p:sp>
        <p:nvSpPr>
          <p:cNvPr id="20" name="TextBox 19">
            <a:extLst>
              <a:ext uri="{FF2B5EF4-FFF2-40B4-BE49-F238E27FC236}">
                <a16:creationId xmlns:a16="http://schemas.microsoft.com/office/drawing/2014/main" id="{2E863C91-5135-F33F-7899-FCC20AC8D5A9}"/>
              </a:ext>
            </a:extLst>
          </p:cNvPr>
          <p:cNvSpPr txBox="1"/>
          <p:nvPr userDrawn="1"/>
        </p:nvSpPr>
        <p:spPr>
          <a:xfrm>
            <a:off x="9784031" y="4285094"/>
            <a:ext cx="481718"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NOV</a:t>
            </a:r>
          </a:p>
        </p:txBody>
      </p:sp>
      <p:sp>
        <p:nvSpPr>
          <p:cNvPr id="21" name="TextBox 20">
            <a:extLst>
              <a:ext uri="{FF2B5EF4-FFF2-40B4-BE49-F238E27FC236}">
                <a16:creationId xmlns:a16="http://schemas.microsoft.com/office/drawing/2014/main" id="{17BA93EA-908D-EFA8-39BF-3E47587A44EC}"/>
              </a:ext>
            </a:extLst>
          </p:cNvPr>
          <p:cNvSpPr txBox="1"/>
          <p:nvPr userDrawn="1"/>
        </p:nvSpPr>
        <p:spPr>
          <a:xfrm>
            <a:off x="10741514" y="4285094"/>
            <a:ext cx="486000" cy="184666"/>
          </a:xfrm>
          <a:prstGeom prst="rect">
            <a:avLst/>
          </a:prstGeom>
          <a:noFill/>
        </p:spPr>
        <p:txBody>
          <a:bodyPr wrap="square" lIns="0" tIns="0" rIns="0" bIns="0" rtlCol="0">
            <a:spAutoFit/>
          </a:bodyPr>
          <a:lstStyle/>
          <a:p>
            <a:pPr algn="ctr"/>
            <a:r>
              <a:rPr lang="en-US" sz="1200" b="1" i="0">
                <a:solidFill>
                  <a:schemeClr val="bg2"/>
                </a:solidFill>
                <a:latin typeface="Poppins" pitchFamily="2" charset="77"/>
                <a:cs typeface="Poppins" pitchFamily="2" charset="77"/>
              </a:rPr>
              <a:t>DEC</a:t>
            </a:r>
          </a:p>
        </p:txBody>
      </p:sp>
      <p:cxnSp>
        <p:nvCxnSpPr>
          <p:cNvPr id="23" name="Straight Connector 22">
            <a:extLst>
              <a:ext uri="{FF2B5EF4-FFF2-40B4-BE49-F238E27FC236}">
                <a16:creationId xmlns:a16="http://schemas.microsoft.com/office/drawing/2014/main" id="{12C1E5E4-E776-2F85-C724-0E71B9E5551F}"/>
              </a:ext>
            </a:extLst>
          </p:cNvPr>
          <p:cNvCxnSpPr>
            <a:cxnSpLocks/>
          </p:cNvCxnSpPr>
          <p:nvPr userDrawn="1"/>
        </p:nvCxnSpPr>
        <p:spPr>
          <a:xfrm>
            <a:off x="550863" y="4162012"/>
            <a:ext cx="11090275" cy="0"/>
          </a:xfrm>
          <a:prstGeom prst="line">
            <a:avLst/>
          </a:prstGeom>
          <a:ln w="22225">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7A1FFBE3-80C6-B64A-9540-FC7AB4F81714}"/>
              </a:ext>
            </a:extLst>
          </p:cNvPr>
          <p:cNvSpPr>
            <a:spLocks noGrp="1"/>
          </p:cNvSpPr>
          <p:nvPr>
            <p:ph type="body" sz="quarter" idx="23" hasCustomPrompt="1"/>
          </p:nvPr>
        </p:nvSpPr>
        <p:spPr>
          <a:xfrm>
            <a:off x="1094538"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0" name="Text Placeholder 10">
            <a:extLst>
              <a:ext uri="{FF2B5EF4-FFF2-40B4-BE49-F238E27FC236}">
                <a16:creationId xmlns:a16="http://schemas.microsoft.com/office/drawing/2014/main" id="{AFEDE4A1-36E0-884C-6B4A-CD219EDCC07B}"/>
              </a:ext>
            </a:extLst>
          </p:cNvPr>
          <p:cNvSpPr>
            <a:spLocks noGrp="1"/>
          </p:cNvSpPr>
          <p:nvPr>
            <p:ph type="body" sz="quarter" idx="41" hasCustomPrompt="1"/>
          </p:nvPr>
        </p:nvSpPr>
        <p:spPr>
          <a:xfrm>
            <a:off x="5205220" y="2707564"/>
            <a:ext cx="2102157" cy="634526"/>
          </a:xfrm>
        </p:spPr>
        <p:txBody>
          <a:bodyPr anchor="b"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3" name="Text Placeholder 10">
            <a:extLst>
              <a:ext uri="{FF2B5EF4-FFF2-40B4-BE49-F238E27FC236}">
                <a16:creationId xmlns:a16="http://schemas.microsoft.com/office/drawing/2014/main" id="{3026E631-D87E-126D-CA4F-C12D876641DE}"/>
              </a:ext>
            </a:extLst>
          </p:cNvPr>
          <p:cNvSpPr>
            <a:spLocks noGrp="1"/>
          </p:cNvSpPr>
          <p:nvPr>
            <p:ph type="body" sz="quarter" idx="44" hasCustomPrompt="1"/>
          </p:nvPr>
        </p:nvSpPr>
        <p:spPr>
          <a:xfrm>
            <a:off x="3780217"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36" name="Text Placeholder 10">
            <a:extLst>
              <a:ext uri="{FF2B5EF4-FFF2-40B4-BE49-F238E27FC236}">
                <a16:creationId xmlns:a16="http://schemas.microsoft.com/office/drawing/2014/main" id="{AE8B289C-54CD-05C6-E78B-698B85DF85B8}"/>
              </a:ext>
            </a:extLst>
          </p:cNvPr>
          <p:cNvSpPr>
            <a:spLocks noGrp="1"/>
          </p:cNvSpPr>
          <p:nvPr>
            <p:ph type="body" sz="quarter" idx="47" hasCustomPrompt="1"/>
          </p:nvPr>
        </p:nvSpPr>
        <p:spPr>
          <a:xfrm>
            <a:off x="9527423" y="4982934"/>
            <a:ext cx="2102157" cy="634526"/>
          </a:xfrm>
        </p:spPr>
        <p:txBody>
          <a:bodyPr anchor="t" anchorCtr="0"/>
          <a:lstStyle>
            <a:lvl1pPr marL="0" indent="0" algn="l">
              <a:buNone/>
              <a:defRPr/>
            </a:lvl1pPr>
            <a:lvl2pPr marL="360000" indent="0">
              <a:buNone/>
              <a:defRPr/>
            </a:lvl2pPr>
            <a:lvl3pPr marL="720000" indent="0">
              <a:buNone/>
              <a:defRPr/>
            </a:lvl3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a:t>
            </a:r>
          </a:p>
        </p:txBody>
      </p:sp>
      <p:sp>
        <p:nvSpPr>
          <p:cNvPr id="40" name="TextBox 39">
            <a:extLst>
              <a:ext uri="{FF2B5EF4-FFF2-40B4-BE49-F238E27FC236}">
                <a16:creationId xmlns:a16="http://schemas.microsoft.com/office/drawing/2014/main" id="{FDBA6070-4630-9400-0292-39E9BFFE004B}"/>
              </a:ext>
            </a:extLst>
          </p:cNvPr>
          <p:cNvSpPr txBox="1"/>
          <p:nvPr userDrawn="1"/>
        </p:nvSpPr>
        <p:spPr>
          <a:xfrm>
            <a:off x="524212" y="1707579"/>
            <a:ext cx="610745"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Q1</a:t>
            </a:r>
          </a:p>
        </p:txBody>
      </p:sp>
      <p:sp>
        <p:nvSpPr>
          <p:cNvPr id="41" name="TextBox 40">
            <a:extLst>
              <a:ext uri="{FF2B5EF4-FFF2-40B4-BE49-F238E27FC236}">
                <a16:creationId xmlns:a16="http://schemas.microsoft.com/office/drawing/2014/main" id="{D6F179F1-B612-24E9-3B83-C535BBDA75A6}"/>
              </a:ext>
            </a:extLst>
          </p:cNvPr>
          <p:cNvSpPr txBox="1"/>
          <p:nvPr userDrawn="1"/>
        </p:nvSpPr>
        <p:spPr>
          <a:xfrm>
            <a:off x="3128832" y="1707579"/>
            <a:ext cx="767839"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Q2</a:t>
            </a:r>
          </a:p>
        </p:txBody>
      </p:sp>
      <p:sp>
        <p:nvSpPr>
          <p:cNvPr id="42" name="TextBox 41">
            <a:extLst>
              <a:ext uri="{FF2B5EF4-FFF2-40B4-BE49-F238E27FC236}">
                <a16:creationId xmlns:a16="http://schemas.microsoft.com/office/drawing/2014/main" id="{5DCBA275-3794-8611-7F2D-CD6ECE2D5A21}"/>
              </a:ext>
            </a:extLst>
          </p:cNvPr>
          <p:cNvSpPr txBox="1"/>
          <p:nvPr userDrawn="1"/>
        </p:nvSpPr>
        <p:spPr>
          <a:xfrm>
            <a:off x="6035040" y="1707579"/>
            <a:ext cx="77585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Q3</a:t>
            </a:r>
          </a:p>
        </p:txBody>
      </p:sp>
      <p:sp>
        <p:nvSpPr>
          <p:cNvPr id="44" name="TextBox 43">
            <a:extLst>
              <a:ext uri="{FF2B5EF4-FFF2-40B4-BE49-F238E27FC236}">
                <a16:creationId xmlns:a16="http://schemas.microsoft.com/office/drawing/2014/main" id="{AD00E468-C04B-A138-6E42-58FAD6E46F7C}"/>
              </a:ext>
            </a:extLst>
          </p:cNvPr>
          <p:cNvSpPr txBox="1"/>
          <p:nvPr userDrawn="1"/>
        </p:nvSpPr>
        <p:spPr>
          <a:xfrm>
            <a:off x="8872924" y="1707579"/>
            <a:ext cx="791883" cy="677108"/>
          </a:xfrm>
          <a:prstGeom prst="rect">
            <a:avLst/>
          </a:prstGeom>
          <a:noFill/>
        </p:spPr>
        <p:txBody>
          <a:bodyPr wrap="none" lIns="0" tIns="0" rIns="0" bIns="0" rtlCol="0">
            <a:spAutoFit/>
          </a:bodyPr>
          <a:lstStyle/>
          <a:p>
            <a:pPr algn="l"/>
            <a:r>
              <a:rPr lang="en-US" sz="4400" b="0" i="0">
                <a:solidFill>
                  <a:schemeClr val="tx1"/>
                </a:solidFill>
                <a:latin typeface="Poppins Light" pitchFamily="2" charset="77"/>
                <a:cs typeface="Poppins Light" pitchFamily="2" charset="77"/>
              </a:rPr>
              <a:t>Q4</a:t>
            </a:r>
          </a:p>
        </p:txBody>
      </p:sp>
      <p:pic>
        <p:nvPicPr>
          <p:cNvPr id="4" name="GroupM_SingleColor_Logo_Navy_RGB.png">
            <a:extLst>
              <a:ext uri="{FF2B5EF4-FFF2-40B4-BE49-F238E27FC236}">
                <a16:creationId xmlns:a16="http://schemas.microsoft.com/office/drawing/2014/main" id="{B7251ADF-5CFD-3D65-0CCD-40B46988B6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849577549"/>
      </p:ext>
    </p:extLst>
  </p:cSld>
  <p:clrMapOvr>
    <a:masterClrMapping/>
  </p:clrMapOvr>
  <p:extLst>
    <p:ext uri="{DCECCB84-F9BA-43D5-87BE-67443E8EF086}">
      <p15:sldGuideLst xmlns:p15="http://schemas.microsoft.com/office/powerpoint/2012/main">
        <p15:guide id="1" orient="horz" pos="1139"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AQ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1404400" y="4384919"/>
            <a:ext cx="3847445"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7309134" y="2448912"/>
            <a:ext cx="4330102"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9" name="Text Placeholder 2">
            <a:extLst>
              <a:ext uri="{FF2B5EF4-FFF2-40B4-BE49-F238E27FC236}">
                <a16:creationId xmlns:a16="http://schemas.microsoft.com/office/drawing/2014/main" id="{75830825-A6F1-DB56-16FD-5AD98DA75BBB}"/>
              </a:ext>
            </a:extLst>
          </p:cNvPr>
          <p:cNvSpPr>
            <a:spLocks noGrp="1"/>
          </p:cNvSpPr>
          <p:nvPr>
            <p:ph type="body" idx="15" hasCustomPrompt="1"/>
          </p:nvPr>
        </p:nvSpPr>
        <p:spPr>
          <a:xfrm>
            <a:off x="945298" y="2962450"/>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1" name="Text Placeholder 2">
            <a:extLst>
              <a:ext uri="{FF2B5EF4-FFF2-40B4-BE49-F238E27FC236}">
                <a16:creationId xmlns:a16="http://schemas.microsoft.com/office/drawing/2014/main" id="{A4E86282-1FA6-078C-780B-68706FB3CCB3}"/>
              </a:ext>
            </a:extLst>
          </p:cNvPr>
          <p:cNvSpPr>
            <a:spLocks noGrp="1"/>
          </p:cNvSpPr>
          <p:nvPr>
            <p:ph type="body" idx="16" hasCustomPrompt="1"/>
          </p:nvPr>
        </p:nvSpPr>
        <p:spPr>
          <a:xfrm>
            <a:off x="945298" y="4384919"/>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6" name="Text Placeholder 2">
            <a:extLst>
              <a:ext uri="{FF2B5EF4-FFF2-40B4-BE49-F238E27FC236}">
                <a16:creationId xmlns:a16="http://schemas.microsoft.com/office/drawing/2014/main" id="{70062A22-EBB0-D1C7-E582-C05670CC6838}"/>
              </a:ext>
            </a:extLst>
          </p:cNvPr>
          <p:cNvSpPr>
            <a:spLocks noGrp="1"/>
          </p:cNvSpPr>
          <p:nvPr>
            <p:ph type="body" idx="17" hasCustomPrompt="1"/>
          </p:nvPr>
        </p:nvSpPr>
        <p:spPr>
          <a:xfrm>
            <a:off x="6851971" y="1026443"/>
            <a:ext cx="320400" cy="320400"/>
          </a:xfrm>
          <a:prstGeom prst="ellipse">
            <a:avLst/>
          </a:prstGeom>
          <a:solidFill>
            <a:schemeClr val="bg2"/>
          </a:solidFill>
        </p:spPr>
        <p:txBody>
          <a:bodyPr anchor="ctr" anchorCtr="0"/>
          <a:lstStyle>
            <a:lvl1pPr marL="0" indent="0" algn="ctr">
              <a:lnSpc>
                <a:spcPct val="90000"/>
              </a:lnSpc>
              <a:spcBef>
                <a:spcPts val="0"/>
              </a:spcBef>
              <a:spcAft>
                <a:spcPts val="0"/>
              </a:spcAft>
              <a:buNone/>
              <a:defRPr sz="1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Q</a:t>
            </a:r>
          </a:p>
        </p:txBody>
      </p:sp>
      <p:sp>
        <p:nvSpPr>
          <p:cNvPr id="37" name="Text Placeholder 2">
            <a:extLst>
              <a:ext uri="{FF2B5EF4-FFF2-40B4-BE49-F238E27FC236}">
                <a16:creationId xmlns:a16="http://schemas.microsoft.com/office/drawing/2014/main" id="{D4DC9812-6517-A6CC-1487-26C6444DBBB4}"/>
              </a:ext>
            </a:extLst>
          </p:cNvPr>
          <p:cNvSpPr>
            <a:spLocks noGrp="1"/>
          </p:cNvSpPr>
          <p:nvPr>
            <p:ph type="body" idx="18" hasCustomPrompt="1"/>
          </p:nvPr>
        </p:nvSpPr>
        <p:spPr>
          <a:xfrm>
            <a:off x="6851971" y="2448912"/>
            <a:ext cx="320400" cy="320400"/>
          </a:xfrm>
          <a:prstGeom prst="ellipse">
            <a:avLst/>
          </a:prstGeom>
          <a:solidFill>
            <a:schemeClr val="bg1"/>
          </a:solidFill>
        </p:spPr>
        <p:txBody>
          <a:bodyPr anchor="ctr" anchorCtr="0"/>
          <a:lstStyle>
            <a:lvl1pPr marL="0" indent="0" algn="ctr">
              <a:lnSpc>
                <a:spcPct val="90000"/>
              </a:lnSpc>
              <a:spcBef>
                <a:spcPts val="0"/>
              </a:spcBef>
              <a:spcAft>
                <a:spcPts val="0"/>
              </a:spcAft>
              <a:buNone/>
              <a:defRPr sz="1200" b="0" i="0">
                <a:solidFill>
                  <a:schemeClr val="bg2"/>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A</a:t>
            </a:r>
          </a:p>
        </p:txBody>
      </p:sp>
      <p:sp>
        <p:nvSpPr>
          <p:cNvPr id="3" name="Slide Number Placeholder 5">
            <a:extLst>
              <a:ext uri="{FF2B5EF4-FFF2-40B4-BE49-F238E27FC236}">
                <a16:creationId xmlns:a16="http://schemas.microsoft.com/office/drawing/2014/main" id="{A6BD334C-C3F4-504F-6DA4-E5D47077FDDD}"/>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29555193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AQ_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144AED-454F-CADC-3854-93CF58F1BFC9}"/>
              </a:ext>
            </a:extLst>
          </p:cNvPr>
          <p:cNvSpPr>
            <a:spLocks noGrp="1"/>
          </p:cNvSpPr>
          <p:nvPr>
            <p:ph type="pic" sz="quarter" idx="14" hasCustomPrompt="1"/>
          </p:nvPr>
        </p:nvSpPr>
        <p:spPr>
          <a:xfrm>
            <a:off x="2" y="0"/>
            <a:ext cx="12191999" cy="6858001"/>
          </a:xfrm>
          <a:custGeom>
            <a:avLst/>
            <a:gdLst>
              <a:gd name="connsiteX0" fmla="*/ 246061 w 12191999"/>
              <a:gd name="connsiteY0" fmla="*/ 0 h 6858001"/>
              <a:gd name="connsiteX1" fmla="*/ 6318248 w 12191999"/>
              <a:gd name="connsiteY1" fmla="*/ 0 h 6858001"/>
              <a:gd name="connsiteX2" fmla="*/ 12191998 w 12191999"/>
              <a:gd name="connsiteY2" fmla="*/ 0 h 6858001"/>
              <a:gd name="connsiteX3" fmla="*/ 12191998 w 12191999"/>
              <a:gd name="connsiteY3" fmla="*/ 2 h 6858001"/>
              <a:gd name="connsiteX4" fmla="*/ 12191999 w 12191999"/>
              <a:gd name="connsiteY4" fmla="*/ 2 h 6858001"/>
              <a:gd name="connsiteX5" fmla="*/ 12191999 w 12191999"/>
              <a:gd name="connsiteY5" fmla="*/ 6858001 h 6858001"/>
              <a:gd name="connsiteX6" fmla="*/ 0 w 12191999"/>
              <a:gd name="connsiteY6" fmla="*/ 6858001 h 6858001"/>
              <a:gd name="connsiteX7" fmla="*/ 0 w 12191999"/>
              <a:gd name="connsiteY7" fmla="*/ 2 h 6858001"/>
              <a:gd name="connsiteX8" fmla="*/ 246061 w 12191999"/>
              <a:gd name="connsiteY8" fmla="*/ 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1">
                <a:moveTo>
                  <a:pt x="246061" y="0"/>
                </a:moveTo>
                <a:lnTo>
                  <a:pt x="6318248" y="0"/>
                </a:lnTo>
                <a:lnTo>
                  <a:pt x="12191998" y="0"/>
                </a:lnTo>
                <a:lnTo>
                  <a:pt x="12191998" y="2"/>
                </a:lnTo>
                <a:lnTo>
                  <a:pt x="12191999" y="2"/>
                </a:lnTo>
                <a:lnTo>
                  <a:pt x="12191999" y="6858001"/>
                </a:lnTo>
                <a:lnTo>
                  <a:pt x="0" y="6858001"/>
                </a:lnTo>
                <a:lnTo>
                  <a:pt x="0" y="2"/>
                </a:lnTo>
                <a:lnTo>
                  <a:pt x="246061" y="2"/>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GB"/>
              <a:t>Click here to</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61080" y="3443976"/>
            <a:ext cx="4301034"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16" name="Text Placeholder 2">
            <a:extLst>
              <a:ext uri="{FF2B5EF4-FFF2-40B4-BE49-F238E27FC236}">
                <a16:creationId xmlns:a16="http://schemas.microsoft.com/office/drawing/2014/main" id="{4818A623-8CBF-DA30-00AD-71B7B5078C61}"/>
              </a:ext>
            </a:extLst>
          </p:cNvPr>
          <p:cNvSpPr>
            <a:spLocks noGrp="1"/>
          </p:cNvSpPr>
          <p:nvPr>
            <p:ph type="body" idx="10" hasCustomPrompt="1"/>
          </p:nvPr>
        </p:nvSpPr>
        <p:spPr>
          <a:xfrm>
            <a:off x="944564" y="4384919"/>
            <a:ext cx="4307282" cy="91518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23" name="Text Placeholder 2">
            <a:extLst>
              <a:ext uri="{FF2B5EF4-FFF2-40B4-BE49-F238E27FC236}">
                <a16:creationId xmlns:a16="http://schemas.microsoft.com/office/drawing/2014/main" id="{F8825747-36C8-847E-77D8-340ADBA13325}"/>
              </a:ext>
            </a:extLst>
          </p:cNvPr>
          <p:cNvSpPr>
            <a:spLocks noGrp="1"/>
          </p:cNvSpPr>
          <p:nvPr>
            <p:ph type="body" idx="11" hasCustomPrompt="1"/>
          </p:nvPr>
        </p:nvSpPr>
        <p:spPr>
          <a:xfrm>
            <a:off x="6865813" y="1507969"/>
            <a:ext cx="4773422" cy="623874"/>
          </a:xfrm>
        </p:spPr>
        <p:txBody>
          <a:bodyPr anchor="b" anchorCtr="0"/>
          <a:lstStyle>
            <a:lvl1pPr marL="0" indent="0">
              <a:lnSpc>
                <a:spcPct val="90000"/>
              </a:lnSpc>
              <a:spcBef>
                <a:spcPts val="0"/>
              </a:spcBef>
              <a:spcAft>
                <a:spcPts val="0"/>
              </a:spcAft>
              <a:buNone/>
              <a:defRPr sz="24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a:t>
            </a:r>
          </a:p>
        </p:txBody>
      </p:sp>
      <p:sp>
        <p:nvSpPr>
          <p:cNvPr id="24" name="Text Placeholder 2">
            <a:extLst>
              <a:ext uri="{FF2B5EF4-FFF2-40B4-BE49-F238E27FC236}">
                <a16:creationId xmlns:a16="http://schemas.microsoft.com/office/drawing/2014/main" id="{149B8CF1-AB97-7ECC-B543-144E3A1BFD5C}"/>
              </a:ext>
            </a:extLst>
          </p:cNvPr>
          <p:cNvSpPr>
            <a:spLocks noGrp="1"/>
          </p:cNvSpPr>
          <p:nvPr>
            <p:ph type="body" idx="12" hasCustomPrompt="1"/>
          </p:nvPr>
        </p:nvSpPr>
        <p:spPr>
          <a:xfrm>
            <a:off x="6851971" y="2448912"/>
            <a:ext cx="4787265" cy="1384006"/>
          </a:xfrm>
        </p:spPr>
        <p:txBody>
          <a:bodyPr/>
          <a:lstStyle>
            <a:lvl1pPr marL="0" indent="0">
              <a:buNone/>
              <a:defRPr sz="12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a:t>
            </a:r>
          </a:p>
        </p:txBody>
      </p:sp>
      <p:sp>
        <p:nvSpPr>
          <p:cNvPr id="5" name="Picture Placeholder 3">
            <a:extLst>
              <a:ext uri="{FF2B5EF4-FFF2-40B4-BE49-F238E27FC236}">
                <a16:creationId xmlns:a16="http://schemas.microsoft.com/office/drawing/2014/main" id="{D6F1F01E-02B9-5B3E-9AA6-5001FB2127F3}"/>
              </a:ext>
            </a:extLst>
          </p:cNvPr>
          <p:cNvSpPr>
            <a:spLocks noGrp="1"/>
          </p:cNvSpPr>
          <p:nvPr>
            <p:ph type="pic" sz="quarter" idx="19" hasCustomPrompt="1"/>
          </p:nvPr>
        </p:nvSpPr>
        <p:spPr>
          <a:xfrm>
            <a:off x="944563" y="2962275"/>
            <a:ext cx="320675" cy="320675"/>
          </a:xfrm>
        </p:spPr>
        <p:txBody>
          <a:bodyPr anchor="ctr" anchorCtr="0"/>
          <a:lstStyle>
            <a:lvl1pPr marL="0" indent="0" algn="ctr">
              <a:buNone/>
              <a:defRPr sz="400"/>
            </a:lvl1pPr>
          </a:lstStyle>
          <a:p>
            <a:r>
              <a:rPr lang="en-US"/>
              <a:t>Click to add question icon</a:t>
            </a:r>
          </a:p>
        </p:txBody>
      </p:sp>
      <p:sp>
        <p:nvSpPr>
          <p:cNvPr id="8" name="Picture Placeholder 3">
            <a:extLst>
              <a:ext uri="{FF2B5EF4-FFF2-40B4-BE49-F238E27FC236}">
                <a16:creationId xmlns:a16="http://schemas.microsoft.com/office/drawing/2014/main" id="{40946A12-177E-6939-02C9-060D6675EF87}"/>
              </a:ext>
            </a:extLst>
          </p:cNvPr>
          <p:cNvSpPr>
            <a:spLocks noGrp="1"/>
          </p:cNvSpPr>
          <p:nvPr>
            <p:ph type="pic" sz="quarter" idx="20" hasCustomPrompt="1"/>
          </p:nvPr>
        </p:nvSpPr>
        <p:spPr>
          <a:xfrm>
            <a:off x="6865813" y="1026443"/>
            <a:ext cx="320675" cy="320675"/>
          </a:xfrm>
        </p:spPr>
        <p:txBody>
          <a:bodyPr anchor="ctr" anchorCtr="0"/>
          <a:lstStyle>
            <a:lvl1pPr marL="0" indent="0" algn="ctr">
              <a:buNone/>
              <a:defRPr sz="400"/>
            </a:lvl1pPr>
          </a:lstStyle>
          <a:p>
            <a:r>
              <a:rPr lang="en-US"/>
              <a:t>Click to add question icon</a:t>
            </a:r>
          </a:p>
        </p:txBody>
      </p:sp>
      <p:sp>
        <p:nvSpPr>
          <p:cNvPr id="3" name="Slide Number Placeholder 5">
            <a:extLst>
              <a:ext uri="{FF2B5EF4-FFF2-40B4-BE49-F238E27FC236}">
                <a16:creationId xmlns:a16="http://schemas.microsoft.com/office/drawing/2014/main" id="{DEA73FFB-5299-D1AE-DF57-67F97B3F3BBC}"/>
              </a:ext>
            </a:extLst>
          </p:cNvPr>
          <p:cNvSpPr>
            <a:spLocks noGrp="1"/>
          </p:cNvSpPr>
          <p:nvPr>
            <p:ph type="sldNum" sz="quarter" idx="2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247119508"/>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AQ_3">
    <p:bg>
      <p:bgRef idx="1001">
        <a:schemeClr val="bg1"/>
      </p:bgRef>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2E4E03-1B44-6575-EC73-F3FD141636C7}"/>
              </a:ext>
            </a:extLst>
          </p:cNvPr>
          <p:cNvSpPr/>
          <p:nvPr userDrawn="1"/>
        </p:nvSpPr>
        <p:spPr>
          <a:xfrm rot="10800000">
            <a:off x="550863" y="2740380"/>
            <a:ext cx="5184775" cy="3095149"/>
          </a:xfrm>
          <a:custGeom>
            <a:avLst/>
            <a:gdLst>
              <a:gd name="connsiteX0" fmla="*/ 5484155 w 5676942"/>
              <a:gd name="connsiteY0" fmla="*/ 3511787 h 3511787"/>
              <a:gd name="connsiteX1" fmla="*/ 192787 w 5676942"/>
              <a:gd name="connsiteY1" fmla="*/ 3511787 h 3511787"/>
              <a:gd name="connsiteX2" fmla="*/ 0 w 5676942"/>
              <a:gd name="connsiteY2" fmla="*/ 3319000 h 3511787"/>
              <a:gd name="connsiteX3" fmla="*/ 0 w 5676942"/>
              <a:gd name="connsiteY3" fmla="*/ 538940 h 3511787"/>
              <a:gd name="connsiteX4" fmla="*/ 192787 w 5676942"/>
              <a:gd name="connsiteY4" fmla="*/ 346153 h 3511787"/>
              <a:gd name="connsiteX5" fmla="*/ 4663725 w 5676942"/>
              <a:gd name="connsiteY5" fmla="*/ 346153 h 3511787"/>
              <a:gd name="connsiteX6" fmla="*/ 4934463 w 5676942"/>
              <a:gd name="connsiteY6" fmla="*/ 0 h 3511787"/>
              <a:gd name="connsiteX7" fmla="*/ 5205200 w 5676942"/>
              <a:gd name="connsiteY7" fmla="*/ 346153 h 3511787"/>
              <a:gd name="connsiteX8" fmla="*/ 5484155 w 5676942"/>
              <a:gd name="connsiteY8" fmla="*/ 346153 h 3511787"/>
              <a:gd name="connsiteX9" fmla="*/ 5676942 w 5676942"/>
              <a:gd name="connsiteY9" fmla="*/ 538940 h 3511787"/>
              <a:gd name="connsiteX10" fmla="*/ 5676942 w 5676942"/>
              <a:gd name="connsiteY10" fmla="*/ 3319000 h 3511787"/>
              <a:gd name="connsiteX11" fmla="*/ 5484155 w 5676942"/>
              <a:gd name="connsiteY11" fmla="*/ 3511787 h 3511787"/>
              <a:gd name="connsiteX0" fmla="*/ 5484155 w 5676942"/>
              <a:gd name="connsiteY0" fmla="*/ 3388957 h 3388957"/>
              <a:gd name="connsiteX1" fmla="*/ 192787 w 5676942"/>
              <a:gd name="connsiteY1" fmla="*/ 3388957 h 3388957"/>
              <a:gd name="connsiteX2" fmla="*/ 0 w 5676942"/>
              <a:gd name="connsiteY2" fmla="*/ 3196170 h 3388957"/>
              <a:gd name="connsiteX3" fmla="*/ 0 w 5676942"/>
              <a:gd name="connsiteY3" fmla="*/ 416110 h 3388957"/>
              <a:gd name="connsiteX4" fmla="*/ 192787 w 5676942"/>
              <a:gd name="connsiteY4" fmla="*/ 223323 h 3388957"/>
              <a:gd name="connsiteX5" fmla="*/ 4663725 w 5676942"/>
              <a:gd name="connsiteY5" fmla="*/ 223323 h 3388957"/>
              <a:gd name="connsiteX6" fmla="*/ 4927640 w 5676942"/>
              <a:gd name="connsiteY6" fmla="*/ 0 h 3388957"/>
              <a:gd name="connsiteX7" fmla="*/ 5205200 w 5676942"/>
              <a:gd name="connsiteY7" fmla="*/ 223323 h 3388957"/>
              <a:gd name="connsiteX8" fmla="*/ 5484155 w 5676942"/>
              <a:gd name="connsiteY8" fmla="*/ 223323 h 3388957"/>
              <a:gd name="connsiteX9" fmla="*/ 5676942 w 5676942"/>
              <a:gd name="connsiteY9" fmla="*/ 416110 h 3388957"/>
              <a:gd name="connsiteX10" fmla="*/ 5676942 w 5676942"/>
              <a:gd name="connsiteY10" fmla="*/ 3196170 h 3388957"/>
              <a:gd name="connsiteX11" fmla="*/ 5484155 w 5676942"/>
              <a:gd name="connsiteY11" fmla="*/ 3388957 h 338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6942" h="3388957">
                <a:moveTo>
                  <a:pt x="5484155" y="3388957"/>
                </a:moveTo>
                <a:lnTo>
                  <a:pt x="192787" y="3388957"/>
                </a:lnTo>
                <a:cubicBezTo>
                  <a:pt x="86314" y="3388957"/>
                  <a:pt x="0" y="3302643"/>
                  <a:pt x="0" y="3196170"/>
                </a:cubicBezTo>
                <a:lnTo>
                  <a:pt x="0" y="416110"/>
                </a:lnTo>
                <a:cubicBezTo>
                  <a:pt x="0" y="309637"/>
                  <a:pt x="86314" y="223323"/>
                  <a:pt x="192787" y="223323"/>
                </a:cubicBezTo>
                <a:lnTo>
                  <a:pt x="4663725" y="223323"/>
                </a:lnTo>
                <a:lnTo>
                  <a:pt x="4927640" y="0"/>
                </a:lnTo>
                <a:lnTo>
                  <a:pt x="5205200" y="223323"/>
                </a:lnTo>
                <a:lnTo>
                  <a:pt x="5484155" y="223323"/>
                </a:lnTo>
                <a:cubicBezTo>
                  <a:pt x="5590628" y="223323"/>
                  <a:pt x="5676942" y="309637"/>
                  <a:pt x="5676942" y="416110"/>
                </a:cubicBezTo>
                <a:lnTo>
                  <a:pt x="5676942" y="3196170"/>
                </a:lnTo>
                <a:cubicBezTo>
                  <a:pt x="5676942" y="3302643"/>
                  <a:pt x="5590628" y="3388957"/>
                  <a:pt x="5484155" y="3388957"/>
                </a:cubicBez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Noto Serif"/>
              <a:cs typeface="Arial"/>
              <a:sym typeface="Arial"/>
            </a:endParaRPr>
          </a:p>
        </p:txBody>
      </p:sp>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a:xfrm>
            <a:off x="550863" y="430442"/>
            <a:ext cx="5184775" cy="910996"/>
          </a:xfrm>
        </p:spPr>
        <p:txBody>
          <a:bodyPr/>
          <a:lstStyle>
            <a:lvl1pPr>
              <a:defRPr sz="3600">
                <a:solidFill>
                  <a:schemeClr val="tx1"/>
                </a:solidFill>
              </a:defRPr>
            </a:lvl1pPr>
          </a:lstStyle>
          <a:p>
            <a:r>
              <a:rPr lang="en-GB"/>
              <a:t>Click here to </a:t>
            </a:r>
            <a:br>
              <a:rPr lang="en-GB"/>
            </a:br>
            <a:r>
              <a:rPr lang="en-GB"/>
              <a:t>add your title</a:t>
            </a:r>
            <a:endParaRPr lang="en-US"/>
          </a:p>
        </p:txBody>
      </p:sp>
      <p:sp>
        <p:nvSpPr>
          <p:cNvPr id="15" name="Text Placeholder 2">
            <a:extLst>
              <a:ext uri="{FF2B5EF4-FFF2-40B4-BE49-F238E27FC236}">
                <a16:creationId xmlns:a16="http://schemas.microsoft.com/office/drawing/2014/main" id="{9B1612F6-99BC-F8B1-F5E1-5E68A854DC32}"/>
              </a:ext>
            </a:extLst>
          </p:cNvPr>
          <p:cNvSpPr>
            <a:spLocks noGrp="1"/>
          </p:cNvSpPr>
          <p:nvPr>
            <p:ph type="body" idx="1" hasCustomPrompt="1"/>
          </p:nvPr>
        </p:nvSpPr>
        <p:spPr>
          <a:xfrm>
            <a:off x="940071" y="3443976"/>
            <a:ext cx="4406357" cy="1893568"/>
          </a:xfrm>
        </p:spPr>
        <p:txBody>
          <a:bodyPr anchor="b" anchorCtr="0"/>
          <a:lstStyle>
            <a:lvl1pPr marL="0" indent="0">
              <a:lnSpc>
                <a:spcPct val="90000"/>
              </a:lnSpc>
              <a:spcBef>
                <a:spcPts val="0"/>
              </a:spcBef>
              <a:spcAft>
                <a:spcPts val="0"/>
              </a:spcAft>
              <a:buNone/>
              <a:defRPr sz="4400" b="0" i="0">
                <a:solidFill>
                  <a:schemeClr val="tx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here to add your subtitle</a:t>
            </a:r>
          </a:p>
        </p:txBody>
      </p:sp>
      <p:sp>
        <p:nvSpPr>
          <p:cNvPr id="3" name="Slide Number Placeholder 5">
            <a:extLst>
              <a:ext uri="{FF2B5EF4-FFF2-40B4-BE49-F238E27FC236}">
                <a16:creationId xmlns:a16="http://schemas.microsoft.com/office/drawing/2014/main" id="{A016370C-8343-F01A-7549-9B60F8EF52D1}"/>
              </a:ext>
            </a:extLst>
          </p:cNvPr>
          <p:cNvSpPr>
            <a:spLocks noGrp="1"/>
          </p:cNvSpPr>
          <p:nvPr>
            <p:ph type="sldNum" sz="quarter" idx="19"/>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4" name="GroupM_SingleColor_Logo_Navy_RGB.png">
            <a:extLst>
              <a:ext uri="{FF2B5EF4-FFF2-40B4-BE49-F238E27FC236}">
                <a16:creationId xmlns:a16="http://schemas.microsoft.com/office/drawing/2014/main" id="{5F4F0B0C-01D4-C192-6C6C-6EF1F11256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30303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oupM_SingleColor_Logo_Navy_RGB.png">
            <a:extLst>
              <a:ext uri="{FF2B5EF4-FFF2-40B4-BE49-F238E27FC236}">
                <a16:creationId xmlns:a16="http://schemas.microsoft.com/office/drawing/2014/main" id="{8AD43552-D84B-8D12-68C8-BE78DA329D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607566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46B6-15E1-790F-0B21-EA88736FC83C}"/>
              </a:ext>
            </a:extLst>
          </p:cNvPr>
          <p:cNvSpPr>
            <a:spLocks noGrp="1"/>
          </p:cNvSpPr>
          <p:nvPr>
            <p:ph type="title" hasCustomPrompt="1"/>
          </p:nvPr>
        </p:nvSpPr>
        <p:spPr/>
        <p:txBody>
          <a:bodyPr/>
          <a:lstStyle>
            <a:lvl1pPr>
              <a:defRPr/>
            </a:lvl1pPr>
          </a:lstStyle>
          <a:p>
            <a:r>
              <a:rPr lang="en-MY"/>
              <a:t>Click here to add your title which is detailed and descriptive to the content on this slide</a:t>
            </a:r>
            <a:endParaRPr lang="en-US"/>
          </a:p>
        </p:txBody>
      </p:sp>
      <p:sp>
        <p:nvSpPr>
          <p:cNvPr id="4" name="Slide Number Placeholder 3">
            <a:extLst>
              <a:ext uri="{FF2B5EF4-FFF2-40B4-BE49-F238E27FC236}">
                <a16:creationId xmlns:a16="http://schemas.microsoft.com/office/drawing/2014/main" id="{95A4E08E-220E-81B5-C7A7-28A6D6FDCEC7}"/>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pic>
        <p:nvPicPr>
          <p:cNvPr id="3" name="GroupM_SingleColor_Logo_Navy_RGB.png">
            <a:extLst>
              <a:ext uri="{FF2B5EF4-FFF2-40B4-BE49-F238E27FC236}">
                <a16:creationId xmlns:a16="http://schemas.microsoft.com/office/drawing/2014/main" id="{B5E9F844-09A9-8C90-2E57-9F1B455BD6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3108615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3" y="1989138"/>
            <a:ext cx="11090275" cy="442280"/>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MY"/>
              <a:t>Click here to add your sub-title up to a maximum of 2 lines which is detailed and descriptive to the content on this slide</a:t>
            </a:r>
            <a:endParaRPr lang="en-US"/>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3" y="2585143"/>
            <a:ext cx="11090275" cy="3544195"/>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50DC7DBE-0C4D-ED6D-FDF1-69C53B56FC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1415157643"/>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807544"/>
            <a:ext cx="5365750"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sp>
        <p:nvSpPr>
          <p:cNvPr id="7" name="Text Placeholder 2">
            <a:extLst>
              <a:ext uri="{FF2B5EF4-FFF2-40B4-BE49-F238E27FC236}">
                <a16:creationId xmlns:a16="http://schemas.microsoft.com/office/drawing/2014/main" id="{A8BFB150-274A-22F4-59E4-07477AC636C1}"/>
              </a:ext>
            </a:extLst>
          </p:cNvPr>
          <p:cNvSpPr>
            <a:spLocks noGrp="1"/>
          </p:cNvSpPr>
          <p:nvPr>
            <p:ph type="body" idx="15" hasCustomPrompt="1"/>
          </p:nvPr>
        </p:nvSpPr>
        <p:spPr>
          <a:xfrm>
            <a:off x="6275388" y="1807544"/>
            <a:ext cx="5365750"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8" name="Text Placeholder 10">
            <a:extLst>
              <a:ext uri="{FF2B5EF4-FFF2-40B4-BE49-F238E27FC236}">
                <a16:creationId xmlns:a16="http://schemas.microsoft.com/office/drawing/2014/main" id="{CF979473-4D12-8EC7-6AD9-14159EB80B83}"/>
              </a:ext>
            </a:extLst>
          </p:cNvPr>
          <p:cNvSpPr>
            <a:spLocks noGrp="1"/>
          </p:cNvSpPr>
          <p:nvPr>
            <p:ph type="body" sz="quarter" idx="16" hasCustomPrompt="1"/>
          </p:nvPr>
        </p:nvSpPr>
        <p:spPr>
          <a:xfrm>
            <a:off x="6275388" y="2585143"/>
            <a:ext cx="5365750" cy="3544195"/>
          </a:xfrm>
        </p:spPr>
        <p:txBody>
          <a:bodyPr/>
          <a:lstStyle>
            <a:lvl1pPr>
              <a:defRPr b="0" i="0">
                <a:latin typeface="Poppins" pitchFamily="2" charset="77"/>
                <a:cs typeface="Poppins" pitchFamily="2" charset="77"/>
              </a:defRPr>
            </a:lvl1pPr>
            <a:lvl2pPr>
              <a:defRPr b="0" i="0">
                <a:latin typeface="Poppins" pitchFamily="2" charset="77"/>
                <a:cs typeface="Poppins" pitchFamily="2" charset="77"/>
              </a:defRPr>
            </a:lvl2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endParaRPr lang="en-US"/>
          </a:p>
        </p:txBody>
      </p:sp>
      <p:pic>
        <p:nvPicPr>
          <p:cNvPr id="3" name="GroupM_SingleColor_Logo_Navy_RGB.png">
            <a:extLst>
              <a:ext uri="{FF2B5EF4-FFF2-40B4-BE49-F238E27FC236}">
                <a16:creationId xmlns:a16="http://schemas.microsoft.com/office/drawing/2014/main" id="{A4FB350A-C397-4B61-D569-973A3718B4E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184743608"/>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3727" userDrawn="1">
          <p15:clr>
            <a:srgbClr val="FBAE40"/>
          </p15:clr>
        </p15:guide>
        <p15:guide id="3" pos="3953"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BF-E83E-64FA-B8B7-20B11A87C3B4}"/>
              </a:ext>
            </a:extLst>
          </p:cNvPr>
          <p:cNvSpPr>
            <a:spLocks noGrp="1"/>
          </p:cNvSpPr>
          <p:nvPr>
            <p:ph type="title" hasCustomPrompt="1"/>
          </p:nvPr>
        </p:nvSpPr>
        <p:spPr/>
        <p:txBody>
          <a:bodyPr/>
          <a:lstStyle/>
          <a:p>
            <a:r>
              <a:rPr lang="en-MY"/>
              <a:t>Click here to add your title which is detailed and descriptive to the content on this slide</a:t>
            </a:r>
            <a:endParaRPr lang="en-US"/>
          </a:p>
        </p:txBody>
      </p:sp>
      <p:sp>
        <p:nvSpPr>
          <p:cNvPr id="6" name="Slide Number Placeholder 5">
            <a:extLst>
              <a:ext uri="{FF2B5EF4-FFF2-40B4-BE49-F238E27FC236}">
                <a16:creationId xmlns:a16="http://schemas.microsoft.com/office/drawing/2014/main" id="{4C447969-89AB-A343-5A46-895A0B3CC286}"/>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cxnSp>
        <p:nvCxnSpPr>
          <p:cNvPr id="12" name="Straight Connector 11">
            <a:extLst>
              <a:ext uri="{FF2B5EF4-FFF2-40B4-BE49-F238E27FC236}">
                <a16:creationId xmlns:a16="http://schemas.microsoft.com/office/drawing/2014/main" id="{1642DE03-4D37-A02A-7EDB-3C14C0CE2678}"/>
              </a:ext>
            </a:extLst>
          </p:cNvPr>
          <p:cNvCxnSpPr/>
          <p:nvPr userDrawn="1"/>
        </p:nvCxnSpPr>
        <p:spPr>
          <a:xfrm>
            <a:off x="550863" y="1560197"/>
            <a:ext cx="6408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17CAAF2F-23D7-C15A-0E47-A458DF62E4EE}"/>
              </a:ext>
            </a:extLst>
          </p:cNvPr>
          <p:cNvSpPr>
            <a:spLocks noGrp="1"/>
          </p:cNvSpPr>
          <p:nvPr>
            <p:ph type="body" idx="1" hasCustomPrompt="1"/>
          </p:nvPr>
        </p:nvSpPr>
        <p:spPr>
          <a:xfrm>
            <a:off x="55086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6" name="Text Placeholder 10">
            <a:extLst>
              <a:ext uri="{FF2B5EF4-FFF2-40B4-BE49-F238E27FC236}">
                <a16:creationId xmlns:a16="http://schemas.microsoft.com/office/drawing/2014/main" id="{A02D5304-D06A-D080-F2B8-0C59D83F5343}"/>
              </a:ext>
            </a:extLst>
          </p:cNvPr>
          <p:cNvSpPr>
            <a:spLocks noGrp="1"/>
          </p:cNvSpPr>
          <p:nvPr>
            <p:ph type="body" sz="quarter" idx="14" hasCustomPrompt="1"/>
          </p:nvPr>
        </p:nvSpPr>
        <p:spPr>
          <a:xfrm>
            <a:off x="5508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2">
            <a:extLst>
              <a:ext uri="{FF2B5EF4-FFF2-40B4-BE49-F238E27FC236}">
                <a16:creationId xmlns:a16="http://schemas.microsoft.com/office/drawing/2014/main" id="{389E80B5-0B30-F199-4C04-2DA76A2F4153}"/>
              </a:ext>
            </a:extLst>
          </p:cNvPr>
          <p:cNvSpPr>
            <a:spLocks noGrp="1"/>
          </p:cNvSpPr>
          <p:nvPr>
            <p:ph type="body" idx="15" hasCustomPrompt="1"/>
          </p:nvPr>
        </p:nvSpPr>
        <p:spPr>
          <a:xfrm>
            <a:off x="436721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18" name="Text Placeholder 10">
            <a:extLst>
              <a:ext uri="{FF2B5EF4-FFF2-40B4-BE49-F238E27FC236}">
                <a16:creationId xmlns:a16="http://schemas.microsoft.com/office/drawing/2014/main" id="{EF60A737-7E34-5705-8786-4C3A2897F388}"/>
              </a:ext>
            </a:extLst>
          </p:cNvPr>
          <p:cNvSpPr>
            <a:spLocks noGrp="1"/>
          </p:cNvSpPr>
          <p:nvPr>
            <p:ph type="body" sz="quarter" idx="16" hasCustomPrompt="1"/>
          </p:nvPr>
        </p:nvSpPr>
        <p:spPr>
          <a:xfrm>
            <a:off x="436721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Text Placeholder 2">
            <a:extLst>
              <a:ext uri="{FF2B5EF4-FFF2-40B4-BE49-F238E27FC236}">
                <a16:creationId xmlns:a16="http://schemas.microsoft.com/office/drawing/2014/main" id="{A5820833-FD6A-F810-7542-C54E8AF1D1C9}"/>
              </a:ext>
            </a:extLst>
          </p:cNvPr>
          <p:cNvSpPr>
            <a:spLocks noGrp="1"/>
          </p:cNvSpPr>
          <p:nvPr>
            <p:ph type="body" idx="17" hasCustomPrompt="1"/>
          </p:nvPr>
        </p:nvSpPr>
        <p:spPr>
          <a:xfrm>
            <a:off x="8183564" y="1989138"/>
            <a:ext cx="3457574" cy="658037"/>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20" name="Text Placeholder 10">
            <a:extLst>
              <a:ext uri="{FF2B5EF4-FFF2-40B4-BE49-F238E27FC236}">
                <a16:creationId xmlns:a16="http://schemas.microsoft.com/office/drawing/2014/main" id="{3EE3BE8C-2CAD-FE56-806E-118D712500E8}"/>
              </a:ext>
            </a:extLst>
          </p:cNvPr>
          <p:cNvSpPr>
            <a:spLocks noGrp="1"/>
          </p:cNvSpPr>
          <p:nvPr>
            <p:ph type="body" sz="quarter" idx="18" hasCustomPrompt="1"/>
          </p:nvPr>
        </p:nvSpPr>
        <p:spPr>
          <a:xfrm>
            <a:off x="8183564" y="2800901"/>
            <a:ext cx="3457574" cy="3328438"/>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3" name="GroupM_SingleColor_Logo_Navy_RGB.png">
            <a:extLst>
              <a:ext uri="{FF2B5EF4-FFF2-40B4-BE49-F238E27FC236}">
                <a16:creationId xmlns:a16="http://schemas.microsoft.com/office/drawing/2014/main" id="{39A90158-EF96-2969-058F-2AB0922357D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01699978"/>
      </p:ext>
    </p:extLst>
  </p:cSld>
  <p:clrMapOvr>
    <a:masterClrMapping/>
  </p:clrMapOvr>
  <p:extLst>
    <p:ext uri="{DCECCB84-F9BA-43D5-87BE-67443E8EF086}">
      <p15:sldGuideLst xmlns:p15="http://schemas.microsoft.com/office/powerpoint/2012/main">
        <p15:guide id="1" orient="horz" pos="1253" userDrawn="1">
          <p15:clr>
            <a:srgbClr val="FBAE40"/>
          </p15:clr>
        </p15:guide>
        <p15:guide id="2" pos="2525" userDrawn="1">
          <p15:clr>
            <a:srgbClr val="FBAE40"/>
          </p15:clr>
        </p15:guide>
        <p15:guide id="3" pos="2751" userDrawn="1">
          <p15:clr>
            <a:srgbClr val="FBAE40"/>
          </p15:clr>
        </p15:guide>
        <p15:guide id="4" pos="4929" userDrawn="1">
          <p15:clr>
            <a:srgbClr val="FBAE40"/>
          </p15:clr>
        </p15:guide>
        <p15:guide id="5" pos="5155"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B6A2-4136-F99E-99BA-EFCB6DDBCE8F}"/>
              </a:ext>
            </a:extLst>
          </p:cNvPr>
          <p:cNvSpPr>
            <a:spLocks noGrp="1"/>
          </p:cNvSpPr>
          <p:nvPr>
            <p:ph type="title" hasCustomPrompt="1"/>
          </p:nvPr>
        </p:nvSpPr>
        <p:spPr>
          <a:xfrm>
            <a:off x="550863" y="430442"/>
            <a:ext cx="4824412" cy="910996"/>
          </a:xfrm>
        </p:spPr>
        <p:txBody>
          <a:bodyPr/>
          <a:lstStyle>
            <a:lvl1pPr>
              <a:defRPr sz="3600"/>
            </a:lvl1pPr>
          </a:lstStyle>
          <a:p>
            <a:r>
              <a:rPr lang="en-GB"/>
              <a:t>Click here to </a:t>
            </a:r>
            <a:br>
              <a:rPr lang="en-GB"/>
            </a:br>
            <a:r>
              <a:rPr lang="en-GB"/>
              <a:t>add your title</a:t>
            </a:r>
            <a:endParaRPr lang="en-US"/>
          </a:p>
        </p:txBody>
      </p:sp>
      <p:sp>
        <p:nvSpPr>
          <p:cNvPr id="8" name="Picture Placeholder 7">
            <a:extLst>
              <a:ext uri="{FF2B5EF4-FFF2-40B4-BE49-F238E27FC236}">
                <a16:creationId xmlns:a16="http://schemas.microsoft.com/office/drawing/2014/main" id="{1EB41676-31EB-00B1-D05E-9AB4832929F5}"/>
              </a:ext>
            </a:extLst>
          </p:cNvPr>
          <p:cNvSpPr>
            <a:spLocks noGrp="1"/>
          </p:cNvSpPr>
          <p:nvPr>
            <p:ph type="pic" sz="quarter" idx="19" hasCustomPrompt="1"/>
          </p:nvPr>
        </p:nvSpPr>
        <p:spPr>
          <a:xfrm>
            <a:off x="7535863" y="2"/>
            <a:ext cx="4656137" cy="6857999"/>
          </a:xfrm>
          <a:custGeom>
            <a:avLst/>
            <a:gdLst>
              <a:gd name="connsiteX0" fmla="*/ 0 w 4656137"/>
              <a:gd name="connsiteY0" fmla="*/ 0 h 6857999"/>
              <a:gd name="connsiteX1" fmla="*/ 4656137 w 4656137"/>
              <a:gd name="connsiteY1" fmla="*/ 0 h 6857999"/>
              <a:gd name="connsiteX2" fmla="*/ 4656137 w 4656137"/>
              <a:gd name="connsiteY2" fmla="*/ 6857999 h 6857999"/>
              <a:gd name="connsiteX3" fmla="*/ 0 w 465613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656137" h="6857999">
                <a:moveTo>
                  <a:pt x="0" y="0"/>
                </a:moveTo>
                <a:lnTo>
                  <a:pt x="4656137" y="0"/>
                </a:lnTo>
                <a:lnTo>
                  <a:pt x="4656137"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4" name="Slide Number Placeholder 3">
            <a:extLst>
              <a:ext uri="{FF2B5EF4-FFF2-40B4-BE49-F238E27FC236}">
                <a16:creationId xmlns:a16="http://schemas.microsoft.com/office/drawing/2014/main" id="{F5F27FC1-D146-C177-209E-D2895BE3866A}"/>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8" name="Text Placeholder 7">
            <a:extLst>
              <a:ext uri="{FF2B5EF4-FFF2-40B4-BE49-F238E27FC236}">
                <a16:creationId xmlns:a16="http://schemas.microsoft.com/office/drawing/2014/main" id="{C1240EDB-24E1-DBCD-A277-5A6251599D37}"/>
              </a:ext>
            </a:extLst>
          </p:cNvPr>
          <p:cNvSpPr>
            <a:spLocks noGrp="1"/>
          </p:cNvSpPr>
          <p:nvPr>
            <p:ph type="body" sz="quarter" idx="20" hasCustomPrompt="1"/>
          </p:nvPr>
        </p:nvSpPr>
        <p:spPr>
          <a:xfrm>
            <a:off x="6096000" y="865303"/>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9" name="Text Placeholder 10">
            <a:extLst>
              <a:ext uri="{FF2B5EF4-FFF2-40B4-BE49-F238E27FC236}">
                <a16:creationId xmlns:a16="http://schemas.microsoft.com/office/drawing/2014/main" id="{91FB424D-CEBF-6AE0-65A5-E9083959CEC1}"/>
              </a:ext>
            </a:extLst>
          </p:cNvPr>
          <p:cNvSpPr>
            <a:spLocks noGrp="1"/>
          </p:cNvSpPr>
          <p:nvPr>
            <p:ph type="body" sz="quarter" idx="21" hasCustomPrompt="1"/>
          </p:nvPr>
        </p:nvSpPr>
        <p:spPr>
          <a:xfrm>
            <a:off x="6096000" y="1431146"/>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0" name="Text Placeholder 7">
            <a:extLst>
              <a:ext uri="{FF2B5EF4-FFF2-40B4-BE49-F238E27FC236}">
                <a16:creationId xmlns:a16="http://schemas.microsoft.com/office/drawing/2014/main" id="{DD2CC914-7E89-BCE5-067E-7B24D6BB6EA0}"/>
              </a:ext>
            </a:extLst>
          </p:cNvPr>
          <p:cNvSpPr>
            <a:spLocks noGrp="1"/>
          </p:cNvSpPr>
          <p:nvPr>
            <p:ph type="body" sz="quarter" idx="22" hasCustomPrompt="1"/>
          </p:nvPr>
        </p:nvSpPr>
        <p:spPr>
          <a:xfrm>
            <a:off x="6096000" y="5174545"/>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10">
            <a:extLst>
              <a:ext uri="{FF2B5EF4-FFF2-40B4-BE49-F238E27FC236}">
                <a16:creationId xmlns:a16="http://schemas.microsoft.com/office/drawing/2014/main" id="{1DC36D5C-B6F0-D0AE-4646-C41775B4A5FB}"/>
              </a:ext>
            </a:extLst>
          </p:cNvPr>
          <p:cNvSpPr>
            <a:spLocks noGrp="1"/>
          </p:cNvSpPr>
          <p:nvPr>
            <p:ph type="body" sz="quarter" idx="23" hasCustomPrompt="1"/>
          </p:nvPr>
        </p:nvSpPr>
        <p:spPr>
          <a:xfrm>
            <a:off x="6096000" y="5740388"/>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2" name="Text Placeholder 7">
            <a:extLst>
              <a:ext uri="{FF2B5EF4-FFF2-40B4-BE49-F238E27FC236}">
                <a16:creationId xmlns:a16="http://schemas.microsoft.com/office/drawing/2014/main" id="{F7455984-26BF-3E22-919A-A926108E6BD7}"/>
              </a:ext>
            </a:extLst>
          </p:cNvPr>
          <p:cNvSpPr>
            <a:spLocks noGrp="1"/>
          </p:cNvSpPr>
          <p:nvPr>
            <p:ph type="body" sz="quarter" idx="24" hasCustomPrompt="1"/>
          </p:nvPr>
        </p:nvSpPr>
        <p:spPr>
          <a:xfrm>
            <a:off x="6096000" y="2301981"/>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3" name="Text Placeholder 10">
            <a:extLst>
              <a:ext uri="{FF2B5EF4-FFF2-40B4-BE49-F238E27FC236}">
                <a16:creationId xmlns:a16="http://schemas.microsoft.com/office/drawing/2014/main" id="{F33E97A3-C212-D02F-D098-9C663A99F8FD}"/>
              </a:ext>
            </a:extLst>
          </p:cNvPr>
          <p:cNvSpPr>
            <a:spLocks noGrp="1"/>
          </p:cNvSpPr>
          <p:nvPr>
            <p:ph type="body" sz="quarter" idx="25" hasCustomPrompt="1"/>
          </p:nvPr>
        </p:nvSpPr>
        <p:spPr>
          <a:xfrm>
            <a:off x="6096000" y="2867824"/>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4" name="Text Placeholder 7">
            <a:extLst>
              <a:ext uri="{FF2B5EF4-FFF2-40B4-BE49-F238E27FC236}">
                <a16:creationId xmlns:a16="http://schemas.microsoft.com/office/drawing/2014/main" id="{6FDC01EE-A6EF-DE8D-DDEB-33B7602E2678}"/>
              </a:ext>
            </a:extLst>
          </p:cNvPr>
          <p:cNvSpPr>
            <a:spLocks noGrp="1"/>
          </p:cNvSpPr>
          <p:nvPr>
            <p:ph type="body" sz="quarter" idx="26" hasCustomPrompt="1"/>
          </p:nvPr>
        </p:nvSpPr>
        <p:spPr>
          <a:xfrm>
            <a:off x="6096000" y="3746515"/>
            <a:ext cx="1079500" cy="573834"/>
          </a:xfrm>
        </p:spPr>
        <p:txBody>
          <a:bodyPr anchor="b" anchorCtr="0"/>
          <a:lstStyle>
            <a:lvl1pPr marL="0" indent="0" algn="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5" name="Text Placeholder 10">
            <a:extLst>
              <a:ext uri="{FF2B5EF4-FFF2-40B4-BE49-F238E27FC236}">
                <a16:creationId xmlns:a16="http://schemas.microsoft.com/office/drawing/2014/main" id="{A4062A1A-BF61-4B33-E4B2-E30492F1CAAE}"/>
              </a:ext>
            </a:extLst>
          </p:cNvPr>
          <p:cNvSpPr>
            <a:spLocks noGrp="1"/>
          </p:cNvSpPr>
          <p:nvPr>
            <p:ph type="body" sz="quarter" idx="27" hasCustomPrompt="1"/>
          </p:nvPr>
        </p:nvSpPr>
        <p:spPr>
          <a:xfrm>
            <a:off x="6096000" y="4312358"/>
            <a:ext cx="1079500" cy="446190"/>
          </a:xfrm>
        </p:spPr>
        <p:txBody>
          <a:bodyPr/>
          <a:lstStyle>
            <a:lvl1pPr marL="0" indent="0" algn="r">
              <a:buNone/>
              <a:defRPr>
                <a:solidFill>
                  <a:schemeClr val="bg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0" name="Text Placeholder 8">
            <a:extLst>
              <a:ext uri="{FF2B5EF4-FFF2-40B4-BE49-F238E27FC236}">
                <a16:creationId xmlns:a16="http://schemas.microsoft.com/office/drawing/2014/main" id="{D2CA02F6-2139-951F-35BE-8EFFBC0ECF2E}"/>
              </a:ext>
            </a:extLst>
          </p:cNvPr>
          <p:cNvSpPr>
            <a:spLocks noGrp="1"/>
          </p:cNvSpPr>
          <p:nvPr>
            <p:ph type="body" sz="quarter" idx="13" hasCustomPrompt="1"/>
          </p:nvPr>
        </p:nvSpPr>
        <p:spPr>
          <a:xfrm>
            <a:off x="550863" y="1944885"/>
            <a:ext cx="4824412" cy="478711"/>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31" name="Text Placeholder 10">
            <a:extLst>
              <a:ext uri="{FF2B5EF4-FFF2-40B4-BE49-F238E27FC236}">
                <a16:creationId xmlns:a16="http://schemas.microsoft.com/office/drawing/2014/main" id="{4C499F2E-02D3-4045-CA90-CC43C44A574A}"/>
              </a:ext>
            </a:extLst>
          </p:cNvPr>
          <p:cNvSpPr>
            <a:spLocks noGrp="1"/>
          </p:cNvSpPr>
          <p:nvPr>
            <p:ph type="body" sz="quarter" idx="14" hasCustomPrompt="1"/>
          </p:nvPr>
        </p:nvSpPr>
        <p:spPr>
          <a:xfrm>
            <a:off x="550864" y="2778159"/>
            <a:ext cx="4824412" cy="3351179"/>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Tree>
    <p:extLst>
      <p:ext uri="{BB962C8B-B14F-4D97-AF65-F5344CB8AC3E}">
        <p14:creationId xmlns:p14="http://schemas.microsoft.com/office/powerpoint/2010/main" val="1645893689"/>
      </p:ext>
    </p:extLst>
  </p:cSld>
  <p:clrMapOvr>
    <a:masterClrMapping/>
  </p:clrMapOvr>
  <p:extLst>
    <p:ext uri="{DCECCB84-F9BA-43D5-87BE-67443E8EF086}">
      <p15:sldGuideLst xmlns:p15="http://schemas.microsoft.com/office/powerpoint/2012/main">
        <p15:guide id="2" pos="3840" userDrawn="1">
          <p15:clr>
            <a:srgbClr val="FBAE40"/>
          </p15:clr>
        </p15:guide>
        <p15:guide id="3" pos="4520" userDrawn="1">
          <p15:clr>
            <a:srgbClr val="FBAE40"/>
          </p15:clr>
        </p15:guide>
        <p15:guide id="4" pos="3386" userDrawn="1">
          <p15:clr>
            <a:srgbClr val="FBAE40"/>
          </p15:clr>
        </p15:guide>
        <p15:guide id="5" orient="horz" pos="125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298F-945B-4217-15AF-D35828FAC7D1}"/>
              </a:ext>
            </a:extLst>
          </p:cNvPr>
          <p:cNvSpPr>
            <a:spLocks noGrp="1"/>
          </p:cNvSpPr>
          <p:nvPr>
            <p:ph type="title" hasCustomPrompt="1"/>
          </p:nvPr>
        </p:nvSpPr>
        <p:spPr>
          <a:xfrm>
            <a:off x="257114" y="2178522"/>
            <a:ext cx="5611251" cy="3915326"/>
          </a:xfrm>
        </p:spPr>
        <p:txBody>
          <a:bodyPr anchor="t" anchorCtr="0"/>
          <a:lstStyle>
            <a:lvl1pPr algn="r">
              <a:defRPr sz="40000" b="0" i="0" spc="-2000" baseline="0">
                <a:solidFill>
                  <a:schemeClr val="accent1"/>
                </a:solidFill>
                <a:latin typeface="Poppins Light" pitchFamily="2" charset="77"/>
                <a:cs typeface="Poppins Light" pitchFamily="2" charset="77"/>
              </a:defRPr>
            </a:lvl1pPr>
          </a:lstStyle>
          <a:p>
            <a:r>
              <a:rPr lang="en-GB"/>
              <a:t>02</a:t>
            </a:r>
            <a:endParaRPr lang="en-US"/>
          </a:p>
        </p:txBody>
      </p:sp>
      <p:sp>
        <p:nvSpPr>
          <p:cNvPr id="3" name="Text Placeholder 2">
            <a:extLst>
              <a:ext uri="{FF2B5EF4-FFF2-40B4-BE49-F238E27FC236}">
                <a16:creationId xmlns:a16="http://schemas.microsoft.com/office/drawing/2014/main" id="{27C03D6C-4C51-3667-B1E9-19D37D6D0E5D}"/>
              </a:ext>
            </a:extLst>
          </p:cNvPr>
          <p:cNvSpPr>
            <a:spLocks noGrp="1"/>
          </p:cNvSpPr>
          <p:nvPr>
            <p:ph type="body" idx="1" hasCustomPrompt="1"/>
          </p:nvPr>
        </p:nvSpPr>
        <p:spPr>
          <a:xfrm>
            <a:off x="6456363" y="1764000"/>
            <a:ext cx="4203687" cy="623874"/>
          </a:xfrm>
        </p:spPr>
        <p:txBody>
          <a:bodyPr anchor="b" anchorCtr="0"/>
          <a:lstStyle>
            <a:lvl1pPr marL="0" indent="0">
              <a:lnSpc>
                <a:spcPct val="90000"/>
              </a:lnSpc>
              <a:spcBef>
                <a:spcPts val="0"/>
              </a:spcBef>
              <a:spcAft>
                <a:spcPts val="0"/>
              </a:spcAft>
              <a:buNone/>
              <a:defRPr sz="1600" b="1" i="0">
                <a:solidFill>
                  <a:schemeClr val="accent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Click here to add your title which speaks to a bold statement or fact</a:t>
            </a:r>
          </a:p>
        </p:txBody>
      </p:sp>
      <p:sp>
        <p:nvSpPr>
          <p:cNvPr id="5" name="Text Placeholder 2">
            <a:extLst>
              <a:ext uri="{FF2B5EF4-FFF2-40B4-BE49-F238E27FC236}">
                <a16:creationId xmlns:a16="http://schemas.microsoft.com/office/drawing/2014/main" id="{323DBE84-BCCC-F84C-9427-19DFE9BF14C5}"/>
              </a:ext>
            </a:extLst>
          </p:cNvPr>
          <p:cNvSpPr>
            <a:spLocks noGrp="1"/>
          </p:cNvSpPr>
          <p:nvPr>
            <p:ph type="body" idx="10" hasCustomPrompt="1"/>
          </p:nvPr>
        </p:nvSpPr>
        <p:spPr>
          <a:xfrm>
            <a:off x="6456363" y="2541600"/>
            <a:ext cx="4203687" cy="3587738"/>
          </a:xfrm>
        </p:spPr>
        <p:txBody>
          <a:bodyPr/>
          <a:lstStyle>
            <a:lvl1pPr marL="0" indent="0">
              <a:buNone/>
              <a:defRPr sz="1200" b="0" i="0">
                <a:solidFill>
                  <a:schemeClr val="bg2"/>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4" name="Slide Number Placeholder 5">
            <a:extLst>
              <a:ext uri="{FF2B5EF4-FFF2-40B4-BE49-F238E27FC236}">
                <a16:creationId xmlns:a16="http://schemas.microsoft.com/office/drawing/2014/main" id="{7C373E45-3C41-DC16-EFBA-BAD6FB08536D}"/>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bg2"/>
                </a:solidFill>
                <a:latin typeface="Poppins Light" pitchFamily="2" charset="77"/>
                <a:cs typeface="Poppins Light" pitchFamily="2" charset="77"/>
              </a:defRPr>
            </a:lvl1pPr>
          </a:lstStyle>
          <a:p>
            <a:fld id="{35E0D356-6DCB-1E45-8811-333E786CA1EC}" type="slidenum">
              <a:rPr lang="en-US" smtClean="0"/>
              <a:pPr/>
              <a:t>‹#›</a:t>
            </a:fld>
            <a:endParaRPr lang="en-US"/>
          </a:p>
        </p:txBody>
      </p:sp>
      <p:pic>
        <p:nvPicPr>
          <p:cNvPr id="8" name="GroupM_SingleColor_Logo_Navy_RGB.png">
            <a:extLst>
              <a:ext uri="{FF2B5EF4-FFF2-40B4-BE49-F238E27FC236}">
                <a16:creationId xmlns:a16="http://schemas.microsoft.com/office/drawing/2014/main" id="{30C8AD8E-9A9E-233B-43FD-841F48DC4E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2949569631"/>
      </p:ext>
    </p:extLst>
  </p:cSld>
  <p:clrMapOvr>
    <a:masterClrMapping/>
  </p:clrMapOvr>
  <p:extLst>
    <p:ext uri="{DCECCB84-F9BA-43D5-87BE-67443E8EF086}">
      <p15:sldGuideLst xmlns:p15="http://schemas.microsoft.com/office/powerpoint/2012/main">
        <p15:guide id="1" orient="horz" pos="1638" userDrawn="1">
          <p15:clr>
            <a:srgbClr val="FBAE40"/>
          </p15:clr>
        </p15:guide>
        <p15:guide id="2" pos="4067"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4DD4D3-BC79-92CF-243A-DC426C5BEA3C}"/>
              </a:ext>
            </a:extLst>
          </p:cNvPr>
          <p:cNvSpPr>
            <a:spLocks noGrp="1"/>
          </p:cNvSpPr>
          <p:nvPr>
            <p:ph type="pic" sz="quarter" idx="12" hasCustomPrompt="1"/>
          </p:nvPr>
        </p:nvSpPr>
        <p:spPr>
          <a:xfrm>
            <a:off x="6096001" y="2"/>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15607"/>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10582"/>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137765" y="4861546"/>
            <a:ext cx="4597871" cy="864000"/>
          </a:xfrm>
        </p:spPr>
        <p:txBody>
          <a:bodyPr/>
          <a:lstStyle>
            <a:lvl1pPr marL="0" indent="0">
              <a:buNone/>
              <a:defRPr>
                <a:solidFill>
                  <a:schemeClr val="accent1"/>
                </a:solidFill>
              </a:defRPr>
            </a:lvl1pPr>
            <a:lvl2pPr marL="360000" indent="0">
              <a:buNone/>
              <a:defRPr/>
            </a:lvl2pPr>
          </a:lstStyle>
          <a:p>
            <a:pPr lvl="0"/>
            <a:r>
              <a:rPr lang="en-US"/>
              <a:t>Click here to add a quote from a person of note up to 4 lines of text. If it is longer than 4 lines, please reduce the type size to fit in this space. Please keep all text centered.</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7525" y="4577633"/>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137765" y="5862162"/>
            <a:ext cx="2851489" cy="130434"/>
          </a:xfrm>
        </p:spPr>
        <p:txBody>
          <a:bodyPr/>
          <a:lstStyle>
            <a:lvl1pPr marL="0" indent="0">
              <a:lnSpc>
                <a:spcPct val="90000"/>
              </a:lnSpc>
              <a:spcBef>
                <a:spcPts val="0"/>
              </a:spcBef>
              <a:buNone/>
              <a:defRPr sz="10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US" err="1">
                <a:latin typeface="Poppins" pitchFamily="2" charset="77"/>
                <a:cs typeface="Poppins" pitchFamily="2" charset="77"/>
              </a:rPr>
              <a:t>Firstname</a:t>
            </a:r>
            <a:r>
              <a:rPr lang="en-US">
                <a:latin typeface="Poppins" pitchFamily="2" charset="77"/>
                <a:cs typeface="Poppins" pitchFamily="2" charset="77"/>
              </a:rPr>
              <a:t> </a:t>
            </a:r>
            <a:r>
              <a:rPr lang="en-US" err="1">
                <a:latin typeface="Poppins" pitchFamily="2" charset="77"/>
                <a:cs typeface="Poppins" pitchFamily="2" charset="77"/>
              </a:rPr>
              <a:t>Lastname</a:t>
            </a:r>
            <a:endParaRPr lang="en-US">
              <a:latin typeface="Poppins" pitchFamily="2" charset="77"/>
              <a:cs typeface="Poppins" pitchFamily="2" charset="77"/>
            </a:endParaRPr>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137766" y="6021337"/>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2" name="Text Placeholder 10">
            <a:extLst>
              <a:ext uri="{FF2B5EF4-FFF2-40B4-BE49-F238E27FC236}">
                <a16:creationId xmlns:a16="http://schemas.microsoft.com/office/drawing/2014/main" id="{A1226B4F-D68D-3C0A-CA04-E478292EB88E}"/>
              </a:ext>
            </a:extLst>
          </p:cNvPr>
          <p:cNvSpPr>
            <a:spLocks noGrp="1" noChangeAspect="1"/>
          </p:cNvSpPr>
          <p:nvPr>
            <p:ph type="body" sz="quarter" idx="21" hasCustomPrompt="1"/>
          </p:nvPr>
        </p:nvSpPr>
        <p:spPr>
          <a:xfrm>
            <a:off x="6646859"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4" name="Text Placeholder 7">
            <a:extLst>
              <a:ext uri="{FF2B5EF4-FFF2-40B4-BE49-F238E27FC236}">
                <a16:creationId xmlns:a16="http://schemas.microsoft.com/office/drawing/2014/main" id="{8C9FD64E-D212-6B88-DA39-D4B82543859A}"/>
              </a:ext>
            </a:extLst>
          </p:cNvPr>
          <p:cNvSpPr>
            <a:spLocks noGrp="1"/>
          </p:cNvSpPr>
          <p:nvPr>
            <p:ph type="body" sz="quarter" idx="18" hasCustomPrompt="1"/>
          </p:nvPr>
        </p:nvSpPr>
        <p:spPr>
          <a:xfrm>
            <a:off x="6880353"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F6978708-081C-C345-1E24-9C9C58DE3649}"/>
              </a:ext>
            </a:extLst>
          </p:cNvPr>
          <p:cNvSpPr>
            <a:spLocks noGrp="1"/>
          </p:cNvSpPr>
          <p:nvPr>
            <p:ph type="body" sz="quarter" idx="22" hasCustomPrompt="1"/>
          </p:nvPr>
        </p:nvSpPr>
        <p:spPr>
          <a:xfrm>
            <a:off x="6977338"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7" name="Text Placeholder 10">
            <a:extLst>
              <a:ext uri="{FF2B5EF4-FFF2-40B4-BE49-F238E27FC236}">
                <a16:creationId xmlns:a16="http://schemas.microsoft.com/office/drawing/2014/main" id="{55244FC3-3A7A-73ED-2CFC-46621C9832A4}"/>
              </a:ext>
            </a:extLst>
          </p:cNvPr>
          <p:cNvSpPr>
            <a:spLocks noGrp="1" noChangeAspect="1"/>
          </p:cNvSpPr>
          <p:nvPr>
            <p:ph type="body" sz="quarter" idx="23" hasCustomPrompt="1"/>
          </p:nvPr>
        </p:nvSpPr>
        <p:spPr>
          <a:xfrm>
            <a:off x="10161468"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8" name="Text Placeholder 7">
            <a:extLst>
              <a:ext uri="{FF2B5EF4-FFF2-40B4-BE49-F238E27FC236}">
                <a16:creationId xmlns:a16="http://schemas.microsoft.com/office/drawing/2014/main" id="{D7339D5F-1CF1-ADEF-CEE3-EA55BD07DAE6}"/>
              </a:ext>
            </a:extLst>
          </p:cNvPr>
          <p:cNvSpPr>
            <a:spLocks noGrp="1"/>
          </p:cNvSpPr>
          <p:nvPr>
            <p:ph type="body" sz="quarter" idx="24" hasCustomPrompt="1"/>
          </p:nvPr>
        </p:nvSpPr>
        <p:spPr>
          <a:xfrm>
            <a:off x="10394962"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0E353C16-B927-A4EA-F7A5-547A1D522827}"/>
              </a:ext>
            </a:extLst>
          </p:cNvPr>
          <p:cNvSpPr>
            <a:spLocks noGrp="1"/>
          </p:cNvSpPr>
          <p:nvPr>
            <p:ph type="body" sz="quarter" idx="25" hasCustomPrompt="1"/>
          </p:nvPr>
        </p:nvSpPr>
        <p:spPr>
          <a:xfrm>
            <a:off x="10491947"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0" name="Text Placeholder 10">
            <a:extLst>
              <a:ext uri="{FF2B5EF4-FFF2-40B4-BE49-F238E27FC236}">
                <a16:creationId xmlns:a16="http://schemas.microsoft.com/office/drawing/2014/main" id="{85D8DDCB-A028-B2F0-B6EB-C1B70527B21E}"/>
              </a:ext>
            </a:extLst>
          </p:cNvPr>
          <p:cNvSpPr>
            <a:spLocks noGrp="1" noChangeAspect="1"/>
          </p:cNvSpPr>
          <p:nvPr>
            <p:ph type="body" sz="quarter" idx="26" hasCustomPrompt="1"/>
          </p:nvPr>
        </p:nvSpPr>
        <p:spPr>
          <a:xfrm>
            <a:off x="8404163" y="4646138"/>
            <a:ext cx="1483200" cy="14832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1" name="Text Placeholder 7">
            <a:extLst>
              <a:ext uri="{FF2B5EF4-FFF2-40B4-BE49-F238E27FC236}">
                <a16:creationId xmlns:a16="http://schemas.microsoft.com/office/drawing/2014/main" id="{6714B47F-9168-0001-0622-5CCB11C4DEF1}"/>
              </a:ext>
            </a:extLst>
          </p:cNvPr>
          <p:cNvSpPr>
            <a:spLocks noGrp="1"/>
          </p:cNvSpPr>
          <p:nvPr>
            <p:ph type="body" sz="quarter" idx="27" hasCustomPrompt="1"/>
          </p:nvPr>
        </p:nvSpPr>
        <p:spPr>
          <a:xfrm>
            <a:off x="8637657" y="4892719"/>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2" name="Text Placeholder 10">
            <a:extLst>
              <a:ext uri="{FF2B5EF4-FFF2-40B4-BE49-F238E27FC236}">
                <a16:creationId xmlns:a16="http://schemas.microsoft.com/office/drawing/2014/main" id="{6A895205-07C0-18E5-3050-5FFF793551CE}"/>
              </a:ext>
            </a:extLst>
          </p:cNvPr>
          <p:cNvSpPr>
            <a:spLocks noGrp="1"/>
          </p:cNvSpPr>
          <p:nvPr>
            <p:ph type="body" sz="quarter" idx="28" hasCustomPrompt="1"/>
          </p:nvPr>
        </p:nvSpPr>
        <p:spPr>
          <a:xfrm>
            <a:off x="8734642" y="5458562"/>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2510472333"/>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_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4DD4D3-BC79-92CF-243A-DC426C5BEA3C}"/>
              </a:ext>
            </a:extLst>
          </p:cNvPr>
          <p:cNvSpPr>
            <a:spLocks noGrp="1"/>
          </p:cNvSpPr>
          <p:nvPr>
            <p:ph type="pic" sz="quarter" idx="12" hasCustomPrompt="1"/>
          </p:nvPr>
        </p:nvSpPr>
        <p:spPr>
          <a:xfrm>
            <a:off x="8229505" y="2"/>
            <a:ext cx="3962496"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7237413" cy="676282"/>
          </a:xfrm>
        </p:spPr>
        <p:txBody>
          <a:bodyPr/>
          <a:lstStyle>
            <a:lvl1pPr>
              <a:defRPr sz="2800"/>
            </a:lvl1pPr>
          </a:lstStyle>
          <a:p>
            <a:r>
              <a:rPr lang="en-MY"/>
              <a:t>Click here to add your title which is detailed to the content on this slide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3" y="434857"/>
            <a:ext cx="3438391" cy="168393"/>
          </a:xfrm>
        </p:spPr>
        <p:txBody>
          <a:bodyPr anchor="t" anchorCtr="0"/>
          <a:lstStyle>
            <a:lvl1pPr marL="0" indent="0">
              <a:lnSpc>
                <a:spcPct val="90000"/>
              </a:lnSpc>
              <a:spcBef>
                <a:spcPts val="0"/>
              </a:spcBef>
              <a:spcAft>
                <a:spcPts val="0"/>
              </a:spcAft>
              <a:buNone/>
              <a:defRPr sz="1200" b="1" i="0" spc="0" baseline="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4" y="1989138"/>
            <a:ext cx="3409066"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4" y="2284111"/>
            <a:ext cx="3438390" cy="894518"/>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491241"/>
            <a:ext cx="3438391"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786216"/>
            <a:ext cx="3438391" cy="8964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137765" y="5089160"/>
            <a:ext cx="6650510" cy="636385"/>
          </a:xfrm>
        </p:spPr>
        <p:txBody>
          <a:bodyPr/>
          <a:lstStyle>
            <a:lvl1pPr marL="0" indent="0">
              <a:buNone/>
              <a:defRPr>
                <a:solidFill>
                  <a:schemeClr val="accent1"/>
                </a:solidFill>
              </a:defRPr>
            </a:lvl1pPr>
            <a:lvl2pPr marL="360000" indent="0">
              <a:buNone/>
              <a:defRPr/>
            </a:lvl2pPr>
          </a:lstStyle>
          <a:p>
            <a:pPr lvl="0"/>
            <a:r>
              <a:rPr lang="en-US"/>
              <a:t>Click here to add a quote from a person of note up to 3 lines of text. If it is longer than 4 lines, please reduce the type size to fit in this space. Please keep all text in Poppins Regular and left aligned.</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7525" y="4893214"/>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137765" y="5862162"/>
            <a:ext cx="2851489" cy="130434"/>
          </a:xfrm>
        </p:spPr>
        <p:txBody>
          <a:bodyPr/>
          <a:lstStyle>
            <a:lvl1pPr marL="0" indent="0">
              <a:lnSpc>
                <a:spcPct val="90000"/>
              </a:lnSpc>
              <a:spcBef>
                <a:spcPts val="0"/>
              </a:spcBef>
              <a:buNone/>
              <a:defRPr sz="1000" b="1" i="0">
                <a:latin typeface="Poppins ExtraBold" pitchFamily="2" charset="77"/>
                <a:cs typeface="Poppins ExtraBold"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r>
              <a:rPr lang="en-US" err="1">
                <a:latin typeface="Poppins" pitchFamily="2" charset="77"/>
                <a:cs typeface="Poppins" pitchFamily="2" charset="77"/>
              </a:rPr>
              <a:t>Firstname</a:t>
            </a:r>
            <a:r>
              <a:rPr lang="en-US">
                <a:latin typeface="Poppins" pitchFamily="2" charset="77"/>
                <a:cs typeface="Poppins" pitchFamily="2" charset="77"/>
              </a:rPr>
              <a:t> </a:t>
            </a:r>
            <a:r>
              <a:rPr lang="en-US" err="1">
                <a:latin typeface="Poppins" pitchFamily="2" charset="77"/>
                <a:cs typeface="Poppins" pitchFamily="2" charset="77"/>
              </a:rPr>
              <a:t>Lastname</a:t>
            </a:r>
            <a:endParaRPr lang="en-US">
              <a:latin typeface="Poppins" pitchFamily="2" charset="77"/>
              <a:cs typeface="Poppins" pitchFamily="2" charset="77"/>
            </a:endParaRPr>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137766" y="6021337"/>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11" name="Text Placeholder 8">
            <a:extLst>
              <a:ext uri="{FF2B5EF4-FFF2-40B4-BE49-F238E27FC236}">
                <a16:creationId xmlns:a16="http://schemas.microsoft.com/office/drawing/2014/main" id="{65D326B1-F569-631E-4973-184A297E7C0B}"/>
              </a:ext>
            </a:extLst>
          </p:cNvPr>
          <p:cNvSpPr>
            <a:spLocks noGrp="1"/>
          </p:cNvSpPr>
          <p:nvPr>
            <p:ph type="body" sz="quarter" idx="29" hasCustomPrompt="1"/>
          </p:nvPr>
        </p:nvSpPr>
        <p:spPr>
          <a:xfrm>
            <a:off x="4391468" y="1989332"/>
            <a:ext cx="3396808"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TO ADD YOUR RESULT</a:t>
            </a:r>
          </a:p>
        </p:txBody>
      </p:sp>
      <p:sp>
        <p:nvSpPr>
          <p:cNvPr id="12" name="Text Placeholder 10">
            <a:extLst>
              <a:ext uri="{FF2B5EF4-FFF2-40B4-BE49-F238E27FC236}">
                <a16:creationId xmlns:a16="http://schemas.microsoft.com/office/drawing/2014/main" id="{6CA3A18A-5435-58BF-A9A4-05C3AF15D00F}"/>
              </a:ext>
            </a:extLst>
          </p:cNvPr>
          <p:cNvSpPr>
            <a:spLocks noGrp="1"/>
          </p:cNvSpPr>
          <p:nvPr>
            <p:ph type="body" sz="quarter" idx="30" hasCustomPrompt="1"/>
          </p:nvPr>
        </p:nvSpPr>
        <p:spPr>
          <a:xfrm>
            <a:off x="5274129" y="2444378"/>
            <a:ext cx="2514146" cy="403200"/>
          </a:xfrm>
        </p:spPr>
        <p:txBody>
          <a:bodyPr anchor="ctr" anchorCtr="0"/>
          <a:lstStyle>
            <a:lvl1pPr marL="0" indent="0" algn="l">
              <a:buNone/>
              <a:defRPr/>
            </a:lvl1pPr>
            <a:lvl2pPr marL="360000" indent="0">
              <a:buNone/>
              <a:defRPr/>
            </a:lvl2pPr>
          </a:lstStyle>
          <a:p>
            <a:pPr marL="0" indent="0">
              <a:buNone/>
            </a:pPr>
            <a:r>
              <a:rPr lang="en-US"/>
              <a:t>Click to add stat</a:t>
            </a:r>
          </a:p>
        </p:txBody>
      </p:sp>
      <p:sp>
        <p:nvSpPr>
          <p:cNvPr id="18" name="Text Placeholder 10">
            <a:extLst>
              <a:ext uri="{FF2B5EF4-FFF2-40B4-BE49-F238E27FC236}">
                <a16:creationId xmlns:a16="http://schemas.microsoft.com/office/drawing/2014/main" id="{73D9D385-5391-B8DF-16D6-D5B8228B5C22}"/>
              </a:ext>
            </a:extLst>
          </p:cNvPr>
          <p:cNvSpPr>
            <a:spLocks noGrp="1" noChangeAspect="1"/>
          </p:cNvSpPr>
          <p:nvPr>
            <p:ph type="body" sz="quarter" idx="31" hasCustomPrompt="1"/>
          </p:nvPr>
        </p:nvSpPr>
        <p:spPr>
          <a:xfrm>
            <a:off x="4387936" y="2319888"/>
            <a:ext cx="714267" cy="714267"/>
          </a:xfrm>
          <a:prstGeom prst="ellipse">
            <a:avLst/>
          </a:prstGeom>
          <a:solidFill>
            <a:schemeClr val="accent1"/>
          </a:solidFill>
        </p:spPr>
        <p:txBody>
          <a:bodyPr anchor="ctr" anchorCtr="0"/>
          <a:lstStyle>
            <a:lvl1pPr marL="0" indent="0" algn="ctr">
              <a:buNone/>
              <a:defRPr sz="20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57" name="Text Placeholder 10">
            <a:extLst>
              <a:ext uri="{FF2B5EF4-FFF2-40B4-BE49-F238E27FC236}">
                <a16:creationId xmlns:a16="http://schemas.microsoft.com/office/drawing/2014/main" id="{B69766A3-D764-E6D3-EB04-B1AD90E8F478}"/>
              </a:ext>
            </a:extLst>
          </p:cNvPr>
          <p:cNvSpPr>
            <a:spLocks noGrp="1" noChangeAspect="1"/>
          </p:cNvSpPr>
          <p:nvPr>
            <p:ph type="body" sz="quarter" idx="36" hasCustomPrompt="1"/>
          </p:nvPr>
        </p:nvSpPr>
        <p:spPr>
          <a:xfrm>
            <a:off x="4387936" y="3981539"/>
            <a:ext cx="714267" cy="714267"/>
          </a:xfrm>
          <a:prstGeom prst="ellipse">
            <a:avLst/>
          </a:prstGeom>
          <a:solidFill>
            <a:schemeClr val="accent1"/>
          </a:solidFill>
        </p:spPr>
        <p:txBody>
          <a:bodyPr anchor="ctr" anchorCtr="0"/>
          <a:lstStyle>
            <a:lvl1pPr marL="0" indent="0" algn="ctr">
              <a:buNone/>
              <a:defRPr sz="20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58" name="Text Placeholder 10">
            <a:extLst>
              <a:ext uri="{FF2B5EF4-FFF2-40B4-BE49-F238E27FC236}">
                <a16:creationId xmlns:a16="http://schemas.microsoft.com/office/drawing/2014/main" id="{521E7CB7-D4E2-068C-E9D8-62EA4B364B13}"/>
              </a:ext>
            </a:extLst>
          </p:cNvPr>
          <p:cNvSpPr>
            <a:spLocks noGrp="1" noChangeAspect="1"/>
          </p:cNvSpPr>
          <p:nvPr>
            <p:ph type="body" sz="quarter" idx="37" hasCustomPrompt="1"/>
          </p:nvPr>
        </p:nvSpPr>
        <p:spPr>
          <a:xfrm>
            <a:off x="4387936" y="3150713"/>
            <a:ext cx="714267" cy="714267"/>
          </a:xfrm>
          <a:prstGeom prst="ellipse">
            <a:avLst/>
          </a:prstGeom>
          <a:solidFill>
            <a:schemeClr val="accent1"/>
          </a:solidFill>
        </p:spPr>
        <p:txBody>
          <a:bodyPr anchor="ctr" anchorCtr="0"/>
          <a:lstStyle>
            <a:lvl1pPr marL="0" indent="0" algn="ctr">
              <a:buNone/>
              <a:defRPr sz="2000" b="0" i="0">
                <a:solidFill>
                  <a:schemeClr val="bg1"/>
                </a:solid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XX%</a:t>
            </a:r>
          </a:p>
        </p:txBody>
      </p:sp>
      <p:sp>
        <p:nvSpPr>
          <p:cNvPr id="59" name="Text Placeholder 10">
            <a:extLst>
              <a:ext uri="{FF2B5EF4-FFF2-40B4-BE49-F238E27FC236}">
                <a16:creationId xmlns:a16="http://schemas.microsoft.com/office/drawing/2014/main" id="{566790C2-D158-EA20-04A4-D35DBE8DE279}"/>
              </a:ext>
            </a:extLst>
          </p:cNvPr>
          <p:cNvSpPr>
            <a:spLocks noGrp="1"/>
          </p:cNvSpPr>
          <p:nvPr>
            <p:ph type="body" sz="quarter" idx="38" hasCustomPrompt="1"/>
          </p:nvPr>
        </p:nvSpPr>
        <p:spPr>
          <a:xfrm>
            <a:off x="5274129" y="3307743"/>
            <a:ext cx="2514146" cy="403200"/>
          </a:xfrm>
        </p:spPr>
        <p:txBody>
          <a:bodyPr anchor="ctr" anchorCtr="0"/>
          <a:lstStyle>
            <a:lvl1pPr marL="0" indent="0" algn="l">
              <a:buNone/>
              <a:defRPr/>
            </a:lvl1pPr>
            <a:lvl2pPr marL="360000" indent="0">
              <a:buNone/>
              <a:defRPr/>
            </a:lvl2pPr>
          </a:lstStyle>
          <a:p>
            <a:pPr marL="0" indent="0">
              <a:buNone/>
            </a:pPr>
            <a:r>
              <a:rPr lang="en-US"/>
              <a:t>Click to add stat</a:t>
            </a:r>
          </a:p>
        </p:txBody>
      </p:sp>
      <p:sp>
        <p:nvSpPr>
          <p:cNvPr id="60" name="Text Placeholder 10">
            <a:extLst>
              <a:ext uri="{FF2B5EF4-FFF2-40B4-BE49-F238E27FC236}">
                <a16:creationId xmlns:a16="http://schemas.microsoft.com/office/drawing/2014/main" id="{9F0031AE-D245-D238-6CB3-D22EC9B627AD}"/>
              </a:ext>
            </a:extLst>
          </p:cNvPr>
          <p:cNvSpPr>
            <a:spLocks noGrp="1"/>
          </p:cNvSpPr>
          <p:nvPr>
            <p:ph type="body" sz="quarter" idx="39" hasCustomPrompt="1"/>
          </p:nvPr>
        </p:nvSpPr>
        <p:spPr>
          <a:xfrm>
            <a:off x="5274129" y="4140460"/>
            <a:ext cx="2514146" cy="403200"/>
          </a:xfrm>
        </p:spPr>
        <p:txBody>
          <a:bodyPr anchor="ctr" anchorCtr="0"/>
          <a:lstStyle>
            <a:lvl1pPr marL="0" indent="0" algn="l">
              <a:buNone/>
              <a:defRPr/>
            </a:lvl1pPr>
            <a:lvl2pPr marL="360000" indent="0">
              <a:buNone/>
              <a:defRPr/>
            </a:lvl2pPr>
          </a:lstStyle>
          <a:p>
            <a:pPr marL="0" indent="0">
              <a:buNone/>
            </a:pPr>
            <a:r>
              <a:rPr lang="en-US"/>
              <a:t>Click to add stat</a:t>
            </a:r>
          </a:p>
        </p:txBody>
      </p:sp>
    </p:spTree>
    <p:extLst>
      <p:ext uri="{BB962C8B-B14F-4D97-AF65-F5344CB8AC3E}">
        <p14:creationId xmlns:p14="http://schemas.microsoft.com/office/powerpoint/2010/main" val="3602921215"/>
      </p:ext>
    </p:extLst>
  </p:cSld>
  <p:clrMapOvr>
    <a:masterClrMapping/>
  </p:clrMapOvr>
  <p:extLst>
    <p:ext uri="{DCECCB84-F9BA-43D5-87BE-67443E8EF086}">
      <p15:sldGuideLst xmlns:p15="http://schemas.microsoft.com/office/powerpoint/2012/main">
        <p15:guide id="1" pos="4906" userDrawn="1">
          <p15:clr>
            <a:srgbClr val="FBAE40"/>
          </p15:clr>
        </p15:guide>
        <p15:guide id="2" orient="horz" pos="1253" userDrawn="1">
          <p15:clr>
            <a:srgbClr val="FBAE40"/>
          </p15:clr>
        </p15:guide>
        <p15:guide id="3" pos="2502"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se study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963B06F-6C32-EB5F-2549-AFD667A6F5B4}"/>
              </a:ext>
            </a:extLst>
          </p:cNvPr>
          <p:cNvSpPr>
            <a:spLocks noGrp="1"/>
          </p:cNvSpPr>
          <p:nvPr>
            <p:ph type="pic" sz="quarter" idx="39" hasCustomPrompt="1"/>
          </p:nvPr>
        </p:nvSpPr>
        <p:spPr>
          <a:xfrm>
            <a:off x="6095999" y="0"/>
            <a:ext cx="6096000" cy="3141663"/>
          </a:xfrm>
          <a:custGeom>
            <a:avLst/>
            <a:gdLst>
              <a:gd name="connsiteX0" fmla="*/ 0 w 6096000"/>
              <a:gd name="connsiteY0" fmla="*/ 0 h 3141663"/>
              <a:gd name="connsiteX1" fmla="*/ 6096000 w 6096000"/>
              <a:gd name="connsiteY1" fmla="*/ 0 h 3141663"/>
              <a:gd name="connsiteX2" fmla="*/ 6096000 w 6096000"/>
              <a:gd name="connsiteY2" fmla="*/ 3141663 h 3141663"/>
              <a:gd name="connsiteX3" fmla="*/ 5826125 w 6096000"/>
              <a:gd name="connsiteY3" fmla="*/ 3141663 h 3141663"/>
              <a:gd name="connsiteX4" fmla="*/ 5544881 w 6096000"/>
              <a:gd name="connsiteY4" fmla="*/ 3141663 h 3141663"/>
              <a:gd name="connsiteX5" fmla="*/ 4062333 w 6096000"/>
              <a:gd name="connsiteY5" fmla="*/ 3141663 h 3141663"/>
              <a:gd name="connsiteX6" fmla="*/ 3786879 w 6096000"/>
              <a:gd name="connsiteY6" fmla="*/ 3141663 h 3141663"/>
              <a:gd name="connsiteX7" fmla="*/ 2304331 w 6096000"/>
              <a:gd name="connsiteY7" fmla="*/ 3141663 h 3141663"/>
              <a:gd name="connsiteX8" fmla="*/ 2028877 w 6096000"/>
              <a:gd name="connsiteY8" fmla="*/ 3141663 h 3141663"/>
              <a:gd name="connsiteX9" fmla="*/ 546329 w 6096000"/>
              <a:gd name="connsiteY9" fmla="*/ 3141663 h 3141663"/>
              <a:gd name="connsiteX10" fmla="*/ 368300 w 6096000"/>
              <a:gd name="connsiteY10" fmla="*/ 3141663 h 3141663"/>
              <a:gd name="connsiteX11" fmla="*/ 0 w 6096000"/>
              <a:gd name="connsiteY11" fmla="*/ 3141663 h 31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3141663">
                <a:moveTo>
                  <a:pt x="0" y="0"/>
                </a:moveTo>
                <a:lnTo>
                  <a:pt x="6096000" y="0"/>
                </a:lnTo>
                <a:lnTo>
                  <a:pt x="6096000" y="3141663"/>
                </a:lnTo>
                <a:lnTo>
                  <a:pt x="5826125" y="3141663"/>
                </a:lnTo>
                <a:lnTo>
                  <a:pt x="5544881" y="3141663"/>
                </a:lnTo>
                <a:lnTo>
                  <a:pt x="4062333" y="3141663"/>
                </a:lnTo>
                <a:lnTo>
                  <a:pt x="3786879" y="3141663"/>
                </a:lnTo>
                <a:lnTo>
                  <a:pt x="2304331" y="3141663"/>
                </a:lnTo>
                <a:lnTo>
                  <a:pt x="2028877" y="3141663"/>
                </a:lnTo>
                <a:lnTo>
                  <a:pt x="546329" y="3141663"/>
                </a:lnTo>
                <a:lnTo>
                  <a:pt x="368300" y="3141663"/>
                </a:lnTo>
                <a:lnTo>
                  <a:pt x="0" y="3141663"/>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1" name="Text Placeholder 10">
            <a:extLst>
              <a:ext uri="{FF2B5EF4-FFF2-40B4-BE49-F238E27FC236}">
                <a16:creationId xmlns:a16="http://schemas.microsoft.com/office/drawing/2014/main" id="{E78A237B-6915-C66F-E704-64AB03049016}"/>
              </a:ext>
            </a:extLst>
          </p:cNvPr>
          <p:cNvSpPr>
            <a:spLocks noGrp="1" noChangeAspect="1"/>
          </p:cNvSpPr>
          <p:nvPr>
            <p:ph type="body" sz="quarter" idx="36" hasCustomPrompt="1"/>
          </p:nvPr>
        </p:nvSpPr>
        <p:spPr>
          <a:xfrm>
            <a:off x="6641934"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591239B8-EB09-B13B-843D-12D1848B6506}"/>
              </a:ext>
            </a:extLst>
          </p:cNvPr>
          <p:cNvSpPr>
            <a:spLocks noGrp="1" noChangeAspect="1"/>
          </p:cNvSpPr>
          <p:nvPr>
            <p:ph type="body" sz="quarter" idx="37" hasCustomPrompt="1"/>
          </p:nvPr>
        </p:nvSpPr>
        <p:spPr>
          <a:xfrm>
            <a:off x="8407781"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83A771A8-95C3-84A0-21B1-60A937EEE319}"/>
              </a:ext>
            </a:extLst>
          </p:cNvPr>
          <p:cNvSpPr>
            <a:spLocks noGrp="1" noChangeAspect="1"/>
          </p:cNvSpPr>
          <p:nvPr>
            <p:ph type="body" sz="quarter" idx="38" hasCustomPrompt="1"/>
          </p:nvPr>
        </p:nvSpPr>
        <p:spPr>
          <a:xfrm>
            <a:off x="10165783" y="2402545"/>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F739D536-8FC7-65F4-16A9-FED3B6FA8B33}"/>
              </a:ext>
            </a:extLst>
          </p:cNvPr>
          <p:cNvSpPr>
            <a:spLocks noGrp="1"/>
          </p:cNvSpPr>
          <p:nvPr>
            <p:ph type="title" hasCustomPrompt="1"/>
          </p:nvPr>
        </p:nvSpPr>
        <p:spPr>
          <a:xfrm>
            <a:off x="550862" y="770344"/>
            <a:ext cx="5184775" cy="676282"/>
          </a:xfrm>
        </p:spPr>
        <p:txBody>
          <a:bodyPr/>
          <a:lstStyle>
            <a:lvl1pPr>
              <a:defRPr sz="2800"/>
            </a:lvl1pPr>
          </a:lstStyle>
          <a:p>
            <a:r>
              <a:rPr lang="en-GB"/>
              <a:t>Click here to </a:t>
            </a:r>
            <a:br>
              <a:rPr lang="en-GB"/>
            </a:br>
            <a:r>
              <a:rPr lang="en-GB"/>
              <a:t>add your title</a:t>
            </a:r>
            <a:endParaRPr lang="en-US"/>
          </a:p>
        </p:txBody>
      </p:sp>
      <p:sp>
        <p:nvSpPr>
          <p:cNvPr id="7" name="Text Placeholder 2">
            <a:extLst>
              <a:ext uri="{FF2B5EF4-FFF2-40B4-BE49-F238E27FC236}">
                <a16:creationId xmlns:a16="http://schemas.microsoft.com/office/drawing/2014/main" id="{92A11F65-54FA-36B9-7D52-B47F98483362}"/>
              </a:ext>
            </a:extLst>
          </p:cNvPr>
          <p:cNvSpPr>
            <a:spLocks noGrp="1"/>
          </p:cNvSpPr>
          <p:nvPr>
            <p:ph type="body" idx="1" hasCustomPrompt="1"/>
          </p:nvPr>
        </p:nvSpPr>
        <p:spPr>
          <a:xfrm>
            <a:off x="550862" y="434857"/>
            <a:ext cx="3438000" cy="168393"/>
          </a:xfrm>
        </p:spPr>
        <p:txBody>
          <a:bodyPr anchor="t" anchorCtr="0"/>
          <a:lstStyle>
            <a:lvl1pPr marL="0" indent="0">
              <a:lnSpc>
                <a:spcPct val="90000"/>
              </a:lnSpc>
              <a:spcBef>
                <a:spcPts val="0"/>
              </a:spcBef>
              <a:spcAft>
                <a:spcPts val="0"/>
              </a:spcAft>
              <a:buNone/>
              <a:defRPr sz="1200" b="1" i="0">
                <a:solidFill>
                  <a:schemeClr val="bg2"/>
                </a:solidFill>
                <a:latin typeface="Poppins ExtraBold" pitchFamily="2" charset="77"/>
                <a:cs typeface="Poppins Extra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1400"/>
              </a:spcAft>
              <a:buClrTx/>
              <a:buSzTx/>
              <a:buFont typeface="Arial" panose="020B0604020202020204" pitchFamily="34" charset="0"/>
              <a:buNone/>
              <a:tabLst/>
              <a:defRPr/>
            </a:pPr>
            <a:r>
              <a:rPr lang="en-US" noProof="0">
                <a:sym typeface="Georgia"/>
              </a:rPr>
              <a:t>CASE STUDY | REGION</a:t>
            </a:r>
          </a:p>
        </p:txBody>
      </p:sp>
      <p:sp>
        <p:nvSpPr>
          <p:cNvPr id="9" name="Text Placeholder 8">
            <a:extLst>
              <a:ext uri="{FF2B5EF4-FFF2-40B4-BE49-F238E27FC236}">
                <a16:creationId xmlns:a16="http://schemas.microsoft.com/office/drawing/2014/main" id="{4AC62011-F0F0-12FF-1281-7C78A0DA24D5}"/>
              </a:ext>
            </a:extLst>
          </p:cNvPr>
          <p:cNvSpPr>
            <a:spLocks noGrp="1"/>
          </p:cNvSpPr>
          <p:nvPr>
            <p:ph type="body" sz="quarter" idx="13" hasCustomPrompt="1"/>
          </p:nvPr>
        </p:nvSpPr>
        <p:spPr>
          <a:xfrm>
            <a:off x="550863" y="1989138"/>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CHALLENGE</a:t>
            </a:r>
          </a:p>
        </p:txBody>
      </p:sp>
      <p:sp>
        <p:nvSpPr>
          <p:cNvPr id="10" name="Text Placeholder 10">
            <a:extLst>
              <a:ext uri="{FF2B5EF4-FFF2-40B4-BE49-F238E27FC236}">
                <a16:creationId xmlns:a16="http://schemas.microsoft.com/office/drawing/2014/main" id="{D606838B-ED34-D5B8-8E92-0ED83C6084EB}"/>
              </a:ext>
            </a:extLst>
          </p:cNvPr>
          <p:cNvSpPr>
            <a:spLocks noGrp="1"/>
          </p:cNvSpPr>
          <p:nvPr>
            <p:ph type="body" sz="quarter" idx="14" hasCustomPrompt="1"/>
          </p:nvPr>
        </p:nvSpPr>
        <p:spPr>
          <a:xfrm>
            <a:off x="550863" y="2284111"/>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4" name="Text Placeholder 8">
            <a:extLst>
              <a:ext uri="{FF2B5EF4-FFF2-40B4-BE49-F238E27FC236}">
                <a16:creationId xmlns:a16="http://schemas.microsoft.com/office/drawing/2014/main" id="{555160CF-8474-F47D-7A9E-0F7FEDF6FF6B}"/>
              </a:ext>
            </a:extLst>
          </p:cNvPr>
          <p:cNvSpPr>
            <a:spLocks noGrp="1"/>
          </p:cNvSpPr>
          <p:nvPr>
            <p:ph type="body" sz="quarter" idx="15" hasCustomPrompt="1"/>
          </p:nvPr>
        </p:nvSpPr>
        <p:spPr>
          <a:xfrm>
            <a:off x="550863" y="3561344"/>
            <a:ext cx="5184773" cy="223812"/>
          </a:xfrm>
        </p:spPr>
        <p:txBody>
          <a:bodyPr anchor="t" anchorCtr="0"/>
          <a:lstStyle>
            <a:lvl1pPr marL="0" indent="0">
              <a:lnSpc>
                <a:spcPct val="90000"/>
              </a:lnSpc>
              <a:spcBef>
                <a:spcPts val="0"/>
              </a:spcBef>
              <a:buNone/>
              <a:defRPr sz="1600" b="0" i="0">
                <a:solidFill>
                  <a:schemeClr val="accent1"/>
                </a:solidFill>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SOLUTION</a:t>
            </a:r>
          </a:p>
        </p:txBody>
      </p:sp>
      <p:sp>
        <p:nvSpPr>
          <p:cNvPr id="15" name="Text Placeholder 10">
            <a:extLst>
              <a:ext uri="{FF2B5EF4-FFF2-40B4-BE49-F238E27FC236}">
                <a16:creationId xmlns:a16="http://schemas.microsoft.com/office/drawing/2014/main" id="{AABA8039-31EB-E4B3-29C1-008B99B1CC3A}"/>
              </a:ext>
            </a:extLst>
          </p:cNvPr>
          <p:cNvSpPr>
            <a:spLocks noGrp="1"/>
          </p:cNvSpPr>
          <p:nvPr>
            <p:ph type="body" sz="quarter" idx="16" hasCustomPrompt="1"/>
          </p:nvPr>
        </p:nvSpPr>
        <p:spPr>
          <a:xfrm>
            <a:off x="550863" y="3856319"/>
            <a:ext cx="5184773" cy="864000"/>
          </a:xfrm>
        </p:spPr>
        <p:txBody>
          <a:bodyPr/>
          <a:lstStyle>
            <a:lvl1pPr marL="0" indent="0">
              <a:buNone/>
              <a:defRPr/>
            </a:lvl1pPr>
            <a:lvl2pPr marL="360000" indent="0">
              <a:buNone/>
              <a:defRPr/>
            </a:lvl2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6" name="Text Placeholder 10">
            <a:extLst>
              <a:ext uri="{FF2B5EF4-FFF2-40B4-BE49-F238E27FC236}">
                <a16:creationId xmlns:a16="http://schemas.microsoft.com/office/drawing/2014/main" id="{6B63746F-9B85-6BAA-C7C4-452245898788}"/>
              </a:ext>
            </a:extLst>
          </p:cNvPr>
          <p:cNvSpPr>
            <a:spLocks noGrp="1"/>
          </p:cNvSpPr>
          <p:nvPr>
            <p:ph type="body" sz="quarter" idx="17" hasCustomPrompt="1"/>
          </p:nvPr>
        </p:nvSpPr>
        <p:spPr>
          <a:xfrm>
            <a:off x="1137765" y="5176201"/>
            <a:ext cx="4597871" cy="549344"/>
          </a:xfrm>
        </p:spPr>
        <p:txBody>
          <a:bodyPr/>
          <a:lstStyle>
            <a:lvl1pPr marL="0" indent="0">
              <a:lnSpc>
                <a:spcPct val="90000"/>
              </a:lnSpc>
              <a:spcAft>
                <a:spcPts val="800"/>
              </a:spcAft>
              <a:buNone/>
              <a:defRPr sz="1600">
                <a:solidFill>
                  <a:schemeClr val="accent1"/>
                </a:solidFill>
              </a:defRPr>
            </a:lvl1pPr>
            <a:lvl2pPr marL="360000" indent="0">
              <a:buNone/>
              <a:defRPr/>
            </a:lvl2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a quote up to 2 lines of text, which speaks to a bold statement or fact.</a:t>
            </a:r>
            <a:endParaRPr lang="en-GB"/>
          </a:p>
        </p:txBody>
      </p:sp>
      <p:sp>
        <p:nvSpPr>
          <p:cNvPr id="17" name="TextBox 16">
            <a:extLst>
              <a:ext uri="{FF2B5EF4-FFF2-40B4-BE49-F238E27FC236}">
                <a16:creationId xmlns:a16="http://schemas.microsoft.com/office/drawing/2014/main" id="{B11678FC-40A5-B6EA-9F24-FCEBC6975804}"/>
              </a:ext>
            </a:extLst>
          </p:cNvPr>
          <p:cNvSpPr txBox="1"/>
          <p:nvPr userDrawn="1"/>
        </p:nvSpPr>
        <p:spPr>
          <a:xfrm>
            <a:off x="507525" y="4968077"/>
            <a:ext cx="1275318" cy="636385"/>
          </a:xfrm>
          <a:prstGeom prst="rect">
            <a:avLst/>
          </a:prstGeom>
          <a:noFill/>
        </p:spPr>
        <p:txBody>
          <a:bodyPr wrap="square" lIns="0" tIns="0" rIns="0" bIns="0" rtlCol="0">
            <a:noAutofit/>
          </a:bodyPr>
          <a:lstStyle/>
          <a:p>
            <a:r>
              <a:rPr lang="en-US" sz="9800">
                <a:solidFill>
                  <a:schemeClr val="accent1"/>
                </a:solidFill>
                <a:latin typeface="Georgia" panose="02040502050405020303" pitchFamily="18" charset="0"/>
              </a:rPr>
              <a:t>“</a:t>
            </a:r>
          </a:p>
        </p:txBody>
      </p:sp>
      <p:sp>
        <p:nvSpPr>
          <p:cNvPr id="19" name="Text Placeholder 9">
            <a:extLst>
              <a:ext uri="{FF2B5EF4-FFF2-40B4-BE49-F238E27FC236}">
                <a16:creationId xmlns:a16="http://schemas.microsoft.com/office/drawing/2014/main" id="{9746458B-63FA-15B6-7AF1-E86D4D82253A}"/>
              </a:ext>
            </a:extLst>
          </p:cNvPr>
          <p:cNvSpPr>
            <a:spLocks noGrp="1"/>
          </p:cNvSpPr>
          <p:nvPr>
            <p:ph type="body" sz="quarter" idx="19" hasCustomPrompt="1"/>
          </p:nvPr>
        </p:nvSpPr>
        <p:spPr>
          <a:xfrm>
            <a:off x="1137765" y="5862162"/>
            <a:ext cx="2851489" cy="130434"/>
          </a:xfrm>
        </p:spPr>
        <p:txBody>
          <a:bodyPr/>
          <a:lstStyle>
            <a:lvl1pPr marL="0" indent="0">
              <a:lnSpc>
                <a:spcPct val="90000"/>
              </a:lnSpc>
              <a:spcBef>
                <a:spcPts val="0"/>
              </a:spcBef>
              <a:buNone/>
              <a:defRPr sz="1000" b="1"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a:t>
            </a:r>
            <a:r>
              <a:rPr lang="en-GB" err="1"/>
              <a:t>Lastname</a:t>
            </a:r>
            <a:endParaRPr lang="en-GB"/>
          </a:p>
        </p:txBody>
      </p:sp>
      <p:sp>
        <p:nvSpPr>
          <p:cNvPr id="20" name="Text Placeholder 9">
            <a:extLst>
              <a:ext uri="{FF2B5EF4-FFF2-40B4-BE49-F238E27FC236}">
                <a16:creationId xmlns:a16="http://schemas.microsoft.com/office/drawing/2014/main" id="{D58B8947-8630-1DC8-9F71-4633780BBE7E}"/>
              </a:ext>
            </a:extLst>
          </p:cNvPr>
          <p:cNvSpPr>
            <a:spLocks noGrp="1"/>
          </p:cNvSpPr>
          <p:nvPr>
            <p:ph type="body" sz="quarter" idx="20" hasCustomPrompt="1"/>
          </p:nvPr>
        </p:nvSpPr>
        <p:spPr>
          <a:xfrm>
            <a:off x="1137766" y="6021337"/>
            <a:ext cx="1871662" cy="108001"/>
          </a:xfrm>
        </p:spPr>
        <p:txBody>
          <a:bodyPr/>
          <a:lstStyle>
            <a:lvl1pPr marL="0" indent="0">
              <a:lnSpc>
                <a:spcPct val="90000"/>
              </a:lnSpc>
              <a:spcBef>
                <a:spcPts val="0"/>
              </a:spcBef>
              <a:buNone/>
              <a:defRPr sz="1000" b="0" i="0">
                <a:latin typeface="Poppins" pitchFamily="2" charset="77"/>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 name="Slide Number Placeholder 3">
            <a:extLst>
              <a:ext uri="{FF2B5EF4-FFF2-40B4-BE49-F238E27FC236}">
                <a16:creationId xmlns:a16="http://schemas.microsoft.com/office/drawing/2014/main" id="{ECCBD7B3-1FAC-2281-F105-214F89DB748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2"/>
                </a:solidFill>
              </a:defRPr>
            </a:lvl1pPr>
          </a:lstStyle>
          <a:p>
            <a:fld id="{35E0D356-6DCB-1E45-8811-333E786CA1EC}" type="slidenum">
              <a:rPr lang="en-US" smtClean="0"/>
              <a:pPr/>
              <a:t>‹#›</a:t>
            </a:fld>
            <a:endParaRPr lang="en-US"/>
          </a:p>
        </p:txBody>
      </p:sp>
      <p:sp>
        <p:nvSpPr>
          <p:cNvPr id="45" name="Text Placeholder 7">
            <a:extLst>
              <a:ext uri="{FF2B5EF4-FFF2-40B4-BE49-F238E27FC236}">
                <a16:creationId xmlns:a16="http://schemas.microsoft.com/office/drawing/2014/main" id="{0CC928F6-62E5-1AFD-1149-F9D54D9761AF}"/>
              </a:ext>
            </a:extLst>
          </p:cNvPr>
          <p:cNvSpPr>
            <a:spLocks noGrp="1"/>
          </p:cNvSpPr>
          <p:nvPr>
            <p:ph type="body" sz="quarter" idx="29" hasCustomPrompt="1"/>
          </p:nvPr>
        </p:nvSpPr>
        <p:spPr>
          <a:xfrm>
            <a:off x="6880354"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C2E737C2-CCC0-B913-201C-4FC223D95E5F}"/>
              </a:ext>
            </a:extLst>
          </p:cNvPr>
          <p:cNvSpPr>
            <a:spLocks noGrp="1"/>
          </p:cNvSpPr>
          <p:nvPr>
            <p:ph type="body" sz="quarter" idx="30" hasCustomPrompt="1"/>
          </p:nvPr>
        </p:nvSpPr>
        <p:spPr>
          <a:xfrm>
            <a:off x="6977338"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8" name="Text Placeholder 7">
            <a:extLst>
              <a:ext uri="{FF2B5EF4-FFF2-40B4-BE49-F238E27FC236}">
                <a16:creationId xmlns:a16="http://schemas.microsoft.com/office/drawing/2014/main" id="{511145F7-A785-AD7F-E1E9-C282003EE5FF}"/>
              </a:ext>
            </a:extLst>
          </p:cNvPr>
          <p:cNvSpPr>
            <a:spLocks noGrp="1"/>
          </p:cNvSpPr>
          <p:nvPr>
            <p:ph type="body" sz="quarter" idx="31" hasCustomPrompt="1"/>
          </p:nvPr>
        </p:nvSpPr>
        <p:spPr>
          <a:xfrm>
            <a:off x="10396358"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AC9F90D0-A938-23F7-1143-6EC3C315C1BB}"/>
              </a:ext>
            </a:extLst>
          </p:cNvPr>
          <p:cNvSpPr>
            <a:spLocks noGrp="1"/>
          </p:cNvSpPr>
          <p:nvPr>
            <p:ph type="body" sz="quarter" idx="32" hasCustomPrompt="1"/>
          </p:nvPr>
        </p:nvSpPr>
        <p:spPr>
          <a:xfrm>
            <a:off x="10493342"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1" name="Text Placeholder 7">
            <a:extLst>
              <a:ext uri="{FF2B5EF4-FFF2-40B4-BE49-F238E27FC236}">
                <a16:creationId xmlns:a16="http://schemas.microsoft.com/office/drawing/2014/main" id="{C8ACA331-6846-46ED-6A94-FFEBE10F4E29}"/>
              </a:ext>
            </a:extLst>
          </p:cNvPr>
          <p:cNvSpPr>
            <a:spLocks noGrp="1"/>
          </p:cNvSpPr>
          <p:nvPr>
            <p:ph type="body" sz="quarter" idx="33" hasCustomPrompt="1"/>
          </p:nvPr>
        </p:nvSpPr>
        <p:spPr>
          <a:xfrm>
            <a:off x="8638356" y="2624517"/>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2" name="Text Placeholder 10">
            <a:extLst>
              <a:ext uri="{FF2B5EF4-FFF2-40B4-BE49-F238E27FC236}">
                <a16:creationId xmlns:a16="http://schemas.microsoft.com/office/drawing/2014/main" id="{B4030256-40DC-1EDF-5ACD-B3631F482E9F}"/>
              </a:ext>
            </a:extLst>
          </p:cNvPr>
          <p:cNvSpPr>
            <a:spLocks noGrp="1"/>
          </p:cNvSpPr>
          <p:nvPr>
            <p:ph type="body" sz="quarter" idx="34" hasCustomPrompt="1"/>
          </p:nvPr>
        </p:nvSpPr>
        <p:spPr>
          <a:xfrm>
            <a:off x="8735340" y="3190360"/>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4" name="Chart Placeholder 53">
            <a:extLst>
              <a:ext uri="{FF2B5EF4-FFF2-40B4-BE49-F238E27FC236}">
                <a16:creationId xmlns:a16="http://schemas.microsoft.com/office/drawing/2014/main" id="{4E7BD398-6534-FEB2-8A0E-1277B0ED1B6E}"/>
              </a:ext>
            </a:extLst>
          </p:cNvPr>
          <p:cNvSpPr>
            <a:spLocks noGrp="1"/>
          </p:cNvSpPr>
          <p:nvPr>
            <p:ph type="chart" sz="quarter" idx="35" hasCustomPrompt="1"/>
          </p:nvPr>
        </p:nvSpPr>
        <p:spPr>
          <a:xfrm>
            <a:off x="6096000" y="4107579"/>
            <a:ext cx="5545138" cy="2021759"/>
          </a:xfrm>
        </p:spPr>
        <p:txBody>
          <a:body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a chart or graph</a:t>
            </a:r>
          </a:p>
          <a:p>
            <a:endParaRPr lang="en-US"/>
          </a:p>
        </p:txBody>
      </p:sp>
    </p:spTree>
    <p:extLst>
      <p:ext uri="{BB962C8B-B14F-4D97-AF65-F5344CB8AC3E}">
        <p14:creationId xmlns:p14="http://schemas.microsoft.com/office/powerpoint/2010/main" val="330380914"/>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userDrawn="1">
          <p15:clr>
            <a:srgbClr val="FBAE40"/>
          </p15:clr>
        </p15:guide>
        <p15:guide id="3" pos="3840" userDrawn="1">
          <p15:clr>
            <a:srgbClr val="FBAE40"/>
          </p15:clr>
        </p15:guide>
        <p15:guide id="4" orient="horz" pos="1979"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llout Stats_1">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3BF57C-5518-468A-A9F5-3AFC31E3A903}"/>
              </a:ext>
            </a:extLst>
          </p:cNvPr>
          <p:cNvSpPr>
            <a:spLocks noGrp="1"/>
          </p:cNvSpPr>
          <p:nvPr>
            <p:ph type="pic" sz="quarter" idx="12" hasCustomPrompt="1"/>
          </p:nvPr>
        </p:nvSpPr>
        <p:spPr>
          <a:xfrm>
            <a:off x="0" y="0"/>
            <a:ext cx="5195888" cy="6858000"/>
          </a:xfrm>
          <a:solidFill>
            <a:schemeClr val="tx1">
              <a:lumMod val="50000"/>
            </a:schemeClr>
          </a:solidFill>
        </p:spPr>
        <p:txBody>
          <a:bodyPr/>
          <a:lstStyle>
            <a:lvl1pPr marL="0" indent="0">
              <a:buNone/>
              <a:defRPr>
                <a:solidFill>
                  <a:schemeClr val="tx1"/>
                </a:solidFill>
              </a:defRPr>
            </a:lvl1pPr>
          </a:lstStyle>
          <a:p>
            <a:r>
              <a:rPr lang="en-US"/>
              <a:t>Move the blue overlay to the right &gt; click icon to add your image &gt; right click “Send to back” &gt; Align blue overlay back to left</a:t>
            </a:r>
          </a:p>
        </p:txBody>
      </p:sp>
      <p:sp>
        <p:nvSpPr>
          <p:cNvPr id="22" name="Text Placeholder 21">
            <a:extLst>
              <a:ext uri="{FF2B5EF4-FFF2-40B4-BE49-F238E27FC236}">
                <a16:creationId xmlns:a16="http://schemas.microsoft.com/office/drawing/2014/main" id="{9359E974-40FD-AC48-6278-0CF1851AEDFA}"/>
              </a:ext>
            </a:extLst>
          </p:cNvPr>
          <p:cNvSpPr>
            <a:spLocks noGrp="1"/>
          </p:cNvSpPr>
          <p:nvPr>
            <p:ph type="body" sz="quarter" idx="20"/>
          </p:nvPr>
        </p:nvSpPr>
        <p:spPr>
          <a:xfrm>
            <a:off x="0" y="0"/>
            <a:ext cx="5195888" cy="6858000"/>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tx2">
              <a:alpha val="60000"/>
            </a:schemeClr>
          </a:solidFill>
        </p:spPr>
        <p:txBody>
          <a:bodyPr wrap="square">
            <a:noAutofit/>
          </a:bodyPr>
          <a:lstStyle>
            <a:lvl1pPr marL="0" indent="0">
              <a:buNone/>
              <a:defRPr>
                <a:noFill/>
              </a:defRPr>
            </a:lvl1pPr>
          </a:lstStyle>
          <a:p>
            <a:pPr lvl="0"/>
            <a:endParaRPr lang="en-US"/>
          </a:p>
        </p:txBody>
      </p:sp>
      <p:sp>
        <p:nvSpPr>
          <p:cNvPr id="17" name="Picture Placeholder 16">
            <a:extLst>
              <a:ext uri="{FF2B5EF4-FFF2-40B4-BE49-F238E27FC236}">
                <a16:creationId xmlns:a16="http://schemas.microsoft.com/office/drawing/2014/main" id="{30C19D60-2A1A-3617-D8B3-13BDC0CD758A}"/>
              </a:ext>
            </a:extLst>
          </p:cNvPr>
          <p:cNvSpPr>
            <a:spLocks noGrp="1"/>
          </p:cNvSpPr>
          <p:nvPr>
            <p:ph type="pic" sz="quarter" idx="13" hasCustomPrompt="1"/>
          </p:nvPr>
        </p:nvSpPr>
        <p:spPr>
          <a:xfrm>
            <a:off x="4665663" y="3744913"/>
            <a:ext cx="4016375" cy="2384425"/>
          </a:xfrm>
          <a:solidFill>
            <a:schemeClr val="tx1">
              <a:lumMod val="50000"/>
            </a:schemeClr>
          </a:solidFill>
          <a:effectLst>
            <a:outerShdw blurRad="787400" dist="38100" dir="2700000" sx="105000" sy="105000" algn="ctr" rotWithShape="0">
              <a:srgbClr val="000000">
                <a:alpha val="18000"/>
              </a:srgbClr>
            </a:outerShdw>
          </a:effectLst>
        </p:spPr>
        <p:txBody>
          <a:bodyPr/>
          <a:lstStyle>
            <a:lvl1pPr>
              <a:defRPr>
                <a:solidFill>
                  <a:schemeClr val="tx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GB"/>
              <a:t>Click here to add your image</a:t>
            </a:r>
          </a:p>
          <a:p>
            <a:endParaRPr lang="en-US"/>
          </a:p>
        </p:txBody>
      </p:sp>
      <p:sp>
        <p:nvSpPr>
          <p:cNvPr id="2" name="Title 1">
            <a:extLst>
              <a:ext uri="{FF2B5EF4-FFF2-40B4-BE49-F238E27FC236}">
                <a16:creationId xmlns:a16="http://schemas.microsoft.com/office/drawing/2014/main" id="{915A4836-A206-A0FA-85D9-20E04171BA06}"/>
              </a:ext>
            </a:extLst>
          </p:cNvPr>
          <p:cNvSpPr>
            <a:spLocks noGrp="1"/>
          </p:cNvSpPr>
          <p:nvPr>
            <p:ph type="title" hasCustomPrompt="1"/>
          </p:nvPr>
        </p:nvSpPr>
        <p:spPr>
          <a:xfrm>
            <a:off x="550864" y="430442"/>
            <a:ext cx="4105274" cy="5698896"/>
          </a:xfrm>
        </p:spPr>
        <p:txBody>
          <a:bodyPr/>
          <a:lstStyle>
            <a:lvl1pPr>
              <a:defRPr sz="6000">
                <a:solidFill>
                  <a:schemeClr val="tx1"/>
                </a:solidFill>
              </a:defRPr>
            </a:lvl1pPr>
          </a:lstStyle>
          <a:p>
            <a:r>
              <a:rPr lang="en-MY"/>
              <a:t>Click here to add your powerful and impactful fact</a:t>
            </a:r>
            <a:endParaRPr lang="en-US"/>
          </a:p>
        </p:txBody>
      </p:sp>
      <p:sp>
        <p:nvSpPr>
          <p:cNvPr id="43" name="Oval 42">
            <a:extLst>
              <a:ext uri="{FF2B5EF4-FFF2-40B4-BE49-F238E27FC236}">
                <a16:creationId xmlns:a16="http://schemas.microsoft.com/office/drawing/2014/main" id="{1E8B06BF-0255-C0E0-B4B5-DF6578EBF72D}"/>
              </a:ext>
            </a:extLst>
          </p:cNvPr>
          <p:cNvSpPr/>
          <p:nvPr userDrawn="1"/>
        </p:nvSpPr>
        <p:spPr>
          <a:xfrm>
            <a:off x="9685973" y="1053372"/>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12B4840E-393E-8207-F0E2-BA67B640B78B}"/>
              </a:ext>
            </a:extLst>
          </p:cNvPr>
          <p:cNvSpPr/>
          <p:nvPr userDrawn="1"/>
        </p:nvSpPr>
        <p:spPr>
          <a:xfrm>
            <a:off x="10310020" y="2648025"/>
            <a:ext cx="234968" cy="95659"/>
          </a:xfrm>
          <a:custGeom>
            <a:avLst/>
            <a:gdLst>
              <a:gd name="connsiteX0" fmla="*/ 0 w 350592"/>
              <a:gd name="connsiteY0" fmla="*/ 0 h 142732"/>
              <a:gd name="connsiteX1" fmla="*/ 350592 w 350592"/>
              <a:gd name="connsiteY1" fmla="*/ 0 h 142732"/>
              <a:gd name="connsiteX2" fmla="*/ 169438 w 350592"/>
              <a:gd name="connsiteY2" fmla="*/ 142732 h 142732"/>
              <a:gd name="connsiteX3" fmla="*/ 0 w 350592"/>
              <a:gd name="connsiteY3" fmla="*/ 0 h 142732"/>
            </a:gdLst>
            <a:ahLst/>
            <a:cxnLst>
              <a:cxn ang="0">
                <a:pos x="connsiteX0" y="connsiteY0"/>
              </a:cxn>
              <a:cxn ang="0">
                <a:pos x="connsiteX1" y="connsiteY1"/>
              </a:cxn>
              <a:cxn ang="0">
                <a:pos x="connsiteX2" y="connsiteY2"/>
              </a:cxn>
              <a:cxn ang="0">
                <a:pos x="connsiteX3" y="connsiteY3"/>
              </a:cxn>
            </a:cxnLst>
            <a:rect l="l" t="t" r="r" b="b"/>
            <a:pathLst>
              <a:path w="350592" h="142732">
                <a:moveTo>
                  <a:pt x="0" y="0"/>
                </a:moveTo>
                <a:lnTo>
                  <a:pt x="350592" y="0"/>
                </a:lnTo>
                <a:lnTo>
                  <a:pt x="169438" y="14273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Text Placeholder 7">
            <a:extLst>
              <a:ext uri="{FF2B5EF4-FFF2-40B4-BE49-F238E27FC236}">
                <a16:creationId xmlns:a16="http://schemas.microsoft.com/office/drawing/2014/main" id="{9058343D-9BD7-F35F-5DD3-4BD2B129E66E}"/>
              </a:ext>
            </a:extLst>
          </p:cNvPr>
          <p:cNvSpPr>
            <a:spLocks noGrp="1"/>
          </p:cNvSpPr>
          <p:nvPr>
            <p:ph type="body" sz="quarter" idx="18" hasCustomPrompt="1"/>
          </p:nvPr>
        </p:nvSpPr>
        <p:spPr>
          <a:xfrm>
            <a:off x="9924255" y="1275206"/>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6" name="Text Placeholder 10">
            <a:extLst>
              <a:ext uri="{FF2B5EF4-FFF2-40B4-BE49-F238E27FC236}">
                <a16:creationId xmlns:a16="http://schemas.microsoft.com/office/drawing/2014/main" id="{F353392F-84C5-5319-CCE5-1833F55F1A0C}"/>
              </a:ext>
            </a:extLst>
          </p:cNvPr>
          <p:cNvSpPr>
            <a:spLocks noGrp="1"/>
          </p:cNvSpPr>
          <p:nvPr>
            <p:ph type="body" sz="quarter" idx="19" hasCustomPrompt="1"/>
          </p:nvPr>
        </p:nvSpPr>
        <p:spPr>
          <a:xfrm>
            <a:off x="10021239" y="1841049"/>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7" name="Oval 46">
            <a:extLst>
              <a:ext uri="{FF2B5EF4-FFF2-40B4-BE49-F238E27FC236}">
                <a16:creationId xmlns:a16="http://schemas.microsoft.com/office/drawing/2014/main" id="{5E071FFB-2902-FD25-4C52-500263E1FB95}"/>
              </a:ext>
            </a:extLst>
          </p:cNvPr>
          <p:cNvSpPr/>
          <p:nvPr userDrawn="1"/>
        </p:nvSpPr>
        <p:spPr>
          <a:xfrm>
            <a:off x="9685973" y="4646275"/>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7">
            <a:extLst>
              <a:ext uri="{FF2B5EF4-FFF2-40B4-BE49-F238E27FC236}">
                <a16:creationId xmlns:a16="http://schemas.microsoft.com/office/drawing/2014/main" id="{E97C1D4B-4134-0FE7-2D89-9A14C50C8EE3}"/>
              </a:ext>
            </a:extLst>
          </p:cNvPr>
          <p:cNvSpPr>
            <a:spLocks noGrp="1"/>
          </p:cNvSpPr>
          <p:nvPr>
            <p:ph type="body" sz="quarter" idx="21" hasCustomPrompt="1"/>
          </p:nvPr>
        </p:nvSpPr>
        <p:spPr>
          <a:xfrm>
            <a:off x="9924255" y="4853525"/>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49" name="Text Placeholder 10">
            <a:extLst>
              <a:ext uri="{FF2B5EF4-FFF2-40B4-BE49-F238E27FC236}">
                <a16:creationId xmlns:a16="http://schemas.microsoft.com/office/drawing/2014/main" id="{5E2AD777-A2AC-8564-B0E2-D79D3D02DB72}"/>
              </a:ext>
            </a:extLst>
          </p:cNvPr>
          <p:cNvSpPr>
            <a:spLocks noGrp="1"/>
          </p:cNvSpPr>
          <p:nvPr>
            <p:ph type="body" sz="quarter" idx="22" hasCustomPrompt="1"/>
          </p:nvPr>
        </p:nvSpPr>
        <p:spPr>
          <a:xfrm>
            <a:off x="10021239" y="5419368"/>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50" name="Freeform 49">
            <a:extLst>
              <a:ext uri="{FF2B5EF4-FFF2-40B4-BE49-F238E27FC236}">
                <a16:creationId xmlns:a16="http://schemas.microsoft.com/office/drawing/2014/main" id="{73D93DD1-7C70-F4F4-D3A8-3620A93A2112}"/>
              </a:ext>
            </a:extLst>
          </p:cNvPr>
          <p:cNvSpPr/>
          <p:nvPr userDrawn="1"/>
        </p:nvSpPr>
        <p:spPr>
          <a:xfrm>
            <a:off x="10310020" y="4446991"/>
            <a:ext cx="234968" cy="95659"/>
          </a:xfrm>
          <a:custGeom>
            <a:avLst/>
            <a:gdLst>
              <a:gd name="connsiteX0" fmla="*/ 0 w 350592"/>
              <a:gd name="connsiteY0" fmla="*/ 0 h 142732"/>
              <a:gd name="connsiteX1" fmla="*/ 350592 w 350592"/>
              <a:gd name="connsiteY1" fmla="*/ 0 h 142732"/>
              <a:gd name="connsiteX2" fmla="*/ 169438 w 350592"/>
              <a:gd name="connsiteY2" fmla="*/ 142732 h 142732"/>
              <a:gd name="connsiteX3" fmla="*/ 0 w 350592"/>
              <a:gd name="connsiteY3" fmla="*/ 0 h 142732"/>
            </a:gdLst>
            <a:ahLst/>
            <a:cxnLst>
              <a:cxn ang="0">
                <a:pos x="connsiteX0" y="connsiteY0"/>
              </a:cxn>
              <a:cxn ang="0">
                <a:pos x="connsiteX1" y="connsiteY1"/>
              </a:cxn>
              <a:cxn ang="0">
                <a:pos x="connsiteX2" y="connsiteY2"/>
              </a:cxn>
              <a:cxn ang="0">
                <a:pos x="connsiteX3" y="connsiteY3"/>
              </a:cxn>
            </a:cxnLst>
            <a:rect l="l" t="t" r="r" b="b"/>
            <a:pathLst>
              <a:path w="350592" h="142732">
                <a:moveTo>
                  <a:pt x="0" y="0"/>
                </a:moveTo>
                <a:lnTo>
                  <a:pt x="350592" y="0"/>
                </a:lnTo>
                <a:lnTo>
                  <a:pt x="169438" y="142732"/>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2FF90109-FE9B-FD51-857D-8F6F19FBD4F2}"/>
              </a:ext>
            </a:extLst>
          </p:cNvPr>
          <p:cNvSpPr/>
          <p:nvPr userDrawn="1"/>
        </p:nvSpPr>
        <p:spPr>
          <a:xfrm>
            <a:off x="9685973" y="2860304"/>
            <a:ext cx="1483062" cy="148306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7">
            <a:extLst>
              <a:ext uri="{FF2B5EF4-FFF2-40B4-BE49-F238E27FC236}">
                <a16:creationId xmlns:a16="http://schemas.microsoft.com/office/drawing/2014/main" id="{0A032A2B-0AD7-FF7D-DAC5-3179C634DA08}"/>
              </a:ext>
            </a:extLst>
          </p:cNvPr>
          <p:cNvSpPr>
            <a:spLocks noGrp="1"/>
          </p:cNvSpPr>
          <p:nvPr>
            <p:ph type="body" sz="quarter" idx="23" hasCustomPrompt="1"/>
          </p:nvPr>
        </p:nvSpPr>
        <p:spPr>
          <a:xfrm>
            <a:off x="9924255" y="3082138"/>
            <a:ext cx="1016212" cy="573834"/>
          </a:xfrm>
        </p:spPr>
        <p:txBody>
          <a:bodyPr anchor="b" anchorCtr="0"/>
          <a:lstStyle>
            <a:lvl1pPr marL="0" indent="0" algn="ctr">
              <a:lnSpc>
                <a:spcPct val="90000"/>
              </a:lnSpc>
              <a:spcBef>
                <a:spcPts val="0"/>
              </a:spcBef>
              <a:spcAft>
                <a:spcPts val="0"/>
              </a:spcAft>
              <a:buNone/>
              <a:defRPr sz="3600" b="0" i="0">
                <a:solidFill>
                  <a:schemeClr val="accent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53" name="Text Placeholder 10">
            <a:extLst>
              <a:ext uri="{FF2B5EF4-FFF2-40B4-BE49-F238E27FC236}">
                <a16:creationId xmlns:a16="http://schemas.microsoft.com/office/drawing/2014/main" id="{C79AD5C8-B31B-E6BE-C6C9-6C1A21105348}"/>
              </a:ext>
            </a:extLst>
          </p:cNvPr>
          <p:cNvSpPr>
            <a:spLocks noGrp="1"/>
          </p:cNvSpPr>
          <p:nvPr>
            <p:ph type="body" sz="quarter" idx="24" hasCustomPrompt="1"/>
          </p:nvPr>
        </p:nvSpPr>
        <p:spPr>
          <a:xfrm>
            <a:off x="10021239" y="3647981"/>
            <a:ext cx="822243" cy="446190"/>
          </a:xfrm>
        </p:spPr>
        <p:txBody>
          <a:bodyPr/>
          <a:lstStyle>
            <a:lvl1pPr marL="0" indent="0" algn="ctr">
              <a:buNone/>
              <a:defRPr>
                <a:solidFill>
                  <a:schemeClr val="tx2"/>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4" name="Slide Number Placeholder 3">
            <a:extLst>
              <a:ext uri="{FF2B5EF4-FFF2-40B4-BE49-F238E27FC236}">
                <a16:creationId xmlns:a16="http://schemas.microsoft.com/office/drawing/2014/main" id="{31AD9D7D-CD95-00DB-B934-9AD513360275}"/>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EC06919-7E3E-3B6C-E141-E296DBDEE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9786882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273">
          <p15:clr>
            <a:srgbClr val="FBAE40"/>
          </p15:clr>
        </p15:guide>
        <p15:guide id="2" pos="295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llout Stats_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C4B1E7C-9056-7D98-5E56-41F28A02CC2F}"/>
              </a:ext>
            </a:extLst>
          </p:cNvPr>
          <p:cNvSpPr>
            <a:spLocks noGrp="1"/>
          </p:cNvSpPr>
          <p:nvPr>
            <p:ph type="pic" sz="quarter" idx="39" hasCustomPrompt="1"/>
          </p:nvPr>
        </p:nvSpPr>
        <p:spPr>
          <a:xfrm>
            <a:off x="2" y="3789363"/>
            <a:ext cx="12191999" cy="3068637"/>
          </a:xfrm>
          <a:custGeom>
            <a:avLst/>
            <a:gdLst>
              <a:gd name="connsiteX0" fmla="*/ 0 w 12191999"/>
              <a:gd name="connsiteY0" fmla="*/ 0 h 3068637"/>
              <a:gd name="connsiteX1" fmla="*/ 1066798 w 12191999"/>
              <a:gd name="connsiteY1" fmla="*/ 0 h 3068637"/>
              <a:gd name="connsiteX2" fmla="*/ 1613784 w 12191999"/>
              <a:gd name="connsiteY2" fmla="*/ 0 h 3068637"/>
              <a:gd name="connsiteX3" fmla="*/ 4131959 w 12191999"/>
              <a:gd name="connsiteY3" fmla="*/ 0 h 3068637"/>
              <a:gd name="connsiteX4" fmla="*/ 4836912 w 12191999"/>
              <a:gd name="connsiteY4" fmla="*/ 0 h 3068637"/>
              <a:gd name="connsiteX5" fmla="*/ 7355087 w 12191999"/>
              <a:gd name="connsiteY5" fmla="*/ 0 h 3068637"/>
              <a:gd name="connsiteX6" fmla="*/ 8060040 w 12191999"/>
              <a:gd name="connsiteY6" fmla="*/ 0 h 3068637"/>
              <a:gd name="connsiteX7" fmla="*/ 10578214 w 12191999"/>
              <a:gd name="connsiteY7" fmla="*/ 0 h 3068637"/>
              <a:gd name="connsiteX8" fmla="*/ 10995023 w 12191999"/>
              <a:gd name="connsiteY8" fmla="*/ 0 h 3068637"/>
              <a:gd name="connsiteX9" fmla="*/ 12191999 w 12191999"/>
              <a:gd name="connsiteY9" fmla="*/ 0 h 3068637"/>
              <a:gd name="connsiteX10" fmla="*/ 12191999 w 12191999"/>
              <a:gd name="connsiteY10" fmla="*/ 3068637 h 3068637"/>
              <a:gd name="connsiteX11" fmla="*/ 0 w 12191999"/>
              <a:gd name="connsiteY11" fmla="*/ 3068637 h 30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3068637">
                <a:moveTo>
                  <a:pt x="0" y="0"/>
                </a:moveTo>
                <a:lnTo>
                  <a:pt x="1066798" y="0"/>
                </a:lnTo>
                <a:lnTo>
                  <a:pt x="1613784" y="0"/>
                </a:lnTo>
                <a:lnTo>
                  <a:pt x="4131959" y="0"/>
                </a:lnTo>
                <a:lnTo>
                  <a:pt x="4836912" y="0"/>
                </a:lnTo>
                <a:lnTo>
                  <a:pt x="7355087" y="0"/>
                </a:lnTo>
                <a:lnTo>
                  <a:pt x="8060040" y="0"/>
                </a:lnTo>
                <a:lnTo>
                  <a:pt x="10578214" y="0"/>
                </a:lnTo>
                <a:lnTo>
                  <a:pt x="10995023" y="0"/>
                </a:lnTo>
                <a:lnTo>
                  <a:pt x="12191999" y="0"/>
                </a:lnTo>
                <a:lnTo>
                  <a:pt x="12191999" y="3068637"/>
                </a:lnTo>
                <a:lnTo>
                  <a:pt x="0" y="3068637"/>
                </a:lnTo>
                <a:close/>
              </a:path>
            </a:pathLst>
          </a:custGeom>
          <a:solidFill>
            <a:schemeClr val="bg1">
              <a:lumMod val="50000"/>
            </a:schemeClr>
          </a:solidFill>
        </p:spPr>
        <p:txBody>
          <a:bodyPr wrap="square">
            <a:noAutofit/>
          </a:bodyPr>
          <a:lstStyle>
            <a:lvl1pPr>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icon to add your image &gt; right click “Send to back”</a:t>
            </a:r>
          </a:p>
        </p:txBody>
      </p:sp>
      <p:sp>
        <p:nvSpPr>
          <p:cNvPr id="12" name="Text Placeholder 10">
            <a:extLst>
              <a:ext uri="{FF2B5EF4-FFF2-40B4-BE49-F238E27FC236}">
                <a16:creationId xmlns:a16="http://schemas.microsoft.com/office/drawing/2014/main" id="{0CC158CE-C528-4550-85E1-14CF0F1F08FE}"/>
              </a:ext>
            </a:extLst>
          </p:cNvPr>
          <p:cNvSpPr>
            <a:spLocks noGrp="1" noChangeAspect="1"/>
          </p:cNvSpPr>
          <p:nvPr>
            <p:ph type="body" sz="quarter" idx="36" hasCustomPrompt="1"/>
          </p:nvPr>
        </p:nvSpPr>
        <p:spPr>
          <a:xfrm>
            <a:off x="1612872"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9E727277-A22E-AB93-A4CC-A3C433B88B7D}"/>
              </a:ext>
            </a:extLst>
          </p:cNvPr>
          <p:cNvSpPr>
            <a:spLocks noGrp="1" noChangeAspect="1"/>
          </p:cNvSpPr>
          <p:nvPr>
            <p:ph type="body" sz="quarter" idx="37" hasCustomPrompt="1"/>
          </p:nvPr>
        </p:nvSpPr>
        <p:spPr>
          <a:xfrm>
            <a:off x="4834200"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35AC5936-FE7C-EE88-7C91-F270F81FE716}"/>
              </a:ext>
            </a:extLst>
          </p:cNvPr>
          <p:cNvSpPr>
            <a:spLocks noGrp="1" noChangeAspect="1"/>
          </p:cNvSpPr>
          <p:nvPr>
            <p:ph type="body" sz="quarter" idx="38" hasCustomPrompt="1"/>
          </p:nvPr>
        </p:nvSpPr>
        <p:spPr>
          <a:xfrm>
            <a:off x="8056996" y="2538416"/>
            <a:ext cx="2523600" cy="25236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 name="Title 1">
            <a:extLst>
              <a:ext uri="{FF2B5EF4-FFF2-40B4-BE49-F238E27FC236}">
                <a16:creationId xmlns:a16="http://schemas.microsoft.com/office/drawing/2014/main" id="{9F5A6835-B907-6B85-EF81-E525612FD1C2}"/>
              </a:ext>
            </a:extLst>
          </p:cNvPr>
          <p:cNvSpPr>
            <a:spLocks noGrp="1"/>
          </p:cNvSpPr>
          <p:nvPr>
            <p:ph type="title" hasCustomPrompt="1"/>
          </p:nvPr>
        </p:nvSpPr>
        <p:spPr>
          <a:xfrm>
            <a:off x="1362000" y="1001946"/>
            <a:ext cx="9468000" cy="910996"/>
          </a:xfrm>
        </p:spPr>
        <p:txBody>
          <a:bodyPr/>
          <a:lstStyle>
            <a:lvl1pPr algn="ctr">
              <a:defRPr sz="3600"/>
            </a:lvl1pPr>
          </a:lstStyle>
          <a:p>
            <a:r>
              <a:rPr lang="en-MY"/>
              <a:t>Click here to add your powerful and impactful fact</a:t>
            </a:r>
            <a:endParaRPr lang="en-US"/>
          </a:p>
        </p:txBody>
      </p:sp>
      <p:sp>
        <p:nvSpPr>
          <p:cNvPr id="10" name="Text Placeholder 7">
            <a:extLst>
              <a:ext uri="{FF2B5EF4-FFF2-40B4-BE49-F238E27FC236}">
                <a16:creationId xmlns:a16="http://schemas.microsoft.com/office/drawing/2014/main" id="{4ED25315-F60C-4EE7-ABBA-3009EBE24DB5}"/>
              </a:ext>
            </a:extLst>
          </p:cNvPr>
          <p:cNvSpPr>
            <a:spLocks noGrp="1"/>
          </p:cNvSpPr>
          <p:nvPr>
            <p:ph type="body" sz="quarter" idx="18" hasCustomPrompt="1"/>
          </p:nvPr>
        </p:nvSpPr>
        <p:spPr>
          <a:xfrm>
            <a:off x="1612872"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1" name="Text Placeholder 10">
            <a:extLst>
              <a:ext uri="{FF2B5EF4-FFF2-40B4-BE49-F238E27FC236}">
                <a16:creationId xmlns:a16="http://schemas.microsoft.com/office/drawing/2014/main" id="{3AC275ED-ED90-F984-DA94-318BA9DD565F}"/>
              </a:ext>
            </a:extLst>
          </p:cNvPr>
          <p:cNvSpPr>
            <a:spLocks noGrp="1"/>
          </p:cNvSpPr>
          <p:nvPr>
            <p:ph type="body" sz="quarter" idx="22" hasCustomPrompt="1"/>
          </p:nvPr>
        </p:nvSpPr>
        <p:spPr>
          <a:xfrm>
            <a:off x="2116427"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29" name="Text Placeholder 7">
            <a:extLst>
              <a:ext uri="{FF2B5EF4-FFF2-40B4-BE49-F238E27FC236}">
                <a16:creationId xmlns:a16="http://schemas.microsoft.com/office/drawing/2014/main" id="{8DDB6CD0-A9EB-031D-993F-127513073D7D}"/>
              </a:ext>
            </a:extLst>
          </p:cNvPr>
          <p:cNvSpPr>
            <a:spLocks noGrp="1"/>
          </p:cNvSpPr>
          <p:nvPr>
            <p:ph type="body" sz="quarter" idx="24" hasCustomPrompt="1"/>
          </p:nvPr>
        </p:nvSpPr>
        <p:spPr>
          <a:xfrm>
            <a:off x="4836000"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10">
            <a:extLst>
              <a:ext uri="{FF2B5EF4-FFF2-40B4-BE49-F238E27FC236}">
                <a16:creationId xmlns:a16="http://schemas.microsoft.com/office/drawing/2014/main" id="{8B53F2DF-F4C3-BF0B-3001-2395753347EC}"/>
              </a:ext>
            </a:extLst>
          </p:cNvPr>
          <p:cNvSpPr>
            <a:spLocks noGrp="1"/>
          </p:cNvSpPr>
          <p:nvPr>
            <p:ph type="body" sz="quarter" idx="25" hasCustomPrompt="1"/>
          </p:nvPr>
        </p:nvSpPr>
        <p:spPr>
          <a:xfrm>
            <a:off x="5339555"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2" name="Text Placeholder 7">
            <a:extLst>
              <a:ext uri="{FF2B5EF4-FFF2-40B4-BE49-F238E27FC236}">
                <a16:creationId xmlns:a16="http://schemas.microsoft.com/office/drawing/2014/main" id="{7C08F17E-978E-90A5-EB64-1E0741CFDE15}"/>
              </a:ext>
            </a:extLst>
          </p:cNvPr>
          <p:cNvSpPr>
            <a:spLocks noGrp="1"/>
          </p:cNvSpPr>
          <p:nvPr>
            <p:ph type="body" sz="quarter" idx="26" hasCustomPrompt="1"/>
          </p:nvPr>
        </p:nvSpPr>
        <p:spPr>
          <a:xfrm>
            <a:off x="8059128" y="3236192"/>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3" name="Text Placeholder 10">
            <a:extLst>
              <a:ext uri="{FF2B5EF4-FFF2-40B4-BE49-F238E27FC236}">
                <a16:creationId xmlns:a16="http://schemas.microsoft.com/office/drawing/2014/main" id="{CAA37B51-B0A6-59CA-7808-F451A9728442}"/>
              </a:ext>
            </a:extLst>
          </p:cNvPr>
          <p:cNvSpPr>
            <a:spLocks noGrp="1"/>
          </p:cNvSpPr>
          <p:nvPr>
            <p:ph type="body" sz="quarter" idx="27" hasCustomPrompt="1"/>
          </p:nvPr>
        </p:nvSpPr>
        <p:spPr>
          <a:xfrm>
            <a:off x="8562683" y="3901766"/>
            <a:ext cx="1512226" cy="573834"/>
          </a:xfrm>
        </p:spPr>
        <p:txBody>
          <a:bodyPr/>
          <a:lstStyle>
            <a:lvl1pPr marL="0" indent="0" algn="ctr">
              <a:buNone/>
              <a:defRPr sz="16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here to add stat</a:t>
            </a:r>
          </a:p>
        </p:txBody>
      </p:sp>
      <p:sp>
        <p:nvSpPr>
          <p:cNvPr id="3" name="Slide Number Placeholder 3">
            <a:extLst>
              <a:ext uri="{FF2B5EF4-FFF2-40B4-BE49-F238E27FC236}">
                <a16:creationId xmlns:a16="http://schemas.microsoft.com/office/drawing/2014/main" id="{229F87FD-E1E0-DD91-AFB0-E4251D780731}"/>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5E2B41F5-4057-286A-DAE5-E02473B14E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4189934202"/>
      </p:ext>
    </p:extLst>
  </p:cSld>
  <p:clrMapOvr>
    <a:masterClrMapping/>
  </p:clrMapOvr>
  <p:extLst>
    <p:ext uri="{DCECCB84-F9BA-43D5-87BE-67443E8EF086}">
      <p15:sldGuideLst xmlns:p15="http://schemas.microsoft.com/office/powerpoint/2012/main">
        <p15:guide id="1" orient="horz" pos="2387"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llout Stats_3">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37E2F24-27DE-D2FF-6FAF-A8831BC0AB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88828" y="0"/>
            <a:ext cx="6103172" cy="3090708"/>
          </a:xfrm>
          <a:prstGeom prst="rect">
            <a:avLst/>
          </a:prstGeom>
        </p:spPr>
      </p:pic>
      <p:sp>
        <p:nvSpPr>
          <p:cNvPr id="22" name="Picture Placeholder 21">
            <a:extLst>
              <a:ext uri="{FF2B5EF4-FFF2-40B4-BE49-F238E27FC236}">
                <a16:creationId xmlns:a16="http://schemas.microsoft.com/office/drawing/2014/main" id="{E87A6F8A-4393-5907-930D-8A549A3FC4D5}"/>
              </a:ext>
            </a:extLst>
          </p:cNvPr>
          <p:cNvSpPr>
            <a:spLocks noGrp="1"/>
          </p:cNvSpPr>
          <p:nvPr>
            <p:ph type="pic" sz="quarter" idx="12"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3616325 h 6858000"/>
              <a:gd name="connsiteX3" fmla="*/ 6096000 w 6096000"/>
              <a:gd name="connsiteY3" fmla="*/ 4000097 h 6858000"/>
              <a:gd name="connsiteX4" fmla="*/ 6096000 w 6096000"/>
              <a:gd name="connsiteY4" fmla="*/ 6160097 h 6858000"/>
              <a:gd name="connsiteX5" fmla="*/ 6096000 w 6096000"/>
              <a:gd name="connsiteY5" fmla="*/ 6764338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3616325"/>
                </a:lnTo>
                <a:lnTo>
                  <a:pt x="6096000" y="4000097"/>
                </a:lnTo>
                <a:lnTo>
                  <a:pt x="6096000" y="6160097"/>
                </a:lnTo>
                <a:lnTo>
                  <a:pt x="6096000" y="6764338"/>
                </a:lnTo>
                <a:lnTo>
                  <a:pt x="6096000" y="6858000"/>
                </a:lnTo>
                <a:lnTo>
                  <a:pt x="0" y="685800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 &gt; right click “Send to back”</a:t>
            </a:r>
          </a:p>
        </p:txBody>
      </p:sp>
      <p:sp>
        <p:nvSpPr>
          <p:cNvPr id="42" name="Picture Placeholder 41">
            <a:extLst>
              <a:ext uri="{FF2B5EF4-FFF2-40B4-BE49-F238E27FC236}">
                <a16:creationId xmlns:a16="http://schemas.microsoft.com/office/drawing/2014/main" id="{B599A4B9-765B-C14F-B2D0-A918D8AF3366}"/>
              </a:ext>
            </a:extLst>
          </p:cNvPr>
          <p:cNvSpPr>
            <a:spLocks noGrp="1"/>
          </p:cNvSpPr>
          <p:nvPr>
            <p:ph type="pic" sz="quarter" idx="26" hasCustomPrompt="1"/>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3201988 h 3429000"/>
              <a:gd name="connsiteX5" fmla="*/ 0 w 6096000"/>
              <a:gd name="connsiteY5" fmla="*/ 2731097 h 3429000"/>
              <a:gd name="connsiteX6" fmla="*/ 0 w 6096000"/>
              <a:gd name="connsiteY6" fmla="*/ 571097 h 3429000"/>
              <a:gd name="connsiteX7" fmla="*/ 0 w 6096000"/>
              <a:gd name="connsiteY7" fmla="*/ 24765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3429000">
                <a:moveTo>
                  <a:pt x="0" y="0"/>
                </a:moveTo>
                <a:lnTo>
                  <a:pt x="6096000" y="0"/>
                </a:lnTo>
                <a:lnTo>
                  <a:pt x="6096000" y="3429000"/>
                </a:lnTo>
                <a:lnTo>
                  <a:pt x="0" y="3429000"/>
                </a:lnTo>
                <a:lnTo>
                  <a:pt x="0" y="3201988"/>
                </a:lnTo>
                <a:lnTo>
                  <a:pt x="0" y="2731097"/>
                </a:lnTo>
                <a:lnTo>
                  <a:pt x="0" y="571097"/>
                </a:lnTo>
                <a:lnTo>
                  <a:pt x="0" y="247650"/>
                </a:lnTo>
                <a:close/>
              </a:path>
            </a:pathLst>
          </a:custGeom>
          <a:solidFill>
            <a:schemeClr val="bg1">
              <a:lumMod val="50000"/>
            </a:schemeClr>
          </a:solidFill>
        </p:spPr>
        <p:txBody>
          <a:bodyPr wrap="square">
            <a:noAutofit/>
          </a:bodyPr>
          <a:lstStyle>
            <a:lvl1pPr marL="0" indent="0">
              <a:buNone/>
              <a:defRPr>
                <a:solidFill>
                  <a:schemeClr val="bg1"/>
                </a:solidFill>
              </a:defRPr>
            </a:lvl1pPr>
          </a:lstStyle>
          <a:p>
            <a:pPr marL="180000" marR="0" lvl="0" indent="-180000" algn="l" defTabSz="914400" rtl="0" eaLnBrk="1" fontAlgn="auto" latinLnBrk="0" hangingPunct="1">
              <a:lnSpc>
                <a:spcPct val="120000"/>
              </a:lnSpc>
              <a:spcBef>
                <a:spcPts val="0"/>
              </a:spcBef>
              <a:spcAft>
                <a:spcPts val="1400"/>
              </a:spcAft>
              <a:buClrTx/>
              <a:buSzTx/>
              <a:buFont typeface="Arial" panose="020B0604020202020204" pitchFamily="34" charset="0"/>
              <a:buChar char="•"/>
              <a:tabLst/>
              <a:defRPr/>
            </a:pPr>
            <a:r>
              <a:rPr lang="en-US"/>
              <a:t>Click here to add your image &gt; right click “Send to back”</a:t>
            </a:r>
          </a:p>
        </p:txBody>
      </p:sp>
      <p:sp>
        <p:nvSpPr>
          <p:cNvPr id="27" name="Text Placeholder 10">
            <a:extLst>
              <a:ext uri="{FF2B5EF4-FFF2-40B4-BE49-F238E27FC236}">
                <a16:creationId xmlns:a16="http://schemas.microsoft.com/office/drawing/2014/main" id="{52F71BAF-B478-7BCD-1CAE-9F3BB9D700EC}"/>
              </a:ext>
            </a:extLst>
          </p:cNvPr>
          <p:cNvSpPr>
            <a:spLocks noGrp="1" noChangeAspect="1"/>
          </p:cNvSpPr>
          <p:nvPr>
            <p:ph type="body" sz="quarter" idx="38" hasCustomPrompt="1"/>
          </p:nvPr>
        </p:nvSpPr>
        <p:spPr>
          <a:xfrm>
            <a:off x="5017800" y="4003697"/>
            <a:ext cx="2156400" cy="21564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FABFCF1B-7844-B7B4-F39A-94B14BEED99E}"/>
              </a:ext>
            </a:extLst>
          </p:cNvPr>
          <p:cNvSpPr>
            <a:spLocks noGrp="1" noChangeAspect="1"/>
          </p:cNvSpPr>
          <p:nvPr>
            <p:ph type="body" sz="quarter" idx="37" hasCustomPrompt="1"/>
          </p:nvPr>
        </p:nvSpPr>
        <p:spPr>
          <a:xfrm>
            <a:off x="2784331" y="4338566"/>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EC160652-E371-C658-E3BC-56924CCC62C5}"/>
              </a:ext>
            </a:extLst>
          </p:cNvPr>
          <p:cNvSpPr>
            <a:spLocks noGrp="1" noChangeAspect="1"/>
          </p:cNvSpPr>
          <p:nvPr>
            <p:ph type="body" sz="quarter" idx="36" hasCustomPrompt="1"/>
          </p:nvPr>
        </p:nvSpPr>
        <p:spPr>
          <a:xfrm>
            <a:off x="550863" y="4338566"/>
            <a:ext cx="1483200" cy="1483200"/>
          </a:xfrm>
          <a:prstGeom prst="ellipse">
            <a:avLst/>
          </a:prstGeom>
          <a:solidFill>
            <a:schemeClr val="accent1"/>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25" name="Rectangle 24">
            <a:extLst>
              <a:ext uri="{FF2B5EF4-FFF2-40B4-BE49-F238E27FC236}">
                <a16:creationId xmlns:a16="http://schemas.microsoft.com/office/drawing/2014/main" id="{9E20EEE1-8FCF-392F-8B77-3C4E4CC70D03}"/>
              </a:ext>
            </a:extLst>
          </p:cNvPr>
          <p:cNvSpPr/>
          <p:nvPr userDrawn="1"/>
        </p:nvSpPr>
        <p:spPr>
          <a:xfrm>
            <a:off x="6096000" y="1667435"/>
            <a:ext cx="6094800" cy="176156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81C7E-FF45-37FC-EF96-02936B26F04D}"/>
              </a:ext>
            </a:extLst>
          </p:cNvPr>
          <p:cNvSpPr>
            <a:spLocks noGrp="1"/>
          </p:cNvSpPr>
          <p:nvPr>
            <p:ph type="title" hasCustomPrompt="1"/>
          </p:nvPr>
        </p:nvSpPr>
        <p:spPr>
          <a:xfrm>
            <a:off x="550863" y="430442"/>
            <a:ext cx="5184775" cy="910996"/>
          </a:xfrm>
        </p:spPr>
        <p:txBody>
          <a:bodyPr/>
          <a:lstStyle>
            <a:lvl1pPr>
              <a:defRPr sz="3600">
                <a:solidFill>
                  <a:schemeClr val="bg1"/>
                </a:solidFill>
              </a:defRPr>
            </a:lvl1pPr>
          </a:lstStyle>
          <a:p>
            <a:r>
              <a:rPr lang="en-MY"/>
              <a:t>Click here to add your impactful fact</a:t>
            </a:r>
            <a:endParaRPr lang="en-US"/>
          </a:p>
        </p:txBody>
      </p:sp>
      <p:sp>
        <p:nvSpPr>
          <p:cNvPr id="4" name="Slide Number Placeholder 3">
            <a:extLst>
              <a:ext uri="{FF2B5EF4-FFF2-40B4-BE49-F238E27FC236}">
                <a16:creationId xmlns:a16="http://schemas.microsoft.com/office/drawing/2014/main" id="{79C08C15-34CB-F160-4486-130B74701618}"/>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bg1"/>
                </a:solidFill>
              </a:defRPr>
            </a:lvl1pPr>
          </a:lstStyle>
          <a:p>
            <a:fld id="{35E0D356-6DCB-1E45-8811-333E786CA1EC}" type="slidenum">
              <a:rPr lang="en-US" smtClean="0"/>
              <a:pPr/>
              <a:t>‹#›</a:t>
            </a:fld>
            <a:endParaRPr lang="en-US"/>
          </a:p>
        </p:txBody>
      </p:sp>
      <p:sp>
        <p:nvSpPr>
          <p:cNvPr id="7" name="Text Placeholder 10">
            <a:extLst>
              <a:ext uri="{FF2B5EF4-FFF2-40B4-BE49-F238E27FC236}">
                <a16:creationId xmlns:a16="http://schemas.microsoft.com/office/drawing/2014/main" id="{93D7AC63-E5B7-C5ED-4299-7F91C060E74F}"/>
              </a:ext>
            </a:extLst>
          </p:cNvPr>
          <p:cNvSpPr>
            <a:spLocks noGrp="1"/>
          </p:cNvSpPr>
          <p:nvPr>
            <p:ph type="body" sz="quarter" idx="14" hasCustomPrompt="1"/>
          </p:nvPr>
        </p:nvSpPr>
        <p:spPr>
          <a:xfrm>
            <a:off x="550864" y="1989139"/>
            <a:ext cx="5184774" cy="1439861"/>
          </a:xfrm>
        </p:spPr>
        <p:txBody>
          <a:bodyPr/>
          <a:lstStyle>
            <a:lvl1pPr marL="0" indent="0">
              <a:buNone/>
              <a:defRPr>
                <a:solidFill>
                  <a:schemeClr val="bg1"/>
                </a:solidFill>
              </a:defRPr>
            </a:lvl1pPr>
            <a:lvl2pPr marL="360000" indent="0">
              <a:buNone/>
              <a:defRPr>
                <a:solidFill>
                  <a:schemeClr val="bg2"/>
                </a:solidFill>
              </a:defRPr>
            </a:lvl2pPr>
            <a:lvl3pPr marL="720000" indent="0">
              <a:buNone/>
              <a:defRPr>
                <a:solidFill>
                  <a:schemeClr val="bg2"/>
                </a:solidFill>
              </a:defRPr>
            </a:lvl3pPr>
            <a:lvl4pPr marL="1080000" indent="0">
              <a:buNone/>
              <a:defRPr>
                <a:solidFill>
                  <a:schemeClr val="bg2"/>
                </a:solidFill>
              </a:defRPr>
            </a:lvl4pPr>
            <a:lvl5pPr>
              <a:defRPr>
                <a:solidFill>
                  <a:schemeClr val="bg2"/>
                </a:solidFill>
              </a:defRPr>
            </a:lvl5pPr>
          </a:lstStyle>
          <a:p>
            <a:pPr marL="0" indent="0">
              <a:buNone/>
            </a:pPr>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4" name="Text Placeholder 7">
            <a:extLst>
              <a:ext uri="{FF2B5EF4-FFF2-40B4-BE49-F238E27FC236}">
                <a16:creationId xmlns:a16="http://schemas.microsoft.com/office/drawing/2014/main" id="{9F427534-C81A-61D9-8C14-EAC05C312AE2}"/>
              </a:ext>
            </a:extLst>
          </p:cNvPr>
          <p:cNvSpPr>
            <a:spLocks noGrp="1"/>
          </p:cNvSpPr>
          <p:nvPr>
            <p:ph type="body" sz="quarter" idx="27" hasCustomPrompt="1"/>
          </p:nvPr>
        </p:nvSpPr>
        <p:spPr>
          <a:xfrm>
            <a:off x="6646864"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5" name="Text Placeholder 10">
            <a:extLst>
              <a:ext uri="{FF2B5EF4-FFF2-40B4-BE49-F238E27FC236}">
                <a16:creationId xmlns:a16="http://schemas.microsoft.com/office/drawing/2014/main" id="{D72A2F85-3EF4-2549-DC50-7954BC07DCF0}"/>
              </a:ext>
            </a:extLst>
          </p:cNvPr>
          <p:cNvSpPr>
            <a:spLocks noGrp="1"/>
          </p:cNvSpPr>
          <p:nvPr>
            <p:ph type="body" sz="quarter" idx="28" hasCustomPrompt="1"/>
          </p:nvPr>
        </p:nvSpPr>
        <p:spPr>
          <a:xfrm>
            <a:off x="6646864"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6" name="Text Placeholder 7">
            <a:extLst>
              <a:ext uri="{FF2B5EF4-FFF2-40B4-BE49-F238E27FC236}">
                <a16:creationId xmlns:a16="http://schemas.microsoft.com/office/drawing/2014/main" id="{3E6C8796-DEDA-F1BF-BA5B-76C0EB39F074}"/>
              </a:ext>
            </a:extLst>
          </p:cNvPr>
          <p:cNvSpPr>
            <a:spLocks noGrp="1"/>
          </p:cNvSpPr>
          <p:nvPr>
            <p:ph type="body" sz="quarter" idx="29" hasCustomPrompt="1"/>
          </p:nvPr>
        </p:nvSpPr>
        <p:spPr>
          <a:xfrm>
            <a:off x="10326605"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7" name="Text Placeholder 10">
            <a:extLst>
              <a:ext uri="{FF2B5EF4-FFF2-40B4-BE49-F238E27FC236}">
                <a16:creationId xmlns:a16="http://schemas.microsoft.com/office/drawing/2014/main" id="{953AD5B6-CD00-9597-49A7-D058884479C1}"/>
              </a:ext>
            </a:extLst>
          </p:cNvPr>
          <p:cNvSpPr>
            <a:spLocks noGrp="1"/>
          </p:cNvSpPr>
          <p:nvPr>
            <p:ph type="body" sz="quarter" idx="30" hasCustomPrompt="1"/>
          </p:nvPr>
        </p:nvSpPr>
        <p:spPr>
          <a:xfrm>
            <a:off x="10326605"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38" name="Text Placeholder 7">
            <a:extLst>
              <a:ext uri="{FF2B5EF4-FFF2-40B4-BE49-F238E27FC236}">
                <a16:creationId xmlns:a16="http://schemas.microsoft.com/office/drawing/2014/main" id="{1DA20B80-A391-029D-2F24-AD8B0AEA63C0}"/>
              </a:ext>
            </a:extLst>
          </p:cNvPr>
          <p:cNvSpPr>
            <a:spLocks noGrp="1"/>
          </p:cNvSpPr>
          <p:nvPr>
            <p:ph type="body" sz="quarter" idx="31" hasCustomPrompt="1"/>
          </p:nvPr>
        </p:nvSpPr>
        <p:spPr>
          <a:xfrm>
            <a:off x="8486133" y="1594253"/>
            <a:ext cx="1314533" cy="573834"/>
          </a:xfrm>
        </p:spPr>
        <p:txBody>
          <a:bodyPr anchor="b" anchorCtr="0"/>
          <a:lstStyle>
            <a:lvl1pPr marL="0" indent="0" algn="ctr">
              <a:lnSpc>
                <a:spcPct val="90000"/>
              </a:lnSpc>
              <a:spcBef>
                <a:spcPts val="0"/>
              </a:spcBef>
              <a:spcAft>
                <a:spcPts val="0"/>
              </a:spcAft>
              <a:buNone/>
              <a:defRPr sz="44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9" name="Text Placeholder 10">
            <a:extLst>
              <a:ext uri="{FF2B5EF4-FFF2-40B4-BE49-F238E27FC236}">
                <a16:creationId xmlns:a16="http://schemas.microsoft.com/office/drawing/2014/main" id="{A89E1E28-F33D-9180-E51F-FFF695F38DC1}"/>
              </a:ext>
            </a:extLst>
          </p:cNvPr>
          <p:cNvSpPr>
            <a:spLocks noGrp="1"/>
          </p:cNvSpPr>
          <p:nvPr>
            <p:ph type="body" sz="quarter" idx="32" hasCustomPrompt="1"/>
          </p:nvPr>
        </p:nvSpPr>
        <p:spPr>
          <a:xfrm>
            <a:off x="8486133" y="2160096"/>
            <a:ext cx="131453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9" name="Text Placeholder 7">
            <a:extLst>
              <a:ext uri="{FF2B5EF4-FFF2-40B4-BE49-F238E27FC236}">
                <a16:creationId xmlns:a16="http://schemas.microsoft.com/office/drawing/2014/main" id="{F3A54886-D0D0-85F7-4EBD-0EAD170648E9}"/>
              </a:ext>
            </a:extLst>
          </p:cNvPr>
          <p:cNvSpPr>
            <a:spLocks noGrp="1"/>
          </p:cNvSpPr>
          <p:nvPr>
            <p:ph type="body" sz="quarter" idx="18" hasCustomPrompt="1"/>
          </p:nvPr>
        </p:nvSpPr>
        <p:spPr>
          <a:xfrm>
            <a:off x="789145" y="4560400"/>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10">
            <a:extLst>
              <a:ext uri="{FF2B5EF4-FFF2-40B4-BE49-F238E27FC236}">
                <a16:creationId xmlns:a16="http://schemas.microsoft.com/office/drawing/2014/main" id="{3F1B8829-0C25-9CC0-D577-52C66F539F26}"/>
              </a:ext>
            </a:extLst>
          </p:cNvPr>
          <p:cNvSpPr>
            <a:spLocks noGrp="1"/>
          </p:cNvSpPr>
          <p:nvPr>
            <p:ph type="body" sz="quarter" idx="19" hasCustomPrompt="1"/>
          </p:nvPr>
        </p:nvSpPr>
        <p:spPr>
          <a:xfrm>
            <a:off x="886129" y="5126243"/>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sp>
        <p:nvSpPr>
          <p:cNvPr id="15" name="Text Placeholder 7">
            <a:extLst>
              <a:ext uri="{FF2B5EF4-FFF2-40B4-BE49-F238E27FC236}">
                <a16:creationId xmlns:a16="http://schemas.microsoft.com/office/drawing/2014/main" id="{1FC742AE-D6A3-03F3-6D93-C86F9B8967B5}"/>
              </a:ext>
            </a:extLst>
          </p:cNvPr>
          <p:cNvSpPr>
            <a:spLocks noGrp="1"/>
          </p:cNvSpPr>
          <p:nvPr>
            <p:ph type="body" sz="quarter" idx="22" hasCustomPrompt="1"/>
          </p:nvPr>
        </p:nvSpPr>
        <p:spPr>
          <a:xfrm>
            <a:off x="4835941" y="4515894"/>
            <a:ext cx="2520000" cy="731043"/>
          </a:xfrm>
        </p:spPr>
        <p:txBody>
          <a:bodyPr anchor="b" anchorCtr="0"/>
          <a:lstStyle>
            <a:lvl1pPr marL="0" indent="0" algn="ctr">
              <a:lnSpc>
                <a:spcPct val="90000"/>
              </a:lnSpc>
              <a:spcBef>
                <a:spcPts val="0"/>
              </a:spcBef>
              <a:spcAft>
                <a:spcPts val="0"/>
              </a:spcAft>
              <a:buNone/>
              <a:defRPr sz="60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6" name="Text Placeholder 10">
            <a:extLst>
              <a:ext uri="{FF2B5EF4-FFF2-40B4-BE49-F238E27FC236}">
                <a16:creationId xmlns:a16="http://schemas.microsoft.com/office/drawing/2014/main" id="{4B70BE2D-046C-BBC2-FC00-2FBA9A290A73}"/>
              </a:ext>
            </a:extLst>
          </p:cNvPr>
          <p:cNvSpPr>
            <a:spLocks noGrp="1"/>
          </p:cNvSpPr>
          <p:nvPr>
            <p:ph type="body" sz="quarter" idx="23" hasCustomPrompt="1"/>
          </p:nvPr>
        </p:nvSpPr>
        <p:spPr>
          <a:xfrm>
            <a:off x="5339496" y="5181468"/>
            <a:ext cx="1512226" cy="573834"/>
          </a:xfrm>
        </p:spPr>
        <p:txBody>
          <a:bodyPr/>
          <a:lstStyle>
            <a:lvl1pPr marL="0" indent="0" algn="ctr">
              <a:buNone/>
              <a:defRPr sz="15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marL="0" marR="0" lvl="0" indent="0" algn="ctr"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GB"/>
              <a:t>Click here to add stat</a:t>
            </a:r>
          </a:p>
          <a:p>
            <a:pPr lvl="0"/>
            <a:endParaRPr lang="en-GB"/>
          </a:p>
        </p:txBody>
      </p:sp>
      <p:sp>
        <p:nvSpPr>
          <p:cNvPr id="20" name="Text Placeholder 7">
            <a:extLst>
              <a:ext uri="{FF2B5EF4-FFF2-40B4-BE49-F238E27FC236}">
                <a16:creationId xmlns:a16="http://schemas.microsoft.com/office/drawing/2014/main" id="{A34EF672-23F0-EC3E-CDF9-6B0E8CF563A7}"/>
              </a:ext>
            </a:extLst>
          </p:cNvPr>
          <p:cNvSpPr>
            <a:spLocks noGrp="1"/>
          </p:cNvSpPr>
          <p:nvPr>
            <p:ph type="body" sz="quarter" idx="24" hasCustomPrompt="1"/>
          </p:nvPr>
        </p:nvSpPr>
        <p:spPr>
          <a:xfrm>
            <a:off x="3022614" y="4560400"/>
            <a:ext cx="1016212" cy="573834"/>
          </a:xfrm>
        </p:spPr>
        <p:txBody>
          <a:bodyPr anchor="b" anchorCtr="0"/>
          <a:lstStyle>
            <a:lvl1pPr marL="0" indent="0" algn="ctr">
              <a:lnSpc>
                <a:spcPct val="90000"/>
              </a:lnSpc>
              <a:spcBef>
                <a:spcPts val="0"/>
              </a:spcBef>
              <a:spcAft>
                <a:spcPts val="0"/>
              </a:spcAft>
              <a:buNone/>
              <a:defRPr sz="3600" b="0" i="0">
                <a:solidFill>
                  <a:schemeClr val="bg1"/>
                </a:solidFill>
                <a:latin typeface="Poppins Light" pitchFamily="2" charset="77"/>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10">
            <a:extLst>
              <a:ext uri="{FF2B5EF4-FFF2-40B4-BE49-F238E27FC236}">
                <a16:creationId xmlns:a16="http://schemas.microsoft.com/office/drawing/2014/main" id="{B049CD2F-AAE0-6DDA-D28B-FBB1FCFBBFB3}"/>
              </a:ext>
            </a:extLst>
          </p:cNvPr>
          <p:cNvSpPr>
            <a:spLocks noGrp="1"/>
          </p:cNvSpPr>
          <p:nvPr>
            <p:ph type="body" sz="quarter" idx="25" hasCustomPrompt="1"/>
          </p:nvPr>
        </p:nvSpPr>
        <p:spPr>
          <a:xfrm>
            <a:off x="3119598" y="5126243"/>
            <a:ext cx="822243" cy="446190"/>
          </a:xfrm>
        </p:spPr>
        <p:txBody>
          <a:bodyPr/>
          <a:lstStyle>
            <a:lvl1pPr marL="0" indent="0" algn="ctr">
              <a:buNone/>
              <a:defRPr>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GB"/>
              <a:t>Click to add stat</a:t>
            </a:r>
          </a:p>
        </p:txBody>
      </p:sp>
      <p:pic>
        <p:nvPicPr>
          <p:cNvPr id="5" name="GroupM_SingleColor_Logo_Navy_RGB.png">
            <a:extLst>
              <a:ext uri="{FF2B5EF4-FFF2-40B4-BE49-F238E27FC236}">
                <a16:creationId xmlns:a16="http://schemas.microsoft.com/office/drawing/2014/main" id="{50E36DC8-912D-8F14-5FC7-ED67286D659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414052964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253" userDrawn="1">
          <p15:clr>
            <a:srgbClr val="FBAE40"/>
          </p15:clr>
        </p15:guide>
        <p15:guide id="3" orient="horz" pos="216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ap Slide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tx1"/>
                </a:solidFill>
              </a:defRPr>
            </a:lvl1pPr>
          </a:lstStyle>
          <a:p>
            <a:r>
              <a:rPr lang="en-GB"/>
              <a:t>Click here to </a:t>
            </a:r>
            <a:br>
              <a:rPr lang="en-GB"/>
            </a:br>
            <a:r>
              <a:rPr lang="en-GB"/>
              <a:t>add your title</a:t>
            </a:r>
            <a:endParaRPr lang="en-US"/>
          </a:p>
        </p:txBody>
      </p:sp>
      <p:pic>
        <p:nvPicPr>
          <p:cNvPr id="6" name="Picture 5" descr="A picture containing text, person, silhouette&#10;&#10;Description automatically generated">
            <a:extLst>
              <a:ext uri="{FF2B5EF4-FFF2-40B4-BE49-F238E27FC236}">
                <a16:creationId xmlns:a16="http://schemas.microsoft.com/office/drawing/2014/main" id="{F4EDC497-B7EF-E3D8-5154-ED80793B1821}"/>
              </a:ext>
            </a:extLst>
          </p:cNvPr>
          <p:cNvPicPr>
            <a:picLocks noChangeAspect="1"/>
          </p:cNvPicPr>
          <p:nvPr userDrawn="1"/>
        </p:nvPicPr>
        <p:blipFill>
          <a:blip r:embed="rId2" cstate="print">
            <a:duotone>
              <a:prstClr val="black"/>
              <a:srgbClr val="A7A7A7">
                <a:tint val="45000"/>
                <a:satMod val="400000"/>
              </a:srgbClr>
            </a:duotone>
            <a:alphaModFix amt="35000"/>
            <a:extLst>
              <a:ext uri="{28A0092B-C50C-407E-A947-70E740481C1C}">
                <a14:useLocalDpi xmlns:a14="http://schemas.microsoft.com/office/drawing/2010/main"/>
              </a:ext>
            </a:extLst>
          </a:blip>
          <a:stretch>
            <a:fillRect/>
          </a:stretch>
        </p:blipFill>
        <p:spPr>
          <a:xfrm>
            <a:off x="2053199" y="757367"/>
            <a:ext cx="9799811" cy="5622672"/>
          </a:xfrm>
          <a:prstGeom prst="rect">
            <a:avLst/>
          </a:prstGeom>
        </p:spPr>
      </p:pic>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3" name="Slide Number Placeholder 3">
            <a:extLst>
              <a:ext uri="{FF2B5EF4-FFF2-40B4-BE49-F238E27FC236}">
                <a16:creationId xmlns:a16="http://schemas.microsoft.com/office/drawing/2014/main" id="{764E99C4-35D2-6B2A-09C6-7FA415895EE6}"/>
              </a:ext>
            </a:extLst>
          </p:cNvPr>
          <p:cNvSpPr>
            <a:spLocks noGrp="1"/>
          </p:cNvSpPr>
          <p:nvPr>
            <p:ph type="sldNum" sz="quarter" idx="11"/>
          </p:nvPr>
        </p:nvSpPr>
        <p:spPr>
          <a:xfrm>
            <a:off x="11353800" y="6416675"/>
            <a:ext cx="287338" cy="122271"/>
          </a:xfrm>
          <a:prstGeom prst="rect">
            <a:avLst/>
          </a:prstGeom>
        </p:spPr>
        <p:txBody>
          <a:bodyPr/>
          <a:lstStyle>
            <a:lvl1pPr>
              <a:defRPr>
                <a:solidFill>
                  <a:schemeClr val="tx1"/>
                </a:solidFill>
              </a:defRPr>
            </a:lvl1pPr>
          </a:lstStyle>
          <a:p>
            <a:fld id="{35E0D356-6DCB-1E45-8811-333E786CA1EC}" type="slidenum">
              <a:rPr lang="en-US" smtClean="0"/>
              <a:pPr/>
              <a:t>‹#›</a:t>
            </a:fld>
            <a:endParaRPr lang="en-US"/>
          </a:p>
        </p:txBody>
      </p:sp>
      <p:pic>
        <p:nvPicPr>
          <p:cNvPr id="5" name="GroupM_SingleColor_Logo_Navy_RGB.png">
            <a:extLst>
              <a:ext uri="{FF2B5EF4-FFF2-40B4-BE49-F238E27FC236}">
                <a16:creationId xmlns:a16="http://schemas.microsoft.com/office/drawing/2014/main" id="{7B6113BB-36D4-1360-6DDF-E214B7161DB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5844303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ap Slide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6A6E-AA6E-FD1E-7CC4-12EB43D1059A}"/>
              </a:ext>
            </a:extLst>
          </p:cNvPr>
          <p:cNvSpPr>
            <a:spLocks noGrp="1"/>
          </p:cNvSpPr>
          <p:nvPr>
            <p:ph type="title" hasCustomPrompt="1"/>
          </p:nvPr>
        </p:nvSpPr>
        <p:spPr>
          <a:xfrm>
            <a:off x="550864" y="430442"/>
            <a:ext cx="5545136" cy="910996"/>
          </a:xfrm>
        </p:spPr>
        <p:txBody>
          <a:bodyPr/>
          <a:lstStyle>
            <a:lvl1pPr>
              <a:defRPr sz="3600">
                <a:solidFill>
                  <a:schemeClr val="bg2"/>
                </a:solidFill>
              </a:defRPr>
            </a:lvl1pPr>
          </a:lstStyle>
          <a:p>
            <a:r>
              <a:rPr lang="en-GB"/>
              <a:t>Click here to </a:t>
            </a:r>
            <a:br>
              <a:rPr lang="en-GB"/>
            </a:br>
            <a:r>
              <a:rPr lang="en-GB"/>
              <a:t>add your title</a:t>
            </a:r>
            <a:endParaRPr lang="en-US"/>
          </a:p>
        </p:txBody>
      </p:sp>
      <p:pic>
        <p:nvPicPr>
          <p:cNvPr id="6" name="Picture 5">
            <a:extLst>
              <a:ext uri="{FF2B5EF4-FFF2-40B4-BE49-F238E27FC236}">
                <a16:creationId xmlns:a16="http://schemas.microsoft.com/office/drawing/2014/main" id="{F4EDC497-B7EF-E3D8-5154-ED80793B1821}"/>
              </a:ext>
            </a:extLst>
          </p:cNvPr>
          <p:cNvPicPr>
            <a:picLocks noChangeAspect="1"/>
          </p:cNvPicPr>
          <p:nvPr userDrawn="1"/>
        </p:nvPicPr>
        <p:blipFill>
          <a:blip r:embed="rId2" cstate="print">
            <a:alphaModFix amt="15000"/>
            <a:extLst>
              <a:ext uri="{28A0092B-C50C-407E-A947-70E740481C1C}">
                <a14:useLocalDpi xmlns:a14="http://schemas.microsoft.com/office/drawing/2010/main"/>
              </a:ext>
            </a:extLst>
          </a:blip>
          <a:srcRect/>
          <a:stretch/>
        </p:blipFill>
        <p:spPr>
          <a:xfrm>
            <a:off x="2053199" y="759004"/>
            <a:ext cx="9799811" cy="5619398"/>
          </a:xfrm>
          <a:prstGeom prst="rect">
            <a:avLst/>
          </a:prstGeom>
        </p:spPr>
      </p:pic>
      <p:sp>
        <p:nvSpPr>
          <p:cNvPr id="7" name="Text Placeholder 10">
            <a:extLst>
              <a:ext uri="{FF2B5EF4-FFF2-40B4-BE49-F238E27FC236}">
                <a16:creationId xmlns:a16="http://schemas.microsoft.com/office/drawing/2014/main" id="{C6CA3B35-13F3-2C87-8F2B-C310A1AD2D53}"/>
              </a:ext>
            </a:extLst>
          </p:cNvPr>
          <p:cNvSpPr>
            <a:spLocks noGrp="1" noChangeAspect="1"/>
          </p:cNvSpPr>
          <p:nvPr>
            <p:ph type="body" sz="quarter" idx="21" hasCustomPrompt="1"/>
          </p:nvPr>
        </p:nvSpPr>
        <p:spPr>
          <a:xfrm>
            <a:off x="3740624" y="2708738"/>
            <a:ext cx="1152000" cy="1152000"/>
          </a:xfrm>
          <a:prstGeom prst="ellipse">
            <a:avLst/>
          </a:prstGeom>
          <a:solidFill>
            <a:schemeClr val="accent4">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8" name="Text Placeholder 10">
            <a:extLst>
              <a:ext uri="{FF2B5EF4-FFF2-40B4-BE49-F238E27FC236}">
                <a16:creationId xmlns:a16="http://schemas.microsoft.com/office/drawing/2014/main" id="{C951F646-2485-7974-48E4-C123DB01F187}"/>
              </a:ext>
            </a:extLst>
          </p:cNvPr>
          <p:cNvSpPr>
            <a:spLocks noGrp="1" noChangeAspect="1"/>
          </p:cNvSpPr>
          <p:nvPr>
            <p:ph type="body" sz="quarter" idx="22" hasCustomPrompt="1"/>
          </p:nvPr>
        </p:nvSpPr>
        <p:spPr>
          <a:xfrm>
            <a:off x="4850106" y="4471628"/>
            <a:ext cx="1152000" cy="1152000"/>
          </a:xfrm>
          <a:prstGeom prst="ellipse">
            <a:avLst/>
          </a:prstGeom>
          <a:solidFill>
            <a:srgbClr val="B2E9E7">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9" name="Text Placeholder 10">
            <a:extLst>
              <a:ext uri="{FF2B5EF4-FFF2-40B4-BE49-F238E27FC236}">
                <a16:creationId xmlns:a16="http://schemas.microsoft.com/office/drawing/2014/main" id="{12D65398-2ACE-6F7B-B604-1504682A5A86}"/>
              </a:ext>
            </a:extLst>
          </p:cNvPr>
          <p:cNvSpPr>
            <a:spLocks noGrp="1" noChangeAspect="1"/>
          </p:cNvSpPr>
          <p:nvPr>
            <p:ph type="body" sz="quarter" idx="23" hasCustomPrompt="1"/>
          </p:nvPr>
        </p:nvSpPr>
        <p:spPr>
          <a:xfrm>
            <a:off x="5520000" y="2853000"/>
            <a:ext cx="1152000" cy="1152000"/>
          </a:xfrm>
          <a:prstGeom prst="ellipse">
            <a:avLst/>
          </a:prstGeom>
          <a:solidFill>
            <a:schemeClr val="accent5">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0" name="Text Placeholder 10">
            <a:extLst>
              <a:ext uri="{FF2B5EF4-FFF2-40B4-BE49-F238E27FC236}">
                <a16:creationId xmlns:a16="http://schemas.microsoft.com/office/drawing/2014/main" id="{8341A99A-626C-6B59-617D-48D5EFFAF3F7}"/>
              </a:ext>
            </a:extLst>
          </p:cNvPr>
          <p:cNvSpPr>
            <a:spLocks noGrp="1" noChangeAspect="1"/>
          </p:cNvSpPr>
          <p:nvPr>
            <p:ph type="body" sz="quarter" idx="24" hasCustomPrompt="1"/>
          </p:nvPr>
        </p:nvSpPr>
        <p:spPr>
          <a:xfrm>
            <a:off x="6394959" y="2708738"/>
            <a:ext cx="1152000" cy="1152000"/>
          </a:xfrm>
          <a:prstGeom prst="ellipse">
            <a:avLst/>
          </a:prstGeom>
          <a:solidFill>
            <a:schemeClr val="accent2">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1" name="Text Placeholder 10">
            <a:extLst>
              <a:ext uri="{FF2B5EF4-FFF2-40B4-BE49-F238E27FC236}">
                <a16:creationId xmlns:a16="http://schemas.microsoft.com/office/drawing/2014/main" id="{44A5CD3F-7BF5-9487-C6B2-0EA3A78A6855}"/>
              </a:ext>
            </a:extLst>
          </p:cNvPr>
          <p:cNvSpPr>
            <a:spLocks noGrp="1" noChangeAspect="1"/>
          </p:cNvSpPr>
          <p:nvPr>
            <p:ph type="body" sz="quarter" idx="25" hasCustomPrompt="1"/>
          </p:nvPr>
        </p:nvSpPr>
        <p:spPr>
          <a:xfrm>
            <a:off x="5803945" y="1983909"/>
            <a:ext cx="1152000" cy="1152000"/>
          </a:xfrm>
          <a:prstGeom prst="ellipse">
            <a:avLst/>
          </a:prstGeom>
          <a:solidFill>
            <a:schemeClr val="accent1">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2" name="Text Placeholder 10">
            <a:extLst>
              <a:ext uri="{FF2B5EF4-FFF2-40B4-BE49-F238E27FC236}">
                <a16:creationId xmlns:a16="http://schemas.microsoft.com/office/drawing/2014/main" id="{4C1FD5C7-993D-4E5A-EE3D-6C4E07489F02}"/>
              </a:ext>
            </a:extLst>
          </p:cNvPr>
          <p:cNvSpPr>
            <a:spLocks noGrp="1" noChangeAspect="1"/>
          </p:cNvSpPr>
          <p:nvPr>
            <p:ph type="body" sz="quarter" idx="26" hasCustomPrompt="1"/>
          </p:nvPr>
        </p:nvSpPr>
        <p:spPr>
          <a:xfrm>
            <a:off x="9305428" y="4582143"/>
            <a:ext cx="1152000" cy="1152000"/>
          </a:xfrm>
          <a:prstGeom prst="ellipse">
            <a:avLst/>
          </a:prstGeom>
          <a:solidFill>
            <a:schemeClr val="accent3">
              <a:alpha val="80000"/>
            </a:scheme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3" name="Text Placeholder 10">
            <a:extLst>
              <a:ext uri="{FF2B5EF4-FFF2-40B4-BE49-F238E27FC236}">
                <a16:creationId xmlns:a16="http://schemas.microsoft.com/office/drawing/2014/main" id="{C504C320-5444-94AD-AE35-5DA1AB679153}"/>
              </a:ext>
            </a:extLst>
          </p:cNvPr>
          <p:cNvSpPr>
            <a:spLocks noGrp="1" noChangeAspect="1"/>
          </p:cNvSpPr>
          <p:nvPr>
            <p:ph type="body" sz="quarter" idx="27" hasCustomPrompt="1"/>
          </p:nvPr>
        </p:nvSpPr>
        <p:spPr>
          <a:xfrm>
            <a:off x="10041408" y="2318445"/>
            <a:ext cx="1152000" cy="1152000"/>
          </a:xfrm>
          <a:prstGeom prst="ellipse">
            <a:avLst/>
          </a:prstGeom>
          <a:solidFill>
            <a:srgbClr val="EFB6A3">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14" name="Text Placeholder 10">
            <a:extLst>
              <a:ext uri="{FF2B5EF4-FFF2-40B4-BE49-F238E27FC236}">
                <a16:creationId xmlns:a16="http://schemas.microsoft.com/office/drawing/2014/main" id="{C3FE2213-1F52-D0F4-0603-BE34C2C0EC64}"/>
              </a:ext>
            </a:extLst>
          </p:cNvPr>
          <p:cNvSpPr>
            <a:spLocks noGrp="1" noChangeAspect="1"/>
          </p:cNvSpPr>
          <p:nvPr>
            <p:ph type="body" sz="quarter" idx="28" hasCustomPrompt="1"/>
          </p:nvPr>
        </p:nvSpPr>
        <p:spPr>
          <a:xfrm>
            <a:off x="9283125" y="1772036"/>
            <a:ext cx="1152000" cy="1152000"/>
          </a:xfrm>
          <a:prstGeom prst="ellipse">
            <a:avLst/>
          </a:prstGeom>
          <a:solidFill>
            <a:srgbClr val="FFEDCA">
              <a:alpha val="80000"/>
            </a:srgbClr>
          </a:solidFill>
        </p:spPr>
        <p:txBody>
          <a:bodyPr anchor="ctr" anchorCtr="0"/>
          <a:lstStyle>
            <a:lvl1pPr marL="0" indent="0" algn="ctr">
              <a:buNone/>
              <a:defRPr sz="100" b="0" i="0">
                <a:noFill/>
                <a:latin typeface="Poppins Light" pitchFamily="2" charset="77"/>
                <a:cs typeface="Poppins Light" pitchFamily="2" charset="77"/>
              </a:defRPr>
            </a:lvl1pPr>
            <a:lvl2pPr marL="360000" indent="0">
              <a:buNone/>
              <a:defRPr/>
            </a:lvl2pPr>
            <a:lvl3pPr marL="720000" indent="0">
              <a:buNone/>
              <a:defRPr/>
            </a:lvl3pPr>
            <a:lvl4pPr marL="1080000" indent="0">
              <a:buNone/>
              <a:defRPr/>
            </a:lvl4pPr>
            <a:lvl5pPr marL="1440000" indent="0">
              <a:buNone/>
              <a:defRPr/>
            </a:lvl5pPr>
          </a:lstStyle>
          <a:p>
            <a:pPr lvl="0"/>
            <a:r>
              <a:rPr lang="en-GB"/>
              <a:t>0000</a:t>
            </a:r>
          </a:p>
        </p:txBody>
      </p:sp>
      <p:sp>
        <p:nvSpPr>
          <p:cNvPr id="4" name="Slide Number Placeholder 5">
            <a:extLst>
              <a:ext uri="{FF2B5EF4-FFF2-40B4-BE49-F238E27FC236}">
                <a16:creationId xmlns:a16="http://schemas.microsoft.com/office/drawing/2014/main" id="{0EAF716C-DE05-1508-B856-1A84020C722A}"/>
              </a:ext>
            </a:extLst>
          </p:cNvPr>
          <p:cNvSpPr>
            <a:spLocks noGrp="1"/>
          </p:cNvSpPr>
          <p:nvPr>
            <p:ph type="sldNum" sz="quarter" idx="12"/>
          </p:nvPr>
        </p:nvSpPr>
        <p:spPr>
          <a:xfrm>
            <a:off x="11353800" y="6416675"/>
            <a:ext cx="287338" cy="122271"/>
          </a:xfrm>
          <a:prstGeom prst="rect">
            <a:avLst/>
          </a:prstGeom>
        </p:spPr>
        <p:txBody>
          <a:bodyPr/>
          <a:lstStyle/>
          <a:p>
            <a:fld id="{35E0D356-6DCB-1E45-8811-333E786CA1EC}" type="slidenum">
              <a:rPr lang="en-US" smtClean="0"/>
              <a:t>‹#›</a:t>
            </a:fld>
            <a:endParaRPr lang="en-US"/>
          </a:p>
        </p:txBody>
      </p:sp>
      <p:pic>
        <p:nvPicPr>
          <p:cNvPr id="5" name="GroupM_SingleColor_Logo_Navy_RGB.png">
            <a:extLst>
              <a:ext uri="{FF2B5EF4-FFF2-40B4-BE49-F238E27FC236}">
                <a16:creationId xmlns:a16="http://schemas.microsoft.com/office/drawing/2014/main" id="{D4DC5511-97C7-13C8-3A96-04B1B2DA94F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334780703"/>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3744912" cy="910996"/>
          </a:xfrm>
        </p:spPr>
        <p:txBody>
          <a:bodyPr/>
          <a:lstStyle/>
          <a:p>
            <a:r>
              <a:rPr lang="en-GB"/>
              <a:t>Click here to 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3744912"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3744912"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marL="360000" lvl="1" indent="0">
              <a:buNone/>
            </a:pPr>
            <a:endParaRPr lang="en-US"/>
          </a:p>
          <a:p>
            <a:endParaRPr lang="en-US"/>
          </a:p>
        </p:txBody>
      </p:sp>
      <p:sp>
        <p:nvSpPr>
          <p:cNvPr id="3" name="Text Placeholder 14">
            <a:extLst>
              <a:ext uri="{FF2B5EF4-FFF2-40B4-BE49-F238E27FC236}">
                <a16:creationId xmlns:a16="http://schemas.microsoft.com/office/drawing/2014/main" id="{059EE45A-960A-ED09-3F81-9C84B1DCD696}"/>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257052F7-7210-2DC7-A46A-EA3292B60A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778936061"/>
      </p:ext>
    </p:extLst>
  </p:cSld>
  <p:clrMapOvr>
    <a:masterClrMapping/>
  </p:clrMapOvr>
  <p:extLst>
    <p:ext uri="{DCECCB84-F9BA-43D5-87BE-67443E8EF086}">
      <p15:sldGuideLst xmlns:p15="http://schemas.microsoft.com/office/powerpoint/2012/main">
        <p15:guide id="1" pos="2706" userDrawn="1">
          <p15:clr>
            <a:srgbClr val="FBAE40"/>
          </p15:clr>
        </p15:guide>
        <p15:guide id="2" orient="horz" pos="1253"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pider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208A-FB28-BD1E-B5E1-1076DE8E9563}"/>
              </a:ext>
            </a:extLst>
          </p:cNvPr>
          <p:cNvSpPr>
            <a:spLocks noGrp="1"/>
          </p:cNvSpPr>
          <p:nvPr>
            <p:ph type="title" hasCustomPrompt="1"/>
          </p:nvPr>
        </p:nvSpPr>
        <p:spPr>
          <a:xfrm>
            <a:off x="550864" y="430442"/>
            <a:ext cx="5184774" cy="1042758"/>
          </a:xfrm>
        </p:spPr>
        <p:txBody>
          <a:bodyPr/>
          <a:lstStyle/>
          <a:p>
            <a:r>
              <a:rPr lang="en-GB"/>
              <a:t>Click here to </a:t>
            </a:r>
            <a:br>
              <a:rPr lang="en-GB"/>
            </a:br>
            <a:r>
              <a:rPr lang="en-GB"/>
              <a:t>add your title</a:t>
            </a:r>
            <a:endParaRPr lang="en-US"/>
          </a:p>
        </p:txBody>
      </p:sp>
      <p:sp>
        <p:nvSpPr>
          <p:cNvPr id="4" name="Slide Number Placeholder 3">
            <a:extLst>
              <a:ext uri="{FF2B5EF4-FFF2-40B4-BE49-F238E27FC236}">
                <a16:creationId xmlns:a16="http://schemas.microsoft.com/office/drawing/2014/main" id="{D8157960-090A-6F72-5778-6AB4A6560B62}"/>
              </a:ext>
            </a:extLst>
          </p:cNvPr>
          <p:cNvSpPr>
            <a:spLocks noGrp="1"/>
          </p:cNvSpPr>
          <p:nvPr>
            <p:ph type="sldNum" sz="quarter" idx="11"/>
          </p:nvPr>
        </p:nvSpPr>
        <p:spPr>
          <a:xfrm>
            <a:off x="11353800" y="6416675"/>
            <a:ext cx="287338" cy="122271"/>
          </a:xfrm>
          <a:prstGeom prst="rect">
            <a:avLst/>
          </a:prstGeom>
        </p:spPr>
        <p:txBody>
          <a:bodyPr/>
          <a:lstStyle/>
          <a:p>
            <a:fld id="{35E0D356-6DCB-1E45-8811-333E786CA1EC}" type="slidenum">
              <a:rPr lang="en-US" smtClean="0"/>
              <a:pPr/>
              <a:t>‹#›</a:t>
            </a:fld>
            <a:endParaRPr lang="en-US"/>
          </a:p>
        </p:txBody>
      </p:sp>
      <p:sp>
        <p:nvSpPr>
          <p:cNvPr id="5" name="Text Placeholder 8">
            <a:extLst>
              <a:ext uri="{FF2B5EF4-FFF2-40B4-BE49-F238E27FC236}">
                <a16:creationId xmlns:a16="http://schemas.microsoft.com/office/drawing/2014/main" id="{08E9373E-426E-C9B4-FF6C-CBCB7E780CB1}"/>
              </a:ext>
            </a:extLst>
          </p:cNvPr>
          <p:cNvSpPr>
            <a:spLocks noGrp="1"/>
          </p:cNvSpPr>
          <p:nvPr>
            <p:ph type="body" sz="quarter" idx="13" hasCustomPrompt="1"/>
          </p:nvPr>
        </p:nvSpPr>
        <p:spPr>
          <a:xfrm>
            <a:off x="550864" y="1939733"/>
            <a:ext cx="5184774" cy="478711"/>
          </a:xfrm>
        </p:spPr>
        <p:txBody>
          <a:bodyPr anchor="b" anchorCtr="0"/>
          <a:lstStyle>
            <a:lvl1pPr marL="0" indent="0">
              <a:lnSpc>
                <a:spcPct val="90000"/>
              </a:lnSpc>
              <a:spcBef>
                <a:spcPts val="0"/>
              </a:spcBef>
              <a:spcAft>
                <a:spcPts val="0"/>
              </a:spcAft>
              <a:buNone/>
              <a:defRPr sz="1600" b="1" i="0">
                <a:latin typeface="Poppins" pitchFamily="2" charset="77"/>
                <a:cs typeface="Poppins" pitchFamily="2" charset="77"/>
              </a:defRPr>
            </a:lvl1pPr>
            <a:lvl2pPr marL="360000" indent="0">
              <a:lnSpc>
                <a:spcPct val="90000"/>
              </a:lnSpc>
              <a:spcBef>
                <a:spcPts val="0"/>
              </a:spcBef>
              <a:buNone/>
              <a:defRPr sz="1600" b="1" i="0">
                <a:latin typeface="Poppins ExtraBold" pitchFamily="2" charset="77"/>
                <a:cs typeface="Poppins ExtraBold" pitchFamily="2" charset="77"/>
              </a:defRPr>
            </a:lvl2pPr>
            <a:lvl3pPr marL="720000" indent="0">
              <a:lnSpc>
                <a:spcPct val="90000"/>
              </a:lnSpc>
              <a:spcBef>
                <a:spcPts val="0"/>
              </a:spcBef>
              <a:buNone/>
              <a:defRPr sz="1600" b="1" i="0">
                <a:latin typeface="Poppins ExtraBold" pitchFamily="2" charset="77"/>
                <a:cs typeface="Poppins ExtraBold" pitchFamily="2" charset="77"/>
              </a:defRPr>
            </a:lvl3pPr>
            <a:lvl4pPr marL="1080000" indent="0">
              <a:lnSpc>
                <a:spcPct val="90000"/>
              </a:lnSpc>
              <a:spcBef>
                <a:spcPts val="0"/>
              </a:spcBef>
              <a:buNone/>
              <a:defRPr sz="1600" b="1" i="0">
                <a:latin typeface="Poppins ExtraBold" pitchFamily="2" charset="77"/>
                <a:cs typeface="Poppins ExtraBold" pitchFamily="2" charset="77"/>
              </a:defRPr>
            </a:lvl4pPr>
            <a:lvl5pPr marL="1440000" indent="0">
              <a:lnSpc>
                <a:spcPct val="90000"/>
              </a:lnSpc>
              <a:spcBef>
                <a:spcPts val="0"/>
              </a:spcBef>
              <a:buNone/>
              <a:defRPr sz="1600" b="1" i="0">
                <a:latin typeface="Poppins ExtraBold" pitchFamily="2" charset="77"/>
                <a:cs typeface="Poppins ExtraBold" pitchFamily="2" charset="77"/>
              </a:defRPr>
            </a:lvl5pPr>
          </a:lstStyle>
          <a:p>
            <a:r>
              <a:rPr lang="en-MY"/>
              <a:t>Click here to add your title which speaks to a bold statement or fact </a:t>
            </a:r>
          </a:p>
        </p:txBody>
      </p:sp>
      <p:sp>
        <p:nvSpPr>
          <p:cNvPr id="6" name="Text Placeholder 10">
            <a:extLst>
              <a:ext uri="{FF2B5EF4-FFF2-40B4-BE49-F238E27FC236}">
                <a16:creationId xmlns:a16="http://schemas.microsoft.com/office/drawing/2014/main" id="{1F01A24A-D29E-7B00-A5E6-C35541CDEB98}"/>
              </a:ext>
            </a:extLst>
          </p:cNvPr>
          <p:cNvSpPr>
            <a:spLocks noGrp="1"/>
          </p:cNvSpPr>
          <p:nvPr>
            <p:ph type="body" sz="quarter" idx="14" hasCustomPrompt="1"/>
          </p:nvPr>
        </p:nvSpPr>
        <p:spPr>
          <a:xfrm>
            <a:off x="550864" y="2597524"/>
            <a:ext cx="5184774" cy="3109346"/>
          </a:xfrm>
        </p:spPr>
        <p:txBody>
          <a:bodyPr/>
          <a:lstStyle/>
          <a:p>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a:p>
            <a:pPr lvl="1"/>
            <a:r>
              <a:rPr lang="en-US"/>
              <a:t>Lorem ipsum dolor sit </a:t>
            </a:r>
            <a:r>
              <a:rPr lang="en-US" err="1"/>
              <a:t>amet</a:t>
            </a:r>
            <a:r>
              <a:rPr lang="en-US"/>
              <a:t>, </a:t>
            </a:r>
            <a:r>
              <a:rPr lang="en-US" err="1"/>
              <a:t>consectetur</a:t>
            </a:r>
            <a:r>
              <a:rPr lang="en-US"/>
              <a:t> </a:t>
            </a:r>
            <a:r>
              <a:rPr lang="en-US" err="1"/>
              <a:t>adipisicing</a:t>
            </a:r>
            <a:r>
              <a:rPr lang="en-US"/>
              <a:t> do </a:t>
            </a:r>
            <a:r>
              <a:rPr lang="en-US" err="1"/>
              <a:t>eiusmod</a:t>
            </a:r>
            <a:r>
              <a:rPr lang="en-US"/>
              <a:t> </a:t>
            </a:r>
            <a:r>
              <a:rPr lang="en-US" err="1"/>
              <a:t>tempor</a:t>
            </a:r>
            <a:r>
              <a:rPr lang="en-US"/>
              <a:t> </a:t>
            </a:r>
            <a:r>
              <a:rPr lang="en-US" err="1"/>
              <a:t>incididunt</a:t>
            </a:r>
            <a:r>
              <a:rPr lang="en-US"/>
              <a:t> </a:t>
            </a:r>
            <a:r>
              <a:rPr lang="en-US" err="1"/>
              <a:t>ut</a:t>
            </a:r>
            <a:r>
              <a:rPr lang="en-US"/>
              <a:t> labore et dolore magna.</a:t>
            </a:r>
          </a:p>
        </p:txBody>
      </p:sp>
      <p:sp>
        <p:nvSpPr>
          <p:cNvPr id="3" name="Text Placeholder 14">
            <a:extLst>
              <a:ext uri="{FF2B5EF4-FFF2-40B4-BE49-F238E27FC236}">
                <a16:creationId xmlns:a16="http://schemas.microsoft.com/office/drawing/2014/main" id="{0A810776-D0BA-6F2C-D9CF-41656B399C77}"/>
              </a:ext>
            </a:extLst>
          </p:cNvPr>
          <p:cNvSpPr>
            <a:spLocks noGrp="1"/>
          </p:cNvSpPr>
          <p:nvPr>
            <p:ph type="body" sz="quarter" idx="16" hasCustomPrompt="1"/>
          </p:nvPr>
        </p:nvSpPr>
        <p:spPr>
          <a:xfrm>
            <a:off x="550863" y="6404009"/>
            <a:ext cx="4114800" cy="134937"/>
          </a:xfrm>
        </p:spPr>
        <p:txBody>
          <a:bodyPr/>
          <a:lstStyle>
            <a:lvl1pPr marL="0" indent="0">
              <a:spcAft>
                <a:spcPts val="0"/>
              </a:spcAft>
              <a:buNone/>
              <a:defRPr sz="800" b="0" i="0">
                <a:solidFill>
                  <a:schemeClr val="bg2">
                    <a:lumMod val="50000"/>
                  </a:schemeClr>
                </a:solidFill>
                <a:latin typeface="Poppins Light" pitchFamily="2" charset="77"/>
                <a:cs typeface="Poppins Light" pitchFamily="2" charset="77"/>
              </a:defRPr>
            </a:lvl1pPr>
            <a:lvl2pPr marL="360000" indent="0">
              <a:buNone/>
              <a:defRPr sz="800" b="0" i="0">
                <a:solidFill>
                  <a:schemeClr val="bg2">
                    <a:lumMod val="50000"/>
                  </a:schemeClr>
                </a:solidFill>
                <a:latin typeface="Poppins Light" pitchFamily="2" charset="77"/>
                <a:cs typeface="Poppins Light" pitchFamily="2" charset="77"/>
              </a:defRPr>
            </a:lvl2pPr>
            <a:lvl3pPr marL="720000" indent="0">
              <a:buNone/>
              <a:defRPr sz="800" b="0" i="0">
                <a:solidFill>
                  <a:schemeClr val="bg2">
                    <a:lumMod val="50000"/>
                  </a:schemeClr>
                </a:solidFill>
                <a:latin typeface="Poppins Light" pitchFamily="2" charset="77"/>
                <a:cs typeface="Poppins Light" pitchFamily="2" charset="77"/>
              </a:defRPr>
            </a:lvl3pPr>
            <a:lvl4pPr marL="1080000" indent="0">
              <a:buNone/>
              <a:defRPr sz="800" b="0" i="0">
                <a:solidFill>
                  <a:schemeClr val="bg2">
                    <a:lumMod val="50000"/>
                  </a:schemeClr>
                </a:solidFill>
                <a:latin typeface="Poppins Light" pitchFamily="2" charset="77"/>
                <a:cs typeface="Poppins Light" pitchFamily="2" charset="77"/>
              </a:defRPr>
            </a:lvl4pPr>
            <a:lvl5pPr marL="1440000" indent="0">
              <a:buNone/>
              <a:defRPr sz="800" b="0" i="0">
                <a:solidFill>
                  <a:schemeClr val="bg2">
                    <a:lumMod val="50000"/>
                  </a:schemeClr>
                </a:solidFill>
                <a:latin typeface="Poppins Light" pitchFamily="2" charset="77"/>
                <a:cs typeface="Poppins Light" pitchFamily="2" charset="77"/>
              </a:defRPr>
            </a:lvl5pPr>
          </a:lstStyle>
          <a:p>
            <a:pPr lvl="0"/>
            <a:r>
              <a:rPr lang="en-GB"/>
              <a:t>Source</a:t>
            </a:r>
          </a:p>
        </p:txBody>
      </p:sp>
      <p:pic>
        <p:nvPicPr>
          <p:cNvPr id="8" name="GroupM_SingleColor_Logo_Navy_RGB.png">
            <a:extLst>
              <a:ext uri="{FF2B5EF4-FFF2-40B4-BE49-F238E27FC236}">
                <a16:creationId xmlns:a16="http://schemas.microsoft.com/office/drawing/2014/main" id="{AD53D287-D461-B0C0-9A70-DDC7259A76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Tree>
    <p:extLst>
      <p:ext uri="{BB962C8B-B14F-4D97-AF65-F5344CB8AC3E}">
        <p14:creationId xmlns:p14="http://schemas.microsoft.com/office/powerpoint/2010/main" val="1657056703"/>
      </p:ext>
    </p:extLst>
  </p:cSld>
  <p:clrMapOvr>
    <a:masterClrMapping/>
  </p:clrMapOvr>
  <p:extLst>
    <p:ext uri="{DCECCB84-F9BA-43D5-87BE-67443E8EF086}">
      <p15:sldGuideLst xmlns:p15="http://schemas.microsoft.com/office/powerpoint/2012/main">
        <p15:guide id="1" pos="3613" userDrawn="1">
          <p15:clr>
            <a:srgbClr val="FBAE40"/>
          </p15:clr>
        </p15:guide>
        <p15:guide id="2" orient="horz" pos="1253" userDrawn="1">
          <p15:clr>
            <a:srgbClr val="FBAE40"/>
          </p15:clr>
        </p15:guide>
        <p15:guide id="3" pos="4067"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D4291-29E7-B9D4-D19F-6795FA64937C}"/>
              </a:ext>
            </a:extLst>
          </p:cNvPr>
          <p:cNvSpPr>
            <a:spLocks noGrp="1"/>
          </p:cNvSpPr>
          <p:nvPr>
            <p:ph type="title"/>
          </p:nvPr>
        </p:nvSpPr>
        <p:spPr>
          <a:xfrm>
            <a:off x="550863" y="430442"/>
            <a:ext cx="9468000" cy="910996"/>
          </a:xfrm>
          <a:prstGeom prst="rect">
            <a:avLst/>
          </a:prstGeom>
        </p:spPr>
        <p:txBody>
          <a:bodyPr vert="horz" lIns="0" tIns="0" rIns="0" bIns="0" rtlCol="0" anchor="t" anchorCtr="0">
            <a:noAutofit/>
          </a:bodyPr>
          <a:lstStyle/>
          <a:p>
            <a:r>
              <a:rPr lang="en-GB"/>
              <a:t>Click here to add your title</a:t>
            </a:r>
            <a:endParaRPr lang="en-US"/>
          </a:p>
        </p:txBody>
      </p:sp>
      <p:sp>
        <p:nvSpPr>
          <p:cNvPr id="3" name="Text Placeholder 2">
            <a:extLst>
              <a:ext uri="{FF2B5EF4-FFF2-40B4-BE49-F238E27FC236}">
                <a16:creationId xmlns:a16="http://schemas.microsoft.com/office/drawing/2014/main" id="{07758FCB-BFFA-1C6E-ECAE-F82092491436}"/>
              </a:ext>
            </a:extLst>
          </p:cNvPr>
          <p:cNvSpPr>
            <a:spLocks noGrp="1"/>
          </p:cNvSpPr>
          <p:nvPr>
            <p:ph type="body" idx="1"/>
          </p:nvPr>
        </p:nvSpPr>
        <p:spPr>
          <a:xfrm>
            <a:off x="550863" y="1989137"/>
            <a:ext cx="11090275" cy="4140201"/>
          </a:xfrm>
          <a:prstGeom prst="rect">
            <a:avLst/>
          </a:prstGeom>
        </p:spPr>
        <p:txBody>
          <a:bodyPr vert="horz" lIns="0" tIns="0" rIns="0" bIns="0" rtlCol="0" anchor="t" anchorCtr="0">
            <a:noAutofit/>
          </a:bodyPr>
          <a:lstStyle/>
          <a:p>
            <a:pPr lvl="0"/>
            <a:r>
              <a:rPr lang="en-GB"/>
              <a:t>Click here to add your body copy</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B3C6EDD-7778-332A-68F2-8BC35288E565}"/>
              </a:ext>
            </a:extLst>
          </p:cNvPr>
          <p:cNvSpPr>
            <a:spLocks noGrp="1"/>
          </p:cNvSpPr>
          <p:nvPr>
            <p:ph type="ftr" sz="quarter" idx="3"/>
          </p:nvPr>
        </p:nvSpPr>
        <p:spPr>
          <a:xfrm>
            <a:off x="550863" y="6416675"/>
            <a:ext cx="4114800" cy="122272"/>
          </a:xfrm>
          <a:prstGeom prst="rect">
            <a:avLst/>
          </a:prstGeom>
        </p:spPr>
        <p:txBody>
          <a:bodyPr vert="horz" lIns="0" tIns="0" rIns="0" bIns="0" rtlCol="0" anchor="t" anchorCtr="0"/>
          <a:lstStyle>
            <a:lvl1pPr algn="l">
              <a:defRPr sz="800" b="0" i="0">
                <a:solidFill>
                  <a:schemeClr val="tx1"/>
                </a:solidFill>
                <a:latin typeface="Poppins Light" pitchFamily="2" charset="77"/>
                <a:cs typeface="Poppins Light" pitchFamily="2" charset="77"/>
              </a:defRPr>
            </a:lvl1pPr>
          </a:lstStyle>
          <a:p>
            <a:endParaRPr lang="en-US"/>
          </a:p>
        </p:txBody>
      </p:sp>
      <p:sp>
        <p:nvSpPr>
          <p:cNvPr id="6" name="Slide Number Placeholder 5">
            <a:extLst>
              <a:ext uri="{FF2B5EF4-FFF2-40B4-BE49-F238E27FC236}">
                <a16:creationId xmlns:a16="http://schemas.microsoft.com/office/drawing/2014/main" id="{C251D081-260D-FB8C-6463-548254BB1006}"/>
              </a:ext>
            </a:extLst>
          </p:cNvPr>
          <p:cNvSpPr>
            <a:spLocks noGrp="1"/>
          </p:cNvSpPr>
          <p:nvPr>
            <p:ph type="sldNum" sz="quarter" idx="4"/>
          </p:nvPr>
        </p:nvSpPr>
        <p:spPr>
          <a:xfrm>
            <a:off x="11353800" y="6416675"/>
            <a:ext cx="287338" cy="122271"/>
          </a:xfrm>
          <a:prstGeom prst="rect">
            <a:avLst/>
          </a:prstGeom>
        </p:spPr>
        <p:txBody>
          <a:bodyPr vert="horz" lIns="0" tIns="0" rIns="0" bIns="0" rtlCol="0" anchor="t" anchorCtr="0"/>
          <a:lstStyle>
            <a:lvl1pPr algn="r">
              <a:defRPr sz="800" b="0" i="0">
                <a:solidFill>
                  <a:schemeClr val="tx1"/>
                </a:solidFill>
                <a:latin typeface="Poppins Light" pitchFamily="2" charset="77"/>
                <a:cs typeface="Poppins Light" pitchFamily="2" charset="77"/>
              </a:defRPr>
            </a:lvl1pPr>
          </a:lstStyle>
          <a:p>
            <a:fld id="{35E0D356-6DCB-1E45-8811-333E786CA1EC}" type="slidenum">
              <a:rPr lang="en-US" smtClean="0"/>
              <a:pPr/>
              <a:t>‹#›</a:t>
            </a:fld>
            <a:endParaRPr lang="en-US"/>
          </a:p>
        </p:txBody>
      </p:sp>
    </p:spTree>
    <p:extLst>
      <p:ext uri="{BB962C8B-B14F-4D97-AF65-F5344CB8AC3E}">
        <p14:creationId xmlns:p14="http://schemas.microsoft.com/office/powerpoint/2010/main" val="1319126417"/>
      </p:ext>
    </p:extLst>
  </p:cSld>
  <p:clrMap bg1="dk1" tx1="lt1" bg2="dk2" tx2="lt2" accent1="accent1" accent2="accent2" accent3="accent3" accent4="accent4" accent5="accent5" accent6="accent6" hlink="hlink" folHlink="folHlink"/>
  <p:sldLayoutIdLst>
    <p:sldLayoutId id="2147483745" r:id="rId1"/>
    <p:sldLayoutId id="2147483651" r:id="rId2"/>
    <p:sldLayoutId id="2147483714" r:id="rId3"/>
    <p:sldLayoutId id="2147483715" r:id="rId4"/>
    <p:sldLayoutId id="2147483810" r:id="rId5"/>
    <p:sldLayoutId id="2147484068" r:id="rId6"/>
    <p:sldLayoutId id="2147484069" r:id="rId7"/>
    <p:sldLayoutId id="2147483666" r:id="rId8"/>
    <p:sldLayoutId id="2147483667" r:id="rId9"/>
    <p:sldLayoutId id="2147483669" r:id="rId10"/>
    <p:sldLayoutId id="2147483668" r:id="rId11"/>
    <p:sldLayoutId id="2147483670" r:id="rId12"/>
    <p:sldLayoutId id="2147483705" r:id="rId13"/>
    <p:sldLayoutId id="2147483672" r:id="rId14"/>
    <p:sldLayoutId id="2147483675" r:id="rId15"/>
    <p:sldLayoutId id="2147483674" r:id="rId16"/>
    <p:sldLayoutId id="2147483687" r:id="rId17"/>
    <p:sldLayoutId id="2147483688" r:id="rId18"/>
    <p:sldLayoutId id="2147483680" r:id="rId19"/>
    <p:sldLayoutId id="2147484070" r:id="rId20"/>
    <p:sldLayoutId id="2147484071" r:id="rId21"/>
    <p:sldLayoutId id="2147483686" r:id="rId22"/>
    <p:sldLayoutId id="2147484072" r:id="rId23"/>
    <p:sldLayoutId id="2147484073" r:id="rId24"/>
    <p:sldLayoutId id="2147483693" r:id="rId25"/>
    <p:sldLayoutId id="2147484074" r:id="rId26"/>
    <p:sldLayoutId id="2147484075" r:id="rId27"/>
    <p:sldLayoutId id="2147483696" r:id="rId28"/>
    <p:sldLayoutId id="2147483697" r:id="rId29"/>
    <p:sldLayoutId id="2147483698" r:id="rId30"/>
    <p:sldLayoutId id="2147483701" r:id="rId31"/>
    <p:sldLayoutId id="2147483702" r:id="rId32"/>
    <p:sldLayoutId id="2147483800" r:id="rId33"/>
    <p:sldLayoutId id="2147483802" r:id="rId34"/>
    <p:sldLayoutId id="2147483681" r:id="rId35"/>
    <p:sldLayoutId id="2147484099" r:id="rId36"/>
    <p:sldLayoutId id="2147483709" r:id="rId37"/>
    <p:sldLayoutId id="2147483704" r:id="rId38"/>
    <p:sldLayoutId id="2147484100" r:id="rId39"/>
    <p:sldLayoutId id="2147483720" r:id="rId40"/>
    <p:sldLayoutId id="2147483721" r:id="rId41"/>
    <p:sldLayoutId id="2147483941" r:id="rId42"/>
    <p:sldLayoutId id="2147483723" r:id="rId43"/>
    <p:sldLayoutId id="2147483725" r:id="rId44"/>
    <p:sldLayoutId id="2147483727" r:id="rId45"/>
    <p:sldLayoutId id="2147483728" r:id="rId46"/>
    <p:sldLayoutId id="2147483729" r:id="rId47"/>
    <p:sldLayoutId id="2147483733" r:id="rId48"/>
    <p:sldLayoutId id="2147484101" r:id="rId49"/>
    <p:sldLayoutId id="2147483730" r:id="rId50"/>
    <p:sldLayoutId id="2147484077" r:id="rId51"/>
    <p:sldLayoutId id="2147483734" r:id="rId52"/>
    <p:sldLayoutId id="2147484081" r:id="rId53"/>
    <p:sldLayoutId id="2147483736" r:id="rId54"/>
    <p:sldLayoutId id="2147483737" r:id="rId55"/>
    <p:sldLayoutId id="2147483814" r:id="rId56"/>
    <p:sldLayoutId id="2147483739" r:id="rId57"/>
    <p:sldLayoutId id="2147484082" r:id="rId58"/>
    <p:sldLayoutId id="2147483741" r:id="rId59"/>
    <p:sldLayoutId id="2147484079" r:id="rId60"/>
    <p:sldLayoutId id="2147483744" r:id="rId61"/>
    <p:sldLayoutId id="2147484083" r:id="rId62"/>
    <p:sldLayoutId id="2147483750" r:id="rId63"/>
    <p:sldLayoutId id="2147484084" r:id="rId64"/>
    <p:sldLayoutId id="2147483752" r:id="rId65"/>
    <p:sldLayoutId id="2147484080" r:id="rId66"/>
    <p:sldLayoutId id="2147483755" r:id="rId67"/>
    <p:sldLayoutId id="2147483756" r:id="rId68"/>
    <p:sldLayoutId id="2147483757" r:id="rId69"/>
    <p:sldLayoutId id="2147484085" r:id="rId70"/>
    <p:sldLayoutId id="2147483759" r:id="rId71"/>
    <p:sldLayoutId id="2147483760" r:id="rId72"/>
    <p:sldLayoutId id="2147483761" r:id="rId73"/>
    <p:sldLayoutId id="2147483762" r:id="rId74"/>
    <p:sldLayoutId id="2147483763" r:id="rId75"/>
    <p:sldLayoutId id="2147484086" r:id="rId76"/>
    <p:sldLayoutId id="2147484087" r:id="rId77"/>
    <p:sldLayoutId id="2147483766" r:id="rId78"/>
    <p:sldLayoutId id="2147483767" r:id="rId79"/>
    <p:sldLayoutId id="2147483768" r:id="rId80"/>
    <p:sldLayoutId id="2147483769" r:id="rId81"/>
    <p:sldLayoutId id="2147484098" r:id="rId82"/>
    <p:sldLayoutId id="2147483813" r:id="rId83"/>
    <p:sldLayoutId id="2147483771" r:id="rId84"/>
    <p:sldLayoutId id="2147483772" r:id="rId85"/>
    <p:sldLayoutId id="2147483650" r:id="rId86"/>
    <p:sldLayoutId id="2147483773" r:id="rId87"/>
    <p:sldLayoutId id="2147483774" r:id="rId88"/>
    <p:sldLayoutId id="2147484088" r:id="rId89"/>
    <p:sldLayoutId id="2147484089" r:id="rId90"/>
    <p:sldLayoutId id="2147484102" r:id="rId91"/>
    <p:sldLayoutId id="2147484090" r:id="rId92"/>
    <p:sldLayoutId id="2147483778" r:id="rId93"/>
    <p:sldLayoutId id="2147483779" r:id="rId94"/>
    <p:sldLayoutId id="2147483780" r:id="rId95"/>
    <p:sldLayoutId id="2147483781" r:id="rId96"/>
    <p:sldLayoutId id="2147483782" r:id="rId97"/>
    <p:sldLayoutId id="2147483783" r:id="rId98"/>
    <p:sldLayoutId id="2147483784" r:id="rId99"/>
    <p:sldLayoutId id="2147483785" r:id="rId100"/>
    <p:sldLayoutId id="2147484092" r:id="rId101"/>
    <p:sldLayoutId id="2147483787" r:id="rId102"/>
    <p:sldLayoutId id="2147483788" r:id="rId103"/>
    <p:sldLayoutId id="2147484093" r:id="rId104"/>
    <p:sldLayoutId id="2147483790" r:id="rId105"/>
    <p:sldLayoutId id="2147484095" r:id="rId106"/>
    <p:sldLayoutId id="2147484096" r:id="rId107"/>
    <p:sldLayoutId id="2147483793" r:id="rId108"/>
    <p:sldLayoutId id="2147483795" r:id="rId109"/>
    <p:sldLayoutId id="2147483797" r:id="rId110"/>
    <p:sldLayoutId id="2147483798" r:id="rId111"/>
    <p:sldLayoutId id="2147483799" r:id="rId112"/>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p:titleStyle>
    <p:body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6" pos="347" userDrawn="1">
          <p15:clr>
            <a:srgbClr val="F26B43"/>
          </p15:clr>
        </p15:guide>
        <p15:guide id="7" pos="7333" userDrawn="1">
          <p15:clr>
            <a:srgbClr val="F26B43"/>
          </p15:clr>
        </p15:guide>
        <p15:guide id="8"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2.emf"/><Relationship Id="rId2" Type="http://schemas.openxmlformats.org/officeDocument/2006/relationships/image" Target="../media/image28.png"/><Relationship Id="rId1" Type="http://schemas.openxmlformats.org/officeDocument/2006/relationships/slideLayout" Target="../slideLayouts/slideLayout84.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9.emf"/><Relationship Id="rId7" Type="http://schemas.openxmlformats.org/officeDocument/2006/relationships/image" Target="../media/image43.jpeg"/><Relationship Id="rId2" Type="http://schemas.openxmlformats.org/officeDocument/2006/relationships/image" Target="../media/image28.png"/><Relationship Id="rId1" Type="http://schemas.openxmlformats.org/officeDocument/2006/relationships/slideLayout" Target="../slideLayouts/slideLayout85.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emf"/><Relationship Id="rId10" Type="http://schemas.microsoft.com/office/2007/relationships/hdphoto" Target="../media/hdphoto1.wdp"/><Relationship Id="rId4" Type="http://schemas.openxmlformats.org/officeDocument/2006/relationships/image" Target="../media/image40.emf"/><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8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8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hyperlink" Target="https://insidemedia.sharepoint.com/:u:/r/sites/GroupMBrand/SitePages/Typography.aspx?csf=1&amp;web=1&amp;e=CLpcdM" TargetMode="Externa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2" Type="http://schemas.openxmlformats.org/officeDocument/2006/relationships/hyperlink" Target="https://insidemedia.sharepoint.com/:u:/r/sites/GroupMBrand/SitePages/Colors.aspx?csf=1&amp;web=1&amp;e=csd90f" TargetMode="Externa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85.xml"/><Relationship Id="rId5" Type="http://schemas.openxmlformats.org/officeDocument/2006/relationships/image" Target="../media/image54.sv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84.xml"/><Relationship Id="rId6" Type="http://schemas.openxmlformats.org/officeDocument/2006/relationships/image" Target="../media/image55.png"/><Relationship Id="rId5" Type="http://schemas.openxmlformats.org/officeDocument/2006/relationships/image" Target="../media/image46.png"/><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5.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svg"/><Relationship Id="rId9"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svg"/><Relationship Id="rId7" Type="http://schemas.openxmlformats.org/officeDocument/2006/relationships/image" Target="../media/image57.svg"/><Relationship Id="rId2" Type="http://schemas.openxmlformats.org/officeDocument/2006/relationships/image" Target="../media/image64.png"/><Relationship Id="rId1" Type="http://schemas.openxmlformats.org/officeDocument/2006/relationships/slideLayout" Target="../slideLayouts/slideLayout88.xml"/><Relationship Id="rId6" Type="http://schemas.openxmlformats.org/officeDocument/2006/relationships/image" Target="../media/image15.png"/><Relationship Id="rId5" Type="http://schemas.openxmlformats.org/officeDocument/2006/relationships/hyperlink" Target="mailto:brand@groupm.com" TargetMode="External"/><Relationship Id="rId4" Type="http://schemas.openxmlformats.org/officeDocument/2006/relationships/image" Target="../media/image52.png"/><Relationship Id="rId9" Type="http://schemas.openxmlformats.org/officeDocument/2006/relationships/image" Target="../media/image67.sv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8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85.xml"/><Relationship Id="rId5" Type="http://schemas.openxmlformats.org/officeDocument/2006/relationships/image" Target="../media/image12.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8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85.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1.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7.png"/><Relationship Id="rId21" Type="http://schemas.openxmlformats.org/officeDocument/2006/relationships/image" Target="../media/image109.png"/><Relationship Id="rId34" Type="http://schemas.openxmlformats.org/officeDocument/2006/relationships/image" Target="../media/image122.png"/><Relationship Id="rId42" Type="http://schemas.openxmlformats.org/officeDocument/2006/relationships/image" Target="../media/image130.png"/><Relationship Id="rId7" Type="http://schemas.openxmlformats.org/officeDocument/2006/relationships/image" Target="../media/image95.png"/><Relationship Id="rId2" Type="http://schemas.openxmlformats.org/officeDocument/2006/relationships/image" Target="../media/image11.png"/><Relationship Id="rId16" Type="http://schemas.openxmlformats.org/officeDocument/2006/relationships/image" Target="../media/image104.png"/><Relationship Id="rId29" Type="http://schemas.openxmlformats.org/officeDocument/2006/relationships/image" Target="../media/image117.png"/><Relationship Id="rId1" Type="http://schemas.openxmlformats.org/officeDocument/2006/relationships/slideLayout" Target="../slideLayouts/slideLayout85.xml"/><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132.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8" Type="http://schemas.openxmlformats.org/officeDocument/2006/relationships/image" Target="../media/image96.png"/><Relationship Id="rId3" Type="http://schemas.openxmlformats.org/officeDocument/2006/relationships/image" Target="../media/image12.sv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20" Type="http://schemas.openxmlformats.org/officeDocument/2006/relationships/image" Target="../media/image108.png"/><Relationship Id="rId41" Type="http://schemas.openxmlformats.org/officeDocument/2006/relationships/image" Target="../media/image129.pn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hyperlink" Target="https://insidemedia.sharepoint.com/:u:/r/sites/GroupMBrand/SitePages/Imagery.aspx?csf=1&amp;web=1&amp;e=eSM4HA" TargetMode="External"/><Relationship Id="rId1" Type="http://schemas.openxmlformats.org/officeDocument/2006/relationships/slideLayout" Target="../slideLayouts/slideLayout85.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35.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hyperlink" Target="https://insidemedia.sharepoint.com/:u:/r/sites/GroupMBrand/SitePages/Imagery.aspx?csf=1&amp;web=1&amp;e=eSM4HA" TargetMode="External"/><Relationship Id="rId1" Type="http://schemas.openxmlformats.org/officeDocument/2006/relationships/slideLayout" Target="../slideLayouts/slideLayout85.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4.xml"/><Relationship Id="rId6" Type="http://schemas.openxmlformats.org/officeDocument/2006/relationships/hyperlink" Target="https://insidemedia.sharepoint.com/:u:/r/sites/GroupMBrand/SitePages/Logos.aspx?csf=1&amp;web=1&amp;e=UtFzDY"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8.png"/><Relationship Id="rId1" Type="http://schemas.openxmlformats.org/officeDocument/2006/relationships/slideLayout" Target="../slideLayouts/slideLayout84.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AFFE-9EBE-1D20-3E7D-7E721B1F65EA}"/>
              </a:ext>
            </a:extLst>
          </p:cNvPr>
          <p:cNvSpPr>
            <a:spLocks noGrp="1"/>
          </p:cNvSpPr>
          <p:nvPr>
            <p:ph type="title"/>
          </p:nvPr>
        </p:nvSpPr>
        <p:spPr>
          <a:xfrm>
            <a:off x="948302" y="2609261"/>
            <a:ext cx="10295396" cy="1712371"/>
          </a:xfrm>
        </p:spPr>
        <p:txBody>
          <a:bodyPr/>
          <a:lstStyle/>
          <a:p>
            <a:r>
              <a:rPr lang="en-US" sz="6000"/>
              <a:t>GroupM brand </a:t>
            </a:r>
            <a:br>
              <a:rPr lang="en-US" sz="6000"/>
            </a:br>
            <a:r>
              <a:rPr lang="en-US" sz="6000"/>
              <a:t>guidelines</a:t>
            </a:r>
          </a:p>
        </p:txBody>
      </p:sp>
      <p:sp>
        <p:nvSpPr>
          <p:cNvPr id="3" name="Text Placeholder 6">
            <a:extLst>
              <a:ext uri="{FF2B5EF4-FFF2-40B4-BE49-F238E27FC236}">
                <a16:creationId xmlns:a16="http://schemas.microsoft.com/office/drawing/2014/main" id="{1F97070C-EE49-4F79-0D21-1A4C1FB90157}"/>
              </a:ext>
            </a:extLst>
          </p:cNvPr>
          <p:cNvSpPr txBox="1">
            <a:spLocks/>
          </p:cNvSpPr>
          <p:nvPr/>
        </p:nvSpPr>
        <p:spPr>
          <a:xfrm>
            <a:off x="3303107" y="5018737"/>
            <a:ext cx="5562837" cy="30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ctr" defTabSz="914400" rtl="0" latinLnBrk="0">
              <a:lnSpc>
                <a:spcPct val="80000"/>
              </a:lnSpc>
              <a:spcBef>
                <a:spcPts val="0"/>
              </a:spcBef>
              <a:spcAft>
                <a:spcPts val="0"/>
              </a:spcAft>
              <a:buClrTx/>
              <a:buSzTx/>
              <a:buFontTx/>
              <a:buNone/>
              <a:tabLst/>
              <a:defRPr sz="3900" b="0" i="0" u="none" strike="noStrike" cap="none" spc="-70" baseline="0">
                <a:solidFill>
                  <a:srgbClr val="FFFFFF"/>
                </a:solidFill>
                <a:uFillTx/>
                <a:latin typeface="Poppins Light" pitchFamily="2" charset="77"/>
                <a:ea typeface="Georgia" panose="02040502050405020303" pitchFamily="18" charset="0"/>
                <a:cs typeface="Poppins Light" pitchFamily="2" charset="77"/>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defTabSz="914400" rtl="0" eaLnBrk="1" fontAlgn="auto" latinLnBrk="0" hangingPunct="1">
              <a:lnSpc>
                <a:spcPct val="110000"/>
              </a:lnSpc>
              <a:spcBef>
                <a:spcPts val="0"/>
              </a:spcBef>
              <a:spcAft>
                <a:spcPts val="0"/>
              </a:spcAft>
              <a:buClrTx/>
              <a:buSzTx/>
              <a:buFontTx/>
              <a:buNone/>
              <a:tabLst/>
              <a:defRPr/>
            </a:pPr>
            <a:r>
              <a:rPr lang="en-US" sz="1600" b="1" spc="0">
                <a:latin typeface="Poppins ExtraBold" pitchFamily="2" charset="77"/>
                <a:cs typeface="Poppins ExtraBold" pitchFamily="2" charset="77"/>
              </a:rPr>
              <a:t>NOVEMBER</a:t>
            </a:r>
            <a:r>
              <a:rPr kumimoji="0" lang="en-US" sz="1600" b="1" i="0" u="none" strike="noStrike" kern="0" cap="none" spc="0" normalizeH="0" baseline="0" noProof="0">
                <a:ln>
                  <a:noFill/>
                </a:ln>
                <a:solidFill>
                  <a:srgbClr val="FFFFFF"/>
                </a:solidFill>
                <a:effectLst/>
                <a:uLnTx/>
                <a:uFillTx/>
                <a:latin typeface="Poppins ExtraBold" pitchFamily="2" charset="77"/>
                <a:cs typeface="Poppins ExtraBold" pitchFamily="2" charset="77"/>
                <a:sym typeface="Georgia"/>
              </a:rPr>
              <a:t> 2023</a:t>
            </a:r>
          </a:p>
          <a:p>
            <a:pPr marL="0" marR="0" lvl="0" indent="0" defTabSz="914400" rtl="0" eaLnBrk="1" fontAlgn="auto" latinLnBrk="0" hangingPunct="1">
              <a:lnSpc>
                <a:spcPct val="110000"/>
              </a:lnSpc>
              <a:spcBef>
                <a:spcPts val="0"/>
              </a:spcBef>
              <a:spcAft>
                <a:spcPts val="0"/>
              </a:spcAft>
              <a:buClrTx/>
              <a:buSzTx/>
              <a:buFontTx/>
              <a:buNone/>
              <a:tabLst/>
              <a:defRPr/>
            </a:pPr>
            <a:endParaRPr kumimoji="0" lang="en-US" sz="1600" b="0" i="0" u="none" strike="noStrike" kern="0" cap="none" spc="-70" normalizeH="0" baseline="0" noProof="0">
              <a:ln>
                <a:noFill/>
              </a:ln>
              <a:solidFill>
                <a:srgbClr val="FFFFFF"/>
              </a:solidFill>
              <a:effectLst/>
              <a:uLnTx/>
              <a:uFillTx/>
              <a:latin typeface="Poppins Light" pitchFamily="2" charset="77"/>
              <a:cs typeface="Poppins Light" pitchFamily="2" charset="77"/>
              <a:sym typeface="Georgia"/>
            </a:endParaRPr>
          </a:p>
        </p:txBody>
      </p:sp>
      <p:cxnSp>
        <p:nvCxnSpPr>
          <p:cNvPr id="4" name="Straight Connector 3">
            <a:extLst>
              <a:ext uri="{FF2B5EF4-FFF2-40B4-BE49-F238E27FC236}">
                <a16:creationId xmlns:a16="http://schemas.microsoft.com/office/drawing/2014/main" id="{0DFC0369-A299-CF02-A5FE-64A15969046F}"/>
              </a:ext>
            </a:extLst>
          </p:cNvPr>
          <p:cNvCxnSpPr>
            <a:cxnSpLocks/>
          </p:cNvCxnSpPr>
          <p:nvPr/>
        </p:nvCxnSpPr>
        <p:spPr>
          <a:xfrm>
            <a:off x="5764954" y="4656900"/>
            <a:ext cx="580900"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5094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0F7604B-56C6-B4FB-8D2C-E9C7EC8CCF4F}"/>
              </a:ext>
            </a:extLst>
          </p:cNvPr>
          <p:cNvSpPr/>
          <p:nvPr/>
        </p:nvSpPr>
        <p:spPr>
          <a:xfrm>
            <a:off x="0" y="0"/>
            <a:ext cx="5643563" cy="685800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 name="Google Shape;846;p195" descr="GroupM_SingleColor_Logo_Navy_RGB.png">
            <a:extLst>
              <a:ext uri="{FF2B5EF4-FFF2-40B4-BE49-F238E27FC236}">
                <a16:creationId xmlns:a16="http://schemas.microsoft.com/office/drawing/2014/main" id="{87E094B8-BC1B-C00F-6311-112CFAB3FA4F}"/>
              </a:ext>
            </a:extLst>
          </p:cNvPr>
          <p:cNvPicPr preferRelativeResize="0"/>
          <p:nvPr/>
        </p:nvPicPr>
        <p:blipFill rotWithShape="1">
          <a:blip r:embed="rId2">
            <a:alphaModFix/>
          </a:blip>
          <a:srcRect/>
          <a:stretch/>
        </p:blipFill>
        <p:spPr>
          <a:xfrm>
            <a:off x="10857521" y="312777"/>
            <a:ext cx="981088" cy="280477"/>
          </a:xfrm>
          <a:prstGeom prst="rect">
            <a:avLst/>
          </a:prstGeom>
          <a:noFill/>
          <a:ln>
            <a:noFill/>
          </a:ln>
        </p:spPr>
      </p:pic>
      <p:sp>
        <p:nvSpPr>
          <p:cNvPr id="2" name="Text Placeholder 2">
            <a:extLst>
              <a:ext uri="{FF2B5EF4-FFF2-40B4-BE49-F238E27FC236}">
                <a16:creationId xmlns:a16="http://schemas.microsoft.com/office/drawing/2014/main" id="{1FA354C4-E7D4-EF83-E096-3E0E645FC9B3}"/>
              </a:ext>
            </a:extLst>
          </p:cNvPr>
          <p:cNvSpPr txBox="1">
            <a:spLocks/>
          </p:cNvSpPr>
          <p:nvPr/>
        </p:nvSpPr>
        <p:spPr>
          <a:xfrm>
            <a:off x="495299" y="1005893"/>
            <a:ext cx="4419601" cy="7593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u="none" strike="noStrike" kern="0" cap="none" spc="0" normalizeH="0" baseline="0" noProof="0">
                <a:ln>
                  <a:noFill/>
                </a:ln>
                <a:effectLst/>
                <a:uLnTx/>
                <a:uFillTx/>
                <a:latin typeface="Poppins Light" pitchFamily="2" charset="77"/>
                <a:cs typeface="Poppins Light" pitchFamily="2" charset="77"/>
                <a:sym typeface="Georgia"/>
              </a:rPr>
              <a:t>How not to use the “m”</a:t>
            </a:r>
          </a:p>
        </p:txBody>
      </p:sp>
      <p:sp>
        <p:nvSpPr>
          <p:cNvPr id="3" name="Text Placeholder 2">
            <a:extLst>
              <a:ext uri="{FF2B5EF4-FFF2-40B4-BE49-F238E27FC236}">
                <a16:creationId xmlns:a16="http://schemas.microsoft.com/office/drawing/2014/main" id="{D72AF470-9E4C-6C10-D00A-74998A1801E5}"/>
              </a:ext>
            </a:extLst>
          </p:cNvPr>
          <p:cNvSpPr txBox="1">
            <a:spLocks/>
          </p:cNvSpPr>
          <p:nvPr/>
        </p:nvSpPr>
        <p:spPr>
          <a:xfrm>
            <a:off x="538163" y="2775159"/>
            <a:ext cx="4648200" cy="7593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spcBef>
                <a:spcPts val="0"/>
              </a:spcBef>
              <a:spcAft>
                <a:spcPts val="1200"/>
              </a:spcAft>
              <a:buClrTx/>
              <a:buSzTx/>
              <a:buFontTx/>
              <a:buNone/>
              <a:tabLst/>
              <a:defRPr/>
            </a:pPr>
            <a:r>
              <a:rPr kumimoji="0" lang="en-US" sz="1600" b="1" u="none" strike="noStrike" kern="0" cap="none" spc="0" normalizeH="0" baseline="0" noProof="0">
                <a:ln>
                  <a:noFill/>
                </a:ln>
                <a:effectLst/>
                <a:uLnTx/>
                <a:uFillTx/>
                <a:latin typeface="Poppins" pitchFamily="2" charset="77"/>
                <a:cs typeface="Poppins" pitchFamily="2" charset="77"/>
                <a:sym typeface="Georgia"/>
              </a:rPr>
              <a:t>It is very important to note that </a:t>
            </a:r>
            <a:br>
              <a:rPr kumimoji="0" lang="en-US" sz="1600" b="1" u="none" strike="noStrike" kern="0" cap="none" spc="0" normalizeH="0" baseline="0" noProof="0">
                <a:ln>
                  <a:noFill/>
                </a:ln>
                <a:effectLst/>
                <a:uLnTx/>
                <a:uFillTx/>
                <a:latin typeface="Poppins" pitchFamily="2" charset="77"/>
                <a:cs typeface="Poppins" pitchFamily="2" charset="77"/>
                <a:sym typeface="Georgia"/>
              </a:rPr>
            </a:br>
            <a:r>
              <a:rPr kumimoji="0" lang="en-US" sz="1600" b="1" u="none" strike="noStrike" kern="0" cap="none" spc="0" normalizeH="0" baseline="0" noProof="0">
                <a:ln>
                  <a:noFill/>
                </a:ln>
                <a:effectLst/>
                <a:uLnTx/>
                <a:uFillTx/>
                <a:latin typeface="Poppins" pitchFamily="2" charset="77"/>
                <a:cs typeface="Poppins" pitchFamily="2" charset="77"/>
                <a:sym typeface="Georgia"/>
              </a:rPr>
              <a:t>for the “m” you should </a:t>
            </a:r>
            <a:r>
              <a:rPr kumimoji="0" lang="en-US" sz="1600" b="1" u="none" strike="noStrike" kern="0" cap="none" spc="0" normalizeH="0" baseline="0" noProof="0">
                <a:ln>
                  <a:noFill/>
                </a:ln>
                <a:solidFill>
                  <a:schemeClr val="accent1"/>
                </a:solidFill>
                <a:effectLst/>
                <a:uLnTx/>
                <a:uFillTx/>
                <a:latin typeface="Poppins" pitchFamily="2" charset="77"/>
                <a:cs typeface="Poppins" pitchFamily="2" charset="77"/>
                <a:sym typeface="Georgia"/>
              </a:rPr>
              <a:t>NEVER:</a:t>
            </a:r>
          </a:p>
          <a:p>
            <a:pPr marL="457200" marR="0" lvl="0" indent="-457200" algn="l" defTabSz="914400" rtl="0" eaLnBrk="1" fontAlgn="auto" latinLnBrk="0" hangingPunct="1">
              <a:spcBef>
                <a:spcPts val="0"/>
              </a:spcBef>
              <a:spcAft>
                <a:spcPts val="800"/>
              </a:spcAft>
              <a:buClrTx/>
              <a:buSzTx/>
              <a:buFont typeface="+mj-lt"/>
              <a:buAutoNum type="arabicPeriod"/>
              <a:tabLst/>
              <a:defRPr/>
            </a:pPr>
            <a:r>
              <a:rPr kumimoji="0" lang="en-US" sz="1600" u="none" strike="noStrike" kern="0" cap="none" spc="0" normalizeH="0" baseline="0" noProof="0">
                <a:ln>
                  <a:noFill/>
                </a:ln>
                <a:effectLst/>
                <a:uLnTx/>
                <a:uFillTx/>
                <a:latin typeface="Poppins Light" pitchFamily="2" charset="77"/>
                <a:cs typeface="Poppins Light" pitchFamily="2" charset="77"/>
                <a:sym typeface="Georgia"/>
              </a:rPr>
              <a:t>Crop the letter.</a:t>
            </a:r>
          </a:p>
          <a:p>
            <a:pPr marL="457200" marR="0" lvl="0" indent="-457200" algn="l" defTabSz="914400" rtl="0" eaLnBrk="1" fontAlgn="auto" latinLnBrk="0" hangingPunct="1">
              <a:spcBef>
                <a:spcPts val="0"/>
              </a:spcBef>
              <a:spcAft>
                <a:spcPts val="800"/>
              </a:spcAft>
              <a:buClrTx/>
              <a:buSzTx/>
              <a:buFont typeface="+mj-lt"/>
              <a:buAutoNum type="arabicPeriod"/>
              <a:tabLst/>
              <a:defRPr/>
            </a:pPr>
            <a:r>
              <a:rPr lang="en-US" sz="1600">
                <a:latin typeface="Poppins Light" pitchFamily="2" charset="77"/>
                <a:cs typeface="Poppins Light" pitchFamily="2" charset="77"/>
              </a:rPr>
              <a:t>Put the “m” inside a circle or other shape. </a:t>
            </a:r>
          </a:p>
          <a:p>
            <a:pPr marL="457200" marR="0" lvl="0" indent="-457200" algn="l" defTabSz="914400" rtl="0" eaLnBrk="1" fontAlgn="auto" latinLnBrk="0" hangingPunct="1">
              <a:spcBef>
                <a:spcPts val="0"/>
              </a:spcBef>
              <a:spcAft>
                <a:spcPts val="800"/>
              </a:spcAft>
              <a:buClrTx/>
              <a:buSzTx/>
              <a:buFont typeface="+mj-lt"/>
              <a:buAutoNum type="arabicPeriod"/>
              <a:tabLst/>
              <a:defRPr/>
            </a:pPr>
            <a:r>
              <a:rPr lang="en-US" sz="1600">
                <a:latin typeface="Poppins Light" pitchFamily="2" charset="77"/>
                <a:cs typeface="Poppins Light" pitchFamily="2" charset="77"/>
              </a:rPr>
              <a:t>Let the ”m” appear alone.</a:t>
            </a:r>
          </a:p>
          <a:p>
            <a:pPr marL="457200" marR="0" lvl="0" indent="-457200" algn="l" defTabSz="914400" rtl="0" eaLnBrk="1" fontAlgn="auto" latinLnBrk="0" hangingPunct="1">
              <a:spcBef>
                <a:spcPts val="0"/>
              </a:spcBef>
              <a:spcAft>
                <a:spcPts val="800"/>
              </a:spcAft>
              <a:buClrTx/>
              <a:buSzTx/>
              <a:buFont typeface="+mj-lt"/>
              <a:buAutoNum type="arabicPeriod"/>
              <a:tabLst/>
              <a:defRPr/>
            </a:pPr>
            <a:r>
              <a:rPr lang="en-US" sz="1600">
                <a:latin typeface="Poppins Light" pitchFamily="2" charset="77"/>
                <a:cs typeface="Poppins Light" pitchFamily="2" charset="77"/>
              </a:rPr>
              <a:t>Alter the color of the ”m” or place it on </a:t>
            </a:r>
            <a:br>
              <a:rPr lang="en-US" sz="1600">
                <a:latin typeface="Poppins Light" pitchFamily="2" charset="77"/>
                <a:cs typeface="Poppins Light" pitchFamily="2" charset="77"/>
              </a:rPr>
            </a:br>
            <a:r>
              <a:rPr lang="en-US" sz="1600">
                <a:latin typeface="Poppins Light" pitchFamily="2" charset="77"/>
                <a:cs typeface="Poppins Light" pitchFamily="2" charset="77"/>
              </a:rPr>
              <a:t>a low contrast color.</a:t>
            </a:r>
          </a:p>
          <a:p>
            <a:pPr marL="457200" marR="0" lvl="0" indent="-457200" algn="l" defTabSz="914400" rtl="0" eaLnBrk="1" fontAlgn="auto" latinLnBrk="0" hangingPunct="1">
              <a:spcBef>
                <a:spcPts val="0"/>
              </a:spcBef>
              <a:spcAft>
                <a:spcPts val="800"/>
              </a:spcAft>
              <a:buClrTx/>
              <a:buSzTx/>
              <a:buFont typeface="+mj-lt"/>
              <a:buAutoNum type="arabicPeriod"/>
              <a:tabLst/>
              <a:defRPr/>
            </a:pPr>
            <a:r>
              <a:rPr lang="en-US" sz="1600">
                <a:latin typeface="Poppins Light" pitchFamily="2" charset="77"/>
                <a:cs typeface="Poppins Light" pitchFamily="2" charset="77"/>
              </a:rPr>
              <a:t>Change the color of the “m” in the logo.</a:t>
            </a:r>
          </a:p>
          <a:p>
            <a:pPr marL="457200" marR="0" lvl="0" indent="-457200" algn="l" defTabSz="914400" rtl="0" eaLnBrk="1" fontAlgn="auto" latinLnBrk="0" hangingPunct="1">
              <a:spcBef>
                <a:spcPts val="0"/>
              </a:spcBef>
              <a:spcAft>
                <a:spcPts val="800"/>
              </a:spcAft>
              <a:buClrTx/>
              <a:buSzTx/>
              <a:buFont typeface="+mj-lt"/>
              <a:buAutoNum type="arabicPeriod"/>
              <a:tabLst/>
              <a:defRPr/>
            </a:pPr>
            <a:r>
              <a:rPr lang="en-US" sz="1600">
                <a:latin typeface="Poppins Light" pitchFamily="2" charset="77"/>
                <a:cs typeface="Poppins Light" pitchFamily="2" charset="77"/>
              </a:rPr>
              <a:t>Include the “m” before or after a word.</a:t>
            </a:r>
          </a:p>
          <a:p>
            <a:pPr marL="0" marR="0" lvl="0" indent="0" algn="l" defTabSz="914400" rtl="0" eaLnBrk="1" fontAlgn="auto" latinLnBrk="0" hangingPunct="1">
              <a:spcBef>
                <a:spcPts val="0"/>
              </a:spcBef>
              <a:spcAft>
                <a:spcPts val="800"/>
              </a:spcAft>
              <a:buClrTx/>
              <a:buSzTx/>
              <a:buFontTx/>
              <a:buNone/>
              <a:tabLst/>
              <a:defRPr/>
            </a:pPr>
            <a:endParaRPr kumimoji="0" lang="en-US" sz="1600" u="none" strike="noStrike" kern="0" cap="none" spc="0" normalizeH="0" baseline="0" noProof="0">
              <a:ln>
                <a:noFill/>
              </a:ln>
              <a:effectLst/>
              <a:uLnTx/>
              <a:uFillTx/>
              <a:latin typeface="Poppins Light" pitchFamily="2" charset="77"/>
              <a:cs typeface="Poppins Light" pitchFamily="2" charset="77"/>
              <a:sym typeface="Georgia"/>
            </a:endParaRPr>
          </a:p>
        </p:txBody>
      </p:sp>
      <p:sp>
        <p:nvSpPr>
          <p:cNvPr id="4" name="Oval 3">
            <a:extLst>
              <a:ext uri="{FF2B5EF4-FFF2-40B4-BE49-F238E27FC236}">
                <a16:creationId xmlns:a16="http://schemas.microsoft.com/office/drawing/2014/main" id="{15EC29F9-B49C-0880-66F7-6464D28A034D}"/>
              </a:ext>
            </a:extLst>
          </p:cNvPr>
          <p:cNvSpPr/>
          <p:nvPr/>
        </p:nvSpPr>
        <p:spPr>
          <a:xfrm>
            <a:off x="8028014" y="2110545"/>
            <a:ext cx="1702921" cy="1706706"/>
          </a:xfrm>
          <a:prstGeom prst="ellipse">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a:extLst>
              <a:ext uri="{FF2B5EF4-FFF2-40B4-BE49-F238E27FC236}">
                <a16:creationId xmlns:a16="http://schemas.microsoft.com/office/drawing/2014/main" id="{C7373021-F184-5E9E-32C6-744280F247DC}"/>
              </a:ext>
            </a:extLst>
          </p:cNvPr>
          <p:cNvSpPr/>
          <p:nvPr/>
        </p:nvSpPr>
        <p:spPr>
          <a:xfrm>
            <a:off x="6141214" y="2110545"/>
            <a:ext cx="1702921" cy="1706706"/>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6" name="Picture 5">
            <a:extLst>
              <a:ext uri="{FF2B5EF4-FFF2-40B4-BE49-F238E27FC236}">
                <a16:creationId xmlns:a16="http://schemas.microsoft.com/office/drawing/2014/main" id="{3E5BF830-38CA-D108-8BE3-95EADC1643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617" t="-6194" r="8511" b="30997"/>
          <a:stretch/>
        </p:blipFill>
        <p:spPr>
          <a:xfrm>
            <a:off x="6125356" y="2837496"/>
            <a:ext cx="1723758" cy="993992"/>
          </a:xfrm>
          <a:prstGeom prst="rect">
            <a:avLst/>
          </a:prstGeom>
        </p:spPr>
      </p:pic>
      <p:sp>
        <p:nvSpPr>
          <p:cNvPr id="7" name="Rectangle 6">
            <a:extLst>
              <a:ext uri="{FF2B5EF4-FFF2-40B4-BE49-F238E27FC236}">
                <a16:creationId xmlns:a16="http://schemas.microsoft.com/office/drawing/2014/main" id="{E4214B54-F02D-4072-A5C7-E8ADAAFCB75E}"/>
              </a:ext>
            </a:extLst>
          </p:cNvPr>
          <p:cNvSpPr/>
          <p:nvPr/>
        </p:nvSpPr>
        <p:spPr>
          <a:xfrm>
            <a:off x="6134400" y="4156467"/>
            <a:ext cx="1702921" cy="1706706"/>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8" name="Picture 7">
            <a:extLst>
              <a:ext uri="{FF2B5EF4-FFF2-40B4-BE49-F238E27FC236}">
                <a16:creationId xmlns:a16="http://schemas.microsoft.com/office/drawing/2014/main" id="{7C64F451-2248-D858-4923-B96CC513DB75}"/>
              </a:ext>
            </a:extLst>
          </p:cNvPr>
          <p:cNvPicPr>
            <a:picLocks noChangeAspect="1"/>
          </p:cNvPicPr>
          <p:nvPr/>
        </p:nvPicPr>
        <p:blipFill>
          <a:blip r:embed="rId4"/>
          <a:stretch>
            <a:fillRect/>
          </a:stretch>
        </p:blipFill>
        <p:spPr>
          <a:xfrm>
            <a:off x="6479582" y="4738810"/>
            <a:ext cx="1069327" cy="597565"/>
          </a:xfrm>
          <a:prstGeom prst="rect">
            <a:avLst/>
          </a:prstGeom>
        </p:spPr>
      </p:pic>
      <p:pic>
        <p:nvPicPr>
          <p:cNvPr id="9" name="Picture 8">
            <a:extLst>
              <a:ext uri="{FF2B5EF4-FFF2-40B4-BE49-F238E27FC236}">
                <a16:creationId xmlns:a16="http://schemas.microsoft.com/office/drawing/2014/main" id="{6CC6FBFB-81BF-FF29-7074-516315A3A2BF}"/>
              </a:ext>
            </a:extLst>
          </p:cNvPr>
          <p:cNvPicPr>
            <a:picLocks noChangeAspect="1"/>
          </p:cNvPicPr>
          <p:nvPr/>
        </p:nvPicPr>
        <p:blipFill>
          <a:blip r:embed="rId5"/>
          <a:stretch>
            <a:fillRect/>
          </a:stretch>
        </p:blipFill>
        <p:spPr>
          <a:xfrm>
            <a:off x="8379015" y="2691928"/>
            <a:ext cx="1074046" cy="600201"/>
          </a:xfrm>
          <a:prstGeom prst="rect">
            <a:avLst/>
          </a:prstGeom>
        </p:spPr>
      </p:pic>
      <p:sp>
        <p:nvSpPr>
          <p:cNvPr id="10" name="Rectangle 9">
            <a:extLst>
              <a:ext uri="{FF2B5EF4-FFF2-40B4-BE49-F238E27FC236}">
                <a16:creationId xmlns:a16="http://schemas.microsoft.com/office/drawing/2014/main" id="{29F93759-EB7A-72B6-27F7-53DA911BC89A}"/>
              </a:ext>
            </a:extLst>
          </p:cNvPr>
          <p:cNvSpPr/>
          <p:nvPr/>
        </p:nvSpPr>
        <p:spPr>
          <a:xfrm>
            <a:off x="8016331" y="4156468"/>
            <a:ext cx="1702921" cy="1706706"/>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1" name="Picture 10">
            <a:extLst>
              <a:ext uri="{FF2B5EF4-FFF2-40B4-BE49-F238E27FC236}">
                <a16:creationId xmlns:a16="http://schemas.microsoft.com/office/drawing/2014/main" id="{EBAA8564-793B-5082-4FE3-B5EBB6C0FB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45874" y="4859179"/>
            <a:ext cx="1288483" cy="368138"/>
          </a:xfrm>
          <a:prstGeom prst="rect">
            <a:avLst/>
          </a:prstGeom>
        </p:spPr>
      </p:pic>
      <p:sp>
        <p:nvSpPr>
          <p:cNvPr id="12" name="Rectangle 11">
            <a:extLst>
              <a:ext uri="{FF2B5EF4-FFF2-40B4-BE49-F238E27FC236}">
                <a16:creationId xmlns:a16="http://schemas.microsoft.com/office/drawing/2014/main" id="{A97953D0-7574-9B2A-7716-7A4DE46521A3}"/>
              </a:ext>
            </a:extLst>
          </p:cNvPr>
          <p:cNvSpPr/>
          <p:nvPr/>
        </p:nvSpPr>
        <p:spPr>
          <a:xfrm>
            <a:off x="9941394" y="4156468"/>
            <a:ext cx="1702921" cy="1706706"/>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13" name="Group 12">
            <a:extLst>
              <a:ext uri="{FF2B5EF4-FFF2-40B4-BE49-F238E27FC236}">
                <a16:creationId xmlns:a16="http://schemas.microsoft.com/office/drawing/2014/main" id="{96187E84-8510-DC9C-6685-D573A7BF683E}"/>
              </a:ext>
            </a:extLst>
          </p:cNvPr>
          <p:cNvGrpSpPr/>
          <p:nvPr/>
        </p:nvGrpSpPr>
        <p:grpSpPr>
          <a:xfrm>
            <a:off x="10162653" y="4589997"/>
            <a:ext cx="1297382" cy="362831"/>
            <a:chOff x="9714338" y="3290342"/>
            <a:chExt cx="1545678" cy="432270"/>
          </a:xfrm>
        </p:grpSpPr>
        <p:pic>
          <p:nvPicPr>
            <p:cNvPr id="14" name="Picture 13">
              <a:extLst>
                <a:ext uri="{FF2B5EF4-FFF2-40B4-BE49-F238E27FC236}">
                  <a16:creationId xmlns:a16="http://schemas.microsoft.com/office/drawing/2014/main" id="{2DD460BE-CBCD-7517-F43A-D579FC3F14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14338" y="3290342"/>
              <a:ext cx="363505" cy="203135"/>
            </a:xfrm>
            <a:prstGeom prst="rect">
              <a:avLst/>
            </a:prstGeom>
          </p:spPr>
        </p:pic>
        <p:sp>
          <p:nvSpPr>
            <p:cNvPr id="15" name="TextBox 14">
              <a:extLst>
                <a:ext uri="{FF2B5EF4-FFF2-40B4-BE49-F238E27FC236}">
                  <a16:creationId xmlns:a16="http://schemas.microsoft.com/office/drawing/2014/main" id="{B72A8B2B-A6B7-1553-595B-7C8817D131E4}"/>
                </a:ext>
              </a:extLst>
            </p:cNvPr>
            <p:cNvSpPr txBox="1"/>
            <p:nvPr/>
          </p:nvSpPr>
          <p:spPr>
            <a:xfrm>
              <a:off x="10055902" y="3353282"/>
              <a:ext cx="12041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a:solidFill>
                    <a:schemeClr val="accent1"/>
                  </a:solidFill>
                  <a:latin typeface="Poppins ExtraBold" pitchFamily="2" charset="77"/>
                  <a:cs typeface="Poppins ExtraBold" pitchFamily="2" charset="77"/>
                </a:rPr>
                <a:t>MESSAGE</a:t>
              </a:r>
              <a:endParaRPr kumimoji="0" lang="en-US" sz="1400" b="1" u="none" strike="noStrike" cap="none" spc="0" normalizeH="0" baseline="0">
                <a:ln>
                  <a:noFill/>
                </a:ln>
                <a:solidFill>
                  <a:schemeClr val="accent1"/>
                </a:solidFill>
                <a:effectLst/>
                <a:uFillTx/>
                <a:latin typeface="Poppins ExtraBold" pitchFamily="2" charset="77"/>
                <a:cs typeface="Poppins ExtraBold" pitchFamily="2" charset="77"/>
                <a:sym typeface="Arial"/>
              </a:endParaRPr>
            </a:p>
          </p:txBody>
        </p:sp>
      </p:grpSp>
      <p:grpSp>
        <p:nvGrpSpPr>
          <p:cNvPr id="16" name="Group 15">
            <a:extLst>
              <a:ext uri="{FF2B5EF4-FFF2-40B4-BE49-F238E27FC236}">
                <a16:creationId xmlns:a16="http://schemas.microsoft.com/office/drawing/2014/main" id="{1F62929A-AEA4-1969-C5EF-B6983F21EE6C}"/>
              </a:ext>
            </a:extLst>
          </p:cNvPr>
          <p:cNvGrpSpPr/>
          <p:nvPr/>
        </p:nvGrpSpPr>
        <p:grpSpPr>
          <a:xfrm>
            <a:off x="10149622" y="5139744"/>
            <a:ext cx="1236093" cy="362831"/>
            <a:chOff x="10091502" y="3290342"/>
            <a:chExt cx="1472655" cy="432270"/>
          </a:xfrm>
        </p:grpSpPr>
        <p:pic>
          <p:nvPicPr>
            <p:cNvPr id="17" name="Picture 16">
              <a:extLst>
                <a:ext uri="{FF2B5EF4-FFF2-40B4-BE49-F238E27FC236}">
                  <a16:creationId xmlns:a16="http://schemas.microsoft.com/office/drawing/2014/main" id="{617E981D-36E7-3E96-D257-6C9896116B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00653" y="3290342"/>
              <a:ext cx="363504" cy="203135"/>
            </a:xfrm>
            <a:prstGeom prst="rect">
              <a:avLst/>
            </a:prstGeom>
          </p:spPr>
        </p:pic>
        <p:sp>
          <p:nvSpPr>
            <p:cNvPr id="18" name="TextBox 17">
              <a:extLst>
                <a:ext uri="{FF2B5EF4-FFF2-40B4-BE49-F238E27FC236}">
                  <a16:creationId xmlns:a16="http://schemas.microsoft.com/office/drawing/2014/main" id="{4A79D1ED-3A67-631B-EC27-883DF6AA9F05}"/>
                </a:ext>
              </a:extLst>
            </p:cNvPr>
            <p:cNvSpPr txBox="1"/>
            <p:nvPr/>
          </p:nvSpPr>
          <p:spPr>
            <a:xfrm>
              <a:off x="10091502" y="3353281"/>
              <a:ext cx="1204114" cy="369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a:solidFill>
                    <a:schemeClr val="accent1"/>
                  </a:solidFill>
                  <a:latin typeface="Poppins ExtraBold" pitchFamily="2" charset="77"/>
                  <a:cs typeface="Poppins ExtraBold" pitchFamily="2" charset="77"/>
                </a:rPr>
                <a:t>MESSAGE</a:t>
              </a:r>
              <a:endParaRPr kumimoji="0" lang="en-US" sz="1400" b="1" u="none" strike="noStrike" cap="none" spc="0" normalizeH="0" baseline="0">
                <a:ln>
                  <a:noFill/>
                </a:ln>
                <a:solidFill>
                  <a:schemeClr val="accent1"/>
                </a:solidFill>
                <a:effectLst/>
                <a:uFillTx/>
                <a:latin typeface="Poppins ExtraBold" pitchFamily="2" charset="77"/>
                <a:cs typeface="Poppins ExtraBold" pitchFamily="2" charset="77"/>
                <a:sym typeface="Arial"/>
              </a:endParaRPr>
            </a:p>
          </p:txBody>
        </p:sp>
      </p:grpSp>
      <p:sp>
        <p:nvSpPr>
          <p:cNvPr id="19" name="Rectangle 18">
            <a:extLst>
              <a:ext uri="{FF2B5EF4-FFF2-40B4-BE49-F238E27FC236}">
                <a16:creationId xmlns:a16="http://schemas.microsoft.com/office/drawing/2014/main" id="{D31F08B5-B921-B96D-8235-B8D8F60C21BB}"/>
              </a:ext>
            </a:extLst>
          </p:cNvPr>
          <p:cNvSpPr/>
          <p:nvPr/>
        </p:nvSpPr>
        <p:spPr>
          <a:xfrm>
            <a:off x="9915526" y="2110545"/>
            <a:ext cx="1702921" cy="1706706"/>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0" name="Picture 19">
            <a:extLst>
              <a:ext uri="{FF2B5EF4-FFF2-40B4-BE49-F238E27FC236}">
                <a16:creationId xmlns:a16="http://schemas.microsoft.com/office/drawing/2014/main" id="{BEBAC935-CB9C-F32B-6EC6-D7068B5EF8E0}"/>
              </a:ext>
            </a:extLst>
          </p:cNvPr>
          <p:cNvPicPr>
            <a:picLocks noChangeAspect="1"/>
          </p:cNvPicPr>
          <p:nvPr/>
        </p:nvPicPr>
        <p:blipFill>
          <a:blip r:embed="rId7"/>
          <a:stretch>
            <a:fillRect/>
          </a:stretch>
        </p:blipFill>
        <p:spPr>
          <a:xfrm>
            <a:off x="10253571" y="2688848"/>
            <a:ext cx="1090545" cy="609422"/>
          </a:xfrm>
          <a:prstGeom prst="rect">
            <a:avLst/>
          </a:prstGeom>
        </p:spPr>
      </p:pic>
      <p:cxnSp>
        <p:nvCxnSpPr>
          <p:cNvPr id="24" name="Straight Connector 23">
            <a:extLst>
              <a:ext uri="{FF2B5EF4-FFF2-40B4-BE49-F238E27FC236}">
                <a16:creationId xmlns:a16="http://schemas.microsoft.com/office/drawing/2014/main" id="{FC8EEFE7-C807-D29E-796D-56A9FB6A9582}"/>
              </a:ext>
            </a:extLst>
          </p:cNvPr>
          <p:cNvCxnSpPr>
            <a:cxnSpLocks/>
          </p:cNvCxnSpPr>
          <p:nvPr/>
        </p:nvCxnSpPr>
        <p:spPr>
          <a:xfrm>
            <a:off x="5910470" y="1948070"/>
            <a:ext cx="5963478" cy="4068417"/>
          </a:xfrm>
          <a:prstGeom prst="line">
            <a:avLst/>
          </a:prstGeom>
          <a:noFill/>
          <a:ln w="41275"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1B2996BA-2A16-F882-F91E-CD7333CA2C50}"/>
              </a:ext>
            </a:extLst>
          </p:cNvPr>
          <p:cNvCxnSpPr>
            <a:cxnSpLocks/>
          </p:cNvCxnSpPr>
          <p:nvPr/>
        </p:nvCxnSpPr>
        <p:spPr>
          <a:xfrm flipH="1">
            <a:off x="5830957" y="1987826"/>
            <a:ext cx="6003234" cy="4068417"/>
          </a:xfrm>
          <a:prstGeom prst="line">
            <a:avLst/>
          </a:prstGeom>
          <a:noFill/>
          <a:ln w="41275"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4A59A329-0D80-A3ED-DC86-A006BEDAC869}"/>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02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LOGO USAGE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530590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846;p195" descr="GroupM_SingleColor_Logo_Navy_RGB.png">
            <a:extLst>
              <a:ext uri="{FF2B5EF4-FFF2-40B4-BE49-F238E27FC236}">
                <a16:creationId xmlns:a16="http://schemas.microsoft.com/office/drawing/2014/main" id="{87E094B8-BC1B-C00F-6311-112CFAB3FA4F}"/>
              </a:ext>
            </a:extLst>
          </p:cNvPr>
          <p:cNvPicPr preferRelativeResize="0"/>
          <p:nvPr/>
        </p:nvPicPr>
        <p:blipFill rotWithShape="1">
          <a:blip r:embed="rId2">
            <a:alphaModFix/>
          </a:blip>
          <a:srcRect/>
          <a:stretch/>
        </p:blipFill>
        <p:spPr>
          <a:xfrm>
            <a:off x="10857521" y="312777"/>
            <a:ext cx="981088" cy="280477"/>
          </a:xfrm>
          <a:prstGeom prst="rect">
            <a:avLst/>
          </a:prstGeom>
          <a:noFill/>
          <a:ln>
            <a:noFill/>
          </a:ln>
        </p:spPr>
      </p:pic>
      <p:sp>
        <p:nvSpPr>
          <p:cNvPr id="66" name="Rectangle 65">
            <a:extLst>
              <a:ext uri="{FF2B5EF4-FFF2-40B4-BE49-F238E27FC236}">
                <a16:creationId xmlns:a16="http://schemas.microsoft.com/office/drawing/2014/main" id="{1CF70549-6972-DE98-7474-8973A354939F}"/>
              </a:ext>
            </a:extLst>
          </p:cNvPr>
          <p:cNvSpPr/>
          <p:nvPr/>
        </p:nvSpPr>
        <p:spPr>
          <a:xfrm>
            <a:off x="3387627" y="5200652"/>
            <a:ext cx="2578893" cy="101441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Text Placeholder 3">
            <a:extLst>
              <a:ext uri="{FF2B5EF4-FFF2-40B4-BE49-F238E27FC236}">
                <a16:creationId xmlns:a16="http://schemas.microsoft.com/office/drawing/2014/main" id="{D9845E43-9ED1-0A0B-0B2F-1D559249F4C0}"/>
              </a:ext>
            </a:extLst>
          </p:cNvPr>
          <p:cNvSpPr txBox="1">
            <a:spLocks/>
          </p:cNvSpPr>
          <p:nvPr/>
        </p:nvSpPr>
        <p:spPr>
          <a:xfrm>
            <a:off x="3553609" y="5368723"/>
            <a:ext cx="2002239" cy="34917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spcBef>
                <a:spcPts val="1600"/>
              </a:spcBef>
              <a:defRPr/>
            </a:pPr>
            <a:r>
              <a:rPr lang="en-US" sz="1400" b="0" kern="0">
                <a:solidFill>
                  <a:srgbClr val="FFFFFF"/>
                </a:solidFill>
                <a:latin typeface="Poppins" pitchFamily="2" charset="77"/>
                <a:cs typeface="Poppins" pitchFamily="2" charset="77"/>
              </a:rPr>
              <a:t>At</a:t>
            </a:r>
            <a:br>
              <a:rPr lang="en-US" sz="1400" b="0" kern="0">
                <a:solidFill>
                  <a:srgbClr val="FFFFFF"/>
                </a:solidFill>
                <a:latin typeface="Poppins" pitchFamily="2" charset="77"/>
                <a:cs typeface="Poppins" pitchFamily="2" charset="77"/>
              </a:rPr>
            </a:br>
            <a:r>
              <a:rPr lang="en-US" sz="1400" b="0" kern="0">
                <a:solidFill>
                  <a:srgbClr val="FFFFFF"/>
                </a:solidFill>
                <a:latin typeface="Poppins" pitchFamily="2" charset="77"/>
                <a:cs typeface="Poppins" pitchFamily="2" charset="77"/>
              </a:rPr>
              <a:t>we make advertising work better for people.</a:t>
            </a:r>
            <a:endParaRPr lang="en-US" sz="1400" b="0" kern="0">
              <a:solidFill>
                <a:srgbClr val="FFFFFF"/>
              </a:solidFill>
              <a:latin typeface="Georgia"/>
              <a:cs typeface="Arial"/>
            </a:endParaRPr>
          </a:p>
        </p:txBody>
      </p:sp>
      <p:sp>
        <p:nvSpPr>
          <p:cNvPr id="69" name="Rectangle 68">
            <a:extLst>
              <a:ext uri="{FF2B5EF4-FFF2-40B4-BE49-F238E27FC236}">
                <a16:creationId xmlns:a16="http://schemas.microsoft.com/office/drawing/2014/main" id="{A8947F40-AB30-1B62-456A-12224199EEB6}"/>
              </a:ext>
            </a:extLst>
          </p:cNvPr>
          <p:cNvSpPr/>
          <p:nvPr/>
        </p:nvSpPr>
        <p:spPr>
          <a:xfrm>
            <a:off x="542926" y="1852019"/>
            <a:ext cx="2578893" cy="1014410"/>
          </a:xfrm>
          <a:prstGeom prst="rect">
            <a:avLst/>
          </a:prstGeom>
          <a:solidFill>
            <a:srgbClr val="FFFFFF"/>
          </a:solidFill>
          <a:ln w="12700" cap="flat">
            <a:solidFill>
              <a:srgbClr val="A7A7A7"/>
            </a:solid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Rectangle 69">
            <a:extLst>
              <a:ext uri="{FF2B5EF4-FFF2-40B4-BE49-F238E27FC236}">
                <a16:creationId xmlns:a16="http://schemas.microsoft.com/office/drawing/2014/main" id="{2E3F81A1-6A23-61FF-DC45-35670B38CB75}"/>
              </a:ext>
            </a:extLst>
          </p:cNvPr>
          <p:cNvSpPr/>
          <p:nvPr/>
        </p:nvSpPr>
        <p:spPr>
          <a:xfrm>
            <a:off x="3387627" y="1852019"/>
            <a:ext cx="2578893" cy="1014410"/>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Rectangle 70">
            <a:extLst>
              <a:ext uri="{FF2B5EF4-FFF2-40B4-BE49-F238E27FC236}">
                <a16:creationId xmlns:a16="http://schemas.microsoft.com/office/drawing/2014/main" id="{F2C95F50-0A5A-E405-C3B9-B408BE4F5DEF}"/>
              </a:ext>
            </a:extLst>
          </p:cNvPr>
          <p:cNvSpPr/>
          <p:nvPr/>
        </p:nvSpPr>
        <p:spPr>
          <a:xfrm>
            <a:off x="6249294" y="1852019"/>
            <a:ext cx="2578893" cy="101441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Rectangle 71">
            <a:extLst>
              <a:ext uri="{FF2B5EF4-FFF2-40B4-BE49-F238E27FC236}">
                <a16:creationId xmlns:a16="http://schemas.microsoft.com/office/drawing/2014/main" id="{B9C20439-6E36-F278-8670-1C4C9A7F0C9F}"/>
              </a:ext>
            </a:extLst>
          </p:cNvPr>
          <p:cNvSpPr/>
          <p:nvPr/>
        </p:nvSpPr>
        <p:spPr>
          <a:xfrm>
            <a:off x="9093995" y="1852019"/>
            <a:ext cx="2578893" cy="101441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Rectangle 72">
            <a:extLst>
              <a:ext uri="{FF2B5EF4-FFF2-40B4-BE49-F238E27FC236}">
                <a16:creationId xmlns:a16="http://schemas.microsoft.com/office/drawing/2014/main" id="{D000328A-4653-5FCD-0096-B4457ED97FF3}"/>
              </a:ext>
            </a:extLst>
          </p:cNvPr>
          <p:cNvSpPr/>
          <p:nvPr/>
        </p:nvSpPr>
        <p:spPr>
          <a:xfrm>
            <a:off x="542926" y="3462940"/>
            <a:ext cx="2578893" cy="101441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Rectangle 73">
            <a:extLst>
              <a:ext uri="{FF2B5EF4-FFF2-40B4-BE49-F238E27FC236}">
                <a16:creationId xmlns:a16="http://schemas.microsoft.com/office/drawing/2014/main" id="{D98917B9-658C-6157-6500-9E7219B072D7}"/>
              </a:ext>
            </a:extLst>
          </p:cNvPr>
          <p:cNvSpPr/>
          <p:nvPr/>
        </p:nvSpPr>
        <p:spPr>
          <a:xfrm>
            <a:off x="3387627" y="3462940"/>
            <a:ext cx="2578893" cy="1014410"/>
          </a:xfrm>
          <a:prstGeom prst="rect">
            <a:avLst/>
          </a:prstGeom>
          <a:solidFill>
            <a:srgbClr val="FFFFFF"/>
          </a:solidFill>
          <a:ln w="12700" cap="flat">
            <a:solidFill>
              <a:srgbClr val="A7A7A7"/>
            </a:solid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Rectangle 74">
            <a:extLst>
              <a:ext uri="{FF2B5EF4-FFF2-40B4-BE49-F238E27FC236}">
                <a16:creationId xmlns:a16="http://schemas.microsoft.com/office/drawing/2014/main" id="{D78BBBF4-C4ED-7DF4-6D86-8A5FFE2183C8}"/>
              </a:ext>
            </a:extLst>
          </p:cNvPr>
          <p:cNvSpPr/>
          <p:nvPr/>
        </p:nvSpPr>
        <p:spPr>
          <a:xfrm>
            <a:off x="6249294" y="3462940"/>
            <a:ext cx="2578893" cy="101441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Rectangle 75">
            <a:extLst>
              <a:ext uri="{FF2B5EF4-FFF2-40B4-BE49-F238E27FC236}">
                <a16:creationId xmlns:a16="http://schemas.microsoft.com/office/drawing/2014/main" id="{33457D6C-82AA-26A8-667B-A464E9EFACF3}"/>
              </a:ext>
            </a:extLst>
          </p:cNvPr>
          <p:cNvSpPr/>
          <p:nvPr/>
        </p:nvSpPr>
        <p:spPr>
          <a:xfrm>
            <a:off x="9093995" y="3462940"/>
            <a:ext cx="2578893" cy="1014410"/>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Rectangle 76">
            <a:extLst>
              <a:ext uri="{FF2B5EF4-FFF2-40B4-BE49-F238E27FC236}">
                <a16:creationId xmlns:a16="http://schemas.microsoft.com/office/drawing/2014/main" id="{98436E4E-BD2E-EB8B-D6F2-4EA3AEC91393}"/>
              </a:ext>
            </a:extLst>
          </p:cNvPr>
          <p:cNvSpPr/>
          <p:nvPr/>
        </p:nvSpPr>
        <p:spPr>
          <a:xfrm>
            <a:off x="542926" y="5200652"/>
            <a:ext cx="2578893" cy="101441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Rectangle 77">
            <a:extLst>
              <a:ext uri="{FF2B5EF4-FFF2-40B4-BE49-F238E27FC236}">
                <a16:creationId xmlns:a16="http://schemas.microsoft.com/office/drawing/2014/main" id="{AD0AE1D7-E522-C93F-D19B-0574F68F519E}"/>
              </a:ext>
            </a:extLst>
          </p:cNvPr>
          <p:cNvSpPr/>
          <p:nvPr/>
        </p:nvSpPr>
        <p:spPr>
          <a:xfrm>
            <a:off x="6249294" y="5200652"/>
            <a:ext cx="2578893" cy="1014410"/>
          </a:xfrm>
          <a:prstGeom prst="rect">
            <a:avLst/>
          </a:prstGeom>
          <a:solidFill>
            <a:srgbClr val="00B5B1"/>
          </a:solidFill>
          <a:ln w="12700" cap="flat">
            <a:solidFill>
              <a:srgbClr val="A7A7A7"/>
            </a:solid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Rectangle 78">
            <a:extLst>
              <a:ext uri="{FF2B5EF4-FFF2-40B4-BE49-F238E27FC236}">
                <a16:creationId xmlns:a16="http://schemas.microsoft.com/office/drawing/2014/main" id="{7C5D74F7-6B6E-F8C1-361D-5A9C23DDB2AB}"/>
              </a:ext>
            </a:extLst>
          </p:cNvPr>
          <p:cNvSpPr/>
          <p:nvPr/>
        </p:nvSpPr>
        <p:spPr>
          <a:xfrm>
            <a:off x="9093995" y="5200652"/>
            <a:ext cx="2578893" cy="1014410"/>
          </a:xfrm>
          <a:prstGeom prst="rect">
            <a:avLst/>
          </a:prstGeom>
          <a:solidFill>
            <a:srgbClr val="FFFFFF"/>
          </a:solidFill>
          <a:ln w="12700" cap="flat">
            <a:solidFill>
              <a:srgbClr val="A7A7A7"/>
            </a:solid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Text Placeholder 3">
            <a:extLst>
              <a:ext uri="{FF2B5EF4-FFF2-40B4-BE49-F238E27FC236}">
                <a16:creationId xmlns:a16="http://schemas.microsoft.com/office/drawing/2014/main" id="{136DE70D-B81B-977A-506F-E0AA36808D4E}"/>
              </a:ext>
            </a:extLst>
          </p:cNvPr>
          <p:cNvSpPr txBox="1">
            <a:spLocks/>
          </p:cNvSpPr>
          <p:nvPr/>
        </p:nvSpPr>
        <p:spPr>
          <a:xfrm>
            <a:off x="545558" y="1576996"/>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000" b="0" kern="0">
                <a:solidFill>
                  <a:srgbClr val="0A2756"/>
                </a:solidFill>
                <a:latin typeface="Poppins" pitchFamily="2" charset="77"/>
                <a:cs typeface="Poppins" pitchFamily="2" charset="77"/>
              </a:rPr>
              <a:t>DO NOT change the color of the “m.”</a:t>
            </a:r>
            <a:endParaRPr lang="en-US" sz="1000" b="0" kern="0">
              <a:solidFill>
                <a:srgbClr val="0A2756"/>
              </a:solidFill>
              <a:latin typeface="Georgia"/>
              <a:cs typeface="Arial"/>
            </a:endParaRPr>
          </a:p>
        </p:txBody>
      </p:sp>
      <p:sp>
        <p:nvSpPr>
          <p:cNvPr id="81" name="Text Placeholder 3">
            <a:extLst>
              <a:ext uri="{FF2B5EF4-FFF2-40B4-BE49-F238E27FC236}">
                <a16:creationId xmlns:a16="http://schemas.microsoft.com/office/drawing/2014/main" id="{1E4A0620-F9D0-F742-7FBD-4DC6D14EB35F}"/>
              </a:ext>
            </a:extLst>
          </p:cNvPr>
          <p:cNvSpPr txBox="1">
            <a:spLocks/>
          </p:cNvSpPr>
          <p:nvPr/>
        </p:nvSpPr>
        <p:spPr>
          <a:xfrm>
            <a:off x="3414712" y="1576996"/>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000" b="0" kern="0">
                <a:solidFill>
                  <a:srgbClr val="0A2756"/>
                </a:solidFill>
                <a:latin typeface="Poppins" pitchFamily="2" charset="77"/>
                <a:cs typeface="Poppins" pitchFamily="2" charset="77"/>
              </a:rPr>
              <a:t>DO NOT change the color of the logo.</a:t>
            </a:r>
            <a:endParaRPr lang="en-US" sz="1000" b="0" kern="0">
              <a:solidFill>
                <a:srgbClr val="0A2756"/>
              </a:solidFill>
              <a:latin typeface="Georgia"/>
              <a:cs typeface="Arial"/>
            </a:endParaRPr>
          </a:p>
        </p:txBody>
      </p:sp>
      <p:sp>
        <p:nvSpPr>
          <p:cNvPr id="82" name="Text Placeholder 3">
            <a:extLst>
              <a:ext uri="{FF2B5EF4-FFF2-40B4-BE49-F238E27FC236}">
                <a16:creationId xmlns:a16="http://schemas.microsoft.com/office/drawing/2014/main" id="{D51835A6-4AD3-9EC6-C6C7-C61D4E002853}"/>
              </a:ext>
            </a:extLst>
          </p:cNvPr>
          <p:cNvSpPr txBox="1">
            <a:spLocks/>
          </p:cNvSpPr>
          <p:nvPr/>
        </p:nvSpPr>
        <p:spPr>
          <a:xfrm>
            <a:off x="6241510" y="1576996"/>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000" b="0" kern="0">
                <a:solidFill>
                  <a:srgbClr val="0A2756"/>
                </a:solidFill>
                <a:latin typeface="Poppins" pitchFamily="2" charset="77"/>
                <a:cs typeface="Poppins" pitchFamily="2" charset="77"/>
              </a:rPr>
              <a:t>DO NOT distort the logo.</a:t>
            </a:r>
            <a:endParaRPr lang="en-US" sz="1000" b="0" kern="0">
              <a:solidFill>
                <a:srgbClr val="0A2756"/>
              </a:solidFill>
              <a:latin typeface="Georgia"/>
              <a:cs typeface="Arial"/>
            </a:endParaRPr>
          </a:p>
        </p:txBody>
      </p:sp>
      <p:sp>
        <p:nvSpPr>
          <p:cNvPr id="83" name="Text Placeholder 3">
            <a:extLst>
              <a:ext uri="{FF2B5EF4-FFF2-40B4-BE49-F238E27FC236}">
                <a16:creationId xmlns:a16="http://schemas.microsoft.com/office/drawing/2014/main" id="{68018BD9-1512-18BA-F440-13FD556A3E4B}"/>
              </a:ext>
            </a:extLst>
          </p:cNvPr>
          <p:cNvSpPr txBox="1">
            <a:spLocks/>
          </p:cNvSpPr>
          <p:nvPr/>
        </p:nvSpPr>
        <p:spPr>
          <a:xfrm>
            <a:off x="9110664" y="1576996"/>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000" b="0" kern="0">
                <a:solidFill>
                  <a:srgbClr val="0A2756"/>
                </a:solidFill>
                <a:latin typeface="Poppins" pitchFamily="2" charset="77"/>
                <a:cs typeface="Poppins" pitchFamily="2" charset="77"/>
              </a:rPr>
              <a:t>DO NOT flip the logo vertically.</a:t>
            </a:r>
            <a:endParaRPr lang="en-US" sz="1000" b="0" kern="0">
              <a:solidFill>
                <a:srgbClr val="0A2756"/>
              </a:solidFill>
              <a:latin typeface="Georgia"/>
              <a:cs typeface="Arial"/>
            </a:endParaRPr>
          </a:p>
        </p:txBody>
      </p:sp>
      <p:sp>
        <p:nvSpPr>
          <p:cNvPr id="84" name="Text Placeholder 3">
            <a:extLst>
              <a:ext uri="{FF2B5EF4-FFF2-40B4-BE49-F238E27FC236}">
                <a16:creationId xmlns:a16="http://schemas.microsoft.com/office/drawing/2014/main" id="{67D49DAA-D756-3D50-BDA6-24413DC124A5}"/>
              </a:ext>
            </a:extLst>
          </p:cNvPr>
          <p:cNvSpPr txBox="1">
            <a:spLocks/>
          </p:cNvSpPr>
          <p:nvPr/>
        </p:nvSpPr>
        <p:spPr>
          <a:xfrm>
            <a:off x="545558" y="3186716"/>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000" b="0" kern="0">
                <a:solidFill>
                  <a:srgbClr val="0A2756"/>
                </a:solidFill>
                <a:latin typeface="Poppins" pitchFamily="2" charset="77"/>
                <a:cs typeface="Poppins" pitchFamily="2" charset="77"/>
              </a:rPr>
              <a:t>DO NOT angle the logo.</a:t>
            </a:r>
            <a:endParaRPr lang="en-US" sz="1000" b="0" kern="0">
              <a:solidFill>
                <a:srgbClr val="0A2756"/>
              </a:solidFill>
              <a:latin typeface="Georgia"/>
              <a:cs typeface="Arial"/>
            </a:endParaRPr>
          </a:p>
        </p:txBody>
      </p:sp>
      <p:sp>
        <p:nvSpPr>
          <p:cNvPr id="85" name="Text Placeholder 3">
            <a:extLst>
              <a:ext uri="{FF2B5EF4-FFF2-40B4-BE49-F238E27FC236}">
                <a16:creationId xmlns:a16="http://schemas.microsoft.com/office/drawing/2014/main" id="{F434BDB5-F6DE-2D30-8CF9-3DD831134CB1}"/>
              </a:ext>
            </a:extLst>
          </p:cNvPr>
          <p:cNvSpPr txBox="1">
            <a:spLocks/>
          </p:cNvSpPr>
          <p:nvPr/>
        </p:nvSpPr>
        <p:spPr>
          <a:xfrm>
            <a:off x="3414711" y="3061566"/>
            <a:ext cx="2592549" cy="19092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00000"/>
              </a:lnSpc>
              <a:spcBef>
                <a:spcPts val="1600"/>
              </a:spcBef>
              <a:defRPr/>
            </a:pPr>
            <a:r>
              <a:rPr lang="en-US" sz="1000" b="0" kern="0">
                <a:solidFill>
                  <a:srgbClr val="0A2756"/>
                </a:solidFill>
                <a:latin typeface="Poppins" pitchFamily="2" charset="77"/>
                <a:cs typeface="Poppins" pitchFamily="2" charset="77"/>
              </a:rPr>
              <a:t>DO NOT place the navy logo on a background that will cause low contrast.</a:t>
            </a:r>
            <a:endParaRPr lang="en-US" sz="1000" b="0" kern="0">
              <a:solidFill>
                <a:srgbClr val="0A2756"/>
              </a:solidFill>
              <a:latin typeface="Georgia"/>
              <a:cs typeface="Arial"/>
            </a:endParaRPr>
          </a:p>
        </p:txBody>
      </p:sp>
      <p:sp>
        <p:nvSpPr>
          <p:cNvPr id="86" name="Text Placeholder 3">
            <a:extLst>
              <a:ext uri="{FF2B5EF4-FFF2-40B4-BE49-F238E27FC236}">
                <a16:creationId xmlns:a16="http://schemas.microsoft.com/office/drawing/2014/main" id="{2ADF6C21-A5EE-A1A1-EF2B-80AC7D292CF5}"/>
              </a:ext>
            </a:extLst>
          </p:cNvPr>
          <p:cNvSpPr txBox="1">
            <a:spLocks/>
          </p:cNvSpPr>
          <p:nvPr/>
        </p:nvSpPr>
        <p:spPr>
          <a:xfrm>
            <a:off x="6241510" y="3059396"/>
            <a:ext cx="2601548" cy="181517"/>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00000"/>
              </a:lnSpc>
              <a:spcBef>
                <a:spcPts val="1600"/>
              </a:spcBef>
              <a:defRPr/>
            </a:pPr>
            <a:r>
              <a:rPr lang="en-US" sz="1000" b="0" kern="0">
                <a:solidFill>
                  <a:srgbClr val="0A2756"/>
                </a:solidFill>
                <a:latin typeface="Poppins" pitchFamily="2" charset="77"/>
                <a:cs typeface="Poppins" pitchFamily="2" charset="77"/>
              </a:rPr>
              <a:t>DO NOT place the white logo on a background that will cause low contrast.</a:t>
            </a:r>
            <a:endParaRPr lang="en-US" sz="1000" b="0" kern="0">
              <a:solidFill>
                <a:srgbClr val="0A2756"/>
              </a:solidFill>
              <a:latin typeface="Georgia"/>
              <a:cs typeface="Arial"/>
            </a:endParaRPr>
          </a:p>
        </p:txBody>
      </p:sp>
      <p:sp>
        <p:nvSpPr>
          <p:cNvPr id="87" name="Text Placeholder 3">
            <a:extLst>
              <a:ext uri="{FF2B5EF4-FFF2-40B4-BE49-F238E27FC236}">
                <a16:creationId xmlns:a16="http://schemas.microsoft.com/office/drawing/2014/main" id="{53229494-62D3-73A1-B241-B8731CEC87E5}"/>
              </a:ext>
            </a:extLst>
          </p:cNvPr>
          <p:cNvSpPr txBox="1">
            <a:spLocks/>
          </p:cNvSpPr>
          <p:nvPr/>
        </p:nvSpPr>
        <p:spPr>
          <a:xfrm>
            <a:off x="9110663" y="3186715"/>
            <a:ext cx="2576511" cy="238125"/>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000" b="0" kern="0">
                <a:solidFill>
                  <a:srgbClr val="0A2756"/>
                </a:solidFill>
                <a:latin typeface="Poppins" pitchFamily="2" charset="77"/>
                <a:cs typeface="Poppins" pitchFamily="2" charset="77"/>
              </a:rPr>
              <a:t>DO NOT put a drop shadow on the logo.</a:t>
            </a:r>
            <a:endParaRPr lang="en-US" sz="1000" b="0" kern="0">
              <a:solidFill>
                <a:srgbClr val="0A2756"/>
              </a:solidFill>
              <a:latin typeface="Georgia"/>
              <a:cs typeface="Arial"/>
            </a:endParaRPr>
          </a:p>
        </p:txBody>
      </p:sp>
      <p:sp>
        <p:nvSpPr>
          <p:cNvPr id="88" name="Text Placeholder 3">
            <a:extLst>
              <a:ext uri="{FF2B5EF4-FFF2-40B4-BE49-F238E27FC236}">
                <a16:creationId xmlns:a16="http://schemas.microsoft.com/office/drawing/2014/main" id="{F8F2D2E5-D149-A57E-6338-1B8B5635598E}"/>
              </a:ext>
            </a:extLst>
          </p:cNvPr>
          <p:cNvSpPr txBox="1">
            <a:spLocks/>
          </p:cNvSpPr>
          <p:nvPr/>
        </p:nvSpPr>
        <p:spPr>
          <a:xfrm>
            <a:off x="545558" y="4658872"/>
            <a:ext cx="2556458" cy="26037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00000"/>
              </a:lnSpc>
              <a:spcBef>
                <a:spcPts val="1600"/>
              </a:spcBef>
              <a:defRPr/>
            </a:pPr>
            <a:r>
              <a:rPr lang="en-US" sz="1000" b="0" kern="0">
                <a:solidFill>
                  <a:srgbClr val="0A2756"/>
                </a:solidFill>
                <a:latin typeface="Poppins" pitchFamily="2" charset="77"/>
                <a:cs typeface="Poppins" pitchFamily="2" charset="77"/>
              </a:rPr>
              <a:t>DO NOT lock the logo up with other words or logos without the Global Creative Director’s approval.</a:t>
            </a:r>
            <a:endParaRPr lang="en-US" sz="1000" b="0" kern="0">
              <a:solidFill>
                <a:srgbClr val="0A2756"/>
              </a:solidFill>
              <a:latin typeface="Georgia"/>
              <a:cs typeface="Arial"/>
            </a:endParaRPr>
          </a:p>
        </p:txBody>
      </p:sp>
      <p:sp>
        <p:nvSpPr>
          <p:cNvPr id="89" name="Text Placeholder 3">
            <a:extLst>
              <a:ext uri="{FF2B5EF4-FFF2-40B4-BE49-F238E27FC236}">
                <a16:creationId xmlns:a16="http://schemas.microsoft.com/office/drawing/2014/main" id="{0730B527-66B8-6585-ED84-5661F6CADD9E}"/>
              </a:ext>
            </a:extLst>
          </p:cNvPr>
          <p:cNvSpPr txBox="1">
            <a:spLocks/>
          </p:cNvSpPr>
          <p:nvPr/>
        </p:nvSpPr>
        <p:spPr>
          <a:xfrm>
            <a:off x="3414712" y="4809342"/>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00000"/>
              </a:lnSpc>
              <a:spcBef>
                <a:spcPts val="1600"/>
              </a:spcBef>
              <a:defRPr/>
            </a:pPr>
            <a:r>
              <a:rPr lang="en-US" sz="1000" b="0" kern="0">
                <a:solidFill>
                  <a:srgbClr val="0A2756"/>
                </a:solidFill>
                <a:latin typeface="Poppins" pitchFamily="2" charset="77"/>
                <a:cs typeface="Poppins" pitchFamily="2" charset="77"/>
              </a:rPr>
              <a:t>DO NOT put the logo in a sentence or phrase, or mix fonts as seen below.</a:t>
            </a:r>
            <a:endParaRPr lang="en-US" sz="1000" b="0" kern="0">
              <a:solidFill>
                <a:srgbClr val="0A2756"/>
              </a:solidFill>
              <a:latin typeface="Georgia"/>
              <a:cs typeface="Arial"/>
            </a:endParaRPr>
          </a:p>
        </p:txBody>
      </p:sp>
      <p:sp>
        <p:nvSpPr>
          <p:cNvPr id="90" name="Text Placeholder 3">
            <a:extLst>
              <a:ext uri="{FF2B5EF4-FFF2-40B4-BE49-F238E27FC236}">
                <a16:creationId xmlns:a16="http://schemas.microsoft.com/office/drawing/2014/main" id="{9AE73E80-686D-C407-9C84-E5D62E0D68D5}"/>
              </a:ext>
            </a:extLst>
          </p:cNvPr>
          <p:cNvSpPr txBox="1">
            <a:spLocks/>
          </p:cNvSpPr>
          <p:nvPr/>
        </p:nvSpPr>
        <p:spPr>
          <a:xfrm>
            <a:off x="6241510" y="4809342"/>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00000"/>
              </a:lnSpc>
              <a:spcBef>
                <a:spcPts val="1600"/>
              </a:spcBef>
              <a:defRPr/>
            </a:pPr>
            <a:r>
              <a:rPr lang="en-US" sz="1000" b="0" kern="0">
                <a:solidFill>
                  <a:srgbClr val="0A2756"/>
                </a:solidFill>
                <a:latin typeface="Poppins" pitchFamily="2" charset="77"/>
                <a:cs typeface="Poppins" pitchFamily="2" charset="77"/>
              </a:rPr>
              <a:t>DO NOT use the logo as part of a sub-brand endorsement line.</a:t>
            </a:r>
            <a:endParaRPr lang="en-US" sz="1000" b="0" kern="0">
              <a:solidFill>
                <a:srgbClr val="0A2756"/>
              </a:solidFill>
              <a:latin typeface="Georgia"/>
              <a:cs typeface="Arial"/>
            </a:endParaRPr>
          </a:p>
        </p:txBody>
      </p:sp>
      <p:sp>
        <p:nvSpPr>
          <p:cNvPr id="91" name="Text Placeholder 3">
            <a:extLst>
              <a:ext uri="{FF2B5EF4-FFF2-40B4-BE49-F238E27FC236}">
                <a16:creationId xmlns:a16="http://schemas.microsoft.com/office/drawing/2014/main" id="{18B93E31-A088-40DF-1116-7A5B32A2675E}"/>
              </a:ext>
            </a:extLst>
          </p:cNvPr>
          <p:cNvSpPr txBox="1">
            <a:spLocks/>
          </p:cNvSpPr>
          <p:nvPr/>
        </p:nvSpPr>
        <p:spPr>
          <a:xfrm>
            <a:off x="9110664" y="4948237"/>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000" b="0" kern="0">
                <a:solidFill>
                  <a:srgbClr val="0A2756"/>
                </a:solidFill>
                <a:latin typeface="Poppins" pitchFamily="2" charset="77"/>
                <a:cs typeface="Poppins" pitchFamily="2" charset="77"/>
              </a:rPr>
              <a:t>DO NOT crop/cut the logo off.</a:t>
            </a:r>
            <a:endParaRPr lang="en-US" sz="1000" b="0" kern="0">
              <a:solidFill>
                <a:srgbClr val="0A2756"/>
              </a:solidFill>
              <a:latin typeface="Georgia"/>
              <a:cs typeface="Arial"/>
            </a:endParaRPr>
          </a:p>
        </p:txBody>
      </p:sp>
      <p:pic>
        <p:nvPicPr>
          <p:cNvPr id="92" name="Picture 91">
            <a:extLst>
              <a:ext uri="{FF2B5EF4-FFF2-40B4-BE49-F238E27FC236}">
                <a16:creationId xmlns:a16="http://schemas.microsoft.com/office/drawing/2014/main" id="{E91A81FF-7102-F9C6-DA81-CD3962D909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4158" y="2212373"/>
            <a:ext cx="1288483" cy="368138"/>
          </a:xfrm>
          <a:prstGeom prst="rect">
            <a:avLst/>
          </a:prstGeom>
        </p:spPr>
      </p:pic>
      <p:pic>
        <p:nvPicPr>
          <p:cNvPr id="93" name="Picture 92">
            <a:extLst>
              <a:ext uri="{FF2B5EF4-FFF2-40B4-BE49-F238E27FC236}">
                <a16:creationId xmlns:a16="http://schemas.microsoft.com/office/drawing/2014/main" id="{3F4981C3-BF0D-3B9D-536D-B5F98F4108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46076" y="2208354"/>
            <a:ext cx="1289854" cy="368529"/>
          </a:xfrm>
          <a:prstGeom prst="rect">
            <a:avLst/>
          </a:prstGeom>
        </p:spPr>
      </p:pic>
      <p:pic>
        <p:nvPicPr>
          <p:cNvPr id="94" name="Picture 93">
            <a:extLst>
              <a:ext uri="{FF2B5EF4-FFF2-40B4-BE49-F238E27FC236}">
                <a16:creationId xmlns:a16="http://schemas.microsoft.com/office/drawing/2014/main" id="{D079FE58-A1B1-A8A1-BCE0-C6846C9ACE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4812" y="2083443"/>
            <a:ext cx="1273216" cy="581285"/>
          </a:xfrm>
          <a:prstGeom prst="rect">
            <a:avLst/>
          </a:prstGeom>
        </p:spPr>
      </p:pic>
      <p:pic>
        <p:nvPicPr>
          <p:cNvPr id="95" name="Picture 94">
            <a:extLst>
              <a:ext uri="{FF2B5EF4-FFF2-40B4-BE49-F238E27FC236}">
                <a16:creationId xmlns:a16="http://schemas.microsoft.com/office/drawing/2014/main" id="{F26344D3-81B5-E18B-8B82-A8CEB32590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10038429" y="2260397"/>
            <a:ext cx="751028" cy="214579"/>
          </a:xfrm>
          <a:prstGeom prst="rect">
            <a:avLst/>
          </a:prstGeom>
        </p:spPr>
      </p:pic>
      <p:pic>
        <p:nvPicPr>
          <p:cNvPr id="96" name="Picture 95">
            <a:extLst>
              <a:ext uri="{FF2B5EF4-FFF2-40B4-BE49-F238E27FC236}">
                <a16:creationId xmlns:a16="http://schemas.microsoft.com/office/drawing/2014/main" id="{13CF0E95-6C0A-D86F-E18C-58BB3EFF83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62914">
            <a:off x="1083464" y="3785354"/>
            <a:ext cx="1373963" cy="392560"/>
          </a:xfrm>
          <a:prstGeom prst="rect">
            <a:avLst/>
          </a:prstGeom>
        </p:spPr>
      </p:pic>
      <p:pic>
        <p:nvPicPr>
          <p:cNvPr id="97" name="Picture 96">
            <a:extLst>
              <a:ext uri="{FF2B5EF4-FFF2-40B4-BE49-F238E27FC236}">
                <a16:creationId xmlns:a16="http://schemas.microsoft.com/office/drawing/2014/main" id="{42BAF461-4850-003E-2C05-A88C2E9C09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04550" y="3785354"/>
            <a:ext cx="1373963" cy="392560"/>
          </a:xfrm>
          <a:prstGeom prst="rect">
            <a:avLst/>
          </a:prstGeom>
          <a:effectLst>
            <a:outerShdw blurRad="50800" dist="38100" dir="2700000" algn="tl" rotWithShape="0">
              <a:prstClr val="black">
                <a:alpha val="40000"/>
              </a:prstClr>
            </a:outerShdw>
          </a:effectLst>
        </p:spPr>
      </p:pic>
      <p:pic>
        <p:nvPicPr>
          <p:cNvPr id="98" name="Picture 97" descr="A picture containing text, sign&#10;&#10;Description automatically generated">
            <a:extLst>
              <a:ext uri="{FF2B5EF4-FFF2-40B4-BE49-F238E27FC236}">
                <a16:creationId xmlns:a16="http://schemas.microsoft.com/office/drawing/2014/main" id="{3F3B4AD0-9492-8267-337B-BAA35186AED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97702" y="5324791"/>
            <a:ext cx="2569580" cy="822818"/>
          </a:xfrm>
          <a:prstGeom prst="rect">
            <a:avLst/>
          </a:prstGeom>
        </p:spPr>
      </p:pic>
      <p:pic>
        <p:nvPicPr>
          <p:cNvPr id="99" name="Picture 98">
            <a:extLst>
              <a:ext uri="{FF2B5EF4-FFF2-40B4-BE49-F238E27FC236}">
                <a16:creationId xmlns:a16="http://schemas.microsoft.com/office/drawing/2014/main" id="{C0E78B97-47E0-4A15-03EE-0E5B8A0C2EE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30256" y="5405810"/>
            <a:ext cx="687181" cy="196337"/>
          </a:xfrm>
          <a:prstGeom prst="rect">
            <a:avLst/>
          </a:prstGeom>
          <a:effectLst/>
        </p:spPr>
      </p:pic>
      <p:pic>
        <p:nvPicPr>
          <p:cNvPr id="100" name="Picture 99">
            <a:extLst>
              <a:ext uri="{FF2B5EF4-FFF2-40B4-BE49-F238E27FC236}">
                <a16:creationId xmlns:a16="http://schemas.microsoft.com/office/drawing/2014/main" id="{A63AD637-CB0E-00A6-312A-FD7FA2FB4F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4400" y="5509983"/>
            <a:ext cx="687181" cy="196337"/>
          </a:xfrm>
          <a:prstGeom prst="rect">
            <a:avLst/>
          </a:prstGeom>
          <a:effectLst/>
        </p:spPr>
      </p:pic>
      <p:sp>
        <p:nvSpPr>
          <p:cNvPr id="101" name="Text Placeholder 3">
            <a:extLst>
              <a:ext uri="{FF2B5EF4-FFF2-40B4-BE49-F238E27FC236}">
                <a16:creationId xmlns:a16="http://schemas.microsoft.com/office/drawing/2014/main" id="{B5382226-8EFE-AFD5-5B97-66ACDBC3C89B}"/>
              </a:ext>
            </a:extLst>
          </p:cNvPr>
          <p:cNvSpPr txBox="1">
            <a:spLocks/>
          </p:cNvSpPr>
          <p:nvPr/>
        </p:nvSpPr>
        <p:spPr>
          <a:xfrm>
            <a:off x="1657110" y="5553918"/>
            <a:ext cx="1097666" cy="34917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00000"/>
              </a:lnSpc>
              <a:spcBef>
                <a:spcPts val="1600"/>
              </a:spcBef>
              <a:defRPr/>
            </a:pPr>
            <a:r>
              <a:rPr lang="en-US" sz="1400" kern="0">
                <a:solidFill>
                  <a:srgbClr val="FFFFFF"/>
                </a:solidFill>
                <a:latin typeface="Poppins ExtraBold" pitchFamily="2" charset="77"/>
                <a:cs typeface="Poppins ExtraBold" pitchFamily="2" charset="77"/>
              </a:rPr>
              <a:t>HEALTH &amp; </a:t>
            </a:r>
            <a:br>
              <a:rPr lang="en-US" sz="1400" kern="0">
                <a:solidFill>
                  <a:srgbClr val="FFFFFF"/>
                </a:solidFill>
                <a:latin typeface="Poppins ExtraBold" pitchFamily="2" charset="77"/>
                <a:cs typeface="Poppins ExtraBold" pitchFamily="2" charset="77"/>
              </a:rPr>
            </a:br>
            <a:r>
              <a:rPr lang="en-US" sz="1400" kern="0">
                <a:solidFill>
                  <a:srgbClr val="FFFFFF"/>
                </a:solidFill>
                <a:latin typeface="Poppins ExtraBold" pitchFamily="2" charset="77"/>
                <a:cs typeface="Poppins ExtraBold" pitchFamily="2" charset="77"/>
              </a:rPr>
              <a:t>WELLNESS</a:t>
            </a:r>
          </a:p>
        </p:txBody>
      </p:sp>
      <p:pic>
        <p:nvPicPr>
          <p:cNvPr id="102" name="Picture 101" descr="A blue and red triangle pattern&#10;&#10;Description automatically generated">
            <a:extLst>
              <a:ext uri="{FF2B5EF4-FFF2-40B4-BE49-F238E27FC236}">
                <a16:creationId xmlns:a16="http://schemas.microsoft.com/office/drawing/2014/main" id="{15B509D2-1027-9A27-17E3-F82CA8394B6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91383" y="3467342"/>
            <a:ext cx="2569579" cy="1000486"/>
          </a:xfrm>
          <a:prstGeom prst="rect">
            <a:avLst/>
          </a:prstGeom>
        </p:spPr>
      </p:pic>
      <p:pic>
        <p:nvPicPr>
          <p:cNvPr id="103" name="Picture 102" descr="A picture containing text, sign&#10;&#10;Description automatically generated">
            <a:extLst>
              <a:ext uri="{FF2B5EF4-FFF2-40B4-BE49-F238E27FC236}">
                <a16:creationId xmlns:a16="http://schemas.microsoft.com/office/drawing/2014/main" id="{2E0C0DBE-61CC-A5BE-C228-AE4EFFF6C50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61638" y="3766994"/>
            <a:ext cx="1575748" cy="449865"/>
          </a:xfrm>
          <a:prstGeom prst="rect">
            <a:avLst/>
          </a:prstGeom>
        </p:spPr>
      </p:pic>
      <p:pic>
        <p:nvPicPr>
          <p:cNvPr id="104" name="Picture 103" descr="A picture containing indoor, appliance&#10;&#10;Description automatically generated">
            <a:extLst>
              <a:ext uri="{FF2B5EF4-FFF2-40B4-BE49-F238E27FC236}">
                <a16:creationId xmlns:a16="http://schemas.microsoft.com/office/drawing/2014/main" id="{F5A6ED51-8AD5-8BBE-4928-0A757BB6684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p:blipFill>
        <p:spPr>
          <a:xfrm>
            <a:off x="6238753" y="3477126"/>
            <a:ext cx="2580393" cy="986590"/>
          </a:xfrm>
          <a:prstGeom prst="rect">
            <a:avLst/>
          </a:prstGeom>
        </p:spPr>
      </p:pic>
      <p:pic>
        <p:nvPicPr>
          <p:cNvPr id="105" name="Picture 104">
            <a:extLst>
              <a:ext uri="{FF2B5EF4-FFF2-40B4-BE49-F238E27FC236}">
                <a16:creationId xmlns:a16="http://schemas.microsoft.com/office/drawing/2014/main" id="{143FAD9C-CF09-D04B-66B0-071F3992AA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85150" y="3785354"/>
            <a:ext cx="1373963" cy="392560"/>
          </a:xfrm>
          <a:prstGeom prst="rect">
            <a:avLst/>
          </a:prstGeom>
        </p:spPr>
      </p:pic>
      <p:pic>
        <p:nvPicPr>
          <p:cNvPr id="106" name="Picture 105" descr="A picture containing logo&#10;&#10;Description automatically generated">
            <a:extLst>
              <a:ext uri="{FF2B5EF4-FFF2-40B4-BE49-F238E27FC236}">
                <a16:creationId xmlns:a16="http://schemas.microsoft.com/office/drawing/2014/main" id="{364D0293-506A-4261-442F-E0618BD1644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647150" y="5475644"/>
            <a:ext cx="1618545" cy="244390"/>
          </a:xfrm>
          <a:prstGeom prst="rect">
            <a:avLst/>
          </a:prstGeom>
        </p:spPr>
      </p:pic>
      <p:sp>
        <p:nvSpPr>
          <p:cNvPr id="107" name="Text Placeholder 3">
            <a:extLst>
              <a:ext uri="{FF2B5EF4-FFF2-40B4-BE49-F238E27FC236}">
                <a16:creationId xmlns:a16="http://schemas.microsoft.com/office/drawing/2014/main" id="{71C2BBE4-86E7-1414-BBB2-82C7B350C944}"/>
              </a:ext>
            </a:extLst>
          </p:cNvPr>
          <p:cNvSpPr txBox="1">
            <a:spLocks/>
          </p:cNvSpPr>
          <p:nvPr/>
        </p:nvSpPr>
        <p:spPr>
          <a:xfrm>
            <a:off x="6825917" y="5753734"/>
            <a:ext cx="2002239" cy="34917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spcBef>
                <a:spcPts val="1600"/>
              </a:spcBef>
              <a:defRPr/>
            </a:pPr>
            <a:r>
              <a:rPr lang="en-US" sz="1400" b="0" kern="0">
                <a:solidFill>
                  <a:srgbClr val="FFFFFF"/>
                </a:solidFill>
                <a:latin typeface="Poppins" pitchFamily="2" charset="77"/>
                <a:cs typeface="Poppins" pitchFamily="2" charset="77"/>
              </a:rPr>
              <a:t>PART OF</a:t>
            </a:r>
            <a:endParaRPr lang="en-US" sz="1400" b="0" kern="0">
              <a:solidFill>
                <a:srgbClr val="FFFFFF"/>
              </a:solidFill>
              <a:latin typeface="Georgia"/>
              <a:cs typeface="Arial"/>
            </a:endParaRPr>
          </a:p>
        </p:txBody>
      </p:sp>
      <p:pic>
        <p:nvPicPr>
          <p:cNvPr id="108" name="Picture 107">
            <a:extLst>
              <a:ext uri="{FF2B5EF4-FFF2-40B4-BE49-F238E27FC236}">
                <a16:creationId xmlns:a16="http://schemas.microsoft.com/office/drawing/2014/main" id="{745D91C4-545E-D49C-9514-5CBF094198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07969" y="5766758"/>
            <a:ext cx="687181" cy="196337"/>
          </a:xfrm>
          <a:prstGeom prst="rect">
            <a:avLst/>
          </a:prstGeom>
          <a:effectLst/>
        </p:spPr>
      </p:pic>
      <p:sp>
        <p:nvSpPr>
          <p:cNvPr id="109" name="Title 108">
            <a:extLst>
              <a:ext uri="{FF2B5EF4-FFF2-40B4-BE49-F238E27FC236}">
                <a16:creationId xmlns:a16="http://schemas.microsoft.com/office/drawing/2014/main" id="{7527AAAF-769F-616C-9410-7DDAF2EAB967}"/>
              </a:ext>
            </a:extLst>
          </p:cNvPr>
          <p:cNvSpPr>
            <a:spLocks noGrp="1"/>
          </p:cNvSpPr>
          <p:nvPr>
            <p:ph type="title"/>
          </p:nvPr>
        </p:nvSpPr>
        <p:spPr/>
        <p:txBody>
          <a:bodyPr anchor="b"/>
          <a:lstStyle/>
          <a:p>
            <a:r>
              <a:rPr lang="en-US"/>
              <a:t>Logo usage rules</a:t>
            </a:r>
          </a:p>
        </p:txBody>
      </p:sp>
      <p:sp>
        <p:nvSpPr>
          <p:cNvPr id="110" name="TextBox 109">
            <a:extLst>
              <a:ext uri="{FF2B5EF4-FFF2-40B4-BE49-F238E27FC236}">
                <a16:creationId xmlns:a16="http://schemas.microsoft.com/office/drawing/2014/main" id="{6E0EF8A8-9FDA-0FB8-9D60-D4FC6563E92B}"/>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02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LOGO USAGE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4027443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6493ED8-AE24-3B9A-5DD1-98E65D08095A}"/>
              </a:ext>
            </a:extLst>
          </p:cNvPr>
          <p:cNvSpPr/>
          <p:nvPr/>
        </p:nvSpPr>
        <p:spPr>
          <a:xfrm>
            <a:off x="0" y="0"/>
            <a:ext cx="12192000" cy="1957754"/>
          </a:xfrm>
          <a:prstGeom prst="rect">
            <a:avLst/>
          </a:prstGeom>
          <a:solidFill>
            <a:schemeClr val="bg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bg2"/>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6B5AEAA8-D58F-491D-8844-70DC324DCAB8}"/>
              </a:ext>
            </a:extLst>
          </p:cNvPr>
          <p:cNvSpPr>
            <a:spLocks noGrp="1"/>
          </p:cNvSpPr>
          <p:nvPr>
            <p:ph type="title"/>
          </p:nvPr>
        </p:nvSpPr>
        <p:spPr/>
        <p:txBody>
          <a:bodyPr anchor="b"/>
          <a:lstStyle/>
          <a:p>
            <a:r>
              <a:rPr lang="en-US">
                <a:solidFill>
                  <a:schemeClr val="tx2"/>
                </a:solidFill>
              </a:rPr>
              <a:t>GroupM logo lock ups</a:t>
            </a:r>
          </a:p>
        </p:txBody>
      </p:sp>
      <p:sp>
        <p:nvSpPr>
          <p:cNvPr id="3" name="Slide Number Placeholder 2">
            <a:extLst>
              <a:ext uri="{FF2B5EF4-FFF2-40B4-BE49-F238E27FC236}">
                <a16:creationId xmlns:a16="http://schemas.microsoft.com/office/drawing/2014/main" id="{B8FD5C56-730B-C5A0-282A-D7BB892E127C}"/>
              </a:ext>
            </a:extLst>
          </p:cNvPr>
          <p:cNvSpPr>
            <a:spLocks noGrp="1"/>
          </p:cNvSpPr>
          <p:nvPr>
            <p:ph type="sldNum" sz="quarter" idx="11"/>
          </p:nvPr>
        </p:nvSpPr>
        <p:spPr/>
        <p:txBody>
          <a:bodyPr/>
          <a:lstStyle/>
          <a:p>
            <a:fld id="{35E0D356-6DCB-1E45-8811-333E786CA1EC}" type="slidenum">
              <a:rPr lang="en-US" smtClean="0"/>
              <a:pPr/>
              <a:t>12</a:t>
            </a:fld>
            <a:endParaRPr lang="en-US"/>
          </a:p>
        </p:txBody>
      </p:sp>
      <p:sp>
        <p:nvSpPr>
          <p:cNvPr id="10" name="Text Placeholder 3">
            <a:extLst>
              <a:ext uri="{FF2B5EF4-FFF2-40B4-BE49-F238E27FC236}">
                <a16:creationId xmlns:a16="http://schemas.microsoft.com/office/drawing/2014/main" id="{1016FA1F-E08F-6168-264C-8C9A4FA94B09}"/>
              </a:ext>
            </a:extLst>
          </p:cNvPr>
          <p:cNvSpPr txBox="1">
            <a:spLocks/>
          </p:cNvSpPr>
          <p:nvPr/>
        </p:nvSpPr>
        <p:spPr>
          <a:xfrm>
            <a:off x="564947" y="2783308"/>
            <a:ext cx="2490343" cy="30480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u="none" strike="noStrike" kern="0" cap="none" spc="0" normalizeH="0" baseline="0" noProof="0">
                <a:ln>
                  <a:noFill/>
                </a:ln>
                <a:solidFill>
                  <a:srgbClr val="0A2756"/>
                </a:solidFill>
                <a:effectLst/>
                <a:uLnTx/>
                <a:uFillTx/>
                <a:latin typeface="Poppins ExtraBold" pitchFamily="2" charset="77"/>
                <a:cs typeface="Poppins ExtraBold" pitchFamily="2" charset="77"/>
                <a:sym typeface="Georgia"/>
              </a:rPr>
              <a:t>WITH AG</a:t>
            </a:r>
            <a:r>
              <a:rPr lang="en-US">
                <a:solidFill>
                  <a:srgbClr val="0A2756"/>
                </a:solidFill>
                <a:latin typeface="Poppins ExtraBold" pitchFamily="2" charset="77"/>
                <a:cs typeface="Poppins ExtraBold" pitchFamily="2" charset="77"/>
              </a:rPr>
              <a:t>ENCY LOGOS</a:t>
            </a:r>
            <a:endParaRPr kumimoji="0" lang="en-US" u="none" strike="noStrike" kern="0" cap="none" spc="0" normalizeH="0" baseline="0" noProof="0">
              <a:ln>
                <a:noFill/>
              </a:ln>
              <a:solidFill>
                <a:srgbClr val="0A2756"/>
              </a:solidFill>
              <a:effectLst/>
              <a:uLnTx/>
              <a:uFillTx/>
              <a:latin typeface="Poppins ExtraBold" pitchFamily="2" charset="77"/>
              <a:cs typeface="Poppins ExtraBold" pitchFamily="2" charset="77"/>
              <a:sym typeface="Georgia"/>
            </a:endParaRPr>
          </a:p>
        </p:txBody>
      </p:sp>
      <p:sp>
        <p:nvSpPr>
          <p:cNvPr id="11" name="Text Placeholder 3">
            <a:extLst>
              <a:ext uri="{FF2B5EF4-FFF2-40B4-BE49-F238E27FC236}">
                <a16:creationId xmlns:a16="http://schemas.microsoft.com/office/drawing/2014/main" id="{A24B079F-F8E0-FED2-BA44-1C990BFDA699}"/>
              </a:ext>
            </a:extLst>
          </p:cNvPr>
          <p:cNvSpPr txBox="1">
            <a:spLocks/>
          </p:cNvSpPr>
          <p:nvPr/>
        </p:nvSpPr>
        <p:spPr>
          <a:xfrm>
            <a:off x="564947" y="4647877"/>
            <a:ext cx="3842930" cy="30480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u="none" strike="noStrike" kern="0" cap="none" spc="0" normalizeH="0" baseline="0" noProof="0">
                <a:ln>
                  <a:noFill/>
                </a:ln>
                <a:solidFill>
                  <a:srgbClr val="0A2756"/>
                </a:solidFill>
                <a:effectLst/>
                <a:uLnTx/>
                <a:uFillTx/>
                <a:latin typeface="Poppins ExtraBold" pitchFamily="2" charset="77"/>
                <a:cs typeface="Poppins ExtraBold" pitchFamily="2" charset="77"/>
                <a:sym typeface="Georgia"/>
              </a:rPr>
              <a:t>WITH AGENCY LOGOS &amp; BUSINESSES IDENTIFIERS</a:t>
            </a:r>
          </a:p>
        </p:txBody>
      </p:sp>
      <p:pic>
        <p:nvPicPr>
          <p:cNvPr id="21" name="image1.png" descr="image1.png">
            <a:extLst>
              <a:ext uri="{FF2B5EF4-FFF2-40B4-BE49-F238E27FC236}">
                <a16:creationId xmlns:a16="http://schemas.microsoft.com/office/drawing/2014/main" id="{256CDF5B-DE86-1B54-D454-BBEC2C0F8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2" name="TextBox 21">
            <a:extLst>
              <a:ext uri="{FF2B5EF4-FFF2-40B4-BE49-F238E27FC236}">
                <a16:creationId xmlns:a16="http://schemas.microsoft.com/office/drawing/2014/main" id="{AB191C69-B611-9A27-EAB1-01E7752A65FB}"/>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02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LOGO USAGE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grpSp>
        <p:nvGrpSpPr>
          <p:cNvPr id="17" name="Group 16">
            <a:extLst>
              <a:ext uri="{FF2B5EF4-FFF2-40B4-BE49-F238E27FC236}">
                <a16:creationId xmlns:a16="http://schemas.microsoft.com/office/drawing/2014/main" id="{D0528E99-13A3-A04A-A9DC-52AC8EDF4020}"/>
              </a:ext>
            </a:extLst>
          </p:cNvPr>
          <p:cNvGrpSpPr/>
          <p:nvPr/>
        </p:nvGrpSpPr>
        <p:grpSpPr>
          <a:xfrm>
            <a:off x="547014" y="4854276"/>
            <a:ext cx="11168736" cy="743360"/>
            <a:chOff x="592734" y="4326452"/>
            <a:chExt cx="10169050" cy="676824"/>
          </a:xfrm>
        </p:grpSpPr>
        <p:pic>
          <p:nvPicPr>
            <p:cNvPr id="18" name="Picture 17" descr="A picture containing text, sign&#10;&#10;Description automatically generated">
              <a:extLst>
                <a:ext uri="{FF2B5EF4-FFF2-40B4-BE49-F238E27FC236}">
                  <a16:creationId xmlns:a16="http://schemas.microsoft.com/office/drawing/2014/main" id="{BCF6E3D7-AB11-6B8E-7C03-8089B3D58A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734" y="4675731"/>
              <a:ext cx="946994" cy="270360"/>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200F43E-A662-2776-C617-4CFF661466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6183" y="4326452"/>
              <a:ext cx="1335601" cy="676824"/>
            </a:xfrm>
            <a:prstGeom prst="rect">
              <a:avLst/>
            </a:prstGeom>
          </p:spPr>
        </p:pic>
        <p:pic>
          <p:nvPicPr>
            <p:cNvPr id="23" name="Picture 22">
              <a:extLst>
                <a:ext uri="{FF2B5EF4-FFF2-40B4-BE49-F238E27FC236}">
                  <a16:creationId xmlns:a16="http://schemas.microsoft.com/office/drawing/2014/main" id="{08AEFF6D-2F26-A77B-1840-80BB1B695FC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13350" y="4689189"/>
              <a:ext cx="1453156" cy="177103"/>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70B35F09-97BA-DFBD-3199-D7711B4FBC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15722" y="4681187"/>
              <a:ext cx="1411179" cy="183389"/>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85B2A552-5B78-E895-D86E-958C2F93C79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02583" y="4676404"/>
              <a:ext cx="1781641" cy="269016"/>
            </a:xfrm>
            <a:prstGeom prst="rect">
              <a:avLst/>
            </a:prstGeom>
          </p:spPr>
        </p:pic>
        <p:pic>
          <p:nvPicPr>
            <p:cNvPr id="34" name="Picture 33" descr="A black background with pink text&#10;&#10;Description automatically generated">
              <a:extLst>
                <a:ext uri="{FF2B5EF4-FFF2-40B4-BE49-F238E27FC236}">
                  <a16:creationId xmlns:a16="http://schemas.microsoft.com/office/drawing/2014/main" id="{ED279172-1182-74F8-A67B-78BF7835A8DE}"/>
                </a:ext>
              </a:extLst>
            </p:cNvPr>
            <p:cNvPicPr>
              <a:picLocks noChangeAspect="1"/>
            </p:cNvPicPr>
            <p:nvPr/>
          </p:nvPicPr>
          <p:blipFill rotWithShape="1">
            <a:blip r:embed="rId8"/>
            <a:srcRect l="8284" t="32010" r="10565" b="28836"/>
            <a:stretch/>
          </p:blipFill>
          <p:spPr>
            <a:xfrm>
              <a:off x="5141352" y="4524755"/>
              <a:ext cx="1218266" cy="362054"/>
            </a:xfrm>
            <a:prstGeom prst="rect">
              <a:avLst/>
            </a:prstGeom>
          </p:spPr>
        </p:pic>
        <p:pic>
          <p:nvPicPr>
            <p:cNvPr id="35" name="Picture 34" descr="A black background with a black square&#10;&#10;Description automatically generated with medium confidence">
              <a:extLst>
                <a:ext uri="{FF2B5EF4-FFF2-40B4-BE49-F238E27FC236}">
                  <a16:creationId xmlns:a16="http://schemas.microsoft.com/office/drawing/2014/main" id="{2E2DAC43-0004-4C1F-D2A1-87325C3502FF}"/>
                </a:ext>
              </a:extLst>
            </p:cNvPr>
            <p:cNvPicPr>
              <a:picLocks noChangeAspect="1"/>
            </p:cNvPicPr>
            <p:nvPr/>
          </p:nvPicPr>
          <p:blipFill>
            <a:blip r:embed="rId9"/>
            <a:stretch>
              <a:fillRect/>
            </a:stretch>
          </p:blipFill>
          <p:spPr>
            <a:xfrm>
              <a:off x="6577633" y="4635616"/>
              <a:ext cx="671336" cy="278701"/>
            </a:xfrm>
            <a:prstGeom prst="rect">
              <a:avLst/>
            </a:prstGeom>
          </p:spPr>
        </p:pic>
      </p:grpSp>
      <p:pic>
        <p:nvPicPr>
          <p:cNvPr id="41" name="Picture 40" descr="A picture containing text, sign&#10;&#10;Description automatically generated">
            <a:extLst>
              <a:ext uri="{FF2B5EF4-FFF2-40B4-BE49-F238E27FC236}">
                <a16:creationId xmlns:a16="http://schemas.microsoft.com/office/drawing/2014/main" id="{4ED96F22-A168-CD91-933D-4176C054CB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014" y="3297799"/>
            <a:ext cx="1040090" cy="296938"/>
          </a:xfrm>
          <a:prstGeom prst="rect">
            <a:avLst/>
          </a:prstGeom>
        </p:spPr>
      </p:pic>
      <p:pic>
        <p:nvPicPr>
          <p:cNvPr id="42" name="Picture 41">
            <a:extLst>
              <a:ext uri="{FF2B5EF4-FFF2-40B4-BE49-F238E27FC236}">
                <a16:creationId xmlns:a16="http://schemas.microsoft.com/office/drawing/2014/main" id="{25826A43-BEC9-CDA7-1E5C-F29F30F1ED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87625" y="3312580"/>
            <a:ext cx="1596011" cy="194513"/>
          </a:xfrm>
          <a:prstGeom prst="rect">
            <a:avLst/>
          </a:prstGeom>
        </p:spPr>
      </p:pic>
      <p:pic>
        <p:nvPicPr>
          <p:cNvPr id="43" name="Picture 42" descr="Shape&#10;&#10;Description automatically generated with medium confidence">
            <a:extLst>
              <a:ext uri="{FF2B5EF4-FFF2-40B4-BE49-F238E27FC236}">
                <a16:creationId xmlns:a16="http://schemas.microsoft.com/office/drawing/2014/main" id="{584A1FA9-08D9-15A0-B387-1A8F088664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57351" y="3303792"/>
            <a:ext cx="1549907" cy="201417"/>
          </a:xfrm>
          <a:prstGeom prst="rect">
            <a:avLst/>
          </a:prstGeom>
        </p:spPr>
      </p:pic>
      <p:pic>
        <p:nvPicPr>
          <p:cNvPr id="44" name="Picture 43" descr="A black background with pink text&#10;&#10;Description automatically generated">
            <a:extLst>
              <a:ext uri="{FF2B5EF4-FFF2-40B4-BE49-F238E27FC236}">
                <a16:creationId xmlns:a16="http://schemas.microsoft.com/office/drawing/2014/main" id="{5ED25A9C-BD05-9520-46C2-3BCE386C2721}"/>
              </a:ext>
            </a:extLst>
          </p:cNvPr>
          <p:cNvPicPr>
            <a:picLocks noChangeAspect="1"/>
          </p:cNvPicPr>
          <p:nvPr/>
        </p:nvPicPr>
        <p:blipFill rotWithShape="1">
          <a:blip r:embed="rId8"/>
          <a:srcRect l="8284" t="32010" r="10565" b="28836"/>
          <a:stretch/>
        </p:blipFill>
        <p:spPr>
          <a:xfrm>
            <a:off x="5542792" y="3131981"/>
            <a:ext cx="1338030" cy="397646"/>
          </a:xfrm>
          <a:prstGeom prst="rect">
            <a:avLst/>
          </a:prstGeom>
        </p:spPr>
      </p:pic>
      <p:pic>
        <p:nvPicPr>
          <p:cNvPr id="45" name="Picture 44" descr="A black background with a black square&#10;&#10;Description automatically generated with medium confidence">
            <a:extLst>
              <a:ext uri="{FF2B5EF4-FFF2-40B4-BE49-F238E27FC236}">
                <a16:creationId xmlns:a16="http://schemas.microsoft.com/office/drawing/2014/main" id="{53BB5B9A-32D9-5AEA-8447-78CDC89F26A5}"/>
              </a:ext>
            </a:extLst>
          </p:cNvPr>
          <p:cNvPicPr>
            <a:picLocks noChangeAspect="1"/>
          </p:cNvPicPr>
          <p:nvPr/>
        </p:nvPicPr>
        <p:blipFill>
          <a:blip r:embed="rId9"/>
          <a:stretch>
            <a:fillRect/>
          </a:stretch>
        </p:blipFill>
        <p:spPr>
          <a:xfrm>
            <a:off x="7120269" y="3253741"/>
            <a:ext cx="737333" cy="306099"/>
          </a:xfrm>
          <a:prstGeom prst="rect">
            <a:avLst/>
          </a:prstGeom>
        </p:spPr>
      </p:pic>
    </p:spTree>
    <p:extLst>
      <p:ext uri="{BB962C8B-B14F-4D97-AF65-F5344CB8AC3E}">
        <p14:creationId xmlns:p14="http://schemas.microsoft.com/office/powerpoint/2010/main" val="304040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812E74D-17B4-D847-B609-ACD8A910652A}"/>
              </a:ext>
            </a:extLst>
          </p:cNvPr>
          <p:cNvSpPr/>
          <p:nvPr/>
        </p:nvSpPr>
        <p:spPr>
          <a:xfrm>
            <a:off x="6091646" y="1"/>
            <a:ext cx="6100354" cy="6858000"/>
          </a:xfrm>
          <a:prstGeom prst="rect">
            <a:avLst/>
          </a:prstGeom>
          <a:solidFill>
            <a:schemeClr val="bg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chemeClr val="accent1"/>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18A7240C-B9F8-046A-1777-7D569909919A}"/>
              </a:ext>
            </a:extLst>
          </p:cNvPr>
          <p:cNvSpPr>
            <a:spLocks noGrp="1"/>
          </p:cNvSpPr>
          <p:nvPr>
            <p:ph type="title"/>
          </p:nvPr>
        </p:nvSpPr>
        <p:spPr/>
        <p:txBody>
          <a:bodyPr anchor="b"/>
          <a:lstStyle/>
          <a:p>
            <a:r>
              <a:rPr lang="en-US"/>
              <a:t>Brand Teams &amp; Initiatives</a:t>
            </a:r>
          </a:p>
        </p:txBody>
      </p:sp>
      <p:sp>
        <p:nvSpPr>
          <p:cNvPr id="3" name="Slide Number Placeholder 2">
            <a:extLst>
              <a:ext uri="{FF2B5EF4-FFF2-40B4-BE49-F238E27FC236}">
                <a16:creationId xmlns:a16="http://schemas.microsoft.com/office/drawing/2014/main" id="{7932466F-509C-69F4-E095-1682AFDD5949}"/>
              </a:ext>
            </a:extLst>
          </p:cNvPr>
          <p:cNvSpPr>
            <a:spLocks noGrp="1"/>
          </p:cNvSpPr>
          <p:nvPr>
            <p:ph type="sldNum" sz="quarter" idx="11"/>
          </p:nvPr>
        </p:nvSpPr>
        <p:spPr/>
        <p:txBody>
          <a:bodyPr/>
          <a:lstStyle/>
          <a:p>
            <a:fld id="{35E0D356-6DCB-1E45-8811-333E786CA1EC}" type="slidenum">
              <a:rPr lang="en-US" smtClean="0"/>
              <a:pPr/>
              <a:t>13</a:t>
            </a:fld>
            <a:endParaRPr lang="en-US"/>
          </a:p>
        </p:txBody>
      </p:sp>
      <p:sp>
        <p:nvSpPr>
          <p:cNvPr id="4" name="Rectangle 3">
            <a:extLst>
              <a:ext uri="{FF2B5EF4-FFF2-40B4-BE49-F238E27FC236}">
                <a16:creationId xmlns:a16="http://schemas.microsoft.com/office/drawing/2014/main" id="{973DB9B5-4931-8AEB-DDE3-9106E554FC08}"/>
              </a:ext>
            </a:extLst>
          </p:cNvPr>
          <p:cNvSpPr/>
          <p:nvPr/>
        </p:nvSpPr>
        <p:spPr>
          <a:xfrm>
            <a:off x="550888" y="3211345"/>
            <a:ext cx="2477588" cy="1521820"/>
          </a:xfrm>
          <a:prstGeom prst="rect">
            <a:avLst/>
          </a:prstGeom>
          <a:solidFill>
            <a:srgbClr val="FFFFFF"/>
          </a:solidFill>
          <a:ln w="12700" cap="flat">
            <a:solidFill>
              <a:schemeClr val="tx2"/>
            </a:solidFill>
            <a:prstDash val="solid"/>
            <a:miter lim="800000"/>
          </a:ln>
          <a:effectLst>
            <a:outerShdw blurRad="215900" dist="38100" dir="2700000" algn="tl" rotWithShape="0">
              <a:prstClr val="black">
                <a:alpha val="27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5" name="Picture 4" descr="A picture containing logo&#10;&#10;Description automatically generated">
            <a:extLst>
              <a:ext uri="{FF2B5EF4-FFF2-40B4-BE49-F238E27FC236}">
                <a16:creationId xmlns:a16="http://schemas.microsoft.com/office/drawing/2014/main" id="{E0BED13E-6EFD-B032-E4F7-AB0A68B8E5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8334" y="3892631"/>
            <a:ext cx="1934767" cy="292137"/>
          </a:xfrm>
          <a:prstGeom prst="rect">
            <a:avLst/>
          </a:prstGeom>
        </p:spPr>
      </p:pic>
      <p:sp>
        <p:nvSpPr>
          <p:cNvPr id="6" name="Rectangle 5">
            <a:extLst>
              <a:ext uri="{FF2B5EF4-FFF2-40B4-BE49-F238E27FC236}">
                <a16:creationId xmlns:a16="http://schemas.microsoft.com/office/drawing/2014/main" id="{1F43A511-46D2-B2BA-99A8-20C736042E19}"/>
              </a:ext>
            </a:extLst>
          </p:cNvPr>
          <p:cNvSpPr/>
          <p:nvPr/>
        </p:nvSpPr>
        <p:spPr>
          <a:xfrm>
            <a:off x="3259241" y="3211345"/>
            <a:ext cx="2477588" cy="1521820"/>
          </a:xfrm>
          <a:prstGeom prst="rect">
            <a:avLst/>
          </a:prstGeom>
          <a:solidFill>
            <a:srgbClr val="FFFFFF"/>
          </a:solidFill>
          <a:ln w="12700" cap="flat">
            <a:solidFill>
              <a:schemeClr val="tx2"/>
            </a:solidFill>
            <a:prstDash val="solid"/>
            <a:miter lim="800000"/>
          </a:ln>
          <a:effectLst>
            <a:outerShdw blurRad="215900" dist="38100" dir="2700000" algn="tl" rotWithShape="0">
              <a:prstClr val="black">
                <a:alpha val="27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Rectangle 6">
            <a:extLst>
              <a:ext uri="{FF2B5EF4-FFF2-40B4-BE49-F238E27FC236}">
                <a16:creationId xmlns:a16="http://schemas.microsoft.com/office/drawing/2014/main" id="{451CC250-6E5E-2E1F-2B37-D2B7B7862674}"/>
              </a:ext>
            </a:extLst>
          </p:cNvPr>
          <p:cNvSpPr/>
          <p:nvPr/>
        </p:nvSpPr>
        <p:spPr>
          <a:xfrm>
            <a:off x="6470472" y="4924531"/>
            <a:ext cx="2477588" cy="1521820"/>
          </a:xfrm>
          <a:prstGeom prst="rect">
            <a:avLst/>
          </a:prstGeom>
          <a:solidFill>
            <a:srgbClr val="FFFFFF"/>
          </a:solidFill>
          <a:ln w="12700" cap="flat">
            <a:solidFill>
              <a:schemeClr val="tx2"/>
            </a:solidFill>
            <a:prstDash val="solid"/>
            <a:miter lim="800000"/>
          </a:ln>
          <a:effectLst>
            <a:outerShdw blurRad="215900" dist="38100" dir="2700000" algn="tl" rotWithShape="0">
              <a:prstClr val="black">
                <a:alpha val="27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0" name="Text Placeholder 2">
            <a:extLst>
              <a:ext uri="{FF2B5EF4-FFF2-40B4-BE49-F238E27FC236}">
                <a16:creationId xmlns:a16="http://schemas.microsoft.com/office/drawing/2014/main" id="{1AE68493-0439-DAD7-DACD-E028B1984651}"/>
              </a:ext>
            </a:extLst>
          </p:cNvPr>
          <p:cNvSpPr txBox="1">
            <a:spLocks/>
          </p:cNvSpPr>
          <p:nvPr/>
        </p:nvSpPr>
        <p:spPr>
          <a:xfrm>
            <a:off x="534488" y="1621550"/>
            <a:ext cx="2130335" cy="2721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u="none" strike="noStrike" kern="0" cap="none" spc="0" normalizeH="0" baseline="0" noProof="0">
                <a:ln>
                  <a:noFill/>
                </a:ln>
                <a:solidFill>
                  <a:schemeClr val="bg2"/>
                </a:solidFill>
                <a:effectLst/>
                <a:uLnTx/>
                <a:uFillTx/>
                <a:latin typeface="Poppins ExtraBold" pitchFamily="2" charset="77"/>
                <a:cs typeface="Poppins ExtraBold" pitchFamily="2" charset="77"/>
                <a:sym typeface="Georgia"/>
              </a:rPr>
              <a:t>IDENTIFIERS</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28DF4C57-F269-2F6A-5706-1705A9BE97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4753" y="3434074"/>
            <a:ext cx="1681390" cy="1141457"/>
          </a:xfrm>
          <a:prstGeom prst="rect">
            <a:avLst/>
          </a:prstGeom>
        </p:spPr>
      </p:pic>
      <p:pic>
        <p:nvPicPr>
          <p:cNvPr id="12" name="Picture 11" descr="A blue text on a black background&#10;&#10;Description automatically generated">
            <a:extLst>
              <a:ext uri="{FF2B5EF4-FFF2-40B4-BE49-F238E27FC236}">
                <a16:creationId xmlns:a16="http://schemas.microsoft.com/office/drawing/2014/main" id="{CE99AE3D-BFD6-3C3D-7421-F114E84E2A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129" y="5506472"/>
            <a:ext cx="1655184" cy="433712"/>
          </a:xfrm>
          <a:prstGeom prst="rect">
            <a:avLst/>
          </a:prstGeom>
        </p:spPr>
      </p:pic>
      <p:sp>
        <p:nvSpPr>
          <p:cNvPr id="14" name="Rectangle 13">
            <a:extLst>
              <a:ext uri="{FF2B5EF4-FFF2-40B4-BE49-F238E27FC236}">
                <a16:creationId xmlns:a16="http://schemas.microsoft.com/office/drawing/2014/main" id="{9EAF6888-900B-6780-EF77-E485E8077FE5}"/>
              </a:ext>
            </a:extLst>
          </p:cNvPr>
          <p:cNvSpPr/>
          <p:nvPr/>
        </p:nvSpPr>
        <p:spPr>
          <a:xfrm>
            <a:off x="550888" y="4931231"/>
            <a:ext cx="2477588" cy="1521820"/>
          </a:xfrm>
          <a:prstGeom prst="rect">
            <a:avLst/>
          </a:prstGeom>
          <a:solidFill>
            <a:srgbClr val="FFFFFF"/>
          </a:solidFill>
          <a:ln w="12700" cap="flat">
            <a:solidFill>
              <a:schemeClr val="tx2"/>
            </a:solidFill>
            <a:prstDash val="solid"/>
            <a:miter lim="800000"/>
          </a:ln>
          <a:effectLst>
            <a:outerShdw blurRad="215900" dist="38100" dir="2700000" algn="tl" rotWithShape="0">
              <a:prstClr val="black">
                <a:alpha val="27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5" name="Rectangle 14">
            <a:extLst>
              <a:ext uri="{FF2B5EF4-FFF2-40B4-BE49-F238E27FC236}">
                <a16:creationId xmlns:a16="http://schemas.microsoft.com/office/drawing/2014/main" id="{E8A3E8A1-CD27-2136-577D-AFF0E4F20E4F}"/>
              </a:ext>
            </a:extLst>
          </p:cNvPr>
          <p:cNvSpPr/>
          <p:nvPr/>
        </p:nvSpPr>
        <p:spPr>
          <a:xfrm>
            <a:off x="9184570" y="3207535"/>
            <a:ext cx="2477588" cy="1521820"/>
          </a:xfrm>
          <a:prstGeom prst="rect">
            <a:avLst/>
          </a:prstGeom>
          <a:solidFill>
            <a:srgbClr val="FFFFFF"/>
          </a:solidFill>
          <a:ln w="12700" cap="flat">
            <a:solidFill>
              <a:schemeClr val="tx2"/>
            </a:solidFill>
            <a:prstDash val="solid"/>
            <a:miter lim="800000"/>
          </a:ln>
          <a:effectLst>
            <a:outerShdw blurRad="215900" dist="38100" dir="2700000" algn="tl" rotWithShape="0">
              <a:prstClr val="black">
                <a:alpha val="27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18" name="Picture 2" descr="A picture containing icon&#10;&#10;Description automatically generated">
            <a:extLst>
              <a:ext uri="{FF2B5EF4-FFF2-40B4-BE49-F238E27FC236}">
                <a16:creationId xmlns:a16="http://schemas.microsoft.com/office/drawing/2014/main" id="{3EEC5F70-D8F7-1CF8-BFC0-755E39F0432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15487" y="3822910"/>
            <a:ext cx="1052104" cy="3066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letter on a black background&#10;&#10;Description automatically generated">
            <a:extLst>
              <a:ext uri="{FF2B5EF4-FFF2-40B4-BE49-F238E27FC236}">
                <a16:creationId xmlns:a16="http://schemas.microsoft.com/office/drawing/2014/main" id="{D2C1D7F2-AAED-034F-B1C7-36B1AE145DF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1529" y="5577842"/>
            <a:ext cx="1907673" cy="313509"/>
          </a:xfrm>
          <a:prstGeom prst="rect">
            <a:avLst/>
          </a:prstGeom>
        </p:spPr>
      </p:pic>
      <p:sp>
        <p:nvSpPr>
          <p:cNvPr id="20" name="Text Placeholder 2">
            <a:extLst>
              <a:ext uri="{FF2B5EF4-FFF2-40B4-BE49-F238E27FC236}">
                <a16:creationId xmlns:a16="http://schemas.microsoft.com/office/drawing/2014/main" id="{F0612C29-1882-9109-A269-86AA3F233F86}"/>
              </a:ext>
            </a:extLst>
          </p:cNvPr>
          <p:cNvSpPr txBox="1">
            <a:spLocks/>
          </p:cNvSpPr>
          <p:nvPr/>
        </p:nvSpPr>
        <p:spPr>
          <a:xfrm>
            <a:off x="6470471" y="1621550"/>
            <a:ext cx="2130335" cy="2721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1" u="none" strike="noStrike" kern="0" cap="none" spc="0" normalizeH="0" baseline="0" noProof="0">
                <a:ln>
                  <a:noFill/>
                </a:ln>
                <a:effectLst/>
                <a:uLnTx/>
                <a:uFillTx/>
                <a:latin typeface="Poppins ExtraBold" pitchFamily="2" charset="77"/>
                <a:cs typeface="Poppins ExtraBold" pitchFamily="2" charset="77"/>
                <a:sym typeface="Georgia"/>
              </a:rPr>
              <a:t>WORDMARKS</a:t>
            </a:r>
          </a:p>
        </p:txBody>
      </p:sp>
      <p:sp>
        <p:nvSpPr>
          <p:cNvPr id="21" name="Text Placeholder 2">
            <a:extLst>
              <a:ext uri="{FF2B5EF4-FFF2-40B4-BE49-F238E27FC236}">
                <a16:creationId xmlns:a16="http://schemas.microsoft.com/office/drawing/2014/main" id="{0582E79E-5CFE-8AC8-D750-5EA840ED7761}"/>
              </a:ext>
            </a:extLst>
          </p:cNvPr>
          <p:cNvSpPr txBox="1">
            <a:spLocks/>
          </p:cNvSpPr>
          <p:nvPr/>
        </p:nvSpPr>
        <p:spPr>
          <a:xfrm>
            <a:off x="534488" y="1884284"/>
            <a:ext cx="4599215" cy="9187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spcBef>
                <a:spcPts val="0"/>
              </a:spcBef>
              <a:spcAft>
                <a:spcPts val="0"/>
              </a:spcAft>
              <a:buClrTx/>
              <a:buSzTx/>
              <a:buFontTx/>
              <a:buNone/>
              <a:tabLst/>
              <a:defRPr/>
            </a:pPr>
            <a:r>
              <a:rPr kumimoji="0" lang="en-US" sz="1500" u="none" strike="noStrike" kern="0" cap="none" spc="0" normalizeH="0" baseline="0" noProof="0">
                <a:ln>
                  <a:noFill/>
                </a:ln>
                <a:solidFill>
                  <a:schemeClr val="bg2"/>
                </a:solidFill>
                <a:effectLst/>
                <a:uLnTx/>
                <a:uFillTx/>
                <a:latin typeface="Poppins" pitchFamily="2" charset="77"/>
                <a:cs typeface="Poppins" pitchFamily="2" charset="77"/>
                <a:sym typeface="Georgia"/>
              </a:rPr>
              <a:t>Identifiers are created in conjunction with the </a:t>
            </a:r>
            <a:r>
              <a:rPr lang="en-US" sz="1500">
                <a:solidFill>
                  <a:schemeClr val="bg2"/>
                </a:solidFill>
                <a:latin typeface="Poppins" pitchFamily="2" charset="77"/>
                <a:cs typeface="Poppins" pitchFamily="2" charset="77"/>
              </a:rPr>
              <a:t>G</a:t>
            </a:r>
            <a:r>
              <a:rPr kumimoji="0" lang="en-US" sz="1500" u="none" strike="noStrike" kern="0" cap="none" spc="0" normalizeH="0" baseline="0" noProof="0">
                <a:ln>
                  <a:noFill/>
                </a:ln>
                <a:solidFill>
                  <a:schemeClr val="bg2"/>
                </a:solidFill>
                <a:effectLst/>
                <a:uLnTx/>
                <a:uFillTx/>
                <a:latin typeface="Poppins" pitchFamily="2" charset="77"/>
                <a:cs typeface="Poppins" pitchFamily="2" charset="77"/>
                <a:sym typeface="Georgia"/>
              </a:rPr>
              <a:t>roupM master logo and are used to represent a team</a:t>
            </a:r>
            <a:r>
              <a:rPr lang="en-US" sz="1500" kern="0">
                <a:solidFill>
                  <a:schemeClr val="bg2"/>
                </a:solidFill>
                <a:latin typeface="Poppins" pitchFamily="2" charset="77"/>
                <a:cs typeface="Poppins" pitchFamily="2" charset="77"/>
              </a:rPr>
              <a:t> or</a:t>
            </a:r>
            <a:r>
              <a:rPr kumimoji="0" lang="en-US" sz="1500" u="none" strike="noStrike" kern="0" cap="none" spc="0" normalizeH="0" baseline="0" noProof="0">
                <a:ln>
                  <a:noFill/>
                </a:ln>
                <a:solidFill>
                  <a:schemeClr val="bg2"/>
                </a:solidFill>
                <a:effectLst/>
                <a:uLnTx/>
                <a:uFillTx/>
                <a:latin typeface="Poppins" pitchFamily="2" charset="77"/>
                <a:cs typeface="Poppins" pitchFamily="2" charset="77"/>
                <a:sym typeface="Georgia"/>
              </a:rPr>
              <a:t> business that sits within GroupM but has its own specialty focus.</a:t>
            </a:r>
          </a:p>
        </p:txBody>
      </p:sp>
      <p:sp>
        <p:nvSpPr>
          <p:cNvPr id="22" name="Text Placeholder 2">
            <a:extLst>
              <a:ext uri="{FF2B5EF4-FFF2-40B4-BE49-F238E27FC236}">
                <a16:creationId xmlns:a16="http://schemas.microsoft.com/office/drawing/2014/main" id="{A2D64D66-DB60-4714-82F3-5E90F1434BF5}"/>
              </a:ext>
            </a:extLst>
          </p:cNvPr>
          <p:cNvSpPr txBox="1">
            <a:spLocks/>
          </p:cNvSpPr>
          <p:nvPr/>
        </p:nvSpPr>
        <p:spPr>
          <a:xfrm>
            <a:off x="6470470" y="1884283"/>
            <a:ext cx="5170668" cy="11065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spcBef>
                <a:spcPts val="0"/>
              </a:spcBef>
              <a:spcAft>
                <a:spcPts val="0"/>
              </a:spcAft>
              <a:buClrTx/>
              <a:buSzTx/>
              <a:buFontTx/>
              <a:buNone/>
              <a:tabLst/>
              <a:defRPr/>
            </a:pPr>
            <a:r>
              <a:rPr kumimoji="0" lang="en-US" sz="1500" u="none" strike="noStrike" kern="0" cap="none" spc="0" normalizeH="0" baseline="0" noProof="0">
                <a:ln>
                  <a:noFill/>
                </a:ln>
                <a:effectLst/>
                <a:uLnTx/>
                <a:uFillTx/>
                <a:latin typeface="Poppins" pitchFamily="2" charset="77"/>
                <a:cs typeface="Poppins" pitchFamily="2" charset="77"/>
                <a:sym typeface="Georgia"/>
              </a:rPr>
              <a:t>Wordmarks are for initiatives, reoccurring events, publications or programs within GroupM. They are </a:t>
            </a:r>
            <a:r>
              <a:rPr lang="en-US" sz="1500">
                <a:latin typeface="Poppins" pitchFamily="2" charset="77"/>
                <a:cs typeface="Poppins" pitchFamily="2" charset="77"/>
              </a:rPr>
              <a:t>written out in the Poppins font in a variety of ways and </a:t>
            </a:r>
            <a:r>
              <a:rPr kumimoji="0" lang="en-US" sz="1500" u="none" strike="noStrike" kern="0" cap="none" spc="0" normalizeH="0" baseline="0" noProof="0">
                <a:ln>
                  <a:noFill/>
                </a:ln>
                <a:effectLst/>
                <a:uLnTx/>
                <a:uFillTx/>
                <a:latin typeface="Poppins" pitchFamily="2" charset="77"/>
                <a:cs typeface="Poppins" pitchFamily="2" charset="77"/>
                <a:sym typeface="Georgia"/>
              </a:rPr>
              <a:t>do NOT include any part of the GroupM master logo.</a:t>
            </a:r>
          </a:p>
          <a:p>
            <a:pPr marL="0" marR="0" lvl="0" indent="0" algn="l" defTabSz="914400" rtl="0" eaLnBrk="1" fontAlgn="auto" latinLnBrk="0" hangingPunct="1">
              <a:spcBef>
                <a:spcPts val="0"/>
              </a:spcBef>
              <a:spcAft>
                <a:spcPts val="0"/>
              </a:spcAft>
              <a:buClrTx/>
              <a:buSzTx/>
              <a:buFontTx/>
              <a:buNone/>
              <a:tabLst/>
              <a:defRPr/>
            </a:pPr>
            <a:r>
              <a:rPr lang="en-US" sz="1200" b="1" kern="0">
                <a:solidFill>
                  <a:schemeClr val="accent1"/>
                </a:solidFill>
                <a:latin typeface="Poppins" pitchFamily="2" charset="77"/>
                <a:cs typeface="Poppins" pitchFamily="2" charset="77"/>
              </a:rPr>
              <a:t>Exception: Nextm has been grandfathered into this system</a:t>
            </a:r>
            <a:r>
              <a:rPr kumimoji="0" lang="en-US" sz="1200" b="1" u="none" strike="noStrike" kern="0" cap="none" spc="0" normalizeH="0" baseline="0" noProof="0">
                <a:ln>
                  <a:noFill/>
                </a:ln>
                <a:solidFill>
                  <a:schemeClr val="accent1"/>
                </a:solidFill>
                <a:effectLst/>
                <a:uLnTx/>
                <a:uFillTx/>
                <a:latin typeface="Poppins" pitchFamily="2" charset="77"/>
                <a:cs typeface="Poppins" pitchFamily="2" charset="77"/>
                <a:sym typeface="Georgia"/>
              </a:rPr>
              <a:t>.</a:t>
            </a:r>
          </a:p>
        </p:txBody>
      </p:sp>
      <p:sp>
        <p:nvSpPr>
          <p:cNvPr id="24" name="TextBox 23">
            <a:extLst>
              <a:ext uri="{FF2B5EF4-FFF2-40B4-BE49-F238E27FC236}">
                <a16:creationId xmlns:a16="http://schemas.microsoft.com/office/drawing/2014/main" id="{8E2F4257-F604-94EF-6D62-D5A0ACD462A8}"/>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02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LOGO USAGE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pic>
        <p:nvPicPr>
          <p:cNvPr id="27" name="image1.png" descr="image1.png">
            <a:extLst>
              <a:ext uri="{FF2B5EF4-FFF2-40B4-BE49-F238E27FC236}">
                <a16:creationId xmlns:a16="http://schemas.microsoft.com/office/drawing/2014/main" id="{35044AE1-89BC-FE78-27D6-0CEFFD4472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0" name="Rectangle 29">
            <a:extLst>
              <a:ext uri="{FF2B5EF4-FFF2-40B4-BE49-F238E27FC236}">
                <a16:creationId xmlns:a16="http://schemas.microsoft.com/office/drawing/2014/main" id="{132B4C7E-A36B-F898-9230-97BFB3AA09A8}"/>
              </a:ext>
            </a:extLst>
          </p:cNvPr>
          <p:cNvSpPr/>
          <p:nvPr/>
        </p:nvSpPr>
        <p:spPr>
          <a:xfrm>
            <a:off x="6470472" y="3208282"/>
            <a:ext cx="2477588" cy="1521820"/>
          </a:xfrm>
          <a:prstGeom prst="rect">
            <a:avLst/>
          </a:prstGeom>
          <a:solidFill>
            <a:srgbClr val="FFFFFF"/>
          </a:solidFill>
          <a:ln w="12700" cap="flat">
            <a:solidFill>
              <a:schemeClr val="tx2"/>
            </a:solidFill>
            <a:prstDash val="solid"/>
            <a:miter lim="800000"/>
          </a:ln>
          <a:effectLst>
            <a:outerShdw blurRad="215900" dist="38100" dir="2700000" algn="tl" rotWithShape="0">
              <a:prstClr val="black">
                <a:alpha val="27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2" name="Picture 31" descr="A picture containing text, sign&#10;&#10;Description automatically generated">
            <a:extLst>
              <a:ext uri="{FF2B5EF4-FFF2-40B4-BE49-F238E27FC236}">
                <a16:creationId xmlns:a16="http://schemas.microsoft.com/office/drawing/2014/main" id="{3F0F5BF2-35A7-35B9-C704-B94726DD13E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77088" y="3743122"/>
            <a:ext cx="2034628" cy="452140"/>
          </a:xfrm>
          <a:prstGeom prst="rect">
            <a:avLst/>
          </a:prstGeom>
        </p:spPr>
      </p:pic>
    </p:spTree>
    <p:extLst>
      <p:ext uri="{BB962C8B-B14F-4D97-AF65-F5344CB8AC3E}">
        <p14:creationId xmlns:p14="http://schemas.microsoft.com/office/powerpoint/2010/main" val="283929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0194-D8DC-034F-0553-69724473415D}"/>
              </a:ext>
            </a:extLst>
          </p:cNvPr>
          <p:cNvSpPr>
            <a:spLocks noGrp="1"/>
          </p:cNvSpPr>
          <p:nvPr>
            <p:ph type="title"/>
          </p:nvPr>
        </p:nvSpPr>
        <p:spPr>
          <a:xfrm>
            <a:off x="257113" y="2178000"/>
            <a:ext cx="5622825" cy="3915326"/>
          </a:xfrm>
        </p:spPr>
        <p:txBody>
          <a:bodyPr/>
          <a:lstStyle/>
          <a:p>
            <a:r>
              <a:rPr lang="en-US"/>
              <a:t>03</a:t>
            </a:r>
          </a:p>
        </p:txBody>
      </p:sp>
      <p:sp>
        <p:nvSpPr>
          <p:cNvPr id="3" name="Text Placeholder 2">
            <a:extLst>
              <a:ext uri="{FF2B5EF4-FFF2-40B4-BE49-F238E27FC236}">
                <a16:creationId xmlns:a16="http://schemas.microsoft.com/office/drawing/2014/main" id="{90CCA568-CB81-7E49-5A27-3973C4DE75ED}"/>
              </a:ext>
            </a:extLst>
          </p:cNvPr>
          <p:cNvSpPr>
            <a:spLocks noGrp="1"/>
          </p:cNvSpPr>
          <p:nvPr>
            <p:ph type="body" idx="1"/>
          </p:nvPr>
        </p:nvSpPr>
        <p:spPr>
          <a:xfrm>
            <a:off x="6456363" y="1764000"/>
            <a:ext cx="4203687" cy="623874"/>
          </a:xfrm>
        </p:spPr>
        <p:txBody>
          <a:bodyPr/>
          <a:lstStyle/>
          <a:p>
            <a:r>
              <a:rPr lang="en-US">
                <a:sym typeface="Georgia"/>
              </a:rPr>
              <a:t>GroupM b</a:t>
            </a:r>
            <a:r>
              <a:rPr lang="en-US" noProof="0">
                <a:sym typeface="Georgia"/>
              </a:rPr>
              <a:t>rand guidelines</a:t>
            </a:r>
          </a:p>
        </p:txBody>
      </p:sp>
      <p:sp>
        <p:nvSpPr>
          <p:cNvPr id="10" name="Text Placeholder 9">
            <a:extLst>
              <a:ext uri="{FF2B5EF4-FFF2-40B4-BE49-F238E27FC236}">
                <a16:creationId xmlns:a16="http://schemas.microsoft.com/office/drawing/2014/main" id="{8C464AFE-5C55-E9DD-7FFB-89D975967D62}"/>
              </a:ext>
            </a:extLst>
          </p:cNvPr>
          <p:cNvSpPr>
            <a:spLocks noGrp="1"/>
          </p:cNvSpPr>
          <p:nvPr>
            <p:ph type="body" idx="10"/>
          </p:nvPr>
        </p:nvSpPr>
        <p:spPr>
          <a:xfrm>
            <a:off x="6456363" y="2541600"/>
            <a:ext cx="4203687" cy="3587739"/>
          </a:xfrm>
        </p:spPr>
        <p:txBody>
          <a:bodyPr/>
          <a:lstStyle/>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sz="12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When thinking about a brand, there are many elements to consider. In this section of the guidelines, we will walk you through the colors and fonts, along with their usage rules. </a:t>
            </a:r>
            <a:r>
              <a:rPr kumimoji="0" lang="en-US" sz="1200" b="0" i="0" u="none" strike="noStrike" kern="0" cap="none" spc="0" normalizeH="0" baseline="0" noProof="0">
                <a:ln>
                  <a:noFill/>
                </a:ln>
                <a:solidFill>
                  <a:srgbClr val="0A2756"/>
                </a:solidFill>
                <a:effectLst/>
                <a:uLnTx/>
                <a:uFillTx/>
                <a:latin typeface="Poppins" pitchFamily="2" charset="77"/>
                <a:cs typeface="Poppins" pitchFamily="2" charset="77"/>
                <a:sym typeface="Arial"/>
              </a:rPr>
              <a:t>Having consistent treatment of these items is crucial in establishing brand recognition.</a:t>
            </a:r>
            <a:endParaRPr kumimoji="0" lang="en-US" sz="1200" b="0" i="0" u="none" strike="noStrike" kern="0" cap="none" spc="0" normalizeH="0" baseline="0" noProof="0">
              <a:ln>
                <a:noFill/>
              </a:ln>
              <a:solidFill>
                <a:srgbClr val="0A2756"/>
              </a:solidFill>
              <a:effectLst/>
              <a:uLnTx/>
              <a:uFillTx/>
              <a:latin typeface="Poppins" pitchFamily="2" charset="77"/>
              <a:cs typeface="Poppins" pitchFamily="2" charset="77"/>
              <a:sym typeface="Georgia"/>
            </a:endParaRPr>
          </a:p>
        </p:txBody>
      </p:sp>
      <p:sp>
        <p:nvSpPr>
          <p:cNvPr id="4" name="Slide Number Placeholder 3">
            <a:extLst>
              <a:ext uri="{FF2B5EF4-FFF2-40B4-BE49-F238E27FC236}">
                <a16:creationId xmlns:a16="http://schemas.microsoft.com/office/drawing/2014/main" id="{3BCA798E-67A7-BFEB-7561-2469D282EE33}"/>
              </a:ext>
            </a:extLst>
          </p:cNvPr>
          <p:cNvSpPr>
            <a:spLocks noGrp="1"/>
          </p:cNvSpPr>
          <p:nvPr>
            <p:ph type="sldNum" sz="quarter" idx="4"/>
          </p:nvPr>
        </p:nvSpPr>
        <p:spPr>
          <a:xfrm>
            <a:off x="11353800" y="6416675"/>
            <a:ext cx="287338" cy="122271"/>
          </a:xfrm>
        </p:spPr>
        <p:txBody>
          <a:bodyPr/>
          <a:lstStyle/>
          <a:p>
            <a:fld id="{35E0D356-6DCB-1E45-8811-333E786CA1EC}" type="slidenum">
              <a:rPr lang="en-US" smtClean="0"/>
              <a:pPr/>
              <a:t>14</a:t>
            </a:fld>
            <a:endParaRPr lang="en-US"/>
          </a:p>
        </p:txBody>
      </p:sp>
    </p:spTree>
    <p:extLst>
      <p:ext uri="{BB962C8B-B14F-4D97-AF65-F5344CB8AC3E}">
        <p14:creationId xmlns:p14="http://schemas.microsoft.com/office/powerpoint/2010/main" val="233673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image1.png" descr="image1.png">
            <a:extLst>
              <a:ext uri="{FF2B5EF4-FFF2-40B4-BE49-F238E27FC236}">
                <a16:creationId xmlns:a16="http://schemas.microsoft.com/office/drawing/2014/main" id="{957C789D-DDCF-0620-76E0-E781C86E7A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4" name="Title 1">
            <a:extLst>
              <a:ext uri="{FF2B5EF4-FFF2-40B4-BE49-F238E27FC236}">
                <a16:creationId xmlns:a16="http://schemas.microsoft.com/office/drawing/2014/main" id="{AFDCEBA1-F85B-4352-DEED-B138646F70D2}"/>
              </a:ext>
            </a:extLst>
          </p:cNvPr>
          <p:cNvSpPr txBox="1">
            <a:spLocks/>
          </p:cNvSpPr>
          <p:nvPr/>
        </p:nvSpPr>
        <p:spPr>
          <a:xfrm>
            <a:off x="7979080" y="2311390"/>
            <a:ext cx="4567758" cy="434765"/>
          </a:xfrm>
          <a:prstGeom prst="rect">
            <a:avLst/>
          </a:prstGeom>
        </p:spPr>
        <p:txBody>
          <a:bodyPr/>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t>Poppins Light</a:t>
            </a:r>
          </a:p>
        </p:txBody>
      </p:sp>
      <p:sp>
        <p:nvSpPr>
          <p:cNvPr id="5" name="Title 1">
            <a:extLst>
              <a:ext uri="{FF2B5EF4-FFF2-40B4-BE49-F238E27FC236}">
                <a16:creationId xmlns:a16="http://schemas.microsoft.com/office/drawing/2014/main" id="{B770ED4E-3B2F-7B2D-5923-26EC09AD896C}"/>
              </a:ext>
            </a:extLst>
          </p:cNvPr>
          <p:cNvSpPr txBox="1">
            <a:spLocks/>
          </p:cNvSpPr>
          <p:nvPr/>
        </p:nvSpPr>
        <p:spPr>
          <a:xfrm>
            <a:off x="7979080" y="3055139"/>
            <a:ext cx="4773881" cy="2665513"/>
          </a:xfrm>
          <a:prstGeom prst="rect">
            <a:avLst/>
          </a:prstGeom>
        </p:spPr>
        <p:txBody>
          <a:bodyPr/>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marL="0" marR="0" lvl="0" indent="0" algn="l" defTabSz="914400" rtl="0" eaLnBrk="1" fontAlgn="auto" latinLnBrk="0" hangingPunct="1">
              <a:lnSpc>
                <a:spcPts val="3260"/>
              </a:lnSpc>
              <a:spcBef>
                <a:spcPts val="0"/>
              </a:spcBef>
              <a:spcAft>
                <a:spcPts val="0"/>
              </a:spcAft>
              <a:buClrTx/>
              <a:buSzTx/>
              <a:buFontTx/>
              <a:buNone/>
              <a:tabLst/>
              <a:defRPr/>
            </a:pPr>
            <a: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t>Aa Bb Cc Dd Ee Ff</a:t>
            </a:r>
            <a:b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br>
            <a: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t>Gg Hh Ii Jj Kk Ll Mm</a:t>
            </a:r>
            <a:b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br>
            <a: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t>Nn 0o Pp Qq Rr Ss</a:t>
            </a:r>
            <a:b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br>
            <a: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t>Tt Uu Vv Ww Xx Yy Zz </a:t>
            </a:r>
            <a:br>
              <a:rPr kumimoji="0" lang="en-US" sz="2000" b="0" i="0" u="none" strike="noStrike" kern="0" cap="none" spc="-70" normalizeH="0" baseline="0" noProof="0">
                <a:ln>
                  <a:noFill/>
                </a:ln>
                <a:solidFill>
                  <a:srgbClr val="FFFFFF"/>
                </a:solidFill>
                <a:effectLst/>
                <a:uLnTx/>
                <a:uFillTx/>
                <a:latin typeface="Poppins Light" pitchFamily="2" charset="77"/>
                <a:cs typeface="Poppins Light" pitchFamily="2" charset="77"/>
                <a:sym typeface="Arial Black"/>
              </a:rPr>
            </a:br>
            <a:r>
              <a:rPr kumimoji="0" lang="en-US" sz="2000" b="0" i="0" u="none" strike="noStrike" kern="0" cap="none" spc="0" normalizeH="0" baseline="0" noProof="0">
                <a:ln>
                  <a:noFill/>
                </a:ln>
                <a:solidFill>
                  <a:srgbClr val="FFFFFF"/>
                </a:solidFill>
                <a:effectLst/>
                <a:uLnTx/>
                <a:uFillTx/>
                <a:latin typeface="Poppins Light" pitchFamily="2" charset="77"/>
                <a:cs typeface="Poppins Light" pitchFamily="2" charset="77"/>
                <a:sym typeface="Arial Black"/>
              </a:rPr>
              <a:t>01234567890</a:t>
            </a:r>
            <a:br>
              <a:rPr kumimoji="0" lang="en-US" sz="2000" b="0" i="0" u="none" strike="noStrike" kern="0" cap="none" spc="0" normalizeH="0" baseline="0" noProof="0">
                <a:ln>
                  <a:noFill/>
                </a:ln>
                <a:solidFill>
                  <a:srgbClr val="FFFFFF"/>
                </a:solidFill>
                <a:effectLst/>
                <a:uLnTx/>
                <a:uFillTx/>
                <a:latin typeface="Poppins Light" pitchFamily="2" charset="77"/>
                <a:cs typeface="Poppins Light" pitchFamily="2" charset="77"/>
                <a:sym typeface="Arial Black"/>
              </a:rPr>
            </a:br>
            <a:r>
              <a:rPr kumimoji="0" lang="en-US" sz="2000" b="0" i="0" u="none" strike="noStrike" kern="0" cap="none" spc="0" normalizeH="0" baseline="0" noProof="0">
                <a:ln>
                  <a:noFill/>
                </a:ln>
                <a:solidFill>
                  <a:srgbClr val="FFFFFF"/>
                </a:solidFill>
                <a:effectLst/>
                <a:uLnTx/>
                <a:uFillTx/>
                <a:latin typeface="Poppins Light" pitchFamily="2" charset="77"/>
                <a:cs typeface="Poppins Light" pitchFamily="2" charset="77"/>
                <a:sym typeface="Arial Black"/>
              </a:rPr>
              <a:t>!@#$%^&amp;*( )+ </a:t>
            </a:r>
          </a:p>
        </p:txBody>
      </p:sp>
      <p:sp>
        <p:nvSpPr>
          <p:cNvPr id="6" name="Title 1">
            <a:extLst>
              <a:ext uri="{FF2B5EF4-FFF2-40B4-BE49-F238E27FC236}">
                <a16:creationId xmlns:a16="http://schemas.microsoft.com/office/drawing/2014/main" id="{A462F2E4-97CC-83B1-018A-22D3FB5C3DFB}"/>
              </a:ext>
            </a:extLst>
          </p:cNvPr>
          <p:cNvSpPr txBox="1">
            <a:spLocks/>
          </p:cNvSpPr>
          <p:nvPr/>
        </p:nvSpPr>
        <p:spPr>
          <a:xfrm>
            <a:off x="576396" y="749898"/>
            <a:ext cx="8033657" cy="1936324"/>
          </a:xfrm>
          <a:prstGeom prst="rect">
            <a:avLst/>
          </a:prstGeom>
        </p:spPr>
        <p:txBody>
          <a:bodyPr/>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0" b="0" i="0" u="none" strike="noStrike" kern="0" cap="none" spc="-700" normalizeH="0" noProof="0">
                <a:ln>
                  <a:noFill/>
                </a:ln>
                <a:solidFill>
                  <a:srgbClr val="FFFFFF"/>
                </a:solidFill>
                <a:effectLst/>
                <a:uLnTx/>
                <a:uFillTx/>
                <a:latin typeface="Poppins Light" pitchFamily="2" charset="77"/>
                <a:cs typeface="Poppins Light" pitchFamily="2" charset="77"/>
                <a:sym typeface="Arial Black"/>
              </a:rPr>
              <a:t>Aa</a:t>
            </a:r>
          </a:p>
        </p:txBody>
      </p:sp>
      <p:cxnSp>
        <p:nvCxnSpPr>
          <p:cNvPr id="7" name="Straight Connector 6">
            <a:extLst>
              <a:ext uri="{FF2B5EF4-FFF2-40B4-BE49-F238E27FC236}">
                <a16:creationId xmlns:a16="http://schemas.microsoft.com/office/drawing/2014/main" id="{BC376F6C-E8D7-D285-042E-E1406F48F249}"/>
              </a:ext>
            </a:extLst>
          </p:cNvPr>
          <p:cNvCxnSpPr>
            <a:cxnSpLocks/>
          </p:cNvCxnSpPr>
          <p:nvPr/>
        </p:nvCxnSpPr>
        <p:spPr>
          <a:xfrm>
            <a:off x="8080828" y="2960180"/>
            <a:ext cx="529225" cy="0"/>
          </a:xfrm>
          <a:prstGeom prst="line">
            <a:avLst/>
          </a:prstGeom>
          <a:noFill/>
          <a:ln w="22225" cap="flat">
            <a:solidFill>
              <a:srgbClr val="FFFFFF"/>
            </a:solidFill>
            <a:prstDash val="solid"/>
            <a:miter lim="8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D274039D-16D6-5FB9-173A-4B6CA3E4906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Poppins Light" pitchFamily="2" charset="77"/>
                <a:cs typeface="Poppins Light" pitchFamily="2" charset="77"/>
                <a:sym typeface="Arial"/>
              </a:rPr>
              <a:t>03  </a:t>
            </a:r>
            <a:r>
              <a:rPr kumimoji="0" lang="en-US" sz="1000" b="1" i="0" u="none" strike="noStrike" kern="0" cap="none" spc="0" normalizeH="0" baseline="0" noProof="0">
                <a:ln>
                  <a:noFill/>
                </a:ln>
                <a:solidFill>
                  <a:schemeClr val="bg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bg1"/>
                </a:solidFill>
                <a:effectLst/>
                <a:uLnTx/>
                <a:uFillTx/>
                <a:latin typeface="Poppins Light" pitchFamily="2" charset="77"/>
                <a:cs typeface="Poppins Light" pitchFamily="2" charset="77"/>
                <a:sym typeface="Arial"/>
              </a:rPr>
              <a:t>  </a:t>
            </a:r>
            <a:r>
              <a:rPr lang="en-US" sz="1000" kern="0">
                <a:solidFill>
                  <a:schemeClr val="bg1"/>
                </a:solidFill>
                <a:latin typeface="Poppins Light" pitchFamily="2" charset="77"/>
                <a:cs typeface="Poppins Light" pitchFamily="2" charset="77"/>
                <a:sym typeface="Arial"/>
              </a:rPr>
              <a:t>GROUPM BRAND GUIDELINES</a:t>
            </a:r>
            <a:endParaRPr kumimoji="0" lang="en-US" sz="1000" b="0" i="0" u="none" strike="noStrike" kern="0" cap="none" spc="0" normalizeH="0" baseline="0" noProof="0">
              <a:ln>
                <a:noFill/>
              </a:ln>
              <a:solidFill>
                <a:schemeClr val="bg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3786502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1F05C2-6B2E-1728-E27A-10EF99F9FE97}"/>
              </a:ext>
            </a:extLst>
          </p:cNvPr>
          <p:cNvSpPr/>
          <p:nvPr/>
        </p:nvSpPr>
        <p:spPr>
          <a:xfrm>
            <a:off x="0" y="0"/>
            <a:ext cx="5643563" cy="685800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Slide Number Placeholder 2">
            <a:extLst>
              <a:ext uri="{FF2B5EF4-FFF2-40B4-BE49-F238E27FC236}">
                <a16:creationId xmlns:a16="http://schemas.microsoft.com/office/drawing/2014/main" id="{B8FD5C56-730B-C5A0-282A-D7BB892E127C}"/>
              </a:ext>
            </a:extLst>
          </p:cNvPr>
          <p:cNvSpPr>
            <a:spLocks noGrp="1"/>
          </p:cNvSpPr>
          <p:nvPr>
            <p:ph type="sldNum" sz="quarter" idx="11"/>
          </p:nvPr>
        </p:nvSpPr>
        <p:spPr/>
        <p:txBody>
          <a:bodyPr/>
          <a:lstStyle/>
          <a:p>
            <a:fld id="{35E0D356-6DCB-1E45-8811-333E786CA1EC}" type="slidenum">
              <a:rPr lang="en-US" smtClean="0"/>
              <a:pPr/>
              <a:t>16</a:t>
            </a:fld>
            <a:endParaRPr lang="en-US"/>
          </a:p>
        </p:txBody>
      </p:sp>
      <p:sp>
        <p:nvSpPr>
          <p:cNvPr id="4" name="TextBox 3">
            <a:extLst>
              <a:ext uri="{FF2B5EF4-FFF2-40B4-BE49-F238E27FC236}">
                <a16:creationId xmlns:a16="http://schemas.microsoft.com/office/drawing/2014/main" id="{B8BE2E5F-B909-5A4C-C78F-00AD7D65025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03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GROUPM BRAND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
        <p:nvSpPr>
          <p:cNvPr id="25" name="Text Placeholder 19">
            <a:extLst>
              <a:ext uri="{FF2B5EF4-FFF2-40B4-BE49-F238E27FC236}">
                <a16:creationId xmlns:a16="http://schemas.microsoft.com/office/drawing/2014/main" id="{59848D61-9822-21B6-8A2F-9A32504DD89E}"/>
              </a:ext>
            </a:extLst>
          </p:cNvPr>
          <p:cNvSpPr txBox="1">
            <a:spLocks/>
          </p:cNvSpPr>
          <p:nvPr/>
        </p:nvSpPr>
        <p:spPr>
          <a:xfrm>
            <a:off x="491871" y="3049722"/>
            <a:ext cx="4316103" cy="834755"/>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spcBef>
                <a:spcPts val="0"/>
              </a:spcBef>
              <a:spcAft>
                <a:spcPts val="1200"/>
              </a:spcAft>
            </a:pPr>
            <a:r>
              <a:rPr lang="en-US" sz="1500" b="0" kern="0">
                <a:solidFill>
                  <a:schemeClr val="bg1"/>
                </a:solidFill>
                <a:latin typeface="Poppins" pitchFamily="2" charset="77"/>
                <a:cs typeface="Poppins" pitchFamily="2" charset="77"/>
              </a:rPr>
              <a:t>While our hero font of </a:t>
            </a:r>
            <a:r>
              <a:rPr lang="en-US" sz="2000" b="0" kern="0">
                <a:solidFill>
                  <a:schemeClr val="bg1"/>
                </a:solidFill>
                <a:latin typeface="Poppins" pitchFamily="2" charset="77"/>
                <a:cs typeface="Poppins" pitchFamily="2" charset="77"/>
              </a:rPr>
              <a:t>Poppins</a:t>
            </a:r>
            <a:r>
              <a:rPr lang="en-US" sz="1500" b="0" kern="0">
                <a:solidFill>
                  <a:schemeClr val="bg1"/>
                </a:solidFill>
                <a:latin typeface="Poppins" pitchFamily="2" charset="77"/>
                <a:cs typeface="Poppins" pitchFamily="2" charset="77"/>
              </a:rPr>
              <a:t> has not changed, we have altered the font weights and case that are being used primarily. Additionally, we have removed the system font Arial in all places except certain web experiences and have limited the use of the body font, Georgia.</a:t>
            </a:r>
          </a:p>
        </p:txBody>
      </p:sp>
      <p:sp>
        <p:nvSpPr>
          <p:cNvPr id="26" name="Text Placeholder 19">
            <a:extLst>
              <a:ext uri="{FF2B5EF4-FFF2-40B4-BE49-F238E27FC236}">
                <a16:creationId xmlns:a16="http://schemas.microsoft.com/office/drawing/2014/main" id="{2F1BDD11-33DB-E690-EB95-233867343CFD}"/>
              </a:ext>
            </a:extLst>
          </p:cNvPr>
          <p:cNvSpPr txBox="1">
            <a:spLocks/>
          </p:cNvSpPr>
          <p:nvPr/>
        </p:nvSpPr>
        <p:spPr>
          <a:xfrm>
            <a:off x="6129881" y="3079912"/>
            <a:ext cx="5123138" cy="2259004"/>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hangingPunct="0">
              <a:lnSpc>
                <a:spcPct val="120000"/>
              </a:lnSpc>
              <a:spcBef>
                <a:spcPts val="0"/>
              </a:spcBef>
              <a:spcAft>
                <a:spcPts val="1200"/>
              </a:spcAft>
              <a:defRPr/>
            </a:pPr>
            <a:r>
              <a:rPr lang="en-US" sz="1600" kern="0">
                <a:solidFill>
                  <a:srgbClr val="0A2756"/>
                </a:solidFill>
                <a:latin typeface="Poppins ExtraBold" pitchFamily="2" charset="77"/>
                <a:cs typeface="Poppins ExtraBold" pitchFamily="2" charset="77"/>
                <a:sym typeface="Arial"/>
              </a:rPr>
              <a:t>IN ORDER TO VIEW AND USE POPPINS, YOU MUST:</a:t>
            </a:r>
          </a:p>
          <a:p>
            <a:pPr marL="576263" indent="-288925" hangingPunct="0">
              <a:lnSpc>
                <a:spcPct val="120000"/>
              </a:lnSpc>
              <a:spcBef>
                <a:spcPts val="0"/>
              </a:spcBef>
              <a:spcAft>
                <a:spcPts val="1200"/>
              </a:spcAft>
              <a:buFont typeface="+mj-lt"/>
              <a:buAutoNum type="arabicPeriod"/>
              <a:defRPr/>
            </a:pPr>
            <a:r>
              <a:rPr lang="en-US" kern="0">
                <a:solidFill>
                  <a:srgbClr val="0A2756"/>
                </a:solidFill>
                <a:latin typeface="Poppins" pitchFamily="2" charset="77"/>
                <a:cs typeface="Poppins" pitchFamily="2" charset="77"/>
                <a:sym typeface="Arial"/>
                <a:hlinkClick r:id="rId2"/>
              </a:rPr>
              <a:t>Download the font onto your desktop here.</a:t>
            </a:r>
            <a:endParaRPr lang="en-US" kern="0">
              <a:solidFill>
                <a:srgbClr val="0A2756"/>
              </a:solidFill>
              <a:latin typeface="Poppins" pitchFamily="2" charset="77"/>
              <a:cs typeface="Poppins" pitchFamily="2" charset="77"/>
              <a:sym typeface="Arial"/>
            </a:endParaRPr>
          </a:p>
          <a:p>
            <a:pPr marL="576263" indent="-288925" hangingPunct="0">
              <a:lnSpc>
                <a:spcPct val="120000"/>
              </a:lnSpc>
              <a:spcBef>
                <a:spcPts val="0"/>
              </a:spcBef>
              <a:spcAft>
                <a:spcPts val="1200"/>
              </a:spcAft>
              <a:buFont typeface="+mj-lt"/>
              <a:buAutoNum type="arabicPeriod"/>
              <a:defRPr/>
            </a:pPr>
            <a:r>
              <a:rPr lang="en-US" b="0" kern="0">
                <a:solidFill>
                  <a:srgbClr val="0A2756"/>
                </a:solidFill>
                <a:latin typeface="Poppins" pitchFamily="2" charset="77"/>
                <a:cs typeface="Poppins" pitchFamily="2" charset="77"/>
                <a:sym typeface="Arial"/>
              </a:rPr>
              <a:t>Upload it onto your computer.</a:t>
            </a:r>
          </a:p>
          <a:p>
            <a:pPr marL="576263" indent="-288925" hangingPunct="0">
              <a:lnSpc>
                <a:spcPct val="120000"/>
              </a:lnSpc>
              <a:spcBef>
                <a:spcPts val="0"/>
              </a:spcBef>
              <a:spcAft>
                <a:spcPts val="1200"/>
              </a:spcAft>
              <a:buFont typeface="+mj-lt"/>
              <a:buAutoNum type="arabicPeriod"/>
              <a:defRPr/>
            </a:pPr>
            <a:r>
              <a:rPr lang="en-US" b="0" kern="0">
                <a:solidFill>
                  <a:srgbClr val="0A2756"/>
                </a:solidFill>
                <a:latin typeface="Poppins" pitchFamily="2" charset="77"/>
                <a:cs typeface="Poppins" pitchFamily="2" charset="77"/>
                <a:sym typeface="Arial"/>
              </a:rPr>
              <a:t>You will have to clear PowerPoint’s cache by force quitting the app, for the font to appear.</a:t>
            </a:r>
          </a:p>
          <a:p>
            <a:pPr marL="576263" indent="-288925" hangingPunct="0">
              <a:lnSpc>
                <a:spcPct val="120000"/>
              </a:lnSpc>
              <a:spcBef>
                <a:spcPts val="0"/>
              </a:spcBef>
              <a:spcAft>
                <a:spcPts val="1200"/>
              </a:spcAft>
              <a:buFont typeface="+mj-lt"/>
              <a:buAutoNum type="arabicPeriod"/>
              <a:defRPr/>
            </a:pPr>
            <a:r>
              <a:rPr lang="en-US" b="0" kern="0">
                <a:solidFill>
                  <a:srgbClr val="0A2756"/>
                </a:solidFill>
                <a:latin typeface="Poppins" pitchFamily="2" charset="77"/>
                <a:cs typeface="Poppins" pitchFamily="2" charset="77"/>
                <a:sym typeface="Arial"/>
              </a:rPr>
              <a:t>Once it is uploaded to your computer, you do not have to repeat this process.</a:t>
            </a:r>
          </a:p>
        </p:txBody>
      </p:sp>
      <p:sp>
        <p:nvSpPr>
          <p:cNvPr id="31" name="Text Placeholder 2">
            <a:extLst>
              <a:ext uri="{FF2B5EF4-FFF2-40B4-BE49-F238E27FC236}">
                <a16:creationId xmlns:a16="http://schemas.microsoft.com/office/drawing/2014/main" id="{E8E38719-70EC-A073-F871-65F7050F03CA}"/>
              </a:ext>
            </a:extLst>
          </p:cNvPr>
          <p:cNvSpPr txBox="1">
            <a:spLocks/>
          </p:cNvSpPr>
          <p:nvPr/>
        </p:nvSpPr>
        <p:spPr>
          <a:xfrm>
            <a:off x="495299" y="1005893"/>
            <a:ext cx="2719849" cy="7593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u="none" strike="noStrike" kern="0" cap="none" spc="0" normalizeH="0" baseline="0" noProof="0">
                <a:ln>
                  <a:noFill/>
                </a:ln>
                <a:effectLst/>
                <a:uLnTx/>
                <a:uFillTx/>
                <a:latin typeface="Poppins Light" pitchFamily="2" charset="77"/>
                <a:cs typeface="Poppins Light" pitchFamily="2" charset="77"/>
                <a:sym typeface="Georgia"/>
              </a:rPr>
              <a:t>Typo</a:t>
            </a:r>
            <a:br>
              <a:rPr kumimoji="0" lang="en-US" sz="6000" u="none" strike="noStrike" kern="0" cap="none" spc="0" normalizeH="0" baseline="0" noProof="0">
                <a:ln>
                  <a:noFill/>
                </a:ln>
                <a:effectLst/>
                <a:uLnTx/>
                <a:uFillTx/>
                <a:latin typeface="Poppins Light" pitchFamily="2" charset="77"/>
                <a:cs typeface="Poppins Light" pitchFamily="2" charset="77"/>
                <a:sym typeface="Georgia"/>
              </a:rPr>
            </a:br>
            <a:r>
              <a:rPr kumimoji="0" lang="en-US" sz="6000" u="none" strike="noStrike" kern="0" cap="none" spc="0" normalizeH="0" baseline="0" noProof="0">
                <a:ln>
                  <a:noFill/>
                </a:ln>
                <a:effectLst/>
                <a:uLnTx/>
                <a:uFillTx/>
                <a:latin typeface="Poppins Light" pitchFamily="2" charset="77"/>
                <a:cs typeface="Poppins Light" pitchFamily="2" charset="77"/>
                <a:sym typeface="Georgia"/>
              </a:rPr>
              <a:t>graphy</a:t>
            </a:r>
          </a:p>
        </p:txBody>
      </p:sp>
    </p:spTree>
    <p:extLst>
      <p:ext uri="{BB962C8B-B14F-4D97-AF65-F5344CB8AC3E}">
        <p14:creationId xmlns:p14="http://schemas.microsoft.com/office/powerpoint/2010/main" val="388376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1F05C2-6B2E-1728-E27A-10EF99F9FE97}"/>
              </a:ext>
            </a:extLst>
          </p:cNvPr>
          <p:cNvSpPr/>
          <p:nvPr/>
        </p:nvSpPr>
        <p:spPr>
          <a:xfrm>
            <a:off x="6100763" y="0"/>
            <a:ext cx="6091237" cy="685800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Slide Number Placeholder 2">
            <a:extLst>
              <a:ext uri="{FF2B5EF4-FFF2-40B4-BE49-F238E27FC236}">
                <a16:creationId xmlns:a16="http://schemas.microsoft.com/office/drawing/2014/main" id="{B8FD5C56-730B-C5A0-282A-D7BB892E127C}"/>
              </a:ext>
            </a:extLst>
          </p:cNvPr>
          <p:cNvSpPr>
            <a:spLocks noGrp="1"/>
          </p:cNvSpPr>
          <p:nvPr>
            <p:ph type="sldNum" sz="quarter" idx="11"/>
          </p:nvPr>
        </p:nvSpPr>
        <p:spPr/>
        <p:txBody>
          <a:bodyPr/>
          <a:lstStyle/>
          <a:p>
            <a:fld id="{35E0D356-6DCB-1E45-8811-333E786CA1EC}" type="slidenum">
              <a:rPr lang="en-US" smtClean="0"/>
              <a:pPr/>
              <a:t>17</a:t>
            </a:fld>
            <a:endParaRPr lang="en-US"/>
          </a:p>
        </p:txBody>
      </p:sp>
      <p:sp>
        <p:nvSpPr>
          <p:cNvPr id="4" name="TextBox 3">
            <a:extLst>
              <a:ext uri="{FF2B5EF4-FFF2-40B4-BE49-F238E27FC236}">
                <a16:creationId xmlns:a16="http://schemas.microsoft.com/office/drawing/2014/main" id="{B8BE2E5F-B909-5A4C-C78F-00AD7D65025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03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GROUPM BRAND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
        <p:nvSpPr>
          <p:cNvPr id="5" name="Text Placeholder 19">
            <a:extLst>
              <a:ext uri="{FF2B5EF4-FFF2-40B4-BE49-F238E27FC236}">
                <a16:creationId xmlns:a16="http://schemas.microsoft.com/office/drawing/2014/main" id="{2DC5C385-1BE2-8BBB-352B-892991222321}"/>
              </a:ext>
            </a:extLst>
          </p:cNvPr>
          <p:cNvSpPr txBox="1">
            <a:spLocks/>
          </p:cNvSpPr>
          <p:nvPr/>
        </p:nvSpPr>
        <p:spPr>
          <a:xfrm>
            <a:off x="573800" y="2712446"/>
            <a:ext cx="4698288" cy="1338922"/>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800"/>
              </a:spcBef>
            </a:pPr>
            <a:r>
              <a:rPr lang="en-US" sz="1600">
                <a:latin typeface="Poppins" pitchFamily="2" charset="77"/>
                <a:cs typeface="Poppins" pitchFamily="2" charset="77"/>
              </a:rPr>
              <a:t>PREVIOUSLY</a:t>
            </a:r>
            <a:r>
              <a:rPr lang="en-US" sz="1500" b="0">
                <a:latin typeface="Poppins" pitchFamily="2" charset="77"/>
                <a:cs typeface="Poppins" pitchFamily="2" charset="77"/>
              </a:rPr>
              <a:t> </a:t>
            </a:r>
            <a:br>
              <a:rPr lang="en-US" sz="1500" b="0">
                <a:latin typeface="Poppins" pitchFamily="2" charset="77"/>
                <a:cs typeface="Poppins" pitchFamily="2" charset="77"/>
              </a:rPr>
            </a:br>
            <a:r>
              <a:rPr lang="en-US" b="0">
                <a:solidFill>
                  <a:schemeClr val="bg2"/>
                </a:solidFill>
                <a:latin typeface="Poppins" pitchFamily="2" charset="77"/>
                <a:cs typeface="Poppins" pitchFamily="2" charset="77"/>
              </a:rPr>
              <a:t>Poppins Black in all caps was our primary font, which was a heavy, block text and often restrictive. Paired with Georgia for body copy, created often dense bodies of text.</a:t>
            </a:r>
            <a:endParaRPr lang="en-US" sz="1500" b="0">
              <a:solidFill>
                <a:schemeClr val="bg2"/>
              </a:solidFill>
              <a:latin typeface="Poppins" pitchFamily="2" charset="77"/>
              <a:cs typeface="Poppins" pitchFamily="2" charset="77"/>
            </a:endParaRPr>
          </a:p>
        </p:txBody>
      </p:sp>
      <p:sp>
        <p:nvSpPr>
          <p:cNvPr id="6" name="Title 2">
            <a:extLst>
              <a:ext uri="{FF2B5EF4-FFF2-40B4-BE49-F238E27FC236}">
                <a16:creationId xmlns:a16="http://schemas.microsoft.com/office/drawing/2014/main" id="{29C34A2A-A62B-E777-C03F-B4EAD064D8E5}"/>
              </a:ext>
            </a:extLst>
          </p:cNvPr>
          <p:cNvSpPr txBox="1">
            <a:spLocks/>
          </p:cNvSpPr>
          <p:nvPr/>
        </p:nvSpPr>
        <p:spPr>
          <a:xfrm>
            <a:off x="6444201" y="4420888"/>
            <a:ext cx="5604364" cy="6344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80000"/>
              </a:lnSpc>
              <a:spcBef>
                <a:spcPts val="0"/>
              </a:spcBef>
              <a:spcAft>
                <a:spcPts val="0"/>
              </a:spcAft>
              <a:buClrTx/>
              <a:buSzTx/>
              <a:buFontTx/>
              <a:buNone/>
              <a:tabLst/>
              <a:defRPr sz="2800" b="1" i="0" u="none" strike="noStrike" cap="all" spc="0" baseline="0">
                <a:solidFill>
                  <a:schemeClr val="accent1"/>
                </a:solidFill>
                <a:uFillTx/>
                <a:latin typeface="Poppins ExtraBold" pitchFamily="2" charset="77"/>
                <a:ea typeface="Arial Black"/>
                <a:cs typeface="Poppins ExtraBold" pitchFamily="2" charset="77"/>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90000"/>
              </a:lnSpc>
            </a:pPr>
            <a:r>
              <a:rPr lang="en-US" b="0" cap="none">
                <a:solidFill>
                  <a:srgbClr val="FFFFFF"/>
                </a:solidFill>
                <a:latin typeface="Poppins Light" pitchFamily="2" charset="77"/>
                <a:cs typeface="Poppins Light" pitchFamily="2" charset="77"/>
              </a:rPr>
              <a:t>GroupM is the world’s leading media investment company</a:t>
            </a:r>
            <a:endParaRPr lang="en-US" cap="none">
              <a:solidFill>
                <a:srgbClr val="FFFFFF"/>
              </a:solidFill>
              <a:latin typeface="Poppins Light" pitchFamily="2" charset="77"/>
              <a:cs typeface="Poppins Light" pitchFamily="2" charset="77"/>
            </a:endParaRPr>
          </a:p>
        </p:txBody>
      </p:sp>
      <p:sp>
        <p:nvSpPr>
          <p:cNvPr id="7" name="Text Placeholder 1">
            <a:extLst>
              <a:ext uri="{FF2B5EF4-FFF2-40B4-BE49-F238E27FC236}">
                <a16:creationId xmlns:a16="http://schemas.microsoft.com/office/drawing/2014/main" id="{AECE3DAD-1E5B-348E-C08D-55078AFFDB88}"/>
              </a:ext>
            </a:extLst>
          </p:cNvPr>
          <p:cNvSpPr txBox="1">
            <a:spLocks/>
          </p:cNvSpPr>
          <p:nvPr/>
        </p:nvSpPr>
        <p:spPr>
          <a:xfrm>
            <a:off x="6370315" y="5261855"/>
            <a:ext cx="5410385" cy="309451"/>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sz="1600">
                <a:solidFill>
                  <a:srgbClr val="FFFFFF"/>
                </a:solidFill>
                <a:latin typeface="Poppins ExtraBold" pitchFamily="2" charset="77"/>
                <a:cs typeface="Poppins ExtraBold" pitchFamily="2" charset="77"/>
              </a:rPr>
              <a:t>WHERE ADVERTISING WORKS BETTER FOR PEOPLE</a:t>
            </a:r>
          </a:p>
        </p:txBody>
      </p:sp>
      <p:sp>
        <p:nvSpPr>
          <p:cNvPr id="8" name="Text Placeholder 1">
            <a:extLst>
              <a:ext uri="{FF2B5EF4-FFF2-40B4-BE49-F238E27FC236}">
                <a16:creationId xmlns:a16="http://schemas.microsoft.com/office/drawing/2014/main" id="{2810A6A5-7142-2CB1-265D-08853BE7A1A1}"/>
              </a:ext>
            </a:extLst>
          </p:cNvPr>
          <p:cNvSpPr txBox="1">
            <a:spLocks/>
          </p:cNvSpPr>
          <p:nvPr/>
        </p:nvSpPr>
        <p:spPr>
          <a:xfrm>
            <a:off x="6375357" y="5584559"/>
            <a:ext cx="4820728" cy="376491"/>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1000" b="0">
                <a:solidFill>
                  <a:srgbClr val="FFFFFF"/>
                </a:solidFill>
                <a:latin typeface="Poppins" pitchFamily="2" charset="77"/>
                <a:cs typeface="Poppins" pitchFamily="2" charset="77"/>
              </a:rPr>
              <a:t>Lorem ipsum dolor sit amet conseguir. Lorem ipsum dolor sit amet conseguir. Lorem ipsum dolor sit amet conseguir. Lorem ipsum dolor sit.</a:t>
            </a:r>
          </a:p>
        </p:txBody>
      </p:sp>
      <p:sp>
        <p:nvSpPr>
          <p:cNvPr id="9" name="Text Placeholder 19">
            <a:extLst>
              <a:ext uri="{FF2B5EF4-FFF2-40B4-BE49-F238E27FC236}">
                <a16:creationId xmlns:a16="http://schemas.microsoft.com/office/drawing/2014/main" id="{67F5E40C-5A98-ED4C-1E6F-9D219F03C022}"/>
              </a:ext>
            </a:extLst>
          </p:cNvPr>
          <p:cNvSpPr txBox="1">
            <a:spLocks/>
          </p:cNvSpPr>
          <p:nvPr/>
        </p:nvSpPr>
        <p:spPr>
          <a:xfrm>
            <a:off x="573800" y="4380471"/>
            <a:ext cx="5095012" cy="2279166"/>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800"/>
              </a:spcBef>
            </a:pPr>
            <a:r>
              <a:rPr lang="en-US" sz="1600">
                <a:latin typeface="Poppins" pitchFamily="2" charset="77"/>
                <a:cs typeface="Poppins" pitchFamily="2" charset="77"/>
              </a:rPr>
              <a:t>CURRENTLY</a:t>
            </a:r>
            <a:br>
              <a:rPr lang="en-US" sz="1500" b="0">
                <a:latin typeface="Poppins" pitchFamily="2" charset="77"/>
                <a:cs typeface="Poppins" pitchFamily="2" charset="77"/>
              </a:rPr>
            </a:br>
            <a:r>
              <a:rPr lang="en-US" b="0">
                <a:solidFill>
                  <a:schemeClr val="bg2"/>
                </a:solidFill>
                <a:latin typeface="Poppins" pitchFamily="2" charset="77"/>
                <a:cs typeface="Poppins" pitchFamily="2" charset="77"/>
              </a:rPr>
              <a:t>We are highlighting Poppins Light and using sentence case lettering to allow for a lighter feel to the text. With this comes maturity, and openness, making the brand feel more inviting. To help create some emphasis though, Poppins Extra Bold can </a:t>
            </a:r>
            <a:br>
              <a:rPr lang="en-US" b="0">
                <a:solidFill>
                  <a:schemeClr val="bg2"/>
                </a:solidFill>
                <a:latin typeface="Poppins" pitchFamily="2" charset="77"/>
                <a:cs typeface="Poppins" pitchFamily="2" charset="77"/>
              </a:rPr>
            </a:br>
            <a:r>
              <a:rPr lang="en-US" b="0">
                <a:solidFill>
                  <a:schemeClr val="bg2"/>
                </a:solidFill>
                <a:latin typeface="Poppins" pitchFamily="2" charset="77"/>
                <a:cs typeface="Poppins" pitchFamily="2" charset="77"/>
              </a:rPr>
              <a:t>be used for items such as CTA’s or subtitles. Poppins regular will replace most body copy.</a:t>
            </a:r>
            <a:endParaRPr lang="en-US" sz="1500" b="0">
              <a:solidFill>
                <a:schemeClr val="bg2"/>
              </a:solidFill>
              <a:latin typeface="Poppins" pitchFamily="2" charset="77"/>
              <a:cs typeface="Poppins" pitchFamily="2" charset="77"/>
            </a:endParaRPr>
          </a:p>
        </p:txBody>
      </p:sp>
      <p:sp>
        <p:nvSpPr>
          <p:cNvPr id="10" name="Title 2">
            <a:extLst>
              <a:ext uri="{FF2B5EF4-FFF2-40B4-BE49-F238E27FC236}">
                <a16:creationId xmlns:a16="http://schemas.microsoft.com/office/drawing/2014/main" id="{1DEA238D-6B64-D104-A3F7-8F9E6CC64A64}"/>
              </a:ext>
            </a:extLst>
          </p:cNvPr>
          <p:cNvSpPr txBox="1">
            <a:spLocks/>
          </p:cNvSpPr>
          <p:nvPr/>
        </p:nvSpPr>
        <p:spPr>
          <a:xfrm>
            <a:off x="6444200" y="2815652"/>
            <a:ext cx="5747799" cy="6344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80000"/>
              </a:lnSpc>
              <a:spcBef>
                <a:spcPts val="0"/>
              </a:spcBef>
              <a:spcAft>
                <a:spcPts val="0"/>
              </a:spcAft>
              <a:buClrTx/>
              <a:buSzTx/>
              <a:buFontTx/>
              <a:buNone/>
              <a:tabLst/>
              <a:defRPr sz="2800" b="1" i="0" u="none" strike="noStrike" cap="all" spc="0" baseline="0">
                <a:solidFill>
                  <a:schemeClr val="accent1"/>
                </a:solidFill>
                <a:uFillTx/>
                <a:latin typeface="Poppins ExtraBold" pitchFamily="2" charset="77"/>
                <a:ea typeface="Arial Black"/>
                <a:cs typeface="Poppins ExtraBold" pitchFamily="2" charset="77"/>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90000"/>
              </a:lnSpc>
            </a:pPr>
            <a:r>
              <a:rPr lang="en-US" sz="2400" cap="none">
                <a:solidFill>
                  <a:srgbClr val="FFFFFF"/>
                </a:solidFill>
                <a:latin typeface="Poppins Black" pitchFamily="2" charset="77"/>
                <a:cs typeface="Poppins Black" pitchFamily="2" charset="77"/>
              </a:rPr>
              <a:t>GROUPM IS THE WORLD’S LEADING MEDIA INVESTMENT COMPANY</a:t>
            </a:r>
          </a:p>
        </p:txBody>
      </p:sp>
      <p:sp>
        <p:nvSpPr>
          <p:cNvPr id="11" name="Text Placeholder 1">
            <a:extLst>
              <a:ext uri="{FF2B5EF4-FFF2-40B4-BE49-F238E27FC236}">
                <a16:creationId xmlns:a16="http://schemas.microsoft.com/office/drawing/2014/main" id="{145A1CE9-DA80-E406-6684-AFF3657F1F3A}"/>
              </a:ext>
            </a:extLst>
          </p:cNvPr>
          <p:cNvSpPr txBox="1">
            <a:spLocks/>
          </p:cNvSpPr>
          <p:nvPr/>
        </p:nvSpPr>
        <p:spPr>
          <a:xfrm>
            <a:off x="6375357" y="3523937"/>
            <a:ext cx="4535914" cy="480934"/>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1000" b="0">
                <a:solidFill>
                  <a:srgbClr val="FFFFFF"/>
                </a:solidFill>
                <a:latin typeface="Georgia" panose="02040502050405020303" pitchFamily="18" charset="0"/>
                <a:cs typeface="Poppins" pitchFamily="2" charset="77"/>
              </a:rPr>
              <a:t>Lorem ipsum dolor sit amet conseguir. Lorem ipsum dolor sit amet conseguir. Lorem ipsum dolor sit amet conseguir. Lorem ipsum dolor sit.</a:t>
            </a:r>
          </a:p>
        </p:txBody>
      </p:sp>
      <p:grpSp>
        <p:nvGrpSpPr>
          <p:cNvPr id="19" name="Group 18">
            <a:extLst>
              <a:ext uri="{FF2B5EF4-FFF2-40B4-BE49-F238E27FC236}">
                <a16:creationId xmlns:a16="http://schemas.microsoft.com/office/drawing/2014/main" id="{AF88C338-969C-608B-3B89-B5CAF91B2857}"/>
              </a:ext>
            </a:extLst>
          </p:cNvPr>
          <p:cNvGrpSpPr/>
          <p:nvPr/>
        </p:nvGrpSpPr>
        <p:grpSpPr>
          <a:xfrm>
            <a:off x="2045896" y="2900187"/>
            <a:ext cx="4054867" cy="1680520"/>
            <a:chOff x="2045896" y="2900187"/>
            <a:chExt cx="4417225" cy="1680520"/>
          </a:xfrm>
        </p:grpSpPr>
        <p:cxnSp>
          <p:nvCxnSpPr>
            <p:cNvPr id="12" name="Straight Connector 11">
              <a:extLst>
                <a:ext uri="{FF2B5EF4-FFF2-40B4-BE49-F238E27FC236}">
                  <a16:creationId xmlns:a16="http://schemas.microsoft.com/office/drawing/2014/main" id="{3F1F37DA-FB2A-DA02-AECD-2FE341B05B3E}"/>
                </a:ext>
              </a:extLst>
            </p:cNvPr>
            <p:cNvCxnSpPr>
              <a:cxnSpLocks/>
            </p:cNvCxnSpPr>
            <p:nvPr/>
          </p:nvCxnSpPr>
          <p:spPr>
            <a:xfrm>
              <a:off x="2045896" y="2900187"/>
              <a:ext cx="4417225" cy="0"/>
            </a:xfrm>
            <a:prstGeom prst="line">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6D65E71B-DA71-938B-1A71-55CF0E663BC5}"/>
                </a:ext>
              </a:extLst>
            </p:cNvPr>
            <p:cNvCxnSpPr>
              <a:cxnSpLocks/>
            </p:cNvCxnSpPr>
            <p:nvPr/>
          </p:nvCxnSpPr>
          <p:spPr>
            <a:xfrm>
              <a:off x="2045896" y="4580707"/>
              <a:ext cx="4417225" cy="0"/>
            </a:xfrm>
            <a:prstGeom prst="line">
              <a:avLst/>
            </a:prstGeom>
            <a:noFill/>
            <a:ln w="190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grpSp>
      <p:sp>
        <p:nvSpPr>
          <p:cNvPr id="16" name="Title 15">
            <a:extLst>
              <a:ext uri="{FF2B5EF4-FFF2-40B4-BE49-F238E27FC236}">
                <a16:creationId xmlns:a16="http://schemas.microsoft.com/office/drawing/2014/main" id="{52A0A27E-FB53-D7C7-C959-FF3756F00A7C}"/>
              </a:ext>
            </a:extLst>
          </p:cNvPr>
          <p:cNvSpPr>
            <a:spLocks noGrp="1"/>
          </p:cNvSpPr>
          <p:nvPr>
            <p:ph type="title"/>
          </p:nvPr>
        </p:nvSpPr>
        <p:spPr>
          <a:xfrm>
            <a:off x="550863" y="1101954"/>
            <a:ext cx="9468000" cy="910996"/>
          </a:xfrm>
        </p:spPr>
        <p:txBody>
          <a:bodyPr/>
          <a:lstStyle/>
          <a:p>
            <a:r>
              <a:rPr lang="en-US" sz="2800" cap="none" spc="0">
                <a:solidFill>
                  <a:schemeClr val="bg2"/>
                </a:solidFill>
                <a:latin typeface="Poppins Light" pitchFamily="2" charset="77"/>
                <a:cs typeface="Poppins Light" pitchFamily="2" charset="77"/>
              </a:rPr>
              <a:t>How have our</a:t>
            </a:r>
            <a:br>
              <a:rPr lang="en-US" sz="2800" cap="none" spc="0">
                <a:solidFill>
                  <a:schemeClr val="bg2"/>
                </a:solidFill>
                <a:latin typeface="Poppins Light" pitchFamily="2" charset="77"/>
                <a:cs typeface="Poppins Light" pitchFamily="2" charset="77"/>
              </a:rPr>
            </a:br>
            <a:r>
              <a:rPr lang="en-US" sz="2800" cap="none" spc="0">
                <a:solidFill>
                  <a:schemeClr val="bg2"/>
                </a:solidFill>
                <a:latin typeface="Poppins Light" pitchFamily="2" charset="77"/>
                <a:cs typeface="Poppins Light" pitchFamily="2" charset="77"/>
              </a:rPr>
              <a:t>type treatments changed?</a:t>
            </a:r>
            <a:endParaRPr lang="en-US">
              <a:solidFill>
                <a:schemeClr val="bg2"/>
              </a:solidFill>
            </a:endParaRPr>
          </a:p>
        </p:txBody>
      </p:sp>
      <p:pic>
        <p:nvPicPr>
          <p:cNvPr id="18" name="image1.png" descr="image1.png">
            <a:extLst>
              <a:ext uri="{FF2B5EF4-FFF2-40B4-BE49-F238E27FC236}">
                <a16:creationId xmlns:a16="http://schemas.microsoft.com/office/drawing/2014/main" id="{74BEC381-6A8B-EC41-38C1-E36CE984B2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387259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2517-3202-F109-325D-E44B2CBC0A2F}"/>
              </a:ext>
            </a:extLst>
          </p:cNvPr>
          <p:cNvSpPr>
            <a:spLocks noGrp="1"/>
          </p:cNvSpPr>
          <p:nvPr>
            <p:ph type="title"/>
          </p:nvPr>
        </p:nvSpPr>
        <p:spPr/>
        <p:txBody>
          <a:bodyPr anchor="b"/>
          <a:lstStyle/>
          <a:p>
            <a:r>
              <a:rPr lang="en-US" sz="2800" cap="none">
                <a:latin typeface="Poppins Light" pitchFamily="2" charset="77"/>
                <a:cs typeface="Poppins Light" pitchFamily="2" charset="77"/>
              </a:rPr>
              <a:t>Typography Hierarchy</a:t>
            </a:r>
            <a:endParaRPr lang="en-US"/>
          </a:p>
        </p:txBody>
      </p:sp>
      <p:sp>
        <p:nvSpPr>
          <p:cNvPr id="3" name="Slide Number Placeholder 2">
            <a:extLst>
              <a:ext uri="{FF2B5EF4-FFF2-40B4-BE49-F238E27FC236}">
                <a16:creationId xmlns:a16="http://schemas.microsoft.com/office/drawing/2014/main" id="{D9758791-CD8F-AB22-7796-3025828D0CF6}"/>
              </a:ext>
            </a:extLst>
          </p:cNvPr>
          <p:cNvSpPr>
            <a:spLocks noGrp="1"/>
          </p:cNvSpPr>
          <p:nvPr>
            <p:ph type="sldNum" sz="quarter" idx="11"/>
          </p:nvPr>
        </p:nvSpPr>
        <p:spPr/>
        <p:txBody>
          <a:bodyPr/>
          <a:lstStyle/>
          <a:p>
            <a:fld id="{35E0D356-6DCB-1E45-8811-333E786CA1EC}" type="slidenum">
              <a:rPr lang="en-US" smtClean="0"/>
              <a:pPr/>
              <a:t>18</a:t>
            </a:fld>
            <a:endParaRPr lang="en-US"/>
          </a:p>
        </p:txBody>
      </p:sp>
      <p:sp>
        <p:nvSpPr>
          <p:cNvPr id="4" name="Title 2">
            <a:extLst>
              <a:ext uri="{FF2B5EF4-FFF2-40B4-BE49-F238E27FC236}">
                <a16:creationId xmlns:a16="http://schemas.microsoft.com/office/drawing/2014/main" id="{0F398740-301E-45DB-801A-1B01876B69AD}"/>
              </a:ext>
            </a:extLst>
          </p:cNvPr>
          <p:cNvSpPr txBox="1">
            <a:spLocks/>
          </p:cNvSpPr>
          <p:nvPr/>
        </p:nvSpPr>
        <p:spPr>
          <a:xfrm>
            <a:off x="550863" y="2658206"/>
            <a:ext cx="5835650" cy="367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80000"/>
              </a:lnSpc>
              <a:spcBef>
                <a:spcPts val="0"/>
              </a:spcBef>
              <a:spcAft>
                <a:spcPts val="0"/>
              </a:spcAft>
              <a:buClrTx/>
              <a:buSzTx/>
              <a:buFontTx/>
              <a:buNone/>
              <a:tabLst/>
              <a:defRPr sz="2800" b="1" i="0" u="none" strike="noStrike" cap="all" spc="0" baseline="0">
                <a:solidFill>
                  <a:schemeClr val="accent1"/>
                </a:solidFill>
                <a:uFillTx/>
                <a:latin typeface="Poppins ExtraBold" pitchFamily="2" charset="77"/>
                <a:ea typeface="Arial Black"/>
                <a:cs typeface="Poppins ExtraBold" pitchFamily="2" charset="77"/>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90000"/>
              </a:lnSpc>
            </a:pPr>
            <a:r>
              <a:rPr lang="en-US" sz="2400" b="0" cap="none">
                <a:solidFill>
                  <a:schemeClr val="bg2"/>
                </a:solidFill>
                <a:latin typeface="Poppins Light" pitchFamily="2" charset="77"/>
                <a:cs typeface="Poppins Light" pitchFamily="2" charset="77"/>
              </a:rPr>
              <a:t>Smaller or long headlines/pull quotes &gt; Poppins light &gt; Sentence case</a:t>
            </a:r>
            <a:endParaRPr lang="en-US" sz="2400" cap="none">
              <a:solidFill>
                <a:schemeClr val="bg2"/>
              </a:solidFill>
              <a:latin typeface="Poppins Light" pitchFamily="2" charset="77"/>
              <a:cs typeface="Poppins Light" pitchFamily="2" charset="77"/>
            </a:endParaRPr>
          </a:p>
        </p:txBody>
      </p:sp>
      <p:sp>
        <p:nvSpPr>
          <p:cNvPr id="5" name="Title 2">
            <a:extLst>
              <a:ext uri="{FF2B5EF4-FFF2-40B4-BE49-F238E27FC236}">
                <a16:creationId xmlns:a16="http://schemas.microsoft.com/office/drawing/2014/main" id="{BAC204F8-A6EB-07CA-0DC8-275CCEFA84B5}"/>
              </a:ext>
            </a:extLst>
          </p:cNvPr>
          <p:cNvSpPr txBox="1">
            <a:spLocks/>
          </p:cNvSpPr>
          <p:nvPr/>
        </p:nvSpPr>
        <p:spPr>
          <a:xfrm>
            <a:off x="550863" y="2046126"/>
            <a:ext cx="11496855" cy="634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80000"/>
              </a:lnSpc>
              <a:spcBef>
                <a:spcPts val="0"/>
              </a:spcBef>
              <a:spcAft>
                <a:spcPts val="0"/>
              </a:spcAft>
              <a:buClrTx/>
              <a:buSzTx/>
              <a:buFontTx/>
              <a:buNone/>
              <a:tabLst/>
              <a:defRPr sz="2800" b="1" i="0" u="none" strike="noStrike" cap="all" spc="0" baseline="0">
                <a:solidFill>
                  <a:schemeClr val="accent1"/>
                </a:solidFill>
                <a:uFillTx/>
                <a:latin typeface="Poppins ExtraBold" pitchFamily="2" charset="77"/>
                <a:ea typeface="Arial Black"/>
                <a:cs typeface="Poppins ExtraBold" pitchFamily="2" charset="77"/>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en-US" sz="3600" b="0" cap="none">
                <a:solidFill>
                  <a:schemeClr val="bg2"/>
                </a:solidFill>
                <a:latin typeface="Poppins Light" pitchFamily="2" charset="77"/>
                <a:cs typeface="Poppins Light" pitchFamily="2" charset="77"/>
              </a:rPr>
              <a:t>Headline &gt; Poppins light &gt; Sentence case</a:t>
            </a:r>
            <a:endParaRPr lang="en-US" sz="3600" cap="none">
              <a:solidFill>
                <a:schemeClr val="bg2"/>
              </a:solidFill>
              <a:latin typeface="Poppins Light" pitchFamily="2" charset="77"/>
              <a:cs typeface="Poppins Light" pitchFamily="2" charset="77"/>
            </a:endParaRPr>
          </a:p>
        </p:txBody>
      </p:sp>
      <p:sp>
        <p:nvSpPr>
          <p:cNvPr id="6" name="Text Placeholder 1">
            <a:extLst>
              <a:ext uri="{FF2B5EF4-FFF2-40B4-BE49-F238E27FC236}">
                <a16:creationId xmlns:a16="http://schemas.microsoft.com/office/drawing/2014/main" id="{09EDCD07-8891-8F19-AA8D-490407506BC8}"/>
              </a:ext>
            </a:extLst>
          </p:cNvPr>
          <p:cNvSpPr txBox="1">
            <a:spLocks/>
          </p:cNvSpPr>
          <p:nvPr/>
        </p:nvSpPr>
        <p:spPr>
          <a:xfrm>
            <a:off x="550863" y="3662364"/>
            <a:ext cx="6390544" cy="367811"/>
          </a:xfrm>
          <a:prstGeom prst="rect">
            <a:avLst/>
          </a:prstGeom>
        </p:spPr>
        <p:txBody>
          <a:bodyPr l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sz="1600">
                <a:solidFill>
                  <a:schemeClr val="bg2"/>
                </a:solidFill>
                <a:latin typeface="Poppins ExtraBold" pitchFamily="2" charset="77"/>
                <a:cs typeface="Poppins ExtraBold" pitchFamily="2" charset="77"/>
              </a:rPr>
              <a:t>SUBTITLES/CHART TITLES &gt; POPPINS EXTRA BOLD &gt; UPPERCASE</a:t>
            </a:r>
          </a:p>
        </p:txBody>
      </p:sp>
      <p:sp>
        <p:nvSpPr>
          <p:cNvPr id="7" name="Text Placeholder 1">
            <a:extLst>
              <a:ext uri="{FF2B5EF4-FFF2-40B4-BE49-F238E27FC236}">
                <a16:creationId xmlns:a16="http://schemas.microsoft.com/office/drawing/2014/main" id="{D75D802E-4843-DDE1-B874-15281B5AC6F4}"/>
              </a:ext>
            </a:extLst>
          </p:cNvPr>
          <p:cNvSpPr txBox="1">
            <a:spLocks/>
          </p:cNvSpPr>
          <p:nvPr/>
        </p:nvSpPr>
        <p:spPr>
          <a:xfrm>
            <a:off x="550863" y="5931583"/>
            <a:ext cx="4492625" cy="375980"/>
          </a:xfrm>
          <a:prstGeom prst="rect">
            <a:avLst/>
          </a:prstGeom>
        </p:spPr>
        <p:txBody>
          <a:bodyPr l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000"/>
              </a:spcBef>
            </a:pPr>
            <a:r>
              <a:rPr lang="en-US" sz="1050" b="0">
                <a:solidFill>
                  <a:srgbClr val="D9D9D9"/>
                </a:solidFill>
                <a:latin typeface="Poppins" pitchFamily="2" charset="77"/>
                <a:cs typeface="Poppins" pitchFamily="2" charset="77"/>
              </a:rPr>
              <a:t>Source Text&gt; Poppins regular &gt; Sentence case &gt; Light colored text</a:t>
            </a:r>
          </a:p>
        </p:txBody>
      </p:sp>
      <p:sp>
        <p:nvSpPr>
          <p:cNvPr id="8" name="Text Placeholder 1">
            <a:extLst>
              <a:ext uri="{FF2B5EF4-FFF2-40B4-BE49-F238E27FC236}">
                <a16:creationId xmlns:a16="http://schemas.microsoft.com/office/drawing/2014/main" id="{E9F410D6-BC93-2F0D-995B-90C88E5676EB}"/>
              </a:ext>
            </a:extLst>
          </p:cNvPr>
          <p:cNvSpPr txBox="1">
            <a:spLocks/>
          </p:cNvSpPr>
          <p:nvPr/>
        </p:nvSpPr>
        <p:spPr>
          <a:xfrm>
            <a:off x="550863" y="4675126"/>
            <a:ext cx="6082428" cy="373811"/>
          </a:xfrm>
          <a:prstGeom prst="rect">
            <a:avLst/>
          </a:prstGeom>
        </p:spPr>
        <p:txBody>
          <a:bodyPr l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b="0">
                <a:solidFill>
                  <a:schemeClr val="bg2"/>
                </a:solidFill>
                <a:latin typeface="Poppins" pitchFamily="2" charset="77"/>
                <a:cs typeface="Poppins" pitchFamily="2" charset="77"/>
              </a:rPr>
              <a:t>Body text &gt; Poppins regular &gt; Sentence case</a:t>
            </a:r>
          </a:p>
        </p:txBody>
      </p:sp>
      <p:sp>
        <p:nvSpPr>
          <p:cNvPr id="9" name="Text Placeholder 1">
            <a:extLst>
              <a:ext uri="{FF2B5EF4-FFF2-40B4-BE49-F238E27FC236}">
                <a16:creationId xmlns:a16="http://schemas.microsoft.com/office/drawing/2014/main" id="{BAF5F1A1-F844-A41A-ABF5-BC088DD0C498}"/>
              </a:ext>
            </a:extLst>
          </p:cNvPr>
          <p:cNvSpPr txBox="1">
            <a:spLocks/>
          </p:cNvSpPr>
          <p:nvPr/>
        </p:nvSpPr>
        <p:spPr>
          <a:xfrm>
            <a:off x="550863" y="4991917"/>
            <a:ext cx="7378610" cy="303488"/>
          </a:xfrm>
          <a:prstGeom prst="rect">
            <a:avLst/>
          </a:prstGeom>
        </p:spPr>
        <p:txBody>
          <a:bodyPr l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spcBef>
                <a:spcPts val="1000"/>
              </a:spcBef>
            </a:pPr>
            <a:r>
              <a:rPr lang="en-US">
                <a:solidFill>
                  <a:schemeClr val="bg2"/>
                </a:solidFill>
                <a:latin typeface="Poppins" pitchFamily="2" charset="77"/>
                <a:cs typeface="Poppins" pitchFamily="2" charset="77"/>
              </a:rPr>
              <a:t>Call out within body text &gt; Poppins bold &gt; Sentence case</a:t>
            </a:r>
          </a:p>
        </p:txBody>
      </p:sp>
      <p:sp>
        <p:nvSpPr>
          <p:cNvPr id="10" name="Text Placeholder 1">
            <a:extLst>
              <a:ext uri="{FF2B5EF4-FFF2-40B4-BE49-F238E27FC236}">
                <a16:creationId xmlns:a16="http://schemas.microsoft.com/office/drawing/2014/main" id="{E4AF2D5F-A754-B92F-199C-303ECDD8517F}"/>
              </a:ext>
            </a:extLst>
          </p:cNvPr>
          <p:cNvSpPr txBox="1">
            <a:spLocks/>
          </p:cNvSpPr>
          <p:nvPr/>
        </p:nvSpPr>
        <p:spPr>
          <a:xfrm>
            <a:off x="550863" y="5494077"/>
            <a:ext cx="6959758" cy="373811"/>
          </a:xfrm>
          <a:prstGeom prst="rect">
            <a:avLst/>
          </a:prstGeom>
        </p:spPr>
        <p:txBody>
          <a:bodyPr l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b="0">
                <a:solidFill>
                  <a:schemeClr val="bg2"/>
                </a:solidFill>
                <a:latin typeface="Georgia" panose="02040502050405020303" pitchFamily="18" charset="0"/>
                <a:cs typeface="Poppins" pitchFamily="2" charset="77"/>
              </a:rPr>
              <a:t>Publication/Large body text &gt; Georgia regular &gt; Sentence case</a:t>
            </a:r>
          </a:p>
        </p:txBody>
      </p:sp>
      <p:sp>
        <p:nvSpPr>
          <p:cNvPr id="11" name="Text Placeholder 1">
            <a:extLst>
              <a:ext uri="{FF2B5EF4-FFF2-40B4-BE49-F238E27FC236}">
                <a16:creationId xmlns:a16="http://schemas.microsoft.com/office/drawing/2014/main" id="{96EFD0BC-EFCB-9C14-1807-D76CE769BB97}"/>
              </a:ext>
            </a:extLst>
          </p:cNvPr>
          <p:cNvSpPr txBox="1">
            <a:spLocks/>
          </p:cNvSpPr>
          <p:nvPr/>
        </p:nvSpPr>
        <p:spPr>
          <a:xfrm>
            <a:off x="550863" y="4128167"/>
            <a:ext cx="6307137" cy="367811"/>
          </a:xfrm>
          <a:prstGeom prst="rect">
            <a:avLst/>
          </a:prstGeom>
        </p:spPr>
        <p:txBody>
          <a:bodyPr l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sz="1600">
                <a:solidFill>
                  <a:schemeClr val="bg2"/>
                </a:solidFill>
                <a:latin typeface="Poppins" pitchFamily="2" charset="77"/>
                <a:cs typeface="Poppins" pitchFamily="2" charset="77"/>
              </a:rPr>
              <a:t>Subtitles/Chart Titles/Names &gt; Poppins Bold &gt; Initial Caps</a:t>
            </a:r>
          </a:p>
        </p:txBody>
      </p:sp>
      <p:sp>
        <p:nvSpPr>
          <p:cNvPr id="13" name="TextBox 12">
            <a:extLst>
              <a:ext uri="{FF2B5EF4-FFF2-40B4-BE49-F238E27FC236}">
                <a16:creationId xmlns:a16="http://schemas.microsoft.com/office/drawing/2014/main" id="{8F373D4C-CD04-2CD1-3E4D-7D075634C373}"/>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03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GROUPM BRAND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cxnSp>
        <p:nvCxnSpPr>
          <p:cNvPr id="14" name="Straight Connector 13">
            <a:extLst>
              <a:ext uri="{FF2B5EF4-FFF2-40B4-BE49-F238E27FC236}">
                <a16:creationId xmlns:a16="http://schemas.microsoft.com/office/drawing/2014/main" id="{26E10428-D37B-3CDA-7AD6-0CB535DD31E7}"/>
              </a:ext>
            </a:extLst>
          </p:cNvPr>
          <p:cNvCxnSpPr/>
          <p:nvPr/>
        </p:nvCxnSpPr>
        <p:spPr>
          <a:xfrm>
            <a:off x="588382" y="1641498"/>
            <a:ext cx="740229" cy="0"/>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5" name="Text Placeholder 1">
            <a:extLst>
              <a:ext uri="{FF2B5EF4-FFF2-40B4-BE49-F238E27FC236}">
                <a16:creationId xmlns:a16="http://schemas.microsoft.com/office/drawing/2014/main" id="{BD24BE64-B549-55BC-E092-354F46B76B1C}"/>
              </a:ext>
            </a:extLst>
          </p:cNvPr>
          <p:cNvSpPr txBox="1">
            <a:spLocks/>
          </p:cNvSpPr>
          <p:nvPr/>
        </p:nvSpPr>
        <p:spPr>
          <a:xfrm>
            <a:off x="550863" y="3935834"/>
            <a:ext cx="6307137" cy="367811"/>
          </a:xfrm>
          <a:prstGeom prst="rect">
            <a:avLst/>
          </a:prstGeom>
        </p:spPr>
        <p:txBody>
          <a:bodyPr l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b="0">
                <a:solidFill>
                  <a:schemeClr val="bg2"/>
                </a:solidFill>
                <a:latin typeface="Poppins" pitchFamily="2" charset="77"/>
                <a:cs typeface="Poppins" pitchFamily="2" charset="77"/>
              </a:rPr>
              <a:t>OR</a:t>
            </a:r>
          </a:p>
        </p:txBody>
      </p:sp>
      <p:sp>
        <p:nvSpPr>
          <p:cNvPr id="16" name="Text Placeholder 1">
            <a:extLst>
              <a:ext uri="{FF2B5EF4-FFF2-40B4-BE49-F238E27FC236}">
                <a16:creationId xmlns:a16="http://schemas.microsoft.com/office/drawing/2014/main" id="{66FAB237-F960-BC02-1D64-8DA99E8699F4}"/>
              </a:ext>
            </a:extLst>
          </p:cNvPr>
          <p:cNvSpPr txBox="1">
            <a:spLocks/>
          </p:cNvSpPr>
          <p:nvPr/>
        </p:nvSpPr>
        <p:spPr>
          <a:xfrm>
            <a:off x="8428970" y="5370697"/>
            <a:ext cx="3212167" cy="901519"/>
          </a:xfrm>
          <a:prstGeom prst="rect">
            <a:avLst/>
          </a:prstGeom>
        </p:spPr>
        <p:txBody>
          <a:bodyPr lIns="0" tIns="0" rIns="0" b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spcBef>
                <a:spcPts val="0"/>
              </a:spcBef>
            </a:pPr>
            <a:r>
              <a:rPr lang="en-US" sz="3200" b="0" kern="0">
                <a:solidFill>
                  <a:srgbClr val="0A2756"/>
                </a:solidFill>
                <a:latin typeface="Poppins Light" pitchFamily="2" charset="77"/>
                <a:cs typeface="Poppins Light" pitchFamily="2" charset="77"/>
              </a:rPr>
              <a:t>Big numbers </a:t>
            </a:r>
            <a:br>
              <a:rPr lang="en-US" sz="3200" b="0" kern="0">
                <a:solidFill>
                  <a:srgbClr val="0A2756"/>
                </a:solidFill>
                <a:latin typeface="Poppins Light" pitchFamily="2" charset="77"/>
                <a:cs typeface="Poppins Light" pitchFamily="2" charset="77"/>
              </a:rPr>
            </a:br>
            <a:r>
              <a:rPr lang="en-US" sz="3200" b="0" kern="0">
                <a:solidFill>
                  <a:srgbClr val="0A2756"/>
                </a:solidFill>
                <a:latin typeface="Poppins Light" pitchFamily="2" charset="77"/>
                <a:cs typeface="Poppins Light" pitchFamily="2" charset="77"/>
              </a:rPr>
              <a:t>&gt; Poppins Light </a:t>
            </a:r>
          </a:p>
        </p:txBody>
      </p:sp>
      <p:sp>
        <p:nvSpPr>
          <p:cNvPr id="19" name="TextBox 18">
            <a:extLst>
              <a:ext uri="{FF2B5EF4-FFF2-40B4-BE49-F238E27FC236}">
                <a16:creationId xmlns:a16="http://schemas.microsoft.com/office/drawing/2014/main" id="{3792EC26-B258-2156-1DB1-0CF2DF10850D}"/>
              </a:ext>
            </a:extLst>
          </p:cNvPr>
          <p:cNvSpPr txBox="1"/>
          <p:nvPr/>
        </p:nvSpPr>
        <p:spPr>
          <a:xfrm>
            <a:off x="6936579" y="5158863"/>
            <a:ext cx="1735931" cy="1323439"/>
          </a:xfrm>
          <a:prstGeom prst="rect">
            <a:avLst/>
          </a:prstGeom>
          <a:noFill/>
        </p:spPr>
        <p:txBody>
          <a:bodyPr wrap="square">
            <a:spAutoFit/>
          </a:bodyPr>
          <a:lstStyle/>
          <a:p>
            <a:r>
              <a:rPr lang="en-US" sz="8000" b="0" kern="0" spc="-300">
                <a:solidFill>
                  <a:srgbClr val="0A2756"/>
                </a:solidFill>
                <a:latin typeface="Poppins Light" pitchFamily="2" charset="77"/>
                <a:cs typeface="Poppins Light" pitchFamily="2" charset="77"/>
              </a:rPr>
              <a:t>00</a:t>
            </a:r>
            <a:endParaRPr lang="en-US" sz="8000"/>
          </a:p>
        </p:txBody>
      </p:sp>
    </p:spTree>
    <p:extLst>
      <p:ext uri="{BB962C8B-B14F-4D97-AF65-F5344CB8AC3E}">
        <p14:creationId xmlns:p14="http://schemas.microsoft.com/office/powerpoint/2010/main" val="3823617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D2EDC13-B34E-4F53-3CAB-83DF794BB618}"/>
              </a:ext>
            </a:extLst>
          </p:cNvPr>
          <p:cNvGrpSpPr/>
          <p:nvPr/>
        </p:nvGrpSpPr>
        <p:grpSpPr>
          <a:xfrm>
            <a:off x="1" y="-1"/>
            <a:ext cx="12192000" cy="6858002"/>
            <a:chOff x="0" y="-1"/>
            <a:chExt cx="18283881" cy="6858002"/>
          </a:xfrm>
        </p:grpSpPr>
        <p:sp>
          <p:nvSpPr>
            <p:cNvPr id="45" name="Rectangle 44">
              <a:extLst>
                <a:ext uri="{FF2B5EF4-FFF2-40B4-BE49-F238E27FC236}">
                  <a16:creationId xmlns:a16="http://schemas.microsoft.com/office/drawing/2014/main" id="{9423FB3D-901F-ED72-529C-A147D884B2FF}"/>
                </a:ext>
              </a:extLst>
            </p:cNvPr>
            <p:cNvSpPr/>
            <p:nvPr/>
          </p:nvSpPr>
          <p:spPr>
            <a:xfrm>
              <a:off x="0" y="-1"/>
              <a:ext cx="6091881" cy="6858001"/>
            </a:xfrm>
            <a:prstGeom prst="rect">
              <a:avLst/>
            </a:prstGeom>
            <a:solidFill>
              <a:srgbClr val="FFFF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 name="Rectangle 45">
              <a:extLst>
                <a:ext uri="{FF2B5EF4-FFF2-40B4-BE49-F238E27FC236}">
                  <a16:creationId xmlns:a16="http://schemas.microsoft.com/office/drawing/2014/main" id="{621BF599-6863-3C8A-9402-F6214D30C37B}"/>
                </a:ext>
              </a:extLst>
            </p:cNvPr>
            <p:cNvSpPr/>
            <p:nvPr/>
          </p:nvSpPr>
          <p:spPr>
            <a:xfrm>
              <a:off x="6100119" y="-1"/>
              <a:ext cx="6091881" cy="6858001"/>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 name="Rectangle 46">
              <a:extLst>
                <a:ext uri="{FF2B5EF4-FFF2-40B4-BE49-F238E27FC236}">
                  <a16:creationId xmlns:a16="http://schemas.microsoft.com/office/drawing/2014/main" id="{584C1A58-A809-E88C-4602-6A49D0D4979F}"/>
                </a:ext>
              </a:extLst>
            </p:cNvPr>
            <p:cNvSpPr/>
            <p:nvPr/>
          </p:nvSpPr>
          <p:spPr>
            <a:xfrm>
              <a:off x="12192000" y="0"/>
              <a:ext cx="6091881" cy="6858001"/>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aphicFrame>
        <p:nvGraphicFramePr>
          <p:cNvPr id="48" name="Chart 47">
            <a:extLst>
              <a:ext uri="{FF2B5EF4-FFF2-40B4-BE49-F238E27FC236}">
                <a16:creationId xmlns:a16="http://schemas.microsoft.com/office/drawing/2014/main" id="{F13A719E-88C8-4D19-56DB-B2DCB7CC433F}"/>
              </a:ext>
            </a:extLst>
          </p:cNvPr>
          <p:cNvGraphicFramePr/>
          <p:nvPr>
            <p:extLst>
              <p:ext uri="{D42A27DB-BD31-4B8C-83A1-F6EECF244321}">
                <p14:modId xmlns:p14="http://schemas.microsoft.com/office/powerpoint/2010/main" val="2961151609"/>
              </p:ext>
            </p:extLst>
          </p:nvPr>
        </p:nvGraphicFramePr>
        <p:xfrm>
          <a:off x="4211053" y="3553429"/>
          <a:ext cx="3741821" cy="3079020"/>
        </p:xfrm>
        <a:graphic>
          <a:graphicData uri="http://schemas.openxmlformats.org/drawingml/2006/chart">
            <c:chart xmlns:c="http://schemas.openxmlformats.org/drawingml/2006/chart" xmlns:r="http://schemas.openxmlformats.org/officeDocument/2006/relationships" r:id="rId2"/>
          </a:graphicData>
        </a:graphic>
      </p:graphicFrame>
      <p:pic>
        <p:nvPicPr>
          <p:cNvPr id="49" name="GroupM_SingleColor_Logo_Navy_RGB.png" descr="GroupM_SingleColor_Logo_Navy_RGB.png">
            <a:extLst>
              <a:ext uri="{FF2B5EF4-FFF2-40B4-BE49-F238E27FC236}">
                <a16:creationId xmlns:a16="http://schemas.microsoft.com/office/drawing/2014/main" id="{DD97E684-41D3-15EA-140C-DB8BE0664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50" name="Title 2">
            <a:extLst>
              <a:ext uri="{FF2B5EF4-FFF2-40B4-BE49-F238E27FC236}">
                <a16:creationId xmlns:a16="http://schemas.microsoft.com/office/drawing/2014/main" id="{86073DE8-020D-23FE-3D60-77CE5505DBAD}"/>
              </a:ext>
            </a:extLst>
          </p:cNvPr>
          <p:cNvSpPr txBox="1">
            <a:spLocks/>
          </p:cNvSpPr>
          <p:nvPr/>
        </p:nvSpPr>
        <p:spPr>
          <a:xfrm>
            <a:off x="659823" y="843274"/>
            <a:ext cx="3234846" cy="634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80000"/>
              </a:lnSpc>
              <a:spcBef>
                <a:spcPts val="0"/>
              </a:spcBef>
              <a:spcAft>
                <a:spcPts val="0"/>
              </a:spcAft>
              <a:buClrTx/>
              <a:buSzTx/>
              <a:buFontTx/>
              <a:buNone/>
              <a:tabLst/>
              <a:defRPr sz="2800" b="1" i="0" u="none" strike="noStrike" cap="all" spc="0" baseline="0">
                <a:solidFill>
                  <a:schemeClr val="accent1"/>
                </a:solidFill>
                <a:uFillTx/>
                <a:latin typeface="Poppins ExtraBold" pitchFamily="2" charset="77"/>
                <a:ea typeface="Arial Black"/>
                <a:cs typeface="Poppins ExtraBold" pitchFamily="2" charset="77"/>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90000"/>
              </a:lnSpc>
            </a:pPr>
            <a:r>
              <a:rPr lang="en-US" b="0" kern="0" cap="none">
                <a:solidFill>
                  <a:srgbClr val="0A2756"/>
                </a:solidFill>
                <a:latin typeface="Poppins Light" pitchFamily="2" charset="77"/>
                <a:cs typeface="Poppins Light" pitchFamily="2" charset="77"/>
              </a:rPr>
              <a:t>GroupM is the world’s leading media investment company</a:t>
            </a:r>
          </a:p>
        </p:txBody>
      </p:sp>
      <p:sp>
        <p:nvSpPr>
          <p:cNvPr id="51" name="Text Placeholder 1">
            <a:extLst>
              <a:ext uri="{FF2B5EF4-FFF2-40B4-BE49-F238E27FC236}">
                <a16:creationId xmlns:a16="http://schemas.microsoft.com/office/drawing/2014/main" id="{711AD093-195C-DA63-062B-8582FD6040BE}"/>
              </a:ext>
            </a:extLst>
          </p:cNvPr>
          <p:cNvSpPr txBox="1">
            <a:spLocks/>
          </p:cNvSpPr>
          <p:nvPr/>
        </p:nvSpPr>
        <p:spPr>
          <a:xfrm>
            <a:off x="585682" y="2463730"/>
            <a:ext cx="3150940" cy="602166"/>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sz="1600" kern="0">
                <a:solidFill>
                  <a:srgbClr val="0A2756"/>
                </a:solidFill>
                <a:latin typeface="Poppins ExtraBold" pitchFamily="2" charset="77"/>
                <a:cs typeface="Poppins ExtraBold" pitchFamily="2" charset="77"/>
              </a:rPr>
              <a:t>WHERE ADVERTISING WORKS BETTER FOR PEOPLE</a:t>
            </a:r>
          </a:p>
        </p:txBody>
      </p:sp>
      <p:sp>
        <p:nvSpPr>
          <p:cNvPr id="52" name="Title 2">
            <a:extLst>
              <a:ext uri="{FF2B5EF4-FFF2-40B4-BE49-F238E27FC236}">
                <a16:creationId xmlns:a16="http://schemas.microsoft.com/office/drawing/2014/main" id="{7E490032-86AE-88B2-64F3-09E52C25CD2B}"/>
              </a:ext>
            </a:extLst>
          </p:cNvPr>
          <p:cNvSpPr txBox="1">
            <a:spLocks/>
          </p:cNvSpPr>
          <p:nvPr/>
        </p:nvSpPr>
        <p:spPr>
          <a:xfrm>
            <a:off x="4572000" y="843274"/>
            <a:ext cx="3086988" cy="634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80000"/>
              </a:lnSpc>
              <a:spcBef>
                <a:spcPts val="0"/>
              </a:spcBef>
              <a:spcAft>
                <a:spcPts val="0"/>
              </a:spcAft>
              <a:buClrTx/>
              <a:buSzTx/>
              <a:buFontTx/>
              <a:buNone/>
              <a:tabLst/>
              <a:defRPr sz="2800" b="1" i="0" u="none" strike="noStrike" cap="all" spc="0" baseline="0">
                <a:solidFill>
                  <a:schemeClr val="accent1"/>
                </a:solidFill>
                <a:uFillTx/>
                <a:latin typeface="Poppins ExtraBold" pitchFamily="2" charset="77"/>
                <a:ea typeface="Arial Black"/>
                <a:cs typeface="Poppins ExtraBold" pitchFamily="2" charset="77"/>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90000"/>
              </a:lnSpc>
            </a:pPr>
            <a:r>
              <a:rPr lang="en-US" b="0" kern="0" cap="none">
                <a:solidFill>
                  <a:srgbClr val="FFFFFF"/>
                </a:solidFill>
                <a:latin typeface="Poppins Light" pitchFamily="2" charset="77"/>
                <a:cs typeface="Poppins Light" pitchFamily="2" charset="77"/>
              </a:rPr>
              <a:t>Publication title goes here</a:t>
            </a:r>
            <a:endParaRPr lang="en-US" kern="0" cap="none">
              <a:solidFill>
                <a:srgbClr val="FFFFFF"/>
              </a:solidFill>
              <a:latin typeface="Poppins Light" pitchFamily="2" charset="77"/>
              <a:cs typeface="Poppins Light" pitchFamily="2" charset="77"/>
            </a:endParaRPr>
          </a:p>
        </p:txBody>
      </p:sp>
      <p:sp>
        <p:nvSpPr>
          <p:cNvPr id="53" name="Text Placeholder 1">
            <a:extLst>
              <a:ext uri="{FF2B5EF4-FFF2-40B4-BE49-F238E27FC236}">
                <a16:creationId xmlns:a16="http://schemas.microsoft.com/office/drawing/2014/main" id="{F74DBDD5-F616-E782-4017-CA7D210FCD27}"/>
              </a:ext>
            </a:extLst>
          </p:cNvPr>
          <p:cNvSpPr txBox="1">
            <a:spLocks/>
          </p:cNvSpPr>
          <p:nvPr/>
        </p:nvSpPr>
        <p:spPr>
          <a:xfrm>
            <a:off x="4497859" y="1696085"/>
            <a:ext cx="3150940" cy="602166"/>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sz="1600" kern="0">
                <a:solidFill>
                  <a:srgbClr val="FFFFFF"/>
                </a:solidFill>
                <a:latin typeface="Poppins ExtraBold" pitchFamily="2" charset="77"/>
                <a:cs typeface="Poppins ExtraBold" pitchFamily="2" charset="77"/>
              </a:rPr>
              <a:t>PUBLICATION TOPIC, BYLINE, OR SUBTITLE  GOESHERE</a:t>
            </a:r>
          </a:p>
        </p:txBody>
      </p:sp>
      <p:sp>
        <p:nvSpPr>
          <p:cNvPr id="54" name="Text Placeholder 1">
            <a:extLst>
              <a:ext uri="{FF2B5EF4-FFF2-40B4-BE49-F238E27FC236}">
                <a16:creationId xmlns:a16="http://schemas.microsoft.com/office/drawing/2014/main" id="{38E772EA-64FD-C888-3F5C-37A0F56F1FDB}"/>
              </a:ext>
            </a:extLst>
          </p:cNvPr>
          <p:cNvSpPr txBox="1">
            <a:spLocks/>
          </p:cNvSpPr>
          <p:nvPr/>
        </p:nvSpPr>
        <p:spPr>
          <a:xfrm>
            <a:off x="585682" y="228600"/>
            <a:ext cx="2439740" cy="211667"/>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kern="0">
                <a:solidFill>
                  <a:srgbClr val="0A2756"/>
                </a:solidFill>
                <a:latin typeface="Poppins ExtraBold" pitchFamily="2" charset="77"/>
                <a:cs typeface="Poppins ExtraBold" pitchFamily="2" charset="77"/>
              </a:rPr>
              <a:t>PPT, PRINT, IMAGE DESIGN</a:t>
            </a:r>
          </a:p>
        </p:txBody>
      </p:sp>
      <p:sp>
        <p:nvSpPr>
          <p:cNvPr id="55" name="Text Placeholder 1">
            <a:extLst>
              <a:ext uri="{FF2B5EF4-FFF2-40B4-BE49-F238E27FC236}">
                <a16:creationId xmlns:a16="http://schemas.microsoft.com/office/drawing/2014/main" id="{F296A195-AADD-6439-5533-0DBC590F1724}"/>
              </a:ext>
            </a:extLst>
          </p:cNvPr>
          <p:cNvSpPr txBox="1">
            <a:spLocks/>
          </p:cNvSpPr>
          <p:nvPr/>
        </p:nvSpPr>
        <p:spPr>
          <a:xfrm>
            <a:off x="4495800" y="228600"/>
            <a:ext cx="2439740" cy="211667"/>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kern="0">
                <a:solidFill>
                  <a:srgbClr val="FFFFFF"/>
                </a:solidFill>
                <a:latin typeface="Poppins ExtraBold" pitchFamily="2" charset="77"/>
                <a:cs typeface="Poppins ExtraBold" pitchFamily="2" charset="77"/>
              </a:rPr>
              <a:t>PUBLICATION DESIGN</a:t>
            </a:r>
          </a:p>
        </p:txBody>
      </p:sp>
      <p:sp>
        <p:nvSpPr>
          <p:cNvPr id="56" name="Text Placeholder 1">
            <a:extLst>
              <a:ext uri="{FF2B5EF4-FFF2-40B4-BE49-F238E27FC236}">
                <a16:creationId xmlns:a16="http://schemas.microsoft.com/office/drawing/2014/main" id="{4493E448-8E22-46B4-CA6C-2FB52106CACE}"/>
              </a:ext>
            </a:extLst>
          </p:cNvPr>
          <p:cNvSpPr txBox="1">
            <a:spLocks/>
          </p:cNvSpPr>
          <p:nvPr/>
        </p:nvSpPr>
        <p:spPr>
          <a:xfrm>
            <a:off x="8534400" y="228600"/>
            <a:ext cx="2439740" cy="211667"/>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kern="0">
                <a:solidFill>
                  <a:srgbClr val="FFFFFF"/>
                </a:solidFill>
                <a:latin typeface="Poppins ExtraBold" pitchFamily="2" charset="77"/>
                <a:cs typeface="Poppins ExtraBold" pitchFamily="2" charset="77"/>
              </a:rPr>
              <a:t>SHAREPOINT/WEB DESIGN</a:t>
            </a:r>
          </a:p>
        </p:txBody>
      </p:sp>
      <p:sp>
        <p:nvSpPr>
          <p:cNvPr id="57" name="Text Placeholder 1">
            <a:extLst>
              <a:ext uri="{FF2B5EF4-FFF2-40B4-BE49-F238E27FC236}">
                <a16:creationId xmlns:a16="http://schemas.microsoft.com/office/drawing/2014/main" id="{EBA11F40-1349-D84E-AB6D-F0C4DDA16868}"/>
              </a:ext>
            </a:extLst>
          </p:cNvPr>
          <p:cNvSpPr txBox="1">
            <a:spLocks/>
          </p:cNvSpPr>
          <p:nvPr/>
        </p:nvSpPr>
        <p:spPr>
          <a:xfrm>
            <a:off x="4502926" y="2188505"/>
            <a:ext cx="3162230" cy="923632"/>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1000" b="0" kern="0">
                <a:solidFill>
                  <a:srgbClr val="FFFFFF"/>
                </a:solidFill>
                <a:latin typeface="Georgia" panose="02040502050405020303" pitchFamily="18" charset="0"/>
                <a:cs typeface="Poppins" pitchFamily="2" charset="77"/>
              </a:rPr>
              <a:t>Lorem ipsum dolor sit amet conseguir. Lorem ipsum dolor sit amet conseguir. Lorem ipsum dolor sit amet conseguir. Lorem ipsum dolor sit amet conseguir. Lorem ipsum dolor sit amet conseguir. Lorem ipsum dolor sit amet conseguir. </a:t>
            </a:r>
          </a:p>
        </p:txBody>
      </p:sp>
      <p:sp>
        <p:nvSpPr>
          <p:cNvPr id="58" name="Text Placeholder 1">
            <a:extLst>
              <a:ext uri="{FF2B5EF4-FFF2-40B4-BE49-F238E27FC236}">
                <a16:creationId xmlns:a16="http://schemas.microsoft.com/office/drawing/2014/main" id="{4849CA79-64A8-327E-2BA5-A84EB28B020A}"/>
              </a:ext>
            </a:extLst>
          </p:cNvPr>
          <p:cNvSpPr txBox="1">
            <a:spLocks/>
          </p:cNvSpPr>
          <p:nvPr/>
        </p:nvSpPr>
        <p:spPr>
          <a:xfrm>
            <a:off x="4416938" y="3640257"/>
            <a:ext cx="3150940" cy="304800"/>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gn="ctr"/>
            <a:r>
              <a:rPr lang="en-US" kern="0">
                <a:solidFill>
                  <a:srgbClr val="FFFFFF"/>
                </a:solidFill>
                <a:latin typeface="Poppins ExtraBold" pitchFamily="2" charset="77"/>
                <a:cs typeface="Poppins ExtraBold" pitchFamily="2" charset="77"/>
              </a:rPr>
              <a:t>Chart Title</a:t>
            </a:r>
          </a:p>
        </p:txBody>
      </p:sp>
      <p:sp>
        <p:nvSpPr>
          <p:cNvPr id="59" name="Text Placeholder 1">
            <a:extLst>
              <a:ext uri="{FF2B5EF4-FFF2-40B4-BE49-F238E27FC236}">
                <a16:creationId xmlns:a16="http://schemas.microsoft.com/office/drawing/2014/main" id="{4BFD8995-2592-2CFD-554A-A71B14516FB6}"/>
              </a:ext>
            </a:extLst>
          </p:cNvPr>
          <p:cNvSpPr txBox="1">
            <a:spLocks/>
          </p:cNvSpPr>
          <p:nvPr/>
        </p:nvSpPr>
        <p:spPr>
          <a:xfrm>
            <a:off x="575733" y="2944860"/>
            <a:ext cx="3307645" cy="923632"/>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1000" b="0" kern="0">
                <a:solidFill>
                  <a:srgbClr val="0A2756"/>
                </a:solidFill>
                <a:latin typeface="Poppins" pitchFamily="2" charset="77"/>
                <a:cs typeface="Poppins" pitchFamily="2" charset="77"/>
              </a:rPr>
              <a:t>Lorem ipsum dolor sit amet conseguir. Lorem ipsum dolor sit amet conseguir. Lorem ipsum dolor sit amet conseguir. Lorem ipsum dolor sit.</a:t>
            </a:r>
          </a:p>
        </p:txBody>
      </p:sp>
      <p:sp>
        <p:nvSpPr>
          <p:cNvPr id="60" name="Text Placeholder 1">
            <a:extLst>
              <a:ext uri="{FF2B5EF4-FFF2-40B4-BE49-F238E27FC236}">
                <a16:creationId xmlns:a16="http://schemas.microsoft.com/office/drawing/2014/main" id="{A473F81E-E094-84C0-0840-F0381200B3DE}"/>
              </a:ext>
            </a:extLst>
          </p:cNvPr>
          <p:cNvSpPr txBox="1">
            <a:spLocks/>
          </p:cNvSpPr>
          <p:nvPr/>
        </p:nvSpPr>
        <p:spPr>
          <a:xfrm>
            <a:off x="575733" y="4895763"/>
            <a:ext cx="519289" cy="449500"/>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2800" b="0" kern="0">
                <a:solidFill>
                  <a:srgbClr val="00B5B1"/>
                </a:solidFill>
                <a:latin typeface="Poppins Light" pitchFamily="2" charset="77"/>
                <a:cs typeface="Poppins Light" pitchFamily="2" charset="77"/>
              </a:rPr>
              <a:t>01</a:t>
            </a:r>
          </a:p>
        </p:txBody>
      </p:sp>
      <p:sp>
        <p:nvSpPr>
          <p:cNvPr id="61" name="Text Placeholder 1">
            <a:extLst>
              <a:ext uri="{FF2B5EF4-FFF2-40B4-BE49-F238E27FC236}">
                <a16:creationId xmlns:a16="http://schemas.microsoft.com/office/drawing/2014/main" id="{8C3004F4-9086-D56B-D753-1BE8A2819FE5}"/>
              </a:ext>
            </a:extLst>
          </p:cNvPr>
          <p:cNvSpPr txBox="1">
            <a:spLocks/>
          </p:cNvSpPr>
          <p:nvPr/>
        </p:nvSpPr>
        <p:spPr>
          <a:xfrm>
            <a:off x="1004713" y="4947329"/>
            <a:ext cx="2889956" cy="420511"/>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1000" b="0" kern="0">
                <a:solidFill>
                  <a:srgbClr val="0A2756"/>
                </a:solidFill>
                <a:latin typeface="Poppins" pitchFamily="2" charset="77"/>
                <a:cs typeface="Poppins" pitchFamily="2" charset="77"/>
              </a:rPr>
              <a:t>Lorem ipsum dolor sit amet conseguir. Lorem ipsum dolor sit amet conseguir. </a:t>
            </a:r>
          </a:p>
        </p:txBody>
      </p:sp>
      <p:sp>
        <p:nvSpPr>
          <p:cNvPr id="62" name="Text Placeholder 1">
            <a:extLst>
              <a:ext uri="{FF2B5EF4-FFF2-40B4-BE49-F238E27FC236}">
                <a16:creationId xmlns:a16="http://schemas.microsoft.com/office/drawing/2014/main" id="{398CA658-880D-8336-DA16-D8D7235CF7D1}"/>
              </a:ext>
            </a:extLst>
          </p:cNvPr>
          <p:cNvSpPr txBox="1">
            <a:spLocks/>
          </p:cNvSpPr>
          <p:nvPr/>
        </p:nvSpPr>
        <p:spPr>
          <a:xfrm>
            <a:off x="485423" y="5367075"/>
            <a:ext cx="609600" cy="449500"/>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2800" b="0" kern="0">
                <a:solidFill>
                  <a:srgbClr val="00B5B1"/>
                </a:solidFill>
                <a:latin typeface="Poppins Light" pitchFamily="2" charset="77"/>
                <a:cs typeface="Poppins Light" pitchFamily="2" charset="77"/>
              </a:rPr>
              <a:t>02</a:t>
            </a:r>
          </a:p>
        </p:txBody>
      </p:sp>
      <p:sp>
        <p:nvSpPr>
          <p:cNvPr id="63" name="Text Placeholder 1">
            <a:extLst>
              <a:ext uri="{FF2B5EF4-FFF2-40B4-BE49-F238E27FC236}">
                <a16:creationId xmlns:a16="http://schemas.microsoft.com/office/drawing/2014/main" id="{1A3B712A-BB2A-EC33-298C-4DA1784865A0}"/>
              </a:ext>
            </a:extLst>
          </p:cNvPr>
          <p:cNvSpPr txBox="1">
            <a:spLocks/>
          </p:cNvSpPr>
          <p:nvPr/>
        </p:nvSpPr>
        <p:spPr>
          <a:xfrm>
            <a:off x="1004713" y="5418641"/>
            <a:ext cx="2889956" cy="420511"/>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1000" b="0" kern="0">
                <a:solidFill>
                  <a:srgbClr val="0A2756"/>
                </a:solidFill>
                <a:latin typeface="Poppins" pitchFamily="2" charset="77"/>
                <a:cs typeface="Poppins" pitchFamily="2" charset="77"/>
              </a:rPr>
              <a:t>Lorem ipsum dolor sit amet conseguir. Lorem ipsum dolor sit amet conseguir. </a:t>
            </a:r>
          </a:p>
        </p:txBody>
      </p:sp>
      <p:sp>
        <p:nvSpPr>
          <p:cNvPr id="64" name="Rectangle 63">
            <a:extLst>
              <a:ext uri="{FF2B5EF4-FFF2-40B4-BE49-F238E27FC236}">
                <a16:creationId xmlns:a16="http://schemas.microsoft.com/office/drawing/2014/main" id="{69457C12-4369-290D-A785-D7ACA211DDB2}"/>
              </a:ext>
            </a:extLst>
          </p:cNvPr>
          <p:cNvSpPr/>
          <p:nvPr/>
        </p:nvSpPr>
        <p:spPr>
          <a:xfrm>
            <a:off x="2054877" y="6011731"/>
            <a:ext cx="1501421" cy="40640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Poppins ExtraBold" pitchFamily="2" charset="77"/>
                <a:cs typeface="Poppins ExtraBold" pitchFamily="2" charset="77"/>
                <a:sym typeface="Arial"/>
              </a:rPr>
              <a:t>CALL TO ACTION</a:t>
            </a:r>
          </a:p>
        </p:txBody>
      </p:sp>
      <p:sp>
        <p:nvSpPr>
          <p:cNvPr id="65" name="Title 2">
            <a:extLst>
              <a:ext uri="{FF2B5EF4-FFF2-40B4-BE49-F238E27FC236}">
                <a16:creationId xmlns:a16="http://schemas.microsoft.com/office/drawing/2014/main" id="{E2845ABC-024F-1E36-E451-0A236F12D9B8}"/>
              </a:ext>
            </a:extLst>
          </p:cNvPr>
          <p:cNvSpPr txBox="1">
            <a:spLocks/>
          </p:cNvSpPr>
          <p:nvPr/>
        </p:nvSpPr>
        <p:spPr>
          <a:xfrm>
            <a:off x="8600209" y="843274"/>
            <a:ext cx="2931968" cy="634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80000"/>
              </a:lnSpc>
              <a:spcBef>
                <a:spcPts val="0"/>
              </a:spcBef>
              <a:spcAft>
                <a:spcPts val="0"/>
              </a:spcAft>
              <a:buClrTx/>
              <a:buSzTx/>
              <a:buFontTx/>
              <a:buNone/>
              <a:tabLst/>
              <a:defRPr sz="2800" b="1" i="0" u="none" strike="noStrike" cap="all" spc="0" baseline="0">
                <a:solidFill>
                  <a:schemeClr val="accent1"/>
                </a:solidFill>
                <a:uFillTx/>
                <a:latin typeface="Poppins ExtraBold" pitchFamily="2" charset="77"/>
                <a:ea typeface="Arial Black"/>
                <a:cs typeface="Poppins ExtraBold" pitchFamily="2" charset="77"/>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90000"/>
              </a:lnSpc>
            </a:pPr>
            <a:r>
              <a:rPr lang="en-US" b="0" kern="0" cap="none">
                <a:solidFill>
                  <a:srgbClr val="FBFFFF"/>
                </a:solidFill>
                <a:latin typeface="Arial" panose="020B0604020202020204" pitchFamily="34" charset="0"/>
                <a:cs typeface="Arial" panose="020B0604020202020204" pitchFamily="34" charset="0"/>
              </a:rPr>
              <a:t>GroupM is the world’s leading media investment company</a:t>
            </a:r>
          </a:p>
        </p:txBody>
      </p:sp>
      <p:sp>
        <p:nvSpPr>
          <p:cNvPr id="66" name="Text Placeholder 1">
            <a:extLst>
              <a:ext uri="{FF2B5EF4-FFF2-40B4-BE49-F238E27FC236}">
                <a16:creationId xmlns:a16="http://schemas.microsoft.com/office/drawing/2014/main" id="{DAD7C192-2CFE-AA2E-42A5-B3D9DE7994DB}"/>
              </a:ext>
            </a:extLst>
          </p:cNvPr>
          <p:cNvSpPr txBox="1">
            <a:spLocks/>
          </p:cNvSpPr>
          <p:nvPr/>
        </p:nvSpPr>
        <p:spPr>
          <a:xfrm>
            <a:off x="8526068" y="2463730"/>
            <a:ext cx="3267614" cy="602166"/>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2800"/>
              </a:spcBef>
              <a:spcAft>
                <a:spcPts val="0"/>
              </a:spcAft>
              <a:buClrTx/>
              <a:buSzTx/>
              <a:buFontTx/>
              <a:buNone/>
              <a:tabLst/>
              <a:defRPr/>
            </a:pPr>
            <a:r>
              <a:rPr kumimoji="0" lang="en-US" sz="1600" b="1" i="0" u="none" strike="noStrike" kern="0" cap="none" spc="0" normalizeH="0" baseline="0" noProof="0">
                <a:ln>
                  <a:noFill/>
                </a:ln>
                <a:solidFill>
                  <a:srgbClr val="FBFFFF"/>
                </a:solidFill>
                <a:effectLst/>
                <a:uLnTx/>
                <a:uFillTx/>
                <a:latin typeface="Arial" panose="020B0604020202020204" pitchFamily="34" charset="0"/>
                <a:cs typeface="Arial" panose="020B0604020202020204" pitchFamily="34" charset="0"/>
                <a:sym typeface="Georgia"/>
              </a:rPr>
              <a:t>WHERE ADVERTISING WORKS BETTER FOR PEOPLE</a:t>
            </a:r>
          </a:p>
        </p:txBody>
      </p:sp>
      <p:sp>
        <p:nvSpPr>
          <p:cNvPr id="67" name="Text Placeholder 1">
            <a:extLst>
              <a:ext uri="{FF2B5EF4-FFF2-40B4-BE49-F238E27FC236}">
                <a16:creationId xmlns:a16="http://schemas.microsoft.com/office/drawing/2014/main" id="{C1E033DD-27A6-1740-1896-FABFE00180E3}"/>
              </a:ext>
            </a:extLst>
          </p:cNvPr>
          <p:cNvSpPr txBox="1">
            <a:spLocks/>
          </p:cNvSpPr>
          <p:nvPr/>
        </p:nvSpPr>
        <p:spPr>
          <a:xfrm>
            <a:off x="8516119" y="3050056"/>
            <a:ext cx="3307645" cy="923632"/>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10000"/>
              </a:lnSpc>
              <a:spcBef>
                <a:spcPts val="2800"/>
              </a:spcBef>
              <a:spcAft>
                <a:spcPts val="0"/>
              </a:spcAft>
              <a:buClrTx/>
              <a:buSzTx/>
              <a:buFontTx/>
              <a:buNone/>
              <a:tabLst/>
              <a:defRPr/>
            </a:pPr>
            <a:r>
              <a:rPr kumimoji="0" lang="en-US" sz="1000" b="0" i="0" u="none" strike="noStrike" kern="0" cap="none" spc="0" normalizeH="0" baseline="0" noProof="0">
                <a:ln>
                  <a:noFill/>
                </a:ln>
                <a:solidFill>
                  <a:srgbClr val="FBFFFF"/>
                </a:solidFill>
                <a:effectLst/>
                <a:uLnTx/>
                <a:uFillTx/>
                <a:latin typeface="Arial" panose="020B0604020202020204" pitchFamily="34" charset="0"/>
                <a:cs typeface="Arial" panose="020B0604020202020204" pitchFamily="34" charset="0"/>
                <a:sym typeface="Georgia"/>
              </a:rPr>
              <a:t>Lorem ipsum dolor sit amet conseguir. Lorem ipsum dolor sit amet conseguir. Lorem ipsum dolor sit amet conseguir. Lorem ipsum dolor sit amet conseguir. Lorem ipsum dolor sit amet conseguir. Lorem ipsum dolor sit amet conseguir. Lorem ipsum dolor sit amet conseguir. Lorem ipsum dolor sit amet conseguir. Lorem ipsum dolor sit amet conseguir.</a:t>
            </a:r>
          </a:p>
        </p:txBody>
      </p:sp>
      <p:sp>
        <p:nvSpPr>
          <p:cNvPr id="68" name="Rectangle 67">
            <a:extLst>
              <a:ext uri="{FF2B5EF4-FFF2-40B4-BE49-F238E27FC236}">
                <a16:creationId xmlns:a16="http://schemas.microsoft.com/office/drawing/2014/main" id="{A2EB2FD3-D745-5E5F-87C7-93116A96EDBE}"/>
              </a:ext>
            </a:extLst>
          </p:cNvPr>
          <p:cNvSpPr/>
          <p:nvPr/>
        </p:nvSpPr>
        <p:spPr>
          <a:xfrm>
            <a:off x="8686800" y="5892800"/>
            <a:ext cx="1501421" cy="40640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CALL TO ACTION</a:t>
            </a:r>
          </a:p>
        </p:txBody>
      </p:sp>
      <p:sp>
        <p:nvSpPr>
          <p:cNvPr id="69" name="Text Placeholder 1">
            <a:extLst>
              <a:ext uri="{FF2B5EF4-FFF2-40B4-BE49-F238E27FC236}">
                <a16:creationId xmlns:a16="http://schemas.microsoft.com/office/drawing/2014/main" id="{F3582C5F-AEA1-E575-8C5E-2F65E2B7CC9D}"/>
              </a:ext>
            </a:extLst>
          </p:cNvPr>
          <p:cNvSpPr txBox="1">
            <a:spLocks/>
          </p:cNvSpPr>
          <p:nvPr/>
        </p:nvSpPr>
        <p:spPr>
          <a:xfrm>
            <a:off x="585682" y="426027"/>
            <a:ext cx="2439740" cy="211667"/>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b="0" kern="0">
                <a:solidFill>
                  <a:srgbClr val="0A2756"/>
                </a:solidFill>
                <a:latin typeface="Poppins" pitchFamily="2" charset="77"/>
                <a:cs typeface="Poppins" pitchFamily="2" charset="77"/>
              </a:rPr>
              <a:t>POPPINS</a:t>
            </a:r>
          </a:p>
        </p:txBody>
      </p:sp>
      <p:sp>
        <p:nvSpPr>
          <p:cNvPr id="70" name="Text Placeholder 1">
            <a:extLst>
              <a:ext uri="{FF2B5EF4-FFF2-40B4-BE49-F238E27FC236}">
                <a16:creationId xmlns:a16="http://schemas.microsoft.com/office/drawing/2014/main" id="{2AB0FD14-D3C6-79FD-706C-4F7CEA5ACCDA}"/>
              </a:ext>
            </a:extLst>
          </p:cNvPr>
          <p:cNvSpPr txBox="1">
            <a:spLocks/>
          </p:cNvSpPr>
          <p:nvPr/>
        </p:nvSpPr>
        <p:spPr>
          <a:xfrm>
            <a:off x="4495800" y="426027"/>
            <a:ext cx="2439740" cy="211667"/>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b="0" kern="0">
                <a:solidFill>
                  <a:srgbClr val="FBFFFF"/>
                </a:solidFill>
                <a:latin typeface="Poppins" pitchFamily="2" charset="77"/>
                <a:cs typeface="Poppins" pitchFamily="2" charset="77"/>
              </a:rPr>
              <a:t>POPPINS &amp; GEORGIA</a:t>
            </a:r>
          </a:p>
        </p:txBody>
      </p:sp>
      <p:sp>
        <p:nvSpPr>
          <p:cNvPr id="71" name="Text Placeholder 1">
            <a:extLst>
              <a:ext uri="{FF2B5EF4-FFF2-40B4-BE49-F238E27FC236}">
                <a16:creationId xmlns:a16="http://schemas.microsoft.com/office/drawing/2014/main" id="{244EAAB3-3C99-C99C-A7DB-3DC2B20EA09C}"/>
              </a:ext>
            </a:extLst>
          </p:cNvPr>
          <p:cNvSpPr txBox="1">
            <a:spLocks/>
          </p:cNvSpPr>
          <p:nvPr/>
        </p:nvSpPr>
        <p:spPr>
          <a:xfrm>
            <a:off x="8534399" y="426027"/>
            <a:ext cx="2739189" cy="235710"/>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b="0" kern="0">
                <a:solidFill>
                  <a:srgbClr val="FBFFFF"/>
                </a:solidFill>
                <a:latin typeface="Poppins" pitchFamily="2" charset="77"/>
                <a:cs typeface="Poppins" pitchFamily="2" charset="77"/>
              </a:rPr>
              <a:t>ARIAL OR SYSTEM DEFAULT FONT</a:t>
            </a:r>
          </a:p>
        </p:txBody>
      </p:sp>
      <p:sp>
        <p:nvSpPr>
          <p:cNvPr id="72" name="Text Placeholder 1">
            <a:extLst>
              <a:ext uri="{FF2B5EF4-FFF2-40B4-BE49-F238E27FC236}">
                <a16:creationId xmlns:a16="http://schemas.microsoft.com/office/drawing/2014/main" id="{427A05C5-545D-5CAC-3AE1-A0E7D39E4ED8}"/>
              </a:ext>
            </a:extLst>
          </p:cNvPr>
          <p:cNvSpPr txBox="1">
            <a:spLocks/>
          </p:cNvSpPr>
          <p:nvPr/>
        </p:nvSpPr>
        <p:spPr>
          <a:xfrm>
            <a:off x="8874544" y="5330235"/>
            <a:ext cx="2341017" cy="304800"/>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kern="0">
                <a:solidFill>
                  <a:srgbClr val="0080FF"/>
                </a:solidFill>
                <a:latin typeface="Arial"/>
                <a:cs typeface="Poppins ExtraBold" pitchFamily="2" charset="77"/>
              </a:rPr>
              <a:t>FIRSTNAME LASTNAME</a:t>
            </a:r>
          </a:p>
        </p:txBody>
      </p:sp>
      <p:sp>
        <p:nvSpPr>
          <p:cNvPr id="73" name="Text Placeholder 1">
            <a:extLst>
              <a:ext uri="{FF2B5EF4-FFF2-40B4-BE49-F238E27FC236}">
                <a16:creationId xmlns:a16="http://schemas.microsoft.com/office/drawing/2014/main" id="{88129FEA-65E6-9100-2FFF-BE8572AFE457}"/>
              </a:ext>
            </a:extLst>
          </p:cNvPr>
          <p:cNvSpPr txBox="1">
            <a:spLocks/>
          </p:cNvSpPr>
          <p:nvPr/>
        </p:nvSpPr>
        <p:spPr>
          <a:xfrm>
            <a:off x="8874544" y="5503417"/>
            <a:ext cx="1957549" cy="304800"/>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r>
              <a:rPr lang="en-US" sz="1000" b="0" kern="0">
                <a:solidFill>
                  <a:srgbClr val="0080FF"/>
                </a:solidFill>
                <a:latin typeface="Arial"/>
                <a:cs typeface="Poppins" pitchFamily="2" charset="77"/>
              </a:rPr>
              <a:t>JOB TITLE</a:t>
            </a:r>
          </a:p>
        </p:txBody>
      </p:sp>
      <p:sp>
        <p:nvSpPr>
          <p:cNvPr id="74" name="Text Placeholder 1">
            <a:extLst>
              <a:ext uri="{FF2B5EF4-FFF2-40B4-BE49-F238E27FC236}">
                <a16:creationId xmlns:a16="http://schemas.microsoft.com/office/drawing/2014/main" id="{7B58AC95-B22B-8793-5388-A90068BF63B7}"/>
              </a:ext>
            </a:extLst>
          </p:cNvPr>
          <p:cNvSpPr txBox="1">
            <a:spLocks/>
          </p:cNvSpPr>
          <p:nvPr/>
        </p:nvSpPr>
        <p:spPr>
          <a:xfrm>
            <a:off x="8497130" y="4069448"/>
            <a:ext cx="485422" cy="541867"/>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pPr>
            <a:r>
              <a:rPr lang="en-US" sz="9600" b="0" kern="0">
                <a:solidFill>
                  <a:srgbClr val="0080FF">
                    <a:alpha val="50000"/>
                  </a:srgbClr>
                </a:solidFill>
                <a:latin typeface="Georgia" panose="02040502050405020303" pitchFamily="18" charset="0"/>
                <a:cs typeface="Poppins" pitchFamily="2" charset="77"/>
              </a:rPr>
              <a:t>“</a:t>
            </a:r>
          </a:p>
        </p:txBody>
      </p:sp>
      <p:sp>
        <p:nvSpPr>
          <p:cNvPr id="75" name="Text Placeholder 1">
            <a:extLst>
              <a:ext uri="{FF2B5EF4-FFF2-40B4-BE49-F238E27FC236}">
                <a16:creationId xmlns:a16="http://schemas.microsoft.com/office/drawing/2014/main" id="{2ADC02AD-CB2C-79FF-729D-BA519F8E88C3}"/>
              </a:ext>
            </a:extLst>
          </p:cNvPr>
          <p:cNvSpPr txBox="1">
            <a:spLocks/>
          </p:cNvSpPr>
          <p:nvPr/>
        </p:nvSpPr>
        <p:spPr>
          <a:xfrm>
            <a:off x="8859950" y="4554085"/>
            <a:ext cx="2889685" cy="923632"/>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10000"/>
              </a:lnSpc>
              <a:spcBef>
                <a:spcPts val="2800"/>
              </a:spcBef>
              <a:spcAft>
                <a:spcPts val="0"/>
              </a:spcAft>
              <a:buClrTx/>
              <a:buSzTx/>
              <a:buFontTx/>
              <a:buNone/>
              <a:tabLst/>
              <a:defRPr/>
            </a:pPr>
            <a:r>
              <a:rPr kumimoji="0" lang="en-US" sz="1400" b="0" i="0" u="none" strike="noStrike" kern="0" cap="none" spc="0" normalizeH="0" baseline="0" noProof="0">
                <a:ln>
                  <a:noFill/>
                </a:ln>
                <a:solidFill>
                  <a:srgbClr val="FBFFFF"/>
                </a:solidFill>
                <a:effectLst/>
                <a:uLnTx/>
                <a:uFillTx/>
                <a:latin typeface="Arial" panose="020B0604020202020204" pitchFamily="34" charset="0"/>
                <a:cs typeface="Arial" panose="020B0604020202020204" pitchFamily="34" charset="0"/>
                <a:sym typeface="Georgia"/>
              </a:rPr>
              <a:t>Pull quote lorem ipsum dolor sit amet conseguir. Pull quote dolor sit amet conseguir."</a:t>
            </a:r>
          </a:p>
        </p:txBody>
      </p:sp>
      <p:cxnSp>
        <p:nvCxnSpPr>
          <p:cNvPr id="76" name="Straight Connector 75">
            <a:extLst>
              <a:ext uri="{FF2B5EF4-FFF2-40B4-BE49-F238E27FC236}">
                <a16:creationId xmlns:a16="http://schemas.microsoft.com/office/drawing/2014/main" id="{74497E00-140C-76EA-4048-902FCFD2634A}"/>
              </a:ext>
            </a:extLst>
          </p:cNvPr>
          <p:cNvCxnSpPr>
            <a:cxnSpLocks/>
          </p:cNvCxnSpPr>
          <p:nvPr/>
        </p:nvCxnSpPr>
        <p:spPr>
          <a:xfrm>
            <a:off x="5629359" y="3303449"/>
            <a:ext cx="694095" cy="0"/>
          </a:xfrm>
          <a:prstGeom prst="line">
            <a:avLst/>
          </a:prstGeom>
          <a:noFill/>
          <a:ln w="44450" cap="flat">
            <a:solidFill>
              <a:srgbClr val="FFFFFF"/>
            </a:solidFill>
            <a:prstDash val="solid"/>
            <a:miter lim="800000"/>
          </a:ln>
          <a:effectLst/>
          <a:sp3d/>
        </p:spPr>
      </p:cxnSp>
      <p:grpSp>
        <p:nvGrpSpPr>
          <p:cNvPr id="77" name="Group 76">
            <a:extLst>
              <a:ext uri="{FF2B5EF4-FFF2-40B4-BE49-F238E27FC236}">
                <a16:creationId xmlns:a16="http://schemas.microsoft.com/office/drawing/2014/main" id="{2CE03693-B4D5-1794-0212-BD37A077A699}"/>
              </a:ext>
            </a:extLst>
          </p:cNvPr>
          <p:cNvGrpSpPr/>
          <p:nvPr/>
        </p:nvGrpSpPr>
        <p:grpSpPr>
          <a:xfrm>
            <a:off x="450746" y="3670840"/>
            <a:ext cx="1326520" cy="1113500"/>
            <a:chOff x="6477940" y="4981603"/>
            <a:chExt cx="1527885" cy="1282528"/>
          </a:xfrm>
        </p:grpSpPr>
        <p:sp>
          <p:nvSpPr>
            <p:cNvPr id="78" name="TextBox 77">
              <a:extLst>
                <a:ext uri="{FF2B5EF4-FFF2-40B4-BE49-F238E27FC236}">
                  <a16:creationId xmlns:a16="http://schemas.microsoft.com/office/drawing/2014/main" id="{943685BF-8E75-675C-15A5-FA45C213EF39}"/>
                </a:ext>
              </a:extLst>
            </p:cNvPr>
            <p:cNvSpPr txBox="1"/>
            <p:nvPr/>
          </p:nvSpPr>
          <p:spPr>
            <a:xfrm>
              <a:off x="6477940" y="4981603"/>
              <a:ext cx="1527885" cy="815341"/>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4000" b="0" i="0" u="none" strike="noStrike" kern="0" cap="none" spc="-150" normalizeH="0" baseline="0" noProof="0">
                  <a:ln>
                    <a:noFill/>
                  </a:ln>
                  <a:solidFill>
                    <a:srgbClr val="00B5B1"/>
                  </a:solidFill>
                  <a:effectLst/>
                  <a:uLnTx/>
                  <a:uFillTx/>
                  <a:latin typeface="Poppins Light" pitchFamily="2" charset="77"/>
                  <a:cs typeface="Poppins Light" pitchFamily="2" charset="77"/>
                  <a:sym typeface="Arial"/>
                </a:rPr>
                <a:t>32</a:t>
              </a:r>
              <a:r>
                <a:rPr kumimoji="0" lang="en-US" sz="4000" b="0" i="0" u="none" strike="noStrike" kern="0" cap="none" spc="-150" normalizeH="0" baseline="30000" noProof="0">
                  <a:ln>
                    <a:noFill/>
                  </a:ln>
                  <a:solidFill>
                    <a:srgbClr val="00B5B1"/>
                  </a:solidFill>
                  <a:effectLst/>
                  <a:uLnTx/>
                  <a:uFillTx/>
                  <a:latin typeface="Poppins Light" pitchFamily="2" charset="77"/>
                  <a:cs typeface="Poppins Light" pitchFamily="2" charset="77"/>
                  <a:sym typeface="Arial"/>
                </a:rPr>
                <a:t>%</a:t>
              </a:r>
            </a:p>
          </p:txBody>
        </p:sp>
        <p:sp>
          <p:nvSpPr>
            <p:cNvPr id="79" name="TextBox 78">
              <a:extLst>
                <a:ext uri="{FF2B5EF4-FFF2-40B4-BE49-F238E27FC236}">
                  <a16:creationId xmlns:a16="http://schemas.microsoft.com/office/drawing/2014/main" id="{D20BFB5D-6A2E-0F9D-5CF2-6FCD281B2D0B}"/>
                </a:ext>
              </a:extLst>
            </p:cNvPr>
            <p:cNvSpPr txBox="1"/>
            <p:nvPr/>
          </p:nvSpPr>
          <p:spPr>
            <a:xfrm>
              <a:off x="6746572" y="5661489"/>
              <a:ext cx="944585" cy="602642"/>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A2756"/>
                  </a:solidFill>
                  <a:effectLst/>
                  <a:uLnTx/>
                  <a:uFillTx/>
                  <a:latin typeface="Poppins" pitchFamily="2" charset="77"/>
                  <a:cs typeface="Poppins" pitchFamily="2" charset="77"/>
                  <a:sym typeface="Arial"/>
                </a:rPr>
                <a:t>stat info</a:t>
              </a:r>
              <a:br>
                <a:rPr kumimoji="0" lang="en-US" sz="1400" b="0" i="0" u="none" strike="noStrike" kern="0" cap="none" spc="0" normalizeH="0" baseline="0" noProof="0">
                  <a:ln>
                    <a:noFill/>
                  </a:ln>
                  <a:solidFill>
                    <a:srgbClr val="0A2756"/>
                  </a:solidFill>
                  <a:effectLst/>
                  <a:uLnTx/>
                  <a:uFillTx/>
                  <a:latin typeface="Poppins" pitchFamily="2" charset="77"/>
                  <a:cs typeface="Poppins" pitchFamily="2" charset="77"/>
                  <a:sym typeface="Arial"/>
                </a:rPr>
              </a:br>
              <a:r>
                <a:rPr kumimoji="0" lang="en-US" sz="1400" b="0" i="0" u="none" strike="noStrike" kern="0" cap="none" spc="0" normalizeH="0" baseline="0" noProof="0">
                  <a:ln>
                    <a:noFill/>
                  </a:ln>
                  <a:solidFill>
                    <a:srgbClr val="0A2756"/>
                  </a:solidFill>
                  <a:effectLst/>
                  <a:uLnTx/>
                  <a:uFillTx/>
                  <a:latin typeface="Poppins" pitchFamily="2" charset="77"/>
                  <a:cs typeface="Poppins" pitchFamily="2" charset="77"/>
                  <a:sym typeface="Arial"/>
                </a:rPr>
                <a:t>here</a:t>
              </a:r>
            </a:p>
          </p:txBody>
        </p:sp>
      </p:grpSp>
      <p:grpSp>
        <p:nvGrpSpPr>
          <p:cNvPr id="80" name="Group 79">
            <a:extLst>
              <a:ext uri="{FF2B5EF4-FFF2-40B4-BE49-F238E27FC236}">
                <a16:creationId xmlns:a16="http://schemas.microsoft.com/office/drawing/2014/main" id="{90F88414-10D6-3F80-D37C-180853FDA9FA}"/>
              </a:ext>
            </a:extLst>
          </p:cNvPr>
          <p:cNvGrpSpPr/>
          <p:nvPr/>
        </p:nvGrpSpPr>
        <p:grpSpPr>
          <a:xfrm>
            <a:off x="2386263" y="3670840"/>
            <a:ext cx="1326520" cy="1113500"/>
            <a:chOff x="6477940" y="4981603"/>
            <a:chExt cx="1527885" cy="1282528"/>
          </a:xfrm>
        </p:grpSpPr>
        <p:sp>
          <p:nvSpPr>
            <p:cNvPr id="81" name="TextBox 80">
              <a:extLst>
                <a:ext uri="{FF2B5EF4-FFF2-40B4-BE49-F238E27FC236}">
                  <a16:creationId xmlns:a16="http://schemas.microsoft.com/office/drawing/2014/main" id="{288588A2-214E-9A20-64C1-0FD42AA1A838}"/>
                </a:ext>
              </a:extLst>
            </p:cNvPr>
            <p:cNvSpPr txBox="1"/>
            <p:nvPr/>
          </p:nvSpPr>
          <p:spPr>
            <a:xfrm>
              <a:off x="6477940" y="4981603"/>
              <a:ext cx="1527885" cy="815341"/>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4000" b="0" i="0" u="none" strike="noStrike" kern="0" cap="none" spc="-150" normalizeH="0" baseline="0" noProof="0">
                  <a:ln>
                    <a:noFill/>
                  </a:ln>
                  <a:solidFill>
                    <a:srgbClr val="00B5B1"/>
                  </a:solidFill>
                  <a:effectLst/>
                  <a:uLnTx/>
                  <a:uFillTx/>
                  <a:latin typeface="Poppins Light" pitchFamily="2" charset="77"/>
                  <a:cs typeface="Poppins Light" pitchFamily="2" charset="77"/>
                  <a:sym typeface="Arial"/>
                </a:rPr>
                <a:t>32</a:t>
              </a:r>
              <a:r>
                <a:rPr kumimoji="0" lang="en-US" sz="4000" b="0" i="0" u="none" strike="noStrike" kern="0" cap="none" spc="-150" normalizeH="0" baseline="30000" noProof="0">
                  <a:ln>
                    <a:noFill/>
                  </a:ln>
                  <a:solidFill>
                    <a:srgbClr val="00B5B1"/>
                  </a:solidFill>
                  <a:effectLst/>
                  <a:uLnTx/>
                  <a:uFillTx/>
                  <a:latin typeface="Poppins Light" pitchFamily="2" charset="77"/>
                  <a:cs typeface="Poppins Light" pitchFamily="2" charset="77"/>
                  <a:sym typeface="Arial"/>
                </a:rPr>
                <a:t>%</a:t>
              </a:r>
            </a:p>
          </p:txBody>
        </p:sp>
        <p:sp>
          <p:nvSpPr>
            <p:cNvPr id="82" name="TextBox 81">
              <a:extLst>
                <a:ext uri="{FF2B5EF4-FFF2-40B4-BE49-F238E27FC236}">
                  <a16:creationId xmlns:a16="http://schemas.microsoft.com/office/drawing/2014/main" id="{997055A1-55DB-8E82-D86D-68740E4614F2}"/>
                </a:ext>
              </a:extLst>
            </p:cNvPr>
            <p:cNvSpPr txBox="1"/>
            <p:nvPr/>
          </p:nvSpPr>
          <p:spPr>
            <a:xfrm>
              <a:off x="6746572" y="5661489"/>
              <a:ext cx="944585" cy="602642"/>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A2756"/>
                  </a:solidFill>
                  <a:effectLst/>
                  <a:uLnTx/>
                  <a:uFillTx/>
                  <a:latin typeface="Poppins" pitchFamily="2" charset="77"/>
                  <a:cs typeface="Poppins" pitchFamily="2" charset="77"/>
                  <a:sym typeface="Arial"/>
                </a:rPr>
                <a:t>stat info</a:t>
              </a:r>
              <a:br>
                <a:rPr kumimoji="0" lang="en-US" sz="1400" b="0" i="0" u="none" strike="noStrike" kern="0" cap="none" spc="0" normalizeH="0" baseline="0" noProof="0">
                  <a:ln>
                    <a:noFill/>
                  </a:ln>
                  <a:solidFill>
                    <a:srgbClr val="0A2756"/>
                  </a:solidFill>
                  <a:effectLst/>
                  <a:uLnTx/>
                  <a:uFillTx/>
                  <a:latin typeface="Poppins" pitchFamily="2" charset="77"/>
                  <a:cs typeface="Poppins" pitchFamily="2" charset="77"/>
                  <a:sym typeface="Arial"/>
                </a:rPr>
              </a:br>
              <a:r>
                <a:rPr kumimoji="0" lang="en-US" sz="1400" b="0" i="0" u="none" strike="noStrike" kern="0" cap="none" spc="0" normalizeH="0" baseline="0" noProof="0">
                  <a:ln>
                    <a:noFill/>
                  </a:ln>
                  <a:solidFill>
                    <a:srgbClr val="0A2756"/>
                  </a:solidFill>
                  <a:effectLst/>
                  <a:uLnTx/>
                  <a:uFillTx/>
                  <a:latin typeface="Poppins" pitchFamily="2" charset="77"/>
                  <a:cs typeface="Poppins" pitchFamily="2" charset="77"/>
                  <a:sym typeface="Arial"/>
                </a:rPr>
                <a:t>here</a:t>
              </a:r>
            </a:p>
          </p:txBody>
        </p:sp>
      </p:grpSp>
      <p:cxnSp>
        <p:nvCxnSpPr>
          <p:cNvPr id="83" name="Straight Connector 82">
            <a:extLst>
              <a:ext uri="{FF2B5EF4-FFF2-40B4-BE49-F238E27FC236}">
                <a16:creationId xmlns:a16="http://schemas.microsoft.com/office/drawing/2014/main" id="{1BCC02D6-49E7-E33A-AA9D-CA95EFA102E9}"/>
              </a:ext>
            </a:extLst>
          </p:cNvPr>
          <p:cNvCxnSpPr>
            <a:cxnSpLocks/>
          </p:cNvCxnSpPr>
          <p:nvPr/>
        </p:nvCxnSpPr>
        <p:spPr>
          <a:xfrm flipV="1">
            <a:off x="2121567" y="3898233"/>
            <a:ext cx="0" cy="626267"/>
          </a:xfrm>
          <a:prstGeom prst="line">
            <a:avLst/>
          </a:prstGeom>
          <a:noFill/>
          <a:ln w="44450" cap="flat">
            <a:solidFill>
              <a:srgbClr val="00B5B1"/>
            </a:solidFill>
            <a:prstDash val="solid"/>
            <a:miter lim="800000"/>
          </a:ln>
          <a:effectLst/>
          <a:sp3d/>
        </p:spPr>
      </p:cxnSp>
      <p:sp>
        <p:nvSpPr>
          <p:cNvPr id="84" name="Text Placeholder 1">
            <a:extLst>
              <a:ext uri="{FF2B5EF4-FFF2-40B4-BE49-F238E27FC236}">
                <a16:creationId xmlns:a16="http://schemas.microsoft.com/office/drawing/2014/main" id="{DFF21A0C-B3FB-48BB-3EEC-76C1461475A5}"/>
              </a:ext>
            </a:extLst>
          </p:cNvPr>
          <p:cNvSpPr txBox="1">
            <a:spLocks/>
          </p:cNvSpPr>
          <p:nvPr/>
        </p:nvSpPr>
        <p:spPr>
          <a:xfrm>
            <a:off x="4490621" y="5984309"/>
            <a:ext cx="658502" cy="218583"/>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000"/>
              </a:spcBef>
            </a:pPr>
            <a:r>
              <a:rPr lang="en-US" sz="600" b="0" kern="0">
                <a:solidFill>
                  <a:srgbClr val="FBFFFF"/>
                </a:solidFill>
                <a:latin typeface="Poppins" pitchFamily="2" charset="77"/>
                <a:cs typeface="Poppins" pitchFamily="2" charset="77"/>
              </a:rPr>
              <a:t>Source Text</a:t>
            </a:r>
          </a:p>
        </p:txBody>
      </p:sp>
    </p:spTree>
    <p:extLst>
      <p:ext uri="{BB962C8B-B14F-4D97-AF65-F5344CB8AC3E}">
        <p14:creationId xmlns:p14="http://schemas.microsoft.com/office/powerpoint/2010/main" val="243996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191B-A985-C921-E68B-590920CECDE0}"/>
              </a:ext>
            </a:extLst>
          </p:cNvPr>
          <p:cNvSpPr>
            <a:spLocks noGrp="1"/>
          </p:cNvSpPr>
          <p:nvPr>
            <p:ph type="title"/>
          </p:nvPr>
        </p:nvSpPr>
        <p:spPr>
          <a:xfrm>
            <a:off x="550863" y="1299282"/>
            <a:ext cx="9468000" cy="910996"/>
          </a:xfrm>
        </p:spPr>
        <p:txBody>
          <a:bodyPr/>
          <a:lstStyle/>
          <a:p>
            <a:r>
              <a:rPr lang="en-US" sz="6000"/>
              <a:t>Evolve &amp; refine</a:t>
            </a:r>
          </a:p>
        </p:txBody>
      </p:sp>
      <p:sp>
        <p:nvSpPr>
          <p:cNvPr id="8" name="Text Placeholder 7">
            <a:extLst>
              <a:ext uri="{FF2B5EF4-FFF2-40B4-BE49-F238E27FC236}">
                <a16:creationId xmlns:a16="http://schemas.microsoft.com/office/drawing/2014/main" id="{CF25BC20-5FCD-B1F7-E2D2-372845458BBD}"/>
              </a:ext>
            </a:extLst>
          </p:cNvPr>
          <p:cNvSpPr>
            <a:spLocks noGrp="1"/>
          </p:cNvSpPr>
          <p:nvPr>
            <p:ph type="body" sz="quarter" idx="14"/>
          </p:nvPr>
        </p:nvSpPr>
        <p:spPr>
          <a:xfrm>
            <a:off x="4979988" y="2406241"/>
            <a:ext cx="6661150" cy="3544195"/>
          </a:xfrm>
        </p:spPr>
        <p:txBody>
          <a:bodyPr/>
          <a:lstStyle/>
          <a:p>
            <a:pPr>
              <a:buFont typeface="Arial" panose="020B0604020202020204" pitchFamily="34" charset="0"/>
              <a:buChar char="•"/>
            </a:pPr>
            <a:r>
              <a:rPr lang="en-US">
                <a:solidFill>
                  <a:schemeClr val="bg1"/>
                </a:solidFill>
              </a:rPr>
              <a:t>Updated typography treatments and applications from - </a:t>
            </a:r>
            <a:r>
              <a:rPr lang="en-US" b="1">
                <a:solidFill>
                  <a:schemeClr val="bg1"/>
                </a:solidFill>
                <a:latin typeface="Poppins Black" pitchFamily="2" charset="77"/>
                <a:cs typeface="Poppins Black" pitchFamily="2" charset="77"/>
              </a:rPr>
              <a:t>POPPINS BLACK ALL CAPS</a:t>
            </a:r>
            <a:r>
              <a:rPr lang="en-US" b="1">
                <a:solidFill>
                  <a:schemeClr val="bg1"/>
                </a:solidFill>
                <a:latin typeface="Arial Black" panose="020B0604020202020204" pitchFamily="34" charset="0"/>
                <a:cs typeface="Arial Black" panose="020B0604020202020204" pitchFamily="34" charset="0"/>
              </a:rPr>
              <a:t> </a:t>
            </a:r>
            <a:r>
              <a:rPr lang="en-US">
                <a:solidFill>
                  <a:schemeClr val="bg1"/>
                </a:solidFill>
              </a:rPr>
              <a:t>- headlines to - </a:t>
            </a:r>
            <a:r>
              <a:rPr lang="en-US">
                <a:solidFill>
                  <a:schemeClr val="bg1"/>
                </a:solidFill>
                <a:latin typeface="Poppins Light" pitchFamily="2" charset="77"/>
                <a:cs typeface="Poppins Light" pitchFamily="2" charset="77"/>
              </a:rPr>
              <a:t>Poppins Light Sentence Case </a:t>
            </a:r>
            <a:r>
              <a:rPr lang="en-US">
                <a:solidFill>
                  <a:schemeClr val="bg1"/>
                </a:solidFill>
              </a:rPr>
              <a:t>- headlines.</a:t>
            </a:r>
          </a:p>
          <a:p>
            <a:r>
              <a:rPr lang="en-US" b="0">
                <a:solidFill>
                  <a:schemeClr val="bg1"/>
                </a:solidFill>
                <a:latin typeface="Poppins" pitchFamily="2" charset="77"/>
                <a:cs typeface="Poppins" pitchFamily="2" charset="77"/>
              </a:rPr>
              <a:t>Color palette refinement - utilizing our brighter colors as primary and sunsetting pastels for chart-making only.</a:t>
            </a:r>
          </a:p>
          <a:p>
            <a:pPr>
              <a:buFont typeface="Arial" panose="020B0604020202020204" pitchFamily="34" charset="0"/>
              <a:buChar char="•"/>
            </a:pPr>
            <a:r>
              <a:rPr lang="en-US" b="0">
                <a:solidFill>
                  <a:schemeClr val="bg1"/>
                </a:solidFill>
                <a:latin typeface="Poppins" pitchFamily="2" charset="77"/>
                <a:cs typeface="Poppins" pitchFamily="2" charset="77"/>
              </a:rPr>
              <a:t>Incorporating and cross-channeling graphic element treatments between </a:t>
            </a:r>
            <a:r>
              <a:rPr lang="en-US">
                <a:solidFill>
                  <a:schemeClr val="bg1"/>
                </a:solidFill>
              </a:rPr>
              <a:t>G</a:t>
            </a:r>
            <a:r>
              <a:rPr lang="en-US" b="0">
                <a:solidFill>
                  <a:schemeClr val="bg1"/>
                </a:solidFill>
                <a:latin typeface="Poppins" pitchFamily="2" charset="77"/>
                <a:cs typeface="Poppins" pitchFamily="2" charset="77"/>
              </a:rPr>
              <a:t>roupM master brand and business units, such as GroupM Nexus (M-velope / X graphic).</a:t>
            </a:r>
          </a:p>
          <a:p>
            <a:pPr>
              <a:buFont typeface="Arial" panose="020B0604020202020204" pitchFamily="34" charset="0"/>
              <a:buChar char="•"/>
            </a:pPr>
            <a:r>
              <a:rPr lang="en-US" b="0">
                <a:solidFill>
                  <a:schemeClr val="bg1"/>
                </a:solidFill>
                <a:latin typeface="Poppins" pitchFamily="2" charset="77"/>
                <a:cs typeface="Poppins" pitchFamily="2" charset="77"/>
              </a:rPr>
              <a:t>Bolder, more dramatically lit, AI generated and stock imagery.</a:t>
            </a:r>
          </a:p>
          <a:p>
            <a:pPr>
              <a:buFont typeface="Arial" panose="020B0604020202020204" pitchFamily="34" charset="0"/>
              <a:buChar char="•"/>
            </a:pPr>
            <a:r>
              <a:rPr lang="en-US" b="0">
                <a:solidFill>
                  <a:schemeClr val="bg1"/>
                </a:solidFill>
                <a:latin typeface="Poppins" pitchFamily="2" charset="77"/>
                <a:cs typeface="Poppins" pitchFamily="2" charset="77"/>
              </a:rPr>
              <a:t>Simplified line graphic iconography representing a surplus of categories &amp; terms. </a:t>
            </a:r>
          </a:p>
          <a:p>
            <a:pPr>
              <a:buFont typeface="Arial" panose="020B0604020202020204" pitchFamily="34" charset="0"/>
              <a:buChar char="•"/>
            </a:pPr>
            <a:endParaRPr lang="en-US" b="0">
              <a:solidFill>
                <a:schemeClr val="bg1"/>
              </a:solidFill>
              <a:latin typeface="Poppins" pitchFamily="2" charset="77"/>
              <a:cs typeface="Poppins" pitchFamily="2" charset="77"/>
            </a:endParaRPr>
          </a:p>
        </p:txBody>
      </p:sp>
      <p:sp>
        <p:nvSpPr>
          <p:cNvPr id="5" name="Title 1">
            <a:extLst>
              <a:ext uri="{FF2B5EF4-FFF2-40B4-BE49-F238E27FC236}">
                <a16:creationId xmlns:a16="http://schemas.microsoft.com/office/drawing/2014/main" id="{962A209E-1087-A50D-6A9D-D706053A29A3}"/>
              </a:ext>
            </a:extLst>
          </p:cNvPr>
          <p:cNvSpPr txBox="1">
            <a:spLocks/>
          </p:cNvSpPr>
          <p:nvPr/>
        </p:nvSpPr>
        <p:spPr>
          <a:xfrm>
            <a:off x="550862" y="2406241"/>
            <a:ext cx="4404595" cy="231275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0" i="0" kern="1200">
                <a:solidFill>
                  <a:schemeClr val="bg1"/>
                </a:solidFill>
                <a:latin typeface="Poppins Light" pitchFamily="2" charset="77"/>
                <a:ea typeface="+mj-ea"/>
                <a:cs typeface="Poppins Light" pitchFamily="2" charset="77"/>
              </a:defRPr>
            </a:lvl1pPr>
          </a:lstStyle>
          <a:p>
            <a:pPr>
              <a:lnSpc>
                <a:spcPct val="80000"/>
              </a:lnSpc>
            </a:pPr>
            <a:r>
              <a:rPr lang="en-US" sz="8800"/>
              <a:t>What’s new</a:t>
            </a:r>
          </a:p>
        </p:txBody>
      </p:sp>
      <p:sp>
        <p:nvSpPr>
          <p:cNvPr id="3" name="Slide Number Placeholder 2">
            <a:extLst>
              <a:ext uri="{FF2B5EF4-FFF2-40B4-BE49-F238E27FC236}">
                <a16:creationId xmlns:a16="http://schemas.microsoft.com/office/drawing/2014/main" id="{78D4A21D-79F0-C465-AB24-2289D23BD4AF}"/>
              </a:ext>
            </a:extLst>
          </p:cNvPr>
          <p:cNvSpPr>
            <a:spLocks noGrp="1"/>
          </p:cNvSpPr>
          <p:nvPr>
            <p:ph type="sldNum" sz="quarter" idx="12"/>
          </p:nvPr>
        </p:nvSpPr>
        <p:spPr/>
        <p:txBody>
          <a:bodyPr/>
          <a:lstStyle/>
          <a:p>
            <a:fld id="{35E0D356-6DCB-1E45-8811-333E786CA1EC}" type="slidenum">
              <a:rPr lang="en-US" smtClean="0"/>
              <a:t>2</a:t>
            </a:fld>
            <a:endParaRPr lang="en-US"/>
          </a:p>
        </p:txBody>
      </p:sp>
      <p:pic>
        <p:nvPicPr>
          <p:cNvPr id="7" name="GroupM_SingleColor_Logo_Navy_RGB.png">
            <a:extLst>
              <a:ext uri="{FF2B5EF4-FFF2-40B4-BE49-F238E27FC236}">
                <a16:creationId xmlns:a16="http://schemas.microsoft.com/office/drawing/2014/main" id="{F0CB6236-3B10-3B26-E96F-C177077CD60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746637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E8BD4B-3D16-0448-1301-BBC485147AB4}"/>
              </a:ext>
            </a:extLst>
          </p:cNvPr>
          <p:cNvSpPr/>
          <p:nvPr/>
        </p:nvSpPr>
        <p:spPr>
          <a:xfrm rot="16200000">
            <a:off x="9026134" y="340614"/>
            <a:ext cx="678829" cy="5652913"/>
          </a:xfrm>
          <a:prstGeom prst="rect">
            <a:avLst/>
          </a:prstGeom>
          <a:solidFill>
            <a:schemeClr val="accent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a:cs typeface="Arial"/>
              <a:sym typeface="Arial"/>
            </a:endParaRPr>
          </a:p>
        </p:txBody>
      </p:sp>
      <p:sp>
        <p:nvSpPr>
          <p:cNvPr id="7" name="Title 6">
            <a:extLst>
              <a:ext uri="{FF2B5EF4-FFF2-40B4-BE49-F238E27FC236}">
                <a16:creationId xmlns:a16="http://schemas.microsoft.com/office/drawing/2014/main" id="{F0FB3403-4AE5-F19C-7B9C-84BC7168476F}"/>
              </a:ext>
            </a:extLst>
          </p:cNvPr>
          <p:cNvSpPr>
            <a:spLocks noGrp="1"/>
          </p:cNvSpPr>
          <p:nvPr>
            <p:ph type="title"/>
          </p:nvPr>
        </p:nvSpPr>
        <p:spPr>
          <a:xfrm>
            <a:off x="550863" y="1440777"/>
            <a:ext cx="4429125" cy="1567324"/>
          </a:xfrm>
        </p:spPr>
        <p:txBody>
          <a:bodyPr/>
          <a:lstStyle/>
          <a:p>
            <a:r>
              <a:rPr lang="en-US" sz="6000"/>
              <a:t>Color palette</a:t>
            </a:r>
          </a:p>
        </p:txBody>
      </p:sp>
      <p:sp>
        <p:nvSpPr>
          <p:cNvPr id="4" name="Slide Number Placeholder 3">
            <a:extLst>
              <a:ext uri="{FF2B5EF4-FFF2-40B4-BE49-F238E27FC236}">
                <a16:creationId xmlns:a16="http://schemas.microsoft.com/office/drawing/2014/main" id="{BD8E6F36-141A-9302-FAA9-1FFFAC619B4F}"/>
              </a:ext>
            </a:extLst>
          </p:cNvPr>
          <p:cNvSpPr>
            <a:spLocks noGrp="1"/>
          </p:cNvSpPr>
          <p:nvPr>
            <p:ph type="sldNum" sz="quarter" idx="11"/>
          </p:nvPr>
        </p:nvSpPr>
        <p:spPr/>
        <p:txBody>
          <a:bodyPr/>
          <a:lstStyle/>
          <a:p>
            <a:fld id="{35E0D356-6DCB-1E45-8811-333E786CA1EC}" type="slidenum">
              <a:rPr lang="en-US" smtClean="0"/>
              <a:t>20</a:t>
            </a:fld>
            <a:endParaRPr lang="en-US"/>
          </a:p>
        </p:txBody>
      </p:sp>
      <p:sp>
        <p:nvSpPr>
          <p:cNvPr id="8" name="Text Placeholder 7">
            <a:extLst>
              <a:ext uri="{FF2B5EF4-FFF2-40B4-BE49-F238E27FC236}">
                <a16:creationId xmlns:a16="http://schemas.microsoft.com/office/drawing/2014/main" id="{6FB9DB97-7B49-837E-AE9A-84EE39214006}"/>
              </a:ext>
            </a:extLst>
          </p:cNvPr>
          <p:cNvSpPr txBox="1">
            <a:spLocks/>
          </p:cNvSpPr>
          <p:nvPr/>
        </p:nvSpPr>
        <p:spPr>
          <a:xfrm>
            <a:off x="550863" y="3416576"/>
            <a:ext cx="3891928" cy="655011"/>
          </a:xfrm>
          <a:prstGeom prst="rect">
            <a:avLst/>
          </a:prstGeom>
        </p:spPr>
        <p:txBody>
          <a:bodyPr lIns="0" tIns="0" rIns="0" bIns="0"/>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a:solidFill>
                  <a:schemeClr val="bg2"/>
                </a:solidFill>
                <a:latin typeface="Poppins" pitchFamily="2" charset="77"/>
                <a:cs typeface="Poppins" pitchFamily="2" charset="77"/>
              </a:rPr>
              <a:t>We are highlighting our more vibrant, bolder colors including deep navy, bright blue, true teal, orange and gold. The remaining muted colors from our palette will only be used when additional colors are needed for chart-making such as blush, electric beige, light teal and mint. Light grey is also included in the palette and should be used predominantly for backgrounds.</a:t>
            </a:r>
          </a:p>
          <a:p>
            <a:pPr marL="0" indent="0">
              <a:buNone/>
            </a:pPr>
            <a:r>
              <a:rPr lang="en-US" b="1">
                <a:solidFill>
                  <a:schemeClr val="bg2"/>
                </a:solidFill>
                <a:latin typeface="Poppins" pitchFamily="2" charset="77"/>
                <a:cs typeface="Poppins" pitchFamily="2" charset="77"/>
                <a:hlinkClick r:id="rId2"/>
              </a:rPr>
              <a:t>Download the color mix sheet here.</a:t>
            </a:r>
            <a:endParaRPr lang="en-US" b="1">
              <a:solidFill>
                <a:schemeClr val="bg2"/>
              </a:solidFill>
              <a:latin typeface="Poppins" pitchFamily="2" charset="77"/>
              <a:cs typeface="Poppins" pitchFamily="2" charset="77"/>
            </a:endParaRPr>
          </a:p>
        </p:txBody>
      </p:sp>
      <p:sp>
        <p:nvSpPr>
          <p:cNvPr id="38" name="Rectangle 37">
            <a:extLst>
              <a:ext uri="{FF2B5EF4-FFF2-40B4-BE49-F238E27FC236}">
                <a16:creationId xmlns:a16="http://schemas.microsoft.com/office/drawing/2014/main" id="{E15E183A-01C9-2B84-54AF-C70AD85D7DDD}"/>
              </a:ext>
            </a:extLst>
          </p:cNvPr>
          <p:cNvSpPr/>
          <p:nvPr/>
        </p:nvSpPr>
        <p:spPr>
          <a:xfrm rot="16200000">
            <a:off x="8475396" y="-2889198"/>
            <a:ext cx="836169" cy="6614564"/>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39" name="Rectangle 38">
            <a:extLst>
              <a:ext uri="{FF2B5EF4-FFF2-40B4-BE49-F238E27FC236}">
                <a16:creationId xmlns:a16="http://schemas.microsoft.com/office/drawing/2014/main" id="{9E172E57-1C50-5260-DCD3-F3789D394C06}"/>
              </a:ext>
            </a:extLst>
          </p:cNvPr>
          <p:cNvSpPr/>
          <p:nvPr/>
        </p:nvSpPr>
        <p:spPr>
          <a:xfrm rot="16200000">
            <a:off x="8475396" y="-2179307"/>
            <a:ext cx="836170" cy="6614564"/>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40" name="Rectangle 39">
            <a:extLst>
              <a:ext uri="{FF2B5EF4-FFF2-40B4-BE49-F238E27FC236}">
                <a16:creationId xmlns:a16="http://schemas.microsoft.com/office/drawing/2014/main" id="{163CCB79-A77A-B50D-ED52-31F5803158ED}"/>
              </a:ext>
            </a:extLst>
          </p:cNvPr>
          <p:cNvSpPr/>
          <p:nvPr/>
        </p:nvSpPr>
        <p:spPr>
          <a:xfrm rot="16200000">
            <a:off x="8540222" y="-1533398"/>
            <a:ext cx="706508" cy="6614554"/>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41" name="Rectangle 40">
            <a:extLst>
              <a:ext uri="{FF2B5EF4-FFF2-40B4-BE49-F238E27FC236}">
                <a16:creationId xmlns:a16="http://schemas.microsoft.com/office/drawing/2014/main" id="{DF15D3A7-D951-D943-55E3-487123E25AA0}"/>
              </a:ext>
            </a:extLst>
          </p:cNvPr>
          <p:cNvSpPr/>
          <p:nvPr/>
        </p:nvSpPr>
        <p:spPr>
          <a:xfrm rot="16200000">
            <a:off x="9026131" y="2339084"/>
            <a:ext cx="678829" cy="5652911"/>
          </a:xfrm>
          <a:prstGeom prst="rect">
            <a:avLst/>
          </a:prstGeom>
          <a:solidFill>
            <a:srgbClr val="00FFB4"/>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42" name="Rectangle 41">
            <a:extLst>
              <a:ext uri="{FF2B5EF4-FFF2-40B4-BE49-F238E27FC236}">
                <a16:creationId xmlns:a16="http://schemas.microsoft.com/office/drawing/2014/main" id="{EEF899CB-FB4F-2430-335E-B207652FA63B}"/>
              </a:ext>
            </a:extLst>
          </p:cNvPr>
          <p:cNvSpPr/>
          <p:nvPr/>
        </p:nvSpPr>
        <p:spPr>
          <a:xfrm rot="16200000">
            <a:off x="9026132" y="1672929"/>
            <a:ext cx="678829" cy="5652912"/>
          </a:xfrm>
          <a:prstGeom prst="rect">
            <a:avLst/>
          </a:prstGeom>
          <a:solidFill>
            <a:srgbClr val="EF5B2B"/>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43" name="Rectangle 42">
            <a:extLst>
              <a:ext uri="{FF2B5EF4-FFF2-40B4-BE49-F238E27FC236}">
                <a16:creationId xmlns:a16="http://schemas.microsoft.com/office/drawing/2014/main" id="{91EB6E6A-9C52-6A90-A1FA-46375C34F13D}"/>
              </a:ext>
            </a:extLst>
          </p:cNvPr>
          <p:cNvSpPr/>
          <p:nvPr/>
        </p:nvSpPr>
        <p:spPr>
          <a:xfrm rot="16200000">
            <a:off x="9026117" y="1006771"/>
            <a:ext cx="678829" cy="5652912"/>
          </a:xfrm>
          <a:prstGeom prst="rect">
            <a:avLst/>
          </a:prstGeom>
          <a:solidFill>
            <a:srgbClr val="FFA800"/>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45" name="Rectangle 44">
            <a:extLst>
              <a:ext uri="{FF2B5EF4-FFF2-40B4-BE49-F238E27FC236}">
                <a16:creationId xmlns:a16="http://schemas.microsoft.com/office/drawing/2014/main" id="{4D2E508B-3809-C09D-5995-A30B59861F21}"/>
              </a:ext>
            </a:extLst>
          </p:cNvPr>
          <p:cNvSpPr/>
          <p:nvPr/>
        </p:nvSpPr>
        <p:spPr>
          <a:xfrm rot="16200000">
            <a:off x="8388707" y="5359717"/>
            <a:ext cx="682425" cy="2305978"/>
          </a:xfrm>
          <a:prstGeom prst="rect">
            <a:avLst/>
          </a:prstGeom>
          <a:solidFill>
            <a:srgbClr val="EFB6A3"/>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B6A3"/>
              </a:solidFill>
              <a:effectLst/>
              <a:uLnTx/>
              <a:uFillTx/>
              <a:latin typeface="Arial"/>
              <a:cs typeface="Arial"/>
              <a:sym typeface="Arial"/>
            </a:endParaRPr>
          </a:p>
        </p:txBody>
      </p:sp>
      <p:sp>
        <p:nvSpPr>
          <p:cNvPr id="46" name="Rectangle 45">
            <a:extLst>
              <a:ext uri="{FF2B5EF4-FFF2-40B4-BE49-F238E27FC236}">
                <a16:creationId xmlns:a16="http://schemas.microsoft.com/office/drawing/2014/main" id="{C63ADB07-903E-5BDF-7892-3896505BCB1A}"/>
              </a:ext>
            </a:extLst>
          </p:cNvPr>
          <p:cNvSpPr/>
          <p:nvPr/>
        </p:nvSpPr>
        <p:spPr>
          <a:xfrm rot="16200000">
            <a:off x="8428130" y="4650610"/>
            <a:ext cx="682425" cy="2384825"/>
          </a:xfrm>
          <a:prstGeom prst="rect">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47" name="Rectangle 46">
            <a:extLst>
              <a:ext uri="{FF2B5EF4-FFF2-40B4-BE49-F238E27FC236}">
                <a16:creationId xmlns:a16="http://schemas.microsoft.com/office/drawing/2014/main" id="{35AF04DD-37B5-5E45-8C5E-8B6B8BF9D9A6}"/>
              </a:ext>
            </a:extLst>
          </p:cNvPr>
          <p:cNvSpPr/>
          <p:nvPr/>
        </p:nvSpPr>
        <p:spPr>
          <a:xfrm rot="16200000">
            <a:off x="10697783" y="5357499"/>
            <a:ext cx="682425" cy="2305978"/>
          </a:xfrm>
          <a:prstGeom prst="rect">
            <a:avLst/>
          </a:prstGeom>
          <a:solidFill>
            <a:srgbClr val="FFEECB"/>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2E9E7"/>
              </a:solidFill>
              <a:effectLst/>
              <a:uLnTx/>
              <a:uFillTx/>
              <a:latin typeface="Arial"/>
              <a:cs typeface="Arial"/>
              <a:sym typeface="Arial"/>
            </a:endParaRPr>
          </a:p>
        </p:txBody>
      </p:sp>
      <p:sp>
        <p:nvSpPr>
          <p:cNvPr id="48" name="Rectangle 47">
            <a:extLst>
              <a:ext uri="{FF2B5EF4-FFF2-40B4-BE49-F238E27FC236}">
                <a16:creationId xmlns:a16="http://schemas.microsoft.com/office/drawing/2014/main" id="{E3D82878-F549-E720-24C9-25900022C1B7}"/>
              </a:ext>
            </a:extLst>
          </p:cNvPr>
          <p:cNvSpPr/>
          <p:nvPr/>
        </p:nvSpPr>
        <p:spPr>
          <a:xfrm rot="16200000">
            <a:off x="10697800" y="4687814"/>
            <a:ext cx="682425" cy="2305978"/>
          </a:xfrm>
          <a:prstGeom prst="rect">
            <a:avLst/>
          </a:prstGeom>
          <a:solidFill>
            <a:srgbClr val="98FED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FB6A3"/>
              </a:solidFill>
              <a:effectLst/>
              <a:uLnTx/>
              <a:uFillTx/>
              <a:latin typeface="Arial"/>
              <a:cs typeface="Arial"/>
              <a:sym typeface="Arial"/>
            </a:endParaRPr>
          </a:p>
        </p:txBody>
      </p:sp>
      <p:sp>
        <p:nvSpPr>
          <p:cNvPr id="49" name="Rectangle 48">
            <a:extLst>
              <a:ext uri="{FF2B5EF4-FFF2-40B4-BE49-F238E27FC236}">
                <a16:creationId xmlns:a16="http://schemas.microsoft.com/office/drawing/2014/main" id="{DF4942A5-95D1-C5E2-D317-FFF252D9C2CC}"/>
              </a:ext>
            </a:extLst>
          </p:cNvPr>
          <p:cNvSpPr/>
          <p:nvPr/>
        </p:nvSpPr>
        <p:spPr>
          <a:xfrm rot="16200000">
            <a:off x="9026134" y="-340475"/>
            <a:ext cx="678829" cy="5652913"/>
          </a:xfrm>
          <a:prstGeom prst="rect">
            <a:avLst/>
          </a:prstGeom>
          <a:solidFill>
            <a:srgbClr val="FFFFFF"/>
          </a:solidFill>
          <a:ln w="28575"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51" name="Title 1">
            <a:extLst>
              <a:ext uri="{FF2B5EF4-FFF2-40B4-BE49-F238E27FC236}">
                <a16:creationId xmlns:a16="http://schemas.microsoft.com/office/drawing/2014/main" id="{AD672B98-143E-C879-9DB1-0A4DD235AD41}"/>
              </a:ext>
            </a:extLst>
          </p:cNvPr>
          <p:cNvSpPr txBox="1">
            <a:spLocks/>
          </p:cNvSpPr>
          <p:nvPr/>
        </p:nvSpPr>
        <p:spPr>
          <a:xfrm rot="16200000">
            <a:off x="4354695" y="976786"/>
            <a:ext cx="1528419" cy="772273"/>
          </a:xfrm>
          <a:prstGeom prst="rect">
            <a:avLst/>
          </a:prstGeom>
        </p:spPr>
        <p:txBody>
          <a:bodyPr lIns="0" tIns="0" rIns="0" bIns="0"/>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en-US" sz="2800" kern="0" cap="none" spc="0">
                <a:solidFill>
                  <a:srgbClr val="0A2756"/>
                </a:solidFill>
                <a:latin typeface="Poppins Light" pitchFamily="2" charset="77"/>
                <a:cs typeface="Poppins Light" pitchFamily="2" charset="77"/>
              </a:rPr>
              <a:t>primary </a:t>
            </a:r>
            <a:br>
              <a:rPr lang="en-US" sz="2800" kern="0" cap="none" spc="0">
                <a:solidFill>
                  <a:srgbClr val="0A2756"/>
                </a:solidFill>
                <a:latin typeface="Poppins Light" pitchFamily="2" charset="77"/>
                <a:cs typeface="Poppins Light" pitchFamily="2" charset="77"/>
              </a:rPr>
            </a:br>
            <a:r>
              <a:rPr lang="en-US" sz="2800" kern="0" cap="none" spc="0">
                <a:solidFill>
                  <a:srgbClr val="0A2756"/>
                </a:solidFill>
                <a:latin typeface="Poppins Light" pitchFamily="2" charset="77"/>
                <a:cs typeface="Poppins Light" pitchFamily="2" charset="77"/>
              </a:rPr>
              <a:t>colors</a:t>
            </a:r>
          </a:p>
        </p:txBody>
      </p:sp>
      <p:sp>
        <p:nvSpPr>
          <p:cNvPr id="52" name="Text Placeholder 19">
            <a:extLst>
              <a:ext uri="{FF2B5EF4-FFF2-40B4-BE49-F238E27FC236}">
                <a16:creationId xmlns:a16="http://schemas.microsoft.com/office/drawing/2014/main" id="{A92A781E-1CAD-1E6E-C10F-3323FAD442A5}"/>
              </a:ext>
            </a:extLst>
          </p:cNvPr>
          <p:cNvSpPr txBox="1">
            <a:spLocks/>
          </p:cNvSpPr>
          <p:nvPr/>
        </p:nvSpPr>
        <p:spPr>
          <a:xfrm>
            <a:off x="5725125" y="1546233"/>
            <a:ext cx="4502329" cy="421113"/>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FBFFFF"/>
                </a:solidFill>
                <a:latin typeface="Poppins" pitchFamily="2" charset="77"/>
                <a:cs typeface="Poppins" pitchFamily="2" charset="77"/>
              </a:rPr>
              <a:t>True Teal</a:t>
            </a:r>
          </a:p>
          <a:p>
            <a:pPr>
              <a:lnSpc>
                <a:spcPct val="120000"/>
              </a:lnSpc>
              <a:spcBef>
                <a:spcPts val="0"/>
              </a:spcBef>
            </a:pPr>
            <a:r>
              <a:rPr lang="en-US" sz="1000" b="0" kern="0">
                <a:solidFill>
                  <a:srgbClr val="FBFFFF"/>
                </a:solidFill>
                <a:latin typeface="Poppins" pitchFamily="2" charset="77"/>
                <a:cs typeface="Poppins" pitchFamily="2" charset="77"/>
              </a:rPr>
              <a:t>#00B5B1  /  0 181 177   /  76 2 36 0  /  PMS 326C </a:t>
            </a:r>
          </a:p>
        </p:txBody>
      </p:sp>
      <p:sp>
        <p:nvSpPr>
          <p:cNvPr id="53" name="Text Placeholder 19">
            <a:extLst>
              <a:ext uri="{FF2B5EF4-FFF2-40B4-BE49-F238E27FC236}">
                <a16:creationId xmlns:a16="http://schemas.microsoft.com/office/drawing/2014/main" id="{742B4DA7-7A62-79AF-C9CD-C7ECD70E579F}"/>
              </a:ext>
            </a:extLst>
          </p:cNvPr>
          <p:cNvSpPr txBox="1">
            <a:spLocks/>
          </p:cNvSpPr>
          <p:nvPr/>
        </p:nvSpPr>
        <p:spPr>
          <a:xfrm>
            <a:off x="5714293" y="836169"/>
            <a:ext cx="4502329" cy="442495"/>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FBFFFF"/>
                </a:solidFill>
                <a:latin typeface="Poppins" pitchFamily="2" charset="77"/>
                <a:cs typeface="Poppins" pitchFamily="2" charset="77"/>
              </a:rPr>
              <a:t>Bright Blue</a:t>
            </a:r>
          </a:p>
          <a:p>
            <a:pPr>
              <a:lnSpc>
                <a:spcPct val="120000"/>
              </a:lnSpc>
              <a:spcBef>
                <a:spcPts val="0"/>
              </a:spcBef>
            </a:pPr>
            <a:r>
              <a:rPr lang="en-US" sz="1000" b="0" kern="0">
                <a:solidFill>
                  <a:srgbClr val="FBFFFF"/>
                </a:solidFill>
                <a:latin typeface="Poppins" pitchFamily="2" charset="77"/>
                <a:cs typeface="Poppins" pitchFamily="2" charset="77"/>
              </a:rPr>
              <a:t>#0080FF  /  0 128 255   /  100 30 0 0  /  PMS 3005C </a:t>
            </a:r>
          </a:p>
        </p:txBody>
      </p:sp>
      <p:sp>
        <p:nvSpPr>
          <p:cNvPr id="54" name="Text Placeholder 19">
            <a:extLst>
              <a:ext uri="{FF2B5EF4-FFF2-40B4-BE49-F238E27FC236}">
                <a16:creationId xmlns:a16="http://schemas.microsoft.com/office/drawing/2014/main" id="{0D9BC531-7AA7-861E-B9CA-3AE61F53CD82}"/>
              </a:ext>
            </a:extLst>
          </p:cNvPr>
          <p:cNvSpPr txBox="1">
            <a:spLocks/>
          </p:cNvSpPr>
          <p:nvPr/>
        </p:nvSpPr>
        <p:spPr>
          <a:xfrm>
            <a:off x="5714294" y="130102"/>
            <a:ext cx="5185404" cy="433968"/>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FBFFFF"/>
                </a:solidFill>
                <a:latin typeface="Poppins" pitchFamily="2" charset="77"/>
                <a:cs typeface="Poppins" pitchFamily="2" charset="77"/>
              </a:rPr>
              <a:t>Deep Navy</a:t>
            </a:r>
          </a:p>
          <a:p>
            <a:pPr>
              <a:lnSpc>
                <a:spcPct val="120000"/>
              </a:lnSpc>
              <a:spcBef>
                <a:spcPts val="0"/>
              </a:spcBef>
            </a:pPr>
            <a:r>
              <a:rPr lang="en-US" sz="1000" b="0" kern="0">
                <a:solidFill>
                  <a:srgbClr val="FBFFFF"/>
                </a:solidFill>
                <a:latin typeface="Poppins" pitchFamily="2" charset="77"/>
                <a:cs typeface="Poppins" pitchFamily="2" charset="77"/>
              </a:rPr>
              <a:t>#0A2756  /  10 39 86   /  100 85 40 30  /  PMS 648C </a:t>
            </a:r>
          </a:p>
        </p:txBody>
      </p:sp>
      <p:sp>
        <p:nvSpPr>
          <p:cNvPr id="55" name="Title 1">
            <a:extLst>
              <a:ext uri="{FF2B5EF4-FFF2-40B4-BE49-F238E27FC236}">
                <a16:creationId xmlns:a16="http://schemas.microsoft.com/office/drawing/2014/main" id="{60CAB411-A0DC-9701-EBC2-6A82EF6EBC23}"/>
              </a:ext>
            </a:extLst>
          </p:cNvPr>
          <p:cNvSpPr txBox="1">
            <a:spLocks/>
          </p:cNvSpPr>
          <p:nvPr/>
        </p:nvSpPr>
        <p:spPr>
          <a:xfrm rot="16200000">
            <a:off x="4914236" y="4030758"/>
            <a:ext cx="2432172" cy="505492"/>
          </a:xfrm>
          <a:prstGeom prst="rect">
            <a:avLst/>
          </a:prstGeom>
        </p:spPr>
        <p:txBody>
          <a:bodyPr lIns="0" tIns="0" rIns="0" bIns="0"/>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en-US" sz="1800" kern="0" cap="none" spc="0">
                <a:solidFill>
                  <a:srgbClr val="0A2756"/>
                </a:solidFill>
                <a:latin typeface="Poppins Light" pitchFamily="2" charset="77"/>
                <a:cs typeface="Poppins Light" pitchFamily="2" charset="77"/>
              </a:rPr>
              <a:t>secondary </a:t>
            </a:r>
            <a:br>
              <a:rPr lang="en-US" sz="1800" kern="0" cap="none" spc="0">
                <a:solidFill>
                  <a:srgbClr val="0A2756"/>
                </a:solidFill>
                <a:latin typeface="Poppins Light" pitchFamily="2" charset="77"/>
                <a:cs typeface="Poppins Light" pitchFamily="2" charset="77"/>
              </a:rPr>
            </a:br>
            <a:r>
              <a:rPr lang="en-US" sz="1800" kern="0" cap="none" spc="0">
                <a:solidFill>
                  <a:srgbClr val="0A2756"/>
                </a:solidFill>
                <a:latin typeface="Poppins Light" pitchFamily="2" charset="77"/>
                <a:cs typeface="Poppins Light" pitchFamily="2" charset="77"/>
              </a:rPr>
              <a:t>colors</a:t>
            </a:r>
          </a:p>
        </p:txBody>
      </p:sp>
      <p:sp>
        <p:nvSpPr>
          <p:cNvPr id="56" name="Text Placeholder 19">
            <a:extLst>
              <a:ext uri="{FF2B5EF4-FFF2-40B4-BE49-F238E27FC236}">
                <a16:creationId xmlns:a16="http://schemas.microsoft.com/office/drawing/2014/main" id="{D96C847C-CF87-943A-6A58-30BB2FD84C5F}"/>
              </a:ext>
            </a:extLst>
          </p:cNvPr>
          <p:cNvSpPr txBox="1">
            <a:spLocks/>
          </p:cNvSpPr>
          <p:nvPr/>
        </p:nvSpPr>
        <p:spPr>
          <a:xfrm>
            <a:off x="6649400" y="4957953"/>
            <a:ext cx="5404055" cy="388095"/>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0A2756"/>
                </a:solidFill>
                <a:latin typeface="Poppins" pitchFamily="2" charset="77"/>
                <a:cs typeface="Poppins" pitchFamily="2" charset="77"/>
              </a:rPr>
              <a:t>Electric Green</a:t>
            </a:r>
          </a:p>
          <a:p>
            <a:pPr>
              <a:lnSpc>
                <a:spcPct val="120000"/>
              </a:lnSpc>
              <a:spcBef>
                <a:spcPts val="0"/>
              </a:spcBef>
            </a:pPr>
            <a:r>
              <a:rPr lang="en-US" sz="1000" b="0" kern="0">
                <a:solidFill>
                  <a:srgbClr val="0A2756"/>
                </a:solidFill>
                <a:latin typeface="Poppins" pitchFamily="2" charset="77"/>
                <a:cs typeface="Poppins" pitchFamily="2" charset="77"/>
              </a:rPr>
              <a:t>#00FFB4  /  0 255 180   /  70 0 72 0  /  PMS 7479C </a:t>
            </a:r>
          </a:p>
        </p:txBody>
      </p:sp>
      <p:sp>
        <p:nvSpPr>
          <p:cNvPr id="57" name="Text Placeholder 19">
            <a:extLst>
              <a:ext uri="{FF2B5EF4-FFF2-40B4-BE49-F238E27FC236}">
                <a16:creationId xmlns:a16="http://schemas.microsoft.com/office/drawing/2014/main" id="{3EFD3794-E1A4-9E92-016D-B7B531E67BFB}"/>
              </a:ext>
            </a:extLst>
          </p:cNvPr>
          <p:cNvSpPr txBox="1">
            <a:spLocks/>
          </p:cNvSpPr>
          <p:nvPr/>
        </p:nvSpPr>
        <p:spPr>
          <a:xfrm>
            <a:off x="6649400" y="4298697"/>
            <a:ext cx="5404055" cy="397722"/>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FFFFFF"/>
                </a:solidFill>
                <a:latin typeface="Poppins" pitchFamily="2" charset="77"/>
                <a:cs typeface="Poppins" pitchFamily="2" charset="77"/>
              </a:rPr>
              <a:t>Orange </a:t>
            </a:r>
          </a:p>
          <a:p>
            <a:pPr>
              <a:lnSpc>
                <a:spcPct val="120000"/>
              </a:lnSpc>
              <a:spcBef>
                <a:spcPts val="0"/>
              </a:spcBef>
            </a:pPr>
            <a:r>
              <a:rPr lang="en-US" sz="1000" b="0" kern="0">
                <a:solidFill>
                  <a:srgbClr val="FFFFFF"/>
                </a:solidFill>
                <a:latin typeface="Poppins" pitchFamily="2" charset="77"/>
                <a:cs typeface="Poppins" pitchFamily="2" charset="77"/>
              </a:rPr>
              <a:t>#EF5B2B  /  239 91 43   /  0 80 100 0  /  PMS 166C </a:t>
            </a:r>
          </a:p>
        </p:txBody>
      </p:sp>
      <p:sp>
        <p:nvSpPr>
          <p:cNvPr id="58" name="Text Placeholder 19">
            <a:extLst>
              <a:ext uri="{FF2B5EF4-FFF2-40B4-BE49-F238E27FC236}">
                <a16:creationId xmlns:a16="http://schemas.microsoft.com/office/drawing/2014/main" id="{3A58DDE6-4166-4CDF-E483-83817A5BA261}"/>
              </a:ext>
            </a:extLst>
          </p:cNvPr>
          <p:cNvSpPr txBox="1">
            <a:spLocks/>
          </p:cNvSpPr>
          <p:nvPr/>
        </p:nvSpPr>
        <p:spPr>
          <a:xfrm>
            <a:off x="6649400" y="3632559"/>
            <a:ext cx="5404055" cy="422918"/>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FFFFFF"/>
                </a:solidFill>
                <a:latin typeface="Poppins" pitchFamily="2" charset="77"/>
                <a:cs typeface="Poppins" pitchFamily="2" charset="77"/>
              </a:rPr>
              <a:t>Gold </a:t>
            </a:r>
          </a:p>
          <a:p>
            <a:pPr>
              <a:lnSpc>
                <a:spcPct val="120000"/>
              </a:lnSpc>
              <a:spcBef>
                <a:spcPts val="0"/>
              </a:spcBef>
            </a:pPr>
            <a:r>
              <a:rPr lang="en-US" sz="1000" b="0" kern="0">
                <a:solidFill>
                  <a:srgbClr val="FFFFFF"/>
                </a:solidFill>
                <a:latin typeface="Poppins" pitchFamily="2" charset="77"/>
                <a:cs typeface="Poppins" pitchFamily="2" charset="77"/>
              </a:rPr>
              <a:t>#FFA800  /  255 168 0   /  0 30 100 0  /  PMS 136C </a:t>
            </a:r>
          </a:p>
        </p:txBody>
      </p:sp>
      <p:sp>
        <p:nvSpPr>
          <p:cNvPr id="59" name="Text Placeholder 19">
            <a:extLst>
              <a:ext uri="{FF2B5EF4-FFF2-40B4-BE49-F238E27FC236}">
                <a16:creationId xmlns:a16="http://schemas.microsoft.com/office/drawing/2014/main" id="{2E9B82FC-1B4C-0BBE-CCF6-8842F386C924}"/>
              </a:ext>
            </a:extLst>
          </p:cNvPr>
          <p:cNvSpPr txBox="1">
            <a:spLocks/>
          </p:cNvSpPr>
          <p:nvPr/>
        </p:nvSpPr>
        <p:spPr>
          <a:xfrm>
            <a:off x="6649400" y="2915206"/>
            <a:ext cx="5404055" cy="482612"/>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0A2756"/>
                </a:solidFill>
                <a:latin typeface="Poppins" pitchFamily="2" charset="77"/>
                <a:cs typeface="Poppins" pitchFamily="2" charset="77"/>
              </a:rPr>
              <a:t>Light Gray</a:t>
            </a:r>
          </a:p>
          <a:p>
            <a:pPr>
              <a:lnSpc>
                <a:spcPct val="120000"/>
              </a:lnSpc>
              <a:spcBef>
                <a:spcPts val="0"/>
              </a:spcBef>
            </a:pPr>
            <a:r>
              <a:rPr lang="en-US" sz="1000" b="0" kern="0">
                <a:solidFill>
                  <a:srgbClr val="0A2756"/>
                </a:solidFill>
                <a:latin typeface="Poppins" pitchFamily="2" charset="77"/>
                <a:cs typeface="Poppins" pitchFamily="2" charset="77"/>
              </a:rPr>
              <a:t>#F2F2F2 /  242 242 242   /  4 2 2 0  /  PMS 420C</a:t>
            </a:r>
          </a:p>
        </p:txBody>
      </p:sp>
      <p:sp>
        <p:nvSpPr>
          <p:cNvPr id="60" name="Title 1">
            <a:extLst>
              <a:ext uri="{FF2B5EF4-FFF2-40B4-BE49-F238E27FC236}">
                <a16:creationId xmlns:a16="http://schemas.microsoft.com/office/drawing/2014/main" id="{BA319699-2B18-A406-D609-BBA68B8C4DA3}"/>
              </a:ext>
            </a:extLst>
          </p:cNvPr>
          <p:cNvSpPr txBox="1">
            <a:spLocks/>
          </p:cNvSpPr>
          <p:nvPr/>
        </p:nvSpPr>
        <p:spPr>
          <a:xfrm rot="16200000">
            <a:off x="6820581" y="5924586"/>
            <a:ext cx="908375" cy="320346"/>
          </a:xfrm>
          <a:prstGeom prst="rect">
            <a:avLst/>
          </a:prstGeom>
        </p:spPr>
        <p:txBody>
          <a:bodyPr lIns="0" tIns="0" rIns="0" bIns="0"/>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r>
              <a:rPr lang="en-US" sz="1200" kern="0" cap="none" spc="0">
                <a:solidFill>
                  <a:srgbClr val="0A2756"/>
                </a:solidFill>
                <a:latin typeface="Poppins Light" pitchFamily="2" charset="77"/>
                <a:cs typeface="Poppins Light" pitchFamily="2" charset="77"/>
              </a:rPr>
              <a:t>chart-</a:t>
            </a:r>
            <a:br>
              <a:rPr lang="en-US" sz="1200" kern="0" cap="none" spc="0">
                <a:solidFill>
                  <a:srgbClr val="0A2756"/>
                </a:solidFill>
                <a:latin typeface="Poppins Light" pitchFamily="2" charset="77"/>
                <a:cs typeface="Poppins Light" pitchFamily="2" charset="77"/>
              </a:rPr>
            </a:br>
            <a:r>
              <a:rPr lang="en-US" sz="1200" kern="0" cap="none" spc="0">
                <a:solidFill>
                  <a:srgbClr val="0A2756"/>
                </a:solidFill>
                <a:latin typeface="Poppins Light" pitchFamily="2" charset="77"/>
                <a:cs typeface="Poppins Light" pitchFamily="2" charset="77"/>
              </a:rPr>
              <a:t>making</a:t>
            </a:r>
          </a:p>
        </p:txBody>
      </p:sp>
      <p:sp>
        <p:nvSpPr>
          <p:cNvPr id="61" name="Text Placeholder 19">
            <a:extLst>
              <a:ext uri="{FF2B5EF4-FFF2-40B4-BE49-F238E27FC236}">
                <a16:creationId xmlns:a16="http://schemas.microsoft.com/office/drawing/2014/main" id="{7DCEB0F7-0D63-9EC7-C715-7F3BEE163A97}"/>
              </a:ext>
            </a:extLst>
          </p:cNvPr>
          <p:cNvSpPr txBox="1">
            <a:spLocks/>
          </p:cNvSpPr>
          <p:nvPr/>
        </p:nvSpPr>
        <p:spPr>
          <a:xfrm>
            <a:off x="7689662" y="6257629"/>
            <a:ext cx="1878085" cy="516934"/>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0A2756"/>
                </a:solidFill>
                <a:latin typeface="Poppins" pitchFamily="2" charset="77"/>
                <a:cs typeface="Poppins" pitchFamily="2" charset="77"/>
              </a:rPr>
              <a:t>Blush</a:t>
            </a:r>
          </a:p>
          <a:p>
            <a:pPr>
              <a:lnSpc>
                <a:spcPct val="120000"/>
              </a:lnSpc>
              <a:spcBef>
                <a:spcPts val="0"/>
              </a:spcBef>
            </a:pPr>
            <a:r>
              <a:rPr lang="en-US" sz="1000" b="0" kern="0">
                <a:solidFill>
                  <a:srgbClr val="0A2756"/>
                </a:solidFill>
                <a:latin typeface="Poppins" pitchFamily="2" charset="77"/>
                <a:cs typeface="Poppins" pitchFamily="2" charset="77"/>
              </a:rPr>
              <a:t>#EFB6A3  /  239 182 163  /</a:t>
            </a:r>
            <a:br>
              <a:rPr lang="en-US" sz="1000" b="0" kern="0">
                <a:solidFill>
                  <a:srgbClr val="0A2756"/>
                </a:solidFill>
                <a:latin typeface="Poppins" pitchFamily="2" charset="77"/>
                <a:cs typeface="Poppins" pitchFamily="2" charset="77"/>
              </a:rPr>
            </a:br>
            <a:r>
              <a:rPr lang="en-US" sz="1000" b="0" kern="0">
                <a:solidFill>
                  <a:srgbClr val="0A2756"/>
                </a:solidFill>
                <a:latin typeface="Poppins" pitchFamily="2" charset="77"/>
                <a:cs typeface="Poppins" pitchFamily="2" charset="77"/>
              </a:rPr>
              <a:t>4 33 32 0 /  PMS 1625C </a:t>
            </a:r>
          </a:p>
        </p:txBody>
      </p:sp>
      <p:sp>
        <p:nvSpPr>
          <p:cNvPr id="62" name="Text Placeholder 19">
            <a:extLst>
              <a:ext uri="{FF2B5EF4-FFF2-40B4-BE49-F238E27FC236}">
                <a16:creationId xmlns:a16="http://schemas.microsoft.com/office/drawing/2014/main" id="{ED5CDF15-13DE-F5B3-18CA-DBC12756EA79}"/>
              </a:ext>
            </a:extLst>
          </p:cNvPr>
          <p:cNvSpPr txBox="1">
            <a:spLocks/>
          </p:cNvSpPr>
          <p:nvPr/>
        </p:nvSpPr>
        <p:spPr>
          <a:xfrm>
            <a:off x="7689646" y="5570368"/>
            <a:ext cx="1822345" cy="529757"/>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0A2756"/>
                </a:solidFill>
                <a:latin typeface="Poppins" pitchFamily="2" charset="77"/>
                <a:cs typeface="Poppins" pitchFamily="2" charset="77"/>
              </a:rPr>
              <a:t>Light Teal </a:t>
            </a:r>
          </a:p>
          <a:p>
            <a:pPr>
              <a:lnSpc>
                <a:spcPct val="120000"/>
              </a:lnSpc>
              <a:spcBef>
                <a:spcPts val="0"/>
              </a:spcBef>
            </a:pPr>
            <a:r>
              <a:rPr lang="en-US" sz="1000" b="0" kern="0">
                <a:solidFill>
                  <a:srgbClr val="0A2756"/>
                </a:solidFill>
                <a:latin typeface="Poppins" pitchFamily="2" charset="77"/>
                <a:cs typeface="Poppins" pitchFamily="2" charset="77"/>
              </a:rPr>
              <a:t>#B2E9E7  /  178 233 231  /</a:t>
            </a:r>
            <a:br>
              <a:rPr lang="en-US" sz="1000" b="0" kern="0">
                <a:solidFill>
                  <a:srgbClr val="0A2756"/>
                </a:solidFill>
                <a:latin typeface="Poppins" pitchFamily="2" charset="77"/>
                <a:cs typeface="Poppins" pitchFamily="2" charset="77"/>
              </a:rPr>
            </a:br>
            <a:r>
              <a:rPr lang="en-US" sz="1000" b="0" kern="0">
                <a:solidFill>
                  <a:srgbClr val="0A2756"/>
                </a:solidFill>
                <a:latin typeface="Poppins" pitchFamily="2" charset="77"/>
                <a:cs typeface="Poppins" pitchFamily="2" charset="77"/>
              </a:rPr>
              <a:t>28 0 11 0  /  PMS 324C </a:t>
            </a:r>
          </a:p>
        </p:txBody>
      </p:sp>
      <p:sp>
        <p:nvSpPr>
          <p:cNvPr id="63" name="Text Placeholder 19">
            <a:extLst>
              <a:ext uri="{FF2B5EF4-FFF2-40B4-BE49-F238E27FC236}">
                <a16:creationId xmlns:a16="http://schemas.microsoft.com/office/drawing/2014/main" id="{146A1603-D4BC-030D-A156-61549516751D}"/>
              </a:ext>
            </a:extLst>
          </p:cNvPr>
          <p:cNvSpPr txBox="1">
            <a:spLocks/>
          </p:cNvSpPr>
          <p:nvPr/>
        </p:nvSpPr>
        <p:spPr>
          <a:xfrm>
            <a:off x="10020316" y="6257629"/>
            <a:ext cx="1878085" cy="516934"/>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0A2756"/>
                </a:solidFill>
                <a:latin typeface="Poppins" pitchFamily="2" charset="77"/>
                <a:cs typeface="Poppins" pitchFamily="2" charset="77"/>
              </a:rPr>
              <a:t>Electric Beige</a:t>
            </a:r>
          </a:p>
          <a:p>
            <a:pPr>
              <a:lnSpc>
                <a:spcPct val="120000"/>
              </a:lnSpc>
              <a:spcBef>
                <a:spcPts val="0"/>
              </a:spcBef>
            </a:pPr>
            <a:r>
              <a:rPr lang="en-US" sz="1000" b="0" kern="0">
                <a:solidFill>
                  <a:srgbClr val="0A2756"/>
                </a:solidFill>
                <a:latin typeface="Poppins" pitchFamily="2" charset="77"/>
                <a:cs typeface="Poppins" pitchFamily="2" charset="77"/>
              </a:rPr>
              <a:t>#FFEDCA  /  255 238 203 /</a:t>
            </a:r>
            <a:br>
              <a:rPr lang="en-US" sz="1000" b="0" kern="0">
                <a:solidFill>
                  <a:srgbClr val="0A2756"/>
                </a:solidFill>
                <a:latin typeface="Poppins" pitchFamily="2" charset="77"/>
                <a:cs typeface="Poppins" pitchFamily="2" charset="77"/>
              </a:rPr>
            </a:br>
            <a:r>
              <a:rPr lang="en-US" sz="1000" b="0" kern="0">
                <a:solidFill>
                  <a:srgbClr val="0A2756"/>
                </a:solidFill>
                <a:latin typeface="Poppins" pitchFamily="2" charset="77"/>
                <a:cs typeface="Poppins" pitchFamily="2" charset="77"/>
              </a:rPr>
              <a:t>0 5 22 0  /  PMS 7506C</a:t>
            </a:r>
          </a:p>
        </p:txBody>
      </p:sp>
      <p:sp>
        <p:nvSpPr>
          <p:cNvPr id="64" name="Text Placeholder 19">
            <a:extLst>
              <a:ext uri="{FF2B5EF4-FFF2-40B4-BE49-F238E27FC236}">
                <a16:creationId xmlns:a16="http://schemas.microsoft.com/office/drawing/2014/main" id="{BAD28BEA-2915-01B3-7C36-A5EBE8AFEACC}"/>
              </a:ext>
            </a:extLst>
          </p:cNvPr>
          <p:cNvSpPr txBox="1">
            <a:spLocks/>
          </p:cNvSpPr>
          <p:nvPr/>
        </p:nvSpPr>
        <p:spPr>
          <a:xfrm>
            <a:off x="10020300" y="5570368"/>
            <a:ext cx="1790700" cy="529757"/>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0A2756"/>
                </a:solidFill>
                <a:latin typeface="Poppins" pitchFamily="2" charset="77"/>
                <a:cs typeface="Poppins" pitchFamily="2" charset="77"/>
              </a:rPr>
              <a:t>Mint</a:t>
            </a:r>
          </a:p>
          <a:p>
            <a:pPr>
              <a:lnSpc>
                <a:spcPct val="120000"/>
              </a:lnSpc>
              <a:spcBef>
                <a:spcPts val="0"/>
              </a:spcBef>
            </a:pPr>
            <a:r>
              <a:rPr lang="en-US" sz="1000" b="0" kern="0">
                <a:solidFill>
                  <a:srgbClr val="0A2756"/>
                </a:solidFill>
                <a:latin typeface="Poppins" pitchFamily="2" charset="77"/>
                <a:cs typeface="Poppins" pitchFamily="2" charset="77"/>
              </a:rPr>
              <a:t>#99FDD1  /  153 253 209  /  35 0 30 0  /  PMS 7478C </a:t>
            </a:r>
          </a:p>
        </p:txBody>
      </p:sp>
      <p:sp>
        <p:nvSpPr>
          <p:cNvPr id="65" name="Text Placeholder 19">
            <a:extLst>
              <a:ext uri="{FF2B5EF4-FFF2-40B4-BE49-F238E27FC236}">
                <a16:creationId xmlns:a16="http://schemas.microsoft.com/office/drawing/2014/main" id="{714ED11C-06DA-3981-E946-DB234673C6CD}"/>
              </a:ext>
            </a:extLst>
          </p:cNvPr>
          <p:cNvSpPr txBox="1">
            <a:spLocks/>
          </p:cNvSpPr>
          <p:nvPr/>
        </p:nvSpPr>
        <p:spPr>
          <a:xfrm>
            <a:off x="6649400" y="2237639"/>
            <a:ext cx="5404055" cy="482612"/>
          </a:xfrm>
          <a:prstGeom prst="rect">
            <a:avLst/>
          </a:prstGeom>
        </p:spPr>
        <p:txBody>
          <a:bodyPr lIns="0" tIns="0" rIns="0" bIns="0" anchor="ctr" anchorCtr="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pPr>
            <a:r>
              <a:rPr lang="en-US" sz="1000" b="0" kern="0">
                <a:solidFill>
                  <a:srgbClr val="0A2756"/>
                </a:solidFill>
                <a:latin typeface="Poppins" pitchFamily="2" charset="77"/>
                <a:cs typeface="Poppins" pitchFamily="2" charset="77"/>
              </a:rPr>
              <a:t>White</a:t>
            </a:r>
          </a:p>
          <a:p>
            <a:pPr>
              <a:lnSpc>
                <a:spcPct val="120000"/>
              </a:lnSpc>
              <a:spcBef>
                <a:spcPts val="0"/>
              </a:spcBef>
            </a:pPr>
            <a:r>
              <a:rPr lang="en-US" sz="1000" b="0" kern="0">
                <a:solidFill>
                  <a:srgbClr val="0A2756"/>
                </a:solidFill>
                <a:latin typeface="Poppins" pitchFamily="2" charset="77"/>
                <a:cs typeface="Poppins" pitchFamily="2" charset="77"/>
              </a:rPr>
              <a:t>#FFFFFF  /  255 255 255   /  0 0 0 0   </a:t>
            </a:r>
          </a:p>
        </p:txBody>
      </p:sp>
      <p:sp>
        <p:nvSpPr>
          <p:cNvPr id="3" name="TextBox 2">
            <a:extLst>
              <a:ext uri="{FF2B5EF4-FFF2-40B4-BE49-F238E27FC236}">
                <a16:creationId xmlns:a16="http://schemas.microsoft.com/office/drawing/2014/main" id="{DC5954C7-C74E-4EAE-C39A-813FA5878A56}"/>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03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GROUPM BRAND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348146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0194-D8DC-034F-0553-69724473415D}"/>
              </a:ext>
            </a:extLst>
          </p:cNvPr>
          <p:cNvSpPr>
            <a:spLocks noGrp="1"/>
          </p:cNvSpPr>
          <p:nvPr>
            <p:ph type="title"/>
          </p:nvPr>
        </p:nvSpPr>
        <p:spPr>
          <a:xfrm>
            <a:off x="257114" y="2178000"/>
            <a:ext cx="5750147" cy="3915326"/>
          </a:xfrm>
        </p:spPr>
        <p:txBody>
          <a:bodyPr/>
          <a:lstStyle/>
          <a:p>
            <a:r>
              <a:rPr lang="en-US"/>
              <a:t>04</a:t>
            </a:r>
          </a:p>
        </p:txBody>
      </p:sp>
      <p:sp>
        <p:nvSpPr>
          <p:cNvPr id="3" name="Text Placeholder 2">
            <a:extLst>
              <a:ext uri="{FF2B5EF4-FFF2-40B4-BE49-F238E27FC236}">
                <a16:creationId xmlns:a16="http://schemas.microsoft.com/office/drawing/2014/main" id="{90CCA568-CB81-7E49-5A27-3973C4DE75ED}"/>
              </a:ext>
            </a:extLst>
          </p:cNvPr>
          <p:cNvSpPr>
            <a:spLocks noGrp="1"/>
          </p:cNvSpPr>
          <p:nvPr>
            <p:ph type="body" idx="1"/>
          </p:nvPr>
        </p:nvSpPr>
        <p:spPr>
          <a:xfrm>
            <a:off x="6456363" y="1764000"/>
            <a:ext cx="4203687" cy="623874"/>
          </a:xfrm>
        </p:spPr>
        <p:txBody>
          <a:bodyPr/>
          <a:lstStyle/>
          <a:p>
            <a:r>
              <a:rPr lang="en-US" noProof="0">
                <a:sym typeface="Georgia"/>
              </a:rPr>
              <a:t>Graphic elements guidelines</a:t>
            </a:r>
          </a:p>
        </p:txBody>
      </p:sp>
      <p:sp>
        <p:nvSpPr>
          <p:cNvPr id="10" name="Text Placeholder 9">
            <a:extLst>
              <a:ext uri="{FF2B5EF4-FFF2-40B4-BE49-F238E27FC236}">
                <a16:creationId xmlns:a16="http://schemas.microsoft.com/office/drawing/2014/main" id="{8C464AFE-5C55-E9DD-7FFB-89D975967D62}"/>
              </a:ext>
            </a:extLst>
          </p:cNvPr>
          <p:cNvSpPr>
            <a:spLocks noGrp="1"/>
          </p:cNvSpPr>
          <p:nvPr>
            <p:ph type="body" idx="10"/>
          </p:nvPr>
        </p:nvSpPr>
        <p:spPr>
          <a:xfrm>
            <a:off x="6456364" y="2541600"/>
            <a:ext cx="4159250" cy="3587738"/>
          </a:xfrm>
        </p:spPr>
        <p:txBody>
          <a:bodyPr/>
          <a:lstStyle/>
          <a:p>
            <a:pPr marL="0" marR="0" lvl="0" indent="0" algn="l" defTabSz="914400" rtl="0" eaLnBrk="1" fontAlgn="auto" latinLnBrk="0" hangingPunct="1">
              <a:lnSpc>
                <a:spcPct val="120000"/>
              </a:lnSpc>
              <a:spcBef>
                <a:spcPts val="1600"/>
              </a:spcBef>
              <a:spcAft>
                <a:spcPts val="0"/>
              </a:spcAft>
              <a:buClrTx/>
              <a:buSzTx/>
              <a:buFontTx/>
              <a:buNone/>
              <a:tabLst/>
              <a:defRPr/>
            </a:pPr>
            <a:r>
              <a:rPr lang="en-US" sz="1200" b="0">
                <a:solidFill>
                  <a:srgbClr val="0A2756"/>
                </a:solidFill>
                <a:latin typeface="Poppins" pitchFamily="2" charset="77"/>
                <a:cs typeface="Poppins" pitchFamily="2" charset="77"/>
              </a:rPr>
              <a:t>To support the primary brand elements of the GroupM brand, an extended library of graphic elements can be used to enhance designs and continue to increase brand recognition. The main graphic elements </a:t>
            </a:r>
            <a:r>
              <a:rPr lang="en-US">
                <a:solidFill>
                  <a:srgbClr val="0A2756"/>
                </a:solidFill>
              </a:rPr>
              <a:t>for the GroupM brand </a:t>
            </a:r>
            <a:r>
              <a:rPr lang="en-US" sz="1200" b="0">
                <a:solidFill>
                  <a:srgbClr val="0A2756"/>
                </a:solidFill>
                <a:latin typeface="Poppins" pitchFamily="2" charset="77"/>
                <a:cs typeface="Poppins" pitchFamily="2" charset="77"/>
              </a:rPr>
              <a:t>include the M-Stamp, the ”M-velope,” shapes and icons. Descriptions on the rules and regulations around how to use these graphic elements as well as examples of how they can be used, can be found in this section.</a:t>
            </a:r>
          </a:p>
        </p:txBody>
      </p:sp>
      <p:sp>
        <p:nvSpPr>
          <p:cNvPr id="4" name="Slide Number Placeholder 3">
            <a:extLst>
              <a:ext uri="{FF2B5EF4-FFF2-40B4-BE49-F238E27FC236}">
                <a16:creationId xmlns:a16="http://schemas.microsoft.com/office/drawing/2014/main" id="{AD88F63D-9A2F-71B2-7A5F-86150651FBD5}"/>
              </a:ext>
            </a:extLst>
          </p:cNvPr>
          <p:cNvSpPr>
            <a:spLocks noGrp="1"/>
          </p:cNvSpPr>
          <p:nvPr>
            <p:ph type="sldNum" sz="quarter" idx="4"/>
          </p:nvPr>
        </p:nvSpPr>
        <p:spPr>
          <a:xfrm>
            <a:off x="11353800" y="6416675"/>
            <a:ext cx="287338" cy="122271"/>
          </a:xfrm>
        </p:spPr>
        <p:txBody>
          <a:bodyPr/>
          <a:lstStyle/>
          <a:p>
            <a:fld id="{35E0D356-6DCB-1E45-8811-333E786CA1EC}" type="slidenum">
              <a:rPr lang="en-US" smtClean="0"/>
              <a:pPr/>
              <a:t>21</a:t>
            </a:fld>
            <a:endParaRPr lang="en-US"/>
          </a:p>
        </p:txBody>
      </p:sp>
    </p:spTree>
    <p:extLst>
      <p:ext uri="{BB962C8B-B14F-4D97-AF65-F5344CB8AC3E}">
        <p14:creationId xmlns:p14="http://schemas.microsoft.com/office/powerpoint/2010/main" val="791657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FB3403-4AE5-F19C-7B9C-84BC7168476F}"/>
              </a:ext>
            </a:extLst>
          </p:cNvPr>
          <p:cNvSpPr>
            <a:spLocks noGrp="1"/>
          </p:cNvSpPr>
          <p:nvPr>
            <p:ph type="title"/>
          </p:nvPr>
        </p:nvSpPr>
        <p:spPr>
          <a:xfrm>
            <a:off x="550863" y="1084322"/>
            <a:ext cx="4429125" cy="1567324"/>
          </a:xfrm>
        </p:spPr>
        <p:txBody>
          <a:bodyPr/>
          <a:lstStyle/>
          <a:p>
            <a:r>
              <a:rPr lang="en-US" sz="6000">
                <a:solidFill>
                  <a:schemeClr val="bg1"/>
                </a:solidFill>
              </a:rPr>
              <a:t>Graphic elements</a:t>
            </a:r>
          </a:p>
        </p:txBody>
      </p:sp>
      <p:sp>
        <p:nvSpPr>
          <p:cNvPr id="8" name="Text Placeholder 7">
            <a:extLst>
              <a:ext uri="{FF2B5EF4-FFF2-40B4-BE49-F238E27FC236}">
                <a16:creationId xmlns:a16="http://schemas.microsoft.com/office/drawing/2014/main" id="{6FB9DB97-7B49-837E-AE9A-84EE39214006}"/>
              </a:ext>
            </a:extLst>
          </p:cNvPr>
          <p:cNvSpPr txBox="1">
            <a:spLocks/>
          </p:cNvSpPr>
          <p:nvPr/>
        </p:nvSpPr>
        <p:spPr>
          <a:xfrm>
            <a:off x="550861" y="3487125"/>
            <a:ext cx="4995500" cy="2100020"/>
          </a:xfrm>
          <a:prstGeom prst="rect">
            <a:avLst/>
          </a:prstGeom>
        </p:spPr>
        <p:txBody>
          <a:bodyPr lIns="0" tIns="0" rIns="0" bIns="0"/>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kumimoji="0" lang="en-US" b="0" i="0" u="none" strike="noStrike" kern="1200" cap="none" spc="0" normalizeH="0" baseline="0" noProof="0">
                <a:ln>
                  <a:noFill/>
                </a:ln>
                <a:solidFill>
                  <a:srgbClr val="FFFFFF"/>
                </a:solidFill>
                <a:effectLst/>
                <a:uLnTx/>
                <a:uFillTx/>
                <a:latin typeface="Poppins" pitchFamily="2" charset="77"/>
                <a:ea typeface="+mn-ea"/>
                <a:cs typeface="Poppins" pitchFamily="2" charset="77"/>
              </a:rPr>
              <a:t>The abstracted M is constructed of a solid, sharp-edge shape that represents the foundation of our organization. The triangular dip on top that points towards the middle represents our data enthusiasts, media scientists and creative thinkers that are at the center of our business.</a:t>
            </a:r>
          </a:p>
          <a:p>
            <a:pPr marL="0" indent="0">
              <a:buNone/>
              <a:defRPr/>
            </a:pPr>
            <a:r>
              <a:rPr kumimoji="0" lang="en-US" sz="1200" b="1" u="none" strike="noStrike" kern="1200" cap="none" spc="0" normalizeH="0" baseline="0" noProof="0">
                <a:ln>
                  <a:noFill/>
                </a:ln>
                <a:solidFill>
                  <a:srgbClr val="FFFFFF"/>
                </a:solidFill>
                <a:effectLst/>
                <a:uLnTx/>
                <a:uFillTx/>
                <a:latin typeface="Poppins" pitchFamily="2" charset="77"/>
                <a:cs typeface="Poppins" pitchFamily="2" charset="77"/>
              </a:rPr>
              <a:t>It is important to note that it does not replace the GroupM logo, but rather is an additional asset to help enhance brand recognition, as well as used in variation by GroupM Nexus to help visually connect to its parent brand. You can see this when the element is rotated which aligns the negative space of the element to the GroupM Nexus "X."</a:t>
            </a:r>
            <a:endParaRPr kumimoji="0" lang="en-US" sz="1200" b="1" u="none" strike="noStrike" kern="0" cap="none" spc="0" normalizeH="0" baseline="0" noProof="0">
              <a:ln>
                <a:noFill/>
              </a:ln>
              <a:effectLst/>
              <a:uLnTx/>
              <a:uFillTx/>
              <a:latin typeface="Poppins" pitchFamily="2" charset="77"/>
              <a:cs typeface="Poppins" pitchFamily="2" charset="77"/>
              <a:sym typeface="Georgia"/>
            </a:endParaRP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endParaRPr kumimoji="0" lang="en-US"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
        <p:nvSpPr>
          <p:cNvPr id="4" name="Slide Number Placeholder 3">
            <a:extLst>
              <a:ext uri="{FF2B5EF4-FFF2-40B4-BE49-F238E27FC236}">
                <a16:creationId xmlns:a16="http://schemas.microsoft.com/office/drawing/2014/main" id="{0AABA28F-5BA4-0283-6BE9-02BDDB587CF0}"/>
              </a:ext>
            </a:extLst>
          </p:cNvPr>
          <p:cNvSpPr>
            <a:spLocks noGrp="1"/>
          </p:cNvSpPr>
          <p:nvPr>
            <p:ph type="sldNum" sz="quarter" idx="11"/>
          </p:nvPr>
        </p:nvSpPr>
        <p:spPr/>
        <p:txBody>
          <a:bodyPr/>
          <a:lstStyle/>
          <a:p>
            <a:fld id="{35E0D356-6DCB-1E45-8811-333E786CA1EC}" type="slidenum">
              <a:rPr lang="en-US" smtClean="0"/>
              <a:pPr/>
              <a:t>22</a:t>
            </a:fld>
            <a:endParaRPr lang="en-US"/>
          </a:p>
        </p:txBody>
      </p:sp>
      <p:pic>
        <p:nvPicPr>
          <p:cNvPr id="3" name="GroupM_SingleColor_Logo_Navy_RGB.png">
            <a:extLst>
              <a:ext uri="{FF2B5EF4-FFF2-40B4-BE49-F238E27FC236}">
                <a16:creationId xmlns:a16="http://schemas.microsoft.com/office/drawing/2014/main" id="{E43CA7D9-3157-CD5A-0702-98CED7E54FD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11" name="TextBox 10">
            <a:extLst>
              <a:ext uri="{FF2B5EF4-FFF2-40B4-BE49-F238E27FC236}">
                <a16:creationId xmlns:a16="http://schemas.microsoft.com/office/drawing/2014/main" id="{17647C7B-2AA8-36C1-6165-5D2DF651225A}"/>
              </a:ext>
            </a:extLst>
          </p:cNvPr>
          <p:cNvSpPr txBox="1"/>
          <p:nvPr/>
        </p:nvSpPr>
        <p:spPr>
          <a:xfrm>
            <a:off x="473373" y="2915001"/>
            <a:ext cx="2161339" cy="369332"/>
          </a:xfrm>
          <a:prstGeom prst="rect">
            <a:avLst/>
          </a:prstGeom>
          <a:noFill/>
        </p:spPr>
        <p:txBody>
          <a:bodyPr wrap="square">
            <a:spAutoFit/>
          </a:bodyPr>
          <a:lstStyle/>
          <a:p>
            <a:r>
              <a:rPr kumimoji="0" lang="en-US" sz="1800" b="1" u="none" strike="noStrike" kern="0" cap="none" spc="0" normalizeH="0" baseline="0" noProof="0">
                <a:ln>
                  <a:noFill/>
                </a:ln>
                <a:solidFill>
                  <a:schemeClr val="tx2"/>
                </a:solidFill>
                <a:effectLst/>
                <a:uLnTx/>
                <a:uFillTx/>
                <a:latin typeface="Poppins ExtraBold" pitchFamily="2" charset="77"/>
                <a:cs typeface="Poppins ExtraBold" pitchFamily="2" charset="77"/>
                <a:sym typeface="Georgia"/>
              </a:rPr>
              <a:t>M-VELOPE</a:t>
            </a:r>
            <a:endParaRPr lang="en-US">
              <a:solidFill>
                <a:schemeClr val="tx2"/>
              </a:solidFill>
            </a:endParaRPr>
          </a:p>
        </p:txBody>
      </p:sp>
      <p:sp>
        <p:nvSpPr>
          <p:cNvPr id="10" name="TextBox 9">
            <a:extLst>
              <a:ext uri="{FF2B5EF4-FFF2-40B4-BE49-F238E27FC236}">
                <a16:creationId xmlns:a16="http://schemas.microsoft.com/office/drawing/2014/main" id="{21E8A58D-E34B-8CC6-20FF-9CEB8DC1BBC9}"/>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pic>
        <p:nvPicPr>
          <p:cNvPr id="14" name="Graphic 13">
            <a:extLst>
              <a:ext uri="{FF2B5EF4-FFF2-40B4-BE49-F238E27FC236}">
                <a16:creationId xmlns:a16="http://schemas.microsoft.com/office/drawing/2014/main" id="{27D2A115-8B23-5C2B-B861-4ABC4DFFA8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9744" y="3505200"/>
            <a:ext cx="5071394" cy="2568205"/>
          </a:xfrm>
          <a:prstGeom prst="rect">
            <a:avLst/>
          </a:prstGeom>
        </p:spPr>
      </p:pic>
    </p:spTree>
    <p:extLst>
      <p:ext uri="{BB962C8B-B14F-4D97-AF65-F5344CB8AC3E}">
        <p14:creationId xmlns:p14="http://schemas.microsoft.com/office/powerpoint/2010/main" val="791405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49D60CD7-FC13-2572-4C2E-1D4CC652BB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7742" y="2773032"/>
            <a:ext cx="3140379" cy="1590319"/>
          </a:xfrm>
          <a:prstGeom prst="rect">
            <a:avLst/>
          </a:prstGeom>
        </p:spPr>
      </p:pic>
      <p:pic>
        <p:nvPicPr>
          <p:cNvPr id="2" name="image1.png" descr="image1.png">
            <a:extLst>
              <a:ext uri="{FF2B5EF4-FFF2-40B4-BE49-F238E27FC236}">
                <a16:creationId xmlns:a16="http://schemas.microsoft.com/office/drawing/2014/main" id="{01B46D66-4747-DB9D-208E-9D8B2C78C5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Freeform 8">
            <a:extLst>
              <a:ext uri="{FF2B5EF4-FFF2-40B4-BE49-F238E27FC236}">
                <a16:creationId xmlns:a16="http://schemas.microsoft.com/office/drawing/2014/main" id="{03834FFE-1BD0-079D-34D7-7C823C147922}"/>
              </a:ext>
            </a:extLst>
          </p:cNvPr>
          <p:cNvSpPr/>
          <p:nvPr/>
        </p:nvSpPr>
        <p:spPr>
          <a:xfrm rot="2752446">
            <a:off x="4048910" y="2719422"/>
            <a:ext cx="3391920" cy="1436370"/>
          </a:xfrm>
          <a:custGeom>
            <a:avLst/>
            <a:gdLst>
              <a:gd name="connsiteX0" fmla="*/ 0 w 2112112"/>
              <a:gd name="connsiteY0" fmla="*/ 0 h 894413"/>
              <a:gd name="connsiteX1" fmla="*/ 776665 w 2112112"/>
              <a:gd name="connsiteY1" fmla="*/ 0 h 894413"/>
              <a:gd name="connsiteX2" fmla="*/ 1055315 w 2112112"/>
              <a:gd name="connsiteY2" fmla="*/ 234732 h 894413"/>
              <a:gd name="connsiteX3" fmla="*/ 1353234 w 2112112"/>
              <a:gd name="connsiteY3" fmla="*/ 0 h 894413"/>
              <a:gd name="connsiteX4" fmla="*/ 2112112 w 2112112"/>
              <a:gd name="connsiteY4" fmla="*/ 0 h 894413"/>
              <a:gd name="connsiteX5" fmla="*/ 2112112 w 2112112"/>
              <a:gd name="connsiteY5" fmla="*/ 894413 h 894413"/>
              <a:gd name="connsiteX6" fmla="*/ 300 w 2112112"/>
              <a:gd name="connsiteY6" fmla="*/ 894413 h 894413"/>
              <a:gd name="connsiteX7" fmla="*/ 291 w 2112112"/>
              <a:gd name="connsiteY7" fmla="*/ 859046 h 894413"/>
              <a:gd name="connsiteX8" fmla="*/ 0 w 2112112"/>
              <a:gd name="connsiteY8" fmla="*/ 0 h 89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2112" h="894413">
                <a:moveTo>
                  <a:pt x="0" y="0"/>
                </a:moveTo>
                <a:lnTo>
                  <a:pt x="776665" y="0"/>
                </a:lnTo>
                <a:lnTo>
                  <a:pt x="1055315" y="234732"/>
                </a:lnTo>
                <a:lnTo>
                  <a:pt x="1353234" y="0"/>
                </a:lnTo>
                <a:lnTo>
                  <a:pt x="2112112" y="0"/>
                </a:lnTo>
                <a:lnTo>
                  <a:pt x="2112112" y="894413"/>
                </a:lnTo>
                <a:lnTo>
                  <a:pt x="300" y="894413"/>
                </a:lnTo>
                <a:lnTo>
                  <a:pt x="291" y="859046"/>
                </a:lnTo>
                <a:cubicBezTo>
                  <a:pt x="194" y="511256"/>
                  <a:pt x="97" y="624280"/>
                  <a:pt x="0" y="0"/>
                </a:cubicBezTo>
                <a:close/>
              </a:path>
            </a:pathLst>
          </a:custGeom>
          <a:noFill/>
          <a:ln w="12700" cap="flat">
            <a:solidFill>
              <a:schemeClr val="tx2">
                <a:alpha val="71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Freeform 9">
            <a:extLst>
              <a:ext uri="{FF2B5EF4-FFF2-40B4-BE49-F238E27FC236}">
                <a16:creationId xmlns:a16="http://schemas.microsoft.com/office/drawing/2014/main" id="{4DDA797F-6A6C-CA96-435D-0C42792974C0}"/>
              </a:ext>
            </a:extLst>
          </p:cNvPr>
          <p:cNvSpPr/>
          <p:nvPr/>
        </p:nvSpPr>
        <p:spPr>
          <a:xfrm rot="5400000">
            <a:off x="4045401" y="2733726"/>
            <a:ext cx="3391920" cy="1436370"/>
          </a:xfrm>
          <a:custGeom>
            <a:avLst/>
            <a:gdLst>
              <a:gd name="connsiteX0" fmla="*/ 0 w 2112112"/>
              <a:gd name="connsiteY0" fmla="*/ 0 h 894413"/>
              <a:gd name="connsiteX1" fmla="*/ 776665 w 2112112"/>
              <a:gd name="connsiteY1" fmla="*/ 0 h 894413"/>
              <a:gd name="connsiteX2" fmla="*/ 1055315 w 2112112"/>
              <a:gd name="connsiteY2" fmla="*/ 234732 h 894413"/>
              <a:gd name="connsiteX3" fmla="*/ 1353234 w 2112112"/>
              <a:gd name="connsiteY3" fmla="*/ 0 h 894413"/>
              <a:gd name="connsiteX4" fmla="*/ 2112112 w 2112112"/>
              <a:gd name="connsiteY4" fmla="*/ 0 h 894413"/>
              <a:gd name="connsiteX5" fmla="*/ 2112112 w 2112112"/>
              <a:gd name="connsiteY5" fmla="*/ 894413 h 894413"/>
              <a:gd name="connsiteX6" fmla="*/ 300 w 2112112"/>
              <a:gd name="connsiteY6" fmla="*/ 894413 h 894413"/>
              <a:gd name="connsiteX7" fmla="*/ 291 w 2112112"/>
              <a:gd name="connsiteY7" fmla="*/ 859046 h 894413"/>
              <a:gd name="connsiteX8" fmla="*/ 0 w 2112112"/>
              <a:gd name="connsiteY8" fmla="*/ 0 h 89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2112" h="894413">
                <a:moveTo>
                  <a:pt x="0" y="0"/>
                </a:moveTo>
                <a:lnTo>
                  <a:pt x="776665" y="0"/>
                </a:lnTo>
                <a:lnTo>
                  <a:pt x="1055315" y="234732"/>
                </a:lnTo>
                <a:lnTo>
                  <a:pt x="1353234" y="0"/>
                </a:lnTo>
                <a:lnTo>
                  <a:pt x="2112112" y="0"/>
                </a:lnTo>
                <a:lnTo>
                  <a:pt x="2112112" y="894413"/>
                </a:lnTo>
                <a:lnTo>
                  <a:pt x="300" y="894413"/>
                </a:lnTo>
                <a:lnTo>
                  <a:pt x="291" y="859046"/>
                </a:lnTo>
                <a:cubicBezTo>
                  <a:pt x="194" y="511256"/>
                  <a:pt x="97" y="624280"/>
                  <a:pt x="0" y="0"/>
                </a:cubicBezTo>
                <a:close/>
              </a:path>
            </a:pathLst>
          </a:custGeom>
          <a:noFill/>
          <a:ln w="22225"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Freeform 10">
            <a:extLst>
              <a:ext uri="{FF2B5EF4-FFF2-40B4-BE49-F238E27FC236}">
                <a16:creationId xmlns:a16="http://schemas.microsoft.com/office/drawing/2014/main" id="{C1D4B4F2-4AFC-D01B-D753-EA004C17468C}"/>
              </a:ext>
            </a:extLst>
          </p:cNvPr>
          <p:cNvSpPr/>
          <p:nvPr/>
        </p:nvSpPr>
        <p:spPr>
          <a:xfrm rot="3871999">
            <a:off x="4048910" y="2733726"/>
            <a:ext cx="3391920" cy="1436370"/>
          </a:xfrm>
          <a:custGeom>
            <a:avLst/>
            <a:gdLst>
              <a:gd name="connsiteX0" fmla="*/ 0 w 2112112"/>
              <a:gd name="connsiteY0" fmla="*/ 0 h 894413"/>
              <a:gd name="connsiteX1" fmla="*/ 776665 w 2112112"/>
              <a:gd name="connsiteY1" fmla="*/ 0 h 894413"/>
              <a:gd name="connsiteX2" fmla="*/ 1055315 w 2112112"/>
              <a:gd name="connsiteY2" fmla="*/ 234732 h 894413"/>
              <a:gd name="connsiteX3" fmla="*/ 1353234 w 2112112"/>
              <a:gd name="connsiteY3" fmla="*/ 0 h 894413"/>
              <a:gd name="connsiteX4" fmla="*/ 2112112 w 2112112"/>
              <a:gd name="connsiteY4" fmla="*/ 0 h 894413"/>
              <a:gd name="connsiteX5" fmla="*/ 2112112 w 2112112"/>
              <a:gd name="connsiteY5" fmla="*/ 894413 h 894413"/>
              <a:gd name="connsiteX6" fmla="*/ 300 w 2112112"/>
              <a:gd name="connsiteY6" fmla="*/ 894413 h 894413"/>
              <a:gd name="connsiteX7" fmla="*/ 291 w 2112112"/>
              <a:gd name="connsiteY7" fmla="*/ 859046 h 894413"/>
              <a:gd name="connsiteX8" fmla="*/ 0 w 2112112"/>
              <a:gd name="connsiteY8" fmla="*/ 0 h 89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2112" h="894413">
                <a:moveTo>
                  <a:pt x="0" y="0"/>
                </a:moveTo>
                <a:lnTo>
                  <a:pt x="776665" y="0"/>
                </a:lnTo>
                <a:lnTo>
                  <a:pt x="1055315" y="234732"/>
                </a:lnTo>
                <a:lnTo>
                  <a:pt x="1353234" y="0"/>
                </a:lnTo>
                <a:lnTo>
                  <a:pt x="2112112" y="0"/>
                </a:lnTo>
                <a:lnTo>
                  <a:pt x="2112112" y="894413"/>
                </a:lnTo>
                <a:lnTo>
                  <a:pt x="300" y="894413"/>
                </a:lnTo>
                <a:lnTo>
                  <a:pt x="291" y="859046"/>
                </a:lnTo>
                <a:cubicBezTo>
                  <a:pt x="194" y="511256"/>
                  <a:pt x="97" y="624280"/>
                  <a:pt x="0" y="0"/>
                </a:cubicBezTo>
                <a:close/>
              </a:path>
            </a:pathLst>
          </a:custGeom>
          <a:noFill/>
          <a:ln w="12700" cap="flat">
            <a:solidFill>
              <a:schemeClr val="tx2">
                <a:alpha val="40312"/>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Freeform 11">
            <a:extLst>
              <a:ext uri="{FF2B5EF4-FFF2-40B4-BE49-F238E27FC236}">
                <a16:creationId xmlns:a16="http://schemas.microsoft.com/office/drawing/2014/main" id="{F9DDBCF6-557D-2BC9-779A-C390FC0C10AA}"/>
              </a:ext>
            </a:extLst>
          </p:cNvPr>
          <p:cNvSpPr/>
          <p:nvPr/>
        </p:nvSpPr>
        <p:spPr>
          <a:xfrm rot="4739537">
            <a:off x="4048912" y="2733726"/>
            <a:ext cx="3391920" cy="1436370"/>
          </a:xfrm>
          <a:custGeom>
            <a:avLst/>
            <a:gdLst>
              <a:gd name="connsiteX0" fmla="*/ 0 w 2112112"/>
              <a:gd name="connsiteY0" fmla="*/ 0 h 894413"/>
              <a:gd name="connsiteX1" fmla="*/ 776665 w 2112112"/>
              <a:gd name="connsiteY1" fmla="*/ 0 h 894413"/>
              <a:gd name="connsiteX2" fmla="*/ 1055315 w 2112112"/>
              <a:gd name="connsiteY2" fmla="*/ 234732 h 894413"/>
              <a:gd name="connsiteX3" fmla="*/ 1353234 w 2112112"/>
              <a:gd name="connsiteY3" fmla="*/ 0 h 894413"/>
              <a:gd name="connsiteX4" fmla="*/ 2112112 w 2112112"/>
              <a:gd name="connsiteY4" fmla="*/ 0 h 894413"/>
              <a:gd name="connsiteX5" fmla="*/ 2112112 w 2112112"/>
              <a:gd name="connsiteY5" fmla="*/ 894413 h 894413"/>
              <a:gd name="connsiteX6" fmla="*/ 300 w 2112112"/>
              <a:gd name="connsiteY6" fmla="*/ 894413 h 894413"/>
              <a:gd name="connsiteX7" fmla="*/ 291 w 2112112"/>
              <a:gd name="connsiteY7" fmla="*/ 859046 h 894413"/>
              <a:gd name="connsiteX8" fmla="*/ 0 w 2112112"/>
              <a:gd name="connsiteY8" fmla="*/ 0 h 89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2112" h="894413">
                <a:moveTo>
                  <a:pt x="0" y="0"/>
                </a:moveTo>
                <a:lnTo>
                  <a:pt x="776665" y="0"/>
                </a:lnTo>
                <a:lnTo>
                  <a:pt x="1055315" y="234732"/>
                </a:lnTo>
                <a:lnTo>
                  <a:pt x="1353234" y="0"/>
                </a:lnTo>
                <a:lnTo>
                  <a:pt x="2112112" y="0"/>
                </a:lnTo>
                <a:lnTo>
                  <a:pt x="2112112" y="894413"/>
                </a:lnTo>
                <a:lnTo>
                  <a:pt x="300" y="894413"/>
                </a:lnTo>
                <a:lnTo>
                  <a:pt x="291" y="859046"/>
                </a:lnTo>
                <a:cubicBezTo>
                  <a:pt x="194" y="511256"/>
                  <a:pt x="97" y="624280"/>
                  <a:pt x="0" y="0"/>
                </a:cubicBezTo>
                <a:close/>
              </a:path>
            </a:pathLst>
          </a:custGeom>
          <a:noFill/>
          <a:ln w="12700" cap="flat">
            <a:solidFill>
              <a:schemeClr val="accent1">
                <a:alpha val="51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Oval 12">
            <a:extLst>
              <a:ext uri="{FF2B5EF4-FFF2-40B4-BE49-F238E27FC236}">
                <a16:creationId xmlns:a16="http://schemas.microsoft.com/office/drawing/2014/main" id="{72B19C3B-4FF5-23CC-2792-E27142CC5BD1}"/>
              </a:ext>
            </a:extLst>
          </p:cNvPr>
          <p:cNvSpPr/>
          <p:nvPr/>
        </p:nvSpPr>
        <p:spPr>
          <a:xfrm>
            <a:off x="3269623" y="1065008"/>
            <a:ext cx="4937760" cy="4937760"/>
          </a:xfrm>
          <a:prstGeom prst="ellipse">
            <a:avLst/>
          </a:prstGeom>
          <a:noFill/>
          <a:ln w="15875" cap="flat">
            <a:solidFill>
              <a:srgbClr val="FFFFFF">
                <a:alpha val="29000"/>
              </a:srgbClr>
            </a:solidFill>
            <a:prstDash val="sysDot"/>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4" name="Graphic 13">
            <a:extLst>
              <a:ext uri="{FF2B5EF4-FFF2-40B4-BE49-F238E27FC236}">
                <a16:creationId xmlns:a16="http://schemas.microsoft.com/office/drawing/2014/main" id="{1A37D37C-10BA-761E-6CD1-E83E994B030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662435" y="1766668"/>
            <a:ext cx="3391919" cy="3391919"/>
          </a:xfrm>
          <a:prstGeom prst="rect">
            <a:avLst/>
          </a:prstGeom>
        </p:spPr>
      </p:pic>
      <p:sp>
        <p:nvSpPr>
          <p:cNvPr id="17" name="Triangle 16">
            <a:extLst>
              <a:ext uri="{FF2B5EF4-FFF2-40B4-BE49-F238E27FC236}">
                <a16:creationId xmlns:a16="http://schemas.microsoft.com/office/drawing/2014/main" id="{23195F7D-BCB0-944A-6284-064200E0B35A}"/>
              </a:ext>
            </a:extLst>
          </p:cNvPr>
          <p:cNvSpPr/>
          <p:nvPr/>
        </p:nvSpPr>
        <p:spPr>
          <a:xfrm rot="5400000">
            <a:off x="5661349" y="982004"/>
            <a:ext cx="199623" cy="158034"/>
          </a:xfrm>
          <a:prstGeom prst="triangle">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Triangle 17">
            <a:extLst>
              <a:ext uri="{FF2B5EF4-FFF2-40B4-BE49-F238E27FC236}">
                <a16:creationId xmlns:a16="http://schemas.microsoft.com/office/drawing/2014/main" id="{F1D9F76A-714A-517D-3FBB-056598C2316B}"/>
              </a:ext>
            </a:extLst>
          </p:cNvPr>
          <p:cNvSpPr/>
          <p:nvPr/>
        </p:nvSpPr>
        <p:spPr>
          <a:xfrm rot="10800000">
            <a:off x="8084214" y="3462627"/>
            <a:ext cx="199623" cy="158034"/>
          </a:xfrm>
          <a:prstGeom prst="triangle">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Triangle 18">
            <a:extLst>
              <a:ext uri="{FF2B5EF4-FFF2-40B4-BE49-F238E27FC236}">
                <a16:creationId xmlns:a16="http://schemas.microsoft.com/office/drawing/2014/main" id="{3C75284C-21E6-9126-B02C-BB9E3BA6741D}"/>
              </a:ext>
            </a:extLst>
          </p:cNvPr>
          <p:cNvSpPr/>
          <p:nvPr/>
        </p:nvSpPr>
        <p:spPr>
          <a:xfrm>
            <a:off x="3169812" y="3383136"/>
            <a:ext cx="199623" cy="158034"/>
          </a:xfrm>
          <a:prstGeom prst="triangle">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Triangle 19">
            <a:extLst>
              <a:ext uri="{FF2B5EF4-FFF2-40B4-BE49-F238E27FC236}">
                <a16:creationId xmlns:a16="http://schemas.microsoft.com/office/drawing/2014/main" id="{6E5BCCC6-5FF0-7651-F4E2-15B55D82F5B2}"/>
              </a:ext>
            </a:extLst>
          </p:cNvPr>
          <p:cNvSpPr/>
          <p:nvPr/>
        </p:nvSpPr>
        <p:spPr>
          <a:xfrm rot="16200000">
            <a:off x="5602782" y="5942798"/>
            <a:ext cx="199623" cy="158034"/>
          </a:xfrm>
          <a:prstGeom prst="triangle">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77550F78-F2CE-0A64-6A2A-EE13EEBE124C}"/>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96853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0D2F-4965-BB18-92A8-C67144ED771D}"/>
              </a:ext>
            </a:extLst>
          </p:cNvPr>
          <p:cNvSpPr>
            <a:spLocks noGrp="1"/>
          </p:cNvSpPr>
          <p:nvPr>
            <p:ph type="title"/>
          </p:nvPr>
        </p:nvSpPr>
        <p:spPr/>
        <p:txBody>
          <a:bodyPr anchor="b"/>
          <a:lstStyle/>
          <a:p>
            <a:r>
              <a:rPr lang="en-US" sz="2800" cap="none">
                <a:latin typeface="Poppins Light" pitchFamily="2" charset="77"/>
                <a:cs typeface="Poppins Light" pitchFamily="2" charset="77"/>
              </a:rPr>
              <a:t>M-velope visual explanation</a:t>
            </a:r>
            <a:endParaRPr lang="en-US"/>
          </a:p>
        </p:txBody>
      </p:sp>
      <p:sp>
        <p:nvSpPr>
          <p:cNvPr id="61" name="Text Placeholder 60">
            <a:extLst>
              <a:ext uri="{FF2B5EF4-FFF2-40B4-BE49-F238E27FC236}">
                <a16:creationId xmlns:a16="http://schemas.microsoft.com/office/drawing/2014/main" id="{2BDD5FD4-0C10-FABF-F0D6-06BC76DB4462}"/>
              </a:ext>
            </a:extLst>
          </p:cNvPr>
          <p:cNvSpPr>
            <a:spLocks noGrp="1"/>
          </p:cNvSpPr>
          <p:nvPr>
            <p:ph type="body" idx="1"/>
          </p:nvPr>
        </p:nvSpPr>
        <p:spPr>
          <a:xfrm>
            <a:off x="550864" y="1657400"/>
            <a:ext cx="2940482" cy="663475"/>
          </a:xfrm>
        </p:spPr>
        <p:txBody>
          <a:bodyPr/>
          <a:lstStyle/>
          <a:p>
            <a:r>
              <a:rPr lang="en-US"/>
              <a:t>GROUPM M-VELOPE &gt; GROUPM NEXUS X GRAPHIC</a:t>
            </a:r>
          </a:p>
        </p:txBody>
      </p:sp>
      <p:sp>
        <p:nvSpPr>
          <p:cNvPr id="27" name="TextBox 26">
            <a:extLst>
              <a:ext uri="{FF2B5EF4-FFF2-40B4-BE49-F238E27FC236}">
                <a16:creationId xmlns:a16="http://schemas.microsoft.com/office/drawing/2014/main" id="{A353D43E-497A-3813-AEA2-7A989B6AF83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pic>
        <p:nvPicPr>
          <p:cNvPr id="34" name="Graphic 33">
            <a:extLst>
              <a:ext uri="{FF2B5EF4-FFF2-40B4-BE49-F238E27FC236}">
                <a16:creationId xmlns:a16="http://schemas.microsoft.com/office/drawing/2014/main" id="{9FCAB8BF-691E-C068-DD87-B6317586EE3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821205" y="3815696"/>
            <a:ext cx="1925066" cy="974873"/>
          </a:xfrm>
          <a:prstGeom prst="rect">
            <a:avLst/>
          </a:prstGeom>
        </p:spPr>
      </p:pic>
      <p:sp>
        <p:nvSpPr>
          <p:cNvPr id="36" name="Text Placeholder 5">
            <a:extLst>
              <a:ext uri="{FF2B5EF4-FFF2-40B4-BE49-F238E27FC236}">
                <a16:creationId xmlns:a16="http://schemas.microsoft.com/office/drawing/2014/main" id="{8E1D19BB-F281-FBF1-1F62-CF1E229D3340}"/>
              </a:ext>
            </a:extLst>
          </p:cNvPr>
          <p:cNvSpPr txBox="1">
            <a:spLocks/>
          </p:cNvSpPr>
          <p:nvPr/>
        </p:nvSpPr>
        <p:spPr>
          <a:xfrm>
            <a:off x="550864" y="2565466"/>
            <a:ext cx="2477149" cy="361631"/>
          </a:xfrm>
          <a:prstGeom prst="rect">
            <a:avLst/>
          </a:prstGeom>
        </p:spPr>
        <p:txBody>
          <a:bodyPr lIns="0" tIns="0" rIns="0" bIns="0"/>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t>This is the M-velope in its original shape and orientation.</a:t>
            </a:r>
          </a:p>
        </p:txBody>
      </p:sp>
      <p:sp>
        <p:nvSpPr>
          <p:cNvPr id="37" name="Text Placeholder 5">
            <a:extLst>
              <a:ext uri="{FF2B5EF4-FFF2-40B4-BE49-F238E27FC236}">
                <a16:creationId xmlns:a16="http://schemas.microsoft.com/office/drawing/2014/main" id="{2D2CD3B1-F59E-3551-F60F-A7A033D5DE77}"/>
              </a:ext>
            </a:extLst>
          </p:cNvPr>
          <p:cNvSpPr txBox="1">
            <a:spLocks/>
          </p:cNvSpPr>
          <p:nvPr/>
        </p:nvSpPr>
        <p:spPr>
          <a:xfrm>
            <a:off x="550863" y="4371730"/>
            <a:ext cx="3055789" cy="508383"/>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0">
                <a:solidFill>
                  <a:schemeClr val="bg2"/>
                </a:solidFill>
                <a:latin typeface="Poppins" pitchFamily="2" charset="77"/>
                <a:cs typeface="Poppins" pitchFamily="2" charset="77"/>
              </a:rPr>
              <a:t>When formatted to fit a slide it acts as a container for words, a nice background or way to create a central focus.</a:t>
            </a:r>
          </a:p>
        </p:txBody>
      </p:sp>
      <p:sp>
        <p:nvSpPr>
          <p:cNvPr id="38" name="Text Placeholder 5">
            <a:extLst>
              <a:ext uri="{FF2B5EF4-FFF2-40B4-BE49-F238E27FC236}">
                <a16:creationId xmlns:a16="http://schemas.microsoft.com/office/drawing/2014/main" id="{FB75EA6C-3F9B-167F-91F5-41842F12516B}"/>
              </a:ext>
            </a:extLst>
          </p:cNvPr>
          <p:cNvSpPr txBox="1">
            <a:spLocks/>
          </p:cNvSpPr>
          <p:nvPr/>
        </p:nvSpPr>
        <p:spPr>
          <a:xfrm>
            <a:off x="4359805" y="2578412"/>
            <a:ext cx="3023625" cy="531632"/>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0">
                <a:solidFill>
                  <a:schemeClr val="bg2"/>
                </a:solidFill>
                <a:latin typeface="Poppins" pitchFamily="2" charset="77"/>
                <a:cs typeface="Poppins" pitchFamily="2" charset="77"/>
              </a:rPr>
              <a:t>Rotate the M-velope 90 degrees and you get a portion of the GroupM Nexus X, as seen on the right when overlaid.</a:t>
            </a:r>
          </a:p>
        </p:txBody>
      </p:sp>
      <p:pic>
        <p:nvPicPr>
          <p:cNvPr id="39" name="Graphic 38">
            <a:extLst>
              <a:ext uri="{FF2B5EF4-FFF2-40B4-BE49-F238E27FC236}">
                <a16:creationId xmlns:a16="http://schemas.microsoft.com/office/drawing/2014/main" id="{3A0690AC-D65A-C6D4-90F8-77E90C00356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963508" y="3649299"/>
            <a:ext cx="1307667" cy="1307667"/>
          </a:xfrm>
          <a:prstGeom prst="rect">
            <a:avLst/>
          </a:prstGeom>
        </p:spPr>
      </p:pic>
      <p:sp>
        <p:nvSpPr>
          <p:cNvPr id="40" name="Text Placeholder 5">
            <a:extLst>
              <a:ext uri="{FF2B5EF4-FFF2-40B4-BE49-F238E27FC236}">
                <a16:creationId xmlns:a16="http://schemas.microsoft.com/office/drawing/2014/main" id="{AE0A6842-CD57-DBDB-D259-A5C3FEF78963}"/>
              </a:ext>
            </a:extLst>
          </p:cNvPr>
          <p:cNvSpPr txBox="1">
            <a:spLocks/>
          </p:cNvSpPr>
          <p:nvPr/>
        </p:nvSpPr>
        <p:spPr>
          <a:xfrm>
            <a:off x="8178146" y="2557631"/>
            <a:ext cx="3381063" cy="486280"/>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0">
                <a:solidFill>
                  <a:schemeClr val="bg2"/>
                </a:solidFill>
                <a:latin typeface="Poppins" pitchFamily="2" charset="77"/>
                <a:cs typeface="Poppins" pitchFamily="2" charset="77"/>
              </a:rPr>
              <a:t>This space on the slide is the positive space of the X with one side extended.</a:t>
            </a:r>
          </a:p>
        </p:txBody>
      </p:sp>
      <p:pic>
        <p:nvPicPr>
          <p:cNvPr id="41" name="Picture 40" descr="A picture containing graphical user interface&#10;&#10;Description automatically generated">
            <a:extLst>
              <a:ext uri="{FF2B5EF4-FFF2-40B4-BE49-F238E27FC236}">
                <a16:creationId xmlns:a16="http://schemas.microsoft.com/office/drawing/2014/main" id="{AF450539-57AE-CE7F-9CAF-D11D6D2741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83564" y="3540139"/>
            <a:ext cx="1645650" cy="921163"/>
          </a:xfrm>
          <a:prstGeom prst="rect">
            <a:avLst/>
          </a:prstGeom>
        </p:spPr>
      </p:pic>
      <p:grpSp>
        <p:nvGrpSpPr>
          <p:cNvPr id="42" name="Group 41">
            <a:extLst>
              <a:ext uri="{FF2B5EF4-FFF2-40B4-BE49-F238E27FC236}">
                <a16:creationId xmlns:a16="http://schemas.microsoft.com/office/drawing/2014/main" id="{ABBC3846-CD0C-4B7D-85D2-C5F5DFF66AFF}"/>
              </a:ext>
            </a:extLst>
          </p:cNvPr>
          <p:cNvGrpSpPr/>
          <p:nvPr/>
        </p:nvGrpSpPr>
        <p:grpSpPr>
          <a:xfrm>
            <a:off x="8326238" y="3035267"/>
            <a:ext cx="180000" cy="795681"/>
            <a:chOff x="3740341" y="3562605"/>
            <a:chExt cx="160913" cy="711307"/>
          </a:xfrm>
          <a:solidFill>
            <a:srgbClr val="0080FF"/>
          </a:solidFill>
        </p:grpSpPr>
        <p:sp>
          <p:nvSpPr>
            <p:cNvPr id="43" name="Oval 42">
              <a:extLst>
                <a:ext uri="{FF2B5EF4-FFF2-40B4-BE49-F238E27FC236}">
                  <a16:creationId xmlns:a16="http://schemas.microsoft.com/office/drawing/2014/main" id="{C17DE506-7424-B038-454A-9DF56CF3D50B}"/>
                </a:ext>
              </a:extLst>
            </p:cNvPr>
            <p:cNvSpPr>
              <a:spLocks noChangeAspect="1"/>
            </p:cNvSpPr>
            <p:nvPr/>
          </p:nvSpPr>
          <p:spPr>
            <a:xfrm>
              <a:off x="3740341" y="3562605"/>
              <a:ext cx="160913" cy="160913"/>
            </a:xfrm>
            <a:prstGeom prst="ellipse">
              <a:avLst/>
            </a:prstGeom>
            <a:grpFill/>
            <a:ln w="254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4" name="Straight Connector 43">
              <a:extLst>
                <a:ext uri="{FF2B5EF4-FFF2-40B4-BE49-F238E27FC236}">
                  <a16:creationId xmlns:a16="http://schemas.microsoft.com/office/drawing/2014/main" id="{E9ED5BC1-976B-3FA4-64E0-E860BA343E98}"/>
                </a:ext>
              </a:extLst>
            </p:cNvPr>
            <p:cNvCxnSpPr>
              <a:cxnSpLocks/>
              <a:stCxn id="43" idx="4"/>
            </p:cNvCxnSpPr>
            <p:nvPr/>
          </p:nvCxnSpPr>
          <p:spPr>
            <a:xfrm flipH="1">
              <a:off x="3820797" y="3723518"/>
              <a:ext cx="1" cy="550394"/>
            </a:xfrm>
            <a:prstGeom prst="line">
              <a:avLst/>
            </a:prstGeom>
            <a:grpFill/>
            <a:ln w="25400" cap="flat">
              <a:solidFill>
                <a:srgbClr val="0080FF"/>
              </a:solidFill>
              <a:prstDash val="solid"/>
              <a:miter lim="800000"/>
              <a:tailEnd type="oval"/>
            </a:ln>
            <a:effectLst/>
            <a:sp3d/>
          </p:spPr>
        </p:cxnSp>
      </p:grpSp>
      <p:sp>
        <p:nvSpPr>
          <p:cNvPr id="45" name="Text Placeholder 5">
            <a:extLst>
              <a:ext uri="{FF2B5EF4-FFF2-40B4-BE49-F238E27FC236}">
                <a16:creationId xmlns:a16="http://schemas.microsoft.com/office/drawing/2014/main" id="{2D41CC92-8DD7-7E41-CF42-537B853A87C2}"/>
              </a:ext>
            </a:extLst>
          </p:cNvPr>
          <p:cNvSpPr txBox="1">
            <a:spLocks/>
          </p:cNvSpPr>
          <p:nvPr/>
        </p:nvSpPr>
        <p:spPr>
          <a:xfrm>
            <a:off x="10565780" y="3583617"/>
            <a:ext cx="1121614" cy="729053"/>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0">
                <a:solidFill>
                  <a:schemeClr val="bg2"/>
                </a:solidFill>
                <a:latin typeface="Poppins" pitchFamily="2" charset="77"/>
                <a:cs typeface="Poppins" pitchFamily="2" charset="77"/>
              </a:rPr>
              <a:t>This space</a:t>
            </a:r>
            <a:br>
              <a:rPr lang="en-US" sz="1200" b="0">
                <a:solidFill>
                  <a:schemeClr val="bg2"/>
                </a:solidFill>
                <a:latin typeface="Poppins" pitchFamily="2" charset="77"/>
                <a:cs typeface="Poppins" pitchFamily="2" charset="77"/>
              </a:rPr>
            </a:br>
            <a:r>
              <a:rPr lang="en-US" sz="1200" b="0">
                <a:solidFill>
                  <a:schemeClr val="bg2"/>
                </a:solidFill>
                <a:latin typeface="Poppins" pitchFamily="2" charset="77"/>
                <a:cs typeface="Poppins" pitchFamily="2" charset="77"/>
              </a:rPr>
              <a:t>on the slide is</a:t>
            </a:r>
            <a:br>
              <a:rPr lang="en-US" sz="1200" b="0">
                <a:solidFill>
                  <a:schemeClr val="bg2"/>
                </a:solidFill>
                <a:latin typeface="Poppins" pitchFamily="2" charset="77"/>
                <a:cs typeface="Poppins" pitchFamily="2" charset="77"/>
              </a:rPr>
            </a:br>
            <a:r>
              <a:rPr lang="en-US" sz="1200" b="0">
                <a:solidFill>
                  <a:schemeClr val="bg2"/>
                </a:solidFill>
                <a:latin typeface="Poppins" pitchFamily="2" charset="77"/>
                <a:cs typeface="Poppins" pitchFamily="2" charset="77"/>
              </a:rPr>
              <a:t>the negative space of the X.</a:t>
            </a:r>
          </a:p>
        </p:txBody>
      </p:sp>
      <p:grpSp>
        <p:nvGrpSpPr>
          <p:cNvPr id="46" name="Group 45">
            <a:extLst>
              <a:ext uri="{FF2B5EF4-FFF2-40B4-BE49-F238E27FC236}">
                <a16:creationId xmlns:a16="http://schemas.microsoft.com/office/drawing/2014/main" id="{12392AD2-D52D-B693-B98C-2EE269D5FED7}"/>
              </a:ext>
            </a:extLst>
          </p:cNvPr>
          <p:cNvGrpSpPr/>
          <p:nvPr/>
        </p:nvGrpSpPr>
        <p:grpSpPr>
          <a:xfrm rot="5400000">
            <a:off x="9971886" y="3273542"/>
            <a:ext cx="180000" cy="795681"/>
            <a:chOff x="3740341" y="3562605"/>
            <a:chExt cx="160913" cy="711307"/>
          </a:xfrm>
          <a:solidFill>
            <a:srgbClr val="0080FF"/>
          </a:solidFill>
        </p:grpSpPr>
        <p:sp>
          <p:nvSpPr>
            <p:cNvPr id="47" name="Oval 46">
              <a:extLst>
                <a:ext uri="{FF2B5EF4-FFF2-40B4-BE49-F238E27FC236}">
                  <a16:creationId xmlns:a16="http://schemas.microsoft.com/office/drawing/2014/main" id="{ABA22A68-1E6E-B4BC-760A-721A850ADD62}"/>
                </a:ext>
              </a:extLst>
            </p:cNvPr>
            <p:cNvSpPr>
              <a:spLocks noChangeAspect="1"/>
            </p:cNvSpPr>
            <p:nvPr/>
          </p:nvSpPr>
          <p:spPr>
            <a:xfrm>
              <a:off x="3740341" y="3562605"/>
              <a:ext cx="160913" cy="160913"/>
            </a:xfrm>
            <a:prstGeom prst="ellipse">
              <a:avLst/>
            </a:prstGeom>
            <a:solidFill>
              <a:schemeClr val="bg2"/>
            </a:solidFill>
            <a:ln w="254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8" name="Straight Connector 47">
              <a:extLst>
                <a:ext uri="{FF2B5EF4-FFF2-40B4-BE49-F238E27FC236}">
                  <a16:creationId xmlns:a16="http://schemas.microsoft.com/office/drawing/2014/main" id="{3AEEE04A-8D75-06AA-F429-6C5D8A137693}"/>
                </a:ext>
              </a:extLst>
            </p:cNvPr>
            <p:cNvCxnSpPr>
              <a:cxnSpLocks/>
              <a:stCxn id="47" idx="4"/>
            </p:cNvCxnSpPr>
            <p:nvPr/>
          </p:nvCxnSpPr>
          <p:spPr>
            <a:xfrm flipH="1">
              <a:off x="3820797" y="3723518"/>
              <a:ext cx="1" cy="550394"/>
            </a:xfrm>
            <a:prstGeom prst="line">
              <a:avLst/>
            </a:prstGeom>
            <a:grpFill/>
            <a:ln w="25400" cap="flat">
              <a:solidFill>
                <a:schemeClr val="bg2"/>
              </a:solidFill>
              <a:prstDash val="solid"/>
              <a:miter lim="800000"/>
              <a:tailEnd type="oval"/>
            </a:ln>
            <a:effectLst/>
            <a:sp3d/>
          </p:spPr>
        </p:cxnSp>
      </p:grpSp>
      <p:grpSp>
        <p:nvGrpSpPr>
          <p:cNvPr id="49" name="Group 48">
            <a:extLst>
              <a:ext uri="{FF2B5EF4-FFF2-40B4-BE49-F238E27FC236}">
                <a16:creationId xmlns:a16="http://schemas.microsoft.com/office/drawing/2014/main" id="{975D0980-E5B5-9B32-EE16-E35E0C94C019}"/>
              </a:ext>
            </a:extLst>
          </p:cNvPr>
          <p:cNvGrpSpPr/>
          <p:nvPr/>
        </p:nvGrpSpPr>
        <p:grpSpPr>
          <a:xfrm>
            <a:off x="8183564" y="4638862"/>
            <a:ext cx="1645650" cy="921994"/>
            <a:chOff x="9429928" y="5189370"/>
            <a:chExt cx="2228849" cy="1248737"/>
          </a:xfrm>
        </p:grpSpPr>
        <p:pic>
          <p:nvPicPr>
            <p:cNvPr id="50" name="Picture 49" descr="A picture containing graphical user interface&#10;&#10;Description automatically generated">
              <a:extLst>
                <a:ext uri="{FF2B5EF4-FFF2-40B4-BE49-F238E27FC236}">
                  <a16:creationId xmlns:a16="http://schemas.microsoft.com/office/drawing/2014/main" id="{0890C93B-5F8D-81BB-DBB6-5294B18F4A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29928" y="5190495"/>
              <a:ext cx="2228849" cy="1247612"/>
            </a:xfrm>
            <a:prstGeom prst="rect">
              <a:avLst/>
            </a:prstGeom>
          </p:spPr>
        </p:pic>
        <p:pic>
          <p:nvPicPr>
            <p:cNvPr id="51" name="Graphic 50">
              <a:extLst>
                <a:ext uri="{FF2B5EF4-FFF2-40B4-BE49-F238E27FC236}">
                  <a16:creationId xmlns:a16="http://schemas.microsoft.com/office/drawing/2014/main" id="{D23FEB94-96A2-A879-9C5F-02B9FE94731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615540" y="5189370"/>
              <a:ext cx="1248509" cy="1248509"/>
            </a:xfrm>
            <a:prstGeom prst="rect">
              <a:avLst/>
            </a:prstGeom>
          </p:spPr>
        </p:pic>
      </p:grpSp>
      <p:sp>
        <p:nvSpPr>
          <p:cNvPr id="52" name="Text Placeholder 5">
            <a:extLst>
              <a:ext uri="{FF2B5EF4-FFF2-40B4-BE49-F238E27FC236}">
                <a16:creationId xmlns:a16="http://schemas.microsoft.com/office/drawing/2014/main" id="{A9E9C198-19E0-E95F-31B5-CDEF91E9196D}"/>
              </a:ext>
            </a:extLst>
          </p:cNvPr>
          <p:cNvSpPr txBox="1">
            <a:spLocks/>
          </p:cNvSpPr>
          <p:nvPr/>
        </p:nvSpPr>
        <p:spPr>
          <a:xfrm>
            <a:off x="10565780" y="4734273"/>
            <a:ext cx="1121614" cy="729053"/>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b="0">
                <a:solidFill>
                  <a:schemeClr val="bg2"/>
                </a:solidFill>
                <a:latin typeface="Poppins" pitchFamily="2" charset="77"/>
                <a:cs typeface="Poppins" pitchFamily="2" charset="77"/>
              </a:rPr>
              <a:t>You can see more clearly see this when overlaid.</a:t>
            </a:r>
          </a:p>
        </p:txBody>
      </p:sp>
      <p:grpSp>
        <p:nvGrpSpPr>
          <p:cNvPr id="53" name="Group 52">
            <a:extLst>
              <a:ext uri="{FF2B5EF4-FFF2-40B4-BE49-F238E27FC236}">
                <a16:creationId xmlns:a16="http://schemas.microsoft.com/office/drawing/2014/main" id="{C8F0F0A6-A10E-88DC-34D5-3E19C46BA2CE}"/>
              </a:ext>
            </a:extLst>
          </p:cNvPr>
          <p:cNvGrpSpPr/>
          <p:nvPr/>
        </p:nvGrpSpPr>
        <p:grpSpPr>
          <a:xfrm rot="5400000">
            <a:off x="9578798" y="4307871"/>
            <a:ext cx="180000" cy="1581858"/>
            <a:chOff x="3740341" y="3562605"/>
            <a:chExt cx="160913" cy="1414118"/>
          </a:xfrm>
          <a:solidFill>
            <a:srgbClr val="0080FF"/>
          </a:solidFill>
        </p:grpSpPr>
        <p:sp>
          <p:nvSpPr>
            <p:cNvPr id="54" name="Oval 53">
              <a:extLst>
                <a:ext uri="{FF2B5EF4-FFF2-40B4-BE49-F238E27FC236}">
                  <a16:creationId xmlns:a16="http://schemas.microsoft.com/office/drawing/2014/main" id="{5309457B-06EA-74EA-EE8D-9D8F3B60E7E7}"/>
                </a:ext>
              </a:extLst>
            </p:cNvPr>
            <p:cNvSpPr>
              <a:spLocks noChangeAspect="1"/>
            </p:cNvSpPr>
            <p:nvPr/>
          </p:nvSpPr>
          <p:spPr>
            <a:xfrm>
              <a:off x="3740341" y="3562605"/>
              <a:ext cx="160913" cy="160913"/>
            </a:xfrm>
            <a:prstGeom prst="ellipse">
              <a:avLst/>
            </a:prstGeom>
            <a:solidFill>
              <a:schemeClr val="bg2"/>
            </a:solidFill>
            <a:ln w="254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55" name="Straight Connector 54">
              <a:extLst>
                <a:ext uri="{FF2B5EF4-FFF2-40B4-BE49-F238E27FC236}">
                  <a16:creationId xmlns:a16="http://schemas.microsoft.com/office/drawing/2014/main" id="{E36BBF15-AFA1-13D0-5189-5C9D2DF91AF5}"/>
                </a:ext>
              </a:extLst>
            </p:cNvPr>
            <p:cNvCxnSpPr>
              <a:cxnSpLocks/>
              <a:stCxn id="54" idx="4"/>
            </p:cNvCxnSpPr>
            <p:nvPr/>
          </p:nvCxnSpPr>
          <p:spPr>
            <a:xfrm rot="16200000" flipH="1">
              <a:off x="3194195" y="4350120"/>
              <a:ext cx="1253204" cy="1"/>
            </a:xfrm>
            <a:prstGeom prst="line">
              <a:avLst/>
            </a:prstGeom>
            <a:grpFill/>
            <a:ln w="25400" cap="flat">
              <a:solidFill>
                <a:schemeClr val="bg2"/>
              </a:solidFill>
              <a:prstDash val="solid"/>
              <a:miter lim="800000"/>
              <a:tailEnd type="oval"/>
            </a:ln>
            <a:effectLst/>
            <a:sp3d/>
          </p:spPr>
        </p:cxnSp>
      </p:grpSp>
      <p:pic>
        <p:nvPicPr>
          <p:cNvPr id="56" name="Graphic 55">
            <a:extLst>
              <a:ext uri="{FF2B5EF4-FFF2-40B4-BE49-F238E27FC236}">
                <a16:creationId xmlns:a16="http://schemas.microsoft.com/office/drawing/2014/main" id="{CE81774E-B937-B0DC-75CC-FFC4CAA9588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9917" y="3121843"/>
            <a:ext cx="1714575" cy="868278"/>
          </a:xfrm>
          <a:prstGeom prst="rect">
            <a:avLst/>
          </a:prstGeom>
        </p:spPr>
      </p:pic>
      <p:pic>
        <p:nvPicPr>
          <p:cNvPr id="57" name="Graphic 56">
            <a:extLst>
              <a:ext uri="{FF2B5EF4-FFF2-40B4-BE49-F238E27FC236}">
                <a16:creationId xmlns:a16="http://schemas.microsoft.com/office/drawing/2014/main" id="{E36A872F-6FE2-7F67-F4E0-B6737FDCB93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3868386" y="3815694"/>
            <a:ext cx="1925066" cy="974873"/>
          </a:xfrm>
          <a:prstGeom prst="rect">
            <a:avLst/>
          </a:prstGeom>
        </p:spPr>
      </p:pic>
      <p:pic>
        <p:nvPicPr>
          <p:cNvPr id="58" name="Picture 57">
            <a:extLst>
              <a:ext uri="{FF2B5EF4-FFF2-40B4-BE49-F238E27FC236}">
                <a16:creationId xmlns:a16="http://schemas.microsoft.com/office/drawing/2014/main" id="{783B1974-EFB1-5EA1-0406-A6CFB6405E6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9916" y="5057844"/>
            <a:ext cx="1923871" cy="1082178"/>
          </a:xfrm>
          <a:prstGeom prst="rect">
            <a:avLst/>
          </a:prstGeom>
        </p:spPr>
      </p:pic>
    </p:spTree>
    <p:extLst>
      <p:ext uri="{BB962C8B-B14F-4D97-AF65-F5344CB8AC3E}">
        <p14:creationId xmlns:p14="http://schemas.microsoft.com/office/powerpoint/2010/main" val="4221336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97A2F1A-C48D-FFC5-7610-2E86E80897D3}"/>
              </a:ext>
            </a:extLst>
          </p:cNvPr>
          <p:cNvSpPr/>
          <p:nvPr/>
        </p:nvSpPr>
        <p:spPr>
          <a:xfrm>
            <a:off x="557273" y="3661293"/>
            <a:ext cx="477778" cy="523889"/>
          </a:xfrm>
          <a:custGeom>
            <a:avLst/>
            <a:gdLst>
              <a:gd name="connsiteX0" fmla="*/ 0 w 482169"/>
              <a:gd name="connsiteY0" fmla="*/ 0 h 528704"/>
              <a:gd name="connsiteX1" fmla="*/ 173574 w 482169"/>
              <a:gd name="connsiteY1" fmla="*/ 0 h 528704"/>
              <a:gd name="connsiteX2" fmla="*/ 240779 w 482169"/>
              <a:gd name="connsiteY2" fmla="*/ 65896 h 528704"/>
              <a:gd name="connsiteX3" fmla="*/ 309319 w 482169"/>
              <a:gd name="connsiteY3" fmla="*/ 0 h 528704"/>
              <a:gd name="connsiteX4" fmla="*/ 482047 w 482169"/>
              <a:gd name="connsiteY4" fmla="*/ 0 h 528704"/>
              <a:gd name="connsiteX5" fmla="*/ 482047 w 482169"/>
              <a:gd name="connsiteY5" fmla="*/ 69331 h 528704"/>
              <a:gd name="connsiteX6" fmla="*/ 482169 w 482169"/>
              <a:gd name="connsiteY6" fmla="*/ 69331 h 528704"/>
              <a:gd name="connsiteX7" fmla="*/ 482169 w 482169"/>
              <a:gd name="connsiteY7" fmla="*/ 528704 h 528704"/>
              <a:gd name="connsiteX8" fmla="*/ 0 w 482169"/>
              <a:gd name="connsiteY8" fmla="*/ 528704 h 528704"/>
              <a:gd name="connsiteX9" fmla="*/ 0 w 482169"/>
              <a:gd name="connsiteY9" fmla="*/ 243898 h 528704"/>
              <a:gd name="connsiteX10" fmla="*/ 0 w 482169"/>
              <a:gd name="connsiteY10" fmla="*/ 69331 h 528704"/>
              <a:gd name="connsiteX0" fmla="*/ 0 w 482169"/>
              <a:gd name="connsiteY0" fmla="*/ 0 h 528704"/>
              <a:gd name="connsiteX1" fmla="*/ 173574 w 482169"/>
              <a:gd name="connsiteY1" fmla="*/ 0 h 528704"/>
              <a:gd name="connsiteX2" fmla="*/ 240779 w 482169"/>
              <a:gd name="connsiteY2" fmla="*/ 65896 h 528704"/>
              <a:gd name="connsiteX3" fmla="*/ 309319 w 482169"/>
              <a:gd name="connsiteY3" fmla="*/ 0 h 528704"/>
              <a:gd name="connsiteX4" fmla="*/ 482047 w 482169"/>
              <a:gd name="connsiteY4" fmla="*/ 0 h 528704"/>
              <a:gd name="connsiteX5" fmla="*/ 482047 w 482169"/>
              <a:gd name="connsiteY5" fmla="*/ 69331 h 528704"/>
              <a:gd name="connsiteX6" fmla="*/ 482169 w 482169"/>
              <a:gd name="connsiteY6" fmla="*/ 69331 h 528704"/>
              <a:gd name="connsiteX7" fmla="*/ 482169 w 482169"/>
              <a:gd name="connsiteY7" fmla="*/ 528704 h 528704"/>
              <a:gd name="connsiteX8" fmla="*/ 0 w 482169"/>
              <a:gd name="connsiteY8" fmla="*/ 528704 h 528704"/>
              <a:gd name="connsiteX9" fmla="*/ 0 w 482169"/>
              <a:gd name="connsiteY9" fmla="*/ 243898 h 528704"/>
              <a:gd name="connsiteX10" fmla="*/ 0 w 482169"/>
              <a:gd name="connsiteY10" fmla="*/ 0 h 528704"/>
              <a:gd name="connsiteX0" fmla="*/ 0 w 482169"/>
              <a:gd name="connsiteY0" fmla="*/ 0 h 528704"/>
              <a:gd name="connsiteX1" fmla="*/ 173574 w 482169"/>
              <a:gd name="connsiteY1" fmla="*/ 0 h 528704"/>
              <a:gd name="connsiteX2" fmla="*/ 240779 w 482169"/>
              <a:gd name="connsiteY2" fmla="*/ 65896 h 528704"/>
              <a:gd name="connsiteX3" fmla="*/ 309319 w 482169"/>
              <a:gd name="connsiteY3" fmla="*/ 0 h 528704"/>
              <a:gd name="connsiteX4" fmla="*/ 482047 w 482169"/>
              <a:gd name="connsiteY4" fmla="*/ 0 h 528704"/>
              <a:gd name="connsiteX5" fmla="*/ 482047 w 482169"/>
              <a:gd name="connsiteY5" fmla="*/ 69331 h 528704"/>
              <a:gd name="connsiteX6" fmla="*/ 482169 w 482169"/>
              <a:gd name="connsiteY6" fmla="*/ 528704 h 528704"/>
              <a:gd name="connsiteX7" fmla="*/ 0 w 482169"/>
              <a:gd name="connsiteY7" fmla="*/ 528704 h 528704"/>
              <a:gd name="connsiteX8" fmla="*/ 0 w 482169"/>
              <a:gd name="connsiteY8" fmla="*/ 243898 h 528704"/>
              <a:gd name="connsiteX9" fmla="*/ 0 w 482169"/>
              <a:gd name="connsiteY9" fmla="*/ 0 h 52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169" h="528704">
                <a:moveTo>
                  <a:pt x="0" y="0"/>
                </a:moveTo>
                <a:lnTo>
                  <a:pt x="173574" y="0"/>
                </a:lnTo>
                <a:lnTo>
                  <a:pt x="240779" y="65896"/>
                </a:lnTo>
                <a:lnTo>
                  <a:pt x="309319" y="0"/>
                </a:lnTo>
                <a:lnTo>
                  <a:pt x="482047" y="0"/>
                </a:lnTo>
                <a:lnTo>
                  <a:pt x="482047" y="69331"/>
                </a:lnTo>
                <a:cubicBezTo>
                  <a:pt x="482088" y="222455"/>
                  <a:pt x="482128" y="375580"/>
                  <a:pt x="482169" y="528704"/>
                </a:cubicBezTo>
                <a:lnTo>
                  <a:pt x="0" y="528704"/>
                </a:lnTo>
                <a:lnTo>
                  <a:pt x="0" y="243898"/>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BE5D58C-46F7-4F06-539E-6A03F74F302B}"/>
              </a:ext>
            </a:extLst>
          </p:cNvPr>
          <p:cNvSpPr>
            <a:spLocks noGrp="1"/>
          </p:cNvSpPr>
          <p:nvPr>
            <p:ph type="title"/>
          </p:nvPr>
        </p:nvSpPr>
        <p:spPr/>
        <p:txBody>
          <a:bodyPr anchor="b"/>
          <a:lstStyle/>
          <a:p>
            <a:r>
              <a:rPr lang="en-US"/>
              <a:t>M-velope guidelines</a:t>
            </a:r>
          </a:p>
        </p:txBody>
      </p:sp>
      <p:sp>
        <p:nvSpPr>
          <p:cNvPr id="5" name="Text Placeholder 4">
            <a:extLst>
              <a:ext uri="{FF2B5EF4-FFF2-40B4-BE49-F238E27FC236}">
                <a16:creationId xmlns:a16="http://schemas.microsoft.com/office/drawing/2014/main" id="{E1878F15-4A13-9A0C-139B-51DC851AB070}"/>
              </a:ext>
            </a:extLst>
          </p:cNvPr>
          <p:cNvSpPr>
            <a:spLocks noGrp="1"/>
          </p:cNvSpPr>
          <p:nvPr>
            <p:ph type="body" idx="1"/>
          </p:nvPr>
        </p:nvSpPr>
        <p:spPr/>
        <p:txBody>
          <a:bodyPr/>
          <a:lstStyle/>
          <a:p>
            <a:r>
              <a:rPr lang="en-US">
                <a:solidFill>
                  <a:schemeClr val="bg2"/>
                </a:solidFill>
              </a:rPr>
              <a:t>M-VELOPE</a:t>
            </a:r>
            <a:br>
              <a:rPr lang="en-US">
                <a:solidFill>
                  <a:schemeClr val="bg2"/>
                </a:solidFill>
              </a:rPr>
            </a:br>
            <a:br>
              <a:rPr lang="en-US">
                <a:solidFill>
                  <a:schemeClr val="bg2"/>
                </a:solidFill>
              </a:rPr>
            </a:br>
            <a:endParaRPr lang="en-US">
              <a:solidFill>
                <a:schemeClr val="bg2"/>
              </a:solidFill>
            </a:endParaRPr>
          </a:p>
        </p:txBody>
      </p:sp>
      <p:sp>
        <p:nvSpPr>
          <p:cNvPr id="6" name="Text Placeholder 5">
            <a:extLst>
              <a:ext uri="{FF2B5EF4-FFF2-40B4-BE49-F238E27FC236}">
                <a16:creationId xmlns:a16="http://schemas.microsoft.com/office/drawing/2014/main" id="{F02F6413-DB3C-5ED2-C118-0B2CD658D6C5}"/>
              </a:ext>
            </a:extLst>
          </p:cNvPr>
          <p:cNvSpPr>
            <a:spLocks noGrp="1"/>
          </p:cNvSpPr>
          <p:nvPr>
            <p:ph type="body" sz="quarter" idx="14"/>
          </p:nvPr>
        </p:nvSpPr>
        <p:spPr>
          <a:xfrm>
            <a:off x="550864" y="3219438"/>
            <a:ext cx="3055789" cy="209562"/>
          </a:xfrm>
        </p:spPr>
        <p:txBody>
          <a:bodyPr/>
          <a:lstStyle/>
          <a:p>
            <a:pPr marL="0" indent="0">
              <a:lnSpc>
                <a:spcPct val="100000"/>
              </a:lnSpc>
              <a:buNone/>
            </a:pPr>
            <a:r>
              <a:rPr lang="en-US" sz="1000" b="0">
                <a:latin typeface="Poppins" pitchFamily="2" charset="77"/>
                <a:cs typeface="Poppins" pitchFamily="2" charset="77"/>
              </a:rPr>
              <a:t>Scale the shape proportionally.</a:t>
            </a:r>
          </a:p>
        </p:txBody>
      </p:sp>
      <p:grpSp>
        <p:nvGrpSpPr>
          <p:cNvPr id="9" name="Group 8">
            <a:extLst>
              <a:ext uri="{FF2B5EF4-FFF2-40B4-BE49-F238E27FC236}">
                <a16:creationId xmlns:a16="http://schemas.microsoft.com/office/drawing/2014/main" id="{1FBD08EA-487F-7C5A-0CBF-195AF1ECB905}"/>
              </a:ext>
            </a:extLst>
          </p:cNvPr>
          <p:cNvGrpSpPr/>
          <p:nvPr/>
        </p:nvGrpSpPr>
        <p:grpSpPr>
          <a:xfrm>
            <a:off x="1793502" y="1936343"/>
            <a:ext cx="744323" cy="296520"/>
            <a:chOff x="960909" y="1164676"/>
            <a:chExt cx="744323" cy="296520"/>
          </a:xfrm>
        </p:grpSpPr>
        <p:sp>
          <p:nvSpPr>
            <p:cNvPr id="11" name="Oval 10">
              <a:extLst>
                <a:ext uri="{FF2B5EF4-FFF2-40B4-BE49-F238E27FC236}">
                  <a16:creationId xmlns:a16="http://schemas.microsoft.com/office/drawing/2014/main" id="{64A1F95B-1CCC-B312-D60D-4847D9FE3B40}"/>
                </a:ext>
              </a:extLst>
            </p:cNvPr>
            <p:cNvSpPr/>
            <p:nvPr/>
          </p:nvSpPr>
          <p:spPr>
            <a:xfrm>
              <a:off x="997818" y="1195129"/>
              <a:ext cx="234805" cy="234805"/>
            </a:xfrm>
            <a:prstGeom prst="ellipse">
              <a:avLst/>
            </a:prstGeom>
            <a:solidFill>
              <a:srgbClr val="02B5B2"/>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2" name="Group 11">
              <a:extLst>
                <a:ext uri="{FF2B5EF4-FFF2-40B4-BE49-F238E27FC236}">
                  <a16:creationId xmlns:a16="http://schemas.microsoft.com/office/drawing/2014/main" id="{E97E2675-CAE4-936B-289A-0AD2286065B2}"/>
                </a:ext>
              </a:extLst>
            </p:cNvPr>
            <p:cNvGrpSpPr/>
            <p:nvPr/>
          </p:nvGrpSpPr>
          <p:grpSpPr>
            <a:xfrm>
              <a:off x="960909" y="1164676"/>
              <a:ext cx="744323" cy="296520"/>
              <a:chOff x="960909" y="1164676"/>
              <a:chExt cx="744323" cy="296520"/>
            </a:xfrm>
          </p:grpSpPr>
          <p:grpSp>
            <p:nvGrpSpPr>
              <p:cNvPr id="13" name="Group 12">
                <a:extLst>
                  <a:ext uri="{FF2B5EF4-FFF2-40B4-BE49-F238E27FC236}">
                    <a16:creationId xmlns:a16="http://schemas.microsoft.com/office/drawing/2014/main" id="{5C9AC48E-A0FC-6386-9D5A-B765F985351D}"/>
                  </a:ext>
                </a:extLst>
              </p:cNvPr>
              <p:cNvGrpSpPr/>
              <p:nvPr/>
            </p:nvGrpSpPr>
            <p:grpSpPr>
              <a:xfrm>
                <a:off x="960909" y="1164676"/>
                <a:ext cx="744323" cy="296520"/>
                <a:chOff x="794888" y="1099500"/>
                <a:chExt cx="992203" cy="296520"/>
              </a:xfrm>
            </p:grpSpPr>
            <p:sp>
              <p:nvSpPr>
                <p:cNvPr id="16" name="Rounded Rectangle 15">
                  <a:extLst>
                    <a:ext uri="{FF2B5EF4-FFF2-40B4-BE49-F238E27FC236}">
                      <a16:creationId xmlns:a16="http://schemas.microsoft.com/office/drawing/2014/main" id="{D08C07BF-7E67-79A2-3823-043012DFBDB7}"/>
                    </a:ext>
                  </a:extLst>
                </p:cNvPr>
                <p:cNvSpPr/>
                <p:nvPr/>
              </p:nvSpPr>
              <p:spPr>
                <a:xfrm>
                  <a:off x="794888" y="1099500"/>
                  <a:ext cx="992203" cy="296520"/>
                </a:xfrm>
                <a:prstGeom prst="roundRect">
                  <a:avLst>
                    <a:gd name="adj" fmla="val 50000"/>
                  </a:avLst>
                </a:prstGeom>
                <a:noFill/>
                <a:ln w="9525" cap="flat">
                  <a:solidFill>
                    <a:srgbClr val="0A2756"/>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object 16">
                  <a:extLst>
                    <a:ext uri="{FF2B5EF4-FFF2-40B4-BE49-F238E27FC236}">
                      <a16:creationId xmlns:a16="http://schemas.microsoft.com/office/drawing/2014/main" id="{7BFB6B6B-9212-044C-18BD-E4B2A6BFC848}"/>
                    </a:ext>
                  </a:extLst>
                </p:cNvPr>
                <p:cNvSpPr txBox="1"/>
                <p:nvPr/>
              </p:nvSpPr>
              <p:spPr>
                <a:xfrm>
                  <a:off x="1176242" y="1155808"/>
                  <a:ext cx="426501" cy="198772"/>
                </a:xfrm>
                <a:prstGeom prst="rect">
                  <a:avLst/>
                </a:prstGeom>
              </p:spPr>
              <p:txBody>
                <a:bodyPr vert="horz" wrap="square" lIns="0" tIns="13970" rIns="0" bIns="0" rtlCol="0">
                  <a:spAutoFit/>
                </a:bodyPr>
                <a:lstStyle/>
                <a:p>
                  <a:pPr marL="12700" marR="0" lvl="0" indent="0" algn="ctr" defTabSz="914400" eaLnBrk="1" fontAlgn="auto" latinLnBrk="0" hangingPunct="1">
                    <a:lnSpc>
                      <a:spcPct val="100000"/>
                    </a:lnSpc>
                    <a:spcBef>
                      <a:spcPts val="110"/>
                    </a:spcBef>
                    <a:spcAft>
                      <a:spcPts val="0"/>
                    </a:spcAft>
                    <a:buClrTx/>
                    <a:buSzTx/>
                    <a:buFontTx/>
                    <a:buNone/>
                    <a:tabLst/>
                    <a:defRPr/>
                  </a:pPr>
                  <a:r>
                    <a:rPr kumimoji="0" lang="en-US" sz="1200" b="1" i="0" u="none" strike="noStrike" kern="0" cap="none" spc="10" normalizeH="0" baseline="0" noProof="0">
                      <a:ln>
                        <a:noFill/>
                      </a:ln>
                      <a:solidFill>
                        <a:srgbClr val="0A2756"/>
                      </a:solidFill>
                      <a:effectLst/>
                      <a:uLnTx/>
                      <a:uFillTx/>
                      <a:latin typeface="Poppins" pitchFamily="2" charset="77"/>
                      <a:ea typeface="+mn-ea"/>
                      <a:cs typeface="Poppins" pitchFamily="2" charset="77"/>
                    </a:rPr>
                    <a:t>DO</a:t>
                  </a:r>
                  <a:endParaRPr kumimoji="0" lang="en-US" sz="1200" b="1" i="0" u="none" strike="noStrike" kern="0" cap="none" spc="0" normalizeH="0" baseline="0" noProof="0">
                    <a:ln>
                      <a:noFill/>
                    </a:ln>
                    <a:solidFill>
                      <a:srgbClr val="0A2756"/>
                    </a:solidFill>
                    <a:effectLst/>
                    <a:uLnTx/>
                    <a:uFillTx/>
                    <a:latin typeface="Poppins" pitchFamily="2" charset="77"/>
                    <a:ea typeface="+mn-ea"/>
                    <a:cs typeface="Poppins" pitchFamily="2" charset="77"/>
                  </a:endParaRPr>
                </a:p>
              </p:txBody>
            </p:sp>
          </p:grpSp>
          <p:pic>
            <p:nvPicPr>
              <p:cNvPr id="14" name="Graphic 13" descr="Checkmark with solid fill">
                <a:extLst>
                  <a:ext uri="{FF2B5EF4-FFF2-40B4-BE49-F238E27FC236}">
                    <a16:creationId xmlns:a16="http://schemas.microsoft.com/office/drawing/2014/main" id="{9E2E6D4F-C249-633F-BBB4-6E445667D30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204362">
                <a:off x="1050271" y="1230595"/>
                <a:ext cx="125460" cy="160808"/>
              </a:xfrm>
              <a:prstGeom prst="rect">
                <a:avLst/>
              </a:prstGeom>
            </p:spPr>
          </p:pic>
        </p:grpSp>
      </p:grpSp>
      <p:sp>
        <p:nvSpPr>
          <p:cNvPr id="20" name="Text Placeholder 5">
            <a:extLst>
              <a:ext uri="{FF2B5EF4-FFF2-40B4-BE49-F238E27FC236}">
                <a16:creationId xmlns:a16="http://schemas.microsoft.com/office/drawing/2014/main" id="{63DF12B6-B85D-CEC8-D863-E40533553D0F}"/>
              </a:ext>
            </a:extLst>
          </p:cNvPr>
          <p:cNvSpPr txBox="1">
            <a:spLocks/>
          </p:cNvSpPr>
          <p:nvPr/>
        </p:nvSpPr>
        <p:spPr>
          <a:xfrm>
            <a:off x="550864" y="4319687"/>
            <a:ext cx="3316141" cy="424078"/>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b="0">
                <a:solidFill>
                  <a:schemeClr val="bg2"/>
                </a:solidFill>
                <a:latin typeface="Poppins" pitchFamily="2" charset="77"/>
                <a:cs typeface="Poppins" pitchFamily="2" charset="77"/>
              </a:rPr>
              <a:t>Adjust the length or width of the shape, as long as it is done so symmetrically </a:t>
            </a:r>
            <a:r>
              <a:rPr lang="en-US" sz="1000">
                <a:solidFill>
                  <a:schemeClr val="bg2"/>
                </a:solidFill>
                <a:latin typeface="Poppins" pitchFamily="2" charset="77"/>
                <a:cs typeface="Poppins" pitchFamily="2" charset="77"/>
              </a:rPr>
              <a:t>and fits the desired specs of your canvas. </a:t>
            </a:r>
          </a:p>
        </p:txBody>
      </p:sp>
      <p:sp>
        <p:nvSpPr>
          <p:cNvPr id="31" name="Text Placeholder 5">
            <a:extLst>
              <a:ext uri="{FF2B5EF4-FFF2-40B4-BE49-F238E27FC236}">
                <a16:creationId xmlns:a16="http://schemas.microsoft.com/office/drawing/2014/main" id="{B77DC3F8-EC77-228D-4E4E-2B70A819E6A8}"/>
              </a:ext>
            </a:extLst>
          </p:cNvPr>
          <p:cNvSpPr txBox="1">
            <a:spLocks/>
          </p:cNvSpPr>
          <p:nvPr/>
        </p:nvSpPr>
        <p:spPr>
          <a:xfrm>
            <a:off x="550865" y="5709104"/>
            <a:ext cx="2918200" cy="477384"/>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b="0">
                <a:solidFill>
                  <a:schemeClr val="bg2"/>
                </a:solidFill>
                <a:latin typeface="Poppins" pitchFamily="2" charset="77"/>
                <a:cs typeface="Poppins" pitchFamily="2" charset="77"/>
              </a:rPr>
              <a:t>Adjust</a:t>
            </a:r>
            <a:r>
              <a:rPr lang="en-US" sz="1000">
                <a:solidFill>
                  <a:schemeClr val="bg2"/>
                </a:solidFill>
                <a:latin typeface="Poppins" pitchFamily="2" charset="77"/>
                <a:cs typeface="Poppins" pitchFamily="2" charset="77"/>
              </a:rPr>
              <a:t> </a:t>
            </a:r>
            <a:r>
              <a:rPr lang="en-US" sz="1000" b="0">
                <a:solidFill>
                  <a:schemeClr val="bg2"/>
                </a:solidFill>
                <a:latin typeface="Poppins" pitchFamily="2" charset="77"/>
                <a:cs typeface="Poppins" pitchFamily="2" charset="77"/>
              </a:rPr>
              <a:t>the size of the negative triangle cut out of the shape if scaled up, but make sure it is done proportionally.</a:t>
            </a:r>
          </a:p>
        </p:txBody>
      </p:sp>
      <p:sp>
        <p:nvSpPr>
          <p:cNvPr id="42" name="Text Placeholder 4">
            <a:extLst>
              <a:ext uri="{FF2B5EF4-FFF2-40B4-BE49-F238E27FC236}">
                <a16:creationId xmlns:a16="http://schemas.microsoft.com/office/drawing/2014/main" id="{DDD30C00-0459-4237-8568-9984EC214EB2}"/>
              </a:ext>
            </a:extLst>
          </p:cNvPr>
          <p:cNvSpPr txBox="1">
            <a:spLocks/>
          </p:cNvSpPr>
          <p:nvPr/>
        </p:nvSpPr>
        <p:spPr>
          <a:xfrm>
            <a:off x="4378281" y="2023301"/>
            <a:ext cx="3457574" cy="623874"/>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1" i="0" kern="1200">
                <a:solidFill>
                  <a:schemeClr val="tx1"/>
                </a:solidFill>
                <a:latin typeface="Poppins ExtraBold" pitchFamily="2" charset="77"/>
                <a:ea typeface="+mn-ea"/>
                <a:cs typeface="Poppins ExtraBold" pitchFamily="2" charset="77"/>
              </a:defRPr>
            </a:lvl1pPr>
            <a:lvl2pPr marL="457200" indent="0" algn="l" defTabSz="914400" rtl="0" eaLnBrk="1" latinLnBrk="0" hangingPunct="1">
              <a:lnSpc>
                <a:spcPct val="120000"/>
              </a:lnSpc>
              <a:spcBef>
                <a:spcPts val="0"/>
              </a:spcBef>
              <a:spcAft>
                <a:spcPts val="1400"/>
              </a:spcAft>
              <a:buFont typeface="Arial" panose="020B0604020202020204" pitchFamily="34" charset="0"/>
              <a:buNone/>
              <a:defRPr sz="2000" b="0" i="0" kern="1200">
                <a:solidFill>
                  <a:schemeClr val="tx1">
                    <a:tint val="75000"/>
                  </a:schemeClr>
                </a:solidFill>
                <a:latin typeface="Poppins" pitchFamily="2" charset="77"/>
                <a:ea typeface="+mn-ea"/>
                <a:cs typeface="Poppins" pitchFamily="2" charset="77"/>
              </a:defRPr>
            </a:lvl2pPr>
            <a:lvl3pPr marL="914400" indent="0" algn="l" defTabSz="914400" rtl="0" eaLnBrk="1" latinLnBrk="0" hangingPunct="1">
              <a:lnSpc>
                <a:spcPct val="120000"/>
              </a:lnSpc>
              <a:spcBef>
                <a:spcPts val="0"/>
              </a:spcBef>
              <a:spcAft>
                <a:spcPts val="1400"/>
              </a:spcAft>
              <a:buFont typeface="Arial" panose="020B0604020202020204" pitchFamily="34" charset="0"/>
              <a:buNone/>
              <a:defRPr sz="1800" b="0" i="0" kern="1200">
                <a:solidFill>
                  <a:schemeClr val="tx1">
                    <a:tint val="75000"/>
                  </a:schemeClr>
                </a:solidFill>
                <a:latin typeface="Poppins" pitchFamily="2" charset="77"/>
                <a:ea typeface="+mn-ea"/>
                <a:cs typeface="Poppins" pitchFamily="2" charset="77"/>
              </a:defRPr>
            </a:lvl3pPr>
            <a:lvl4pPr marL="13716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4pPr>
            <a:lvl5pPr marL="1828800" indent="0" algn="l" defTabSz="914400" rtl="0" eaLnBrk="1" latinLnBrk="0" hangingPunct="1">
              <a:lnSpc>
                <a:spcPct val="120000"/>
              </a:lnSpc>
              <a:spcBef>
                <a:spcPts val="0"/>
              </a:spcBef>
              <a:spcAft>
                <a:spcPts val="1400"/>
              </a:spcAft>
              <a:buFont typeface="Arial" panose="020B0604020202020204" pitchFamily="34" charset="0"/>
              <a:buNone/>
              <a:defRPr sz="1600" b="0" i="0" kern="1200">
                <a:solidFill>
                  <a:schemeClr val="tx1">
                    <a:tint val="7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solidFill>
                  <a:schemeClr val="bg2"/>
                </a:solidFill>
              </a:rPr>
              <a:t>M-VELOPE</a:t>
            </a:r>
            <a:br>
              <a:rPr lang="en-US">
                <a:solidFill>
                  <a:schemeClr val="bg2"/>
                </a:solidFill>
              </a:rPr>
            </a:br>
            <a:br>
              <a:rPr lang="en-US">
                <a:solidFill>
                  <a:schemeClr val="bg2"/>
                </a:solidFill>
              </a:rPr>
            </a:br>
            <a:endParaRPr lang="en-US">
              <a:solidFill>
                <a:schemeClr val="bg2"/>
              </a:solidFill>
            </a:endParaRPr>
          </a:p>
        </p:txBody>
      </p:sp>
      <p:grpSp>
        <p:nvGrpSpPr>
          <p:cNvPr id="63" name="Group 62">
            <a:extLst>
              <a:ext uri="{FF2B5EF4-FFF2-40B4-BE49-F238E27FC236}">
                <a16:creationId xmlns:a16="http://schemas.microsoft.com/office/drawing/2014/main" id="{D258E3D9-BDB1-6F12-239A-E836481C2543}"/>
              </a:ext>
            </a:extLst>
          </p:cNvPr>
          <p:cNvGrpSpPr/>
          <p:nvPr/>
        </p:nvGrpSpPr>
        <p:grpSpPr>
          <a:xfrm>
            <a:off x="5620919" y="1934406"/>
            <a:ext cx="992203" cy="296520"/>
            <a:chOff x="794888" y="1099500"/>
            <a:chExt cx="992203" cy="296520"/>
          </a:xfrm>
        </p:grpSpPr>
        <p:sp>
          <p:nvSpPr>
            <p:cNvPr id="64" name="Rounded Rectangle 63">
              <a:extLst>
                <a:ext uri="{FF2B5EF4-FFF2-40B4-BE49-F238E27FC236}">
                  <a16:creationId xmlns:a16="http://schemas.microsoft.com/office/drawing/2014/main" id="{58D3B798-9F9A-14F0-31F0-7977FD67D444}"/>
                </a:ext>
              </a:extLst>
            </p:cNvPr>
            <p:cNvSpPr/>
            <p:nvPr/>
          </p:nvSpPr>
          <p:spPr>
            <a:xfrm>
              <a:off x="794888" y="1099500"/>
              <a:ext cx="992203" cy="296520"/>
            </a:xfrm>
            <a:prstGeom prst="roundRect">
              <a:avLst>
                <a:gd name="adj" fmla="val 50000"/>
              </a:avLst>
            </a:prstGeom>
            <a:noFill/>
            <a:ln w="9525" cap="flat">
              <a:solidFill>
                <a:srgbClr val="0A2756"/>
              </a:solid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object 16">
              <a:extLst>
                <a:ext uri="{FF2B5EF4-FFF2-40B4-BE49-F238E27FC236}">
                  <a16:creationId xmlns:a16="http://schemas.microsoft.com/office/drawing/2014/main" id="{B73C44EF-EE93-9F24-5E27-1DA481840EB6}"/>
                </a:ext>
              </a:extLst>
            </p:cNvPr>
            <p:cNvSpPr txBox="1"/>
            <p:nvPr/>
          </p:nvSpPr>
          <p:spPr>
            <a:xfrm>
              <a:off x="1060946" y="1155808"/>
              <a:ext cx="642129" cy="198772"/>
            </a:xfrm>
            <a:prstGeom prst="rect">
              <a:avLst/>
            </a:prstGeom>
          </p:spPr>
          <p:txBody>
            <a:bodyPr vert="horz" wrap="square" lIns="0" tIns="13970" rIns="0" bIns="0" rtlCol="0">
              <a:spAutoFit/>
            </a:bodyPr>
            <a:lstStyle/>
            <a:p>
              <a:pPr marL="12700" marR="0" lvl="0" indent="0" algn="ctr" defTabSz="914400" eaLnBrk="1" fontAlgn="auto" latinLnBrk="0" hangingPunct="1">
                <a:lnSpc>
                  <a:spcPct val="100000"/>
                </a:lnSpc>
                <a:spcBef>
                  <a:spcPts val="110"/>
                </a:spcBef>
                <a:spcAft>
                  <a:spcPts val="0"/>
                </a:spcAft>
                <a:buClrTx/>
                <a:buSzTx/>
                <a:buFontTx/>
                <a:buNone/>
                <a:tabLst/>
                <a:defRPr/>
              </a:pPr>
              <a:r>
                <a:rPr kumimoji="0" lang="en-US" sz="1200" b="1" i="0" u="none" strike="noStrike" kern="0" cap="none" spc="10" normalizeH="0" baseline="0" noProof="0">
                  <a:ln>
                    <a:noFill/>
                  </a:ln>
                  <a:solidFill>
                    <a:srgbClr val="0A2756"/>
                  </a:solidFill>
                  <a:effectLst/>
                  <a:uLnTx/>
                  <a:uFillTx/>
                  <a:latin typeface="Poppins" pitchFamily="2" charset="77"/>
                  <a:ea typeface="+mn-ea"/>
                  <a:cs typeface="Poppins" pitchFamily="2" charset="77"/>
                </a:rPr>
                <a:t>DON’T</a:t>
              </a:r>
              <a:endParaRPr kumimoji="0" lang="en-US" sz="1200" b="1" i="0" u="none" strike="noStrike" kern="0" cap="none" spc="0" normalizeH="0" baseline="0" noProof="0">
                <a:ln>
                  <a:noFill/>
                </a:ln>
                <a:solidFill>
                  <a:srgbClr val="0A2756"/>
                </a:solidFill>
                <a:effectLst/>
                <a:uLnTx/>
                <a:uFillTx/>
                <a:latin typeface="Poppins" pitchFamily="2" charset="77"/>
                <a:ea typeface="+mn-ea"/>
                <a:cs typeface="Poppins" pitchFamily="2" charset="77"/>
              </a:endParaRPr>
            </a:p>
          </p:txBody>
        </p:sp>
        <p:grpSp>
          <p:nvGrpSpPr>
            <p:cNvPr id="66" name="Group 65">
              <a:extLst>
                <a:ext uri="{FF2B5EF4-FFF2-40B4-BE49-F238E27FC236}">
                  <a16:creationId xmlns:a16="http://schemas.microsoft.com/office/drawing/2014/main" id="{3BF977CA-8003-D5C5-4EC0-5292FB0B4744}"/>
                </a:ext>
              </a:extLst>
            </p:cNvPr>
            <p:cNvGrpSpPr/>
            <p:nvPr/>
          </p:nvGrpSpPr>
          <p:grpSpPr>
            <a:xfrm>
              <a:off x="831797" y="1129953"/>
              <a:ext cx="234805" cy="234805"/>
              <a:chOff x="828644" y="1134955"/>
              <a:chExt cx="236138" cy="236138"/>
            </a:xfrm>
          </p:grpSpPr>
          <p:sp>
            <p:nvSpPr>
              <p:cNvPr id="67" name="Oval 66">
                <a:extLst>
                  <a:ext uri="{FF2B5EF4-FFF2-40B4-BE49-F238E27FC236}">
                    <a16:creationId xmlns:a16="http://schemas.microsoft.com/office/drawing/2014/main" id="{967D0D19-1BA6-6687-D4EA-434DE835FDBB}"/>
                  </a:ext>
                </a:extLst>
              </p:cNvPr>
              <p:cNvSpPr/>
              <p:nvPr/>
            </p:nvSpPr>
            <p:spPr>
              <a:xfrm>
                <a:off x="828644" y="1134955"/>
                <a:ext cx="236138" cy="236138"/>
              </a:xfrm>
              <a:prstGeom prst="ellipse">
                <a:avLst/>
              </a:prstGeom>
              <a:solidFill>
                <a:srgbClr val="EF5B2B"/>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object 16">
                <a:extLst>
                  <a:ext uri="{FF2B5EF4-FFF2-40B4-BE49-F238E27FC236}">
                    <a16:creationId xmlns:a16="http://schemas.microsoft.com/office/drawing/2014/main" id="{D4295BB4-EA82-B07A-223C-B4FEBB71ECDE}"/>
                  </a:ext>
                </a:extLst>
              </p:cNvPr>
              <p:cNvSpPr txBox="1"/>
              <p:nvPr/>
            </p:nvSpPr>
            <p:spPr>
              <a:xfrm>
                <a:off x="828644" y="1168501"/>
                <a:ext cx="220000" cy="168949"/>
              </a:xfrm>
              <a:prstGeom prst="rect">
                <a:avLst/>
              </a:prstGeom>
            </p:spPr>
            <p:txBody>
              <a:bodyPr vert="horz" wrap="square" lIns="0" tIns="13970" rIns="0" bIns="0" rtlCol="0">
                <a:spAutoFit/>
              </a:bodyPr>
              <a:lstStyle/>
              <a:p>
                <a:pPr marL="12700" marR="0" lvl="0" indent="0" algn="ctr" defTabSz="914400" eaLnBrk="1" fontAlgn="auto" latinLnBrk="0" hangingPunct="1">
                  <a:lnSpc>
                    <a:spcPct val="100000"/>
                  </a:lnSpc>
                  <a:spcBef>
                    <a:spcPts val="110"/>
                  </a:spcBef>
                  <a:spcAft>
                    <a:spcPts val="0"/>
                  </a:spcAft>
                  <a:buClrTx/>
                  <a:buSzTx/>
                  <a:buFontTx/>
                  <a:buNone/>
                  <a:tabLst/>
                  <a:defRPr/>
                </a:pPr>
                <a:r>
                  <a:rPr kumimoji="0" lang="en-US" sz="1000" b="1" i="0" u="none" strike="noStrike" kern="0" cap="none" spc="10" normalizeH="0" baseline="0" noProof="0">
                    <a:ln>
                      <a:noFill/>
                    </a:ln>
                    <a:solidFill>
                      <a:srgbClr val="FFFFFF"/>
                    </a:solidFill>
                    <a:effectLst/>
                    <a:uLnTx/>
                    <a:uFillTx/>
                    <a:latin typeface="Poppins ExtraBold" pitchFamily="2" charset="77"/>
                    <a:ea typeface="+mn-ea"/>
                    <a:cs typeface="Poppins ExtraBold" pitchFamily="2" charset="77"/>
                  </a:rPr>
                  <a:t>X</a:t>
                </a:r>
                <a:endParaRPr kumimoji="0" lang="en-US" sz="1000" b="1" i="0" u="none" strike="noStrike" kern="0" cap="none" spc="0" normalizeH="0" baseline="0" noProof="0">
                  <a:ln>
                    <a:noFill/>
                  </a:ln>
                  <a:solidFill>
                    <a:srgbClr val="FFFFFF"/>
                  </a:solidFill>
                  <a:effectLst/>
                  <a:uLnTx/>
                  <a:uFillTx/>
                  <a:latin typeface="Poppins ExtraBold" pitchFamily="2" charset="77"/>
                  <a:ea typeface="+mn-ea"/>
                  <a:cs typeface="Poppins ExtraBold" pitchFamily="2" charset="77"/>
                </a:endParaRPr>
              </a:p>
            </p:txBody>
          </p:sp>
        </p:grpSp>
      </p:grpSp>
      <p:sp>
        <p:nvSpPr>
          <p:cNvPr id="73" name="Text Placeholder 5">
            <a:extLst>
              <a:ext uri="{FF2B5EF4-FFF2-40B4-BE49-F238E27FC236}">
                <a16:creationId xmlns:a16="http://schemas.microsoft.com/office/drawing/2014/main" id="{6BCA78E0-E9C1-AD4E-E56C-30C495EF49B4}"/>
              </a:ext>
            </a:extLst>
          </p:cNvPr>
          <p:cNvSpPr txBox="1">
            <a:spLocks/>
          </p:cNvSpPr>
          <p:nvPr/>
        </p:nvSpPr>
        <p:spPr>
          <a:xfrm>
            <a:off x="6529107" y="2456352"/>
            <a:ext cx="1295682" cy="771299"/>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b="0">
                <a:solidFill>
                  <a:schemeClr val="bg2"/>
                </a:solidFill>
                <a:latin typeface="Poppins" pitchFamily="2" charset="77"/>
                <a:cs typeface="Poppins" pitchFamily="2" charset="77"/>
              </a:rPr>
              <a:t>Alter the orientation of the shape. </a:t>
            </a:r>
            <a:br>
              <a:rPr lang="en-US" sz="1000" b="0">
                <a:solidFill>
                  <a:schemeClr val="bg2"/>
                </a:solidFill>
                <a:latin typeface="Poppins" pitchFamily="2" charset="77"/>
                <a:cs typeface="Poppins" pitchFamily="2" charset="77"/>
              </a:rPr>
            </a:br>
            <a:r>
              <a:rPr lang="en-US" sz="1000" b="0">
                <a:solidFill>
                  <a:schemeClr val="bg2"/>
                </a:solidFill>
                <a:latin typeface="Poppins" pitchFamily="2" charset="77"/>
                <a:cs typeface="Poppins" pitchFamily="2" charset="77"/>
              </a:rPr>
              <a:t>No angular or upside M-velopes should be used.</a:t>
            </a:r>
          </a:p>
        </p:txBody>
      </p:sp>
      <p:sp>
        <p:nvSpPr>
          <p:cNvPr id="90" name="Text Placeholder 5">
            <a:extLst>
              <a:ext uri="{FF2B5EF4-FFF2-40B4-BE49-F238E27FC236}">
                <a16:creationId xmlns:a16="http://schemas.microsoft.com/office/drawing/2014/main" id="{4039290E-2FD5-CD52-9BC2-150BF76778CC}"/>
              </a:ext>
            </a:extLst>
          </p:cNvPr>
          <p:cNvSpPr txBox="1">
            <a:spLocks/>
          </p:cNvSpPr>
          <p:nvPr/>
        </p:nvSpPr>
        <p:spPr>
          <a:xfrm>
            <a:off x="6529107" y="3543931"/>
            <a:ext cx="1295682" cy="623874"/>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b="0">
                <a:solidFill>
                  <a:schemeClr val="bg2"/>
                </a:solidFill>
                <a:latin typeface="Poppins" pitchFamily="2" charset="77"/>
                <a:cs typeface="Poppins" pitchFamily="2" charset="77"/>
              </a:rPr>
              <a:t>Orient them in a pattern. It should only be used once in a design.</a:t>
            </a:r>
          </a:p>
        </p:txBody>
      </p:sp>
      <p:sp>
        <p:nvSpPr>
          <p:cNvPr id="94" name="Text Placeholder 5">
            <a:extLst>
              <a:ext uri="{FF2B5EF4-FFF2-40B4-BE49-F238E27FC236}">
                <a16:creationId xmlns:a16="http://schemas.microsoft.com/office/drawing/2014/main" id="{01300100-41EA-E3BA-6A62-348B9C9E37DF}"/>
              </a:ext>
            </a:extLst>
          </p:cNvPr>
          <p:cNvSpPr txBox="1">
            <a:spLocks/>
          </p:cNvSpPr>
          <p:nvPr/>
        </p:nvSpPr>
        <p:spPr>
          <a:xfrm>
            <a:off x="6529107" y="4484085"/>
            <a:ext cx="1295682" cy="726612"/>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b="0">
                <a:solidFill>
                  <a:schemeClr val="bg2"/>
                </a:solidFill>
                <a:latin typeface="Poppins" pitchFamily="2" charset="77"/>
                <a:cs typeface="Poppins" pitchFamily="2" charset="77"/>
              </a:rPr>
              <a:t>Stretch the shape</a:t>
            </a:r>
            <a:br>
              <a:rPr lang="en-US" sz="1000" b="0">
                <a:solidFill>
                  <a:schemeClr val="bg2"/>
                </a:solidFill>
                <a:latin typeface="Poppins" pitchFamily="2" charset="77"/>
                <a:cs typeface="Poppins" pitchFamily="2" charset="77"/>
              </a:rPr>
            </a:br>
            <a:r>
              <a:rPr lang="en-US" sz="1000" b="0">
                <a:solidFill>
                  <a:schemeClr val="bg2"/>
                </a:solidFill>
                <a:latin typeface="Poppins" pitchFamily="2" charset="77"/>
                <a:cs typeface="Poppins" pitchFamily="2" charset="77"/>
              </a:rPr>
              <a:t>or alter the angle/</a:t>
            </a:r>
            <a:br>
              <a:rPr lang="en-US" sz="1000" b="0">
                <a:solidFill>
                  <a:schemeClr val="bg2"/>
                </a:solidFill>
                <a:latin typeface="Poppins" pitchFamily="2" charset="77"/>
                <a:cs typeface="Poppins" pitchFamily="2" charset="77"/>
              </a:rPr>
            </a:br>
            <a:r>
              <a:rPr lang="en-US" sz="1000" b="0">
                <a:solidFill>
                  <a:schemeClr val="bg2"/>
                </a:solidFill>
                <a:latin typeface="Poppins" pitchFamily="2" charset="77"/>
                <a:cs typeface="Poppins" pitchFamily="2" charset="77"/>
              </a:rPr>
              <a:t>proportions of the negative triangle cut out within.</a:t>
            </a:r>
          </a:p>
        </p:txBody>
      </p:sp>
      <p:pic>
        <p:nvPicPr>
          <p:cNvPr id="100" name="GroupM_SingleColor_Logo_Navy_RGB.png" descr="GroupM_SingleColor_Logo_Navy_RGB.png">
            <a:extLst>
              <a:ext uri="{FF2B5EF4-FFF2-40B4-BE49-F238E27FC236}">
                <a16:creationId xmlns:a16="http://schemas.microsoft.com/office/drawing/2014/main" id="{4F81F07A-785B-3598-4F87-749ED70C11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5048" y="5963656"/>
            <a:ext cx="779449" cy="222832"/>
          </a:xfrm>
          <a:prstGeom prst="rect">
            <a:avLst/>
          </a:prstGeom>
          <a:ln w="12700">
            <a:miter lim="400000"/>
          </a:ln>
        </p:spPr>
      </p:pic>
      <p:sp>
        <p:nvSpPr>
          <p:cNvPr id="101" name="Text Placeholder 5">
            <a:extLst>
              <a:ext uri="{FF2B5EF4-FFF2-40B4-BE49-F238E27FC236}">
                <a16:creationId xmlns:a16="http://schemas.microsoft.com/office/drawing/2014/main" id="{03D683CB-9970-B4CE-4A65-BF67DC3CCB5D}"/>
              </a:ext>
            </a:extLst>
          </p:cNvPr>
          <p:cNvSpPr txBox="1">
            <a:spLocks/>
          </p:cNvSpPr>
          <p:nvPr/>
        </p:nvSpPr>
        <p:spPr>
          <a:xfrm>
            <a:off x="6529107" y="5526978"/>
            <a:ext cx="1295682" cy="477384"/>
          </a:xfrm>
          <a:prstGeom prst="rect">
            <a:avLst/>
          </a:prstGeom>
        </p:spPr>
        <p:txBody>
          <a:bodyPr vert="horz" lIns="0" tIns="0" rIns="0" bIns="0" rtlCol="0" anchor="t" anchorCtr="0">
            <a:noAutofit/>
          </a:bodyPr>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b="1">
                <a:solidFill>
                  <a:schemeClr val="bg2"/>
                </a:solidFill>
                <a:latin typeface="Poppins ExtraBold" pitchFamily="2" charset="77"/>
                <a:cs typeface="Poppins ExtraBold" pitchFamily="2" charset="77"/>
              </a:rPr>
              <a:t>Pair the GroupM logo with the shape. </a:t>
            </a:r>
          </a:p>
        </p:txBody>
      </p:sp>
      <p:grpSp>
        <p:nvGrpSpPr>
          <p:cNvPr id="105" name="Group 104">
            <a:extLst>
              <a:ext uri="{FF2B5EF4-FFF2-40B4-BE49-F238E27FC236}">
                <a16:creationId xmlns:a16="http://schemas.microsoft.com/office/drawing/2014/main" id="{AA4D1A4E-6F7D-4693-5CDA-3A4C739567D3}"/>
              </a:ext>
            </a:extLst>
          </p:cNvPr>
          <p:cNvGrpSpPr/>
          <p:nvPr/>
        </p:nvGrpSpPr>
        <p:grpSpPr>
          <a:xfrm>
            <a:off x="8183564" y="1998216"/>
            <a:ext cx="3457574" cy="4134660"/>
            <a:chOff x="8398337" y="1998216"/>
            <a:chExt cx="3150031" cy="4134660"/>
          </a:xfrm>
        </p:grpSpPr>
        <p:sp>
          <p:nvSpPr>
            <p:cNvPr id="106" name="Rectangle 105">
              <a:extLst>
                <a:ext uri="{FF2B5EF4-FFF2-40B4-BE49-F238E27FC236}">
                  <a16:creationId xmlns:a16="http://schemas.microsoft.com/office/drawing/2014/main" id="{D8ECA732-D6BF-94E9-E568-D7B6F43AEC3B}"/>
                </a:ext>
              </a:extLst>
            </p:cNvPr>
            <p:cNvSpPr/>
            <p:nvPr/>
          </p:nvSpPr>
          <p:spPr>
            <a:xfrm>
              <a:off x="8398337" y="1998216"/>
              <a:ext cx="3148033" cy="4134660"/>
            </a:xfrm>
            <a:prstGeom prst="rect">
              <a:avLst/>
            </a:prstGeom>
            <a:solidFill>
              <a:srgbClr val="A7A7A7">
                <a:lumMod val="20000"/>
                <a:lumOff val="80000"/>
              </a:srgbClr>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Rectangle 106">
              <a:extLst>
                <a:ext uri="{FF2B5EF4-FFF2-40B4-BE49-F238E27FC236}">
                  <a16:creationId xmlns:a16="http://schemas.microsoft.com/office/drawing/2014/main" id="{33501088-20B2-6E4E-E875-086F35E4C39F}"/>
                </a:ext>
              </a:extLst>
            </p:cNvPr>
            <p:cNvSpPr/>
            <p:nvPr/>
          </p:nvSpPr>
          <p:spPr>
            <a:xfrm>
              <a:off x="8401419" y="6017267"/>
              <a:ext cx="3146949" cy="115609"/>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B5B2"/>
                </a:solidFill>
                <a:effectLst/>
                <a:uLnTx/>
                <a:uFillTx/>
                <a:latin typeface="Arial"/>
                <a:ea typeface="Arial"/>
                <a:cs typeface="Arial"/>
                <a:sym typeface="Arial"/>
              </a:endParaRPr>
            </a:p>
          </p:txBody>
        </p:sp>
      </p:grpSp>
      <p:sp>
        <p:nvSpPr>
          <p:cNvPr id="110" name="Text Placeholder 19">
            <a:extLst>
              <a:ext uri="{FF2B5EF4-FFF2-40B4-BE49-F238E27FC236}">
                <a16:creationId xmlns:a16="http://schemas.microsoft.com/office/drawing/2014/main" id="{65D8CB76-12A3-64A7-3884-A121A9B713E0}"/>
              </a:ext>
            </a:extLst>
          </p:cNvPr>
          <p:cNvSpPr txBox="1">
            <a:spLocks/>
          </p:cNvSpPr>
          <p:nvPr/>
        </p:nvSpPr>
        <p:spPr>
          <a:xfrm>
            <a:off x="8494968" y="2727419"/>
            <a:ext cx="2834100" cy="1662396"/>
          </a:xfrm>
          <a:prstGeom prst="rect">
            <a:avLst/>
          </a:prstGeom>
        </p:spPr>
        <p:txBody>
          <a:bodyPr lIns="0" tIns="0" rIns="0" bIns="0"/>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0"/>
              </a:spcBef>
              <a:spcAft>
                <a:spcPts val="1400"/>
              </a:spcAft>
            </a:pPr>
            <a:r>
              <a:rPr lang="en-US" sz="1000" b="0" kern="0">
                <a:solidFill>
                  <a:schemeClr val="bg2"/>
                </a:solidFill>
                <a:latin typeface="Poppins" pitchFamily="2" charset="77"/>
                <a:cs typeface="Poppins" pitchFamily="2" charset="77"/>
              </a:rPr>
              <a:t>Should you need to represent the GroupM name in conjunction with this graphic element, please be sure it is typed out in Poppins Regular, ALL CAPS, and spaced out properly for readability. </a:t>
            </a:r>
          </a:p>
          <a:p>
            <a:pPr>
              <a:lnSpc>
                <a:spcPct val="120000"/>
              </a:lnSpc>
              <a:spcBef>
                <a:spcPts val="0"/>
              </a:spcBef>
              <a:spcAft>
                <a:spcPts val="1400"/>
              </a:spcAft>
            </a:pPr>
            <a:r>
              <a:rPr lang="en-US" sz="1000" b="0" kern="0">
                <a:solidFill>
                  <a:schemeClr val="bg2"/>
                </a:solidFill>
                <a:latin typeface="Poppins" pitchFamily="2" charset="77"/>
                <a:cs typeface="Poppins" pitchFamily="2" charset="77"/>
              </a:rPr>
              <a:t>There are few use cases for this treatment. You must reach out to </a:t>
            </a:r>
            <a:r>
              <a:rPr lang="en-US" sz="1000" kern="0">
                <a:latin typeface="Poppins" pitchFamily="2" charset="77"/>
                <a:cs typeface="Poppins" pitchFamily="2" charset="77"/>
                <a:hlinkClick r:id="rId5">
                  <a:extLst>
                    <a:ext uri="{A12FA001-AC4F-418D-AE19-62706E023703}">
                      <ahyp:hlinkClr xmlns:ahyp="http://schemas.microsoft.com/office/drawing/2018/hyperlinkcolor" val="tx"/>
                    </a:ext>
                  </a:extLst>
                </a:hlinkClick>
              </a:rPr>
              <a:t>brand@groupm.com</a:t>
            </a:r>
            <a:r>
              <a:rPr lang="en-US" sz="1000" kern="0">
                <a:latin typeface="Poppins" pitchFamily="2" charset="77"/>
                <a:cs typeface="Poppins" pitchFamily="2" charset="77"/>
              </a:rPr>
              <a:t> </a:t>
            </a:r>
            <a:r>
              <a:rPr lang="en-US" sz="1000" b="0" kern="0">
                <a:solidFill>
                  <a:schemeClr val="bg2"/>
                </a:solidFill>
                <a:latin typeface="Poppins" pitchFamily="2" charset="77"/>
                <a:cs typeface="Poppins" pitchFamily="2" charset="77"/>
              </a:rPr>
              <a:t>for approval before using.</a:t>
            </a:r>
          </a:p>
        </p:txBody>
      </p:sp>
      <p:sp>
        <p:nvSpPr>
          <p:cNvPr id="111" name="Title 1">
            <a:extLst>
              <a:ext uri="{FF2B5EF4-FFF2-40B4-BE49-F238E27FC236}">
                <a16:creationId xmlns:a16="http://schemas.microsoft.com/office/drawing/2014/main" id="{524F17E7-B5DE-EC7B-492D-D8473E794A35}"/>
              </a:ext>
            </a:extLst>
          </p:cNvPr>
          <p:cNvSpPr txBox="1">
            <a:spLocks/>
          </p:cNvSpPr>
          <p:nvPr/>
        </p:nvSpPr>
        <p:spPr>
          <a:xfrm>
            <a:off x="8481460" y="2325597"/>
            <a:ext cx="2017643" cy="266700"/>
          </a:xfrm>
          <a:prstGeom prst="rect">
            <a:avLst/>
          </a:prstGeom>
        </p:spPr>
        <p:txBody>
          <a:bodyPr lIns="0" tIns="0" rIns="0" bIns="0"/>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a:lnSpc>
                <a:spcPct val="100000"/>
              </a:lnSpc>
            </a:pPr>
            <a:r>
              <a:rPr lang="en-US" sz="1600" b="1" kern="0" cap="none" spc="0">
                <a:solidFill>
                  <a:srgbClr val="0080FF"/>
                </a:solidFill>
                <a:latin typeface="Poppins ExtraBold" pitchFamily="2" charset="77"/>
                <a:cs typeface="Poppins ExtraBold" pitchFamily="2" charset="77"/>
              </a:rPr>
              <a:t>IMPORTANT NOTE</a:t>
            </a:r>
            <a:endParaRPr lang="en-US" sz="1600" b="1" kern="0" cap="none" spc="0">
              <a:solidFill>
                <a:srgbClr val="0A2756"/>
              </a:solidFill>
              <a:latin typeface="Poppins ExtraBold" pitchFamily="2" charset="77"/>
              <a:cs typeface="Poppins ExtraBold" pitchFamily="2" charset="77"/>
            </a:endParaRPr>
          </a:p>
        </p:txBody>
      </p:sp>
      <p:sp>
        <p:nvSpPr>
          <p:cNvPr id="117" name="Title 1">
            <a:extLst>
              <a:ext uri="{FF2B5EF4-FFF2-40B4-BE49-F238E27FC236}">
                <a16:creationId xmlns:a16="http://schemas.microsoft.com/office/drawing/2014/main" id="{866DDA0A-2ED8-BCDB-E408-9DC953265B2A}"/>
              </a:ext>
            </a:extLst>
          </p:cNvPr>
          <p:cNvSpPr txBox="1">
            <a:spLocks/>
          </p:cNvSpPr>
          <p:nvPr/>
        </p:nvSpPr>
        <p:spPr>
          <a:xfrm>
            <a:off x="9001699" y="5502053"/>
            <a:ext cx="1808081" cy="312878"/>
          </a:xfrm>
          <a:prstGeom prst="rect">
            <a:avLst/>
          </a:prstGeom>
        </p:spPr>
        <p:txBody>
          <a:bodyPr/>
          <a:lstStyle>
            <a:lvl1pPr marL="0" marR="0" indent="0" algn="l" defTabSz="914400" rtl="0" eaLnBrk="1" latinLnBrk="0" hangingPunct="1">
              <a:lnSpc>
                <a:spcPct val="80000"/>
              </a:lnSpc>
              <a:spcBef>
                <a:spcPts val="0"/>
              </a:spcBef>
              <a:spcAft>
                <a:spcPts val="0"/>
              </a:spcAft>
              <a:buClrTx/>
              <a:buSzTx/>
              <a:buFontTx/>
              <a:buNone/>
              <a:tabLst/>
              <a:defRPr sz="2200" b="0" i="0" u="none" strike="noStrike" cap="all" spc="-70" baseline="0">
                <a:solidFill>
                  <a:schemeClr val="accent1"/>
                </a:solidFill>
                <a:uFillTx/>
                <a:latin typeface="Arial Black"/>
                <a:ea typeface="Arial Black"/>
                <a:cs typeface="Arial Black"/>
                <a:sym typeface="Arial Black"/>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100" normalizeH="0" baseline="0" noProof="0">
                <a:ln>
                  <a:noFill/>
                </a:ln>
                <a:solidFill>
                  <a:srgbClr val="0A2756"/>
                </a:solidFill>
                <a:effectLst/>
                <a:uLnTx/>
                <a:uFillTx/>
                <a:latin typeface="Poppins" pitchFamily="2" charset="77"/>
                <a:cs typeface="Poppins" pitchFamily="2" charset="77"/>
                <a:sym typeface="Arial Black"/>
              </a:rPr>
              <a:t>GROUPM</a:t>
            </a:r>
          </a:p>
        </p:txBody>
      </p:sp>
      <p:pic>
        <p:nvPicPr>
          <p:cNvPr id="7" name="Graphic 6">
            <a:extLst>
              <a:ext uri="{FF2B5EF4-FFF2-40B4-BE49-F238E27FC236}">
                <a16:creationId xmlns:a16="http://schemas.microsoft.com/office/drawing/2014/main" id="{42AC3765-A8AE-0001-69F0-94C80B944E7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7272" y="2734133"/>
            <a:ext cx="723437" cy="366356"/>
          </a:xfrm>
          <a:prstGeom prst="rect">
            <a:avLst/>
          </a:prstGeom>
        </p:spPr>
      </p:pic>
      <p:pic>
        <p:nvPicPr>
          <p:cNvPr id="10" name="Graphic 9">
            <a:extLst>
              <a:ext uri="{FF2B5EF4-FFF2-40B4-BE49-F238E27FC236}">
                <a16:creationId xmlns:a16="http://schemas.microsoft.com/office/drawing/2014/main" id="{0D4714C3-608D-A621-8CB8-C43344716CC2}"/>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94673" y="2463794"/>
            <a:ext cx="1257271" cy="636695"/>
          </a:xfrm>
          <a:prstGeom prst="rect">
            <a:avLst/>
          </a:prstGeom>
        </p:spPr>
      </p:pic>
      <p:sp>
        <p:nvSpPr>
          <p:cNvPr id="40" name="Freeform 39">
            <a:extLst>
              <a:ext uri="{FF2B5EF4-FFF2-40B4-BE49-F238E27FC236}">
                <a16:creationId xmlns:a16="http://schemas.microsoft.com/office/drawing/2014/main" id="{E2D3F2A1-97F2-3678-CA05-8360262C14FD}"/>
              </a:ext>
            </a:extLst>
          </p:cNvPr>
          <p:cNvSpPr/>
          <p:nvPr/>
        </p:nvSpPr>
        <p:spPr>
          <a:xfrm>
            <a:off x="1072144" y="3661294"/>
            <a:ext cx="944999" cy="528705"/>
          </a:xfrm>
          <a:custGeom>
            <a:avLst/>
            <a:gdLst>
              <a:gd name="connsiteX0" fmla="*/ 230730 w 944999"/>
              <a:gd name="connsiteY0" fmla="*/ 0 h 528705"/>
              <a:gd name="connsiteX1" fmla="*/ 404304 w 944999"/>
              <a:gd name="connsiteY1" fmla="*/ 0 h 528705"/>
              <a:gd name="connsiteX2" fmla="*/ 471509 w 944999"/>
              <a:gd name="connsiteY2" fmla="*/ 65896 h 528705"/>
              <a:gd name="connsiteX3" fmla="*/ 540049 w 944999"/>
              <a:gd name="connsiteY3" fmla="*/ 0 h 528705"/>
              <a:gd name="connsiteX4" fmla="*/ 712777 w 944999"/>
              <a:gd name="connsiteY4" fmla="*/ 0 h 528705"/>
              <a:gd name="connsiteX5" fmla="*/ 712777 w 944999"/>
              <a:gd name="connsiteY5" fmla="*/ 1 h 528705"/>
              <a:gd name="connsiteX6" fmla="*/ 944999 w 944999"/>
              <a:gd name="connsiteY6" fmla="*/ 1 h 528705"/>
              <a:gd name="connsiteX7" fmla="*/ 944999 w 944999"/>
              <a:gd name="connsiteY7" fmla="*/ 528705 h 528705"/>
              <a:gd name="connsiteX8" fmla="*/ 666297 w 944999"/>
              <a:gd name="connsiteY8" fmla="*/ 528705 h 528705"/>
              <a:gd name="connsiteX9" fmla="*/ 666297 w 944999"/>
              <a:gd name="connsiteY9" fmla="*/ 528704 h 528705"/>
              <a:gd name="connsiteX10" fmla="*/ 278702 w 944999"/>
              <a:gd name="connsiteY10" fmla="*/ 528704 h 528705"/>
              <a:gd name="connsiteX11" fmla="*/ 278702 w 944999"/>
              <a:gd name="connsiteY11" fmla="*/ 528705 h 528705"/>
              <a:gd name="connsiteX12" fmla="*/ 0 w 944999"/>
              <a:gd name="connsiteY12" fmla="*/ 528705 h 528705"/>
              <a:gd name="connsiteX13" fmla="*/ 0 w 944999"/>
              <a:gd name="connsiteY13" fmla="*/ 1 h 528705"/>
              <a:gd name="connsiteX14" fmla="*/ 230730 w 944999"/>
              <a:gd name="connsiteY14" fmla="*/ 1 h 528705"/>
              <a:gd name="connsiteX0" fmla="*/ 230730 w 944999"/>
              <a:gd name="connsiteY0" fmla="*/ 1 h 528705"/>
              <a:gd name="connsiteX1" fmla="*/ 404304 w 944999"/>
              <a:gd name="connsiteY1" fmla="*/ 0 h 528705"/>
              <a:gd name="connsiteX2" fmla="*/ 471509 w 944999"/>
              <a:gd name="connsiteY2" fmla="*/ 65896 h 528705"/>
              <a:gd name="connsiteX3" fmla="*/ 540049 w 944999"/>
              <a:gd name="connsiteY3" fmla="*/ 0 h 528705"/>
              <a:gd name="connsiteX4" fmla="*/ 712777 w 944999"/>
              <a:gd name="connsiteY4" fmla="*/ 0 h 528705"/>
              <a:gd name="connsiteX5" fmla="*/ 712777 w 944999"/>
              <a:gd name="connsiteY5" fmla="*/ 1 h 528705"/>
              <a:gd name="connsiteX6" fmla="*/ 944999 w 944999"/>
              <a:gd name="connsiteY6" fmla="*/ 1 h 528705"/>
              <a:gd name="connsiteX7" fmla="*/ 944999 w 944999"/>
              <a:gd name="connsiteY7" fmla="*/ 528705 h 528705"/>
              <a:gd name="connsiteX8" fmla="*/ 666297 w 944999"/>
              <a:gd name="connsiteY8" fmla="*/ 528705 h 528705"/>
              <a:gd name="connsiteX9" fmla="*/ 666297 w 944999"/>
              <a:gd name="connsiteY9" fmla="*/ 528704 h 528705"/>
              <a:gd name="connsiteX10" fmla="*/ 278702 w 944999"/>
              <a:gd name="connsiteY10" fmla="*/ 528704 h 528705"/>
              <a:gd name="connsiteX11" fmla="*/ 278702 w 944999"/>
              <a:gd name="connsiteY11" fmla="*/ 528705 h 528705"/>
              <a:gd name="connsiteX12" fmla="*/ 0 w 944999"/>
              <a:gd name="connsiteY12" fmla="*/ 528705 h 528705"/>
              <a:gd name="connsiteX13" fmla="*/ 0 w 944999"/>
              <a:gd name="connsiteY13" fmla="*/ 1 h 528705"/>
              <a:gd name="connsiteX14" fmla="*/ 230730 w 944999"/>
              <a:gd name="connsiteY14" fmla="*/ 1 h 528705"/>
              <a:gd name="connsiteX0" fmla="*/ 230730 w 944999"/>
              <a:gd name="connsiteY0" fmla="*/ 1 h 528705"/>
              <a:gd name="connsiteX1" fmla="*/ 404304 w 944999"/>
              <a:gd name="connsiteY1" fmla="*/ 0 h 528705"/>
              <a:gd name="connsiteX2" fmla="*/ 471509 w 944999"/>
              <a:gd name="connsiteY2" fmla="*/ 65896 h 528705"/>
              <a:gd name="connsiteX3" fmla="*/ 540049 w 944999"/>
              <a:gd name="connsiteY3" fmla="*/ 0 h 528705"/>
              <a:gd name="connsiteX4" fmla="*/ 712777 w 944999"/>
              <a:gd name="connsiteY4" fmla="*/ 0 h 528705"/>
              <a:gd name="connsiteX5" fmla="*/ 944999 w 944999"/>
              <a:gd name="connsiteY5" fmla="*/ 1 h 528705"/>
              <a:gd name="connsiteX6" fmla="*/ 944999 w 944999"/>
              <a:gd name="connsiteY6" fmla="*/ 528705 h 528705"/>
              <a:gd name="connsiteX7" fmla="*/ 666297 w 944999"/>
              <a:gd name="connsiteY7" fmla="*/ 528705 h 528705"/>
              <a:gd name="connsiteX8" fmla="*/ 666297 w 944999"/>
              <a:gd name="connsiteY8" fmla="*/ 528704 h 528705"/>
              <a:gd name="connsiteX9" fmla="*/ 278702 w 944999"/>
              <a:gd name="connsiteY9" fmla="*/ 528704 h 528705"/>
              <a:gd name="connsiteX10" fmla="*/ 278702 w 944999"/>
              <a:gd name="connsiteY10" fmla="*/ 528705 h 528705"/>
              <a:gd name="connsiteX11" fmla="*/ 0 w 944999"/>
              <a:gd name="connsiteY11" fmla="*/ 528705 h 528705"/>
              <a:gd name="connsiteX12" fmla="*/ 0 w 944999"/>
              <a:gd name="connsiteY12" fmla="*/ 1 h 528705"/>
              <a:gd name="connsiteX13" fmla="*/ 230730 w 944999"/>
              <a:gd name="connsiteY13" fmla="*/ 1 h 528705"/>
              <a:gd name="connsiteX0" fmla="*/ 230730 w 944999"/>
              <a:gd name="connsiteY0" fmla="*/ 1 h 528705"/>
              <a:gd name="connsiteX1" fmla="*/ 404304 w 944999"/>
              <a:gd name="connsiteY1" fmla="*/ 0 h 528705"/>
              <a:gd name="connsiteX2" fmla="*/ 471509 w 944999"/>
              <a:gd name="connsiteY2" fmla="*/ 65896 h 528705"/>
              <a:gd name="connsiteX3" fmla="*/ 540049 w 944999"/>
              <a:gd name="connsiteY3" fmla="*/ 0 h 528705"/>
              <a:gd name="connsiteX4" fmla="*/ 712777 w 944999"/>
              <a:gd name="connsiteY4" fmla="*/ 0 h 528705"/>
              <a:gd name="connsiteX5" fmla="*/ 944999 w 944999"/>
              <a:gd name="connsiteY5" fmla="*/ 1 h 528705"/>
              <a:gd name="connsiteX6" fmla="*/ 944999 w 944999"/>
              <a:gd name="connsiteY6" fmla="*/ 528705 h 528705"/>
              <a:gd name="connsiteX7" fmla="*/ 666297 w 944999"/>
              <a:gd name="connsiteY7" fmla="*/ 528705 h 528705"/>
              <a:gd name="connsiteX8" fmla="*/ 278702 w 944999"/>
              <a:gd name="connsiteY8" fmla="*/ 528704 h 528705"/>
              <a:gd name="connsiteX9" fmla="*/ 278702 w 944999"/>
              <a:gd name="connsiteY9" fmla="*/ 528705 h 528705"/>
              <a:gd name="connsiteX10" fmla="*/ 0 w 944999"/>
              <a:gd name="connsiteY10" fmla="*/ 528705 h 528705"/>
              <a:gd name="connsiteX11" fmla="*/ 0 w 944999"/>
              <a:gd name="connsiteY11" fmla="*/ 1 h 528705"/>
              <a:gd name="connsiteX12" fmla="*/ 230730 w 944999"/>
              <a:gd name="connsiteY12" fmla="*/ 1 h 528705"/>
              <a:gd name="connsiteX0" fmla="*/ 230730 w 944999"/>
              <a:gd name="connsiteY0" fmla="*/ 1 h 528705"/>
              <a:gd name="connsiteX1" fmla="*/ 404304 w 944999"/>
              <a:gd name="connsiteY1" fmla="*/ 0 h 528705"/>
              <a:gd name="connsiteX2" fmla="*/ 471509 w 944999"/>
              <a:gd name="connsiteY2" fmla="*/ 65896 h 528705"/>
              <a:gd name="connsiteX3" fmla="*/ 540049 w 944999"/>
              <a:gd name="connsiteY3" fmla="*/ 0 h 528705"/>
              <a:gd name="connsiteX4" fmla="*/ 712777 w 944999"/>
              <a:gd name="connsiteY4" fmla="*/ 0 h 528705"/>
              <a:gd name="connsiteX5" fmla="*/ 944999 w 944999"/>
              <a:gd name="connsiteY5" fmla="*/ 1 h 528705"/>
              <a:gd name="connsiteX6" fmla="*/ 944999 w 944999"/>
              <a:gd name="connsiteY6" fmla="*/ 528705 h 528705"/>
              <a:gd name="connsiteX7" fmla="*/ 666297 w 944999"/>
              <a:gd name="connsiteY7" fmla="*/ 528705 h 528705"/>
              <a:gd name="connsiteX8" fmla="*/ 278702 w 944999"/>
              <a:gd name="connsiteY8" fmla="*/ 528704 h 528705"/>
              <a:gd name="connsiteX9" fmla="*/ 0 w 944999"/>
              <a:gd name="connsiteY9" fmla="*/ 528705 h 528705"/>
              <a:gd name="connsiteX10" fmla="*/ 0 w 944999"/>
              <a:gd name="connsiteY10" fmla="*/ 1 h 528705"/>
              <a:gd name="connsiteX11" fmla="*/ 230730 w 944999"/>
              <a:gd name="connsiteY11" fmla="*/ 1 h 5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999" h="528705">
                <a:moveTo>
                  <a:pt x="230730" y="1"/>
                </a:moveTo>
                <a:lnTo>
                  <a:pt x="404304" y="0"/>
                </a:lnTo>
                <a:lnTo>
                  <a:pt x="471509" y="65896"/>
                </a:lnTo>
                <a:lnTo>
                  <a:pt x="540049" y="0"/>
                </a:lnTo>
                <a:lnTo>
                  <a:pt x="712777" y="0"/>
                </a:lnTo>
                <a:lnTo>
                  <a:pt x="944999" y="1"/>
                </a:lnTo>
                <a:lnTo>
                  <a:pt x="944999" y="528705"/>
                </a:lnTo>
                <a:lnTo>
                  <a:pt x="666297" y="528705"/>
                </a:lnTo>
                <a:lnTo>
                  <a:pt x="278702" y="528704"/>
                </a:lnTo>
                <a:lnTo>
                  <a:pt x="0" y="528705"/>
                </a:lnTo>
                <a:lnTo>
                  <a:pt x="0" y="1"/>
                </a:lnTo>
                <a:lnTo>
                  <a:pt x="230730" y="1"/>
                </a:lnTo>
                <a:close/>
              </a:path>
            </a:pathLst>
          </a:custGeom>
          <a:solidFill>
            <a:schemeClr val="accent1"/>
          </a:solidFill>
          <a:ln w="763" cap="flat">
            <a:noFill/>
            <a:prstDash val="solid"/>
            <a:miter/>
          </a:ln>
        </p:spPr>
        <p:txBody>
          <a:bodyPr rtlCol="0" anchor="ctr"/>
          <a:lstStyle/>
          <a:p>
            <a:endParaRPr lang="en-US"/>
          </a:p>
        </p:txBody>
      </p:sp>
      <p:pic>
        <p:nvPicPr>
          <p:cNvPr id="46" name="Graphic 45">
            <a:extLst>
              <a:ext uri="{FF2B5EF4-FFF2-40B4-BE49-F238E27FC236}">
                <a16:creationId xmlns:a16="http://schemas.microsoft.com/office/drawing/2014/main" id="{BA0AEB64-8C0A-FB27-4E5D-F38F83486E8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44909" y="5010008"/>
            <a:ext cx="1145606" cy="580147"/>
          </a:xfrm>
          <a:prstGeom prst="rect">
            <a:avLst/>
          </a:prstGeom>
        </p:spPr>
      </p:pic>
      <p:pic>
        <p:nvPicPr>
          <p:cNvPr id="48" name="Graphic 47">
            <a:extLst>
              <a:ext uri="{FF2B5EF4-FFF2-40B4-BE49-F238E27FC236}">
                <a16:creationId xmlns:a16="http://schemas.microsoft.com/office/drawing/2014/main" id="{7765D4DC-6EA7-A207-0706-60B3F609146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4216375" y="2622857"/>
            <a:ext cx="647147" cy="327722"/>
          </a:xfrm>
          <a:prstGeom prst="rect">
            <a:avLst/>
          </a:prstGeom>
        </p:spPr>
      </p:pic>
      <p:pic>
        <p:nvPicPr>
          <p:cNvPr id="50" name="Graphic 49">
            <a:extLst>
              <a:ext uri="{FF2B5EF4-FFF2-40B4-BE49-F238E27FC236}">
                <a16:creationId xmlns:a16="http://schemas.microsoft.com/office/drawing/2014/main" id="{904B3909-C151-0525-C6BD-42BB8D6EC3E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2700000">
            <a:off x="4830648" y="2622858"/>
            <a:ext cx="647147" cy="327722"/>
          </a:xfrm>
          <a:prstGeom prst="rect">
            <a:avLst/>
          </a:prstGeom>
        </p:spPr>
      </p:pic>
      <p:pic>
        <p:nvPicPr>
          <p:cNvPr id="52" name="Graphic 51">
            <a:extLst>
              <a:ext uri="{FF2B5EF4-FFF2-40B4-BE49-F238E27FC236}">
                <a16:creationId xmlns:a16="http://schemas.microsoft.com/office/drawing/2014/main" id="{C38B14D6-7728-BCD8-18E0-9F2F0B6C04F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5604539" y="2761031"/>
            <a:ext cx="647147" cy="327722"/>
          </a:xfrm>
          <a:prstGeom prst="rect">
            <a:avLst/>
          </a:prstGeom>
        </p:spPr>
      </p:pic>
      <p:pic>
        <p:nvPicPr>
          <p:cNvPr id="59" name="Graphic 58">
            <a:extLst>
              <a:ext uri="{FF2B5EF4-FFF2-40B4-BE49-F238E27FC236}">
                <a16:creationId xmlns:a16="http://schemas.microsoft.com/office/drawing/2014/main" id="{03D0421F-4C65-2FFA-EB6D-5459AF50C60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78281" y="3548919"/>
            <a:ext cx="450748" cy="228263"/>
          </a:xfrm>
          <a:prstGeom prst="rect">
            <a:avLst/>
          </a:prstGeom>
        </p:spPr>
      </p:pic>
      <p:pic>
        <p:nvPicPr>
          <p:cNvPr id="60" name="Graphic 59">
            <a:extLst>
              <a:ext uri="{FF2B5EF4-FFF2-40B4-BE49-F238E27FC236}">
                <a16:creationId xmlns:a16="http://schemas.microsoft.com/office/drawing/2014/main" id="{D67E0EC8-EDF2-B903-4909-C3BA54DB559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91482" y="3548919"/>
            <a:ext cx="450748" cy="228263"/>
          </a:xfrm>
          <a:prstGeom prst="rect">
            <a:avLst/>
          </a:prstGeom>
        </p:spPr>
      </p:pic>
      <p:pic>
        <p:nvPicPr>
          <p:cNvPr id="61" name="Graphic 60">
            <a:extLst>
              <a:ext uri="{FF2B5EF4-FFF2-40B4-BE49-F238E27FC236}">
                <a16:creationId xmlns:a16="http://schemas.microsoft.com/office/drawing/2014/main" id="{046B9472-B5B8-2FF8-E915-8B76747EE46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4539" y="3548919"/>
            <a:ext cx="450748" cy="228263"/>
          </a:xfrm>
          <a:prstGeom prst="rect">
            <a:avLst/>
          </a:prstGeom>
        </p:spPr>
      </p:pic>
      <p:pic>
        <p:nvPicPr>
          <p:cNvPr id="75" name="Graphic 74">
            <a:extLst>
              <a:ext uri="{FF2B5EF4-FFF2-40B4-BE49-F238E27FC236}">
                <a16:creationId xmlns:a16="http://schemas.microsoft.com/office/drawing/2014/main" id="{D6D984D5-8218-EDE8-A5FC-0BD83F54376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65312" y="3870561"/>
            <a:ext cx="450748" cy="228263"/>
          </a:xfrm>
          <a:prstGeom prst="rect">
            <a:avLst/>
          </a:prstGeom>
        </p:spPr>
      </p:pic>
      <p:pic>
        <p:nvPicPr>
          <p:cNvPr id="76" name="Graphic 75">
            <a:extLst>
              <a:ext uri="{FF2B5EF4-FFF2-40B4-BE49-F238E27FC236}">
                <a16:creationId xmlns:a16="http://schemas.microsoft.com/office/drawing/2014/main" id="{CC291B0D-E580-0192-AE45-B5D3B17884A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97241" y="3870561"/>
            <a:ext cx="450748" cy="228263"/>
          </a:xfrm>
          <a:prstGeom prst="rect">
            <a:avLst/>
          </a:prstGeom>
        </p:spPr>
      </p:pic>
      <p:pic>
        <p:nvPicPr>
          <p:cNvPr id="78" name="Graphic 77">
            <a:extLst>
              <a:ext uri="{FF2B5EF4-FFF2-40B4-BE49-F238E27FC236}">
                <a16:creationId xmlns:a16="http://schemas.microsoft.com/office/drawing/2014/main" id="{D69E5B09-F075-11DB-6C97-A323D4767FB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78280" y="4760613"/>
            <a:ext cx="929787" cy="248279"/>
          </a:xfrm>
          <a:prstGeom prst="rect">
            <a:avLst/>
          </a:prstGeom>
        </p:spPr>
      </p:pic>
      <p:pic>
        <p:nvPicPr>
          <p:cNvPr id="80" name="Graphic 79">
            <a:extLst>
              <a:ext uri="{FF2B5EF4-FFF2-40B4-BE49-F238E27FC236}">
                <a16:creationId xmlns:a16="http://schemas.microsoft.com/office/drawing/2014/main" id="{CB408086-312F-F226-924B-145908D4B8A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37133" y="4510060"/>
            <a:ext cx="711038" cy="498832"/>
          </a:xfrm>
          <a:prstGeom prst="rect">
            <a:avLst/>
          </a:prstGeom>
        </p:spPr>
      </p:pic>
      <p:pic>
        <p:nvPicPr>
          <p:cNvPr id="87" name="Graphic 86">
            <a:extLst>
              <a:ext uri="{FF2B5EF4-FFF2-40B4-BE49-F238E27FC236}">
                <a16:creationId xmlns:a16="http://schemas.microsoft.com/office/drawing/2014/main" id="{933533CB-EA7C-DFD2-875C-ABD563A5E1A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83933" y="5490835"/>
            <a:ext cx="779449" cy="394720"/>
          </a:xfrm>
          <a:prstGeom prst="rect">
            <a:avLst/>
          </a:prstGeom>
        </p:spPr>
      </p:pic>
      <p:pic>
        <p:nvPicPr>
          <p:cNvPr id="95" name="Graphic 94">
            <a:extLst>
              <a:ext uri="{FF2B5EF4-FFF2-40B4-BE49-F238E27FC236}">
                <a16:creationId xmlns:a16="http://schemas.microsoft.com/office/drawing/2014/main" id="{5CA06291-206C-BC83-689C-2C7DD1F4DBB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65183" y="4781263"/>
            <a:ext cx="1333919" cy="675509"/>
          </a:xfrm>
          <a:prstGeom prst="rect">
            <a:avLst/>
          </a:prstGeom>
        </p:spPr>
      </p:pic>
      <p:sp>
        <p:nvSpPr>
          <p:cNvPr id="3" name="Slide Number Placeholder 2">
            <a:extLst>
              <a:ext uri="{FF2B5EF4-FFF2-40B4-BE49-F238E27FC236}">
                <a16:creationId xmlns:a16="http://schemas.microsoft.com/office/drawing/2014/main" id="{FD0B81DF-A060-BF6F-2A45-3320DD180E01}"/>
              </a:ext>
            </a:extLst>
          </p:cNvPr>
          <p:cNvSpPr>
            <a:spLocks noGrp="1"/>
          </p:cNvSpPr>
          <p:nvPr>
            <p:ph type="sldNum" sz="quarter" idx="12"/>
          </p:nvPr>
        </p:nvSpPr>
        <p:spPr/>
        <p:txBody>
          <a:bodyPr/>
          <a:lstStyle/>
          <a:p>
            <a:fld id="{35E0D356-6DCB-1E45-8811-333E786CA1EC}" type="slidenum">
              <a:rPr lang="en-US" smtClean="0"/>
              <a:t>25</a:t>
            </a:fld>
            <a:endParaRPr lang="en-US"/>
          </a:p>
        </p:txBody>
      </p:sp>
      <p:sp>
        <p:nvSpPr>
          <p:cNvPr id="4" name="TextBox 3">
            <a:extLst>
              <a:ext uri="{FF2B5EF4-FFF2-40B4-BE49-F238E27FC236}">
                <a16:creationId xmlns:a16="http://schemas.microsoft.com/office/drawing/2014/main" id="{37BAC3F1-542D-0E61-2169-96C55A719C25}"/>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908117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D58C-46F7-4F06-539E-6A03F74F302B}"/>
              </a:ext>
            </a:extLst>
          </p:cNvPr>
          <p:cNvSpPr>
            <a:spLocks noGrp="1"/>
          </p:cNvSpPr>
          <p:nvPr>
            <p:ph type="title"/>
          </p:nvPr>
        </p:nvSpPr>
        <p:spPr/>
        <p:txBody>
          <a:bodyPr anchor="b"/>
          <a:lstStyle/>
          <a:p>
            <a:r>
              <a:rPr lang="en-US"/>
              <a:t>M-velope applications</a:t>
            </a:r>
          </a:p>
        </p:txBody>
      </p:sp>
      <p:sp>
        <p:nvSpPr>
          <p:cNvPr id="3" name="Slide Number Placeholder 2">
            <a:extLst>
              <a:ext uri="{FF2B5EF4-FFF2-40B4-BE49-F238E27FC236}">
                <a16:creationId xmlns:a16="http://schemas.microsoft.com/office/drawing/2014/main" id="{FD0B81DF-A060-BF6F-2A45-3320DD180E01}"/>
              </a:ext>
            </a:extLst>
          </p:cNvPr>
          <p:cNvSpPr>
            <a:spLocks noGrp="1"/>
          </p:cNvSpPr>
          <p:nvPr>
            <p:ph type="sldNum" sz="quarter" idx="12"/>
          </p:nvPr>
        </p:nvSpPr>
        <p:spPr/>
        <p:txBody>
          <a:bodyPr/>
          <a:lstStyle/>
          <a:p>
            <a:fld id="{35E0D356-6DCB-1E45-8811-333E786CA1EC}" type="slidenum">
              <a:rPr lang="en-US" smtClean="0"/>
              <a:t>26</a:t>
            </a:fld>
            <a:endParaRPr lang="en-US"/>
          </a:p>
        </p:txBody>
      </p:sp>
      <p:sp>
        <p:nvSpPr>
          <p:cNvPr id="4" name="TextBox 3">
            <a:extLst>
              <a:ext uri="{FF2B5EF4-FFF2-40B4-BE49-F238E27FC236}">
                <a16:creationId xmlns:a16="http://schemas.microsoft.com/office/drawing/2014/main" id="{37BAC3F1-542D-0E61-2169-96C55A719C25}"/>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pic>
        <p:nvPicPr>
          <p:cNvPr id="22" name="Picture 21" descr="A person wearing virtual reality goggles&#10;&#10;Description automatically generated">
            <a:extLst>
              <a:ext uri="{FF2B5EF4-FFF2-40B4-BE49-F238E27FC236}">
                <a16:creationId xmlns:a16="http://schemas.microsoft.com/office/drawing/2014/main" id="{5840A936-CA69-9A20-055E-AC503D37DD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40569" y="4079311"/>
            <a:ext cx="3492068" cy="1957269"/>
          </a:xfrm>
          <a:prstGeom prst="rect">
            <a:avLst/>
          </a:prstGeom>
          <a:effectLst>
            <a:outerShdw blurRad="215900" dist="38100" dir="2700000" algn="tl" rotWithShape="0">
              <a:prstClr val="black">
                <a:alpha val="27000"/>
              </a:prstClr>
            </a:outerShdw>
          </a:effectLst>
        </p:spPr>
      </p:pic>
      <p:pic>
        <p:nvPicPr>
          <p:cNvPr id="24" name="Picture 23" descr="A person riding a bicycle in the street&#10;&#10;Description automatically generated">
            <a:extLst>
              <a:ext uri="{FF2B5EF4-FFF2-40B4-BE49-F238E27FC236}">
                <a16:creationId xmlns:a16="http://schemas.microsoft.com/office/drawing/2014/main" id="{A848F30C-4E99-4A8E-BEDD-34C11A09A0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76153" y="1909729"/>
            <a:ext cx="3492068" cy="1962597"/>
          </a:xfrm>
          <a:prstGeom prst="rect">
            <a:avLst/>
          </a:prstGeom>
          <a:effectLst>
            <a:outerShdw blurRad="215900" dist="38100" dir="2700000" algn="tl" rotWithShape="0">
              <a:prstClr val="black">
                <a:alpha val="27000"/>
              </a:prstClr>
            </a:outerShdw>
          </a:effectLst>
        </p:spPr>
      </p:pic>
      <p:pic>
        <p:nvPicPr>
          <p:cNvPr id="26" name="Picture 25" descr="A blurry image of people walking in a subway station&#10;&#10;Description automatically generated">
            <a:extLst>
              <a:ext uri="{FF2B5EF4-FFF2-40B4-BE49-F238E27FC236}">
                <a16:creationId xmlns:a16="http://schemas.microsoft.com/office/drawing/2014/main" id="{A12C65A0-4522-5899-80BB-7AE2BE306C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4724" y="1909729"/>
            <a:ext cx="3492068" cy="1960064"/>
          </a:xfrm>
          <a:prstGeom prst="rect">
            <a:avLst/>
          </a:prstGeom>
          <a:effectLst>
            <a:outerShdw blurRad="215900" dist="38100" dir="2700000" algn="tl" rotWithShape="0">
              <a:prstClr val="black">
                <a:alpha val="27000"/>
              </a:prstClr>
            </a:outerShdw>
          </a:effectLst>
        </p:spPr>
      </p:pic>
      <p:pic>
        <p:nvPicPr>
          <p:cNvPr id="28" name="Picture 27" descr="A group of people in a crowd&#10;&#10;Description automatically generated">
            <a:extLst>
              <a:ext uri="{FF2B5EF4-FFF2-40B4-BE49-F238E27FC236}">
                <a16:creationId xmlns:a16="http://schemas.microsoft.com/office/drawing/2014/main" id="{0865E1E6-C6B3-0752-4812-EC8CD6E992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4724" y="4075377"/>
            <a:ext cx="3492068" cy="1965136"/>
          </a:xfrm>
          <a:prstGeom prst="rect">
            <a:avLst/>
          </a:prstGeom>
          <a:effectLst>
            <a:outerShdw blurRad="215900" dist="38100" dir="2700000" algn="tl" rotWithShape="0">
              <a:prstClr val="black">
                <a:alpha val="27000"/>
              </a:prstClr>
            </a:outerShdw>
          </a:effectLst>
        </p:spPr>
      </p:pic>
      <p:pic>
        <p:nvPicPr>
          <p:cNvPr id="35" name="Picture 34" descr="A screenshot of a social media post&#10;&#10;Description automatically generated">
            <a:extLst>
              <a:ext uri="{FF2B5EF4-FFF2-40B4-BE49-F238E27FC236}">
                <a16:creationId xmlns:a16="http://schemas.microsoft.com/office/drawing/2014/main" id="{196EE9F8-2EB3-7641-4A61-2E79ECE38B8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61034" y="4081181"/>
            <a:ext cx="3522306" cy="1953529"/>
          </a:xfrm>
          <a:prstGeom prst="rect">
            <a:avLst/>
          </a:prstGeom>
          <a:effectLst>
            <a:outerShdw blurRad="215900" dist="38100" dir="2700000" algn="tl" rotWithShape="0">
              <a:prstClr val="black">
                <a:alpha val="27000"/>
              </a:prstClr>
            </a:outerShdw>
          </a:effectLst>
        </p:spPr>
      </p:pic>
      <p:pic>
        <p:nvPicPr>
          <p:cNvPr id="36" name="Picture 35" descr="A blue and white rectangular object with white text&#10;&#10;Description automatically generated">
            <a:extLst>
              <a:ext uri="{FF2B5EF4-FFF2-40B4-BE49-F238E27FC236}">
                <a16:creationId xmlns:a16="http://schemas.microsoft.com/office/drawing/2014/main" id="{C87DBADD-714D-B528-762A-1CBAA42122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31746" y="1903432"/>
            <a:ext cx="1124588" cy="1974886"/>
          </a:xfrm>
          <a:prstGeom prst="rect">
            <a:avLst/>
          </a:prstGeom>
          <a:effectLst>
            <a:outerShdw blurRad="215900" dist="38100" dir="2700000" algn="tl" rotWithShape="0">
              <a:prstClr val="black">
                <a:alpha val="27000"/>
              </a:prstClr>
            </a:outerShdw>
          </a:effectLst>
        </p:spPr>
      </p:pic>
      <p:pic>
        <p:nvPicPr>
          <p:cNvPr id="39" name="Picture 38" descr="A blue and white poster with white text and white text&#10;&#10;Description automatically generated">
            <a:extLst>
              <a:ext uri="{FF2B5EF4-FFF2-40B4-BE49-F238E27FC236}">
                <a16:creationId xmlns:a16="http://schemas.microsoft.com/office/drawing/2014/main" id="{43EC6B9A-2A22-DABA-4480-873BFA5FF8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25275" y="1903608"/>
            <a:ext cx="1322727" cy="1979076"/>
          </a:xfrm>
          <a:prstGeom prst="rect">
            <a:avLst/>
          </a:prstGeom>
          <a:effectLst>
            <a:outerShdw blurRad="292100" dist="38100" dir="2700000" algn="tl" rotWithShape="0">
              <a:prstClr val="black">
                <a:alpha val="40000"/>
              </a:prstClr>
            </a:outerShdw>
          </a:effectLst>
        </p:spPr>
      </p:pic>
    </p:spTree>
    <p:extLst>
      <p:ext uri="{BB962C8B-B14F-4D97-AF65-F5344CB8AC3E}">
        <p14:creationId xmlns:p14="http://schemas.microsoft.com/office/powerpoint/2010/main" val="974073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FB3403-4AE5-F19C-7B9C-84BC7168476F}"/>
              </a:ext>
            </a:extLst>
          </p:cNvPr>
          <p:cNvSpPr>
            <a:spLocks noGrp="1"/>
          </p:cNvSpPr>
          <p:nvPr>
            <p:ph type="title"/>
          </p:nvPr>
        </p:nvSpPr>
        <p:spPr>
          <a:xfrm>
            <a:off x="550863" y="1115319"/>
            <a:ext cx="4429125" cy="1567324"/>
          </a:xfrm>
        </p:spPr>
        <p:txBody>
          <a:bodyPr/>
          <a:lstStyle/>
          <a:p>
            <a:r>
              <a:rPr lang="en-US" sz="6000">
                <a:solidFill>
                  <a:schemeClr val="bg1"/>
                </a:solidFill>
              </a:rPr>
              <a:t>Graphic elements</a:t>
            </a:r>
          </a:p>
        </p:txBody>
      </p:sp>
      <p:sp>
        <p:nvSpPr>
          <p:cNvPr id="8" name="Text Placeholder 7">
            <a:extLst>
              <a:ext uri="{FF2B5EF4-FFF2-40B4-BE49-F238E27FC236}">
                <a16:creationId xmlns:a16="http://schemas.microsoft.com/office/drawing/2014/main" id="{6FB9DB97-7B49-837E-AE9A-84EE39214006}"/>
              </a:ext>
            </a:extLst>
          </p:cNvPr>
          <p:cNvSpPr txBox="1">
            <a:spLocks/>
          </p:cNvSpPr>
          <p:nvPr/>
        </p:nvSpPr>
        <p:spPr>
          <a:xfrm>
            <a:off x="550862" y="3518122"/>
            <a:ext cx="4275971" cy="2100020"/>
          </a:xfrm>
          <a:prstGeom prst="rect">
            <a:avLst/>
          </a:prstGeom>
        </p:spPr>
        <p:txBody>
          <a:bodyPr lIns="0" tIns="0" rIns="0" bIns="0"/>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kumimoji="0" lang="en-US" b="0" i="0" u="none" strike="noStrike" kern="1200" cap="none" spc="0" normalizeH="0" baseline="0" noProof="0">
                <a:ln>
                  <a:noFill/>
                </a:ln>
                <a:solidFill>
                  <a:srgbClr val="FFFFFF"/>
                </a:solidFill>
                <a:effectLst/>
                <a:uLnTx/>
                <a:uFillTx/>
                <a:latin typeface="Poppins" pitchFamily="2" charset="77"/>
                <a:ea typeface="+mn-ea"/>
                <a:cs typeface="Poppins" pitchFamily="2" charset="77"/>
              </a:rPr>
              <a:t>The M-Stamp is made up of various M's from publicly available fonts and some custom art. The stamp represents GroupM's imagination and is a graphic element that can bring brand ownership and recognition to the things we place it on top of. The m’s that make up the m-stamp pattern are never to be used individually or in place of the m in the GroupM master logo.</a:t>
            </a:r>
            <a:br>
              <a:rPr kumimoji="0" lang="en-US" b="1" u="none" strike="noStrike" kern="0" cap="none" spc="0" normalizeH="0" baseline="0" noProof="0">
                <a:ln>
                  <a:noFill/>
                </a:ln>
                <a:effectLst/>
                <a:uLnTx/>
                <a:uFillTx/>
                <a:latin typeface="Poppins ExtraBold" pitchFamily="2" charset="77"/>
                <a:cs typeface="Poppins ExtraBold" pitchFamily="2" charset="77"/>
                <a:sym typeface="Georgia"/>
              </a:rPr>
            </a:br>
            <a:endParaRPr kumimoji="0" lang="en-US" b="0" i="0" u="none" strike="noStrike" kern="0" cap="none" spc="0" normalizeH="0" baseline="0" noProof="0">
              <a:ln>
                <a:noFill/>
              </a:ln>
              <a:effectLst/>
              <a:uLnTx/>
              <a:uFillTx/>
              <a:latin typeface="Poppins" pitchFamily="2" charset="77"/>
              <a:cs typeface="Poppins" pitchFamily="2" charset="77"/>
              <a:sym typeface="Georgia"/>
            </a:endParaRPr>
          </a:p>
        </p:txBody>
      </p:sp>
      <p:pic>
        <p:nvPicPr>
          <p:cNvPr id="2" name="Pattern_Medium space_WHITE.ai">
            <a:extLst>
              <a:ext uri="{FF2B5EF4-FFF2-40B4-BE49-F238E27FC236}">
                <a16:creationId xmlns:a16="http://schemas.microsoft.com/office/drawing/2014/main" id="{FB821215-9232-DDD7-CAE6-A54F3167973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71312" y="1883292"/>
            <a:ext cx="5020688" cy="5020688"/>
          </a:xfrm>
          <a:prstGeom prst="rect">
            <a:avLst/>
          </a:prstGeom>
          <a:ln w="12700">
            <a:miter lim="400000"/>
          </a:ln>
        </p:spPr>
      </p:pic>
      <p:sp>
        <p:nvSpPr>
          <p:cNvPr id="4" name="Slide Number Placeholder 3">
            <a:extLst>
              <a:ext uri="{FF2B5EF4-FFF2-40B4-BE49-F238E27FC236}">
                <a16:creationId xmlns:a16="http://schemas.microsoft.com/office/drawing/2014/main" id="{0AABA28F-5BA4-0283-6BE9-02BDDB587CF0}"/>
              </a:ext>
            </a:extLst>
          </p:cNvPr>
          <p:cNvSpPr>
            <a:spLocks noGrp="1"/>
          </p:cNvSpPr>
          <p:nvPr>
            <p:ph type="sldNum" sz="quarter" idx="11"/>
          </p:nvPr>
        </p:nvSpPr>
        <p:spPr/>
        <p:txBody>
          <a:bodyPr/>
          <a:lstStyle/>
          <a:p>
            <a:fld id="{35E0D356-6DCB-1E45-8811-333E786CA1EC}" type="slidenum">
              <a:rPr lang="en-US" smtClean="0"/>
              <a:pPr/>
              <a:t>27</a:t>
            </a:fld>
            <a:endParaRPr lang="en-US"/>
          </a:p>
        </p:txBody>
      </p:sp>
      <p:pic>
        <p:nvPicPr>
          <p:cNvPr id="3" name="GroupM_SingleColor_Logo_Navy_RGB.png">
            <a:extLst>
              <a:ext uri="{FF2B5EF4-FFF2-40B4-BE49-F238E27FC236}">
                <a16:creationId xmlns:a16="http://schemas.microsoft.com/office/drawing/2014/main" id="{E43CA7D9-3157-CD5A-0702-98CED7E54FD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6289" y="313200"/>
            <a:ext cx="981088" cy="279696"/>
          </a:xfrm>
          <a:prstGeom prst="rect">
            <a:avLst/>
          </a:prstGeom>
          <a:ln w="12700">
            <a:miter lim="400000"/>
          </a:ln>
        </p:spPr>
      </p:pic>
      <p:sp>
        <p:nvSpPr>
          <p:cNvPr id="11" name="TextBox 10">
            <a:extLst>
              <a:ext uri="{FF2B5EF4-FFF2-40B4-BE49-F238E27FC236}">
                <a16:creationId xmlns:a16="http://schemas.microsoft.com/office/drawing/2014/main" id="{17647C7B-2AA8-36C1-6165-5D2DF651225A}"/>
              </a:ext>
            </a:extLst>
          </p:cNvPr>
          <p:cNvSpPr txBox="1"/>
          <p:nvPr/>
        </p:nvSpPr>
        <p:spPr>
          <a:xfrm>
            <a:off x="473373" y="2945998"/>
            <a:ext cx="2161339" cy="369332"/>
          </a:xfrm>
          <a:prstGeom prst="rect">
            <a:avLst/>
          </a:prstGeom>
          <a:noFill/>
        </p:spPr>
        <p:txBody>
          <a:bodyPr wrap="square">
            <a:spAutoFit/>
          </a:bodyPr>
          <a:lstStyle/>
          <a:p>
            <a:r>
              <a:rPr kumimoji="0" lang="en-US" sz="1800" b="1" u="none" strike="noStrike" kern="0" cap="none" spc="0" normalizeH="0" baseline="0" noProof="0">
                <a:ln>
                  <a:noFill/>
                </a:ln>
                <a:solidFill>
                  <a:schemeClr val="tx2"/>
                </a:solidFill>
                <a:effectLst/>
                <a:uLnTx/>
                <a:uFillTx/>
                <a:latin typeface="Poppins ExtraBold" pitchFamily="2" charset="77"/>
                <a:cs typeface="Poppins ExtraBold" pitchFamily="2" charset="77"/>
                <a:sym typeface="Georgia"/>
              </a:rPr>
              <a:t>M-STAMP</a:t>
            </a:r>
            <a:endParaRPr lang="en-US">
              <a:solidFill>
                <a:schemeClr val="tx2"/>
              </a:solidFill>
            </a:endParaRPr>
          </a:p>
        </p:txBody>
      </p:sp>
      <p:sp>
        <p:nvSpPr>
          <p:cNvPr id="12" name="TextBox 11">
            <a:extLst>
              <a:ext uri="{FF2B5EF4-FFF2-40B4-BE49-F238E27FC236}">
                <a16:creationId xmlns:a16="http://schemas.microsoft.com/office/drawing/2014/main" id="{6BC64F6A-6A22-2D57-BD59-43ADDBFCF2B6}"/>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1710280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81BF1-F492-FC23-BD93-90496864936A}"/>
              </a:ext>
            </a:extLst>
          </p:cNvPr>
          <p:cNvSpPr>
            <a:spLocks noGrp="1"/>
          </p:cNvSpPr>
          <p:nvPr>
            <p:ph type="title"/>
          </p:nvPr>
        </p:nvSpPr>
        <p:spPr/>
        <p:txBody>
          <a:bodyPr anchor="b"/>
          <a:lstStyle/>
          <a:p>
            <a:r>
              <a:rPr lang="en-US"/>
              <a:t>M-stamp guidelines</a:t>
            </a:r>
          </a:p>
        </p:txBody>
      </p:sp>
      <p:sp>
        <p:nvSpPr>
          <p:cNvPr id="3" name="Slide Number Placeholder 2">
            <a:extLst>
              <a:ext uri="{FF2B5EF4-FFF2-40B4-BE49-F238E27FC236}">
                <a16:creationId xmlns:a16="http://schemas.microsoft.com/office/drawing/2014/main" id="{7798E47D-6C78-168E-023A-DC9F2700AB01}"/>
              </a:ext>
            </a:extLst>
          </p:cNvPr>
          <p:cNvSpPr>
            <a:spLocks noGrp="1"/>
          </p:cNvSpPr>
          <p:nvPr>
            <p:ph type="sldNum" sz="quarter" idx="12"/>
          </p:nvPr>
        </p:nvSpPr>
        <p:spPr/>
        <p:txBody>
          <a:bodyPr/>
          <a:lstStyle/>
          <a:p>
            <a:fld id="{35E0D356-6DCB-1E45-8811-333E786CA1EC}" type="slidenum">
              <a:rPr lang="en-US" smtClean="0"/>
              <a:t>28</a:t>
            </a:fld>
            <a:endParaRPr lang="en-US"/>
          </a:p>
        </p:txBody>
      </p:sp>
      <p:pic>
        <p:nvPicPr>
          <p:cNvPr id="2" name="Picture 1" descr="A close-up of a chart&#10;&#10;Description automatically generated">
            <a:extLst>
              <a:ext uri="{FF2B5EF4-FFF2-40B4-BE49-F238E27FC236}">
                <a16:creationId xmlns:a16="http://schemas.microsoft.com/office/drawing/2014/main" id="{88ECD997-E333-4DA6-BEC6-8BE91C3BF7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36842" y="4679222"/>
            <a:ext cx="2629541" cy="1580552"/>
          </a:xfrm>
          <a:prstGeom prst="rect">
            <a:avLst/>
          </a:prstGeom>
        </p:spPr>
      </p:pic>
      <p:pic>
        <p:nvPicPr>
          <p:cNvPr id="4" name="Picture 3" descr="A close-up of a post-it note&#10;&#10;Description automatically generated">
            <a:extLst>
              <a:ext uri="{FF2B5EF4-FFF2-40B4-BE49-F238E27FC236}">
                <a16:creationId xmlns:a16="http://schemas.microsoft.com/office/drawing/2014/main" id="{1D6EDD8A-0F85-2A03-DEC3-029BA61B65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63347" y="2267326"/>
            <a:ext cx="2614837" cy="1540275"/>
          </a:xfrm>
          <a:prstGeom prst="rect">
            <a:avLst/>
          </a:prstGeom>
        </p:spPr>
      </p:pic>
      <p:sp>
        <p:nvSpPr>
          <p:cNvPr id="10" name="Text Placeholder 3">
            <a:extLst>
              <a:ext uri="{FF2B5EF4-FFF2-40B4-BE49-F238E27FC236}">
                <a16:creationId xmlns:a16="http://schemas.microsoft.com/office/drawing/2014/main" id="{501C62E7-819E-0E89-5800-A7A4503F3D32}"/>
              </a:ext>
            </a:extLst>
          </p:cNvPr>
          <p:cNvSpPr txBox="1">
            <a:spLocks/>
          </p:cNvSpPr>
          <p:nvPr/>
        </p:nvSpPr>
        <p:spPr>
          <a:xfrm>
            <a:off x="545558" y="1909505"/>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Never use less than 6 m’s with only 4m’s in complete view.</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sp>
        <p:nvSpPr>
          <p:cNvPr id="11" name="Text Placeholder 3">
            <a:extLst>
              <a:ext uri="{FF2B5EF4-FFF2-40B4-BE49-F238E27FC236}">
                <a16:creationId xmlns:a16="http://schemas.microsoft.com/office/drawing/2014/main" id="{DC9050E4-8987-5739-0164-85B4024D079F}"/>
              </a:ext>
            </a:extLst>
          </p:cNvPr>
          <p:cNvSpPr txBox="1">
            <a:spLocks/>
          </p:cNvSpPr>
          <p:nvPr/>
        </p:nvSpPr>
        <p:spPr>
          <a:xfrm>
            <a:off x="3354752" y="1909505"/>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Do not place the m’stamp on top of text or detailed imagery</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sp>
        <p:nvSpPr>
          <p:cNvPr id="12" name="Text Placeholder 3">
            <a:extLst>
              <a:ext uri="{FF2B5EF4-FFF2-40B4-BE49-F238E27FC236}">
                <a16:creationId xmlns:a16="http://schemas.microsoft.com/office/drawing/2014/main" id="{53210D94-17EF-CD22-6D85-996A862ED6F6}"/>
              </a:ext>
            </a:extLst>
          </p:cNvPr>
          <p:cNvSpPr txBox="1">
            <a:spLocks/>
          </p:cNvSpPr>
          <p:nvPr/>
        </p:nvSpPr>
        <p:spPr>
          <a:xfrm>
            <a:off x="6202840" y="1909505"/>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Do not add new or different m’s to the m-stamp pattern.</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sp>
        <p:nvSpPr>
          <p:cNvPr id="13" name="Text Placeholder 3">
            <a:extLst>
              <a:ext uri="{FF2B5EF4-FFF2-40B4-BE49-F238E27FC236}">
                <a16:creationId xmlns:a16="http://schemas.microsoft.com/office/drawing/2014/main" id="{DE7A1A85-A538-CCB9-F991-933706586E00}"/>
              </a:ext>
            </a:extLst>
          </p:cNvPr>
          <p:cNvSpPr txBox="1">
            <a:spLocks/>
          </p:cNvSpPr>
          <p:nvPr/>
        </p:nvSpPr>
        <p:spPr>
          <a:xfrm>
            <a:off x="545558" y="4352047"/>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Do not move the m’s around inside the </a:t>
            </a:r>
            <a:r>
              <a:rPr kumimoji="0" lang="en-US" sz="1000" b="0" i="0" u="none" strike="noStrike" kern="0" cap="none" spc="0" normalizeH="0" baseline="0" noProof="0" err="1">
                <a:ln>
                  <a:noFill/>
                </a:ln>
                <a:solidFill>
                  <a:srgbClr val="0A2756"/>
                </a:solidFill>
                <a:effectLst/>
                <a:uLnTx/>
                <a:uFillTx/>
                <a:latin typeface="Poppins" pitchFamily="2" charset="77"/>
                <a:cs typeface="Poppins" pitchFamily="2" charset="77"/>
                <a:sym typeface="Georgia"/>
              </a:rPr>
              <a:t>stam</a:t>
            </a:r>
            <a:r>
              <a:rPr lang="en-US" sz="1000" b="0">
                <a:solidFill>
                  <a:srgbClr val="0A2756"/>
                </a:solidFill>
                <a:latin typeface="Poppins" pitchFamily="2" charset="77"/>
                <a:cs typeface="Poppins" pitchFamily="2" charset="77"/>
              </a:rPr>
              <a:t>p on your own.</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sp>
        <p:nvSpPr>
          <p:cNvPr id="14" name="Text Placeholder 3">
            <a:extLst>
              <a:ext uri="{FF2B5EF4-FFF2-40B4-BE49-F238E27FC236}">
                <a16:creationId xmlns:a16="http://schemas.microsoft.com/office/drawing/2014/main" id="{F3C31C1E-845D-33D3-21F9-CD76FA2DA4F2}"/>
              </a:ext>
            </a:extLst>
          </p:cNvPr>
          <p:cNvSpPr txBox="1">
            <a:spLocks/>
          </p:cNvSpPr>
          <p:nvPr/>
        </p:nvSpPr>
        <p:spPr>
          <a:xfrm>
            <a:off x="3354751" y="4359418"/>
            <a:ext cx="2592549" cy="19092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lang="en-US" sz="1000" b="0">
                <a:solidFill>
                  <a:srgbClr val="0A2756"/>
                </a:solidFill>
                <a:latin typeface="Poppins" pitchFamily="2" charset="77"/>
                <a:cs typeface="Poppins" pitchFamily="2" charset="77"/>
              </a:rPr>
              <a:t>The stamp must stay all one color* (Deep Navy or white)</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sp>
        <p:nvSpPr>
          <p:cNvPr id="15" name="Text Placeholder 3">
            <a:extLst>
              <a:ext uri="{FF2B5EF4-FFF2-40B4-BE49-F238E27FC236}">
                <a16:creationId xmlns:a16="http://schemas.microsoft.com/office/drawing/2014/main" id="{B00424A2-FAAE-D18C-45AF-E09A682B782A}"/>
              </a:ext>
            </a:extLst>
          </p:cNvPr>
          <p:cNvSpPr txBox="1">
            <a:spLocks/>
          </p:cNvSpPr>
          <p:nvPr/>
        </p:nvSpPr>
        <p:spPr>
          <a:xfrm>
            <a:off x="6244702" y="4206366"/>
            <a:ext cx="2601548" cy="19092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Keep the m’s the same size, orientation, and equally-distanced within the </a:t>
            </a:r>
            <a:b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b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m-stamp pattern.</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pic>
        <p:nvPicPr>
          <p:cNvPr id="16" name="Picture 15" descr="A close-up of a post-it note&#10;&#10;Description automatically generated">
            <a:extLst>
              <a:ext uri="{FF2B5EF4-FFF2-40B4-BE49-F238E27FC236}">
                <a16:creationId xmlns:a16="http://schemas.microsoft.com/office/drawing/2014/main" id="{D7B7CA70-DDB1-BDEB-85A6-03C92D63128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2097" y="2247448"/>
            <a:ext cx="2655660" cy="1540275"/>
          </a:xfrm>
          <a:prstGeom prst="rect">
            <a:avLst/>
          </a:prstGeom>
        </p:spPr>
      </p:pic>
      <p:pic>
        <p:nvPicPr>
          <p:cNvPr id="17" name="Picture 16" descr="A close-up of a post-it note&#10;&#10;Description automatically generated">
            <a:extLst>
              <a:ext uri="{FF2B5EF4-FFF2-40B4-BE49-F238E27FC236}">
                <a16:creationId xmlns:a16="http://schemas.microsoft.com/office/drawing/2014/main" id="{1F3865F2-1F64-C90B-4D64-EF8D730337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53084" y="2267326"/>
            <a:ext cx="2743201" cy="1540275"/>
          </a:xfrm>
          <a:prstGeom prst="rect">
            <a:avLst/>
          </a:prstGeom>
        </p:spPr>
      </p:pic>
      <p:pic>
        <p:nvPicPr>
          <p:cNvPr id="18" name="Picture 17" descr="A close-up of a chart&#10;&#10;Description automatically generated">
            <a:extLst>
              <a:ext uri="{FF2B5EF4-FFF2-40B4-BE49-F238E27FC236}">
                <a16:creationId xmlns:a16="http://schemas.microsoft.com/office/drawing/2014/main" id="{CDB8F7D4-1A1D-00B4-8E20-8FEEEF5BD8F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79588" y="4679222"/>
            <a:ext cx="2637183" cy="1731302"/>
          </a:xfrm>
          <a:prstGeom prst="rect">
            <a:avLst/>
          </a:prstGeom>
        </p:spPr>
      </p:pic>
      <p:pic>
        <p:nvPicPr>
          <p:cNvPr id="19" name="Picture 18" descr="A close-up of a chart&#10;&#10;Description automatically generated">
            <a:extLst>
              <a:ext uri="{FF2B5EF4-FFF2-40B4-BE49-F238E27FC236}">
                <a16:creationId xmlns:a16="http://schemas.microsoft.com/office/drawing/2014/main" id="{FA8C4027-3858-34F7-48D7-9E615154033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7287" y="4692474"/>
            <a:ext cx="2733722" cy="1711424"/>
          </a:xfrm>
          <a:prstGeom prst="rect">
            <a:avLst/>
          </a:prstGeom>
        </p:spPr>
      </p:pic>
      <p:sp>
        <p:nvSpPr>
          <p:cNvPr id="20" name="Text Placeholder 3">
            <a:extLst>
              <a:ext uri="{FF2B5EF4-FFF2-40B4-BE49-F238E27FC236}">
                <a16:creationId xmlns:a16="http://schemas.microsoft.com/office/drawing/2014/main" id="{74ED3634-CF25-EA8B-B02C-626C27FF0ED0}"/>
              </a:ext>
            </a:extLst>
          </p:cNvPr>
          <p:cNvSpPr txBox="1">
            <a:spLocks/>
          </p:cNvSpPr>
          <p:nvPr/>
        </p:nvSpPr>
        <p:spPr>
          <a:xfrm>
            <a:off x="9027248" y="1909505"/>
            <a:ext cx="2340518"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Do not rotate the m-stamp pattern on a diagnol or upside down</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grpSp>
        <p:nvGrpSpPr>
          <p:cNvPr id="21" name="Group 20">
            <a:extLst>
              <a:ext uri="{FF2B5EF4-FFF2-40B4-BE49-F238E27FC236}">
                <a16:creationId xmlns:a16="http://schemas.microsoft.com/office/drawing/2014/main" id="{89C0B58E-7AD9-F5B4-5B5B-686F7B75FCD4}"/>
              </a:ext>
            </a:extLst>
          </p:cNvPr>
          <p:cNvGrpSpPr/>
          <p:nvPr/>
        </p:nvGrpSpPr>
        <p:grpSpPr>
          <a:xfrm>
            <a:off x="9028516" y="2330302"/>
            <a:ext cx="2490328" cy="1394764"/>
            <a:chOff x="9094946" y="1997793"/>
            <a:chExt cx="2490328" cy="1394764"/>
          </a:xfrm>
        </p:grpSpPr>
        <p:grpSp>
          <p:nvGrpSpPr>
            <p:cNvPr id="22" name="Group 21">
              <a:extLst>
                <a:ext uri="{FF2B5EF4-FFF2-40B4-BE49-F238E27FC236}">
                  <a16:creationId xmlns:a16="http://schemas.microsoft.com/office/drawing/2014/main" id="{56BB9285-2F89-7DC7-5D8A-ECA7163A584A}"/>
                </a:ext>
              </a:extLst>
            </p:cNvPr>
            <p:cNvGrpSpPr/>
            <p:nvPr/>
          </p:nvGrpSpPr>
          <p:grpSpPr>
            <a:xfrm>
              <a:off x="9094946" y="1997793"/>
              <a:ext cx="1274005" cy="1394764"/>
              <a:chOff x="9094946" y="1997793"/>
              <a:chExt cx="1274005" cy="1394764"/>
            </a:xfrm>
          </p:grpSpPr>
          <p:sp>
            <p:nvSpPr>
              <p:cNvPr id="26" name="Rectangle 25">
                <a:extLst>
                  <a:ext uri="{FF2B5EF4-FFF2-40B4-BE49-F238E27FC236}">
                    <a16:creationId xmlns:a16="http://schemas.microsoft.com/office/drawing/2014/main" id="{551BBC3E-26F3-82B8-02F8-8454CEED809F}"/>
                  </a:ext>
                </a:extLst>
              </p:cNvPr>
              <p:cNvSpPr/>
              <p:nvPr/>
            </p:nvSpPr>
            <p:spPr>
              <a:xfrm>
                <a:off x="9099314" y="1997793"/>
                <a:ext cx="1269637" cy="1394764"/>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7" name="Pattern_Medium space_WHITE.ai" descr="Pattern_Medium space_WHITE.ai">
                <a:extLst>
                  <a:ext uri="{FF2B5EF4-FFF2-40B4-BE49-F238E27FC236}">
                    <a16:creationId xmlns:a16="http://schemas.microsoft.com/office/drawing/2014/main" id="{493BCB81-1F8F-38FC-5793-0EE4DA66EF2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800000">
                <a:off x="9094946" y="2112153"/>
                <a:ext cx="1065012" cy="1279497"/>
              </a:xfrm>
              <a:prstGeom prst="rect">
                <a:avLst/>
              </a:prstGeom>
              <a:ln w="12700">
                <a:miter lim="400000"/>
              </a:ln>
            </p:spPr>
          </p:pic>
        </p:grpSp>
        <p:grpSp>
          <p:nvGrpSpPr>
            <p:cNvPr id="23" name="Group 22">
              <a:extLst>
                <a:ext uri="{FF2B5EF4-FFF2-40B4-BE49-F238E27FC236}">
                  <a16:creationId xmlns:a16="http://schemas.microsoft.com/office/drawing/2014/main" id="{93C05B16-95B7-6F3A-8EF6-F8F988D8B0E3}"/>
                </a:ext>
              </a:extLst>
            </p:cNvPr>
            <p:cNvGrpSpPr/>
            <p:nvPr/>
          </p:nvGrpSpPr>
          <p:grpSpPr>
            <a:xfrm>
              <a:off x="10360325" y="1997793"/>
              <a:ext cx="1224949" cy="1394764"/>
              <a:chOff x="10360325" y="1997793"/>
              <a:chExt cx="1224949" cy="1394764"/>
            </a:xfrm>
          </p:grpSpPr>
          <p:sp>
            <p:nvSpPr>
              <p:cNvPr id="24" name="Rectangle 23">
                <a:extLst>
                  <a:ext uri="{FF2B5EF4-FFF2-40B4-BE49-F238E27FC236}">
                    <a16:creationId xmlns:a16="http://schemas.microsoft.com/office/drawing/2014/main" id="{F51E78CE-A8DC-065F-24B7-13730CDAF1A9}"/>
                  </a:ext>
                </a:extLst>
              </p:cNvPr>
              <p:cNvSpPr/>
              <p:nvPr/>
            </p:nvSpPr>
            <p:spPr>
              <a:xfrm>
                <a:off x="10360325" y="1997793"/>
                <a:ext cx="1224949" cy="1394764"/>
              </a:xfrm>
              <a:prstGeom prst="rect">
                <a:avLst/>
              </a:prstGeom>
              <a:solidFill>
                <a:schemeClr val="accent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5" name="Pattern_Medium space_WHITE.ai" descr="Pattern_Medium space_WHITE.ai">
                <a:extLst>
                  <a:ext uri="{FF2B5EF4-FFF2-40B4-BE49-F238E27FC236}">
                    <a16:creationId xmlns:a16="http://schemas.microsoft.com/office/drawing/2014/main" id="{88AED32A-F57C-A302-B6CF-1C2BEE488C0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0800000">
                <a:off x="10421952" y="2069021"/>
                <a:ext cx="1065012" cy="1279497"/>
              </a:xfrm>
              <a:prstGeom prst="rect">
                <a:avLst/>
              </a:prstGeom>
              <a:ln w="12700">
                <a:miter lim="400000"/>
              </a:ln>
            </p:spPr>
          </p:pic>
        </p:grpSp>
      </p:grpSp>
      <p:sp>
        <p:nvSpPr>
          <p:cNvPr id="28" name="Text Placeholder 3">
            <a:extLst>
              <a:ext uri="{FF2B5EF4-FFF2-40B4-BE49-F238E27FC236}">
                <a16:creationId xmlns:a16="http://schemas.microsoft.com/office/drawing/2014/main" id="{7BD2A413-1160-6F51-8C90-2FC6A34C0898}"/>
              </a:ext>
            </a:extLst>
          </p:cNvPr>
          <p:cNvSpPr txBox="1">
            <a:spLocks/>
          </p:cNvSpPr>
          <p:nvPr/>
        </p:nvSpPr>
        <p:spPr>
          <a:xfrm>
            <a:off x="9027248" y="4372543"/>
            <a:ext cx="2485960" cy="20478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Do not distort or stretch the </a:t>
            </a:r>
            <a:b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br>
            <a:r>
              <a:rPr kumimoji="0" lang="en-US" sz="10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m-stamp pattern.</a:t>
            </a:r>
            <a:endParaRPr kumimoji="0" lang="en-US" sz="1000" b="0" i="0" u="none" strike="noStrike" kern="0" cap="none" spc="0" normalizeH="0" baseline="0" noProof="0">
              <a:ln>
                <a:noFill/>
              </a:ln>
              <a:solidFill>
                <a:srgbClr val="0A2756"/>
              </a:solidFill>
              <a:effectLst/>
              <a:uLnTx/>
              <a:uFillTx/>
              <a:latin typeface="Georgia"/>
              <a:cs typeface="Arial"/>
              <a:sym typeface="Georgia"/>
            </a:endParaRPr>
          </a:p>
        </p:txBody>
      </p:sp>
      <p:grpSp>
        <p:nvGrpSpPr>
          <p:cNvPr id="29" name="Group 28">
            <a:extLst>
              <a:ext uri="{FF2B5EF4-FFF2-40B4-BE49-F238E27FC236}">
                <a16:creationId xmlns:a16="http://schemas.microsoft.com/office/drawing/2014/main" id="{890E8838-E41F-679F-321B-5905207AF656}"/>
              </a:ext>
            </a:extLst>
          </p:cNvPr>
          <p:cNvGrpSpPr/>
          <p:nvPr/>
        </p:nvGrpSpPr>
        <p:grpSpPr>
          <a:xfrm>
            <a:off x="9032884" y="4793340"/>
            <a:ext cx="2485961" cy="1394764"/>
            <a:chOff x="9099314" y="1997793"/>
            <a:chExt cx="2485961" cy="1394764"/>
          </a:xfrm>
        </p:grpSpPr>
        <p:sp>
          <p:nvSpPr>
            <p:cNvPr id="30" name="Rectangle 29">
              <a:extLst>
                <a:ext uri="{FF2B5EF4-FFF2-40B4-BE49-F238E27FC236}">
                  <a16:creationId xmlns:a16="http://schemas.microsoft.com/office/drawing/2014/main" id="{7520ADFF-A86A-CE37-A8F8-F53E3FCF5804}"/>
                </a:ext>
              </a:extLst>
            </p:cNvPr>
            <p:cNvSpPr/>
            <p:nvPr/>
          </p:nvSpPr>
          <p:spPr>
            <a:xfrm>
              <a:off x="9099314" y="1997793"/>
              <a:ext cx="2485961" cy="1394764"/>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1" name="Pattern_Medium space_WHITE.ai" descr="Pattern_Medium space_WHITE.ai">
              <a:extLst>
                <a:ext uri="{FF2B5EF4-FFF2-40B4-BE49-F238E27FC236}">
                  <a16:creationId xmlns:a16="http://schemas.microsoft.com/office/drawing/2014/main" id="{E065899A-CE73-E731-E48C-CC5C1E9866B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187133" y="2060395"/>
              <a:ext cx="2337759" cy="1279497"/>
            </a:xfrm>
            <a:prstGeom prst="rect">
              <a:avLst/>
            </a:prstGeom>
            <a:ln w="12700">
              <a:miter lim="400000"/>
            </a:ln>
          </p:spPr>
        </p:pic>
      </p:grpSp>
      <p:sp>
        <p:nvSpPr>
          <p:cNvPr id="32" name="TextBox 31">
            <a:extLst>
              <a:ext uri="{FF2B5EF4-FFF2-40B4-BE49-F238E27FC236}">
                <a16:creationId xmlns:a16="http://schemas.microsoft.com/office/drawing/2014/main" id="{5B8B66CE-EB6F-E30A-5F3C-BC139947749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775360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FB3403-4AE5-F19C-7B9C-84BC7168476F}"/>
              </a:ext>
            </a:extLst>
          </p:cNvPr>
          <p:cNvSpPr>
            <a:spLocks noGrp="1"/>
          </p:cNvSpPr>
          <p:nvPr>
            <p:ph type="title"/>
          </p:nvPr>
        </p:nvSpPr>
        <p:spPr>
          <a:xfrm>
            <a:off x="550863" y="1115319"/>
            <a:ext cx="4429125" cy="1567324"/>
          </a:xfrm>
        </p:spPr>
        <p:txBody>
          <a:bodyPr/>
          <a:lstStyle/>
          <a:p>
            <a:r>
              <a:rPr lang="en-US" sz="6000">
                <a:solidFill>
                  <a:schemeClr val="bg1"/>
                </a:solidFill>
              </a:rPr>
              <a:t>Graphic elements</a:t>
            </a:r>
          </a:p>
        </p:txBody>
      </p:sp>
      <p:sp>
        <p:nvSpPr>
          <p:cNvPr id="8" name="Text Placeholder 7">
            <a:extLst>
              <a:ext uri="{FF2B5EF4-FFF2-40B4-BE49-F238E27FC236}">
                <a16:creationId xmlns:a16="http://schemas.microsoft.com/office/drawing/2014/main" id="{6FB9DB97-7B49-837E-AE9A-84EE39214006}"/>
              </a:ext>
            </a:extLst>
          </p:cNvPr>
          <p:cNvSpPr txBox="1">
            <a:spLocks/>
          </p:cNvSpPr>
          <p:nvPr/>
        </p:nvSpPr>
        <p:spPr>
          <a:xfrm>
            <a:off x="550862" y="3518122"/>
            <a:ext cx="5217926" cy="2100020"/>
          </a:xfrm>
          <a:prstGeom prst="rect">
            <a:avLst/>
          </a:prstGeom>
        </p:spPr>
        <p:txBody>
          <a:bodyPr lIns="0" tIns="0" rIns="0" bIns="0"/>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kumimoji="0" lang="en-US" b="0" i="0" u="none" strike="noStrike" kern="1200" cap="none" spc="0" normalizeH="0" baseline="0" noProof="0">
                <a:ln>
                  <a:noFill/>
                </a:ln>
                <a:solidFill>
                  <a:srgbClr val="FFFFFF"/>
                </a:solidFill>
                <a:effectLst/>
                <a:uLnTx/>
                <a:uFillTx/>
                <a:latin typeface="Poppins" pitchFamily="2" charset="77"/>
                <a:ea typeface="+mn-ea"/>
                <a:cs typeface="Poppins" pitchFamily="2" charset="77"/>
              </a:rPr>
              <a:t>Shapes are the building blocks for big ideas. These big ideas are born from our people with unique, creative and colorful minds from different cultures, backgrounds and experiences that work throughout our organization that help consumers connect with brands in meaningful ways.</a:t>
            </a:r>
          </a:p>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kumimoji="0" lang="en-US" b="1" i="0" u="none" strike="noStrike" kern="1200" cap="none" spc="0" normalizeH="0" baseline="0" noProof="0">
                <a:ln>
                  <a:noFill/>
                </a:ln>
                <a:solidFill>
                  <a:srgbClr val="FFFFFF"/>
                </a:solidFill>
                <a:effectLst/>
                <a:uLnTx/>
                <a:uFillTx/>
                <a:latin typeface="Poppins" pitchFamily="2" charset="77"/>
                <a:ea typeface="+mn-ea"/>
                <a:cs typeface="Poppins" pitchFamily="2" charset="77"/>
              </a:rPr>
              <a:t>These shapes carry symbolic meanings: circles represent unity, squares symbolize stability, and triangles suggest direction, growth and change. Shapes can evoke emotions and can help break down and better communicate complex ideas. Combining different shapes and arranging them strategically can help visually represent a concept and be used in storytelling. </a:t>
            </a:r>
            <a:br>
              <a:rPr kumimoji="0" lang="en-US" b="1" u="none" strike="noStrike" kern="0" cap="none" spc="0" normalizeH="0" baseline="0" noProof="0">
                <a:ln>
                  <a:noFill/>
                </a:ln>
                <a:effectLst/>
                <a:uLnTx/>
                <a:uFillTx/>
                <a:latin typeface="Poppins ExtraBold" pitchFamily="2" charset="77"/>
                <a:cs typeface="Poppins ExtraBold" pitchFamily="2" charset="77"/>
                <a:sym typeface="Georgia"/>
              </a:rPr>
            </a:br>
            <a:endParaRPr kumimoji="0" lang="en-US" b="1" i="0" u="none" strike="noStrike" kern="0" cap="none" spc="0" normalizeH="0" baseline="0" noProof="0">
              <a:ln>
                <a:noFill/>
              </a:ln>
              <a:effectLst/>
              <a:uLnTx/>
              <a:uFillTx/>
              <a:latin typeface="Poppins" pitchFamily="2" charset="77"/>
              <a:cs typeface="Poppins" pitchFamily="2" charset="77"/>
              <a:sym typeface="Georgia"/>
            </a:endParaRPr>
          </a:p>
        </p:txBody>
      </p:sp>
      <p:sp>
        <p:nvSpPr>
          <p:cNvPr id="11" name="TextBox 10">
            <a:extLst>
              <a:ext uri="{FF2B5EF4-FFF2-40B4-BE49-F238E27FC236}">
                <a16:creationId xmlns:a16="http://schemas.microsoft.com/office/drawing/2014/main" id="{17647C7B-2AA8-36C1-6165-5D2DF651225A}"/>
              </a:ext>
            </a:extLst>
          </p:cNvPr>
          <p:cNvSpPr txBox="1"/>
          <p:nvPr/>
        </p:nvSpPr>
        <p:spPr>
          <a:xfrm>
            <a:off x="473373" y="2945998"/>
            <a:ext cx="2161339" cy="369332"/>
          </a:xfrm>
          <a:prstGeom prst="rect">
            <a:avLst/>
          </a:prstGeom>
          <a:noFill/>
        </p:spPr>
        <p:txBody>
          <a:bodyPr wrap="square">
            <a:spAutoFit/>
          </a:bodyPr>
          <a:lstStyle/>
          <a:p>
            <a:r>
              <a:rPr kumimoji="0" lang="en-US" sz="1800" b="1" u="none" strike="noStrike" kern="0" cap="none" spc="0" normalizeH="0" baseline="0" noProof="0">
                <a:ln>
                  <a:noFill/>
                </a:ln>
                <a:solidFill>
                  <a:schemeClr val="tx2"/>
                </a:solidFill>
                <a:effectLst/>
                <a:uLnTx/>
                <a:uFillTx/>
                <a:latin typeface="Poppins ExtraBold" pitchFamily="2" charset="77"/>
                <a:cs typeface="Poppins ExtraBold" pitchFamily="2" charset="77"/>
                <a:sym typeface="Georgia"/>
              </a:rPr>
              <a:t>SHAPES</a:t>
            </a:r>
            <a:endParaRPr lang="en-US">
              <a:solidFill>
                <a:schemeClr val="tx2"/>
              </a:solidFill>
            </a:endParaRPr>
          </a:p>
        </p:txBody>
      </p:sp>
      <p:sp>
        <p:nvSpPr>
          <p:cNvPr id="12" name="TextBox 11">
            <a:extLst>
              <a:ext uri="{FF2B5EF4-FFF2-40B4-BE49-F238E27FC236}">
                <a16:creationId xmlns:a16="http://schemas.microsoft.com/office/drawing/2014/main" id="{6BC64F6A-6A22-2D57-BD59-43ADDBFCF2B6}"/>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
        <p:nvSpPr>
          <p:cNvPr id="133" name="Rectangle 132">
            <a:extLst>
              <a:ext uri="{FF2B5EF4-FFF2-40B4-BE49-F238E27FC236}">
                <a16:creationId xmlns:a16="http://schemas.microsoft.com/office/drawing/2014/main" id="{AF61CCBA-E6A6-446A-2B82-6A2E243C0CBF}"/>
              </a:ext>
            </a:extLst>
          </p:cNvPr>
          <p:cNvSpPr/>
          <p:nvPr/>
        </p:nvSpPr>
        <p:spPr>
          <a:xfrm>
            <a:off x="6481482" y="0"/>
            <a:ext cx="5710518"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8" name="Group 337">
            <a:extLst>
              <a:ext uri="{FF2B5EF4-FFF2-40B4-BE49-F238E27FC236}">
                <a16:creationId xmlns:a16="http://schemas.microsoft.com/office/drawing/2014/main" id="{B124587F-E7E4-0A5A-1A49-3F02B2E25D7C}"/>
              </a:ext>
            </a:extLst>
          </p:cNvPr>
          <p:cNvGrpSpPr/>
          <p:nvPr/>
        </p:nvGrpSpPr>
        <p:grpSpPr>
          <a:xfrm>
            <a:off x="6478426" y="0"/>
            <a:ext cx="5740286" cy="6872990"/>
            <a:chOff x="6524752" y="4758"/>
            <a:chExt cx="5682236" cy="6803487"/>
          </a:xfrm>
        </p:grpSpPr>
        <p:pic>
          <p:nvPicPr>
            <p:cNvPr id="3" name="GroupM_SingleColor_Logo_Navy_RGB.png">
              <a:extLst>
                <a:ext uri="{FF2B5EF4-FFF2-40B4-BE49-F238E27FC236}">
                  <a16:creationId xmlns:a16="http://schemas.microsoft.com/office/drawing/2014/main" id="{E43CA7D9-3157-CD5A-0702-98CED7E54FD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267" name="Oval 266">
              <a:extLst>
                <a:ext uri="{FF2B5EF4-FFF2-40B4-BE49-F238E27FC236}">
                  <a16:creationId xmlns:a16="http://schemas.microsoft.com/office/drawing/2014/main" id="{B24FC2E0-8EAA-89A9-A85A-67C3F929B1D6}"/>
                </a:ext>
              </a:extLst>
            </p:cNvPr>
            <p:cNvSpPr/>
            <p:nvPr/>
          </p:nvSpPr>
          <p:spPr>
            <a:xfrm>
              <a:off x="9936945" y="4539207"/>
              <a:ext cx="1133856" cy="1138289"/>
            </a:xfrm>
            <a:prstGeom prst="ellipse">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68" name="Rectangle 267">
              <a:extLst>
                <a:ext uri="{FF2B5EF4-FFF2-40B4-BE49-F238E27FC236}">
                  <a16:creationId xmlns:a16="http://schemas.microsoft.com/office/drawing/2014/main" id="{D3069AF0-D8C7-15DB-A688-F7E1002AFBF0}"/>
                </a:ext>
              </a:extLst>
            </p:cNvPr>
            <p:cNvSpPr/>
            <p:nvPr/>
          </p:nvSpPr>
          <p:spPr>
            <a:xfrm>
              <a:off x="9936945" y="2836856"/>
              <a:ext cx="1133856" cy="567581"/>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69" name="Rectangle 268">
              <a:extLst>
                <a:ext uri="{FF2B5EF4-FFF2-40B4-BE49-F238E27FC236}">
                  <a16:creationId xmlns:a16="http://schemas.microsoft.com/office/drawing/2014/main" id="{66FD161F-4C85-C55E-94BE-D5605BD7C79A}"/>
                </a:ext>
              </a:extLst>
            </p:cNvPr>
            <p:cNvSpPr/>
            <p:nvPr/>
          </p:nvSpPr>
          <p:spPr>
            <a:xfrm>
              <a:off x="11073132" y="1134660"/>
              <a:ext cx="1133856" cy="1133856"/>
            </a:xfrm>
            <a:prstGeom prst="rect">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0" name="Right Triangle 269">
              <a:extLst>
                <a:ext uri="{FF2B5EF4-FFF2-40B4-BE49-F238E27FC236}">
                  <a16:creationId xmlns:a16="http://schemas.microsoft.com/office/drawing/2014/main" id="{9583127C-145C-7D1F-D96B-6664689144FB}"/>
                </a:ext>
              </a:extLst>
            </p:cNvPr>
            <p:cNvSpPr/>
            <p:nvPr/>
          </p:nvSpPr>
          <p:spPr>
            <a:xfrm rot="16200000">
              <a:off x="11073132" y="1134660"/>
              <a:ext cx="1133856" cy="1133856"/>
            </a:xfrm>
            <a:prstGeom prst="rtTriangle">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2" name="Rectangle 271">
              <a:extLst>
                <a:ext uri="{FF2B5EF4-FFF2-40B4-BE49-F238E27FC236}">
                  <a16:creationId xmlns:a16="http://schemas.microsoft.com/office/drawing/2014/main" id="{13F941A7-E5A7-54BB-44F0-38FE94C32B80}"/>
                </a:ext>
              </a:extLst>
            </p:cNvPr>
            <p:cNvSpPr/>
            <p:nvPr/>
          </p:nvSpPr>
          <p:spPr>
            <a:xfrm>
              <a:off x="11073132" y="5674389"/>
              <a:ext cx="1133856" cy="1133856"/>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3" name="Right Triangle 272">
              <a:extLst>
                <a:ext uri="{FF2B5EF4-FFF2-40B4-BE49-F238E27FC236}">
                  <a16:creationId xmlns:a16="http://schemas.microsoft.com/office/drawing/2014/main" id="{B69D125D-4E8B-E43A-E6D1-FD6F117C9804}"/>
                </a:ext>
              </a:extLst>
            </p:cNvPr>
            <p:cNvSpPr/>
            <p:nvPr/>
          </p:nvSpPr>
          <p:spPr>
            <a:xfrm>
              <a:off x="11073132" y="5674389"/>
              <a:ext cx="1133856" cy="1133856"/>
            </a:xfrm>
            <a:prstGeom prst="rtTriangle">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4" name="Oval 273">
              <a:extLst>
                <a:ext uri="{FF2B5EF4-FFF2-40B4-BE49-F238E27FC236}">
                  <a16:creationId xmlns:a16="http://schemas.microsoft.com/office/drawing/2014/main" id="{6706F1B6-A686-3D4F-FA17-2AFA5A264FC4}"/>
                </a:ext>
              </a:extLst>
            </p:cNvPr>
            <p:cNvSpPr/>
            <p:nvPr/>
          </p:nvSpPr>
          <p:spPr>
            <a:xfrm>
              <a:off x="11068331" y="2833572"/>
              <a:ext cx="566928" cy="566928"/>
            </a:xfrm>
            <a:prstGeom prst="ellipse">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5" name="Oval 274">
              <a:extLst>
                <a:ext uri="{FF2B5EF4-FFF2-40B4-BE49-F238E27FC236}">
                  <a16:creationId xmlns:a16="http://schemas.microsoft.com/office/drawing/2014/main" id="{76BA5178-E0B6-7F4F-9E1E-BE6CFA1BEDB6}"/>
                </a:ext>
              </a:extLst>
            </p:cNvPr>
            <p:cNvSpPr/>
            <p:nvPr/>
          </p:nvSpPr>
          <p:spPr>
            <a:xfrm>
              <a:off x="11640060" y="2833572"/>
              <a:ext cx="566928" cy="566928"/>
            </a:xfrm>
            <a:prstGeom prst="ellipse">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7" name="Rectangle 276">
              <a:extLst>
                <a:ext uri="{FF2B5EF4-FFF2-40B4-BE49-F238E27FC236}">
                  <a16:creationId xmlns:a16="http://schemas.microsoft.com/office/drawing/2014/main" id="{2E5D3AFF-33A9-8D84-27A2-9C8B7DFD1412}"/>
                </a:ext>
              </a:extLst>
            </p:cNvPr>
            <p:cNvSpPr/>
            <p:nvPr/>
          </p:nvSpPr>
          <p:spPr>
            <a:xfrm>
              <a:off x="11636684" y="3399591"/>
              <a:ext cx="570304" cy="566928"/>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8" name="Rectangle 277">
              <a:extLst>
                <a:ext uri="{FF2B5EF4-FFF2-40B4-BE49-F238E27FC236}">
                  <a16:creationId xmlns:a16="http://schemas.microsoft.com/office/drawing/2014/main" id="{C59D0D23-3315-7AA6-F8AE-FEBA85525B49}"/>
                </a:ext>
              </a:extLst>
            </p:cNvPr>
            <p:cNvSpPr/>
            <p:nvPr/>
          </p:nvSpPr>
          <p:spPr>
            <a:xfrm>
              <a:off x="11636684" y="3969496"/>
              <a:ext cx="570304" cy="566928"/>
            </a:xfrm>
            <a:prstGeom prst="rect">
              <a:avLst/>
            </a:prstGeom>
            <a:solidFill>
              <a:srgbClr val="00FFB3"/>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79" name="Rectangle 278">
              <a:extLst>
                <a:ext uri="{FF2B5EF4-FFF2-40B4-BE49-F238E27FC236}">
                  <a16:creationId xmlns:a16="http://schemas.microsoft.com/office/drawing/2014/main" id="{E7D3D30D-B0BF-6E0C-A5E9-425ED35D5C5E}"/>
                </a:ext>
              </a:extLst>
            </p:cNvPr>
            <p:cNvSpPr/>
            <p:nvPr/>
          </p:nvSpPr>
          <p:spPr>
            <a:xfrm>
              <a:off x="11064101" y="3399590"/>
              <a:ext cx="570304" cy="566928"/>
            </a:xfrm>
            <a:prstGeom prst="rect">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0" name="Rectangle 279">
              <a:extLst>
                <a:ext uri="{FF2B5EF4-FFF2-40B4-BE49-F238E27FC236}">
                  <a16:creationId xmlns:a16="http://schemas.microsoft.com/office/drawing/2014/main" id="{4D5F594E-89C5-D1BD-E8C3-08A1735430E6}"/>
                </a:ext>
              </a:extLst>
            </p:cNvPr>
            <p:cNvSpPr/>
            <p:nvPr/>
          </p:nvSpPr>
          <p:spPr>
            <a:xfrm>
              <a:off x="11064101" y="3969496"/>
              <a:ext cx="570304" cy="566928"/>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1" name="Graphic 230">
              <a:extLst>
                <a:ext uri="{FF2B5EF4-FFF2-40B4-BE49-F238E27FC236}">
                  <a16:creationId xmlns:a16="http://schemas.microsoft.com/office/drawing/2014/main" id="{2C65F87A-18BB-D199-104D-067899BBF7C4}"/>
                </a:ext>
              </a:extLst>
            </p:cNvPr>
            <p:cNvSpPr/>
            <p:nvPr/>
          </p:nvSpPr>
          <p:spPr>
            <a:xfrm>
              <a:off x="11067477" y="4539205"/>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A2756"/>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2" name="Graphic 232">
              <a:extLst>
                <a:ext uri="{FF2B5EF4-FFF2-40B4-BE49-F238E27FC236}">
                  <a16:creationId xmlns:a16="http://schemas.microsoft.com/office/drawing/2014/main" id="{D18479F1-8272-78A4-12F7-DE220E1EBD10}"/>
                </a:ext>
              </a:extLst>
            </p:cNvPr>
            <p:cNvSpPr/>
            <p:nvPr/>
          </p:nvSpPr>
          <p:spPr>
            <a:xfrm rot="16200000">
              <a:off x="9939525" y="5674389"/>
              <a:ext cx="1133856" cy="1133856"/>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B2E9E7"/>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08182" hangingPunct="0"/>
              <a:endParaRPr lang="en-US" sz="1788" kern="0">
                <a:solidFill>
                  <a:srgbClr val="000000"/>
                </a:solidFill>
                <a:latin typeface="Arial"/>
                <a:cs typeface="Arial"/>
                <a:sym typeface="Arial"/>
              </a:endParaRPr>
            </a:p>
          </p:txBody>
        </p:sp>
        <p:sp>
          <p:nvSpPr>
            <p:cNvPr id="283" name="Graphic 230">
              <a:extLst>
                <a:ext uri="{FF2B5EF4-FFF2-40B4-BE49-F238E27FC236}">
                  <a16:creationId xmlns:a16="http://schemas.microsoft.com/office/drawing/2014/main" id="{47BBDDE6-43E0-8703-AEC4-76A12CFE0ECB}"/>
                </a:ext>
              </a:extLst>
            </p:cNvPr>
            <p:cNvSpPr/>
            <p:nvPr/>
          </p:nvSpPr>
          <p:spPr>
            <a:xfrm flipH="1">
              <a:off x="11633621" y="4539205"/>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080FF"/>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4" name="Graphic 232">
              <a:extLst>
                <a:ext uri="{FF2B5EF4-FFF2-40B4-BE49-F238E27FC236}">
                  <a16:creationId xmlns:a16="http://schemas.microsoft.com/office/drawing/2014/main" id="{D25B7D28-8FD0-2E76-B968-0D21F0EA4BDE}"/>
                </a:ext>
              </a:extLst>
            </p:cNvPr>
            <p:cNvSpPr/>
            <p:nvPr/>
          </p:nvSpPr>
          <p:spPr>
            <a:xfrm flipH="1">
              <a:off x="11638028" y="2262625"/>
              <a:ext cx="568960" cy="568960"/>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080FF"/>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5" name="Graphic 232">
              <a:extLst>
                <a:ext uri="{FF2B5EF4-FFF2-40B4-BE49-F238E27FC236}">
                  <a16:creationId xmlns:a16="http://schemas.microsoft.com/office/drawing/2014/main" id="{84B37B2C-FF97-183A-5BBD-6C8120F85873}"/>
                </a:ext>
              </a:extLst>
            </p:cNvPr>
            <p:cNvSpPr/>
            <p:nvPr/>
          </p:nvSpPr>
          <p:spPr>
            <a:xfrm flipH="1">
              <a:off x="11066299" y="2262625"/>
              <a:ext cx="568960" cy="568960"/>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0B5B1"/>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6" name="Rectangle 285">
              <a:extLst>
                <a:ext uri="{FF2B5EF4-FFF2-40B4-BE49-F238E27FC236}">
                  <a16:creationId xmlns:a16="http://schemas.microsoft.com/office/drawing/2014/main" id="{94E2BF36-C472-DC88-33D6-C19A353CAFCD}"/>
                </a:ext>
              </a:extLst>
            </p:cNvPr>
            <p:cNvSpPr/>
            <p:nvPr/>
          </p:nvSpPr>
          <p:spPr>
            <a:xfrm>
              <a:off x="9936945" y="3402568"/>
              <a:ext cx="1133856" cy="1133856"/>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7" name="Right Triangle 286">
              <a:extLst>
                <a:ext uri="{FF2B5EF4-FFF2-40B4-BE49-F238E27FC236}">
                  <a16:creationId xmlns:a16="http://schemas.microsoft.com/office/drawing/2014/main" id="{9698B122-95BD-A7DC-F7C9-C2F2D72C2D30}"/>
                </a:ext>
              </a:extLst>
            </p:cNvPr>
            <p:cNvSpPr/>
            <p:nvPr/>
          </p:nvSpPr>
          <p:spPr>
            <a:xfrm rot="5400000">
              <a:off x="9936945" y="3402568"/>
              <a:ext cx="1133856" cy="1133856"/>
            </a:xfrm>
            <a:prstGeom prst="rtTriangle">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8" name="Graphic 232">
              <a:extLst>
                <a:ext uri="{FF2B5EF4-FFF2-40B4-BE49-F238E27FC236}">
                  <a16:creationId xmlns:a16="http://schemas.microsoft.com/office/drawing/2014/main" id="{7C30FB6B-0B0F-A7D2-8AD3-F1ADE02E81D6}"/>
                </a:ext>
              </a:extLst>
            </p:cNvPr>
            <p:cNvSpPr/>
            <p:nvPr/>
          </p:nvSpPr>
          <p:spPr>
            <a:xfrm rot="16200000">
              <a:off x="9939525" y="1697729"/>
              <a:ext cx="1133856" cy="1133856"/>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A2756"/>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89" name="Graphic 230">
              <a:extLst>
                <a:ext uri="{FF2B5EF4-FFF2-40B4-BE49-F238E27FC236}">
                  <a16:creationId xmlns:a16="http://schemas.microsoft.com/office/drawing/2014/main" id="{70A4D463-0A24-A026-D473-30A285EF2D33}"/>
                </a:ext>
              </a:extLst>
            </p:cNvPr>
            <p:cNvSpPr/>
            <p:nvPr/>
          </p:nvSpPr>
          <p:spPr>
            <a:xfrm rot="10800000">
              <a:off x="9937058" y="4758"/>
              <a:ext cx="566928" cy="1133857"/>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A2756"/>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0" name="Graphic 230">
              <a:extLst>
                <a:ext uri="{FF2B5EF4-FFF2-40B4-BE49-F238E27FC236}">
                  <a16:creationId xmlns:a16="http://schemas.microsoft.com/office/drawing/2014/main" id="{00849AE2-417D-8CF3-0DDA-4675F430C3FF}"/>
                </a:ext>
              </a:extLst>
            </p:cNvPr>
            <p:cNvSpPr/>
            <p:nvPr/>
          </p:nvSpPr>
          <p:spPr>
            <a:xfrm rot="5400000" flipH="1">
              <a:off x="10220409" y="851196"/>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080FF"/>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2" name="Rectangle 291">
              <a:extLst>
                <a:ext uri="{FF2B5EF4-FFF2-40B4-BE49-F238E27FC236}">
                  <a16:creationId xmlns:a16="http://schemas.microsoft.com/office/drawing/2014/main" id="{8FB25047-1F67-B3DE-9611-12F50DECC60F}"/>
                </a:ext>
              </a:extLst>
            </p:cNvPr>
            <p:cNvSpPr/>
            <p:nvPr/>
          </p:nvSpPr>
          <p:spPr>
            <a:xfrm>
              <a:off x="9366326" y="7145"/>
              <a:ext cx="570304" cy="566928"/>
            </a:xfrm>
            <a:prstGeom prst="rect">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3" name="Rectangle 292">
              <a:extLst>
                <a:ext uri="{FF2B5EF4-FFF2-40B4-BE49-F238E27FC236}">
                  <a16:creationId xmlns:a16="http://schemas.microsoft.com/office/drawing/2014/main" id="{7C71C67C-2A39-CE1B-D130-70055C01F476}"/>
                </a:ext>
              </a:extLst>
            </p:cNvPr>
            <p:cNvSpPr/>
            <p:nvPr/>
          </p:nvSpPr>
          <p:spPr>
            <a:xfrm>
              <a:off x="8798024" y="7144"/>
              <a:ext cx="570304" cy="566928"/>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4" name="Rectangle 293">
              <a:extLst>
                <a:ext uri="{FF2B5EF4-FFF2-40B4-BE49-F238E27FC236}">
                  <a16:creationId xmlns:a16="http://schemas.microsoft.com/office/drawing/2014/main" id="{E4649AC8-6216-B816-B304-D865E28118F4}"/>
                </a:ext>
              </a:extLst>
            </p:cNvPr>
            <p:cNvSpPr/>
            <p:nvPr/>
          </p:nvSpPr>
          <p:spPr>
            <a:xfrm rot="16200000">
              <a:off x="9085911" y="854052"/>
              <a:ext cx="1133856" cy="567581"/>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5" name="Graphic 232">
              <a:extLst>
                <a:ext uri="{FF2B5EF4-FFF2-40B4-BE49-F238E27FC236}">
                  <a16:creationId xmlns:a16="http://schemas.microsoft.com/office/drawing/2014/main" id="{AFB20F91-F7A7-4D64-1FA5-0117C18581DF}"/>
                </a:ext>
              </a:extLst>
            </p:cNvPr>
            <p:cNvSpPr/>
            <p:nvPr/>
          </p:nvSpPr>
          <p:spPr>
            <a:xfrm rot="10800000" flipH="1">
              <a:off x="9369048" y="1699556"/>
              <a:ext cx="568960" cy="568960"/>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B2E9E7"/>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08182" hangingPunct="0"/>
              <a:endParaRPr lang="en-US" sz="1788" kern="0">
                <a:solidFill>
                  <a:srgbClr val="000000"/>
                </a:solidFill>
                <a:latin typeface="Arial"/>
                <a:cs typeface="Arial"/>
                <a:sym typeface="Arial"/>
              </a:endParaRPr>
            </a:p>
          </p:txBody>
        </p:sp>
        <p:sp>
          <p:nvSpPr>
            <p:cNvPr id="296" name="Graphic 230">
              <a:extLst>
                <a:ext uri="{FF2B5EF4-FFF2-40B4-BE49-F238E27FC236}">
                  <a16:creationId xmlns:a16="http://schemas.microsoft.com/office/drawing/2014/main" id="{7A48158E-4B80-D6E2-5103-6A59EB1C2B65}"/>
                </a:ext>
              </a:extLst>
            </p:cNvPr>
            <p:cNvSpPr/>
            <p:nvPr/>
          </p:nvSpPr>
          <p:spPr>
            <a:xfrm>
              <a:off x="9371080" y="2270579"/>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080FF"/>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7" name="Rectangle 296">
              <a:extLst>
                <a:ext uri="{FF2B5EF4-FFF2-40B4-BE49-F238E27FC236}">
                  <a16:creationId xmlns:a16="http://schemas.microsoft.com/office/drawing/2014/main" id="{19302A64-C085-4B60-441A-8C9B95B6F382}"/>
                </a:ext>
              </a:extLst>
            </p:cNvPr>
            <p:cNvSpPr/>
            <p:nvPr/>
          </p:nvSpPr>
          <p:spPr>
            <a:xfrm>
              <a:off x="9368024" y="3399590"/>
              <a:ext cx="570304" cy="566928"/>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8" name="Rectangle 297">
              <a:extLst>
                <a:ext uri="{FF2B5EF4-FFF2-40B4-BE49-F238E27FC236}">
                  <a16:creationId xmlns:a16="http://schemas.microsoft.com/office/drawing/2014/main" id="{FB0B3770-1BDF-92CA-4598-1DDA804727BC}"/>
                </a:ext>
              </a:extLst>
            </p:cNvPr>
            <p:cNvSpPr/>
            <p:nvPr/>
          </p:nvSpPr>
          <p:spPr>
            <a:xfrm>
              <a:off x="8801400" y="3968845"/>
              <a:ext cx="1133856" cy="567581"/>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299" name="Rectangle 298">
              <a:extLst>
                <a:ext uri="{FF2B5EF4-FFF2-40B4-BE49-F238E27FC236}">
                  <a16:creationId xmlns:a16="http://schemas.microsoft.com/office/drawing/2014/main" id="{C6A41F52-8B9C-9079-21EB-758B8E95796E}"/>
                </a:ext>
              </a:extLst>
            </p:cNvPr>
            <p:cNvSpPr/>
            <p:nvPr/>
          </p:nvSpPr>
          <p:spPr>
            <a:xfrm>
              <a:off x="9366289" y="4539742"/>
              <a:ext cx="570304" cy="566928"/>
            </a:xfrm>
            <a:prstGeom prst="rect">
              <a:avLst/>
            </a:prstGeom>
            <a:solidFill>
              <a:srgbClr val="00FFB3"/>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00" name="Rectangle 299">
              <a:extLst>
                <a:ext uri="{FF2B5EF4-FFF2-40B4-BE49-F238E27FC236}">
                  <a16:creationId xmlns:a16="http://schemas.microsoft.com/office/drawing/2014/main" id="{4635A3C0-31E1-4D08-A10D-38F1A64EF47F}"/>
                </a:ext>
              </a:extLst>
            </p:cNvPr>
            <p:cNvSpPr/>
            <p:nvPr/>
          </p:nvSpPr>
          <p:spPr>
            <a:xfrm>
              <a:off x="9366289" y="5106133"/>
              <a:ext cx="570304" cy="566928"/>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01" name="Graphic 232">
              <a:extLst>
                <a:ext uri="{FF2B5EF4-FFF2-40B4-BE49-F238E27FC236}">
                  <a16:creationId xmlns:a16="http://schemas.microsoft.com/office/drawing/2014/main" id="{C537A070-A9D2-9EBD-42EF-3857EA03B018}"/>
                </a:ext>
              </a:extLst>
            </p:cNvPr>
            <p:cNvSpPr/>
            <p:nvPr/>
          </p:nvSpPr>
          <p:spPr>
            <a:xfrm>
              <a:off x="8802737" y="5674389"/>
              <a:ext cx="1133856" cy="1133856"/>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0FFB3"/>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02" name="Rectangle 301">
              <a:extLst>
                <a:ext uri="{FF2B5EF4-FFF2-40B4-BE49-F238E27FC236}">
                  <a16:creationId xmlns:a16="http://schemas.microsoft.com/office/drawing/2014/main" id="{B1A559B9-1CAB-5B5D-8B62-6C04EFE81018}"/>
                </a:ext>
              </a:extLst>
            </p:cNvPr>
            <p:cNvSpPr/>
            <p:nvPr/>
          </p:nvSpPr>
          <p:spPr>
            <a:xfrm rot="16200000">
              <a:off x="8515563" y="4822882"/>
              <a:ext cx="1133856" cy="567581"/>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grpSp>
          <p:nvGrpSpPr>
            <p:cNvPr id="303" name="Group 302">
              <a:extLst>
                <a:ext uri="{FF2B5EF4-FFF2-40B4-BE49-F238E27FC236}">
                  <a16:creationId xmlns:a16="http://schemas.microsoft.com/office/drawing/2014/main" id="{32A40E41-CA9F-02FC-3471-31F5A7D158FD}"/>
                </a:ext>
              </a:extLst>
            </p:cNvPr>
            <p:cNvGrpSpPr/>
            <p:nvPr/>
          </p:nvGrpSpPr>
          <p:grpSpPr>
            <a:xfrm>
              <a:off x="8798625" y="5674432"/>
              <a:ext cx="507703" cy="252781"/>
              <a:chOff x="7200671" y="2826428"/>
              <a:chExt cx="1138657" cy="566928"/>
            </a:xfrm>
          </p:grpSpPr>
          <p:sp>
            <p:nvSpPr>
              <p:cNvPr id="304" name="Oval 303">
                <a:extLst>
                  <a:ext uri="{FF2B5EF4-FFF2-40B4-BE49-F238E27FC236}">
                    <a16:creationId xmlns:a16="http://schemas.microsoft.com/office/drawing/2014/main" id="{41571D5A-4D0F-6ED7-6A3D-473B1D92C094}"/>
                  </a:ext>
                </a:extLst>
              </p:cNvPr>
              <p:cNvSpPr/>
              <p:nvPr/>
            </p:nvSpPr>
            <p:spPr>
              <a:xfrm>
                <a:off x="7200671" y="2826428"/>
                <a:ext cx="566928" cy="566928"/>
              </a:xfrm>
              <a:prstGeom prst="ellipse">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05" name="Oval 304">
                <a:extLst>
                  <a:ext uri="{FF2B5EF4-FFF2-40B4-BE49-F238E27FC236}">
                    <a16:creationId xmlns:a16="http://schemas.microsoft.com/office/drawing/2014/main" id="{F9496A36-AB5A-D986-627F-A9742436645B}"/>
                  </a:ext>
                </a:extLst>
              </p:cNvPr>
              <p:cNvSpPr/>
              <p:nvPr/>
            </p:nvSpPr>
            <p:spPr>
              <a:xfrm>
                <a:off x="7772400" y="2826428"/>
                <a:ext cx="566928" cy="566928"/>
              </a:xfrm>
              <a:prstGeom prst="ellipse">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grpSp>
        <p:sp>
          <p:nvSpPr>
            <p:cNvPr id="306" name="Oval 305">
              <a:extLst>
                <a:ext uri="{FF2B5EF4-FFF2-40B4-BE49-F238E27FC236}">
                  <a16:creationId xmlns:a16="http://schemas.microsoft.com/office/drawing/2014/main" id="{470D2C71-E5D3-EB8D-653A-2581118C5F9A}"/>
                </a:ext>
              </a:extLst>
            </p:cNvPr>
            <p:cNvSpPr/>
            <p:nvPr/>
          </p:nvSpPr>
          <p:spPr>
            <a:xfrm>
              <a:off x="8801400" y="3401998"/>
              <a:ext cx="566928" cy="566928"/>
            </a:xfrm>
            <a:prstGeom prst="ellipse">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07" name="Right Triangle 306">
              <a:extLst>
                <a:ext uri="{FF2B5EF4-FFF2-40B4-BE49-F238E27FC236}">
                  <a16:creationId xmlns:a16="http://schemas.microsoft.com/office/drawing/2014/main" id="{52AD2B4F-DFB3-5390-30E8-8A9DEABD20F5}"/>
                </a:ext>
              </a:extLst>
            </p:cNvPr>
            <p:cNvSpPr/>
            <p:nvPr/>
          </p:nvSpPr>
          <p:spPr>
            <a:xfrm rot="16200000">
              <a:off x="8801985" y="2833351"/>
              <a:ext cx="566928" cy="566928"/>
            </a:xfrm>
            <a:prstGeom prst="rtTriangle">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08" name="Graphic 232">
              <a:extLst>
                <a:ext uri="{FF2B5EF4-FFF2-40B4-BE49-F238E27FC236}">
                  <a16:creationId xmlns:a16="http://schemas.microsoft.com/office/drawing/2014/main" id="{0AD4DC95-58EC-3D03-CD6B-041C9C0FE148}"/>
                </a:ext>
              </a:extLst>
            </p:cNvPr>
            <p:cNvSpPr/>
            <p:nvPr/>
          </p:nvSpPr>
          <p:spPr>
            <a:xfrm>
              <a:off x="8801847" y="1699556"/>
              <a:ext cx="566928" cy="566928"/>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0FFB3"/>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09" name="Graphic 230">
              <a:extLst>
                <a:ext uri="{FF2B5EF4-FFF2-40B4-BE49-F238E27FC236}">
                  <a16:creationId xmlns:a16="http://schemas.microsoft.com/office/drawing/2014/main" id="{EED8A347-4BE2-6325-068B-2FB08B870D3D}"/>
                </a:ext>
              </a:extLst>
            </p:cNvPr>
            <p:cNvSpPr/>
            <p:nvPr/>
          </p:nvSpPr>
          <p:spPr>
            <a:xfrm>
              <a:off x="8801400" y="570912"/>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A2756"/>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0" name="Graphic 232">
              <a:extLst>
                <a:ext uri="{FF2B5EF4-FFF2-40B4-BE49-F238E27FC236}">
                  <a16:creationId xmlns:a16="http://schemas.microsoft.com/office/drawing/2014/main" id="{5F0480E2-8BF9-2806-4C0E-F6F90008431E}"/>
                </a:ext>
              </a:extLst>
            </p:cNvPr>
            <p:cNvSpPr/>
            <p:nvPr/>
          </p:nvSpPr>
          <p:spPr>
            <a:xfrm rot="16200000">
              <a:off x="8801847" y="2270579"/>
              <a:ext cx="566928" cy="566928"/>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A2756"/>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1" name="Oval 310">
              <a:extLst>
                <a:ext uri="{FF2B5EF4-FFF2-40B4-BE49-F238E27FC236}">
                  <a16:creationId xmlns:a16="http://schemas.microsoft.com/office/drawing/2014/main" id="{2C2FB5B5-BA9B-5CC7-5B70-5D3F37514CEB}"/>
                </a:ext>
              </a:extLst>
            </p:cNvPr>
            <p:cNvSpPr/>
            <p:nvPr/>
          </p:nvSpPr>
          <p:spPr>
            <a:xfrm>
              <a:off x="6527332" y="7146"/>
              <a:ext cx="1133856" cy="1138289"/>
            </a:xfrm>
            <a:prstGeom prst="ellipse">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2" name="Rectangle 311">
              <a:extLst>
                <a:ext uri="{FF2B5EF4-FFF2-40B4-BE49-F238E27FC236}">
                  <a16:creationId xmlns:a16="http://schemas.microsoft.com/office/drawing/2014/main" id="{A5A2774A-3019-F19D-1878-B2602448D97B}"/>
                </a:ext>
              </a:extLst>
            </p:cNvPr>
            <p:cNvSpPr/>
            <p:nvPr/>
          </p:nvSpPr>
          <p:spPr>
            <a:xfrm>
              <a:off x="6527332" y="3406193"/>
              <a:ext cx="1133856" cy="567581"/>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3" name="Graphic 232">
              <a:extLst>
                <a:ext uri="{FF2B5EF4-FFF2-40B4-BE49-F238E27FC236}">
                  <a16:creationId xmlns:a16="http://schemas.microsoft.com/office/drawing/2014/main" id="{BAA5BD02-4B2F-CEAC-E08C-40655D88F4EF}"/>
                </a:ext>
              </a:extLst>
            </p:cNvPr>
            <p:cNvSpPr/>
            <p:nvPr/>
          </p:nvSpPr>
          <p:spPr>
            <a:xfrm rot="10800000">
              <a:off x="6524752" y="1138502"/>
              <a:ext cx="1133856" cy="1133856"/>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B2E9E7"/>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08182" hangingPunct="0"/>
              <a:endParaRPr lang="en-US" sz="1788" kern="0">
                <a:solidFill>
                  <a:srgbClr val="000000"/>
                </a:solidFill>
                <a:latin typeface="Arial"/>
                <a:cs typeface="Arial"/>
                <a:sym typeface="Arial"/>
              </a:endParaRPr>
            </a:p>
          </p:txBody>
        </p:sp>
        <p:sp>
          <p:nvSpPr>
            <p:cNvPr id="314" name="Rectangle 313">
              <a:extLst>
                <a:ext uri="{FF2B5EF4-FFF2-40B4-BE49-F238E27FC236}">
                  <a16:creationId xmlns:a16="http://schemas.microsoft.com/office/drawing/2014/main" id="{94CEA51E-D719-9AA9-019D-3C8F16E743B9}"/>
                </a:ext>
              </a:extLst>
            </p:cNvPr>
            <p:cNvSpPr/>
            <p:nvPr/>
          </p:nvSpPr>
          <p:spPr>
            <a:xfrm rot="10800000">
              <a:off x="6527332" y="2274202"/>
              <a:ext cx="1133856" cy="1133856"/>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5" name="Right Triangle 314">
              <a:extLst>
                <a:ext uri="{FF2B5EF4-FFF2-40B4-BE49-F238E27FC236}">
                  <a16:creationId xmlns:a16="http://schemas.microsoft.com/office/drawing/2014/main" id="{E9A543FE-5D7A-62A8-1172-E19633E24927}"/>
                </a:ext>
              </a:extLst>
            </p:cNvPr>
            <p:cNvSpPr/>
            <p:nvPr/>
          </p:nvSpPr>
          <p:spPr>
            <a:xfrm rot="16200000">
              <a:off x="6527332" y="2274202"/>
              <a:ext cx="1133856" cy="1133856"/>
            </a:xfrm>
            <a:prstGeom prst="rtTriangle">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6" name="Graphic 232">
              <a:extLst>
                <a:ext uri="{FF2B5EF4-FFF2-40B4-BE49-F238E27FC236}">
                  <a16:creationId xmlns:a16="http://schemas.microsoft.com/office/drawing/2014/main" id="{92688B37-F393-19AE-9164-335EC0274200}"/>
                </a:ext>
              </a:extLst>
            </p:cNvPr>
            <p:cNvSpPr/>
            <p:nvPr/>
          </p:nvSpPr>
          <p:spPr>
            <a:xfrm rot="5400000">
              <a:off x="6524752" y="3977214"/>
              <a:ext cx="1133856" cy="1133856"/>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A2756"/>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7" name="Graphic 230">
              <a:extLst>
                <a:ext uri="{FF2B5EF4-FFF2-40B4-BE49-F238E27FC236}">
                  <a16:creationId xmlns:a16="http://schemas.microsoft.com/office/drawing/2014/main" id="{975AAC2A-8BD7-07E7-8170-C028653DFB54}"/>
                </a:ext>
              </a:extLst>
            </p:cNvPr>
            <p:cNvSpPr/>
            <p:nvPr/>
          </p:nvSpPr>
          <p:spPr>
            <a:xfrm rot="16200000">
              <a:off x="6810796" y="5390373"/>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A2756"/>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8" name="Graphic 230">
              <a:extLst>
                <a:ext uri="{FF2B5EF4-FFF2-40B4-BE49-F238E27FC236}">
                  <a16:creationId xmlns:a16="http://schemas.microsoft.com/office/drawing/2014/main" id="{1412F649-D237-0E74-0C47-E7A552C3829C}"/>
                </a:ext>
              </a:extLst>
            </p:cNvPr>
            <p:cNvSpPr/>
            <p:nvPr/>
          </p:nvSpPr>
          <p:spPr>
            <a:xfrm rot="16200000" flipH="1">
              <a:off x="6810796" y="4825574"/>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080FF"/>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19" name="Graphic 230">
              <a:extLst>
                <a:ext uri="{FF2B5EF4-FFF2-40B4-BE49-F238E27FC236}">
                  <a16:creationId xmlns:a16="http://schemas.microsoft.com/office/drawing/2014/main" id="{77863603-93E7-F54E-613D-34CC943B13D2}"/>
                </a:ext>
              </a:extLst>
            </p:cNvPr>
            <p:cNvSpPr/>
            <p:nvPr/>
          </p:nvSpPr>
          <p:spPr>
            <a:xfrm rot="16200000" flipH="1">
              <a:off x="6810796" y="5957853"/>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0FFB3"/>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0" name="Rectangle 319">
              <a:extLst>
                <a:ext uri="{FF2B5EF4-FFF2-40B4-BE49-F238E27FC236}">
                  <a16:creationId xmlns:a16="http://schemas.microsoft.com/office/drawing/2014/main" id="{04E8091E-A281-534A-ED4F-CDCDF116C338}"/>
                </a:ext>
              </a:extLst>
            </p:cNvPr>
            <p:cNvSpPr/>
            <p:nvPr/>
          </p:nvSpPr>
          <p:spPr>
            <a:xfrm rot="10800000">
              <a:off x="7661503" y="6236553"/>
              <a:ext cx="570304" cy="566928"/>
            </a:xfrm>
            <a:prstGeom prst="rect">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1" name="Rectangle 320">
              <a:extLst>
                <a:ext uri="{FF2B5EF4-FFF2-40B4-BE49-F238E27FC236}">
                  <a16:creationId xmlns:a16="http://schemas.microsoft.com/office/drawing/2014/main" id="{E408146B-5C0B-76B3-DCA6-8F14553EC1C5}"/>
                </a:ext>
              </a:extLst>
            </p:cNvPr>
            <p:cNvSpPr/>
            <p:nvPr/>
          </p:nvSpPr>
          <p:spPr>
            <a:xfrm rot="10800000">
              <a:off x="8229805" y="6236554"/>
              <a:ext cx="570304" cy="566928"/>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2" name="Rectangle 321">
              <a:extLst>
                <a:ext uri="{FF2B5EF4-FFF2-40B4-BE49-F238E27FC236}">
                  <a16:creationId xmlns:a16="http://schemas.microsoft.com/office/drawing/2014/main" id="{08AA7517-83E4-BF8A-6488-9C52B8BC2B7B}"/>
                </a:ext>
              </a:extLst>
            </p:cNvPr>
            <p:cNvSpPr/>
            <p:nvPr/>
          </p:nvSpPr>
          <p:spPr>
            <a:xfrm rot="5400000">
              <a:off x="7378366" y="5388997"/>
              <a:ext cx="1133856" cy="567581"/>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3" name="Graphic 232">
              <a:extLst>
                <a:ext uri="{FF2B5EF4-FFF2-40B4-BE49-F238E27FC236}">
                  <a16:creationId xmlns:a16="http://schemas.microsoft.com/office/drawing/2014/main" id="{EAF880B8-9564-59FC-7623-1AC77EB70223}"/>
                </a:ext>
              </a:extLst>
            </p:cNvPr>
            <p:cNvSpPr/>
            <p:nvPr/>
          </p:nvSpPr>
          <p:spPr>
            <a:xfrm flipH="1">
              <a:off x="7660125" y="4542110"/>
              <a:ext cx="568960" cy="568960"/>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B2E9E7"/>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08182" hangingPunct="0"/>
              <a:endParaRPr lang="en-US" sz="1788" kern="0">
                <a:solidFill>
                  <a:srgbClr val="000000"/>
                </a:solidFill>
                <a:latin typeface="Arial"/>
                <a:cs typeface="Arial"/>
                <a:sym typeface="Arial"/>
              </a:endParaRPr>
            </a:p>
          </p:txBody>
        </p:sp>
        <p:sp>
          <p:nvSpPr>
            <p:cNvPr id="324" name="Graphic 230">
              <a:extLst>
                <a:ext uri="{FF2B5EF4-FFF2-40B4-BE49-F238E27FC236}">
                  <a16:creationId xmlns:a16="http://schemas.microsoft.com/office/drawing/2014/main" id="{586FAAB3-CB23-2D24-3897-2A8B70FD83EF}"/>
                </a:ext>
              </a:extLst>
            </p:cNvPr>
            <p:cNvSpPr/>
            <p:nvPr/>
          </p:nvSpPr>
          <p:spPr>
            <a:xfrm rot="10800000">
              <a:off x="7660125" y="3412411"/>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080FF"/>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5" name="Rectangle 324">
              <a:extLst>
                <a:ext uri="{FF2B5EF4-FFF2-40B4-BE49-F238E27FC236}">
                  <a16:creationId xmlns:a16="http://schemas.microsoft.com/office/drawing/2014/main" id="{07536C1F-9B5F-2831-8709-3D376B5DBED7}"/>
                </a:ext>
              </a:extLst>
            </p:cNvPr>
            <p:cNvSpPr/>
            <p:nvPr/>
          </p:nvSpPr>
          <p:spPr>
            <a:xfrm rot="10800000">
              <a:off x="7659805" y="2844108"/>
              <a:ext cx="570304" cy="566928"/>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6" name="Rectangle 325">
              <a:extLst>
                <a:ext uri="{FF2B5EF4-FFF2-40B4-BE49-F238E27FC236}">
                  <a16:creationId xmlns:a16="http://schemas.microsoft.com/office/drawing/2014/main" id="{0029B5AB-9F45-8148-3974-AA52ADAD1AAA}"/>
                </a:ext>
              </a:extLst>
            </p:cNvPr>
            <p:cNvSpPr/>
            <p:nvPr/>
          </p:nvSpPr>
          <p:spPr>
            <a:xfrm>
              <a:off x="7661540" y="2274204"/>
              <a:ext cx="1133856" cy="567581"/>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7" name="Rectangle 326">
              <a:extLst>
                <a:ext uri="{FF2B5EF4-FFF2-40B4-BE49-F238E27FC236}">
                  <a16:creationId xmlns:a16="http://schemas.microsoft.com/office/drawing/2014/main" id="{A13260B6-47F0-32D0-5FA4-BD6BCCBC8F63}"/>
                </a:ext>
              </a:extLst>
            </p:cNvPr>
            <p:cNvSpPr/>
            <p:nvPr/>
          </p:nvSpPr>
          <p:spPr>
            <a:xfrm>
              <a:off x="7661540" y="1704493"/>
              <a:ext cx="570304" cy="566928"/>
            </a:xfrm>
            <a:prstGeom prst="rect">
              <a:avLst/>
            </a:prstGeom>
            <a:solidFill>
              <a:srgbClr val="00FFB3"/>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8" name="Rectangle 327">
              <a:extLst>
                <a:ext uri="{FF2B5EF4-FFF2-40B4-BE49-F238E27FC236}">
                  <a16:creationId xmlns:a16="http://schemas.microsoft.com/office/drawing/2014/main" id="{D15EA551-F464-8EF1-5D94-8781463D595A}"/>
                </a:ext>
              </a:extLst>
            </p:cNvPr>
            <p:cNvSpPr/>
            <p:nvPr/>
          </p:nvSpPr>
          <p:spPr>
            <a:xfrm>
              <a:off x="7661540" y="1138502"/>
              <a:ext cx="570304" cy="566928"/>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29" name="Graphic 232">
              <a:extLst>
                <a:ext uri="{FF2B5EF4-FFF2-40B4-BE49-F238E27FC236}">
                  <a16:creationId xmlns:a16="http://schemas.microsoft.com/office/drawing/2014/main" id="{48EEDC45-83C5-3C7E-45B2-B92A847C951B}"/>
                </a:ext>
              </a:extLst>
            </p:cNvPr>
            <p:cNvSpPr/>
            <p:nvPr/>
          </p:nvSpPr>
          <p:spPr>
            <a:xfrm rot="10800000">
              <a:off x="7661540" y="7144"/>
              <a:ext cx="1133856" cy="1133856"/>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A2756"/>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30" name="Rectangle 329">
              <a:extLst>
                <a:ext uri="{FF2B5EF4-FFF2-40B4-BE49-F238E27FC236}">
                  <a16:creationId xmlns:a16="http://schemas.microsoft.com/office/drawing/2014/main" id="{517F32A3-8BCC-F338-3520-B507B994F6EE}"/>
                </a:ext>
              </a:extLst>
            </p:cNvPr>
            <p:cNvSpPr/>
            <p:nvPr/>
          </p:nvSpPr>
          <p:spPr>
            <a:xfrm rot="5400000">
              <a:off x="7948714" y="1421642"/>
              <a:ext cx="1133856" cy="567581"/>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grpSp>
          <p:nvGrpSpPr>
            <p:cNvPr id="331" name="Group 330">
              <a:extLst>
                <a:ext uri="{FF2B5EF4-FFF2-40B4-BE49-F238E27FC236}">
                  <a16:creationId xmlns:a16="http://schemas.microsoft.com/office/drawing/2014/main" id="{863075CF-EBD8-4191-6D51-319B63346EC6}"/>
                </a:ext>
              </a:extLst>
            </p:cNvPr>
            <p:cNvGrpSpPr/>
            <p:nvPr/>
          </p:nvGrpSpPr>
          <p:grpSpPr>
            <a:xfrm rot="10800000">
              <a:off x="8298029" y="883417"/>
              <a:ext cx="507703" cy="252781"/>
              <a:chOff x="7200671" y="2826428"/>
              <a:chExt cx="1138657" cy="566928"/>
            </a:xfrm>
          </p:grpSpPr>
          <p:sp>
            <p:nvSpPr>
              <p:cNvPr id="332" name="Oval 331">
                <a:extLst>
                  <a:ext uri="{FF2B5EF4-FFF2-40B4-BE49-F238E27FC236}">
                    <a16:creationId xmlns:a16="http://schemas.microsoft.com/office/drawing/2014/main" id="{7055242D-4211-B782-E11E-03954999F4B3}"/>
                  </a:ext>
                </a:extLst>
              </p:cNvPr>
              <p:cNvSpPr/>
              <p:nvPr/>
            </p:nvSpPr>
            <p:spPr>
              <a:xfrm>
                <a:off x="7200671" y="2826428"/>
                <a:ext cx="566928" cy="566928"/>
              </a:xfrm>
              <a:prstGeom prst="ellipse">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33" name="Oval 332">
                <a:extLst>
                  <a:ext uri="{FF2B5EF4-FFF2-40B4-BE49-F238E27FC236}">
                    <a16:creationId xmlns:a16="http://schemas.microsoft.com/office/drawing/2014/main" id="{9F4B1EAD-5708-05E8-59C0-91E78F9FB38B}"/>
                  </a:ext>
                </a:extLst>
              </p:cNvPr>
              <p:cNvSpPr/>
              <p:nvPr/>
            </p:nvSpPr>
            <p:spPr>
              <a:xfrm>
                <a:off x="7772400" y="2826428"/>
                <a:ext cx="566928" cy="566928"/>
              </a:xfrm>
              <a:prstGeom prst="ellipse">
                <a:avLst/>
              </a:prstGeom>
              <a:solidFill>
                <a:srgbClr val="B2E9E7"/>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grpSp>
        <p:sp>
          <p:nvSpPr>
            <p:cNvPr id="334" name="Graphic 232">
              <a:extLst>
                <a:ext uri="{FF2B5EF4-FFF2-40B4-BE49-F238E27FC236}">
                  <a16:creationId xmlns:a16="http://schemas.microsoft.com/office/drawing/2014/main" id="{897515D8-5D3D-9809-17DF-5B495FB25EEA}"/>
                </a:ext>
              </a:extLst>
            </p:cNvPr>
            <p:cNvSpPr/>
            <p:nvPr/>
          </p:nvSpPr>
          <p:spPr>
            <a:xfrm rot="10800000">
              <a:off x="8229358" y="4544142"/>
              <a:ext cx="566928" cy="566928"/>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0FFB3"/>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35" name="Graphic 230">
              <a:extLst>
                <a:ext uri="{FF2B5EF4-FFF2-40B4-BE49-F238E27FC236}">
                  <a16:creationId xmlns:a16="http://schemas.microsoft.com/office/drawing/2014/main" id="{19FF562F-201C-5920-5C75-93C773B11C4A}"/>
                </a:ext>
              </a:extLst>
            </p:cNvPr>
            <p:cNvSpPr/>
            <p:nvPr/>
          </p:nvSpPr>
          <p:spPr>
            <a:xfrm rot="10800000">
              <a:off x="8229805" y="5105858"/>
              <a:ext cx="566928" cy="1133856"/>
            </a:xfrm>
            <a:custGeom>
              <a:avLst/>
              <a:gdLst>
                <a:gd name="connsiteX0" fmla="*/ 836217 w 836216"/>
                <a:gd name="connsiteY0" fmla="*/ 0 h 1672445"/>
                <a:gd name="connsiteX1" fmla="*/ 836217 w 836216"/>
                <a:gd name="connsiteY1" fmla="*/ 1672446 h 1672445"/>
                <a:gd name="connsiteX2" fmla="*/ 0 w 836216"/>
                <a:gd name="connsiteY2" fmla="*/ 836217 h 1672445"/>
                <a:gd name="connsiteX3" fmla="*/ 65718 w 836216"/>
                <a:gd name="connsiteY3" fmla="*/ 510729 h 1672445"/>
                <a:gd name="connsiteX4" fmla="*/ 836217 w 836216"/>
                <a:gd name="connsiteY4" fmla="*/ 0 h 167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16" h="1672445">
                  <a:moveTo>
                    <a:pt x="836217" y="0"/>
                  </a:moveTo>
                  <a:lnTo>
                    <a:pt x="836217" y="1672446"/>
                  </a:lnTo>
                  <a:cubicBezTo>
                    <a:pt x="374387" y="1672446"/>
                    <a:pt x="0" y="1298047"/>
                    <a:pt x="0" y="836217"/>
                  </a:cubicBezTo>
                  <a:cubicBezTo>
                    <a:pt x="0" y="720760"/>
                    <a:pt x="23405" y="610765"/>
                    <a:pt x="65718" y="510729"/>
                  </a:cubicBezTo>
                  <a:cubicBezTo>
                    <a:pt x="192656" y="210587"/>
                    <a:pt x="489845" y="0"/>
                    <a:pt x="836217" y="0"/>
                  </a:cubicBezTo>
                  <a:close/>
                </a:path>
              </a:pathLst>
            </a:custGeom>
            <a:solidFill>
              <a:srgbClr val="0A2756"/>
            </a:solidFill>
            <a:ln w="11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36" name="Graphic 232">
              <a:extLst>
                <a:ext uri="{FF2B5EF4-FFF2-40B4-BE49-F238E27FC236}">
                  <a16:creationId xmlns:a16="http://schemas.microsoft.com/office/drawing/2014/main" id="{A7B5E72E-AF77-6E39-00DD-8188EB1FF183}"/>
                </a:ext>
              </a:extLst>
            </p:cNvPr>
            <p:cNvSpPr/>
            <p:nvPr/>
          </p:nvSpPr>
          <p:spPr>
            <a:xfrm rot="5400000">
              <a:off x="8229358" y="3979339"/>
              <a:ext cx="566928" cy="566928"/>
            </a:xfrm>
            <a:custGeom>
              <a:avLst/>
              <a:gdLst>
                <a:gd name="connsiteX0" fmla="*/ 1695158 w 1695157"/>
                <a:gd name="connsiteY0" fmla="*/ 0 h 1695157"/>
                <a:gd name="connsiteX1" fmla="*/ 1695158 w 1695157"/>
                <a:gd name="connsiteY1" fmla="*/ 1695158 h 1695157"/>
                <a:gd name="connsiteX2" fmla="*/ 0 w 1695157"/>
                <a:gd name="connsiteY2" fmla="*/ 1695158 h 1695157"/>
                <a:gd name="connsiteX3" fmla="*/ 133221 w 1695157"/>
                <a:gd name="connsiteY3" fmla="*/ 1035336 h 1695157"/>
                <a:gd name="connsiteX4" fmla="*/ 1695158 w 1695157"/>
                <a:gd name="connsiteY4" fmla="*/ 0 h 169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57" h="1695157">
                  <a:moveTo>
                    <a:pt x="1695158" y="0"/>
                  </a:moveTo>
                  <a:lnTo>
                    <a:pt x="1695158" y="1695158"/>
                  </a:lnTo>
                  <a:lnTo>
                    <a:pt x="0" y="1695158"/>
                  </a:lnTo>
                  <a:cubicBezTo>
                    <a:pt x="0" y="1461106"/>
                    <a:pt x="47446" y="1238126"/>
                    <a:pt x="133221" y="1035336"/>
                  </a:cubicBezTo>
                  <a:cubicBezTo>
                    <a:pt x="390547" y="426897"/>
                    <a:pt x="993001" y="0"/>
                    <a:pt x="1695158" y="0"/>
                  </a:cubicBezTo>
                  <a:close/>
                </a:path>
              </a:pathLst>
            </a:custGeom>
            <a:solidFill>
              <a:srgbClr val="0A2756"/>
            </a:solidFill>
            <a:ln w="22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sp>
          <p:nvSpPr>
            <p:cNvPr id="337" name="Rectangle 336">
              <a:extLst>
                <a:ext uri="{FF2B5EF4-FFF2-40B4-BE49-F238E27FC236}">
                  <a16:creationId xmlns:a16="http://schemas.microsoft.com/office/drawing/2014/main" id="{5058E544-7E9C-4B14-63FA-2061DC324223}"/>
                </a:ext>
              </a:extLst>
            </p:cNvPr>
            <p:cNvSpPr/>
            <p:nvPr/>
          </p:nvSpPr>
          <p:spPr>
            <a:xfrm rot="5400000">
              <a:off x="7948714" y="3128931"/>
              <a:ext cx="1133856" cy="567581"/>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20" tIns="45719" rIns="45719" bIns="45719" numCol="1" spcCol="38100" rtlCol="0" anchor="ctr">
              <a:noAutofit/>
            </a:bodyPr>
            <a:lstStyle/>
            <a:p>
              <a:pPr marL="0" marR="0" lvl="0" indent="0" defTabSz="908182" eaLnBrk="1" fontAlgn="auto" latinLnBrk="0" hangingPunct="0">
                <a:lnSpc>
                  <a:spcPct val="100000"/>
                </a:lnSpc>
                <a:spcBef>
                  <a:spcPts val="0"/>
                </a:spcBef>
                <a:spcAft>
                  <a:spcPts val="0"/>
                </a:spcAft>
                <a:buClrTx/>
                <a:buSzTx/>
                <a:buFontTx/>
                <a:buNone/>
                <a:tabLst/>
                <a:defRPr/>
              </a:pPr>
              <a:endParaRPr kumimoji="0" lang="en-US" sz="1788" b="0" i="0" u="none" strike="noStrike" kern="0" cap="none" spc="0" normalizeH="0" baseline="0" noProof="0">
                <a:ln>
                  <a:noFill/>
                </a:ln>
                <a:solidFill>
                  <a:srgbClr val="000000"/>
                </a:solidFill>
                <a:effectLst/>
                <a:uLnTx/>
                <a:uFillTx/>
                <a:latin typeface="Arial"/>
                <a:cs typeface="Arial"/>
                <a:sym typeface="Arial"/>
              </a:endParaRPr>
            </a:p>
          </p:txBody>
        </p:sp>
      </p:grpSp>
      <p:pic>
        <p:nvPicPr>
          <p:cNvPr id="340" name="GroupM_SingleColor_Logo_Navy_RGB.png">
            <a:extLst>
              <a:ext uri="{FF2B5EF4-FFF2-40B4-BE49-F238E27FC236}">
                <a16:creationId xmlns:a16="http://schemas.microsoft.com/office/drawing/2014/main" id="{A9C76FFF-BB61-D438-1FB4-9D7AA7CB8D9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57274" y="310442"/>
            <a:ext cx="981088" cy="279696"/>
          </a:xfrm>
          <a:prstGeom prst="rect">
            <a:avLst/>
          </a:prstGeom>
          <a:ln w="12700">
            <a:miter lim="400000"/>
          </a:ln>
        </p:spPr>
      </p:pic>
    </p:spTree>
    <p:extLst>
      <p:ext uri="{BB962C8B-B14F-4D97-AF65-F5344CB8AC3E}">
        <p14:creationId xmlns:p14="http://schemas.microsoft.com/office/powerpoint/2010/main" val="3924120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0194-D8DC-034F-0553-69724473415D}"/>
              </a:ext>
            </a:extLst>
          </p:cNvPr>
          <p:cNvSpPr>
            <a:spLocks noGrp="1"/>
          </p:cNvSpPr>
          <p:nvPr>
            <p:ph type="title"/>
          </p:nvPr>
        </p:nvSpPr>
        <p:spPr>
          <a:xfrm>
            <a:off x="257114" y="2177339"/>
            <a:ext cx="5266800" cy="3915326"/>
          </a:xfrm>
        </p:spPr>
        <p:txBody>
          <a:bodyPr/>
          <a:lstStyle/>
          <a:p>
            <a:r>
              <a:rPr lang="en-US"/>
              <a:t>01</a:t>
            </a:r>
          </a:p>
        </p:txBody>
      </p:sp>
      <p:sp>
        <p:nvSpPr>
          <p:cNvPr id="3" name="Text Placeholder 2">
            <a:extLst>
              <a:ext uri="{FF2B5EF4-FFF2-40B4-BE49-F238E27FC236}">
                <a16:creationId xmlns:a16="http://schemas.microsoft.com/office/drawing/2014/main" id="{90CCA568-CB81-7E49-5A27-3973C4DE75ED}"/>
              </a:ext>
            </a:extLst>
          </p:cNvPr>
          <p:cNvSpPr>
            <a:spLocks noGrp="1"/>
          </p:cNvSpPr>
          <p:nvPr>
            <p:ph type="body" idx="1"/>
          </p:nvPr>
        </p:nvSpPr>
        <p:spPr>
          <a:xfrm>
            <a:off x="6456363" y="1764000"/>
            <a:ext cx="4203687" cy="623874"/>
          </a:xfrm>
        </p:spPr>
        <p:txBody>
          <a:bodyPr/>
          <a:lstStyle/>
          <a:p>
            <a:r>
              <a:rPr lang="en-US" noProof="0">
                <a:sym typeface="Georgia"/>
              </a:rPr>
              <a:t>Who we are</a:t>
            </a:r>
          </a:p>
        </p:txBody>
      </p:sp>
      <p:sp>
        <p:nvSpPr>
          <p:cNvPr id="10" name="Text Placeholder 9">
            <a:extLst>
              <a:ext uri="{FF2B5EF4-FFF2-40B4-BE49-F238E27FC236}">
                <a16:creationId xmlns:a16="http://schemas.microsoft.com/office/drawing/2014/main" id="{8C464AFE-5C55-E9DD-7FFB-89D975967D62}"/>
              </a:ext>
            </a:extLst>
          </p:cNvPr>
          <p:cNvSpPr>
            <a:spLocks noGrp="1"/>
          </p:cNvSpPr>
          <p:nvPr>
            <p:ph type="body" idx="10"/>
          </p:nvPr>
        </p:nvSpPr>
        <p:spPr>
          <a:xfrm>
            <a:off x="6456363" y="2541600"/>
            <a:ext cx="4203687" cy="3587738"/>
          </a:xfrm>
        </p:spPr>
        <p:txBody>
          <a:bodyPr/>
          <a:lstStyle/>
          <a:p>
            <a:r>
              <a:rPr lang="en-US"/>
              <a:t>Being the industries leading media buying agency,</a:t>
            </a:r>
            <a:br>
              <a:rPr lang="en-US"/>
            </a:br>
            <a:r>
              <a:rPr lang="en-US"/>
              <a:t>we hold our business, employees, and clients to a high standard to carry out our vision, mission, and value propositions.</a:t>
            </a:r>
          </a:p>
        </p:txBody>
      </p:sp>
      <p:sp>
        <p:nvSpPr>
          <p:cNvPr id="17" name="Slide Number Placeholder 16">
            <a:extLst>
              <a:ext uri="{FF2B5EF4-FFF2-40B4-BE49-F238E27FC236}">
                <a16:creationId xmlns:a16="http://schemas.microsoft.com/office/drawing/2014/main" id="{4CA2055B-A31D-9BA9-0CA3-DB30608B5810}"/>
              </a:ext>
            </a:extLst>
          </p:cNvPr>
          <p:cNvSpPr>
            <a:spLocks noGrp="1"/>
          </p:cNvSpPr>
          <p:nvPr>
            <p:ph type="sldNum" sz="quarter" idx="4"/>
          </p:nvPr>
        </p:nvSpPr>
        <p:spPr>
          <a:xfrm>
            <a:off x="11353800" y="6416675"/>
            <a:ext cx="287338" cy="122271"/>
          </a:xfrm>
        </p:spPr>
        <p:txBody>
          <a:bodyPr/>
          <a:lstStyle/>
          <a:p>
            <a:fld id="{35E0D356-6DCB-1E45-8811-333E786CA1EC}" type="slidenum">
              <a:rPr lang="en-US" smtClean="0"/>
              <a:pPr/>
              <a:t>3</a:t>
            </a:fld>
            <a:endParaRPr lang="en-US"/>
          </a:p>
        </p:txBody>
      </p:sp>
    </p:spTree>
    <p:extLst>
      <p:ext uri="{BB962C8B-B14F-4D97-AF65-F5344CB8AC3E}">
        <p14:creationId xmlns:p14="http://schemas.microsoft.com/office/powerpoint/2010/main" val="3637856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81BF1-F492-FC23-BD93-90496864936A}"/>
              </a:ext>
            </a:extLst>
          </p:cNvPr>
          <p:cNvSpPr>
            <a:spLocks noGrp="1"/>
          </p:cNvSpPr>
          <p:nvPr>
            <p:ph type="title"/>
          </p:nvPr>
        </p:nvSpPr>
        <p:spPr/>
        <p:txBody>
          <a:bodyPr anchor="b"/>
          <a:lstStyle/>
          <a:p>
            <a:r>
              <a:rPr lang="en-US"/>
              <a:t>Shape applications</a:t>
            </a:r>
          </a:p>
        </p:txBody>
      </p:sp>
      <p:sp>
        <p:nvSpPr>
          <p:cNvPr id="3" name="Slide Number Placeholder 2">
            <a:extLst>
              <a:ext uri="{FF2B5EF4-FFF2-40B4-BE49-F238E27FC236}">
                <a16:creationId xmlns:a16="http://schemas.microsoft.com/office/drawing/2014/main" id="{7798E47D-6C78-168E-023A-DC9F2700AB01}"/>
              </a:ext>
            </a:extLst>
          </p:cNvPr>
          <p:cNvSpPr>
            <a:spLocks noGrp="1"/>
          </p:cNvSpPr>
          <p:nvPr>
            <p:ph type="sldNum" sz="quarter" idx="12"/>
          </p:nvPr>
        </p:nvSpPr>
        <p:spPr/>
        <p:txBody>
          <a:bodyPr/>
          <a:lstStyle/>
          <a:p>
            <a:fld id="{35E0D356-6DCB-1E45-8811-333E786CA1EC}" type="slidenum">
              <a:rPr lang="en-US" smtClean="0"/>
              <a:t>30</a:t>
            </a:fld>
            <a:endParaRPr lang="en-US"/>
          </a:p>
        </p:txBody>
      </p:sp>
      <p:sp>
        <p:nvSpPr>
          <p:cNvPr id="32" name="TextBox 31">
            <a:extLst>
              <a:ext uri="{FF2B5EF4-FFF2-40B4-BE49-F238E27FC236}">
                <a16:creationId xmlns:a16="http://schemas.microsoft.com/office/drawing/2014/main" id="{5B8B66CE-EB6F-E30A-5F3C-BC139947749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pic>
        <p:nvPicPr>
          <p:cNvPr id="42" name="Picture 41" descr="A blue background with white text&#10;&#10;Description automatically generated">
            <a:extLst>
              <a:ext uri="{FF2B5EF4-FFF2-40B4-BE49-F238E27FC236}">
                <a16:creationId xmlns:a16="http://schemas.microsoft.com/office/drawing/2014/main" id="{9468E17B-165B-D7A8-D2A0-4ED7C92010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2606" y="1259641"/>
            <a:ext cx="5702532" cy="948185"/>
          </a:xfrm>
          <a:prstGeom prst="rect">
            <a:avLst/>
          </a:prstGeom>
          <a:effectLst>
            <a:outerShdw blurRad="215900" dist="38100" dir="2700000" algn="tl" rotWithShape="0">
              <a:prstClr val="black">
                <a:alpha val="27000"/>
              </a:prstClr>
            </a:outerShdw>
          </a:effectLst>
        </p:spPr>
      </p:pic>
      <p:grpSp>
        <p:nvGrpSpPr>
          <p:cNvPr id="50" name="Group 49">
            <a:extLst>
              <a:ext uri="{FF2B5EF4-FFF2-40B4-BE49-F238E27FC236}">
                <a16:creationId xmlns:a16="http://schemas.microsoft.com/office/drawing/2014/main" id="{7EE471F9-772B-2B00-5316-E2852B37ED6E}"/>
              </a:ext>
            </a:extLst>
          </p:cNvPr>
          <p:cNvGrpSpPr/>
          <p:nvPr/>
        </p:nvGrpSpPr>
        <p:grpSpPr>
          <a:xfrm>
            <a:off x="550864" y="2348705"/>
            <a:ext cx="11125322" cy="3819367"/>
            <a:chOff x="550863" y="2234999"/>
            <a:chExt cx="11456537" cy="3933074"/>
          </a:xfrm>
        </p:grpSpPr>
        <p:sp>
          <p:nvSpPr>
            <p:cNvPr id="7" name="Rectangle 6">
              <a:extLst>
                <a:ext uri="{FF2B5EF4-FFF2-40B4-BE49-F238E27FC236}">
                  <a16:creationId xmlns:a16="http://schemas.microsoft.com/office/drawing/2014/main" id="{81F6F3CF-26FC-58AF-8EF9-DA5AD72761AE}"/>
                </a:ext>
              </a:extLst>
            </p:cNvPr>
            <p:cNvSpPr/>
            <p:nvPr/>
          </p:nvSpPr>
          <p:spPr>
            <a:xfrm>
              <a:off x="569780" y="3912763"/>
              <a:ext cx="3912003" cy="2213791"/>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8" name="Picture 7" descr="A logo with colorful squares&#10;&#10;Description automatically generated with medium confidence">
              <a:extLst>
                <a:ext uri="{FF2B5EF4-FFF2-40B4-BE49-F238E27FC236}">
                  <a16:creationId xmlns:a16="http://schemas.microsoft.com/office/drawing/2014/main" id="{8B866591-D586-9540-A91F-12CAA34F6C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4768" y="4012379"/>
              <a:ext cx="3895323" cy="2035305"/>
            </a:xfrm>
            <a:prstGeom prst="rect">
              <a:avLst/>
            </a:prstGeom>
          </p:spPr>
        </p:pic>
        <p:pic>
          <p:nvPicPr>
            <p:cNvPr id="33" name="Picture 32" descr="A blue and white rectangular object with white text&#10;&#10;Description automatically generated">
              <a:extLst>
                <a:ext uri="{FF2B5EF4-FFF2-40B4-BE49-F238E27FC236}">
                  <a16:creationId xmlns:a16="http://schemas.microsoft.com/office/drawing/2014/main" id="{09ACD6A6-06C9-221D-987E-5974FF6D23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02777" y="3912223"/>
              <a:ext cx="1274456" cy="2238068"/>
            </a:xfrm>
            <a:prstGeom prst="rect">
              <a:avLst/>
            </a:prstGeom>
            <a:effectLst>
              <a:outerShdw blurRad="292100" dist="38100" dir="2700000" algn="tl" rotWithShape="0">
                <a:prstClr val="black">
                  <a:alpha val="40000"/>
                </a:prstClr>
              </a:outerShdw>
            </a:effectLst>
          </p:spPr>
        </p:pic>
        <p:pic>
          <p:nvPicPr>
            <p:cNvPr id="34" name="Picture 33" descr="A person looking at a computer&#10;&#10;Description automatically generated">
              <a:extLst>
                <a:ext uri="{FF2B5EF4-FFF2-40B4-BE49-F238E27FC236}">
                  <a16:creationId xmlns:a16="http://schemas.microsoft.com/office/drawing/2014/main" id="{77488D1F-A6C9-86DA-E0C9-FF08FA00B3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25662" y="3914212"/>
              <a:ext cx="1268239" cy="2244285"/>
            </a:xfrm>
            <a:prstGeom prst="rect">
              <a:avLst/>
            </a:prstGeom>
            <a:effectLst>
              <a:outerShdw blurRad="292100" dist="38100" dir="2700000" algn="tl" rotWithShape="0">
                <a:prstClr val="black">
                  <a:alpha val="40000"/>
                </a:prstClr>
              </a:outerShdw>
            </a:effectLst>
          </p:spPr>
        </p:pic>
        <p:grpSp>
          <p:nvGrpSpPr>
            <p:cNvPr id="35" name="Group 34">
              <a:extLst>
                <a:ext uri="{FF2B5EF4-FFF2-40B4-BE49-F238E27FC236}">
                  <a16:creationId xmlns:a16="http://schemas.microsoft.com/office/drawing/2014/main" id="{770EAE48-11DB-D256-83B1-BFCF132C1D26}"/>
                </a:ext>
              </a:extLst>
            </p:cNvPr>
            <p:cNvGrpSpPr/>
            <p:nvPr/>
          </p:nvGrpSpPr>
          <p:grpSpPr>
            <a:xfrm>
              <a:off x="7552225" y="3893702"/>
              <a:ext cx="1265951" cy="2254325"/>
              <a:chOff x="3006252" y="2190004"/>
              <a:chExt cx="1144792" cy="2038573"/>
            </a:xfrm>
          </p:grpSpPr>
          <p:sp>
            <p:nvSpPr>
              <p:cNvPr id="36" name="Rectangle 35">
                <a:extLst>
                  <a:ext uri="{FF2B5EF4-FFF2-40B4-BE49-F238E27FC236}">
                    <a16:creationId xmlns:a16="http://schemas.microsoft.com/office/drawing/2014/main" id="{EDB6AD17-E538-2916-DB4C-88DC8FACA3E6}"/>
                  </a:ext>
                </a:extLst>
              </p:cNvPr>
              <p:cNvSpPr/>
              <p:nvPr/>
            </p:nvSpPr>
            <p:spPr>
              <a:xfrm>
                <a:off x="3009539" y="2195805"/>
                <a:ext cx="1141505" cy="2030186"/>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37" name="Picture 36">
                <a:extLst>
                  <a:ext uri="{FF2B5EF4-FFF2-40B4-BE49-F238E27FC236}">
                    <a16:creationId xmlns:a16="http://schemas.microsoft.com/office/drawing/2014/main" id="{B0723631-14C5-208A-E013-418E53B3F7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06252" y="2190004"/>
                <a:ext cx="1079244" cy="2038573"/>
              </a:xfrm>
              <a:prstGeom prst="rect">
                <a:avLst/>
              </a:prstGeom>
            </p:spPr>
          </p:pic>
        </p:grpSp>
        <p:pic>
          <p:nvPicPr>
            <p:cNvPr id="38" name="Picture 37" descr="A blue and black background with white circles and arrows&#10;&#10;Description automatically generated">
              <a:extLst>
                <a:ext uri="{FF2B5EF4-FFF2-40B4-BE49-F238E27FC236}">
                  <a16:creationId xmlns:a16="http://schemas.microsoft.com/office/drawing/2014/main" id="{2AFF80AF-45D2-16FC-72EF-71030B765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0863" y="2249055"/>
              <a:ext cx="2653772" cy="1476696"/>
            </a:xfrm>
            <a:prstGeom prst="rect">
              <a:avLst/>
            </a:prstGeom>
            <a:effectLst>
              <a:outerShdw blurRad="215900" dist="38100" dir="2700000" algn="tl" rotWithShape="0">
                <a:prstClr val="black">
                  <a:alpha val="27000"/>
                </a:prstClr>
              </a:outerShdw>
            </a:effectLst>
          </p:spPr>
        </p:pic>
        <p:pic>
          <p:nvPicPr>
            <p:cNvPr id="40" name="Picture 39" descr="A blue circle with white text&#10;&#10;Description automatically generated">
              <a:extLst>
                <a:ext uri="{FF2B5EF4-FFF2-40B4-BE49-F238E27FC236}">
                  <a16:creationId xmlns:a16="http://schemas.microsoft.com/office/drawing/2014/main" id="{2245ACCE-BC53-EC44-5542-958AE46902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59091" y="2241563"/>
              <a:ext cx="2666857" cy="1501017"/>
            </a:xfrm>
            <a:prstGeom prst="rect">
              <a:avLst/>
            </a:prstGeom>
            <a:effectLst>
              <a:outerShdw blurRad="215900" dist="38100" dir="2700000" algn="tl" rotWithShape="0">
                <a:prstClr val="black">
                  <a:alpha val="27000"/>
                </a:prstClr>
              </a:outerShdw>
            </a:effectLst>
          </p:spPr>
        </p:pic>
        <p:pic>
          <p:nvPicPr>
            <p:cNvPr id="45" name="Picture 44" descr="A heart shaped network with dots and lines&#10;&#10;Description automatically generated">
              <a:extLst>
                <a:ext uri="{FF2B5EF4-FFF2-40B4-BE49-F238E27FC236}">
                  <a16:creationId xmlns:a16="http://schemas.microsoft.com/office/drawing/2014/main" id="{4C287C63-7187-F5D3-09E9-6F3F61F57A1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360733" y="2239343"/>
              <a:ext cx="2640899" cy="1486408"/>
            </a:xfrm>
            <a:prstGeom prst="rect">
              <a:avLst/>
            </a:prstGeom>
            <a:effectLst>
              <a:outerShdw blurRad="215900" dist="38100" dir="2700000" algn="tl" rotWithShape="0">
                <a:prstClr val="black">
                  <a:alpha val="27000"/>
                </a:prstClr>
              </a:outerShdw>
            </a:effectLst>
          </p:spPr>
        </p:pic>
        <p:pic>
          <p:nvPicPr>
            <p:cNvPr id="47" name="Picture 46" descr="A blue and white cover with a blue background with white text and colorful circles and dots&#10;&#10;Description automatically generated">
              <a:extLst>
                <a:ext uri="{FF2B5EF4-FFF2-40B4-BE49-F238E27FC236}">
                  <a16:creationId xmlns:a16="http://schemas.microsoft.com/office/drawing/2014/main" id="{3F9C79C1-EEC2-F37C-EBCD-1D976F05423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054472" y="2234999"/>
              <a:ext cx="2952928" cy="3933074"/>
            </a:xfrm>
            <a:prstGeom prst="rect">
              <a:avLst/>
            </a:prstGeom>
            <a:effectLst>
              <a:outerShdw blurRad="215900" dist="38100" dir="2700000" algn="tl" rotWithShape="0">
                <a:prstClr val="black">
                  <a:alpha val="27000"/>
                </a:prstClr>
              </a:outerShdw>
            </a:effectLst>
          </p:spPr>
        </p:pic>
      </p:grpSp>
    </p:spTree>
    <p:extLst>
      <p:ext uri="{BB962C8B-B14F-4D97-AF65-F5344CB8AC3E}">
        <p14:creationId xmlns:p14="http://schemas.microsoft.com/office/powerpoint/2010/main" val="474074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FB3403-4AE5-F19C-7B9C-84BC7168476F}"/>
              </a:ext>
            </a:extLst>
          </p:cNvPr>
          <p:cNvSpPr>
            <a:spLocks noGrp="1"/>
          </p:cNvSpPr>
          <p:nvPr>
            <p:ph type="title"/>
          </p:nvPr>
        </p:nvSpPr>
        <p:spPr>
          <a:xfrm>
            <a:off x="550863" y="1115319"/>
            <a:ext cx="4429125" cy="1567324"/>
          </a:xfrm>
        </p:spPr>
        <p:txBody>
          <a:bodyPr/>
          <a:lstStyle/>
          <a:p>
            <a:r>
              <a:rPr lang="en-US" sz="6000">
                <a:solidFill>
                  <a:schemeClr val="bg1"/>
                </a:solidFill>
              </a:rPr>
              <a:t>Graphic elements</a:t>
            </a:r>
          </a:p>
        </p:txBody>
      </p:sp>
      <p:sp>
        <p:nvSpPr>
          <p:cNvPr id="8" name="Text Placeholder 7">
            <a:extLst>
              <a:ext uri="{FF2B5EF4-FFF2-40B4-BE49-F238E27FC236}">
                <a16:creationId xmlns:a16="http://schemas.microsoft.com/office/drawing/2014/main" id="{6FB9DB97-7B49-837E-AE9A-84EE39214006}"/>
              </a:ext>
            </a:extLst>
          </p:cNvPr>
          <p:cNvSpPr txBox="1">
            <a:spLocks/>
          </p:cNvSpPr>
          <p:nvPr/>
        </p:nvSpPr>
        <p:spPr>
          <a:xfrm>
            <a:off x="550862" y="3518122"/>
            <a:ext cx="4275971" cy="2100020"/>
          </a:xfrm>
          <a:prstGeom prst="rect">
            <a:avLst/>
          </a:prstGeom>
        </p:spPr>
        <p:txBody>
          <a:bodyPr lIns="0" tIns="0" rIns="0" bIns="0"/>
          <a:lstStyle>
            <a:lvl1pPr marL="18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1pPr>
            <a:lvl2pPr marL="54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2pPr>
            <a:lvl3pPr marL="90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3pPr>
            <a:lvl4pPr marL="126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4pPr>
            <a:lvl5pPr marL="1620000" indent="-180000" algn="l" defTabSz="914400" rtl="0" eaLnBrk="1" latinLnBrk="0" hangingPunct="1">
              <a:lnSpc>
                <a:spcPct val="120000"/>
              </a:lnSpc>
              <a:spcBef>
                <a:spcPts val="0"/>
              </a:spcBef>
              <a:spcAft>
                <a:spcPts val="1400"/>
              </a:spcAft>
              <a:buFont typeface="Arial" panose="020B0604020202020204" pitchFamily="34" charset="0"/>
              <a:buChar char="•"/>
              <a:defRPr sz="12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kumimoji="0" lang="en-US" b="0" i="0" u="none" strike="noStrike" kern="1200" cap="none" spc="0" normalizeH="0" baseline="0" noProof="0">
                <a:ln>
                  <a:noFill/>
                </a:ln>
                <a:solidFill>
                  <a:srgbClr val="FFFFFF"/>
                </a:solidFill>
                <a:effectLst/>
                <a:uLnTx/>
                <a:uFillTx/>
                <a:latin typeface="Poppins" pitchFamily="2" charset="77"/>
                <a:ea typeface="+mn-ea"/>
                <a:cs typeface="Poppins" pitchFamily="2" charset="77"/>
              </a:rPr>
              <a:t>Our new icon set consists of mono-weight, linear icons that compliment the sophisticated, refined approach to the brand. Consisting of over 150 icons that represent a variety of industry terms, processes, sectors, teams and more, these icons can enhance your content and help drive home the message you are communicating.</a:t>
            </a:r>
            <a:endParaRPr kumimoji="0" lang="en-US" b="0" i="0" u="none" strike="noStrike" kern="0" cap="none" spc="0" normalizeH="0" baseline="0" noProof="0">
              <a:ln>
                <a:noFill/>
              </a:ln>
              <a:effectLst/>
              <a:uLnTx/>
              <a:uFillTx/>
              <a:latin typeface="Poppins" pitchFamily="2" charset="77"/>
              <a:cs typeface="Poppins" pitchFamily="2" charset="77"/>
              <a:sym typeface="Georgia"/>
            </a:endParaRPr>
          </a:p>
        </p:txBody>
      </p:sp>
      <p:sp>
        <p:nvSpPr>
          <p:cNvPr id="4" name="Slide Number Placeholder 3">
            <a:extLst>
              <a:ext uri="{FF2B5EF4-FFF2-40B4-BE49-F238E27FC236}">
                <a16:creationId xmlns:a16="http://schemas.microsoft.com/office/drawing/2014/main" id="{0AABA28F-5BA4-0283-6BE9-02BDDB587CF0}"/>
              </a:ext>
            </a:extLst>
          </p:cNvPr>
          <p:cNvSpPr>
            <a:spLocks noGrp="1"/>
          </p:cNvSpPr>
          <p:nvPr>
            <p:ph type="sldNum" sz="quarter" idx="11"/>
          </p:nvPr>
        </p:nvSpPr>
        <p:spPr/>
        <p:txBody>
          <a:bodyPr/>
          <a:lstStyle/>
          <a:p>
            <a:fld id="{35E0D356-6DCB-1E45-8811-333E786CA1EC}" type="slidenum">
              <a:rPr lang="en-US" smtClean="0"/>
              <a:pPr/>
              <a:t>31</a:t>
            </a:fld>
            <a:endParaRPr lang="en-US"/>
          </a:p>
        </p:txBody>
      </p:sp>
      <p:pic>
        <p:nvPicPr>
          <p:cNvPr id="3" name="GroupM_SingleColor_Logo_Navy_RGB.png">
            <a:extLst>
              <a:ext uri="{FF2B5EF4-FFF2-40B4-BE49-F238E27FC236}">
                <a16:creationId xmlns:a16="http://schemas.microsoft.com/office/drawing/2014/main" id="{E43CA7D9-3157-CD5A-0702-98CED7E54FD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56289" y="313200"/>
            <a:ext cx="981088" cy="279696"/>
          </a:xfrm>
          <a:prstGeom prst="rect">
            <a:avLst/>
          </a:prstGeom>
          <a:ln w="12700">
            <a:miter lim="400000"/>
          </a:ln>
        </p:spPr>
      </p:pic>
      <p:sp>
        <p:nvSpPr>
          <p:cNvPr id="11" name="TextBox 10">
            <a:extLst>
              <a:ext uri="{FF2B5EF4-FFF2-40B4-BE49-F238E27FC236}">
                <a16:creationId xmlns:a16="http://schemas.microsoft.com/office/drawing/2014/main" id="{17647C7B-2AA8-36C1-6165-5D2DF651225A}"/>
              </a:ext>
            </a:extLst>
          </p:cNvPr>
          <p:cNvSpPr txBox="1"/>
          <p:nvPr/>
        </p:nvSpPr>
        <p:spPr>
          <a:xfrm>
            <a:off x="473373" y="2945998"/>
            <a:ext cx="2161339" cy="369332"/>
          </a:xfrm>
          <a:prstGeom prst="rect">
            <a:avLst/>
          </a:prstGeom>
          <a:noFill/>
        </p:spPr>
        <p:txBody>
          <a:bodyPr wrap="square">
            <a:spAutoFit/>
          </a:bodyPr>
          <a:lstStyle/>
          <a:p>
            <a:r>
              <a:rPr kumimoji="0" lang="en-US" sz="1800" b="1" u="none" strike="noStrike" kern="0" cap="none" spc="0" normalizeH="0" baseline="0" noProof="0">
                <a:ln>
                  <a:noFill/>
                </a:ln>
                <a:solidFill>
                  <a:schemeClr val="tx2"/>
                </a:solidFill>
                <a:effectLst/>
                <a:uLnTx/>
                <a:uFillTx/>
                <a:latin typeface="Poppins ExtraBold" pitchFamily="2" charset="77"/>
                <a:cs typeface="Poppins ExtraBold" pitchFamily="2" charset="77"/>
                <a:sym typeface="Georgia"/>
              </a:rPr>
              <a:t>ICONOGRAPHY</a:t>
            </a:r>
            <a:endParaRPr lang="en-US">
              <a:solidFill>
                <a:schemeClr val="tx2"/>
              </a:solidFill>
            </a:endParaRPr>
          </a:p>
        </p:txBody>
      </p:sp>
      <p:sp>
        <p:nvSpPr>
          <p:cNvPr id="12" name="TextBox 11">
            <a:extLst>
              <a:ext uri="{FF2B5EF4-FFF2-40B4-BE49-F238E27FC236}">
                <a16:creationId xmlns:a16="http://schemas.microsoft.com/office/drawing/2014/main" id="{6BC64F6A-6A22-2D57-BD59-43ADDBFCF2B6}"/>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grpSp>
        <p:nvGrpSpPr>
          <p:cNvPr id="189" name="Group 188">
            <a:extLst>
              <a:ext uri="{FF2B5EF4-FFF2-40B4-BE49-F238E27FC236}">
                <a16:creationId xmlns:a16="http://schemas.microsoft.com/office/drawing/2014/main" id="{2C31598C-DBAD-7769-28F9-313DA89A8D15}"/>
              </a:ext>
            </a:extLst>
          </p:cNvPr>
          <p:cNvGrpSpPr/>
          <p:nvPr/>
        </p:nvGrpSpPr>
        <p:grpSpPr>
          <a:xfrm>
            <a:off x="5767754" y="1105354"/>
            <a:ext cx="5774231" cy="5177771"/>
            <a:chOff x="6284950" y="1457048"/>
            <a:chExt cx="5257035" cy="4714000"/>
          </a:xfrm>
        </p:grpSpPr>
        <p:pic>
          <p:nvPicPr>
            <p:cNvPr id="147" name="Graphic 3">
              <a:extLst>
                <a:ext uri="{FF2B5EF4-FFF2-40B4-BE49-F238E27FC236}">
                  <a16:creationId xmlns:a16="http://schemas.microsoft.com/office/drawing/2014/main" id="{E1A67704-4EB7-A865-34AB-0FA3AB65DEB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84950" y="1457048"/>
              <a:ext cx="396000" cy="396000"/>
            </a:xfrm>
            <a:prstGeom prst="rect">
              <a:avLst/>
            </a:prstGeom>
          </p:spPr>
        </p:pic>
        <p:pic>
          <p:nvPicPr>
            <p:cNvPr id="148" name="Graphic 4">
              <a:extLst>
                <a:ext uri="{FF2B5EF4-FFF2-40B4-BE49-F238E27FC236}">
                  <a16:creationId xmlns:a16="http://schemas.microsoft.com/office/drawing/2014/main" id="{703D4EA3-0870-6593-AC0B-EEEFE56A757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257157" y="1457048"/>
              <a:ext cx="396000" cy="396000"/>
            </a:xfrm>
            <a:prstGeom prst="rect">
              <a:avLst/>
            </a:prstGeom>
          </p:spPr>
        </p:pic>
        <p:pic>
          <p:nvPicPr>
            <p:cNvPr id="149" name="Graphic 5">
              <a:extLst>
                <a:ext uri="{FF2B5EF4-FFF2-40B4-BE49-F238E27FC236}">
                  <a16:creationId xmlns:a16="http://schemas.microsoft.com/office/drawing/2014/main" id="{A4576BC9-261B-325C-68AE-2156A3C9437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29364" y="1457048"/>
              <a:ext cx="396000" cy="396000"/>
            </a:xfrm>
            <a:prstGeom prst="rect">
              <a:avLst/>
            </a:prstGeom>
          </p:spPr>
        </p:pic>
        <p:pic>
          <p:nvPicPr>
            <p:cNvPr id="150" name="Graphic 6">
              <a:extLst>
                <a:ext uri="{FF2B5EF4-FFF2-40B4-BE49-F238E27FC236}">
                  <a16:creationId xmlns:a16="http://schemas.microsoft.com/office/drawing/2014/main" id="{D0F48D2B-8696-89C3-8C2B-CF732216EFB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201571" y="1457048"/>
              <a:ext cx="396000" cy="396000"/>
            </a:xfrm>
            <a:prstGeom prst="rect">
              <a:avLst/>
            </a:prstGeom>
          </p:spPr>
        </p:pic>
        <p:pic>
          <p:nvPicPr>
            <p:cNvPr id="151" name="Graphic 7">
              <a:extLst>
                <a:ext uri="{FF2B5EF4-FFF2-40B4-BE49-F238E27FC236}">
                  <a16:creationId xmlns:a16="http://schemas.microsoft.com/office/drawing/2014/main" id="{CE2914FC-B60C-9D99-706C-5ACB0C8CF87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0173778" y="1457048"/>
              <a:ext cx="396000" cy="396000"/>
            </a:xfrm>
            <a:prstGeom prst="rect">
              <a:avLst/>
            </a:prstGeom>
          </p:spPr>
        </p:pic>
        <p:pic>
          <p:nvPicPr>
            <p:cNvPr id="152" name="Graphic 8">
              <a:extLst>
                <a:ext uri="{FF2B5EF4-FFF2-40B4-BE49-F238E27FC236}">
                  <a16:creationId xmlns:a16="http://schemas.microsoft.com/office/drawing/2014/main" id="{360735AA-8D63-6450-81BD-8021806127B4}"/>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1145985" y="1457048"/>
              <a:ext cx="396000" cy="396000"/>
            </a:xfrm>
            <a:prstGeom prst="rect">
              <a:avLst/>
            </a:prstGeom>
          </p:spPr>
        </p:pic>
        <p:pic>
          <p:nvPicPr>
            <p:cNvPr id="153" name="Graphic 15">
              <a:extLst>
                <a:ext uri="{FF2B5EF4-FFF2-40B4-BE49-F238E27FC236}">
                  <a16:creationId xmlns:a16="http://schemas.microsoft.com/office/drawing/2014/main" id="{8AE12FDE-022D-EEEB-5821-895DFAAC5824}"/>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6284950" y="2176715"/>
              <a:ext cx="396000" cy="396000"/>
            </a:xfrm>
            <a:prstGeom prst="rect">
              <a:avLst/>
            </a:prstGeom>
          </p:spPr>
        </p:pic>
        <p:pic>
          <p:nvPicPr>
            <p:cNvPr id="154" name="Graphic 16">
              <a:extLst>
                <a:ext uri="{FF2B5EF4-FFF2-40B4-BE49-F238E27FC236}">
                  <a16:creationId xmlns:a16="http://schemas.microsoft.com/office/drawing/2014/main" id="{30C76B05-1846-C8D0-C054-70AD241F364C}"/>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7257157" y="2176715"/>
              <a:ext cx="396000" cy="396000"/>
            </a:xfrm>
            <a:prstGeom prst="rect">
              <a:avLst/>
            </a:prstGeom>
          </p:spPr>
        </p:pic>
        <p:pic>
          <p:nvPicPr>
            <p:cNvPr id="155" name="Graphic 17">
              <a:extLst>
                <a:ext uri="{FF2B5EF4-FFF2-40B4-BE49-F238E27FC236}">
                  <a16:creationId xmlns:a16="http://schemas.microsoft.com/office/drawing/2014/main" id="{CB8D9FCA-6258-7C6F-55C0-815CE4A2DE14}"/>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8229364" y="2176715"/>
              <a:ext cx="396000" cy="396000"/>
            </a:xfrm>
            <a:prstGeom prst="rect">
              <a:avLst/>
            </a:prstGeom>
          </p:spPr>
        </p:pic>
        <p:pic>
          <p:nvPicPr>
            <p:cNvPr id="156" name="Graphic 18">
              <a:extLst>
                <a:ext uri="{FF2B5EF4-FFF2-40B4-BE49-F238E27FC236}">
                  <a16:creationId xmlns:a16="http://schemas.microsoft.com/office/drawing/2014/main" id="{2575BDC8-FE18-07FF-4949-952712C7BDBC}"/>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9201571" y="2176715"/>
              <a:ext cx="396000" cy="396000"/>
            </a:xfrm>
            <a:prstGeom prst="rect">
              <a:avLst/>
            </a:prstGeom>
          </p:spPr>
        </p:pic>
        <p:pic>
          <p:nvPicPr>
            <p:cNvPr id="157" name="Graphic 19">
              <a:extLst>
                <a:ext uri="{FF2B5EF4-FFF2-40B4-BE49-F238E27FC236}">
                  <a16:creationId xmlns:a16="http://schemas.microsoft.com/office/drawing/2014/main" id="{A3276C67-7C0F-FEC5-C3E4-7040982752AB}"/>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10173778" y="2176715"/>
              <a:ext cx="396000" cy="396000"/>
            </a:xfrm>
            <a:prstGeom prst="rect">
              <a:avLst/>
            </a:prstGeom>
          </p:spPr>
        </p:pic>
        <p:pic>
          <p:nvPicPr>
            <p:cNvPr id="158" name="Graphic 20">
              <a:extLst>
                <a:ext uri="{FF2B5EF4-FFF2-40B4-BE49-F238E27FC236}">
                  <a16:creationId xmlns:a16="http://schemas.microsoft.com/office/drawing/2014/main" id="{4A0A1DD9-7047-F972-D4A5-6ED30BC7EBB3}"/>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11145985" y="2176715"/>
              <a:ext cx="396000" cy="396000"/>
            </a:xfrm>
            <a:prstGeom prst="rect">
              <a:avLst/>
            </a:prstGeom>
          </p:spPr>
        </p:pic>
        <p:pic>
          <p:nvPicPr>
            <p:cNvPr id="159" name="Graphic 27">
              <a:extLst>
                <a:ext uri="{FF2B5EF4-FFF2-40B4-BE49-F238E27FC236}">
                  <a16:creationId xmlns:a16="http://schemas.microsoft.com/office/drawing/2014/main" id="{7671853D-95C2-FB8E-0D28-7DC85D244946}"/>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6284950" y="2896382"/>
              <a:ext cx="396000" cy="396000"/>
            </a:xfrm>
            <a:prstGeom prst="rect">
              <a:avLst/>
            </a:prstGeom>
          </p:spPr>
        </p:pic>
        <p:pic>
          <p:nvPicPr>
            <p:cNvPr id="160" name="Graphic 28">
              <a:extLst>
                <a:ext uri="{FF2B5EF4-FFF2-40B4-BE49-F238E27FC236}">
                  <a16:creationId xmlns:a16="http://schemas.microsoft.com/office/drawing/2014/main" id="{14DE91B3-EA6D-B1A7-A451-2F6B7476058F}"/>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7257157" y="2896382"/>
              <a:ext cx="396000" cy="396000"/>
            </a:xfrm>
            <a:prstGeom prst="rect">
              <a:avLst/>
            </a:prstGeom>
          </p:spPr>
        </p:pic>
        <p:pic>
          <p:nvPicPr>
            <p:cNvPr id="161" name="Graphic 29">
              <a:extLst>
                <a:ext uri="{FF2B5EF4-FFF2-40B4-BE49-F238E27FC236}">
                  <a16:creationId xmlns:a16="http://schemas.microsoft.com/office/drawing/2014/main" id="{E16F76D1-57A5-48C7-8865-BD5F9F1206B4}"/>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8229364" y="2896382"/>
              <a:ext cx="396000" cy="396000"/>
            </a:xfrm>
            <a:prstGeom prst="rect">
              <a:avLst/>
            </a:prstGeom>
          </p:spPr>
        </p:pic>
        <p:pic>
          <p:nvPicPr>
            <p:cNvPr id="162" name="Graphic 30">
              <a:extLst>
                <a:ext uri="{FF2B5EF4-FFF2-40B4-BE49-F238E27FC236}">
                  <a16:creationId xmlns:a16="http://schemas.microsoft.com/office/drawing/2014/main" id="{D0E3D05B-4619-648D-B1BA-A26C64C0042C}"/>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9201571" y="2896382"/>
              <a:ext cx="396000" cy="396000"/>
            </a:xfrm>
            <a:prstGeom prst="rect">
              <a:avLst/>
            </a:prstGeom>
          </p:spPr>
        </p:pic>
        <p:pic>
          <p:nvPicPr>
            <p:cNvPr id="163" name="Graphic 31">
              <a:extLst>
                <a:ext uri="{FF2B5EF4-FFF2-40B4-BE49-F238E27FC236}">
                  <a16:creationId xmlns:a16="http://schemas.microsoft.com/office/drawing/2014/main" id="{3FD969E1-8FE8-0E68-72C6-EBCEE3F1E3C7}"/>
                </a:ext>
              </a:extLst>
            </p:cNvPr>
            <p:cNvPicPr>
              <a:picLocks noChangeAspect="1"/>
            </p:cNvPicPr>
            <p:nvPr/>
          </p:nvPicPr>
          <p:blipFill>
            <a:blip r:embed="rId20" cstate="print">
              <a:extLst>
                <a:ext uri="{28A0092B-C50C-407E-A947-70E740481C1C}">
                  <a14:useLocalDpi xmlns:a14="http://schemas.microsoft.com/office/drawing/2010/main"/>
                </a:ext>
              </a:extLst>
            </a:blip>
            <a:srcRect/>
            <a:stretch/>
          </p:blipFill>
          <p:spPr>
            <a:xfrm>
              <a:off x="10173778" y="2896382"/>
              <a:ext cx="396000" cy="396000"/>
            </a:xfrm>
            <a:prstGeom prst="rect">
              <a:avLst/>
            </a:prstGeom>
          </p:spPr>
        </p:pic>
        <p:pic>
          <p:nvPicPr>
            <p:cNvPr id="164" name="Graphic 32">
              <a:extLst>
                <a:ext uri="{FF2B5EF4-FFF2-40B4-BE49-F238E27FC236}">
                  <a16:creationId xmlns:a16="http://schemas.microsoft.com/office/drawing/2014/main" id="{49C556BC-3BF9-E90D-DB28-9E9101FE8ED8}"/>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11145985" y="2896382"/>
              <a:ext cx="396000" cy="396000"/>
            </a:xfrm>
            <a:prstGeom prst="rect">
              <a:avLst/>
            </a:prstGeom>
          </p:spPr>
        </p:pic>
        <p:pic>
          <p:nvPicPr>
            <p:cNvPr id="165" name="Graphic 39">
              <a:extLst>
                <a:ext uri="{FF2B5EF4-FFF2-40B4-BE49-F238E27FC236}">
                  <a16:creationId xmlns:a16="http://schemas.microsoft.com/office/drawing/2014/main" id="{6490D4A1-F829-A465-E892-C3F2BD051865}"/>
                </a:ext>
              </a:extLst>
            </p:cNvPr>
            <p:cNvPicPr>
              <a:picLocks noChangeAspect="1"/>
            </p:cNvPicPr>
            <p:nvPr/>
          </p:nvPicPr>
          <p:blipFill>
            <a:blip r:embed="rId22" cstate="print">
              <a:extLst>
                <a:ext uri="{28A0092B-C50C-407E-A947-70E740481C1C}">
                  <a14:useLocalDpi xmlns:a14="http://schemas.microsoft.com/office/drawing/2010/main"/>
                </a:ext>
              </a:extLst>
            </a:blip>
            <a:srcRect/>
            <a:stretch/>
          </p:blipFill>
          <p:spPr>
            <a:xfrm>
              <a:off x="6284950" y="3616049"/>
              <a:ext cx="396000" cy="396000"/>
            </a:xfrm>
            <a:prstGeom prst="rect">
              <a:avLst/>
            </a:prstGeom>
          </p:spPr>
        </p:pic>
        <p:pic>
          <p:nvPicPr>
            <p:cNvPr id="166" name="Graphic 40">
              <a:extLst>
                <a:ext uri="{FF2B5EF4-FFF2-40B4-BE49-F238E27FC236}">
                  <a16:creationId xmlns:a16="http://schemas.microsoft.com/office/drawing/2014/main" id="{EC21E30B-BA3A-9FFE-62C9-5A38CE1EC0EE}"/>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7257157" y="3616049"/>
              <a:ext cx="396000" cy="396000"/>
            </a:xfrm>
            <a:prstGeom prst="rect">
              <a:avLst/>
            </a:prstGeom>
          </p:spPr>
        </p:pic>
        <p:pic>
          <p:nvPicPr>
            <p:cNvPr id="167" name="Graphic 41">
              <a:extLst>
                <a:ext uri="{FF2B5EF4-FFF2-40B4-BE49-F238E27FC236}">
                  <a16:creationId xmlns:a16="http://schemas.microsoft.com/office/drawing/2014/main" id="{DE974C88-8FC2-F8B8-FD3C-70BD09F408FF}"/>
                </a:ext>
              </a:extLst>
            </p:cNvPr>
            <p:cNvPicPr>
              <a:picLocks noChangeAspect="1"/>
            </p:cNvPicPr>
            <p:nvPr/>
          </p:nvPicPr>
          <p:blipFill>
            <a:blip r:embed="rId24" cstate="print">
              <a:extLst>
                <a:ext uri="{28A0092B-C50C-407E-A947-70E740481C1C}">
                  <a14:useLocalDpi xmlns:a14="http://schemas.microsoft.com/office/drawing/2010/main"/>
                </a:ext>
              </a:extLst>
            </a:blip>
            <a:srcRect/>
            <a:stretch/>
          </p:blipFill>
          <p:spPr>
            <a:xfrm>
              <a:off x="8229364" y="3616049"/>
              <a:ext cx="396000" cy="396000"/>
            </a:xfrm>
            <a:prstGeom prst="rect">
              <a:avLst/>
            </a:prstGeom>
          </p:spPr>
        </p:pic>
        <p:pic>
          <p:nvPicPr>
            <p:cNvPr id="168" name="Graphic 42">
              <a:extLst>
                <a:ext uri="{FF2B5EF4-FFF2-40B4-BE49-F238E27FC236}">
                  <a16:creationId xmlns:a16="http://schemas.microsoft.com/office/drawing/2014/main" id="{15E9B147-5063-574F-8FC3-C0631F0392F2}"/>
                </a:ext>
              </a:extLst>
            </p:cNvPr>
            <p:cNvPicPr>
              <a:picLocks noChangeAspect="1"/>
            </p:cNvPicPr>
            <p:nvPr/>
          </p:nvPicPr>
          <p:blipFill>
            <a:blip r:embed="rId25" cstate="print">
              <a:extLst>
                <a:ext uri="{28A0092B-C50C-407E-A947-70E740481C1C}">
                  <a14:useLocalDpi xmlns:a14="http://schemas.microsoft.com/office/drawing/2010/main"/>
                </a:ext>
              </a:extLst>
            </a:blip>
            <a:srcRect/>
            <a:stretch/>
          </p:blipFill>
          <p:spPr>
            <a:xfrm>
              <a:off x="9201571" y="3616049"/>
              <a:ext cx="396000" cy="396000"/>
            </a:xfrm>
            <a:prstGeom prst="rect">
              <a:avLst/>
            </a:prstGeom>
          </p:spPr>
        </p:pic>
        <p:pic>
          <p:nvPicPr>
            <p:cNvPr id="169" name="Graphic 43">
              <a:extLst>
                <a:ext uri="{FF2B5EF4-FFF2-40B4-BE49-F238E27FC236}">
                  <a16:creationId xmlns:a16="http://schemas.microsoft.com/office/drawing/2014/main" id="{E3C59BE3-5FA7-5FF4-EBF3-11BD9B7E193C}"/>
                </a:ext>
              </a:extLst>
            </p:cNvPr>
            <p:cNvPicPr>
              <a:picLocks noChangeAspect="1"/>
            </p:cNvPicPr>
            <p:nvPr/>
          </p:nvPicPr>
          <p:blipFill>
            <a:blip r:embed="rId26" cstate="print">
              <a:extLst>
                <a:ext uri="{28A0092B-C50C-407E-A947-70E740481C1C}">
                  <a14:useLocalDpi xmlns:a14="http://schemas.microsoft.com/office/drawing/2010/main"/>
                </a:ext>
              </a:extLst>
            </a:blip>
            <a:srcRect/>
            <a:stretch/>
          </p:blipFill>
          <p:spPr>
            <a:xfrm>
              <a:off x="10173778" y="3616049"/>
              <a:ext cx="396000" cy="396000"/>
            </a:xfrm>
            <a:prstGeom prst="rect">
              <a:avLst/>
            </a:prstGeom>
          </p:spPr>
        </p:pic>
        <p:pic>
          <p:nvPicPr>
            <p:cNvPr id="170" name="Graphic 44">
              <a:extLst>
                <a:ext uri="{FF2B5EF4-FFF2-40B4-BE49-F238E27FC236}">
                  <a16:creationId xmlns:a16="http://schemas.microsoft.com/office/drawing/2014/main" id="{BF91E3DE-547A-60A4-CB2F-BB67527CB5F1}"/>
                </a:ext>
              </a:extLst>
            </p:cNvPr>
            <p:cNvPicPr>
              <a:picLocks noChangeAspect="1"/>
            </p:cNvPicPr>
            <p:nvPr/>
          </p:nvPicPr>
          <p:blipFill>
            <a:blip r:embed="rId27" cstate="print">
              <a:extLst>
                <a:ext uri="{28A0092B-C50C-407E-A947-70E740481C1C}">
                  <a14:useLocalDpi xmlns:a14="http://schemas.microsoft.com/office/drawing/2010/main"/>
                </a:ext>
              </a:extLst>
            </a:blip>
            <a:srcRect/>
            <a:stretch/>
          </p:blipFill>
          <p:spPr>
            <a:xfrm>
              <a:off x="11145985" y="3616049"/>
              <a:ext cx="396000" cy="396000"/>
            </a:xfrm>
            <a:prstGeom prst="rect">
              <a:avLst/>
            </a:prstGeom>
          </p:spPr>
        </p:pic>
        <p:pic>
          <p:nvPicPr>
            <p:cNvPr id="171" name="Graphic 51">
              <a:extLst>
                <a:ext uri="{FF2B5EF4-FFF2-40B4-BE49-F238E27FC236}">
                  <a16:creationId xmlns:a16="http://schemas.microsoft.com/office/drawing/2014/main" id="{33228738-93E9-9595-F9CE-D945F06C4D9E}"/>
                </a:ext>
              </a:extLst>
            </p:cNvPr>
            <p:cNvPicPr>
              <a:picLocks noChangeAspect="1"/>
            </p:cNvPicPr>
            <p:nvPr/>
          </p:nvPicPr>
          <p:blipFill>
            <a:blip r:embed="rId28" cstate="print">
              <a:extLst>
                <a:ext uri="{28A0092B-C50C-407E-A947-70E740481C1C}">
                  <a14:useLocalDpi xmlns:a14="http://schemas.microsoft.com/office/drawing/2010/main"/>
                </a:ext>
              </a:extLst>
            </a:blip>
            <a:srcRect/>
            <a:stretch/>
          </p:blipFill>
          <p:spPr>
            <a:xfrm>
              <a:off x="6284950" y="4335716"/>
              <a:ext cx="396000" cy="396000"/>
            </a:xfrm>
            <a:prstGeom prst="rect">
              <a:avLst/>
            </a:prstGeom>
          </p:spPr>
        </p:pic>
        <p:pic>
          <p:nvPicPr>
            <p:cNvPr id="172" name="Graphic 52">
              <a:extLst>
                <a:ext uri="{FF2B5EF4-FFF2-40B4-BE49-F238E27FC236}">
                  <a16:creationId xmlns:a16="http://schemas.microsoft.com/office/drawing/2014/main" id="{766CC6EE-9181-2253-340B-F82C088F0DBD}"/>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7257157" y="4335716"/>
              <a:ext cx="396000" cy="396000"/>
            </a:xfrm>
            <a:prstGeom prst="rect">
              <a:avLst/>
            </a:prstGeom>
          </p:spPr>
        </p:pic>
        <p:pic>
          <p:nvPicPr>
            <p:cNvPr id="173" name="Graphic 53">
              <a:extLst>
                <a:ext uri="{FF2B5EF4-FFF2-40B4-BE49-F238E27FC236}">
                  <a16:creationId xmlns:a16="http://schemas.microsoft.com/office/drawing/2014/main" id="{30602C63-182F-8116-735C-DE1EC6653731}"/>
                </a:ext>
              </a:extLst>
            </p:cNvPr>
            <p:cNvPicPr>
              <a:picLocks noChangeAspect="1"/>
            </p:cNvPicPr>
            <p:nvPr/>
          </p:nvPicPr>
          <p:blipFill>
            <a:blip r:embed="rId30" cstate="print">
              <a:extLst>
                <a:ext uri="{28A0092B-C50C-407E-A947-70E740481C1C}">
                  <a14:useLocalDpi xmlns:a14="http://schemas.microsoft.com/office/drawing/2010/main"/>
                </a:ext>
              </a:extLst>
            </a:blip>
            <a:srcRect/>
            <a:stretch/>
          </p:blipFill>
          <p:spPr>
            <a:xfrm>
              <a:off x="8229364" y="4335716"/>
              <a:ext cx="396000" cy="396000"/>
            </a:xfrm>
            <a:prstGeom prst="rect">
              <a:avLst/>
            </a:prstGeom>
          </p:spPr>
        </p:pic>
        <p:pic>
          <p:nvPicPr>
            <p:cNvPr id="174" name="Graphic 54">
              <a:extLst>
                <a:ext uri="{FF2B5EF4-FFF2-40B4-BE49-F238E27FC236}">
                  <a16:creationId xmlns:a16="http://schemas.microsoft.com/office/drawing/2014/main" id="{0158E65B-5A8C-8BB2-42B4-2D31DFC43068}"/>
                </a:ext>
              </a:extLst>
            </p:cNvPr>
            <p:cNvPicPr>
              <a:picLocks noChangeAspect="1"/>
            </p:cNvPicPr>
            <p:nvPr/>
          </p:nvPicPr>
          <p:blipFill>
            <a:blip r:embed="rId31" cstate="print">
              <a:extLst>
                <a:ext uri="{28A0092B-C50C-407E-A947-70E740481C1C}">
                  <a14:useLocalDpi xmlns:a14="http://schemas.microsoft.com/office/drawing/2010/main"/>
                </a:ext>
              </a:extLst>
            </a:blip>
            <a:srcRect/>
            <a:stretch/>
          </p:blipFill>
          <p:spPr>
            <a:xfrm>
              <a:off x="9201571" y="4335716"/>
              <a:ext cx="396000" cy="396000"/>
            </a:xfrm>
            <a:prstGeom prst="rect">
              <a:avLst/>
            </a:prstGeom>
          </p:spPr>
        </p:pic>
        <p:pic>
          <p:nvPicPr>
            <p:cNvPr id="175" name="Graphic 55">
              <a:extLst>
                <a:ext uri="{FF2B5EF4-FFF2-40B4-BE49-F238E27FC236}">
                  <a16:creationId xmlns:a16="http://schemas.microsoft.com/office/drawing/2014/main" id="{B4D076E6-0AB6-BD28-22F6-F0B333126124}"/>
                </a:ext>
              </a:extLst>
            </p:cNvPr>
            <p:cNvPicPr>
              <a:picLocks noChangeAspect="1"/>
            </p:cNvPicPr>
            <p:nvPr/>
          </p:nvPicPr>
          <p:blipFill>
            <a:blip r:embed="rId32" cstate="print">
              <a:extLst>
                <a:ext uri="{28A0092B-C50C-407E-A947-70E740481C1C}">
                  <a14:useLocalDpi xmlns:a14="http://schemas.microsoft.com/office/drawing/2010/main"/>
                </a:ext>
              </a:extLst>
            </a:blip>
            <a:srcRect/>
            <a:stretch/>
          </p:blipFill>
          <p:spPr>
            <a:xfrm>
              <a:off x="10173778" y="4335716"/>
              <a:ext cx="396000" cy="396000"/>
            </a:xfrm>
            <a:prstGeom prst="rect">
              <a:avLst/>
            </a:prstGeom>
          </p:spPr>
        </p:pic>
        <p:pic>
          <p:nvPicPr>
            <p:cNvPr id="176" name="Graphic 56">
              <a:extLst>
                <a:ext uri="{FF2B5EF4-FFF2-40B4-BE49-F238E27FC236}">
                  <a16:creationId xmlns:a16="http://schemas.microsoft.com/office/drawing/2014/main" id="{59E2FD6A-819E-AB43-0FCB-D5FAE6FCEB1D}"/>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11145985" y="4335716"/>
              <a:ext cx="396000" cy="396000"/>
            </a:xfrm>
            <a:prstGeom prst="rect">
              <a:avLst/>
            </a:prstGeom>
          </p:spPr>
        </p:pic>
        <p:pic>
          <p:nvPicPr>
            <p:cNvPr id="177" name="Graphic 63">
              <a:extLst>
                <a:ext uri="{FF2B5EF4-FFF2-40B4-BE49-F238E27FC236}">
                  <a16:creationId xmlns:a16="http://schemas.microsoft.com/office/drawing/2014/main" id="{4985284E-D228-61D0-8663-5755FB95F941}"/>
                </a:ext>
              </a:extLst>
            </p:cNvPr>
            <p:cNvPicPr>
              <a:picLocks noChangeAspect="1"/>
            </p:cNvPicPr>
            <p:nvPr/>
          </p:nvPicPr>
          <p:blipFill>
            <a:blip r:embed="rId34" cstate="print">
              <a:extLst>
                <a:ext uri="{28A0092B-C50C-407E-A947-70E740481C1C}">
                  <a14:useLocalDpi xmlns:a14="http://schemas.microsoft.com/office/drawing/2010/main"/>
                </a:ext>
              </a:extLst>
            </a:blip>
            <a:srcRect/>
            <a:stretch/>
          </p:blipFill>
          <p:spPr>
            <a:xfrm>
              <a:off x="6284950" y="5055383"/>
              <a:ext cx="396000" cy="396000"/>
            </a:xfrm>
            <a:prstGeom prst="rect">
              <a:avLst/>
            </a:prstGeom>
          </p:spPr>
        </p:pic>
        <p:pic>
          <p:nvPicPr>
            <p:cNvPr id="178" name="Graphic 64">
              <a:extLst>
                <a:ext uri="{FF2B5EF4-FFF2-40B4-BE49-F238E27FC236}">
                  <a16:creationId xmlns:a16="http://schemas.microsoft.com/office/drawing/2014/main" id="{3889A1BD-7989-7834-EB56-44AD509A018D}"/>
                </a:ext>
              </a:extLst>
            </p:cNvPr>
            <p:cNvPicPr>
              <a:picLocks noChangeAspect="1"/>
            </p:cNvPicPr>
            <p:nvPr/>
          </p:nvPicPr>
          <p:blipFill>
            <a:blip r:embed="rId35" cstate="print">
              <a:extLst>
                <a:ext uri="{28A0092B-C50C-407E-A947-70E740481C1C}">
                  <a14:useLocalDpi xmlns:a14="http://schemas.microsoft.com/office/drawing/2010/main"/>
                </a:ext>
              </a:extLst>
            </a:blip>
            <a:srcRect/>
            <a:stretch/>
          </p:blipFill>
          <p:spPr>
            <a:xfrm>
              <a:off x="7257157" y="5055383"/>
              <a:ext cx="396000" cy="396000"/>
            </a:xfrm>
            <a:prstGeom prst="rect">
              <a:avLst/>
            </a:prstGeom>
          </p:spPr>
        </p:pic>
        <p:pic>
          <p:nvPicPr>
            <p:cNvPr id="179" name="Graphic 65">
              <a:extLst>
                <a:ext uri="{FF2B5EF4-FFF2-40B4-BE49-F238E27FC236}">
                  <a16:creationId xmlns:a16="http://schemas.microsoft.com/office/drawing/2014/main" id="{D7781D27-FE41-5C9F-47F8-375F36A7FB67}"/>
                </a:ext>
              </a:extLst>
            </p:cNvPr>
            <p:cNvPicPr>
              <a:picLocks noChangeAspect="1"/>
            </p:cNvPicPr>
            <p:nvPr/>
          </p:nvPicPr>
          <p:blipFill>
            <a:blip r:embed="rId36" cstate="print">
              <a:extLst>
                <a:ext uri="{28A0092B-C50C-407E-A947-70E740481C1C}">
                  <a14:useLocalDpi xmlns:a14="http://schemas.microsoft.com/office/drawing/2010/main"/>
                </a:ext>
              </a:extLst>
            </a:blip>
            <a:srcRect/>
            <a:stretch/>
          </p:blipFill>
          <p:spPr>
            <a:xfrm>
              <a:off x="8229364" y="5055383"/>
              <a:ext cx="396000" cy="396000"/>
            </a:xfrm>
            <a:prstGeom prst="rect">
              <a:avLst/>
            </a:prstGeom>
          </p:spPr>
        </p:pic>
        <p:pic>
          <p:nvPicPr>
            <p:cNvPr id="180" name="Graphic 66">
              <a:extLst>
                <a:ext uri="{FF2B5EF4-FFF2-40B4-BE49-F238E27FC236}">
                  <a16:creationId xmlns:a16="http://schemas.microsoft.com/office/drawing/2014/main" id="{F8908922-8AB8-9B37-D233-0F02C1557C36}"/>
                </a:ext>
              </a:extLst>
            </p:cNvPr>
            <p:cNvPicPr>
              <a:picLocks noChangeAspect="1"/>
            </p:cNvPicPr>
            <p:nvPr/>
          </p:nvPicPr>
          <p:blipFill>
            <a:blip r:embed="rId37" cstate="print">
              <a:extLst>
                <a:ext uri="{28A0092B-C50C-407E-A947-70E740481C1C}">
                  <a14:useLocalDpi xmlns:a14="http://schemas.microsoft.com/office/drawing/2010/main"/>
                </a:ext>
              </a:extLst>
            </a:blip>
            <a:srcRect/>
            <a:stretch/>
          </p:blipFill>
          <p:spPr>
            <a:xfrm>
              <a:off x="9201571" y="5055383"/>
              <a:ext cx="396000" cy="396000"/>
            </a:xfrm>
            <a:prstGeom prst="rect">
              <a:avLst/>
            </a:prstGeom>
          </p:spPr>
        </p:pic>
        <p:pic>
          <p:nvPicPr>
            <p:cNvPr id="181" name="Graphic 67">
              <a:extLst>
                <a:ext uri="{FF2B5EF4-FFF2-40B4-BE49-F238E27FC236}">
                  <a16:creationId xmlns:a16="http://schemas.microsoft.com/office/drawing/2014/main" id="{44B961BF-0BC9-0BC4-B6F2-7DD249706AB6}"/>
                </a:ext>
              </a:extLst>
            </p:cNvPr>
            <p:cNvPicPr>
              <a:picLocks noChangeAspect="1"/>
            </p:cNvPicPr>
            <p:nvPr/>
          </p:nvPicPr>
          <p:blipFill>
            <a:blip r:embed="rId38" cstate="print">
              <a:extLst>
                <a:ext uri="{28A0092B-C50C-407E-A947-70E740481C1C}">
                  <a14:useLocalDpi xmlns:a14="http://schemas.microsoft.com/office/drawing/2010/main"/>
                </a:ext>
              </a:extLst>
            </a:blip>
            <a:srcRect/>
            <a:stretch/>
          </p:blipFill>
          <p:spPr>
            <a:xfrm>
              <a:off x="10173778" y="5055383"/>
              <a:ext cx="396000" cy="396000"/>
            </a:xfrm>
            <a:prstGeom prst="rect">
              <a:avLst/>
            </a:prstGeom>
          </p:spPr>
        </p:pic>
        <p:pic>
          <p:nvPicPr>
            <p:cNvPr id="182" name="Graphic 68">
              <a:extLst>
                <a:ext uri="{FF2B5EF4-FFF2-40B4-BE49-F238E27FC236}">
                  <a16:creationId xmlns:a16="http://schemas.microsoft.com/office/drawing/2014/main" id="{6FBDBCC7-34DB-50CC-52C2-D32B280A62FB}"/>
                </a:ext>
              </a:extLst>
            </p:cNvPr>
            <p:cNvPicPr>
              <a:picLocks noChangeAspect="1"/>
            </p:cNvPicPr>
            <p:nvPr/>
          </p:nvPicPr>
          <p:blipFill>
            <a:blip r:embed="rId39" cstate="print">
              <a:extLst>
                <a:ext uri="{28A0092B-C50C-407E-A947-70E740481C1C}">
                  <a14:useLocalDpi xmlns:a14="http://schemas.microsoft.com/office/drawing/2010/main"/>
                </a:ext>
              </a:extLst>
            </a:blip>
            <a:srcRect/>
            <a:stretch/>
          </p:blipFill>
          <p:spPr>
            <a:xfrm>
              <a:off x="11145985" y="5055383"/>
              <a:ext cx="396000" cy="396000"/>
            </a:xfrm>
            <a:prstGeom prst="rect">
              <a:avLst/>
            </a:prstGeom>
          </p:spPr>
        </p:pic>
        <p:pic>
          <p:nvPicPr>
            <p:cNvPr id="183" name="Graphic 75">
              <a:extLst>
                <a:ext uri="{FF2B5EF4-FFF2-40B4-BE49-F238E27FC236}">
                  <a16:creationId xmlns:a16="http://schemas.microsoft.com/office/drawing/2014/main" id="{9A38EB25-02DE-8A10-6948-F5DD1951DA0A}"/>
                </a:ext>
              </a:extLst>
            </p:cNvPr>
            <p:cNvPicPr>
              <a:picLocks noChangeAspect="1"/>
            </p:cNvPicPr>
            <p:nvPr/>
          </p:nvPicPr>
          <p:blipFill>
            <a:blip r:embed="rId40" cstate="print">
              <a:extLst>
                <a:ext uri="{28A0092B-C50C-407E-A947-70E740481C1C}">
                  <a14:useLocalDpi xmlns:a14="http://schemas.microsoft.com/office/drawing/2010/main"/>
                </a:ext>
              </a:extLst>
            </a:blip>
            <a:srcRect/>
            <a:stretch/>
          </p:blipFill>
          <p:spPr>
            <a:xfrm>
              <a:off x="6284950" y="5775048"/>
              <a:ext cx="396000" cy="396000"/>
            </a:xfrm>
            <a:prstGeom prst="rect">
              <a:avLst/>
            </a:prstGeom>
          </p:spPr>
        </p:pic>
        <p:pic>
          <p:nvPicPr>
            <p:cNvPr id="184" name="Graphic 76">
              <a:extLst>
                <a:ext uri="{FF2B5EF4-FFF2-40B4-BE49-F238E27FC236}">
                  <a16:creationId xmlns:a16="http://schemas.microsoft.com/office/drawing/2014/main" id="{2DDB3DD1-E459-488E-3066-79CBE1613F7B}"/>
                </a:ext>
              </a:extLst>
            </p:cNvPr>
            <p:cNvPicPr>
              <a:picLocks noChangeAspect="1"/>
            </p:cNvPicPr>
            <p:nvPr/>
          </p:nvPicPr>
          <p:blipFill>
            <a:blip r:embed="rId41" cstate="print">
              <a:extLst>
                <a:ext uri="{28A0092B-C50C-407E-A947-70E740481C1C}">
                  <a14:useLocalDpi xmlns:a14="http://schemas.microsoft.com/office/drawing/2010/main"/>
                </a:ext>
              </a:extLst>
            </a:blip>
            <a:srcRect/>
            <a:stretch/>
          </p:blipFill>
          <p:spPr>
            <a:xfrm>
              <a:off x="7257157" y="5775048"/>
              <a:ext cx="396000" cy="396000"/>
            </a:xfrm>
            <a:prstGeom prst="rect">
              <a:avLst/>
            </a:prstGeom>
          </p:spPr>
        </p:pic>
        <p:pic>
          <p:nvPicPr>
            <p:cNvPr id="185" name="Graphic 77">
              <a:extLst>
                <a:ext uri="{FF2B5EF4-FFF2-40B4-BE49-F238E27FC236}">
                  <a16:creationId xmlns:a16="http://schemas.microsoft.com/office/drawing/2014/main" id="{4C222261-C725-5B40-3FBA-092B79E5B894}"/>
                </a:ext>
              </a:extLst>
            </p:cNvPr>
            <p:cNvPicPr>
              <a:picLocks noChangeAspect="1"/>
            </p:cNvPicPr>
            <p:nvPr/>
          </p:nvPicPr>
          <p:blipFill>
            <a:blip r:embed="rId42" cstate="print">
              <a:extLst>
                <a:ext uri="{28A0092B-C50C-407E-A947-70E740481C1C}">
                  <a14:useLocalDpi xmlns:a14="http://schemas.microsoft.com/office/drawing/2010/main"/>
                </a:ext>
              </a:extLst>
            </a:blip>
            <a:srcRect/>
            <a:stretch/>
          </p:blipFill>
          <p:spPr>
            <a:xfrm>
              <a:off x="8229364" y="5775048"/>
              <a:ext cx="396000" cy="396000"/>
            </a:xfrm>
            <a:prstGeom prst="rect">
              <a:avLst/>
            </a:prstGeom>
          </p:spPr>
        </p:pic>
        <p:pic>
          <p:nvPicPr>
            <p:cNvPr id="186" name="Graphic 78">
              <a:extLst>
                <a:ext uri="{FF2B5EF4-FFF2-40B4-BE49-F238E27FC236}">
                  <a16:creationId xmlns:a16="http://schemas.microsoft.com/office/drawing/2014/main" id="{B4D61758-33A4-31B2-5BA4-E4BC82D97D62}"/>
                </a:ext>
              </a:extLst>
            </p:cNvPr>
            <p:cNvPicPr>
              <a:picLocks noChangeAspect="1"/>
            </p:cNvPicPr>
            <p:nvPr/>
          </p:nvPicPr>
          <p:blipFill>
            <a:blip r:embed="rId43" cstate="print">
              <a:extLst>
                <a:ext uri="{28A0092B-C50C-407E-A947-70E740481C1C}">
                  <a14:useLocalDpi xmlns:a14="http://schemas.microsoft.com/office/drawing/2010/main"/>
                </a:ext>
              </a:extLst>
            </a:blip>
            <a:srcRect/>
            <a:stretch/>
          </p:blipFill>
          <p:spPr>
            <a:xfrm>
              <a:off x="9201571" y="5775048"/>
              <a:ext cx="396000" cy="396000"/>
            </a:xfrm>
            <a:prstGeom prst="rect">
              <a:avLst/>
            </a:prstGeom>
          </p:spPr>
        </p:pic>
        <p:pic>
          <p:nvPicPr>
            <p:cNvPr id="187" name="Graphic 79">
              <a:extLst>
                <a:ext uri="{FF2B5EF4-FFF2-40B4-BE49-F238E27FC236}">
                  <a16:creationId xmlns:a16="http://schemas.microsoft.com/office/drawing/2014/main" id="{64657F82-DE1F-5632-4401-D6928E07A654}"/>
                </a:ext>
              </a:extLst>
            </p:cNvPr>
            <p:cNvPicPr>
              <a:picLocks noChangeAspect="1"/>
            </p:cNvPicPr>
            <p:nvPr/>
          </p:nvPicPr>
          <p:blipFill>
            <a:blip r:embed="rId44" cstate="print">
              <a:extLst>
                <a:ext uri="{28A0092B-C50C-407E-A947-70E740481C1C}">
                  <a14:useLocalDpi xmlns:a14="http://schemas.microsoft.com/office/drawing/2010/main"/>
                </a:ext>
              </a:extLst>
            </a:blip>
            <a:srcRect/>
            <a:stretch/>
          </p:blipFill>
          <p:spPr>
            <a:xfrm>
              <a:off x="10173778" y="5775048"/>
              <a:ext cx="396000" cy="396000"/>
            </a:xfrm>
            <a:prstGeom prst="rect">
              <a:avLst/>
            </a:prstGeom>
          </p:spPr>
        </p:pic>
        <p:pic>
          <p:nvPicPr>
            <p:cNvPr id="188" name="Graphic 80">
              <a:extLst>
                <a:ext uri="{FF2B5EF4-FFF2-40B4-BE49-F238E27FC236}">
                  <a16:creationId xmlns:a16="http://schemas.microsoft.com/office/drawing/2014/main" id="{ED277636-2E75-0348-5DD4-CEE857CEE1AD}"/>
                </a:ext>
              </a:extLst>
            </p:cNvPr>
            <p:cNvPicPr>
              <a:picLocks noChangeAspect="1"/>
            </p:cNvPicPr>
            <p:nvPr/>
          </p:nvPicPr>
          <p:blipFill>
            <a:blip r:embed="rId45" cstate="print">
              <a:extLst>
                <a:ext uri="{28A0092B-C50C-407E-A947-70E740481C1C}">
                  <a14:useLocalDpi xmlns:a14="http://schemas.microsoft.com/office/drawing/2010/main"/>
                </a:ext>
              </a:extLst>
            </a:blip>
            <a:srcRect/>
            <a:stretch/>
          </p:blipFill>
          <p:spPr>
            <a:xfrm>
              <a:off x="11145985" y="5775048"/>
              <a:ext cx="396000" cy="396000"/>
            </a:xfrm>
            <a:prstGeom prst="rect">
              <a:avLst/>
            </a:prstGeom>
          </p:spPr>
        </p:pic>
      </p:grpSp>
    </p:spTree>
    <p:extLst>
      <p:ext uri="{BB962C8B-B14F-4D97-AF65-F5344CB8AC3E}">
        <p14:creationId xmlns:p14="http://schemas.microsoft.com/office/powerpoint/2010/main" val="1507899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81BF1-F492-FC23-BD93-90496864936A}"/>
              </a:ext>
            </a:extLst>
          </p:cNvPr>
          <p:cNvSpPr>
            <a:spLocks noGrp="1"/>
          </p:cNvSpPr>
          <p:nvPr>
            <p:ph type="title"/>
          </p:nvPr>
        </p:nvSpPr>
        <p:spPr/>
        <p:txBody>
          <a:bodyPr anchor="b"/>
          <a:lstStyle/>
          <a:p>
            <a:r>
              <a:rPr lang="en-US"/>
              <a:t>Icon applications</a:t>
            </a:r>
          </a:p>
        </p:txBody>
      </p:sp>
      <p:sp>
        <p:nvSpPr>
          <p:cNvPr id="3" name="Slide Number Placeholder 2">
            <a:extLst>
              <a:ext uri="{FF2B5EF4-FFF2-40B4-BE49-F238E27FC236}">
                <a16:creationId xmlns:a16="http://schemas.microsoft.com/office/drawing/2014/main" id="{7798E47D-6C78-168E-023A-DC9F2700AB01}"/>
              </a:ext>
            </a:extLst>
          </p:cNvPr>
          <p:cNvSpPr>
            <a:spLocks noGrp="1"/>
          </p:cNvSpPr>
          <p:nvPr>
            <p:ph type="sldNum" sz="quarter" idx="12"/>
          </p:nvPr>
        </p:nvSpPr>
        <p:spPr/>
        <p:txBody>
          <a:bodyPr/>
          <a:lstStyle/>
          <a:p>
            <a:fld id="{35E0D356-6DCB-1E45-8811-333E786CA1EC}" type="slidenum">
              <a:rPr lang="en-US" smtClean="0"/>
              <a:t>32</a:t>
            </a:fld>
            <a:endParaRPr lang="en-US"/>
          </a:p>
        </p:txBody>
      </p:sp>
      <p:sp>
        <p:nvSpPr>
          <p:cNvPr id="32" name="TextBox 31">
            <a:extLst>
              <a:ext uri="{FF2B5EF4-FFF2-40B4-BE49-F238E27FC236}">
                <a16:creationId xmlns:a16="http://schemas.microsoft.com/office/drawing/2014/main" id="{5B8B66CE-EB6F-E30A-5F3C-BC139947749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04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GRAPHIC ELEMENTS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pic>
        <p:nvPicPr>
          <p:cNvPr id="2" name="Picture 1" descr="A close up of a sign&#10;&#10;Description automatically generated">
            <a:extLst>
              <a:ext uri="{FF2B5EF4-FFF2-40B4-BE49-F238E27FC236}">
                <a16:creationId xmlns:a16="http://schemas.microsoft.com/office/drawing/2014/main" id="{A9A69D29-0878-980F-A285-8F78D61154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0163" y="1951738"/>
            <a:ext cx="3712566" cy="618760"/>
          </a:xfrm>
          <a:prstGeom prst="rect">
            <a:avLst/>
          </a:prstGeom>
        </p:spPr>
      </p:pic>
      <p:pic>
        <p:nvPicPr>
          <p:cNvPr id="4" name="Picture 3" descr="A blue and white poster with white text and white text&#10;&#10;Description automatically generated">
            <a:extLst>
              <a:ext uri="{FF2B5EF4-FFF2-40B4-BE49-F238E27FC236}">
                <a16:creationId xmlns:a16="http://schemas.microsoft.com/office/drawing/2014/main" id="{1F0A6CF7-1DB3-E0E9-10CB-C2C18494F1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48055" y="3751242"/>
            <a:ext cx="1671679" cy="2501181"/>
          </a:xfrm>
          <a:prstGeom prst="rect">
            <a:avLst/>
          </a:prstGeom>
          <a:effectLst>
            <a:outerShdw blurRad="215900" dist="38100" dir="2700000" algn="tl" rotWithShape="0">
              <a:prstClr val="black">
                <a:alpha val="27000"/>
              </a:prstClr>
            </a:outerShdw>
          </a:effectLst>
        </p:spPr>
      </p:pic>
      <p:pic>
        <p:nvPicPr>
          <p:cNvPr id="6" name="Picture 5" descr="A blue and white text&#10;&#10;Description automatically generated">
            <a:extLst>
              <a:ext uri="{FF2B5EF4-FFF2-40B4-BE49-F238E27FC236}">
                <a16:creationId xmlns:a16="http://schemas.microsoft.com/office/drawing/2014/main" id="{70B78C1E-3787-DDC6-8426-CA8C832A5D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40163" y="2733542"/>
            <a:ext cx="3712566" cy="775094"/>
          </a:xfrm>
          <a:prstGeom prst="rect">
            <a:avLst/>
          </a:prstGeom>
        </p:spPr>
      </p:pic>
      <p:grpSp>
        <p:nvGrpSpPr>
          <p:cNvPr id="9" name="Group 8">
            <a:extLst>
              <a:ext uri="{FF2B5EF4-FFF2-40B4-BE49-F238E27FC236}">
                <a16:creationId xmlns:a16="http://schemas.microsoft.com/office/drawing/2014/main" id="{8718A58A-E28B-A2DB-941F-CCF03CB34A33}"/>
              </a:ext>
            </a:extLst>
          </p:cNvPr>
          <p:cNvGrpSpPr/>
          <p:nvPr/>
        </p:nvGrpSpPr>
        <p:grpSpPr>
          <a:xfrm>
            <a:off x="4532070" y="1941681"/>
            <a:ext cx="3328530" cy="4307509"/>
            <a:chOff x="4434053" y="1824606"/>
            <a:chExt cx="3436203" cy="4446851"/>
          </a:xfrm>
        </p:grpSpPr>
        <p:pic>
          <p:nvPicPr>
            <p:cNvPr id="10" name="Picture 9" descr="A white and blue text with blue text&#10;&#10;Description automatically generated">
              <a:extLst>
                <a:ext uri="{FF2B5EF4-FFF2-40B4-BE49-F238E27FC236}">
                  <a16:creationId xmlns:a16="http://schemas.microsoft.com/office/drawing/2014/main" id="{518390E4-5CC1-CC2B-9EB2-02DC5961A4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34053" y="1824606"/>
              <a:ext cx="3436203" cy="4446851"/>
            </a:xfrm>
            <a:prstGeom prst="rect">
              <a:avLst/>
            </a:prstGeom>
            <a:effectLst>
              <a:outerShdw blurRad="215900" dist="38100" dir="2700000" algn="tl" rotWithShape="0">
                <a:prstClr val="black">
                  <a:alpha val="27000"/>
                </a:prstClr>
              </a:outerShdw>
            </a:effectLst>
          </p:spPr>
        </p:pic>
        <p:sp>
          <p:nvSpPr>
            <p:cNvPr id="11" name="Rectangle 10">
              <a:extLst>
                <a:ext uri="{FF2B5EF4-FFF2-40B4-BE49-F238E27FC236}">
                  <a16:creationId xmlns:a16="http://schemas.microsoft.com/office/drawing/2014/main" id="{027239DA-D747-1D79-530F-F1D16FAF4704}"/>
                </a:ext>
              </a:extLst>
            </p:cNvPr>
            <p:cNvSpPr/>
            <p:nvPr/>
          </p:nvSpPr>
          <p:spPr>
            <a:xfrm>
              <a:off x="5917096" y="4351318"/>
              <a:ext cx="231913" cy="6828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pic>
        <p:nvPicPr>
          <p:cNvPr id="13" name="Picture 12" descr="A blue screen with white text&#10;&#10;Description automatically generated">
            <a:extLst>
              <a:ext uri="{FF2B5EF4-FFF2-40B4-BE49-F238E27FC236}">
                <a16:creationId xmlns:a16="http://schemas.microsoft.com/office/drawing/2014/main" id="{923503CC-2E56-D050-7B9C-B2E9EC062A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2432" y="1946148"/>
            <a:ext cx="3622980" cy="2032759"/>
          </a:xfrm>
          <a:prstGeom prst="rect">
            <a:avLst/>
          </a:prstGeom>
          <a:effectLst>
            <a:outerShdw blurRad="215900" dist="38100" dir="2700000" algn="tl" rotWithShape="0">
              <a:prstClr val="black">
                <a:alpha val="27000"/>
              </a:prstClr>
            </a:outerShdw>
          </a:effectLst>
        </p:spPr>
      </p:pic>
      <p:pic>
        <p:nvPicPr>
          <p:cNvPr id="15" name="Picture 14" descr="A diagram with text and icons&#10;&#10;Description automatically generated with medium confidence">
            <a:extLst>
              <a:ext uri="{FF2B5EF4-FFF2-40B4-BE49-F238E27FC236}">
                <a16:creationId xmlns:a16="http://schemas.microsoft.com/office/drawing/2014/main" id="{1E95E2E8-9182-B373-C626-10BA8903CC9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2431" y="4213124"/>
            <a:ext cx="3646675" cy="2052473"/>
          </a:xfrm>
          <a:prstGeom prst="rect">
            <a:avLst/>
          </a:prstGeom>
          <a:effectLst>
            <a:outerShdw blurRad="215900" dist="38100" dir="2700000" algn="tl" rotWithShape="0">
              <a:prstClr val="black">
                <a:alpha val="27000"/>
              </a:prstClr>
            </a:outerShdw>
          </a:effectLst>
        </p:spPr>
      </p:pic>
      <p:pic>
        <p:nvPicPr>
          <p:cNvPr id="18" name="Picture 17" descr="A blue light bulb with a black text&#10;&#10;Description automatically generated">
            <a:extLst>
              <a:ext uri="{FF2B5EF4-FFF2-40B4-BE49-F238E27FC236}">
                <a16:creationId xmlns:a16="http://schemas.microsoft.com/office/drawing/2014/main" id="{3376D4DC-7DD3-8FA1-91B6-8DA7D4DED24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76970" y="3752943"/>
            <a:ext cx="1874611" cy="2499481"/>
          </a:xfrm>
          <a:prstGeom prst="rect">
            <a:avLst/>
          </a:prstGeom>
          <a:effectLst>
            <a:outerShdw blurRad="215900" dist="38100" dir="2700000" algn="tl" rotWithShape="0">
              <a:prstClr val="black">
                <a:alpha val="27000"/>
              </a:prstClr>
            </a:outerShdw>
          </a:effectLst>
        </p:spPr>
      </p:pic>
    </p:spTree>
    <p:extLst>
      <p:ext uri="{BB962C8B-B14F-4D97-AF65-F5344CB8AC3E}">
        <p14:creationId xmlns:p14="http://schemas.microsoft.com/office/powerpoint/2010/main" val="2590716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0194-D8DC-034F-0553-69724473415D}"/>
              </a:ext>
            </a:extLst>
          </p:cNvPr>
          <p:cNvSpPr>
            <a:spLocks noGrp="1"/>
          </p:cNvSpPr>
          <p:nvPr>
            <p:ph type="title"/>
          </p:nvPr>
        </p:nvSpPr>
        <p:spPr>
          <a:xfrm>
            <a:off x="0" y="2178000"/>
            <a:ext cx="6007261" cy="3915326"/>
          </a:xfrm>
        </p:spPr>
        <p:txBody>
          <a:bodyPr/>
          <a:lstStyle/>
          <a:p>
            <a:r>
              <a:rPr lang="en-US"/>
              <a:t>05</a:t>
            </a:r>
          </a:p>
        </p:txBody>
      </p:sp>
      <p:sp>
        <p:nvSpPr>
          <p:cNvPr id="3" name="Text Placeholder 2">
            <a:extLst>
              <a:ext uri="{FF2B5EF4-FFF2-40B4-BE49-F238E27FC236}">
                <a16:creationId xmlns:a16="http://schemas.microsoft.com/office/drawing/2014/main" id="{90CCA568-CB81-7E49-5A27-3973C4DE75ED}"/>
              </a:ext>
            </a:extLst>
          </p:cNvPr>
          <p:cNvSpPr>
            <a:spLocks noGrp="1"/>
          </p:cNvSpPr>
          <p:nvPr>
            <p:ph type="body" idx="1"/>
          </p:nvPr>
        </p:nvSpPr>
        <p:spPr>
          <a:xfrm>
            <a:off x="6456363" y="1764000"/>
            <a:ext cx="4203687" cy="623874"/>
          </a:xfrm>
        </p:spPr>
        <p:txBody>
          <a:bodyPr/>
          <a:lstStyle/>
          <a:p>
            <a:r>
              <a:rPr lang="en-US" noProof="0">
                <a:sym typeface="Georgia"/>
              </a:rPr>
              <a:t>Image library guidelines</a:t>
            </a:r>
          </a:p>
        </p:txBody>
      </p:sp>
      <p:sp>
        <p:nvSpPr>
          <p:cNvPr id="10" name="Text Placeholder 9">
            <a:extLst>
              <a:ext uri="{FF2B5EF4-FFF2-40B4-BE49-F238E27FC236}">
                <a16:creationId xmlns:a16="http://schemas.microsoft.com/office/drawing/2014/main" id="{8C464AFE-5C55-E9DD-7FFB-89D975967D62}"/>
              </a:ext>
            </a:extLst>
          </p:cNvPr>
          <p:cNvSpPr>
            <a:spLocks noGrp="1"/>
          </p:cNvSpPr>
          <p:nvPr>
            <p:ph type="body" idx="10"/>
          </p:nvPr>
        </p:nvSpPr>
        <p:spPr>
          <a:xfrm>
            <a:off x="6456364" y="2541600"/>
            <a:ext cx="4159250" cy="3587738"/>
          </a:xfrm>
        </p:spPr>
        <p:txBody>
          <a:bodyPr/>
          <a:lstStyle/>
          <a:p>
            <a:pPr marL="0" marR="0" lvl="0" indent="0" algn="l" defTabSz="914400" rtl="0" eaLnBrk="1" fontAlgn="auto" latinLnBrk="0" hangingPunct="1">
              <a:lnSpc>
                <a:spcPct val="120000"/>
              </a:lnSpc>
              <a:spcBef>
                <a:spcPts val="1600"/>
              </a:spcBef>
              <a:spcAft>
                <a:spcPts val="0"/>
              </a:spcAft>
              <a:buClrTx/>
              <a:buSzTx/>
              <a:buFontTx/>
              <a:buNone/>
              <a:tabLst/>
              <a:defRPr/>
            </a:pPr>
            <a:r>
              <a:rPr lang="en-US" sz="1200" b="0">
                <a:solidFill>
                  <a:srgbClr val="0A2756"/>
                </a:solidFill>
                <a:latin typeface="Poppins" pitchFamily="2" charset="77"/>
                <a:cs typeface="Poppins" pitchFamily="2" charset="77"/>
              </a:rPr>
              <a:t>As our brand relies heavily on the colors, typography and graphic elements to help bring designs to life, sometimes there is the need to include images that represents our people, practices, and world. This updated image library emphasizes our brand colors and includes more extremely lit images. Both sourced stock images, as well as </a:t>
            </a:r>
          </a:p>
          <a:p>
            <a:pPr marL="0" marR="0" lvl="0" indent="0" algn="l" defTabSz="914400" rtl="0" eaLnBrk="1" fontAlgn="auto" latinLnBrk="0" hangingPunct="1">
              <a:lnSpc>
                <a:spcPct val="120000"/>
              </a:lnSpc>
              <a:spcBef>
                <a:spcPts val="1600"/>
              </a:spcBef>
              <a:spcAft>
                <a:spcPts val="0"/>
              </a:spcAft>
              <a:buClrTx/>
              <a:buSzTx/>
              <a:buFontTx/>
              <a:buNone/>
              <a:tabLst/>
              <a:defRPr/>
            </a:pPr>
            <a:r>
              <a:rPr lang="en-US" sz="1200" b="0">
                <a:solidFill>
                  <a:srgbClr val="0A2756"/>
                </a:solidFill>
                <a:latin typeface="Poppins" pitchFamily="2" charset="77"/>
                <a:cs typeface="Poppins" pitchFamily="2" charset="77"/>
              </a:rPr>
              <a:t>AI generated images are included and work cohesively together. When choosing to include images from our library in your work, it is important that they evoke the mood, tone and subject matter of what you are trying to depict.</a:t>
            </a:r>
          </a:p>
        </p:txBody>
      </p:sp>
      <p:sp>
        <p:nvSpPr>
          <p:cNvPr id="4" name="Slide Number Placeholder 3">
            <a:extLst>
              <a:ext uri="{FF2B5EF4-FFF2-40B4-BE49-F238E27FC236}">
                <a16:creationId xmlns:a16="http://schemas.microsoft.com/office/drawing/2014/main" id="{AD88F63D-9A2F-71B2-7A5F-86150651FBD5}"/>
              </a:ext>
            </a:extLst>
          </p:cNvPr>
          <p:cNvSpPr>
            <a:spLocks noGrp="1"/>
          </p:cNvSpPr>
          <p:nvPr>
            <p:ph type="sldNum" sz="quarter" idx="4"/>
          </p:nvPr>
        </p:nvSpPr>
        <p:spPr>
          <a:xfrm>
            <a:off x="11353800" y="6416675"/>
            <a:ext cx="287338" cy="12227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0D356-6DCB-1E45-8811-333E786CA1EC}" type="slidenum">
              <a:rPr kumimoji="0" lang="en-US" sz="800" b="0" i="0" u="none" strike="noStrike" kern="1200" cap="none" spc="0" normalizeH="0" baseline="0" noProof="0" smtClean="0">
                <a:ln>
                  <a:noFill/>
                </a:ln>
                <a:solidFill>
                  <a:srgbClr val="0A2756"/>
                </a:solidFill>
                <a:effectLst/>
                <a:uLnTx/>
                <a:uFillTx/>
                <a:latin typeface="Poppins Light" pitchFamily="2" charset="77"/>
                <a:ea typeface="+mn-ea"/>
                <a:cs typeface="Poppins Light"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0A2756"/>
              </a:solidFill>
              <a:effectLst/>
              <a:uLnTx/>
              <a:uFillTx/>
              <a:latin typeface="Poppins Light" pitchFamily="2" charset="77"/>
              <a:ea typeface="+mn-ea"/>
              <a:cs typeface="Poppins Light" pitchFamily="2" charset="77"/>
            </a:endParaRPr>
          </a:p>
        </p:txBody>
      </p:sp>
    </p:spTree>
    <p:extLst>
      <p:ext uri="{BB962C8B-B14F-4D97-AF65-F5344CB8AC3E}">
        <p14:creationId xmlns:p14="http://schemas.microsoft.com/office/powerpoint/2010/main" val="3495968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1F05C2-6B2E-1728-E27A-10EF99F9FE97}"/>
              </a:ext>
            </a:extLst>
          </p:cNvPr>
          <p:cNvSpPr/>
          <p:nvPr/>
        </p:nvSpPr>
        <p:spPr>
          <a:xfrm>
            <a:off x="0" y="0"/>
            <a:ext cx="6096000" cy="685800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Slide Number Placeholder 2">
            <a:extLst>
              <a:ext uri="{FF2B5EF4-FFF2-40B4-BE49-F238E27FC236}">
                <a16:creationId xmlns:a16="http://schemas.microsoft.com/office/drawing/2014/main" id="{B8FD5C56-730B-C5A0-282A-D7BB892E127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0D356-6DCB-1E45-8811-333E786CA1EC}" type="slidenum">
              <a:rPr kumimoji="0" lang="en-US" sz="800" b="0" i="0" u="none" strike="noStrike" kern="1200" cap="none" spc="0" normalizeH="0" baseline="0" noProof="0" smtClean="0">
                <a:ln>
                  <a:noFill/>
                </a:ln>
                <a:solidFill>
                  <a:srgbClr val="0A2756"/>
                </a:solidFill>
                <a:effectLst/>
                <a:uLnTx/>
                <a:uFillTx/>
                <a:latin typeface="Poppins Light" pitchFamily="2" charset="77"/>
                <a:ea typeface="+mn-ea"/>
                <a:cs typeface="Poppins Light"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srgbClr val="0A2756"/>
              </a:solidFill>
              <a:effectLst/>
              <a:uLnTx/>
              <a:uFillTx/>
              <a:latin typeface="Poppins Light" pitchFamily="2" charset="77"/>
              <a:ea typeface="+mn-ea"/>
              <a:cs typeface="Poppins Light" pitchFamily="2" charset="77"/>
            </a:endParaRPr>
          </a:p>
        </p:txBody>
      </p:sp>
      <p:sp>
        <p:nvSpPr>
          <p:cNvPr id="4" name="TextBox 3">
            <a:extLst>
              <a:ext uri="{FF2B5EF4-FFF2-40B4-BE49-F238E27FC236}">
                <a16:creationId xmlns:a16="http://schemas.microsoft.com/office/drawing/2014/main" id="{B8BE2E5F-B909-5A4C-C78F-00AD7D65025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hangingPunct="0">
              <a:defRPr/>
            </a:pPr>
            <a:r>
              <a:rPr kumimoji="0" lang="en-US" sz="1000" b="0" i="0" u="none" strike="noStrike" kern="0" cap="none" spc="0" normalizeH="0" baseline="0" noProof="0">
                <a:ln>
                  <a:noFill/>
                </a:ln>
                <a:solidFill>
                  <a:schemeClr val="accent1"/>
                </a:solidFill>
                <a:effectLst/>
                <a:uLnTx/>
                <a:uFillTx/>
                <a:latin typeface="Poppins Light" pitchFamily="2" charset="77"/>
                <a:ea typeface="+mn-ea"/>
                <a:cs typeface="Poppins Light" pitchFamily="2" charset="77"/>
                <a:sym typeface="Arial"/>
              </a:rPr>
              <a:t>05  </a:t>
            </a:r>
            <a:r>
              <a:rPr kumimoji="0" lang="en-US" sz="1000" b="1" i="0" u="none" strike="noStrike" kern="0" cap="none" spc="0" normalizeH="0" baseline="0" noProof="0">
                <a:ln>
                  <a:noFill/>
                </a:ln>
                <a:solidFill>
                  <a:schemeClr val="accent1"/>
                </a:solidFill>
                <a:effectLst/>
                <a:uLnTx/>
                <a:uFillTx/>
                <a:latin typeface="Poppins Light" pitchFamily="2" charset="77"/>
                <a:ea typeface="+mn-ea"/>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ea typeface="+mn-ea"/>
                <a:cs typeface="Poppins Light" pitchFamily="2" charset="77"/>
                <a:sym typeface="Arial"/>
              </a:rPr>
              <a:t>  </a:t>
            </a:r>
            <a:r>
              <a:rPr lang="en-US" sz="900" noProof="0">
                <a:solidFill>
                  <a:schemeClr val="accent1"/>
                </a:solidFill>
                <a:sym typeface="Georgia"/>
              </a:rPr>
              <a:t>IMAGE LIBRARY GUIDELINES</a:t>
            </a:r>
          </a:p>
        </p:txBody>
      </p:sp>
      <p:sp>
        <p:nvSpPr>
          <p:cNvPr id="25" name="Text Placeholder 19">
            <a:extLst>
              <a:ext uri="{FF2B5EF4-FFF2-40B4-BE49-F238E27FC236}">
                <a16:creationId xmlns:a16="http://schemas.microsoft.com/office/drawing/2014/main" id="{59848D61-9822-21B6-8A2F-9A32504DD89E}"/>
              </a:ext>
            </a:extLst>
          </p:cNvPr>
          <p:cNvSpPr txBox="1">
            <a:spLocks/>
          </p:cNvSpPr>
          <p:nvPr/>
        </p:nvSpPr>
        <p:spPr>
          <a:xfrm>
            <a:off x="491871" y="2905343"/>
            <a:ext cx="5106824" cy="2083752"/>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b="0" u="none" strike="noStrike" kern="0" cap="none" spc="0" normalizeH="0" baseline="0" noProof="0">
                <a:ln>
                  <a:noFill/>
                </a:ln>
                <a:solidFill>
                  <a:srgbClr val="FFFFFF"/>
                </a:solidFill>
                <a:effectLst/>
                <a:uLnTx/>
                <a:uFillTx/>
                <a:latin typeface="Poppins" pitchFamily="2" charset="77"/>
                <a:cs typeface="Poppins" pitchFamily="2" charset="77"/>
                <a:sym typeface="Georgia"/>
              </a:rPr>
              <a:t>The is where the strategic use of good imagery can help enhance a design or concept. When choosing to include images from our library in your work, it is important that they evoke the mood, tone and subject matter of what you are trying to depict.</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b="0" u="none" strike="noStrike" kern="0" cap="none" spc="0" normalizeH="0" baseline="0" noProof="0">
                <a:ln>
                  <a:noFill/>
                </a:ln>
                <a:solidFill>
                  <a:srgbClr val="FFFFFF"/>
                </a:solidFill>
                <a:effectLst/>
                <a:uLnTx/>
                <a:uFillTx/>
                <a:latin typeface="Poppins" pitchFamily="2" charset="77"/>
                <a:cs typeface="Poppins" pitchFamily="2" charset="77"/>
                <a:sym typeface="Georgia"/>
              </a:rPr>
              <a:t>This set of images has been curated through free stock websites and cover a wide range of topics, emotions, nationalities, genders, ages, environments, textures and more. </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u="none" strike="noStrike" kern="0" cap="none" spc="0" normalizeH="0" baseline="0" noProof="0">
                <a:ln>
                  <a:noFill/>
                </a:ln>
                <a:solidFill>
                  <a:srgbClr val="FFFFFF"/>
                </a:solidFill>
                <a:effectLst/>
                <a:uLnTx/>
                <a:uFillTx/>
                <a:latin typeface="Poppins" pitchFamily="2" charset="77"/>
                <a:cs typeface="Poppins" pitchFamily="2" charset="77"/>
                <a:sym typeface="Georgia"/>
                <a:hlinkClick r:id="rId2"/>
              </a:rPr>
              <a:t>Access the imagery library and imagery guidance here.</a:t>
            </a:r>
            <a:endParaRPr kumimoji="0" lang="en-US" u="none" strike="noStrike" kern="0" cap="none" spc="0" normalizeH="0" baseline="0" noProof="0">
              <a:ln>
                <a:noFill/>
              </a:ln>
              <a:solidFill>
                <a:srgbClr val="FFFFFF"/>
              </a:solidFill>
              <a:effectLst/>
              <a:uLnTx/>
              <a:uFillTx/>
              <a:latin typeface="Poppins" pitchFamily="2" charset="77"/>
              <a:cs typeface="Poppins" pitchFamily="2" charset="77"/>
              <a:sym typeface="Georgia"/>
            </a:endParaRPr>
          </a:p>
          <a:p>
            <a:pPr marL="0" marR="0" lvl="0" indent="0" algn="l" defTabSz="914400" rtl="0" eaLnBrk="1" fontAlgn="auto" latinLnBrk="0" hangingPunct="1">
              <a:lnSpc>
                <a:spcPct val="110000"/>
              </a:lnSpc>
              <a:spcBef>
                <a:spcPts val="0"/>
              </a:spcBef>
              <a:spcAft>
                <a:spcPts val="1200"/>
              </a:spcAft>
              <a:buClrTx/>
              <a:buSzTx/>
              <a:buFontTx/>
              <a:buNone/>
              <a:tabLst/>
              <a:defRPr/>
            </a:pPr>
            <a:endParaRPr kumimoji="0" lang="en-US" b="0" u="none" strike="noStrike" kern="0" cap="none" spc="0" normalizeH="0" baseline="0" noProof="0">
              <a:ln>
                <a:noFill/>
              </a:ln>
              <a:solidFill>
                <a:srgbClr val="FFFFFF"/>
              </a:solidFill>
              <a:effectLst/>
              <a:uLnTx/>
              <a:uFillTx/>
              <a:latin typeface="Poppins" pitchFamily="2" charset="77"/>
              <a:cs typeface="Poppins" pitchFamily="2" charset="77"/>
              <a:sym typeface="Georgia"/>
            </a:endParaRPr>
          </a:p>
        </p:txBody>
      </p:sp>
      <p:sp>
        <p:nvSpPr>
          <p:cNvPr id="31" name="Text Placeholder 2">
            <a:extLst>
              <a:ext uri="{FF2B5EF4-FFF2-40B4-BE49-F238E27FC236}">
                <a16:creationId xmlns:a16="http://schemas.microsoft.com/office/drawing/2014/main" id="{E8E38719-70EC-A073-F871-65F7050F03CA}"/>
              </a:ext>
            </a:extLst>
          </p:cNvPr>
          <p:cNvSpPr txBox="1">
            <a:spLocks/>
          </p:cNvSpPr>
          <p:nvPr/>
        </p:nvSpPr>
        <p:spPr>
          <a:xfrm>
            <a:off x="495299" y="1005893"/>
            <a:ext cx="5023185" cy="7593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b="0" i="0" u="none" strike="noStrike" kern="0" cap="none" spc="0" normalizeH="0" baseline="0" noProof="0">
                <a:ln>
                  <a:noFill/>
                </a:ln>
                <a:solidFill>
                  <a:srgbClr val="FFFFFF"/>
                </a:solidFill>
                <a:effectLst/>
                <a:uLnTx/>
                <a:uFillTx/>
                <a:latin typeface="Poppins Light" pitchFamily="2" charset="77"/>
                <a:cs typeface="Poppins Light" pitchFamily="2" charset="77"/>
                <a:sym typeface="Georgia"/>
              </a:rPr>
              <a:t>Stock imagery</a:t>
            </a:r>
          </a:p>
        </p:txBody>
      </p:sp>
      <p:pic>
        <p:nvPicPr>
          <p:cNvPr id="15" name="Picture 14" descr="A person wearing headphones and looking at a computer screen&#10;&#10;Description automatically generated">
            <a:extLst>
              <a:ext uri="{FF2B5EF4-FFF2-40B4-BE49-F238E27FC236}">
                <a16:creationId xmlns:a16="http://schemas.microsoft.com/office/drawing/2014/main" id="{C0CE4478-D576-6FE1-A177-EC7B8588F7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2356" y="2625722"/>
            <a:ext cx="2696211" cy="1520246"/>
          </a:xfrm>
          <a:prstGeom prst="rect">
            <a:avLst/>
          </a:prstGeom>
        </p:spPr>
      </p:pic>
      <p:pic>
        <p:nvPicPr>
          <p:cNvPr id="16" name="Picture 15" descr="A building with many windows at night&#10;&#10;Description automatically generated">
            <a:extLst>
              <a:ext uri="{FF2B5EF4-FFF2-40B4-BE49-F238E27FC236}">
                <a16:creationId xmlns:a16="http://schemas.microsoft.com/office/drawing/2014/main" id="{31A25A9D-D06F-C1AF-F016-EC56CB44F9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65946" y="2619712"/>
            <a:ext cx="2702659" cy="1515497"/>
          </a:xfrm>
          <a:prstGeom prst="rect">
            <a:avLst/>
          </a:prstGeom>
        </p:spPr>
      </p:pic>
      <p:pic>
        <p:nvPicPr>
          <p:cNvPr id="17" name="Picture 16" descr="A glass escalator with people walking&#10;&#10;Description automatically generated">
            <a:extLst>
              <a:ext uri="{FF2B5EF4-FFF2-40B4-BE49-F238E27FC236}">
                <a16:creationId xmlns:a16="http://schemas.microsoft.com/office/drawing/2014/main" id="{B3E19A02-8256-56CC-F238-06A947D8B4A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14994" y="1020150"/>
            <a:ext cx="2706217" cy="1520246"/>
          </a:xfrm>
          <a:prstGeom prst="rect">
            <a:avLst/>
          </a:prstGeom>
        </p:spPr>
      </p:pic>
      <p:pic>
        <p:nvPicPr>
          <p:cNvPr id="18" name="Picture 17" descr="A person running with bags in front of a colorful wall&#10;&#10;Description automatically generated">
            <a:extLst>
              <a:ext uri="{FF2B5EF4-FFF2-40B4-BE49-F238E27FC236}">
                <a16:creationId xmlns:a16="http://schemas.microsoft.com/office/drawing/2014/main" id="{017E8F1F-70BF-E9D6-A8CD-3B4750A6308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14993" y="4272049"/>
            <a:ext cx="2711587" cy="1515497"/>
          </a:xfrm>
          <a:prstGeom prst="rect">
            <a:avLst/>
          </a:prstGeom>
        </p:spPr>
      </p:pic>
      <p:pic>
        <p:nvPicPr>
          <p:cNvPr id="19" name="Picture 18" descr="A person riding a bicycle in the street&#10;&#10;Description automatically generated">
            <a:extLst>
              <a:ext uri="{FF2B5EF4-FFF2-40B4-BE49-F238E27FC236}">
                <a16:creationId xmlns:a16="http://schemas.microsoft.com/office/drawing/2014/main" id="{B2A37319-5563-4BC0-6BD7-0549F409D69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163067" y="1020150"/>
            <a:ext cx="2714676" cy="1517496"/>
          </a:xfrm>
          <a:prstGeom prst="rect">
            <a:avLst/>
          </a:prstGeom>
        </p:spPr>
      </p:pic>
      <p:pic>
        <p:nvPicPr>
          <p:cNvPr id="20" name="Picture 19" descr="A silhouette of a person walking in front of a blue wall&#10;&#10;Description automatically generated">
            <a:extLst>
              <a:ext uri="{FF2B5EF4-FFF2-40B4-BE49-F238E27FC236}">
                <a16:creationId xmlns:a16="http://schemas.microsoft.com/office/drawing/2014/main" id="{124E9644-223F-BFD9-D5E4-7F1C5EF448F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161760" y="4272049"/>
            <a:ext cx="2702658" cy="1516900"/>
          </a:xfrm>
          <a:prstGeom prst="rect">
            <a:avLst/>
          </a:prstGeom>
        </p:spPr>
      </p:pic>
    </p:spTree>
    <p:extLst>
      <p:ext uri="{BB962C8B-B14F-4D97-AF65-F5344CB8AC3E}">
        <p14:creationId xmlns:p14="http://schemas.microsoft.com/office/powerpoint/2010/main" val="402181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D1F05C2-6B2E-1728-E27A-10EF99F9FE97}"/>
              </a:ext>
            </a:extLst>
          </p:cNvPr>
          <p:cNvSpPr/>
          <p:nvPr/>
        </p:nvSpPr>
        <p:spPr>
          <a:xfrm>
            <a:off x="0" y="0"/>
            <a:ext cx="6096000" cy="685800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Slide Number Placeholder 2">
            <a:extLst>
              <a:ext uri="{FF2B5EF4-FFF2-40B4-BE49-F238E27FC236}">
                <a16:creationId xmlns:a16="http://schemas.microsoft.com/office/drawing/2014/main" id="{B8FD5C56-730B-C5A0-282A-D7BB892E127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0D356-6DCB-1E45-8811-333E786CA1EC}" type="slidenum">
              <a:rPr kumimoji="0" lang="en-US" sz="800" b="0" i="0" u="none" strike="noStrike" kern="1200" cap="none" spc="0" normalizeH="0" baseline="0" noProof="0" smtClean="0">
                <a:ln>
                  <a:noFill/>
                </a:ln>
                <a:solidFill>
                  <a:srgbClr val="0A2756"/>
                </a:solidFill>
                <a:effectLst/>
                <a:uLnTx/>
                <a:uFillTx/>
                <a:latin typeface="Poppins Light" pitchFamily="2" charset="77"/>
                <a:ea typeface="+mn-ea"/>
                <a:cs typeface="Poppins Light"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srgbClr val="0A2756"/>
              </a:solidFill>
              <a:effectLst/>
              <a:uLnTx/>
              <a:uFillTx/>
              <a:latin typeface="Poppins Light" pitchFamily="2" charset="77"/>
              <a:ea typeface="+mn-ea"/>
              <a:cs typeface="Poppins Light" pitchFamily="2" charset="77"/>
            </a:endParaRPr>
          </a:p>
        </p:txBody>
      </p:sp>
      <p:sp>
        <p:nvSpPr>
          <p:cNvPr id="25" name="Text Placeholder 19">
            <a:extLst>
              <a:ext uri="{FF2B5EF4-FFF2-40B4-BE49-F238E27FC236}">
                <a16:creationId xmlns:a16="http://schemas.microsoft.com/office/drawing/2014/main" id="{59848D61-9822-21B6-8A2F-9A32504DD89E}"/>
              </a:ext>
            </a:extLst>
          </p:cNvPr>
          <p:cNvSpPr txBox="1">
            <a:spLocks/>
          </p:cNvSpPr>
          <p:nvPr/>
        </p:nvSpPr>
        <p:spPr>
          <a:xfrm>
            <a:off x="491871" y="2905343"/>
            <a:ext cx="5106824" cy="2901899"/>
          </a:xfrm>
          <a:prstGeom prst="rect">
            <a:avLst/>
          </a:prstGeom>
        </p:spPr>
        <p:txBody>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b="0" u="none" strike="noStrike" kern="0" cap="none" spc="0" normalizeH="0" baseline="0" noProof="0">
                <a:ln>
                  <a:noFill/>
                </a:ln>
                <a:solidFill>
                  <a:srgbClr val="FFFFFF"/>
                </a:solidFill>
                <a:effectLst/>
                <a:uLnTx/>
                <a:uFillTx/>
                <a:latin typeface="Poppins" pitchFamily="2" charset="77"/>
                <a:cs typeface="Poppins" pitchFamily="2" charset="77"/>
                <a:sym typeface="Georgia"/>
              </a:rPr>
              <a:t>AI provides us the ability to create images through words in a whole new way. This AI image library was carefully curated to provide images that both resemble and enhance the world around us, represent the people and themes of our business and work strategically within the visual brand guidelines.</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u="none" strike="noStrike" kern="0" cap="none" spc="0" normalizeH="0" baseline="0" noProof="0">
                <a:ln>
                  <a:noFill/>
                </a:ln>
                <a:solidFill>
                  <a:srgbClr val="FFFFFF"/>
                </a:solidFill>
                <a:effectLst/>
                <a:uLnTx/>
                <a:uFillTx/>
                <a:latin typeface="Poppins" pitchFamily="2" charset="77"/>
                <a:cs typeface="Poppins" pitchFamily="2" charset="77"/>
                <a:sym typeface="Georgia"/>
              </a:rPr>
              <a:t>It’s essential to note that the credit rights for these images are neutral; that is, they don’t belong to any individual or entity. As a result, no one can claim exclusivity over these images. However, the non-exclusive nature of these images offers a distinct advantage: they can be freely utilized across a wide range of media platforms without any restrictions.</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u="none" strike="noStrike" kern="0" cap="none" spc="0" normalizeH="0" baseline="0" noProof="0">
                <a:ln>
                  <a:noFill/>
                </a:ln>
                <a:solidFill>
                  <a:srgbClr val="FFFFFF"/>
                </a:solidFill>
                <a:effectLst/>
                <a:uLnTx/>
                <a:uFillTx/>
                <a:latin typeface="Poppins" pitchFamily="2" charset="77"/>
                <a:cs typeface="Poppins" pitchFamily="2" charset="77"/>
                <a:sym typeface="Georgia"/>
                <a:hlinkClick r:id="rId2"/>
              </a:rPr>
              <a:t>Access the imagery library and imagery guidance here.</a:t>
            </a:r>
            <a:endParaRPr kumimoji="0" lang="en-US" u="none" strike="noStrike" kern="0" cap="none" spc="0" normalizeH="0" baseline="0" noProof="0">
              <a:ln>
                <a:noFill/>
              </a:ln>
              <a:solidFill>
                <a:srgbClr val="FFFFFF"/>
              </a:solidFill>
              <a:effectLst/>
              <a:uLnTx/>
              <a:uFillTx/>
              <a:latin typeface="Poppins" pitchFamily="2" charset="77"/>
              <a:cs typeface="Poppins" pitchFamily="2" charset="77"/>
              <a:sym typeface="Georgia"/>
            </a:endParaRPr>
          </a:p>
          <a:p>
            <a:pPr marL="0" marR="0" lvl="0" indent="0" algn="l" defTabSz="914400" rtl="0" eaLnBrk="1" fontAlgn="auto" latinLnBrk="0" hangingPunct="1">
              <a:lnSpc>
                <a:spcPct val="110000"/>
              </a:lnSpc>
              <a:spcBef>
                <a:spcPts val="0"/>
              </a:spcBef>
              <a:spcAft>
                <a:spcPts val="1200"/>
              </a:spcAft>
              <a:buClrTx/>
              <a:buSzTx/>
              <a:buFontTx/>
              <a:buNone/>
              <a:tabLst/>
              <a:defRPr/>
            </a:pPr>
            <a:endParaRPr kumimoji="0" lang="en-US" b="0" u="none" strike="noStrike" kern="0" cap="none" spc="0" normalizeH="0" baseline="0" noProof="0">
              <a:ln>
                <a:noFill/>
              </a:ln>
              <a:solidFill>
                <a:srgbClr val="FFFFFF"/>
              </a:solidFill>
              <a:effectLst/>
              <a:uLnTx/>
              <a:uFillTx/>
              <a:latin typeface="Poppins" pitchFamily="2" charset="77"/>
              <a:cs typeface="Poppins" pitchFamily="2" charset="77"/>
              <a:sym typeface="Georgia"/>
            </a:endParaRPr>
          </a:p>
        </p:txBody>
      </p:sp>
      <p:sp>
        <p:nvSpPr>
          <p:cNvPr id="31" name="Text Placeholder 2">
            <a:extLst>
              <a:ext uri="{FF2B5EF4-FFF2-40B4-BE49-F238E27FC236}">
                <a16:creationId xmlns:a16="http://schemas.microsoft.com/office/drawing/2014/main" id="{E8E38719-70EC-A073-F871-65F7050F03CA}"/>
              </a:ext>
            </a:extLst>
          </p:cNvPr>
          <p:cNvSpPr txBox="1">
            <a:spLocks/>
          </p:cNvSpPr>
          <p:nvPr/>
        </p:nvSpPr>
        <p:spPr>
          <a:xfrm>
            <a:off x="495299" y="1005893"/>
            <a:ext cx="5023185" cy="759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0" b="0" i="0" u="none" strike="noStrike" kern="0" cap="none" spc="0" normalizeH="0" baseline="0" noProof="0">
                <a:ln>
                  <a:noFill/>
                </a:ln>
                <a:solidFill>
                  <a:srgbClr val="FFFFFF"/>
                </a:solidFill>
                <a:effectLst/>
                <a:uLnTx/>
                <a:uFillTx/>
                <a:latin typeface="Poppins Light" pitchFamily="2" charset="77"/>
                <a:cs typeface="Poppins Light" pitchFamily="2" charset="77"/>
                <a:sym typeface="Georgia"/>
              </a:rPr>
              <a:t>AI generated imagery</a:t>
            </a:r>
          </a:p>
        </p:txBody>
      </p:sp>
      <p:sp>
        <p:nvSpPr>
          <p:cNvPr id="2" name="TextBox 1">
            <a:extLst>
              <a:ext uri="{FF2B5EF4-FFF2-40B4-BE49-F238E27FC236}">
                <a16:creationId xmlns:a16="http://schemas.microsoft.com/office/drawing/2014/main" id="{07727507-F96F-811D-8F01-E08020DE1DC9}"/>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hangingPunct="0">
              <a:defRPr/>
            </a:pPr>
            <a:r>
              <a:rPr kumimoji="0" lang="en-US" sz="1000" b="0" i="0" u="none" strike="noStrike" kern="0" cap="none" spc="0" normalizeH="0" baseline="0" noProof="0">
                <a:ln>
                  <a:noFill/>
                </a:ln>
                <a:solidFill>
                  <a:schemeClr val="accent1"/>
                </a:solidFill>
                <a:effectLst/>
                <a:uLnTx/>
                <a:uFillTx/>
                <a:latin typeface="Poppins Light" pitchFamily="2" charset="77"/>
                <a:ea typeface="+mn-ea"/>
                <a:cs typeface="Poppins Light" pitchFamily="2" charset="77"/>
                <a:sym typeface="Arial"/>
              </a:rPr>
              <a:t>05  </a:t>
            </a:r>
            <a:r>
              <a:rPr kumimoji="0" lang="en-US" sz="1000" b="1" i="0" u="none" strike="noStrike" kern="0" cap="none" spc="0" normalizeH="0" baseline="0" noProof="0">
                <a:ln>
                  <a:noFill/>
                </a:ln>
                <a:solidFill>
                  <a:schemeClr val="accent1"/>
                </a:solidFill>
                <a:effectLst/>
                <a:uLnTx/>
                <a:uFillTx/>
                <a:latin typeface="Poppins Light" pitchFamily="2" charset="77"/>
                <a:ea typeface="+mn-ea"/>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ea typeface="+mn-ea"/>
                <a:cs typeface="Poppins Light" pitchFamily="2" charset="77"/>
                <a:sym typeface="Arial"/>
              </a:rPr>
              <a:t>  </a:t>
            </a:r>
            <a:r>
              <a:rPr lang="en-US" sz="900" noProof="0">
                <a:solidFill>
                  <a:schemeClr val="accent1"/>
                </a:solidFill>
                <a:sym typeface="Georgia"/>
              </a:rPr>
              <a:t>IMAGE LIBRARY GUIDELINES</a:t>
            </a:r>
          </a:p>
        </p:txBody>
      </p:sp>
      <p:pic>
        <p:nvPicPr>
          <p:cNvPr id="5" name="Picture 4">
            <a:extLst>
              <a:ext uri="{FF2B5EF4-FFF2-40B4-BE49-F238E27FC236}">
                <a16:creationId xmlns:a16="http://schemas.microsoft.com/office/drawing/2014/main" id="{91FB2B44-9228-F161-6C38-BA74B024B14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309980" y="1010139"/>
            <a:ext cx="2702659" cy="1520246"/>
          </a:xfrm>
          <a:prstGeom prst="rect">
            <a:avLst/>
          </a:prstGeom>
        </p:spPr>
      </p:pic>
      <p:pic>
        <p:nvPicPr>
          <p:cNvPr id="6" name="Picture 5">
            <a:extLst>
              <a:ext uri="{FF2B5EF4-FFF2-40B4-BE49-F238E27FC236}">
                <a16:creationId xmlns:a16="http://schemas.microsoft.com/office/drawing/2014/main" id="{D8F202AA-45AF-BB01-CF13-E1DAA8199AC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09980" y="2728004"/>
            <a:ext cx="2702661" cy="1520247"/>
          </a:xfrm>
          <a:prstGeom prst="rect">
            <a:avLst/>
          </a:prstGeom>
        </p:spPr>
      </p:pic>
      <p:pic>
        <p:nvPicPr>
          <p:cNvPr id="7" name="Picture 6">
            <a:extLst>
              <a:ext uri="{FF2B5EF4-FFF2-40B4-BE49-F238E27FC236}">
                <a16:creationId xmlns:a16="http://schemas.microsoft.com/office/drawing/2014/main" id="{AC484A6E-A7B6-B647-719B-6E86935C3FC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163067" y="1008779"/>
            <a:ext cx="2702661" cy="1520247"/>
          </a:xfrm>
          <a:prstGeom prst="rect">
            <a:avLst/>
          </a:prstGeom>
        </p:spPr>
      </p:pic>
      <p:pic>
        <p:nvPicPr>
          <p:cNvPr id="8" name="Picture 7">
            <a:extLst>
              <a:ext uri="{FF2B5EF4-FFF2-40B4-BE49-F238E27FC236}">
                <a16:creationId xmlns:a16="http://schemas.microsoft.com/office/drawing/2014/main" id="{F7377AC9-21BD-7430-6B04-D20A1570FD99}"/>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163067" y="2726643"/>
            <a:ext cx="2702661" cy="1520246"/>
          </a:xfrm>
          <a:prstGeom prst="rect">
            <a:avLst/>
          </a:prstGeom>
        </p:spPr>
      </p:pic>
      <p:pic>
        <p:nvPicPr>
          <p:cNvPr id="9" name="Picture 8">
            <a:extLst>
              <a:ext uri="{FF2B5EF4-FFF2-40B4-BE49-F238E27FC236}">
                <a16:creationId xmlns:a16="http://schemas.microsoft.com/office/drawing/2014/main" id="{3269A955-0C60-2355-512E-212D1E965FC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313224" y="4427107"/>
            <a:ext cx="2702661" cy="1520246"/>
          </a:xfrm>
          <a:prstGeom prst="rect">
            <a:avLst/>
          </a:prstGeom>
        </p:spPr>
      </p:pic>
      <p:pic>
        <p:nvPicPr>
          <p:cNvPr id="10" name="Picture 9">
            <a:extLst>
              <a:ext uri="{FF2B5EF4-FFF2-40B4-BE49-F238E27FC236}">
                <a16:creationId xmlns:a16="http://schemas.microsoft.com/office/drawing/2014/main" id="{87A789AD-D6B2-4429-B30A-28B0DC36840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9170020" y="4412426"/>
            <a:ext cx="2702659" cy="1520246"/>
          </a:xfrm>
          <a:prstGeom prst="rect">
            <a:avLst/>
          </a:prstGeom>
        </p:spPr>
      </p:pic>
    </p:spTree>
    <p:extLst>
      <p:ext uri="{BB962C8B-B14F-4D97-AF65-F5344CB8AC3E}">
        <p14:creationId xmlns:p14="http://schemas.microsoft.com/office/powerpoint/2010/main" val="889507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112A-5276-C93A-8445-77BC750AE763}"/>
              </a:ext>
            </a:extLst>
          </p:cNvPr>
          <p:cNvSpPr>
            <a:spLocks noGrp="1"/>
          </p:cNvSpPr>
          <p:nvPr>
            <p:ph type="title"/>
          </p:nvPr>
        </p:nvSpPr>
        <p:spPr>
          <a:xfrm>
            <a:off x="550861" y="2923013"/>
            <a:ext cx="5626915" cy="683804"/>
          </a:xfrm>
        </p:spPr>
        <p:txBody>
          <a:bodyPr/>
          <a:lstStyle/>
          <a:p>
            <a:r>
              <a:rPr lang="en-US"/>
              <a:t>Thank you</a:t>
            </a:r>
          </a:p>
        </p:txBody>
      </p:sp>
      <p:sp>
        <p:nvSpPr>
          <p:cNvPr id="4" name="Text Placeholder 3">
            <a:extLst>
              <a:ext uri="{FF2B5EF4-FFF2-40B4-BE49-F238E27FC236}">
                <a16:creationId xmlns:a16="http://schemas.microsoft.com/office/drawing/2014/main" id="{04BC4A09-3E13-3D0F-3692-44BB8C7DE0AE}"/>
              </a:ext>
            </a:extLst>
          </p:cNvPr>
          <p:cNvSpPr>
            <a:spLocks noGrp="1"/>
          </p:cNvSpPr>
          <p:nvPr>
            <p:ph type="body" sz="quarter" idx="15"/>
          </p:nvPr>
        </p:nvSpPr>
        <p:spPr>
          <a:xfrm>
            <a:off x="550864" y="3968935"/>
            <a:ext cx="5365750" cy="412470"/>
          </a:xfrm>
        </p:spPr>
        <p:txBody>
          <a:bodyPr/>
          <a:lstStyle/>
          <a:p>
            <a:r>
              <a:rPr lang="en-US"/>
              <a:t>QUESTIONS?</a:t>
            </a:r>
          </a:p>
        </p:txBody>
      </p:sp>
      <p:sp>
        <p:nvSpPr>
          <p:cNvPr id="5" name="Text Placeholder 4">
            <a:extLst>
              <a:ext uri="{FF2B5EF4-FFF2-40B4-BE49-F238E27FC236}">
                <a16:creationId xmlns:a16="http://schemas.microsoft.com/office/drawing/2014/main" id="{B50146A2-85FA-69D5-9AE2-9CF4FB525CD8}"/>
              </a:ext>
            </a:extLst>
          </p:cNvPr>
          <p:cNvSpPr>
            <a:spLocks noGrp="1"/>
          </p:cNvSpPr>
          <p:nvPr>
            <p:ph type="body" sz="quarter" idx="16"/>
          </p:nvPr>
        </p:nvSpPr>
        <p:spPr>
          <a:xfrm>
            <a:off x="550864" y="4743523"/>
            <a:ext cx="5365750" cy="292790"/>
          </a:xfrm>
        </p:spPr>
        <p:txBody>
          <a:bodyPr/>
          <a:lstStyle/>
          <a:p>
            <a:r>
              <a:rPr lang="en-US"/>
              <a:t>Contact the Global Brand team</a:t>
            </a:r>
          </a:p>
        </p:txBody>
      </p:sp>
      <p:sp>
        <p:nvSpPr>
          <p:cNvPr id="6" name="Text Placeholder 5">
            <a:extLst>
              <a:ext uri="{FF2B5EF4-FFF2-40B4-BE49-F238E27FC236}">
                <a16:creationId xmlns:a16="http://schemas.microsoft.com/office/drawing/2014/main" id="{C3A0ED85-2E91-2CE5-1CAB-9FFADBEC86FF}"/>
              </a:ext>
            </a:extLst>
          </p:cNvPr>
          <p:cNvSpPr>
            <a:spLocks noGrp="1"/>
          </p:cNvSpPr>
          <p:nvPr>
            <p:ph type="body" sz="quarter" idx="17"/>
          </p:nvPr>
        </p:nvSpPr>
        <p:spPr>
          <a:xfrm>
            <a:off x="550864" y="5527499"/>
            <a:ext cx="5365750" cy="198959"/>
          </a:xfrm>
        </p:spPr>
        <p:txBody>
          <a:bodyPr/>
          <a:lstStyle/>
          <a:p>
            <a:r>
              <a:rPr lang="en-US" b="1">
                <a:solidFill>
                  <a:schemeClr val="accent1"/>
                </a:solidFill>
              </a:rPr>
              <a:t>brand@groupm.com</a:t>
            </a:r>
          </a:p>
        </p:txBody>
      </p:sp>
    </p:spTree>
    <p:extLst>
      <p:ext uri="{BB962C8B-B14F-4D97-AF65-F5344CB8AC3E}">
        <p14:creationId xmlns:p14="http://schemas.microsoft.com/office/powerpoint/2010/main" val="168874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7" descr="A group of people walking on a street at night&#10;&#10;Description automatically generated with low confidence">
            <a:extLst>
              <a:ext uri="{FF2B5EF4-FFF2-40B4-BE49-F238E27FC236}">
                <a16:creationId xmlns:a16="http://schemas.microsoft.com/office/drawing/2014/main" id="{D259A3A7-25D4-669F-D717-ACE6C95B7B49}"/>
              </a:ext>
            </a:extLst>
          </p:cNvPr>
          <p:cNvPicPr>
            <a:picLocks noGrp="1" noChangeAspect="1"/>
          </p:cNvPicPr>
          <p:nvPr>
            <p:ph type="pic" sz="quarter" idx="18"/>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8000"/>
          </a:xfrm>
        </p:spPr>
      </p:pic>
      <p:pic>
        <p:nvPicPr>
          <p:cNvPr id="5" name="GroupM_SingleColor_Logo_Navy_RGB.png">
            <a:extLst>
              <a:ext uri="{FF2B5EF4-FFF2-40B4-BE49-F238E27FC236}">
                <a16:creationId xmlns:a16="http://schemas.microsoft.com/office/drawing/2014/main" id="{0CC429E8-E539-7081-DC94-EB8C0D4DCB4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57274" y="310442"/>
            <a:ext cx="981088" cy="279696"/>
          </a:xfrm>
          <a:prstGeom prst="rect">
            <a:avLst/>
          </a:prstGeom>
          <a:ln w="12700">
            <a:miter lim="400000"/>
          </a:ln>
        </p:spPr>
      </p:pic>
      <p:sp>
        <p:nvSpPr>
          <p:cNvPr id="6" name="TextBox 5">
            <a:extLst>
              <a:ext uri="{FF2B5EF4-FFF2-40B4-BE49-F238E27FC236}">
                <a16:creationId xmlns:a16="http://schemas.microsoft.com/office/drawing/2014/main" id="{0B0D9B61-523F-B614-B138-E8FCEA570A0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2"/>
                </a:solidFill>
                <a:effectLst/>
                <a:uLnTx/>
                <a:uFillTx/>
                <a:latin typeface="Poppins Light" pitchFamily="2" charset="77"/>
                <a:cs typeface="Poppins Light" pitchFamily="2" charset="77"/>
                <a:sym typeface="Arial"/>
              </a:rPr>
              <a:t>01  </a:t>
            </a:r>
            <a:r>
              <a:rPr kumimoji="0" lang="en-US" sz="1000" b="1" u="none" strike="noStrike" kern="0" cap="none" spc="0" normalizeH="0" baseline="0" noProof="0">
                <a:ln>
                  <a:noFill/>
                </a:ln>
                <a:solidFill>
                  <a:schemeClr val="tx2"/>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tx2"/>
                </a:solidFill>
                <a:effectLst/>
                <a:uLnTx/>
                <a:uFillTx/>
                <a:latin typeface="Poppins Light" pitchFamily="2" charset="77"/>
                <a:cs typeface="Poppins Light" pitchFamily="2" charset="77"/>
                <a:sym typeface="Arial"/>
              </a:rPr>
              <a:t>  WHO WE ARE</a:t>
            </a:r>
          </a:p>
        </p:txBody>
      </p:sp>
      <p:sp>
        <p:nvSpPr>
          <p:cNvPr id="17" name="Oval 16">
            <a:extLst>
              <a:ext uri="{FF2B5EF4-FFF2-40B4-BE49-F238E27FC236}">
                <a16:creationId xmlns:a16="http://schemas.microsoft.com/office/drawing/2014/main" id="{70D3C783-CAAE-2B12-3C06-5BB1963019AB}"/>
              </a:ext>
            </a:extLst>
          </p:cNvPr>
          <p:cNvSpPr/>
          <p:nvPr/>
        </p:nvSpPr>
        <p:spPr>
          <a:xfrm>
            <a:off x="0" y="1439695"/>
            <a:ext cx="6084869" cy="6084869"/>
          </a:xfrm>
          <a:prstGeom prst="ellipse">
            <a:avLst/>
          </a:prstGeom>
          <a:solidFill>
            <a:schemeClr val="accent5">
              <a:alpha val="669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54564BD-AB7A-5D55-456E-731D3FEE2E2F}"/>
              </a:ext>
            </a:extLst>
          </p:cNvPr>
          <p:cNvSpPr>
            <a:spLocks noGrp="1"/>
          </p:cNvSpPr>
          <p:nvPr>
            <p:ph type="title"/>
          </p:nvPr>
        </p:nvSpPr>
        <p:spPr>
          <a:xfrm>
            <a:off x="900703" y="2946860"/>
            <a:ext cx="4553039" cy="3105669"/>
          </a:xfrm>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0" cap="none" spc="0" normalizeH="0" baseline="0" noProof="0">
                <a:ln>
                  <a:noFill/>
                </a:ln>
                <a:solidFill>
                  <a:srgbClr val="0A2756"/>
                </a:solidFill>
                <a:effectLst/>
                <a:uLnTx/>
                <a:uFillTx/>
                <a:latin typeface="Poppins Light" pitchFamily="2" charset="77"/>
                <a:cs typeface="Poppins Light" pitchFamily="2" charset="77"/>
                <a:sym typeface="Georgia"/>
              </a:rPr>
              <a:t>To be responsible for shaping the next era of media where advertising works better </a:t>
            </a:r>
            <a:br>
              <a:rPr kumimoji="0" lang="en-US" sz="4000" b="0" i="0" u="none" strike="noStrike" kern="0" cap="none" spc="0" normalizeH="0" baseline="0" noProof="0">
                <a:ln>
                  <a:noFill/>
                </a:ln>
                <a:solidFill>
                  <a:srgbClr val="0A2756"/>
                </a:solidFill>
                <a:effectLst/>
                <a:uLnTx/>
                <a:uFillTx/>
                <a:latin typeface="Poppins Light" pitchFamily="2" charset="77"/>
                <a:cs typeface="Poppins Light" pitchFamily="2" charset="77"/>
                <a:sym typeface="Georgia"/>
              </a:rPr>
            </a:br>
            <a:r>
              <a:rPr kumimoji="0" lang="en-US" sz="4000" b="0" i="0" u="none" strike="noStrike" kern="0" cap="none" spc="0" normalizeH="0" baseline="0" noProof="0">
                <a:ln>
                  <a:noFill/>
                </a:ln>
                <a:solidFill>
                  <a:srgbClr val="0A2756"/>
                </a:solidFill>
                <a:effectLst/>
                <a:uLnTx/>
                <a:uFillTx/>
                <a:latin typeface="Poppins Light" pitchFamily="2" charset="77"/>
                <a:cs typeface="Poppins Light" pitchFamily="2" charset="77"/>
                <a:sym typeface="Georgia"/>
              </a:rPr>
              <a:t>for people</a:t>
            </a:r>
            <a:endParaRPr lang="en-US" sz="4000"/>
          </a:p>
        </p:txBody>
      </p:sp>
      <p:sp>
        <p:nvSpPr>
          <p:cNvPr id="3" name="Text Placeholder 2">
            <a:extLst>
              <a:ext uri="{FF2B5EF4-FFF2-40B4-BE49-F238E27FC236}">
                <a16:creationId xmlns:a16="http://schemas.microsoft.com/office/drawing/2014/main" id="{F9AA4E52-D420-1BFD-7C3C-6B6F4B604CA1}"/>
              </a:ext>
            </a:extLst>
          </p:cNvPr>
          <p:cNvSpPr txBox="1">
            <a:spLocks/>
          </p:cNvSpPr>
          <p:nvPr/>
        </p:nvSpPr>
        <p:spPr>
          <a:xfrm>
            <a:off x="900703" y="2449530"/>
            <a:ext cx="4592732" cy="295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u="none" strike="noStrike" kern="0" cap="none" spc="0" normalizeH="0" baseline="0" noProof="0">
                <a:ln>
                  <a:noFill/>
                </a:ln>
                <a:solidFill>
                  <a:srgbClr val="0A2756"/>
                </a:solidFill>
                <a:effectLst/>
                <a:uLnTx/>
                <a:uFillTx/>
                <a:latin typeface="Poppins ExtraBold" pitchFamily="2" charset="77"/>
                <a:cs typeface="Poppins ExtraBold" pitchFamily="2" charset="77"/>
                <a:sym typeface="Georgia"/>
              </a:rPr>
              <a:t>VISION</a:t>
            </a:r>
          </a:p>
        </p:txBody>
      </p:sp>
      <p:sp>
        <p:nvSpPr>
          <p:cNvPr id="9" name="Oval 8">
            <a:extLst>
              <a:ext uri="{FF2B5EF4-FFF2-40B4-BE49-F238E27FC236}">
                <a16:creationId xmlns:a16="http://schemas.microsoft.com/office/drawing/2014/main" id="{70FD443C-43AA-41B4-2EC4-F6760B1F71B1}"/>
              </a:ext>
            </a:extLst>
          </p:cNvPr>
          <p:cNvSpPr/>
          <p:nvPr/>
        </p:nvSpPr>
        <p:spPr>
          <a:xfrm>
            <a:off x="4640269" y="5151975"/>
            <a:ext cx="1486269" cy="1486269"/>
          </a:xfrm>
          <a:prstGeom prst="ellipse">
            <a:avLst/>
          </a:prstGeom>
          <a:solidFill>
            <a:schemeClr val="accent1">
              <a:alpha val="669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5">
            <a:extLst>
              <a:ext uri="{FF2B5EF4-FFF2-40B4-BE49-F238E27FC236}">
                <a16:creationId xmlns:a16="http://schemas.microsoft.com/office/drawing/2014/main" id="{CC58D9A8-4E74-B2F3-EF6C-F350D084B6BA}"/>
              </a:ext>
            </a:extLst>
          </p:cNvPr>
          <p:cNvSpPr/>
          <p:nvPr/>
        </p:nvSpPr>
        <p:spPr>
          <a:xfrm>
            <a:off x="3643088" y="5955178"/>
            <a:ext cx="2135037" cy="904120"/>
          </a:xfrm>
          <a:custGeom>
            <a:avLst/>
            <a:gdLst>
              <a:gd name="connsiteX0" fmla="*/ 0 w 2112112"/>
              <a:gd name="connsiteY0" fmla="*/ 0 h 894413"/>
              <a:gd name="connsiteX1" fmla="*/ 776665 w 2112112"/>
              <a:gd name="connsiteY1" fmla="*/ 0 h 894413"/>
              <a:gd name="connsiteX2" fmla="*/ 1055315 w 2112112"/>
              <a:gd name="connsiteY2" fmla="*/ 234732 h 894413"/>
              <a:gd name="connsiteX3" fmla="*/ 1353234 w 2112112"/>
              <a:gd name="connsiteY3" fmla="*/ 0 h 894413"/>
              <a:gd name="connsiteX4" fmla="*/ 2112112 w 2112112"/>
              <a:gd name="connsiteY4" fmla="*/ 0 h 894413"/>
              <a:gd name="connsiteX5" fmla="*/ 2112112 w 2112112"/>
              <a:gd name="connsiteY5" fmla="*/ 894413 h 894413"/>
              <a:gd name="connsiteX6" fmla="*/ 300 w 2112112"/>
              <a:gd name="connsiteY6" fmla="*/ 894413 h 894413"/>
              <a:gd name="connsiteX7" fmla="*/ 291 w 2112112"/>
              <a:gd name="connsiteY7" fmla="*/ 859046 h 894413"/>
              <a:gd name="connsiteX8" fmla="*/ 0 w 2112112"/>
              <a:gd name="connsiteY8" fmla="*/ 0 h 89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2112" h="894413">
                <a:moveTo>
                  <a:pt x="0" y="0"/>
                </a:moveTo>
                <a:lnTo>
                  <a:pt x="776665" y="0"/>
                </a:lnTo>
                <a:lnTo>
                  <a:pt x="1055315" y="234732"/>
                </a:lnTo>
                <a:lnTo>
                  <a:pt x="1353234" y="0"/>
                </a:lnTo>
                <a:lnTo>
                  <a:pt x="2112112" y="0"/>
                </a:lnTo>
                <a:lnTo>
                  <a:pt x="2112112" y="894413"/>
                </a:lnTo>
                <a:lnTo>
                  <a:pt x="300" y="894413"/>
                </a:lnTo>
                <a:lnTo>
                  <a:pt x="291" y="859046"/>
                </a:lnTo>
                <a:cubicBezTo>
                  <a:pt x="194" y="511256"/>
                  <a:pt x="97" y="624280"/>
                  <a:pt x="0" y="0"/>
                </a:cubicBezTo>
                <a:close/>
              </a:path>
            </a:pathLst>
          </a:custGeom>
          <a:solidFill>
            <a:schemeClr val="bg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25921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F322-FE6D-090F-B270-6C877820B081}"/>
              </a:ext>
            </a:extLst>
          </p:cNvPr>
          <p:cNvSpPr>
            <a:spLocks noGrp="1"/>
          </p:cNvSpPr>
          <p:nvPr>
            <p:ph type="title"/>
          </p:nvPr>
        </p:nvSpPr>
        <p:spPr/>
        <p:txBody>
          <a:bodyPr/>
          <a:lstStyle/>
          <a:p>
            <a:pPr marL="0" marR="0" lvl="0" indent="0" algn="ctr" defTabSz="914400" rtl="0" eaLnBrk="1" fontAlgn="auto" latinLnBrk="0" hangingPunct="1">
              <a:lnSpc>
                <a:spcPct val="90000"/>
              </a:lnSpc>
              <a:spcBef>
                <a:spcPts val="1600"/>
              </a:spcBef>
              <a:spcAft>
                <a:spcPts val="0"/>
              </a:spcAft>
              <a:buClrTx/>
              <a:buSzTx/>
              <a:buFontTx/>
              <a:buNone/>
              <a:tabLst/>
              <a:defRPr/>
            </a:pPr>
            <a:br>
              <a:rPr kumimoji="0" lang="en-US" sz="3200" b="0" u="none" strike="noStrike" kern="0" cap="none" spc="0" normalizeH="0" baseline="0" noProof="0">
                <a:ln>
                  <a:noFill/>
                </a:ln>
                <a:solidFill>
                  <a:srgbClr val="0A2756"/>
                </a:solidFill>
                <a:effectLst/>
                <a:uLnTx/>
                <a:uFillTx/>
                <a:latin typeface="Poppins Light" pitchFamily="2" charset="77"/>
                <a:cs typeface="Poppins Light" pitchFamily="2" charset="77"/>
                <a:sym typeface="Georgia"/>
              </a:rPr>
            </a:br>
            <a:r>
              <a:rPr kumimoji="0" lang="en-US" sz="3200" b="0" u="none" strike="noStrike" kern="0" cap="none" spc="0" normalizeH="0" baseline="0" noProof="0">
                <a:ln>
                  <a:noFill/>
                </a:ln>
                <a:solidFill>
                  <a:srgbClr val="0A2756"/>
                </a:solidFill>
                <a:effectLst/>
                <a:uLnTx/>
                <a:uFillTx/>
                <a:latin typeface="Poppins Light" pitchFamily="2" charset="77"/>
                <a:cs typeface="Poppins Light" pitchFamily="2" charset="77"/>
                <a:sym typeface="Georgia"/>
              </a:rPr>
              <a:t>To offer fulfilling careers that help redefine the role of media in our daily lives</a:t>
            </a:r>
          </a:p>
        </p:txBody>
      </p:sp>
      <p:sp>
        <p:nvSpPr>
          <p:cNvPr id="3" name="Text Placeholder 3">
            <a:extLst>
              <a:ext uri="{FF2B5EF4-FFF2-40B4-BE49-F238E27FC236}">
                <a16:creationId xmlns:a16="http://schemas.microsoft.com/office/drawing/2014/main" id="{2E4390B1-513A-DAB8-0765-8193727FE67E}"/>
              </a:ext>
            </a:extLst>
          </p:cNvPr>
          <p:cNvSpPr txBox="1">
            <a:spLocks/>
          </p:cNvSpPr>
          <p:nvPr/>
        </p:nvSpPr>
        <p:spPr>
          <a:xfrm>
            <a:off x="3780290" y="2097017"/>
            <a:ext cx="4631419" cy="300638"/>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ctr" defTabSz="914400" rtl="0" eaLnBrk="1" fontAlgn="auto" latinLnBrk="0" hangingPunct="1">
              <a:lnSpc>
                <a:spcPct val="90000"/>
              </a:lnSpc>
              <a:spcBef>
                <a:spcPts val="1600"/>
              </a:spcBef>
              <a:spcAft>
                <a:spcPts val="0"/>
              </a:spcAft>
              <a:buClrTx/>
              <a:buSzTx/>
              <a:buFontTx/>
              <a:buNone/>
              <a:tabLst/>
              <a:defRPr/>
            </a:pPr>
            <a:r>
              <a:rPr kumimoji="0" lang="en-US" sz="1400" u="none" strike="noStrike" kern="0" cap="none" spc="0" normalizeH="0" baseline="0" noProof="0">
                <a:ln>
                  <a:noFill/>
                </a:ln>
                <a:solidFill>
                  <a:srgbClr val="0A2756"/>
                </a:solidFill>
                <a:effectLst/>
                <a:uLnTx/>
                <a:uFillTx/>
                <a:latin typeface="Poppins ExtraBold" pitchFamily="2" charset="77"/>
                <a:cs typeface="Poppins ExtraBold" pitchFamily="2" charset="77"/>
                <a:sym typeface="Georgia"/>
              </a:rPr>
              <a:t>EMPLOYEE VALUE PROPOSITION</a:t>
            </a:r>
          </a:p>
        </p:txBody>
      </p:sp>
      <p:sp>
        <p:nvSpPr>
          <p:cNvPr id="4" name="TextBox 3">
            <a:extLst>
              <a:ext uri="{FF2B5EF4-FFF2-40B4-BE49-F238E27FC236}">
                <a16:creationId xmlns:a16="http://schemas.microsoft.com/office/drawing/2014/main" id="{E62820F7-095B-7F59-4277-F0DEF6BEDA00}"/>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01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WHO WE ARE</a:t>
            </a:r>
          </a:p>
        </p:txBody>
      </p:sp>
    </p:spTree>
    <p:extLst>
      <p:ext uri="{BB962C8B-B14F-4D97-AF65-F5344CB8AC3E}">
        <p14:creationId xmlns:p14="http://schemas.microsoft.com/office/powerpoint/2010/main" val="339001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2405-1F5B-7354-F9DA-61B2B6F16ACB}"/>
              </a:ext>
            </a:extLst>
          </p:cNvPr>
          <p:cNvSpPr>
            <a:spLocks noGrp="1"/>
          </p:cNvSpPr>
          <p:nvPr>
            <p:ph type="title"/>
          </p:nvPr>
        </p:nvSpPr>
        <p:spPr>
          <a:xfrm>
            <a:off x="550862" y="430442"/>
            <a:ext cx="11090275" cy="910996"/>
          </a:xfrm>
        </p:spPr>
        <p:txBody>
          <a:bodyPr anchor="b"/>
          <a:lstStyle/>
          <a:p>
            <a:pPr algn="ctr"/>
            <a:r>
              <a:rPr lang="en-US"/>
              <a:t>Our structure</a:t>
            </a:r>
          </a:p>
        </p:txBody>
      </p:sp>
      <p:sp>
        <p:nvSpPr>
          <p:cNvPr id="3" name="Slide Number Placeholder 2">
            <a:extLst>
              <a:ext uri="{FF2B5EF4-FFF2-40B4-BE49-F238E27FC236}">
                <a16:creationId xmlns:a16="http://schemas.microsoft.com/office/drawing/2014/main" id="{33523351-5A85-6CCD-A9D6-5B61D4B504D5}"/>
              </a:ext>
            </a:extLst>
          </p:cNvPr>
          <p:cNvSpPr>
            <a:spLocks noGrp="1"/>
          </p:cNvSpPr>
          <p:nvPr>
            <p:ph type="sldNum" sz="quarter" idx="11"/>
          </p:nvPr>
        </p:nvSpPr>
        <p:spPr/>
        <p:txBody>
          <a:bodyPr/>
          <a:lstStyle/>
          <a:p>
            <a:fld id="{35E0D356-6DCB-1E45-8811-333E786CA1EC}" type="slidenum">
              <a:rPr lang="en-US" smtClean="0"/>
              <a:pPr/>
              <a:t>6</a:t>
            </a:fld>
            <a:endParaRPr lang="en-US"/>
          </a:p>
        </p:txBody>
      </p:sp>
      <p:sp>
        <p:nvSpPr>
          <p:cNvPr id="4" name="Text Placeholder 3">
            <a:extLst>
              <a:ext uri="{FF2B5EF4-FFF2-40B4-BE49-F238E27FC236}">
                <a16:creationId xmlns:a16="http://schemas.microsoft.com/office/drawing/2014/main" id="{0EAD4C4F-32A0-3291-3AC7-9B078BFB98FF}"/>
              </a:ext>
            </a:extLst>
          </p:cNvPr>
          <p:cNvSpPr txBox="1">
            <a:spLocks/>
          </p:cNvSpPr>
          <p:nvPr/>
        </p:nvSpPr>
        <p:spPr>
          <a:xfrm>
            <a:off x="2872682" y="2020776"/>
            <a:ext cx="6386401" cy="84772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marL="0" marR="0" lvl="0" indent="0" algn="ctr" defTabSz="914400" rtl="0" eaLnBrk="1" fontAlgn="auto" latinLnBrk="0" hangingPunct="1">
              <a:lnSpc>
                <a:spcPct val="120000"/>
              </a:lnSpc>
              <a:spcBef>
                <a:spcPts val="1600"/>
              </a:spcBef>
              <a:spcAft>
                <a:spcPts val="0"/>
              </a:spcAft>
              <a:buClrTx/>
              <a:buSzTx/>
              <a:buFontTx/>
              <a:buNone/>
              <a:tabLst/>
              <a:defRPr/>
            </a:pPr>
            <a:r>
              <a:rPr kumimoji="0" lang="en-US" sz="15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Being the industries leading media buying agency, we hold our business, employees, and clients to a high standard to carry out our vision, mission, and value propositions.</a:t>
            </a:r>
            <a:endParaRPr kumimoji="0" lang="en-US" sz="1500" b="0" i="0" u="none" strike="noStrike" kern="0" cap="none" spc="0" normalizeH="0" baseline="0" noProof="0">
              <a:ln>
                <a:noFill/>
              </a:ln>
              <a:solidFill>
                <a:srgbClr val="0A2756"/>
              </a:solidFill>
              <a:effectLst/>
              <a:uLnTx/>
              <a:uFillTx/>
              <a:latin typeface="Georgia"/>
              <a:cs typeface="Arial"/>
              <a:sym typeface="Georgia"/>
            </a:endParaRPr>
          </a:p>
        </p:txBody>
      </p:sp>
      <p:cxnSp>
        <p:nvCxnSpPr>
          <p:cNvPr id="5" name="Straight Connector 4">
            <a:extLst>
              <a:ext uri="{FF2B5EF4-FFF2-40B4-BE49-F238E27FC236}">
                <a16:creationId xmlns:a16="http://schemas.microsoft.com/office/drawing/2014/main" id="{15C14B57-66C0-6941-75BA-AFF039F40B23}"/>
              </a:ext>
            </a:extLst>
          </p:cNvPr>
          <p:cNvCxnSpPr/>
          <p:nvPr/>
        </p:nvCxnSpPr>
        <p:spPr>
          <a:xfrm>
            <a:off x="5695769" y="1631567"/>
            <a:ext cx="740229" cy="0"/>
          </a:xfrm>
          <a:prstGeom prst="line">
            <a:avLst/>
          </a:prstGeom>
          <a:noFill/>
          <a:ln w="4445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CCFEF494-5D27-47A7-5553-7730396463C2}"/>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01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WHO WE ARE</a:t>
            </a:r>
          </a:p>
        </p:txBody>
      </p:sp>
      <p:grpSp>
        <p:nvGrpSpPr>
          <p:cNvPr id="15" name="Group 14">
            <a:extLst>
              <a:ext uri="{FF2B5EF4-FFF2-40B4-BE49-F238E27FC236}">
                <a16:creationId xmlns:a16="http://schemas.microsoft.com/office/drawing/2014/main" id="{F57D9921-E3AC-8FAC-2D2E-17F1EC4B4C83}"/>
              </a:ext>
            </a:extLst>
          </p:cNvPr>
          <p:cNvGrpSpPr/>
          <p:nvPr/>
        </p:nvGrpSpPr>
        <p:grpSpPr>
          <a:xfrm>
            <a:off x="592734" y="4259916"/>
            <a:ext cx="11168736" cy="743360"/>
            <a:chOff x="592734" y="4326452"/>
            <a:chExt cx="10169050" cy="676824"/>
          </a:xfrm>
        </p:grpSpPr>
        <p:pic>
          <p:nvPicPr>
            <p:cNvPr id="7" name="Picture 6" descr="A picture containing text, sign&#10;&#10;Description automatically generated">
              <a:extLst>
                <a:ext uri="{FF2B5EF4-FFF2-40B4-BE49-F238E27FC236}">
                  <a16:creationId xmlns:a16="http://schemas.microsoft.com/office/drawing/2014/main" id="{B89FCD43-6E27-A019-4FFC-F6342E411E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2734" y="4675731"/>
              <a:ext cx="946994" cy="27036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AB851442-7D7F-E823-71FD-D94252EDE6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26183" y="4326452"/>
              <a:ext cx="1335601" cy="676824"/>
            </a:xfrm>
            <a:prstGeom prst="rect">
              <a:avLst/>
            </a:prstGeom>
          </p:spPr>
        </p:pic>
        <p:pic>
          <p:nvPicPr>
            <p:cNvPr id="10" name="Picture 9">
              <a:extLst>
                <a:ext uri="{FF2B5EF4-FFF2-40B4-BE49-F238E27FC236}">
                  <a16:creationId xmlns:a16="http://schemas.microsoft.com/office/drawing/2014/main" id="{48D312AD-9148-4698-CA7E-9390602217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13350" y="4689189"/>
              <a:ext cx="1453156" cy="17710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62FC3731-6558-5CAC-3B5B-9BB19CFF84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5722" y="4681187"/>
              <a:ext cx="1411179" cy="183389"/>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9AA8F926-E10F-FC6E-98D1-F79C246EBF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02583" y="4676404"/>
              <a:ext cx="1781641" cy="269016"/>
            </a:xfrm>
            <a:prstGeom prst="rect">
              <a:avLst/>
            </a:prstGeom>
          </p:spPr>
        </p:pic>
        <p:pic>
          <p:nvPicPr>
            <p:cNvPr id="18" name="Picture 17" descr="A black background with pink text&#10;&#10;Description automatically generated">
              <a:extLst>
                <a:ext uri="{FF2B5EF4-FFF2-40B4-BE49-F238E27FC236}">
                  <a16:creationId xmlns:a16="http://schemas.microsoft.com/office/drawing/2014/main" id="{2253C890-BC77-737D-F46F-2557659807CB}"/>
                </a:ext>
              </a:extLst>
            </p:cNvPr>
            <p:cNvPicPr>
              <a:picLocks noChangeAspect="1"/>
            </p:cNvPicPr>
            <p:nvPr/>
          </p:nvPicPr>
          <p:blipFill rotWithShape="1">
            <a:blip r:embed="rId7"/>
            <a:srcRect l="8284" t="32010" r="10565" b="28836"/>
            <a:stretch/>
          </p:blipFill>
          <p:spPr>
            <a:xfrm>
              <a:off x="5141352" y="4524755"/>
              <a:ext cx="1218266" cy="36205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453C498F-CA18-0C5A-3DE1-5FB06F30B03B}"/>
                </a:ext>
              </a:extLst>
            </p:cNvPr>
            <p:cNvPicPr>
              <a:picLocks noChangeAspect="1"/>
            </p:cNvPicPr>
            <p:nvPr/>
          </p:nvPicPr>
          <p:blipFill>
            <a:blip r:embed="rId8"/>
            <a:stretch>
              <a:fillRect/>
            </a:stretch>
          </p:blipFill>
          <p:spPr>
            <a:xfrm>
              <a:off x="6577633" y="4635616"/>
              <a:ext cx="671336" cy="278701"/>
            </a:xfrm>
            <a:prstGeom prst="rect">
              <a:avLst/>
            </a:prstGeom>
          </p:spPr>
        </p:pic>
      </p:grpSp>
    </p:spTree>
    <p:extLst>
      <p:ext uri="{BB962C8B-B14F-4D97-AF65-F5344CB8AC3E}">
        <p14:creationId xmlns:p14="http://schemas.microsoft.com/office/powerpoint/2010/main" val="349129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0194-D8DC-034F-0553-69724473415D}"/>
              </a:ext>
            </a:extLst>
          </p:cNvPr>
          <p:cNvSpPr>
            <a:spLocks noGrp="1"/>
          </p:cNvSpPr>
          <p:nvPr>
            <p:ph type="title"/>
          </p:nvPr>
        </p:nvSpPr>
        <p:spPr>
          <a:xfrm>
            <a:off x="257114" y="2178522"/>
            <a:ext cx="5611251" cy="3915326"/>
          </a:xfrm>
        </p:spPr>
        <p:txBody>
          <a:bodyPr/>
          <a:lstStyle/>
          <a:p>
            <a:r>
              <a:rPr lang="en-US"/>
              <a:t>02</a:t>
            </a:r>
          </a:p>
        </p:txBody>
      </p:sp>
      <p:sp>
        <p:nvSpPr>
          <p:cNvPr id="3" name="Text Placeholder 2">
            <a:extLst>
              <a:ext uri="{FF2B5EF4-FFF2-40B4-BE49-F238E27FC236}">
                <a16:creationId xmlns:a16="http://schemas.microsoft.com/office/drawing/2014/main" id="{90CCA568-CB81-7E49-5A27-3973C4DE75ED}"/>
              </a:ext>
            </a:extLst>
          </p:cNvPr>
          <p:cNvSpPr>
            <a:spLocks noGrp="1"/>
          </p:cNvSpPr>
          <p:nvPr>
            <p:ph type="body" idx="1"/>
          </p:nvPr>
        </p:nvSpPr>
        <p:spPr>
          <a:xfrm>
            <a:off x="6456363" y="1764000"/>
            <a:ext cx="4203687" cy="623874"/>
          </a:xfrm>
        </p:spPr>
        <p:txBody>
          <a:bodyPr/>
          <a:lstStyle/>
          <a:p>
            <a:r>
              <a:rPr lang="en-US" noProof="0">
                <a:sym typeface="Georgia"/>
              </a:rPr>
              <a:t>GroupM master logo &amp; </a:t>
            </a:r>
            <a:br>
              <a:rPr lang="en-US" noProof="0">
                <a:sym typeface="Georgia"/>
              </a:rPr>
            </a:br>
            <a:r>
              <a:rPr lang="en-US" noProof="0">
                <a:sym typeface="Georgia"/>
              </a:rPr>
              <a:t>logo usage guidelines</a:t>
            </a:r>
          </a:p>
        </p:txBody>
      </p:sp>
      <p:sp>
        <p:nvSpPr>
          <p:cNvPr id="10" name="Text Placeholder 9">
            <a:extLst>
              <a:ext uri="{FF2B5EF4-FFF2-40B4-BE49-F238E27FC236}">
                <a16:creationId xmlns:a16="http://schemas.microsoft.com/office/drawing/2014/main" id="{8C464AFE-5C55-E9DD-7FFB-89D975967D62}"/>
              </a:ext>
            </a:extLst>
          </p:cNvPr>
          <p:cNvSpPr>
            <a:spLocks noGrp="1"/>
          </p:cNvSpPr>
          <p:nvPr>
            <p:ph type="body" idx="10"/>
          </p:nvPr>
        </p:nvSpPr>
        <p:spPr>
          <a:xfrm>
            <a:off x="6456363" y="2541600"/>
            <a:ext cx="4203687" cy="3587738"/>
          </a:xfrm>
        </p:spPr>
        <p:txBody>
          <a:bodyPr/>
          <a:lstStyle/>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sz="12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The </a:t>
            </a:r>
            <a:r>
              <a:rPr kumimoji="0" lang="en-US" sz="1200" b="0" i="0" u="none" strike="noStrike" kern="0" cap="none" spc="0" normalizeH="0" baseline="0" noProof="0">
                <a:ln>
                  <a:noFill/>
                </a:ln>
                <a:solidFill>
                  <a:srgbClr val="0A2756"/>
                </a:solidFill>
                <a:effectLst/>
                <a:uLnTx/>
                <a:uFillTx/>
                <a:latin typeface="Poppins" pitchFamily="2" charset="77"/>
                <a:cs typeface="Poppins" pitchFamily="2" charset="77"/>
                <a:sym typeface="Arial"/>
              </a:rPr>
              <a:t>G</a:t>
            </a:r>
            <a:r>
              <a:rPr kumimoji="0" lang="en-US" sz="12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roupM master logo is arguably the most recognizable element of our brand. With two primary color options and guidelines around its usage, it is important to make sure that when included in your content, that is shows up correctly. </a:t>
            </a:r>
          </a:p>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sz="1200" b="0" i="0" u="none" strike="noStrike" kern="0" cap="none" spc="0" normalizeH="0" baseline="0" noProof="0">
                <a:ln>
                  <a:noFill/>
                </a:ln>
                <a:solidFill>
                  <a:srgbClr val="0A2756"/>
                </a:solidFill>
                <a:effectLst/>
                <a:uLnTx/>
                <a:uFillTx/>
                <a:latin typeface="Poppins" pitchFamily="2" charset="77"/>
                <a:cs typeface="Poppins" pitchFamily="2" charset="77"/>
                <a:sym typeface="Georgia"/>
              </a:rPr>
              <a:t>You will find usage rules regarding the teams and initiatives identifiers within GroupM, that may or may not allow the logo to be used within them.</a:t>
            </a:r>
            <a:endParaRPr kumimoji="0" lang="en-US" sz="1200" b="0" i="0" u="none" strike="noStrike" kern="0" cap="none" spc="0" normalizeH="0" baseline="0" noProof="0">
              <a:ln>
                <a:noFill/>
              </a:ln>
              <a:solidFill>
                <a:srgbClr val="0A2756"/>
              </a:solidFill>
              <a:effectLst/>
              <a:uLnTx/>
              <a:uFillTx/>
              <a:latin typeface="Georgia"/>
              <a:cs typeface="Arial"/>
              <a:sym typeface="Georgia"/>
            </a:endParaRPr>
          </a:p>
        </p:txBody>
      </p:sp>
      <p:sp>
        <p:nvSpPr>
          <p:cNvPr id="4" name="Slide Number Placeholder 3">
            <a:extLst>
              <a:ext uri="{FF2B5EF4-FFF2-40B4-BE49-F238E27FC236}">
                <a16:creationId xmlns:a16="http://schemas.microsoft.com/office/drawing/2014/main" id="{256EA57F-A26E-E978-7A33-6358C0E53BBA}"/>
              </a:ext>
            </a:extLst>
          </p:cNvPr>
          <p:cNvSpPr>
            <a:spLocks noGrp="1"/>
          </p:cNvSpPr>
          <p:nvPr>
            <p:ph type="sldNum" sz="quarter" idx="4"/>
          </p:nvPr>
        </p:nvSpPr>
        <p:spPr>
          <a:xfrm>
            <a:off x="11353800" y="6416675"/>
            <a:ext cx="287338" cy="122271"/>
          </a:xfrm>
        </p:spPr>
        <p:txBody>
          <a:bodyPr/>
          <a:lstStyle/>
          <a:p>
            <a:fld id="{35E0D356-6DCB-1E45-8811-333E786CA1EC}" type="slidenum">
              <a:rPr lang="en-US" smtClean="0"/>
              <a:pPr/>
              <a:t>7</a:t>
            </a:fld>
            <a:endParaRPr lang="en-US"/>
          </a:p>
        </p:txBody>
      </p:sp>
    </p:spTree>
    <p:extLst>
      <p:ext uri="{BB962C8B-B14F-4D97-AF65-F5344CB8AC3E}">
        <p14:creationId xmlns:p14="http://schemas.microsoft.com/office/powerpoint/2010/main" val="41543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6751B5F-A90D-C1F6-7798-76339A41A9CD}"/>
              </a:ext>
            </a:extLst>
          </p:cNvPr>
          <p:cNvSpPr/>
          <p:nvPr/>
        </p:nvSpPr>
        <p:spPr>
          <a:xfrm>
            <a:off x="0" y="0"/>
            <a:ext cx="5643563" cy="6858000"/>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Text Placeholder 2">
            <a:extLst>
              <a:ext uri="{FF2B5EF4-FFF2-40B4-BE49-F238E27FC236}">
                <a16:creationId xmlns:a16="http://schemas.microsoft.com/office/drawing/2014/main" id="{BC921F2F-613D-BCAF-E27C-66441BD94B15}"/>
              </a:ext>
            </a:extLst>
          </p:cNvPr>
          <p:cNvSpPr txBox="1">
            <a:spLocks/>
          </p:cNvSpPr>
          <p:nvPr/>
        </p:nvSpPr>
        <p:spPr>
          <a:xfrm>
            <a:off x="495300" y="1039471"/>
            <a:ext cx="5290903" cy="53344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gn="l">
              <a:lnSpc>
                <a:spcPct val="90000"/>
              </a:lnSpc>
              <a:defRPr/>
            </a:pPr>
            <a:r>
              <a:rPr lang="en-US" sz="6000" kern="0">
                <a:latin typeface="Poppins Light" pitchFamily="2" charset="77"/>
                <a:cs typeface="Poppins Light" pitchFamily="2" charset="77"/>
              </a:rPr>
              <a:t>GroupM master logo and color usage</a:t>
            </a:r>
          </a:p>
        </p:txBody>
      </p:sp>
      <p:sp>
        <p:nvSpPr>
          <p:cNvPr id="26" name="Text Placeholder 3">
            <a:extLst>
              <a:ext uri="{FF2B5EF4-FFF2-40B4-BE49-F238E27FC236}">
                <a16:creationId xmlns:a16="http://schemas.microsoft.com/office/drawing/2014/main" id="{DAEAD9B2-0109-30BB-BF82-49831196B23C}"/>
              </a:ext>
            </a:extLst>
          </p:cNvPr>
          <p:cNvSpPr txBox="1">
            <a:spLocks/>
          </p:cNvSpPr>
          <p:nvPr/>
        </p:nvSpPr>
        <p:spPr>
          <a:xfrm>
            <a:off x="6720826" y="1628778"/>
            <a:ext cx="1040355" cy="30480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b="0" kern="0">
                <a:solidFill>
                  <a:srgbClr val="0A2756"/>
                </a:solidFill>
                <a:latin typeface="Poppins" pitchFamily="2" charset="77"/>
                <a:cs typeface="Poppins" pitchFamily="2" charset="77"/>
              </a:rPr>
              <a:t>Deep Navy</a:t>
            </a:r>
            <a:endParaRPr lang="en-US" b="0" kern="0">
              <a:solidFill>
                <a:srgbClr val="0A2756"/>
              </a:solidFill>
              <a:latin typeface="Georgia"/>
              <a:cs typeface="Arial"/>
            </a:endParaRPr>
          </a:p>
        </p:txBody>
      </p:sp>
      <p:pic>
        <p:nvPicPr>
          <p:cNvPr id="27" name="Google Shape;846;p195" descr="GroupM_SingleColor_Logo_Navy_RGB.png">
            <a:extLst>
              <a:ext uri="{FF2B5EF4-FFF2-40B4-BE49-F238E27FC236}">
                <a16:creationId xmlns:a16="http://schemas.microsoft.com/office/drawing/2014/main" id="{87E094B8-BC1B-C00F-6311-112CFAB3FA4F}"/>
              </a:ext>
            </a:extLst>
          </p:cNvPr>
          <p:cNvPicPr preferRelativeResize="0"/>
          <p:nvPr/>
        </p:nvPicPr>
        <p:blipFill rotWithShape="1">
          <a:blip r:embed="rId2">
            <a:alphaModFix/>
          </a:blip>
          <a:srcRect/>
          <a:stretch/>
        </p:blipFill>
        <p:spPr>
          <a:xfrm>
            <a:off x="10857521" y="312777"/>
            <a:ext cx="981088" cy="280477"/>
          </a:xfrm>
          <a:prstGeom prst="rect">
            <a:avLst/>
          </a:prstGeom>
          <a:noFill/>
          <a:ln>
            <a:noFill/>
          </a:ln>
        </p:spPr>
      </p:pic>
      <p:sp>
        <p:nvSpPr>
          <p:cNvPr id="28" name="Text Placeholder 3">
            <a:extLst>
              <a:ext uri="{FF2B5EF4-FFF2-40B4-BE49-F238E27FC236}">
                <a16:creationId xmlns:a16="http://schemas.microsoft.com/office/drawing/2014/main" id="{CF843ECC-B361-A30E-7766-5070FC3890BA}"/>
              </a:ext>
            </a:extLst>
          </p:cNvPr>
          <p:cNvSpPr txBox="1">
            <a:spLocks/>
          </p:cNvSpPr>
          <p:nvPr/>
        </p:nvSpPr>
        <p:spPr>
          <a:xfrm>
            <a:off x="8965550" y="1633538"/>
            <a:ext cx="1040355" cy="30480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b="0" kern="0">
                <a:solidFill>
                  <a:srgbClr val="0A2756"/>
                </a:solidFill>
                <a:latin typeface="Poppins" pitchFamily="2" charset="77"/>
                <a:cs typeface="Poppins" pitchFamily="2" charset="77"/>
              </a:rPr>
              <a:t>White</a:t>
            </a:r>
            <a:endParaRPr lang="en-US" b="0" kern="0">
              <a:solidFill>
                <a:srgbClr val="0A2756"/>
              </a:solidFill>
              <a:latin typeface="Georgia"/>
              <a:cs typeface="Arial"/>
            </a:endParaRPr>
          </a:p>
        </p:txBody>
      </p:sp>
      <p:sp>
        <p:nvSpPr>
          <p:cNvPr id="29" name="Text Placeholder 3">
            <a:extLst>
              <a:ext uri="{FF2B5EF4-FFF2-40B4-BE49-F238E27FC236}">
                <a16:creationId xmlns:a16="http://schemas.microsoft.com/office/drawing/2014/main" id="{40796AE2-9614-9F49-46F7-BD7A4C191354}"/>
              </a:ext>
            </a:extLst>
          </p:cNvPr>
          <p:cNvSpPr txBox="1">
            <a:spLocks/>
          </p:cNvSpPr>
          <p:nvPr/>
        </p:nvSpPr>
        <p:spPr>
          <a:xfrm>
            <a:off x="6720826" y="1157288"/>
            <a:ext cx="1666896" cy="266778"/>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500" kern="0">
                <a:solidFill>
                  <a:srgbClr val="0A2756"/>
                </a:solidFill>
                <a:latin typeface="Poppins ExtraBold" pitchFamily="2" charset="77"/>
                <a:cs typeface="Poppins ExtraBold" pitchFamily="2" charset="77"/>
              </a:rPr>
              <a:t>PRIMARY LOGO</a:t>
            </a:r>
          </a:p>
        </p:txBody>
      </p:sp>
      <p:sp>
        <p:nvSpPr>
          <p:cNvPr id="30" name="Rectangle 29">
            <a:extLst>
              <a:ext uri="{FF2B5EF4-FFF2-40B4-BE49-F238E27FC236}">
                <a16:creationId xmlns:a16="http://schemas.microsoft.com/office/drawing/2014/main" id="{3D8D82DE-A1EB-CC83-87A4-792004C3322E}"/>
              </a:ext>
            </a:extLst>
          </p:cNvPr>
          <p:cNvSpPr/>
          <p:nvPr/>
        </p:nvSpPr>
        <p:spPr>
          <a:xfrm>
            <a:off x="6692793" y="1905001"/>
            <a:ext cx="2063752" cy="2065422"/>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 name="Picture 30" descr="A picture containing text, sign&#10;&#10;Description automatically generated">
            <a:extLst>
              <a:ext uri="{FF2B5EF4-FFF2-40B4-BE49-F238E27FC236}">
                <a16:creationId xmlns:a16="http://schemas.microsoft.com/office/drawing/2014/main" id="{3E3A3326-9720-6582-41AE-8D483D6C5E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5252" y="2771571"/>
            <a:ext cx="1575748" cy="449865"/>
          </a:xfrm>
          <a:prstGeom prst="rect">
            <a:avLst/>
          </a:prstGeom>
        </p:spPr>
      </p:pic>
      <p:sp>
        <p:nvSpPr>
          <p:cNvPr id="32" name="Text Placeholder 3">
            <a:extLst>
              <a:ext uri="{FF2B5EF4-FFF2-40B4-BE49-F238E27FC236}">
                <a16:creationId xmlns:a16="http://schemas.microsoft.com/office/drawing/2014/main" id="{D8BD4A42-8A10-5B21-8054-582F716246B4}"/>
              </a:ext>
            </a:extLst>
          </p:cNvPr>
          <p:cNvSpPr txBox="1">
            <a:spLocks/>
          </p:cNvSpPr>
          <p:nvPr/>
        </p:nvSpPr>
        <p:spPr>
          <a:xfrm>
            <a:off x="6720825" y="4433887"/>
            <a:ext cx="1516995" cy="273024"/>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500" kern="0">
                <a:solidFill>
                  <a:srgbClr val="0A2756"/>
                </a:solidFill>
                <a:latin typeface="Poppins ExtraBold" pitchFamily="2" charset="77"/>
                <a:cs typeface="Poppins ExtraBold" pitchFamily="2" charset="77"/>
              </a:rPr>
              <a:t>COLOR USAGE</a:t>
            </a:r>
          </a:p>
        </p:txBody>
      </p:sp>
      <p:grpSp>
        <p:nvGrpSpPr>
          <p:cNvPr id="33" name="Group 32">
            <a:extLst>
              <a:ext uri="{FF2B5EF4-FFF2-40B4-BE49-F238E27FC236}">
                <a16:creationId xmlns:a16="http://schemas.microsoft.com/office/drawing/2014/main" id="{F2F6F809-6563-FD3D-C9F2-274519C4273B}"/>
              </a:ext>
            </a:extLst>
          </p:cNvPr>
          <p:cNvGrpSpPr/>
          <p:nvPr/>
        </p:nvGrpSpPr>
        <p:grpSpPr>
          <a:xfrm>
            <a:off x="8966093" y="1905001"/>
            <a:ext cx="2063752" cy="2065422"/>
            <a:chOff x="8763000" y="1905001"/>
            <a:chExt cx="2063752" cy="2065422"/>
          </a:xfrm>
        </p:grpSpPr>
        <p:sp>
          <p:nvSpPr>
            <p:cNvPr id="34" name="Rectangle 33">
              <a:extLst>
                <a:ext uri="{FF2B5EF4-FFF2-40B4-BE49-F238E27FC236}">
                  <a16:creationId xmlns:a16="http://schemas.microsoft.com/office/drawing/2014/main" id="{B355984C-C840-01A3-0623-F31F09188196}"/>
                </a:ext>
              </a:extLst>
            </p:cNvPr>
            <p:cNvSpPr/>
            <p:nvPr/>
          </p:nvSpPr>
          <p:spPr>
            <a:xfrm>
              <a:off x="8763000" y="1905001"/>
              <a:ext cx="2063752" cy="2065422"/>
            </a:xfrm>
            <a:prstGeom prst="rect">
              <a:avLst/>
            </a:prstGeom>
            <a:solidFill>
              <a:srgbClr val="0A2756"/>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5" name="Picture 34" descr="A black background with white text&#10;&#10;Description automatically generated">
              <a:extLst>
                <a:ext uri="{FF2B5EF4-FFF2-40B4-BE49-F238E27FC236}">
                  <a16:creationId xmlns:a16="http://schemas.microsoft.com/office/drawing/2014/main" id="{CDEB83FB-FD58-071D-1771-40620ADBF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23350" y="2762685"/>
              <a:ext cx="1558925" cy="457200"/>
            </a:xfrm>
            <a:prstGeom prst="rect">
              <a:avLst/>
            </a:prstGeom>
          </p:spPr>
        </p:pic>
      </p:grpSp>
      <p:sp>
        <p:nvSpPr>
          <p:cNvPr id="36" name="Rectangle 35">
            <a:extLst>
              <a:ext uri="{FF2B5EF4-FFF2-40B4-BE49-F238E27FC236}">
                <a16:creationId xmlns:a16="http://schemas.microsoft.com/office/drawing/2014/main" id="{A6C04617-9401-7F63-9CD2-48BDBA81CE55}"/>
              </a:ext>
            </a:extLst>
          </p:cNvPr>
          <p:cNvSpPr/>
          <p:nvPr/>
        </p:nvSpPr>
        <p:spPr>
          <a:xfrm>
            <a:off x="10093498" y="4828107"/>
            <a:ext cx="1001111" cy="1001920"/>
          </a:xfrm>
          <a:prstGeom prst="rect">
            <a:avLst/>
          </a:prstGeom>
          <a:solidFill>
            <a:srgbClr val="FFA800"/>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7" name="Picture 36" descr="A black background with white text&#10;&#10;Description automatically generated">
            <a:extLst>
              <a:ext uri="{FF2B5EF4-FFF2-40B4-BE49-F238E27FC236}">
                <a16:creationId xmlns:a16="http://schemas.microsoft.com/office/drawing/2014/main" id="{4279431B-4702-E468-102B-2BE2C91DF2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19792" y="5244163"/>
            <a:ext cx="756223" cy="221784"/>
          </a:xfrm>
          <a:prstGeom prst="rect">
            <a:avLst/>
          </a:prstGeom>
        </p:spPr>
      </p:pic>
      <p:sp>
        <p:nvSpPr>
          <p:cNvPr id="38" name="Rectangle 37">
            <a:extLst>
              <a:ext uri="{FF2B5EF4-FFF2-40B4-BE49-F238E27FC236}">
                <a16:creationId xmlns:a16="http://schemas.microsoft.com/office/drawing/2014/main" id="{8A12A0BB-752F-9C07-6882-2819C4141637}"/>
              </a:ext>
            </a:extLst>
          </p:cNvPr>
          <p:cNvSpPr/>
          <p:nvPr/>
        </p:nvSpPr>
        <p:spPr>
          <a:xfrm>
            <a:off x="8966093" y="4828107"/>
            <a:ext cx="1001111" cy="1001920"/>
          </a:xfrm>
          <a:prstGeom prst="rect">
            <a:avLst/>
          </a:prstGeom>
          <a:solidFill>
            <a:srgbClr val="EF5B2B"/>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9" name="Picture 38" descr="A black background with white text&#10;&#10;Description automatically generated">
            <a:extLst>
              <a:ext uri="{FF2B5EF4-FFF2-40B4-BE49-F238E27FC236}">
                <a16:creationId xmlns:a16="http://schemas.microsoft.com/office/drawing/2014/main" id="{746D042F-8391-DB1D-4D10-67884CC2BC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92387" y="5244163"/>
            <a:ext cx="756223" cy="221784"/>
          </a:xfrm>
          <a:prstGeom prst="rect">
            <a:avLst/>
          </a:prstGeom>
        </p:spPr>
      </p:pic>
      <p:sp>
        <p:nvSpPr>
          <p:cNvPr id="40" name="Rectangle 39">
            <a:extLst>
              <a:ext uri="{FF2B5EF4-FFF2-40B4-BE49-F238E27FC236}">
                <a16:creationId xmlns:a16="http://schemas.microsoft.com/office/drawing/2014/main" id="{C956EDD4-4E38-F3F5-978A-4F39EDF54946}"/>
              </a:ext>
            </a:extLst>
          </p:cNvPr>
          <p:cNvSpPr/>
          <p:nvPr/>
        </p:nvSpPr>
        <p:spPr>
          <a:xfrm>
            <a:off x="7820198" y="4815874"/>
            <a:ext cx="1001111" cy="1001920"/>
          </a:xfrm>
          <a:prstGeom prst="rect">
            <a:avLst/>
          </a:prstGeom>
          <a:solidFill>
            <a:srgbClr val="00B5B1"/>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 name="Picture 40" descr="A black background with white text&#10;&#10;Description automatically generated">
            <a:extLst>
              <a:ext uri="{FF2B5EF4-FFF2-40B4-BE49-F238E27FC236}">
                <a16:creationId xmlns:a16="http://schemas.microsoft.com/office/drawing/2014/main" id="{95DCDD10-0F47-FE29-BFEE-A141128236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46492" y="5231930"/>
            <a:ext cx="756223" cy="221784"/>
          </a:xfrm>
          <a:prstGeom prst="rect">
            <a:avLst/>
          </a:prstGeom>
        </p:spPr>
      </p:pic>
      <p:sp>
        <p:nvSpPr>
          <p:cNvPr id="42" name="Rectangle 41">
            <a:extLst>
              <a:ext uri="{FF2B5EF4-FFF2-40B4-BE49-F238E27FC236}">
                <a16:creationId xmlns:a16="http://schemas.microsoft.com/office/drawing/2014/main" id="{3204D90A-96E7-D8DF-8B2C-363B0FC66456}"/>
              </a:ext>
            </a:extLst>
          </p:cNvPr>
          <p:cNvSpPr/>
          <p:nvPr/>
        </p:nvSpPr>
        <p:spPr>
          <a:xfrm>
            <a:off x="6692793" y="4815874"/>
            <a:ext cx="1001111" cy="1001920"/>
          </a:xfrm>
          <a:prstGeom prst="rect">
            <a:avLst/>
          </a:prstGeom>
          <a:solidFill>
            <a:srgbClr val="0080FF"/>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3" name="Picture 42" descr="A black background with white text&#10;&#10;Description automatically generated">
            <a:extLst>
              <a:ext uri="{FF2B5EF4-FFF2-40B4-BE49-F238E27FC236}">
                <a16:creationId xmlns:a16="http://schemas.microsoft.com/office/drawing/2014/main" id="{6F49F645-94B3-E892-011E-1668EA7EA7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19087" y="5231930"/>
            <a:ext cx="756223" cy="221784"/>
          </a:xfrm>
          <a:prstGeom prst="rect">
            <a:avLst/>
          </a:prstGeom>
        </p:spPr>
      </p:pic>
      <p:sp>
        <p:nvSpPr>
          <p:cNvPr id="44" name="Text Placeholder 3">
            <a:extLst>
              <a:ext uri="{FF2B5EF4-FFF2-40B4-BE49-F238E27FC236}">
                <a16:creationId xmlns:a16="http://schemas.microsoft.com/office/drawing/2014/main" id="{E97BF59C-F734-7CA9-908E-3A4AAA30FCA8}"/>
              </a:ext>
            </a:extLst>
          </p:cNvPr>
          <p:cNvSpPr txBox="1">
            <a:spLocks/>
          </p:cNvSpPr>
          <p:nvPr/>
        </p:nvSpPr>
        <p:spPr>
          <a:xfrm>
            <a:off x="536656" y="4625563"/>
            <a:ext cx="4589979" cy="101323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spcBef>
                <a:spcPts val="1600"/>
              </a:spcBef>
              <a:defRPr/>
            </a:pPr>
            <a:r>
              <a:rPr lang="en-US" sz="1500" b="0" kern="0">
                <a:solidFill>
                  <a:srgbClr val="FFFFFF"/>
                </a:solidFill>
                <a:latin typeface="Poppins" pitchFamily="2" charset="77"/>
                <a:cs typeface="Poppins" pitchFamily="2" charset="77"/>
              </a:rPr>
              <a:t>To maximize brand recognition and mature the GroupM brand, there are 2 primary logo variations, Deep Navy and White. The use of</a:t>
            </a:r>
            <a:br>
              <a:rPr lang="en-US" sz="1500" b="0" kern="0">
                <a:solidFill>
                  <a:srgbClr val="FFFFFF"/>
                </a:solidFill>
                <a:latin typeface="Poppins" pitchFamily="2" charset="77"/>
                <a:cs typeface="Poppins" pitchFamily="2" charset="77"/>
              </a:rPr>
            </a:br>
            <a:r>
              <a:rPr lang="en-US" sz="1500" b="0" kern="0">
                <a:solidFill>
                  <a:srgbClr val="FFFFFF"/>
                </a:solidFill>
                <a:latin typeface="Poppins" pitchFamily="2" charset="77"/>
                <a:cs typeface="Poppins" pitchFamily="2" charset="77"/>
              </a:rPr>
              <a:t>any other variations will be discontinued. </a:t>
            </a:r>
          </a:p>
          <a:p>
            <a:pPr>
              <a:lnSpc>
                <a:spcPct val="100000"/>
              </a:lnSpc>
              <a:spcBef>
                <a:spcPts val="1600"/>
              </a:spcBef>
              <a:defRPr/>
            </a:pPr>
            <a:r>
              <a:rPr lang="en-US" sz="1500" kern="0">
                <a:solidFill>
                  <a:srgbClr val="FFFFFF"/>
                </a:solidFill>
                <a:latin typeface="Poppins" pitchFamily="2" charset="77"/>
                <a:cs typeface="Poppins" pitchFamily="2" charset="77"/>
                <a:hlinkClick r:id="rId6"/>
              </a:rPr>
              <a:t>Download the master logo files here.</a:t>
            </a:r>
            <a:endParaRPr lang="en-US" sz="1500" kern="0">
              <a:solidFill>
                <a:srgbClr val="FFFFFF"/>
              </a:solidFill>
              <a:latin typeface="Poppins" pitchFamily="2" charset="77"/>
              <a:cs typeface="Poppins" pitchFamily="2" charset="77"/>
            </a:endParaRPr>
          </a:p>
        </p:txBody>
      </p:sp>
      <p:sp>
        <p:nvSpPr>
          <p:cNvPr id="46" name="TextBox 45">
            <a:extLst>
              <a:ext uri="{FF2B5EF4-FFF2-40B4-BE49-F238E27FC236}">
                <a16:creationId xmlns:a16="http://schemas.microsoft.com/office/drawing/2014/main" id="{4BD2B7E2-1358-AD6D-3E38-A9835595ED1E}"/>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02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LOGO USAGE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278682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846;p195" descr="GroupM_SingleColor_Logo_Navy_RGB.png">
            <a:extLst>
              <a:ext uri="{FF2B5EF4-FFF2-40B4-BE49-F238E27FC236}">
                <a16:creationId xmlns:a16="http://schemas.microsoft.com/office/drawing/2014/main" id="{87E094B8-BC1B-C00F-6311-112CFAB3FA4F}"/>
              </a:ext>
            </a:extLst>
          </p:cNvPr>
          <p:cNvPicPr preferRelativeResize="0"/>
          <p:nvPr/>
        </p:nvPicPr>
        <p:blipFill rotWithShape="1">
          <a:blip r:embed="rId2">
            <a:alphaModFix/>
          </a:blip>
          <a:srcRect/>
          <a:stretch/>
        </p:blipFill>
        <p:spPr>
          <a:xfrm>
            <a:off x="10857521" y="312777"/>
            <a:ext cx="981088" cy="280477"/>
          </a:xfrm>
          <a:prstGeom prst="rect">
            <a:avLst/>
          </a:prstGeom>
          <a:noFill/>
          <a:ln>
            <a:noFill/>
          </a:ln>
        </p:spPr>
      </p:pic>
      <p:sp>
        <p:nvSpPr>
          <p:cNvPr id="21" name="Text Placeholder 2">
            <a:extLst>
              <a:ext uri="{FF2B5EF4-FFF2-40B4-BE49-F238E27FC236}">
                <a16:creationId xmlns:a16="http://schemas.microsoft.com/office/drawing/2014/main" id="{9D138BE6-4382-18B0-387F-5C5F8EE32F85}"/>
              </a:ext>
            </a:extLst>
          </p:cNvPr>
          <p:cNvSpPr txBox="1">
            <a:spLocks/>
          </p:cNvSpPr>
          <p:nvPr/>
        </p:nvSpPr>
        <p:spPr>
          <a:xfrm>
            <a:off x="495299" y="1039471"/>
            <a:ext cx="5800570" cy="53344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ctr" defTabSz="914400" rtl="0" latinLnBrk="0">
              <a:lnSpc>
                <a:spcPct val="100000"/>
              </a:lnSpc>
              <a:spcBef>
                <a:spcPts val="0"/>
              </a:spcBef>
              <a:spcAft>
                <a:spcPts val="0"/>
              </a:spcAft>
              <a:buClrTx/>
              <a:buSzTx/>
              <a:buFontTx/>
              <a:buNone/>
              <a:tabLst/>
              <a:defRPr sz="3200" b="0" i="0" u="none" strike="noStrike" cap="none" spc="0" baseline="0">
                <a:solidFill>
                  <a:srgbClr val="FFFFFF"/>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gn="l">
              <a:lnSpc>
                <a:spcPct val="90000"/>
              </a:lnSpc>
              <a:defRPr/>
            </a:pPr>
            <a:r>
              <a:rPr lang="en-US" sz="6000" kern="0">
                <a:solidFill>
                  <a:schemeClr val="accent1"/>
                </a:solidFill>
                <a:latin typeface="Poppins Light" pitchFamily="2" charset="77"/>
                <a:cs typeface="Poppins Light" pitchFamily="2" charset="77"/>
              </a:rPr>
              <a:t>GroupM master logo exclusion zone </a:t>
            </a:r>
          </a:p>
        </p:txBody>
      </p:sp>
      <p:sp>
        <p:nvSpPr>
          <p:cNvPr id="22" name="Text Placeholder 3">
            <a:extLst>
              <a:ext uri="{FF2B5EF4-FFF2-40B4-BE49-F238E27FC236}">
                <a16:creationId xmlns:a16="http://schemas.microsoft.com/office/drawing/2014/main" id="{07EE261A-FBAB-5920-763D-5A7DB9D6AA43}"/>
              </a:ext>
            </a:extLst>
          </p:cNvPr>
          <p:cNvSpPr txBox="1">
            <a:spLocks/>
          </p:cNvSpPr>
          <p:nvPr/>
        </p:nvSpPr>
        <p:spPr>
          <a:xfrm>
            <a:off x="536658" y="3624900"/>
            <a:ext cx="2490343" cy="30480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20000"/>
              </a:lnSpc>
              <a:spcBef>
                <a:spcPts val="1600"/>
              </a:spcBef>
              <a:defRPr/>
            </a:pPr>
            <a:r>
              <a:rPr lang="en-US" sz="1500" kern="0">
                <a:solidFill>
                  <a:srgbClr val="0A2756"/>
                </a:solidFill>
                <a:latin typeface="Poppins ExtraBold" pitchFamily="2" charset="77"/>
                <a:cs typeface="Poppins ExtraBold" pitchFamily="2" charset="77"/>
              </a:rPr>
              <a:t>EXCLUSION SPACE RULES</a:t>
            </a:r>
          </a:p>
        </p:txBody>
      </p:sp>
      <p:sp>
        <p:nvSpPr>
          <p:cNvPr id="23" name="Text Placeholder 3">
            <a:extLst>
              <a:ext uri="{FF2B5EF4-FFF2-40B4-BE49-F238E27FC236}">
                <a16:creationId xmlns:a16="http://schemas.microsoft.com/office/drawing/2014/main" id="{51CE93DD-503A-4F45-81DD-B3212FE7911F}"/>
              </a:ext>
            </a:extLst>
          </p:cNvPr>
          <p:cNvSpPr txBox="1">
            <a:spLocks/>
          </p:cNvSpPr>
          <p:nvPr/>
        </p:nvSpPr>
        <p:spPr>
          <a:xfrm>
            <a:off x="536658" y="4020189"/>
            <a:ext cx="4335146" cy="134052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eaLnBrk="1" latinLnBrk="0" hangingPunct="1">
              <a:lnSpc>
                <a:spcPct val="90000"/>
              </a:lnSpc>
              <a:spcBef>
                <a:spcPts val="2800"/>
              </a:spcBef>
              <a:spcAft>
                <a:spcPts val="0"/>
              </a:spcAft>
              <a:buClrTx/>
              <a:buSzTx/>
              <a:buFontTx/>
              <a:buNone/>
              <a:tabLst/>
              <a:defRPr sz="1200" b="1" i="0" u="none" strike="noStrike" cap="none" spc="0" baseline="0">
                <a:solidFill>
                  <a:schemeClr val="accent1"/>
                </a:solidFill>
                <a:uFillTx/>
                <a:latin typeface="Arial" panose="020B0604020202020204" pitchFamily="34" charset="0"/>
                <a:ea typeface="Arial" panose="020B0604020202020204" pitchFamily="34" charset="0"/>
                <a:cs typeface="Arial" panose="020B0604020202020204" pitchFamily="34" charset="0"/>
                <a:sym typeface="Georgia"/>
              </a:defRPr>
            </a:lvl1pPr>
            <a:lvl2pPr marL="0" marR="0" indent="11113" algn="l" defTabSz="914400" rtl="0" eaLnBrk="1" latinLnBrk="0" hangingPunct="1">
              <a:lnSpc>
                <a:spcPct val="90000"/>
              </a:lnSpc>
              <a:spcBef>
                <a:spcPts val="600"/>
              </a:spcBef>
              <a:spcAft>
                <a:spcPts val="0"/>
              </a:spcAft>
              <a:buClrTx/>
              <a:buSzTx/>
              <a:buFontTx/>
              <a:buNone/>
              <a:tabLst/>
              <a:defRPr sz="1200" b="0" i="0" u="none" strike="noStrike" cap="none" spc="0" baseline="0">
                <a:solidFill>
                  <a:schemeClr val="accent1"/>
                </a:solidFill>
                <a:uFillTx/>
                <a:latin typeface="Georgia"/>
                <a:ea typeface="Georgia"/>
                <a:cs typeface="Georgia"/>
                <a:sym typeface="Georgia"/>
              </a:defRPr>
            </a:lvl2pPr>
            <a:lvl3pPr marL="294595" marR="0" indent="-289832"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eaLnBrk="1" latinLnBrk="0" hangingPunct="1">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eaLnBrk="1" latinLnBrk="0" hangingPunct="1">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a:lstStyle>
          <a:p>
            <a:pPr>
              <a:lnSpc>
                <a:spcPct val="110000"/>
              </a:lnSpc>
              <a:spcBef>
                <a:spcPts val="1600"/>
              </a:spcBef>
              <a:defRPr/>
            </a:pPr>
            <a:r>
              <a:rPr lang="en-US" sz="1500" b="0" kern="0">
                <a:solidFill>
                  <a:srgbClr val="0A2756"/>
                </a:solidFill>
                <a:latin typeface="Poppins" pitchFamily="2" charset="77"/>
                <a:cs typeface="Poppins" pitchFamily="2" charset="77"/>
              </a:rPr>
              <a:t>To ensure maximum readability of our master logo, there are set standards around how much space must be left around it. </a:t>
            </a:r>
            <a:br>
              <a:rPr lang="en-US" sz="1500" b="0" kern="0">
                <a:solidFill>
                  <a:srgbClr val="0A2756"/>
                </a:solidFill>
                <a:latin typeface="Poppins" pitchFamily="2" charset="77"/>
                <a:cs typeface="Poppins" pitchFamily="2" charset="77"/>
              </a:rPr>
            </a:br>
            <a:r>
              <a:rPr lang="en-US" sz="1500" b="0" kern="0">
                <a:solidFill>
                  <a:srgbClr val="0A2756"/>
                </a:solidFill>
                <a:latin typeface="Poppins" pitchFamily="2" charset="77"/>
                <a:cs typeface="Poppins" pitchFamily="2" charset="77"/>
              </a:rPr>
              <a:t>The minimum exclusion space allotted is the height of the “m” from within the logo itself.</a:t>
            </a:r>
            <a:endParaRPr lang="en-US" sz="1500" b="0" kern="0">
              <a:solidFill>
                <a:srgbClr val="0A2756"/>
              </a:solidFill>
              <a:latin typeface="Georgia"/>
              <a:cs typeface="Arial"/>
            </a:endParaRPr>
          </a:p>
        </p:txBody>
      </p:sp>
      <p:grpSp>
        <p:nvGrpSpPr>
          <p:cNvPr id="45" name="Group 44">
            <a:extLst>
              <a:ext uri="{FF2B5EF4-FFF2-40B4-BE49-F238E27FC236}">
                <a16:creationId xmlns:a16="http://schemas.microsoft.com/office/drawing/2014/main" id="{4FAF434E-F3A9-83BE-3904-9424ED81FD3D}"/>
              </a:ext>
            </a:extLst>
          </p:cNvPr>
          <p:cNvGrpSpPr/>
          <p:nvPr/>
        </p:nvGrpSpPr>
        <p:grpSpPr>
          <a:xfrm>
            <a:off x="7310984" y="1618011"/>
            <a:ext cx="3535553" cy="1622615"/>
            <a:chOff x="6486525" y="2988103"/>
            <a:chExt cx="3195881" cy="1466725"/>
          </a:xfrm>
        </p:grpSpPr>
        <p:sp>
          <p:nvSpPr>
            <p:cNvPr id="47" name="Rectangle 46">
              <a:extLst>
                <a:ext uri="{FF2B5EF4-FFF2-40B4-BE49-F238E27FC236}">
                  <a16:creationId xmlns:a16="http://schemas.microsoft.com/office/drawing/2014/main" id="{069E0FA5-DC9C-9D78-302B-9409C1F67118}"/>
                </a:ext>
              </a:extLst>
            </p:cNvPr>
            <p:cNvSpPr/>
            <p:nvPr/>
          </p:nvSpPr>
          <p:spPr>
            <a:xfrm>
              <a:off x="6486525" y="2988103"/>
              <a:ext cx="3195881" cy="1466725"/>
            </a:xfrm>
            <a:prstGeom prst="rect">
              <a:avLst/>
            </a:prstGeom>
            <a:solidFill>
              <a:srgbClr val="FFFFFF"/>
            </a:solidFill>
            <a:ln w="12700" cap="flat">
              <a:noFill/>
              <a:prstDash val="solid"/>
              <a:miter lim="800000"/>
            </a:ln>
            <a:effectLst>
              <a:outerShdw blurRad="292100" dist="38100" dir="2700000" algn="tl" rotWithShape="0">
                <a:prstClr val="black">
                  <a:alpha val="40000"/>
                </a:prstClr>
              </a:outerShdw>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 name="Rectangle 47">
              <a:extLst>
                <a:ext uri="{FF2B5EF4-FFF2-40B4-BE49-F238E27FC236}">
                  <a16:creationId xmlns:a16="http://schemas.microsoft.com/office/drawing/2014/main" id="{CE407E80-3D0B-4303-20D2-49523789EC61}"/>
                </a:ext>
              </a:extLst>
            </p:cNvPr>
            <p:cNvSpPr/>
            <p:nvPr/>
          </p:nvSpPr>
          <p:spPr>
            <a:xfrm>
              <a:off x="6870673" y="3371869"/>
              <a:ext cx="2426450" cy="697615"/>
            </a:xfrm>
            <a:prstGeom prst="rect">
              <a:avLst/>
            </a:prstGeom>
            <a:solidFill>
              <a:srgbClr val="FFFFFF"/>
            </a:solidFill>
            <a:ln w="6350" cap="flat">
              <a:solidFill>
                <a:srgbClr val="A7A7A7"/>
              </a:solid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9" name="Picture 48">
              <a:extLst>
                <a:ext uri="{FF2B5EF4-FFF2-40B4-BE49-F238E27FC236}">
                  <a16:creationId xmlns:a16="http://schemas.microsoft.com/office/drawing/2014/main" id="{0926C4D4-7A81-E483-F4B9-238CDB35C1FB}"/>
                </a:ext>
              </a:extLst>
            </p:cNvPr>
            <p:cNvPicPr>
              <a:picLocks noChangeAspect="1"/>
            </p:cNvPicPr>
            <p:nvPr/>
          </p:nvPicPr>
          <p:blipFill>
            <a:blip r:embed="rId3">
              <a:alphaModFix amt="35000"/>
            </a:blip>
            <a:stretch>
              <a:fillRect/>
            </a:stretch>
          </p:blipFill>
          <p:spPr>
            <a:xfrm>
              <a:off x="8561131" y="2988105"/>
              <a:ext cx="677513" cy="378610"/>
            </a:xfrm>
            <a:prstGeom prst="rect">
              <a:avLst/>
            </a:prstGeom>
          </p:spPr>
        </p:pic>
        <p:pic>
          <p:nvPicPr>
            <p:cNvPr id="50" name="Picture 49">
              <a:extLst>
                <a:ext uri="{FF2B5EF4-FFF2-40B4-BE49-F238E27FC236}">
                  <a16:creationId xmlns:a16="http://schemas.microsoft.com/office/drawing/2014/main" id="{DF9069AA-1883-C4EB-CAE0-DFA0C9E86BA6}"/>
                </a:ext>
              </a:extLst>
            </p:cNvPr>
            <p:cNvPicPr>
              <a:picLocks noChangeAspect="1"/>
            </p:cNvPicPr>
            <p:nvPr/>
          </p:nvPicPr>
          <p:blipFill>
            <a:blip r:embed="rId3">
              <a:alphaModFix amt="35000"/>
            </a:blip>
            <a:stretch>
              <a:fillRect/>
            </a:stretch>
          </p:blipFill>
          <p:spPr>
            <a:xfrm rot="16200000">
              <a:off x="9153878" y="3157261"/>
              <a:ext cx="677513" cy="378610"/>
            </a:xfrm>
            <a:prstGeom prst="rect">
              <a:avLst/>
            </a:prstGeom>
          </p:spPr>
        </p:pic>
        <p:pic>
          <p:nvPicPr>
            <p:cNvPr id="51" name="Picture 50">
              <a:extLst>
                <a:ext uri="{FF2B5EF4-FFF2-40B4-BE49-F238E27FC236}">
                  <a16:creationId xmlns:a16="http://schemas.microsoft.com/office/drawing/2014/main" id="{EA756DAE-6EE5-EB4F-7673-05DAE8F78A83}"/>
                </a:ext>
              </a:extLst>
            </p:cNvPr>
            <p:cNvPicPr>
              <a:picLocks noChangeAspect="1"/>
            </p:cNvPicPr>
            <p:nvPr/>
          </p:nvPicPr>
          <p:blipFill>
            <a:blip r:embed="rId3">
              <a:alphaModFix amt="35000"/>
            </a:blip>
            <a:stretch>
              <a:fillRect/>
            </a:stretch>
          </p:blipFill>
          <p:spPr>
            <a:xfrm rot="5400000">
              <a:off x="6337076" y="3924282"/>
              <a:ext cx="677513" cy="378610"/>
            </a:xfrm>
            <a:prstGeom prst="rect">
              <a:avLst/>
            </a:prstGeom>
          </p:spPr>
        </p:pic>
        <p:pic>
          <p:nvPicPr>
            <p:cNvPr id="52" name="Picture 51">
              <a:extLst>
                <a:ext uri="{FF2B5EF4-FFF2-40B4-BE49-F238E27FC236}">
                  <a16:creationId xmlns:a16="http://schemas.microsoft.com/office/drawing/2014/main" id="{D448A900-5E1A-567E-6139-EEF0B02FB430}"/>
                </a:ext>
              </a:extLst>
            </p:cNvPr>
            <p:cNvPicPr>
              <a:picLocks noChangeAspect="1"/>
            </p:cNvPicPr>
            <p:nvPr/>
          </p:nvPicPr>
          <p:blipFill>
            <a:blip r:embed="rId3">
              <a:alphaModFix amt="35000"/>
            </a:blip>
            <a:stretch>
              <a:fillRect/>
            </a:stretch>
          </p:blipFill>
          <p:spPr>
            <a:xfrm>
              <a:off x="6872917" y="4073715"/>
              <a:ext cx="677513" cy="378610"/>
            </a:xfrm>
            <a:prstGeom prst="rect">
              <a:avLst/>
            </a:prstGeom>
          </p:spPr>
        </p:pic>
        <p:pic>
          <p:nvPicPr>
            <p:cNvPr id="53" name="Picture 52" descr="A picture containing text, sign&#10;&#10;Description automatically generated">
              <a:extLst>
                <a:ext uri="{FF2B5EF4-FFF2-40B4-BE49-F238E27FC236}">
                  <a16:creationId xmlns:a16="http://schemas.microsoft.com/office/drawing/2014/main" id="{48BBB8A2-AB80-395B-D7AD-6B79DE90CC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76748" y="3376889"/>
              <a:ext cx="2415435" cy="689591"/>
            </a:xfrm>
            <a:prstGeom prst="rect">
              <a:avLst/>
            </a:prstGeom>
          </p:spPr>
        </p:pic>
      </p:grpSp>
      <p:grpSp>
        <p:nvGrpSpPr>
          <p:cNvPr id="54" name="Group 53">
            <a:extLst>
              <a:ext uri="{FF2B5EF4-FFF2-40B4-BE49-F238E27FC236}">
                <a16:creationId xmlns:a16="http://schemas.microsoft.com/office/drawing/2014/main" id="{FEA3C8C1-89B1-ADA0-7BC3-4CA23C212FA4}"/>
              </a:ext>
            </a:extLst>
          </p:cNvPr>
          <p:cNvGrpSpPr/>
          <p:nvPr/>
        </p:nvGrpSpPr>
        <p:grpSpPr>
          <a:xfrm>
            <a:off x="7300935" y="3881723"/>
            <a:ext cx="3535941" cy="1627163"/>
            <a:chOff x="6491465" y="4926847"/>
            <a:chExt cx="3196231" cy="1470836"/>
          </a:xfrm>
        </p:grpSpPr>
        <p:sp>
          <p:nvSpPr>
            <p:cNvPr id="55" name="Rectangle 54">
              <a:extLst>
                <a:ext uri="{FF2B5EF4-FFF2-40B4-BE49-F238E27FC236}">
                  <a16:creationId xmlns:a16="http://schemas.microsoft.com/office/drawing/2014/main" id="{5A45E26D-9378-888F-0A07-B1DBDAB83949}"/>
                </a:ext>
              </a:extLst>
            </p:cNvPr>
            <p:cNvSpPr/>
            <p:nvPr/>
          </p:nvSpPr>
          <p:spPr>
            <a:xfrm>
              <a:off x="6491766" y="4929746"/>
              <a:ext cx="3195881" cy="1466725"/>
            </a:xfrm>
            <a:prstGeom prst="rect">
              <a:avLst/>
            </a:prstGeom>
            <a:solidFill>
              <a:srgbClr val="0A2756"/>
            </a:solidFill>
            <a:ln w="12700" cap="flat">
              <a:noFill/>
              <a:prstDash val="solid"/>
              <a:miter lim="800000"/>
            </a:ln>
            <a:effectLst>
              <a:outerShdw blurRad="292100" dist="38100" dir="2700000" algn="tl" rotWithShape="0">
                <a:prstClr val="black">
                  <a:alpha val="40000"/>
                </a:prstClr>
              </a:outerShdw>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Rectangle 55">
              <a:extLst>
                <a:ext uri="{FF2B5EF4-FFF2-40B4-BE49-F238E27FC236}">
                  <a16:creationId xmlns:a16="http://schemas.microsoft.com/office/drawing/2014/main" id="{E09D4B6C-E941-F2CD-CC42-98EC90D9E18C}"/>
                </a:ext>
              </a:extLst>
            </p:cNvPr>
            <p:cNvSpPr/>
            <p:nvPr/>
          </p:nvSpPr>
          <p:spPr>
            <a:xfrm>
              <a:off x="6875915" y="5313511"/>
              <a:ext cx="2426450" cy="697615"/>
            </a:xfrm>
            <a:prstGeom prst="rect">
              <a:avLst/>
            </a:prstGeom>
            <a:solidFill>
              <a:srgbClr val="0A2756"/>
            </a:solidFill>
            <a:ln w="6350" cap="flat">
              <a:solidFill>
                <a:srgbClr val="A7A7A7"/>
              </a:solid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7" name="Picture 56">
              <a:extLst>
                <a:ext uri="{FF2B5EF4-FFF2-40B4-BE49-F238E27FC236}">
                  <a16:creationId xmlns:a16="http://schemas.microsoft.com/office/drawing/2014/main" id="{899F220A-0FAF-B0AD-65D9-468F2E8A45E6}"/>
                </a:ext>
              </a:extLst>
            </p:cNvPr>
            <p:cNvPicPr>
              <a:picLocks noChangeAspect="1"/>
            </p:cNvPicPr>
            <p:nvPr/>
          </p:nvPicPr>
          <p:blipFill>
            <a:blip r:embed="rId5">
              <a:alphaModFix amt="35000"/>
            </a:blip>
            <a:stretch>
              <a:fillRect/>
            </a:stretch>
          </p:blipFill>
          <p:spPr>
            <a:xfrm>
              <a:off x="6879841" y="6018485"/>
              <a:ext cx="678562" cy="379198"/>
            </a:xfrm>
            <a:prstGeom prst="rect">
              <a:avLst/>
            </a:prstGeom>
          </p:spPr>
        </p:pic>
        <p:pic>
          <p:nvPicPr>
            <p:cNvPr id="58" name="Picture 57">
              <a:extLst>
                <a:ext uri="{FF2B5EF4-FFF2-40B4-BE49-F238E27FC236}">
                  <a16:creationId xmlns:a16="http://schemas.microsoft.com/office/drawing/2014/main" id="{9F2ABB38-0E77-135C-ECC9-230642E4C7AC}"/>
                </a:ext>
              </a:extLst>
            </p:cNvPr>
            <p:cNvPicPr>
              <a:picLocks noChangeAspect="1"/>
            </p:cNvPicPr>
            <p:nvPr/>
          </p:nvPicPr>
          <p:blipFill>
            <a:blip r:embed="rId5">
              <a:alphaModFix amt="35000"/>
            </a:blip>
            <a:stretch>
              <a:fillRect/>
            </a:stretch>
          </p:blipFill>
          <p:spPr>
            <a:xfrm>
              <a:off x="8564224" y="4926847"/>
              <a:ext cx="678562" cy="379198"/>
            </a:xfrm>
            <a:prstGeom prst="rect">
              <a:avLst/>
            </a:prstGeom>
          </p:spPr>
        </p:pic>
        <p:pic>
          <p:nvPicPr>
            <p:cNvPr id="59" name="Picture 58">
              <a:extLst>
                <a:ext uri="{FF2B5EF4-FFF2-40B4-BE49-F238E27FC236}">
                  <a16:creationId xmlns:a16="http://schemas.microsoft.com/office/drawing/2014/main" id="{D74504CE-6552-8F1E-99CE-2DF433D4DD8E}"/>
                </a:ext>
              </a:extLst>
            </p:cNvPr>
            <p:cNvPicPr>
              <a:picLocks noChangeAspect="1"/>
            </p:cNvPicPr>
            <p:nvPr/>
          </p:nvPicPr>
          <p:blipFill>
            <a:blip r:embed="rId5">
              <a:alphaModFix amt="35000"/>
            </a:blip>
            <a:stretch>
              <a:fillRect/>
            </a:stretch>
          </p:blipFill>
          <p:spPr>
            <a:xfrm rot="16200000">
              <a:off x="9158816" y="5099731"/>
              <a:ext cx="678562" cy="379198"/>
            </a:xfrm>
            <a:prstGeom prst="rect">
              <a:avLst/>
            </a:prstGeom>
          </p:spPr>
        </p:pic>
        <p:pic>
          <p:nvPicPr>
            <p:cNvPr id="60" name="Picture 59">
              <a:extLst>
                <a:ext uri="{FF2B5EF4-FFF2-40B4-BE49-F238E27FC236}">
                  <a16:creationId xmlns:a16="http://schemas.microsoft.com/office/drawing/2014/main" id="{C9A50BCA-417E-51A4-24F2-F8DD7BD0FF09}"/>
                </a:ext>
              </a:extLst>
            </p:cNvPr>
            <p:cNvPicPr>
              <a:picLocks noChangeAspect="1"/>
            </p:cNvPicPr>
            <p:nvPr/>
          </p:nvPicPr>
          <p:blipFill>
            <a:blip r:embed="rId5">
              <a:alphaModFix amt="35000"/>
            </a:blip>
            <a:stretch>
              <a:fillRect/>
            </a:stretch>
          </p:blipFill>
          <p:spPr>
            <a:xfrm rot="5400000">
              <a:off x="6341783" y="5865361"/>
              <a:ext cx="678562" cy="379198"/>
            </a:xfrm>
            <a:prstGeom prst="rect">
              <a:avLst/>
            </a:prstGeom>
          </p:spPr>
        </p:pic>
        <p:pic>
          <p:nvPicPr>
            <p:cNvPr id="61" name="Picture 60" descr="A black background with white text&#10;&#10;Description automatically generated">
              <a:extLst>
                <a:ext uri="{FF2B5EF4-FFF2-40B4-BE49-F238E27FC236}">
                  <a16:creationId xmlns:a16="http://schemas.microsoft.com/office/drawing/2014/main" id="{B7D94C59-C28A-D028-DD86-5285C1A8F8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76748" y="5305152"/>
              <a:ext cx="2425313" cy="711293"/>
            </a:xfrm>
            <a:prstGeom prst="rect">
              <a:avLst/>
            </a:prstGeom>
          </p:spPr>
        </p:pic>
      </p:grpSp>
      <p:sp>
        <p:nvSpPr>
          <p:cNvPr id="62" name="TextBox 61">
            <a:extLst>
              <a:ext uri="{FF2B5EF4-FFF2-40B4-BE49-F238E27FC236}">
                <a16:creationId xmlns:a16="http://schemas.microsoft.com/office/drawing/2014/main" id="{566C0F43-2632-6393-EA22-AF309D670112}"/>
              </a:ext>
            </a:extLst>
          </p:cNvPr>
          <p:cNvSpPr txBox="1"/>
          <p:nvPr/>
        </p:nvSpPr>
        <p:spPr>
          <a:xfrm>
            <a:off x="503971" y="283046"/>
            <a:ext cx="2899860" cy="246219"/>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02  </a:t>
            </a:r>
            <a:r>
              <a:rPr kumimoji="0" lang="en-US" sz="1000" b="1"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I</a:t>
            </a:r>
            <a:r>
              <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rPr>
              <a:t>  </a:t>
            </a:r>
            <a:r>
              <a:rPr lang="en-US" sz="1000" kern="0">
                <a:solidFill>
                  <a:schemeClr val="accent1"/>
                </a:solidFill>
                <a:latin typeface="Poppins Light" pitchFamily="2" charset="77"/>
                <a:cs typeface="Poppins Light" pitchFamily="2" charset="77"/>
                <a:sym typeface="Arial"/>
              </a:rPr>
              <a:t>LOGO USAGE GUIDELINES</a:t>
            </a:r>
            <a:endParaRPr kumimoji="0" lang="en-US" sz="1000" b="0" i="0" u="none" strike="noStrike" kern="0" cap="none" spc="0" normalizeH="0" baseline="0" noProof="0">
              <a:ln>
                <a:noFill/>
              </a:ln>
              <a:solidFill>
                <a:schemeClr val="accent1"/>
              </a:solidFill>
              <a:effectLst/>
              <a:uLnTx/>
              <a:uFillTx/>
              <a:latin typeface="Poppins Light" pitchFamily="2" charset="77"/>
              <a:cs typeface="Poppins Light" pitchFamily="2" charset="77"/>
              <a:sym typeface="Arial"/>
            </a:endParaRPr>
          </a:p>
        </p:txBody>
      </p:sp>
    </p:spTree>
    <p:extLst>
      <p:ext uri="{BB962C8B-B14F-4D97-AF65-F5344CB8AC3E}">
        <p14:creationId xmlns:p14="http://schemas.microsoft.com/office/powerpoint/2010/main" val="1782303763"/>
      </p:ext>
    </p:extLst>
  </p:cSld>
  <p:clrMapOvr>
    <a:masterClrMapping/>
  </p:clrMapOvr>
</p:sld>
</file>

<file path=ppt/theme/theme1.xml><?xml version="1.0" encoding="utf-8"?>
<a:theme xmlns:a="http://schemas.openxmlformats.org/drawingml/2006/main" name="GroupM Template 2023">
  <a:themeElements>
    <a:clrScheme name="Custom 1">
      <a:dk1>
        <a:srgbClr val="FFFFFF"/>
      </a:dk1>
      <a:lt1>
        <a:srgbClr val="0A2756"/>
      </a:lt1>
      <a:dk2>
        <a:srgbClr val="0A2756"/>
      </a:dk2>
      <a:lt2>
        <a:srgbClr val="FFFFFF"/>
      </a:lt2>
      <a:accent1>
        <a:srgbClr val="0080FF"/>
      </a:accent1>
      <a:accent2>
        <a:srgbClr val="00B5B1"/>
      </a:accent2>
      <a:accent3>
        <a:srgbClr val="FFA800"/>
      </a:accent3>
      <a:accent4>
        <a:srgbClr val="EF5B2B"/>
      </a:accent4>
      <a:accent5>
        <a:srgbClr val="00FFB3"/>
      </a:accent5>
      <a:accent6>
        <a:srgbClr val="F2F2F2"/>
      </a:accent6>
      <a:hlink>
        <a:srgbClr val="0080FF"/>
      </a:hlink>
      <a:folHlink>
        <a:srgbClr val="00B5B1"/>
      </a:folHlink>
    </a:clrScheme>
    <a:fontScheme name="GroupM">
      <a:majorFont>
        <a:latin typeface="Poppins Light"/>
        <a:ea typeface=""/>
        <a:cs typeface=""/>
      </a:majorFont>
      <a:minorFont>
        <a:latin typeface="Poppi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1">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b0a61b0-705b-4508-afcf-c62028d70593">
      <Terms xmlns="http://schemas.microsoft.com/office/infopath/2007/PartnerControls"/>
    </lcf76f155ced4ddcb4097134ff3c332f>
    <TaxCatchAll xmlns="3c7b6716-5b86-4609-82ed-8ec3502b9f75" xsi:nil="true"/>
    <SharedWithUsers xmlns="3c7b6716-5b86-4609-82ed-8ec3502b9f75">
      <UserInfo>
        <DisplayName>Grace Fereday</DisplayName>
        <AccountId>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F60D6E8A6C0A4E8B20F3D0AE1FDF50" ma:contentTypeVersion="18" ma:contentTypeDescription="Create a new document." ma:contentTypeScope="" ma:versionID="e1378b59f3161fa1191b2d00864a27ac">
  <xsd:schema xmlns:xsd="http://www.w3.org/2001/XMLSchema" xmlns:xs="http://www.w3.org/2001/XMLSchema" xmlns:p="http://schemas.microsoft.com/office/2006/metadata/properties" xmlns:ns2="db0a61b0-705b-4508-afcf-c62028d70593" xmlns:ns3="3c7b6716-5b86-4609-82ed-8ec3502b9f75" targetNamespace="http://schemas.microsoft.com/office/2006/metadata/properties" ma:root="true" ma:fieldsID="741f48c7a079bbc3b7b2202107585bad" ns2:_="" ns3:_="">
    <xsd:import namespace="db0a61b0-705b-4508-afcf-c62028d70593"/>
    <xsd:import namespace="3c7b6716-5b86-4609-82ed-8ec3502b9f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a61b0-705b-4508-afcf-c62028d705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7b6716-5b86-4609-82ed-8ec3502b9f7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518aa2-c66a-4be6-b0bb-aae41cb39c95}" ma:internalName="TaxCatchAll" ma:showField="CatchAllData" ma:web="3c7b6716-5b86-4609-82ed-8ec3502b9f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5C5F55-B7E8-47F4-A9E0-56E1919B1742}">
  <ds:schemaRefs>
    <ds:schemaRef ds:uri="3c7b6716-5b86-4609-82ed-8ec3502b9f75"/>
    <ds:schemaRef ds:uri="db0a61b0-705b-4508-afcf-c62028d7059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C580FF8-BC46-4CCC-9AE7-9B45C51CD40C}">
  <ds:schemaRefs>
    <ds:schemaRef ds:uri="http://schemas.microsoft.com/sharepoint/v3/contenttype/forms"/>
  </ds:schemaRefs>
</ds:datastoreItem>
</file>

<file path=customXml/itemProps3.xml><?xml version="1.0" encoding="utf-8"?>
<ds:datastoreItem xmlns:ds="http://schemas.openxmlformats.org/officeDocument/2006/customXml" ds:itemID="{9D54FE69-F997-4A6B-8D02-30E9284955F4}">
  <ds:schemaRefs>
    <ds:schemaRef ds:uri="3c7b6716-5b86-4609-82ed-8ec3502b9f75"/>
    <ds:schemaRef ds:uri="db0a61b0-705b-4508-afcf-c62028d705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4</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GroupM Template 2023</vt:lpstr>
      <vt:lpstr>GroupM brand  guidelines</vt:lpstr>
      <vt:lpstr>Evolve &amp; refine</vt:lpstr>
      <vt:lpstr>01</vt:lpstr>
      <vt:lpstr>To be responsible for shaping the next era of media where advertising works better  for people</vt:lpstr>
      <vt:lpstr> To offer fulfilling careers that help redefine the role of media in our daily lives</vt:lpstr>
      <vt:lpstr>Our structure</vt:lpstr>
      <vt:lpstr>02</vt:lpstr>
      <vt:lpstr>PowerPoint Presentation</vt:lpstr>
      <vt:lpstr>PowerPoint Presentation</vt:lpstr>
      <vt:lpstr>PowerPoint Presentation</vt:lpstr>
      <vt:lpstr>Logo usage rules</vt:lpstr>
      <vt:lpstr>GroupM logo lock ups</vt:lpstr>
      <vt:lpstr>Brand Teams &amp; Initiatives</vt:lpstr>
      <vt:lpstr>03</vt:lpstr>
      <vt:lpstr>PowerPoint Presentation</vt:lpstr>
      <vt:lpstr>PowerPoint Presentation</vt:lpstr>
      <vt:lpstr>How have our type treatments changed?</vt:lpstr>
      <vt:lpstr>Typography Hierarchy</vt:lpstr>
      <vt:lpstr>PowerPoint Presentation</vt:lpstr>
      <vt:lpstr>Color palette</vt:lpstr>
      <vt:lpstr>04</vt:lpstr>
      <vt:lpstr>Graphic elements</vt:lpstr>
      <vt:lpstr>PowerPoint Presentation</vt:lpstr>
      <vt:lpstr>M-velope visual explanation</vt:lpstr>
      <vt:lpstr>M-velope guidelines</vt:lpstr>
      <vt:lpstr>M-velope applications</vt:lpstr>
      <vt:lpstr>Graphic elements</vt:lpstr>
      <vt:lpstr>M-stamp guidelines</vt:lpstr>
      <vt:lpstr>Graphic elements</vt:lpstr>
      <vt:lpstr>Shape applications</vt:lpstr>
      <vt:lpstr>Graphic elements</vt:lpstr>
      <vt:lpstr>Icon applications</vt:lpstr>
      <vt:lpstr>05</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cp:revision>
  <dcterms:created xsi:type="dcterms:W3CDTF">2023-08-23T07:58:35Z</dcterms:created>
  <dcterms:modified xsi:type="dcterms:W3CDTF">2024-03-21T18:14:28Z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0x010100C5F60D6E8A6C0A4E8B20F3D0AE1FDF50</vt:lpwstr>
  </property>
</Properties>
</file>