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9"/>
  </p:notesMasterIdLst>
  <p:sldIdLst>
    <p:sldId id="489" r:id="rId3"/>
    <p:sldId id="381" r:id="rId4"/>
    <p:sldId id="476" r:id="rId5"/>
    <p:sldId id="424" r:id="rId6"/>
    <p:sldId id="388" r:id="rId7"/>
    <p:sldId id="477" r:id="rId8"/>
    <p:sldId id="492" r:id="rId9"/>
    <p:sldId id="403" r:id="rId10"/>
    <p:sldId id="478" r:id="rId11"/>
    <p:sldId id="479" r:id="rId12"/>
    <p:sldId id="385" r:id="rId13"/>
    <p:sldId id="480" r:id="rId14"/>
    <p:sldId id="493" r:id="rId15"/>
    <p:sldId id="481" r:id="rId16"/>
    <p:sldId id="494" r:id="rId17"/>
    <p:sldId id="482" r:id="rId18"/>
    <p:sldId id="484" r:id="rId19"/>
    <p:sldId id="383" r:id="rId20"/>
    <p:sldId id="486" r:id="rId21"/>
    <p:sldId id="495" r:id="rId22"/>
    <p:sldId id="487" r:id="rId23"/>
    <p:sldId id="496" r:id="rId24"/>
    <p:sldId id="382" r:id="rId25"/>
    <p:sldId id="488" r:id="rId26"/>
    <p:sldId id="497" r:id="rId27"/>
    <p:sldId id="491" r:id="rId28"/>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7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F9F790-C0F3-4709-B8AF-4E11BB0582F3}" v="16" dt="2023-11-30T07:13:29.0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66" autoAdjust="0"/>
    <p:restoredTop sz="94660"/>
  </p:normalViewPr>
  <p:slideViewPr>
    <p:cSldViewPr snapToGrid="0">
      <p:cViewPr>
        <p:scale>
          <a:sx n="66" d="100"/>
          <a:sy n="66" d="100"/>
        </p:scale>
        <p:origin x="740" y="2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fin Dilan Tuysuz" userId="57b8f34c-9896-4b26-b12a-28a4bdbee2a7" providerId="ADAL" clId="{E2F9F790-C0F3-4709-B8AF-4E11BB0582F3}"/>
    <pc:docChg chg="undo custSel delSld modSld">
      <pc:chgData name="Berfin Dilan Tuysuz" userId="57b8f34c-9896-4b26-b12a-28a4bdbee2a7" providerId="ADAL" clId="{E2F9F790-C0F3-4709-B8AF-4E11BB0582F3}" dt="2023-11-30T07:13:30.990" v="108" actId="167"/>
      <pc:docMkLst>
        <pc:docMk/>
      </pc:docMkLst>
      <pc:sldChg chg="addSp modSp mod">
        <pc:chgData name="Berfin Dilan Tuysuz" userId="57b8f34c-9896-4b26-b12a-28a4bdbee2a7" providerId="ADAL" clId="{E2F9F790-C0F3-4709-B8AF-4E11BB0582F3}" dt="2023-11-30T07:03:49.382" v="25" actId="404"/>
        <pc:sldMkLst>
          <pc:docMk/>
          <pc:sldMk cId="3530603629" sldId="381"/>
        </pc:sldMkLst>
        <pc:spChg chg="mod">
          <ac:chgData name="Berfin Dilan Tuysuz" userId="57b8f34c-9896-4b26-b12a-28a4bdbee2a7" providerId="ADAL" clId="{E2F9F790-C0F3-4709-B8AF-4E11BB0582F3}" dt="2023-11-30T07:03:49.382" v="25" actId="404"/>
          <ac:spMkLst>
            <pc:docMk/>
            <pc:sldMk cId="3530603629" sldId="381"/>
            <ac:spMk id="2" creationId="{33147161-BE75-6746-962A-1DDF19DCD611}"/>
          </ac:spMkLst>
        </pc:spChg>
        <pc:picChg chg="add mod ord">
          <ac:chgData name="Berfin Dilan Tuysuz" userId="57b8f34c-9896-4b26-b12a-28a4bdbee2a7" providerId="ADAL" clId="{E2F9F790-C0F3-4709-B8AF-4E11BB0582F3}" dt="2023-11-30T07:03:39.763" v="21" actId="14100"/>
          <ac:picMkLst>
            <pc:docMk/>
            <pc:sldMk cId="3530603629" sldId="381"/>
            <ac:picMk id="3" creationId="{B4F14D13-3764-EA12-FCE8-DA112BF962F3}"/>
          </ac:picMkLst>
        </pc:picChg>
      </pc:sldChg>
      <pc:sldChg chg="addSp delSp modSp mod">
        <pc:chgData name="Berfin Dilan Tuysuz" userId="57b8f34c-9896-4b26-b12a-28a4bdbee2a7" providerId="ADAL" clId="{E2F9F790-C0F3-4709-B8AF-4E11BB0582F3}" dt="2023-11-30T07:12:57.271" v="101" actId="1076"/>
        <pc:sldMkLst>
          <pc:docMk/>
          <pc:sldMk cId="2204226739" sldId="385"/>
        </pc:sldMkLst>
        <pc:spChg chg="mod">
          <ac:chgData name="Berfin Dilan Tuysuz" userId="57b8f34c-9896-4b26-b12a-28a4bdbee2a7" providerId="ADAL" clId="{E2F9F790-C0F3-4709-B8AF-4E11BB0582F3}" dt="2023-11-30T07:12:57.271" v="101" actId="1076"/>
          <ac:spMkLst>
            <pc:docMk/>
            <pc:sldMk cId="2204226739" sldId="385"/>
            <ac:spMk id="2" creationId="{11814332-68D2-8248-81CC-66DF85AF48BC}"/>
          </ac:spMkLst>
        </pc:spChg>
        <pc:spChg chg="del">
          <ac:chgData name="Berfin Dilan Tuysuz" userId="57b8f34c-9896-4b26-b12a-28a4bdbee2a7" providerId="ADAL" clId="{E2F9F790-C0F3-4709-B8AF-4E11BB0582F3}" dt="2023-11-30T07:12:02.187" v="88" actId="478"/>
          <ac:spMkLst>
            <pc:docMk/>
            <pc:sldMk cId="2204226739" sldId="385"/>
            <ac:spMk id="3" creationId="{1FEE620B-C5BA-D04C-8E3C-BC906DEA1A8E}"/>
          </ac:spMkLst>
        </pc:spChg>
        <pc:spChg chg="add del mod">
          <ac:chgData name="Berfin Dilan Tuysuz" userId="57b8f34c-9896-4b26-b12a-28a4bdbee2a7" providerId="ADAL" clId="{E2F9F790-C0F3-4709-B8AF-4E11BB0582F3}" dt="2023-11-30T07:12:06.972" v="90" actId="478"/>
          <ac:spMkLst>
            <pc:docMk/>
            <pc:sldMk cId="2204226739" sldId="385"/>
            <ac:spMk id="6" creationId="{1FC99062-C5C2-1312-D3F9-2A553DD9AE27}"/>
          </ac:spMkLst>
        </pc:spChg>
        <pc:spChg chg="add mod">
          <ac:chgData name="Berfin Dilan Tuysuz" userId="57b8f34c-9896-4b26-b12a-28a4bdbee2a7" providerId="ADAL" clId="{E2F9F790-C0F3-4709-B8AF-4E11BB0582F3}" dt="2023-11-30T07:12:29.407" v="94" actId="207"/>
          <ac:spMkLst>
            <pc:docMk/>
            <pc:sldMk cId="2204226739" sldId="385"/>
            <ac:spMk id="7" creationId="{D2BAD489-F409-C2FE-3301-A3B00F5D2457}"/>
          </ac:spMkLst>
        </pc:spChg>
        <pc:picChg chg="add mod ord">
          <ac:chgData name="Berfin Dilan Tuysuz" userId="57b8f34c-9896-4b26-b12a-28a4bdbee2a7" providerId="ADAL" clId="{E2F9F790-C0F3-4709-B8AF-4E11BB0582F3}" dt="2023-11-30T07:12:41.483" v="95" actId="34135"/>
          <ac:picMkLst>
            <pc:docMk/>
            <pc:sldMk cId="2204226739" sldId="385"/>
            <ac:picMk id="4" creationId="{3EE046E9-3181-0EB9-80CE-7FFEDCF8C3B4}"/>
          </ac:picMkLst>
        </pc:picChg>
      </pc:sldChg>
      <pc:sldChg chg="addSp delSp modSp mod">
        <pc:chgData name="Berfin Dilan Tuysuz" userId="57b8f34c-9896-4b26-b12a-28a4bdbee2a7" providerId="ADAL" clId="{E2F9F790-C0F3-4709-B8AF-4E11BB0582F3}" dt="2023-11-30T07:08:02.718" v="43" actId="14100"/>
        <pc:sldMkLst>
          <pc:docMk/>
          <pc:sldMk cId="507771773" sldId="388"/>
        </pc:sldMkLst>
        <pc:spChg chg="del">
          <ac:chgData name="Berfin Dilan Tuysuz" userId="57b8f34c-9896-4b26-b12a-28a4bdbee2a7" providerId="ADAL" clId="{E2F9F790-C0F3-4709-B8AF-4E11BB0582F3}" dt="2023-11-30T07:07:58.788" v="42" actId="478"/>
          <ac:spMkLst>
            <pc:docMk/>
            <pc:sldMk cId="507771773" sldId="388"/>
            <ac:spMk id="5" creationId="{ED5CBB12-6E73-DA40-9C8D-58152DB3208E}"/>
          </ac:spMkLst>
        </pc:spChg>
        <pc:spChg chg="mod">
          <ac:chgData name="Berfin Dilan Tuysuz" userId="57b8f34c-9896-4b26-b12a-28a4bdbee2a7" providerId="ADAL" clId="{E2F9F790-C0F3-4709-B8AF-4E11BB0582F3}" dt="2023-11-30T07:07:49.521" v="40"/>
          <ac:spMkLst>
            <pc:docMk/>
            <pc:sldMk cId="507771773" sldId="388"/>
            <ac:spMk id="8" creationId="{568D3CDB-1635-FBEB-031B-8B551D2F5F60}"/>
          </ac:spMkLst>
        </pc:spChg>
        <pc:spChg chg="mod">
          <ac:chgData name="Berfin Dilan Tuysuz" userId="57b8f34c-9896-4b26-b12a-28a4bdbee2a7" providerId="ADAL" clId="{E2F9F790-C0F3-4709-B8AF-4E11BB0582F3}" dt="2023-11-30T07:07:49.521" v="40"/>
          <ac:spMkLst>
            <pc:docMk/>
            <pc:sldMk cId="507771773" sldId="388"/>
            <ac:spMk id="10" creationId="{44BE2CEB-516F-00CC-1A3A-3D0BF25B2055}"/>
          </ac:spMkLst>
        </pc:spChg>
        <pc:grpChg chg="add mod ord">
          <ac:chgData name="Berfin Dilan Tuysuz" userId="57b8f34c-9896-4b26-b12a-28a4bdbee2a7" providerId="ADAL" clId="{E2F9F790-C0F3-4709-B8AF-4E11BB0582F3}" dt="2023-11-30T07:07:52.498" v="41" actId="167"/>
          <ac:grpSpMkLst>
            <pc:docMk/>
            <pc:sldMk cId="507771773" sldId="388"/>
            <ac:grpSpMk id="6" creationId="{BF7746BE-AA41-6BEF-A9B7-E23491B4AF1A}"/>
          </ac:grpSpMkLst>
        </pc:grpChg>
        <pc:grpChg chg="mod">
          <ac:chgData name="Berfin Dilan Tuysuz" userId="57b8f34c-9896-4b26-b12a-28a4bdbee2a7" providerId="ADAL" clId="{E2F9F790-C0F3-4709-B8AF-4E11BB0582F3}" dt="2023-11-30T07:07:49.521" v="40"/>
          <ac:grpSpMkLst>
            <pc:docMk/>
            <pc:sldMk cId="507771773" sldId="388"/>
            <ac:grpSpMk id="7" creationId="{8FF8EBE4-8BBA-1617-1F19-3FA5B5C84FB6}"/>
          </ac:grpSpMkLst>
        </pc:grpChg>
        <pc:picChg chg="mod">
          <ac:chgData name="Berfin Dilan Tuysuz" userId="57b8f34c-9896-4b26-b12a-28a4bdbee2a7" providerId="ADAL" clId="{E2F9F790-C0F3-4709-B8AF-4E11BB0582F3}" dt="2023-11-30T07:08:02.718" v="43" actId="14100"/>
          <ac:picMkLst>
            <pc:docMk/>
            <pc:sldMk cId="507771773" sldId="388"/>
            <ac:picMk id="2" creationId="{7291BF6E-2AC1-67D6-1A79-C39871253239}"/>
          </ac:picMkLst>
        </pc:picChg>
        <pc:picChg chg="mod">
          <ac:chgData name="Berfin Dilan Tuysuz" userId="57b8f34c-9896-4b26-b12a-28a4bdbee2a7" providerId="ADAL" clId="{E2F9F790-C0F3-4709-B8AF-4E11BB0582F3}" dt="2023-11-30T07:07:49.521" v="40"/>
          <ac:picMkLst>
            <pc:docMk/>
            <pc:sldMk cId="507771773" sldId="388"/>
            <ac:picMk id="9" creationId="{E76A066E-AC4B-472F-6C53-5AE887377CE3}"/>
          </ac:picMkLst>
        </pc:picChg>
      </pc:sldChg>
      <pc:sldChg chg="addSp delSp modSp mod">
        <pc:chgData name="Berfin Dilan Tuysuz" userId="57b8f34c-9896-4b26-b12a-28a4bdbee2a7" providerId="ADAL" clId="{E2F9F790-C0F3-4709-B8AF-4E11BB0582F3}" dt="2023-11-30T07:10:41.196" v="64" actId="478"/>
        <pc:sldMkLst>
          <pc:docMk/>
          <pc:sldMk cId="2013718765" sldId="403"/>
        </pc:sldMkLst>
        <pc:spChg chg="mod">
          <ac:chgData name="Berfin Dilan Tuysuz" userId="57b8f34c-9896-4b26-b12a-28a4bdbee2a7" providerId="ADAL" clId="{E2F9F790-C0F3-4709-B8AF-4E11BB0582F3}" dt="2023-11-30T07:10:32.290" v="62" actId="122"/>
          <ac:spMkLst>
            <pc:docMk/>
            <pc:sldMk cId="2013718765" sldId="403"/>
            <ac:spMk id="2" creationId="{241CAA86-3609-EB48-BAD3-5E263F9BBE25}"/>
          </ac:spMkLst>
        </pc:spChg>
        <pc:spChg chg="del">
          <ac:chgData name="Berfin Dilan Tuysuz" userId="57b8f34c-9896-4b26-b12a-28a4bdbee2a7" providerId="ADAL" clId="{E2F9F790-C0F3-4709-B8AF-4E11BB0582F3}" dt="2023-11-30T07:10:11.077" v="56" actId="478"/>
          <ac:spMkLst>
            <pc:docMk/>
            <pc:sldMk cId="2013718765" sldId="403"/>
            <ac:spMk id="3" creationId="{1044921F-2775-294B-AE9A-B515043FAF91}"/>
          </ac:spMkLst>
        </pc:spChg>
        <pc:spChg chg="add del mod">
          <ac:chgData name="Berfin Dilan Tuysuz" userId="57b8f34c-9896-4b26-b12a-28a4bdbee2a7" providerId="ADAL" clId="{E2F9F790-C0F3-4709-B8AF-4E11BB0582F3}" dt="2023-11-30T07:10:41.196" v="64" actId="478"/>
          <ac:spMkLst>
            <pc:docMk/>
            <pc:sldMk cId="2013718765" sldId="403"/>
            <ac:spMk id="7" creationId="{185EE01E-9F28-F0F2-BC10-2D4E4C0E04E2}"/>
          </ac:spMkLst>
        </pc:spChg>
        <pc:picChg chg="add mod ord">
          <ac:chgData name="Berfin Dilan Tuysuz" userId="57b8f34c-9896-4b26-b12a-28a4bdbee2a7" providerId="ADAL" clId="{E2F9F790-C0F3-4709-B8AF-4E11BB0582F3}" dt="2023-11-30T07:10:25.227" v="60" actId="34135"/>
          <ac:picMkLst>
            <pc:docMk/>
            <pc:sldMk cId="2013718765" sldId="403"/>
            <ac:picMk id="4" creationId="{1CBA0528-0AF8-1B22-AF06-69A224318B30}"/>
          </ac:picMkLst>
        </pc:picChg>
      </pc:sldChg>
      <pc:sldChg chg="addSp modSp mod">
        <pc:chgData name="Berfin Dilan Tuysuz" userId="57b8f34c-9896-4b26-b12a-28a4bdbee2a7" providerId="ADAL" clId="{E2F9F790-C0F3-4709-B8AF-4E11BB0582F3}" dt="2023-11-30T07:07:46.913" v="39" actId="167"/>
        <pc:sldMkLst>
          <pc:docMk/>
          <pc:sldMk cId="65002659" sldId="424"/>
        </pc:sldMkLst>
        <pc:spChg chg="mod">
          <ac:chgData name="Berfin Dilan Tuysuz" userId="57b8f34c-9896-4b26-b12a-28a4bdbee2a7" providerId="ADAL" clId="{E2F9F790-C0F3-4709-B8AF-4E11BB0582F3}" dt="2023-11-30T07:07:20.909" v="36" actId="207"/>
          <ac:spMkLst>
            <pc:docMk/>
            <pc:sldMk cId="65002659" sldId="424"/>
            <ac:spMk id="8" creationId="{93CCFD52-8DC9-77BB-0DCF-DA06883F3FE9}"/>
          </ac:spMkLst>
        </pc:spChg>
        <pc:spChg chg="mod">
          <ac:chgData name="Berfin Dilan Tuysuz" userId="57b8f34c-9896-4b26-b12a-28a4bdbee2a7" providerId="ADAL" clId="{E2F9F790-C0F3-4709-B8AF-4E11BB0582F3}" dt="2023-11-30T07:07:30.771" v="38" actId="207"/>
          <ac:spMkLst>
            <pc:docMk/>
            <pc:sldMk cId="65002659" sldId="424"/>
            <ac:spMk id="10" creationId="{5B871DC1-B45A-3A19-3C2A-253B29189AFA}"/>
          </ac:spMkLst>
        </pc:spChg>
        <pc:grpChg chg="add mod ord">
          <ac:chgData name="Berfin Dilan Tuysuz" userId="57b8f34c-9896-4b26-b12a-28a4bdbee2a7" providerId="ADAL" clId="{E2F9F790-C0F3-4709-B8AF-4E11BB0582F3}" dt="2023-11-30T07:07:46.913" v="39" actId="167"/>
          <ac:grpSpMkLst>
            <pc:docMk/>
            <pc:sldMk cId="65002659" sldId="424"/>
            <ac:grpSpMk id="4" creationId="{18A627E3-073D-9B8B-E72B-315A791971B7}"/>
          </ac:grpSpMkLst>
        </pc:grpChg>
        <pc:grpChg chg="mod">
          <ac:chgData name="Berfin Dilan Tuysuz" userId="57b8f34c-9896-4b26-b12a-28a4bdbee2a7" providerId="ADAL" clId="{E2F9F790-C0F3-4709-B8AF-4E11BB0582F3}" dt="2023-11-30T07:07:17.112" v="35"/>
          <ac:grpSpMkLst>
            <pc:docMk/>
            <pc:sldMk cId="65002659" sldId="424"/>
            <ac:grpSpMk id="6" creationId="{30B8ECF2-5040-6DB6-D924-6C20802304B3}"/>
          </ac:grpSpMkLst>
        </pc:grpChg>
        <pc:picChg chg="mod">
          <ac:chgData name="Berfin Dilan Tuysuz" userId="57b8f34c-9896-4b26-b12a-28a4bdbee2a7" providerId="ADAL" clId="{E2F9F790-C0F3-4709-B8AF-4E11BB0582F3}" dt="2023-11-30T07:07:17.112" v="35"/>
          <ac:picMkLst>
            <pc:docMk/>
            <pc:sldMk cId="65002659" sldId="424"/>
            <ac:picMk id="9" creationId="{42E4CB24-635D-CA4E-167C-74A17BDF489F}"/>
          </ac:picMkLst>
        </pc:picChg>
      </pc:sldChg>
      <pc:sldChg chg="addSp delSp modSp mod">
        <pc:chgData name="Berfin Dilan Tuysuz" userId="57b8f34c-9896-4b26-b12a-28a4bdbee2a7" providerId="ADAL" clId="{E2F9F790-C0F3-4709-B8AF-4E11BB0582F3}" dt="2023-11-30T07:07:09.121" v="34" actId="14100"/>
        <pc:sldMkLst>
          <pc:docMk/>
          <pc:sldMk cId="3116868995" sldId="476"/>
        </pc:sldMkLst>
        <pc:spChg chg="del mod topLvl">
          <ac:chgData name="Berfin Dilan Tuysuz" userId="57b8f34c-9896-4b26-b12a-28a4bdbee2a7" providerId="ADAL" clId="{E2F9F790-C0F3-4709-B8AF-4E11BB0582F3}" dt="2023-11-30T07:04:12.899" v="28" actId="478"/>
          <ac:spMkLst>
            <pc:docMk/>
            <pc:sldMk cId="3116868995" sldId="476"/>
            <ac:spMk id="4" creationId="{CEE2A426-1A4C-0CF8-2857-994F22EEE09A}"/>
          </ac:spMkLst>
        </pc:spChg>
        <pc:spChg chg="del mod topLvl">
          <ac:chgData name="Berfin Dilan Tuysuz" userId="57b8f34c-9896-4b26-b12a-28a4bdbee2a7" providerId="ADAL" clId="{E2F9F790-C0F3-4709-B8AF-4E11BB0582F3}" dt="2023-11-30T07:04:17.182" v="29" actId="478"/>
          <ac:spMkLst>
            <pc:docMk/>
            <pc:sldMk cId="3116868995" sldId="476"/>
            <ac:spMk id="6" creationId="{4D930DDB-350C-17A4-833A-F45E3B757796}"/>
          </ac:spMkLst>
        </pc:spChg>
        <pc:spChg chg="add mod">
          <ac:chgData name="Berfin Dilan Tuysuz" userId="57b8f34c-9896-4b26-b12a-28a4bdbee2a7" providerId="ADAL" clId="{E2F9F790-C0F3-4709-B8AF-4E11BB0582F3}" dt="2023-11-30T07:07:09.121" v="34" actId="14100"/>
          <ac:spMkLst>
            <pc:docMk/>
            <pc:sldMk cId="3116868995" sldId="476"/>
            <ac:spMk id="7" creationId="{C6AE1CBA-A852-1D8B-759D-7ADCDF757C35}"/>
          </ac:spMkLst>
        </pc:spChg>
        <pc:grpChg chg="add del mod">
          <ac:chgData name="Berfin Dilan Tuysuz" userId="57b8f34c-9896-4b26-b12a-28a4bdbee2a7" providerId="ADAL" clId="{E2F9F790-C0F3-4709-B8AF-4E11BB0582F3}" dt="2023-11-30T07:04:12.899" v="28" actId="478"/>
          <ac:grpSpMkLst>
            <pc:docMk/>
            <pc:sldMk cId="3116868995" sldId="476"/>
            <ac:grpSpMk id="2" creationId="{1A6A69D0-56B4-8FC3-B76B-D06DDAB083EB}"/>
          </ac:grpSpMkLst>
        </pc:grpChg>
        <pc:grpChg chg="del mod topLvl">
          <ac:chgData name="Berfin Dilan Tuysuz" userId="57b8f34c-9896-4b26-b12a-28a4bdbee2a7" providerId="ADAL" clId="{E2F9F790-C0F3-4709-B8AF-4E11BB0582F3}" dt="2023-11-30T07:04:17.182" v="29" actId="478"/>
          <ac:grpSpMkLst>
            <pc:docMk/>
            <pc:sldMk cId="3116868995" sldId="476"/>
            <ac:grpSpMk id="3" creationId="{BB7D1B11-5832-0C7E-8290-3248A1406CA5}"/>
          </ac:grpSpMkLst>
        </pc:grpChg>
        <pc:picChg chg="mod ord topLvl">
          <ac:chgData name="Berfin Dilan Tuysuz" userId="57b8f34c-9896-4b26-b12a-28a4bdbee2a7" providerId="ADAL" clId="{E2F9F790-C0F3-4709-B8AF-4E11BB0582F3}" dt="2023-11-30T07:04:20.824" v="30" actId="167"/>
          <ac:picMkLst>
            <pc:docMk/>
            <pc:sldMk cId="3116868995" sldId="476"/>
            <ac:picMk id="5" creationId="{C3C32A21-12E7-0724-D23F-FAC5DE21AC79}"/>
          </ac:picMkLst>
        </pc:picChg>
      </pc:sldChg>
      <pc:sldChg chg="addSp delSp modSp mod">
        <pc:chgData name="Berfin Dilan Tuysuz" userId="57b8f34c-9896-4b26-b12a-28a4bdbee2a7" providerId="ADAL" clId="{E2F9F790-C0F3-4709-B8AF-4E11BB0582F3}" dt="2023-11-30T07:11:26.100" v="80" actId="478"/>
        <pc:sldMkLst>
          <pc:docMk/>
          <pc:sldMk cId="993342339" sldId="477"/>
        </pc:sldMkLst>
        <pc:spChg chg="mod">
          <ac:chgData name="Berfin Dilan Tuysuz" userId="57b8f34c-9896-4b26-b12a-28a4bdbee2a7" providerId="ADAL" clId="{E2F9F790-C0F3-4709-B8AF-4E11BB0582F3}" dt="2023-11-30T07:08:17.841" v="47" actId="1076"/>
          <ac:spMkLst>
            <pc:docMk/>
            <pc:sldMk cId="993342339" sldId="477"/>
            <ac:spMk id="2" creationId="{005344C3-795D-8BB7-956E-C71DD79ECAB2}"/>
          </ac:spMkLst>
        </pc:spChg>
        <pc:spChg chg="del mod">
          <ac:chgData name="Berfin Dilan Tuysuz" userId="57b8f34c-9896-4b26-b12a-28a4bdbee2a7" providerId="ADAL" clId="{E2F9F790-C0F3-4709-B8AF-4E11BB0582F3}" dt="2023-11-30T07:11:26.100" v="80" actId="478"/>
          <ac:spMkLst>
            <pc:docMk/>
            <pc:sldMk cId="993342339" sldId="477"/>
            <ac:spMk id="5" creationId="{ED5CBB12-6E73-DA40-9C8D-58152DB3208E}"/>
          </ac:spMkLst>
        </pc:spChg>
        <pc:spChg chg="mod">
          <ac:chgData name="Berfin Dilan Tuysuz" userId="57b8f34c-9896-4b26-b12a-28a4bdbee2a7" providerId="ADAL" clId="{E2F9F790-C0F3-4709-B8AF-4E11BB0582F3}" dt="2023-11-30T07:08:09.021" v="44"/>
          <ac:spMkLst>
            <pc:docMk/>
            <pc:sldMk cId="993342339" sldId="477"/>
            <ac:spMk id="7" creationId="{060ACD12-3DF2-8D2D-FA66-073E3DEACCA8}"/>
          </ac:spMkLst>
        </pc:spChg>
        <pc:spChg chg="mod">
          <ac:chgData name="Berfin Dilan Tuysuz" userId="57b8f34c-9896-4b26-b12a-28a4bdbee2a7" providerId="ADAL" clId="{E2F9F790-C0F3-4709-B8AF-4E11BB0582F3}" dt="2023-11-30T07:08:09.021" v="44"/>
          <ac:spMkLst>
            <pc:docMk/>
            <pc:sldMk cId="993342339" sldId="477"/>
            <ac:spMk id="10" creationId="{45A04507-7CDA-81C3-9663-02F4BB2DE7C2}"/>
          </ac:spMkLst>
        </pc:spChg>
        <pc:grpChg chg="add mod ord">
          <ac:chgData name="Berfin Dilan Tuysuz" userId="57b8f34c-9896-4b26-b12a-28a4bdbee2a7" providerId="ADAL" clId="{E2F9F790-C0F3-4709-B8AF-4E11BB0582F3}" dt="2023-11-30T07:08:11.005" v="45" actId="167"/>
          <ac:grpSpMkLst>
            <pc:docMk/>
            <pc:sldMk cId="993342339" sldId="477"/>
            <ac:grpSpMk id="4" creationId="{9E9704AC-475A-A09A-2C49-F6120AA20CED}"/>
          </ac:grpSpMkLst>
        </pc:grpChg>
        <pc:grpChg chg="mod">
          <ac:chgData name="Berfin Dilan Tuysuz" userId="57b8f34c-9896-4b26-b12a-28a4bdbee2a7" providerId="ADAL" clId="{E2F9F790-C0F3-4709-B8AF-4E11BB0582F3}" dt="2023-11-30T07:08:09.021" v="44"/>
          <ac:grpSpMkLst>
            <pc:docMk/>
            <pc:sldMk cId="993342339" sldId="477"/>
            <ac:grpSpMk id="6" creationId="{66606C34-DA8E-128E-6455-15D8E08AF176}"/>
          </ac:grpSpMkLst>
        </pc:grpChg>
        <pc:picChg chg="mod">
          <ac:chgData name="Berfin Dilan Tuysuz" userId="57b8f34c-9896-4b26-b12a-28a4bdbee2a7" providerId="ADAL" clId="{E2F9F790-C0F3-4709-B8AF-4E11BB0582F3}" dt="2023-11-30T07:08:09.021" v="44"/>
          <ac:picMkLst>
            <pc:docMk/>
            <pc:sldMk cId="993342339" sldId="477"/>
            <ac:picMk id="9" creationId="{88913814-BCD8-A672-76A0-D96709FE18F8}"/>
          </ac:picMkLst>
        </pc:picChg>
      </pc:sldChg>
      <pc:sldChg chg="addSp delSp modSp mod">
        <pc:chgData name="Berfin Dilan Tuysuz" userId="57b8f34c-9896-4b26-b12a-28a4bdbee2a7" providerId="ADAL" clId="{E2F9F790-C0F3-4709-B8AF-4E11BB0582F3}" dt="2023-11-30T07:11:16.838" v="76" actId="478"/>
        <pc:sldMkLst>
          <pc:docMk/>
          <pc:sldMk cId="2554047347" sldId="478"/>
        </pc:sldMkLst>
        <pc:spChg chg="del">
          <ac:chgData name="Berfin Dilan Tuysuz" userId="57b8f34c-9896-4b26-b12a-28a4bdbee2a7" providerId="ADAL" clId="{E2F9F790-C0F3-4709-B8AF-4E11BB0582F3}" dt="2023-11-30T07:11:16.838" v="76" actId="478"/>
          <ac:spMkLst>
            <pc:docMk/>
            <pc:sldMk cId="2554047347" sldId="478"/>
            <ac:spMk id="5" creationId="{ED5CBB12-6E73-DA40-9C8D-58152DB3208E}"/>
          </ac:spMkLst>
        </pc:spChg>
        <pc:spChg chg="mod ord">
          <ac:chgData name="Berfin Dilan Tuysuz" userId="57b8f34c-9896-4b26-b12a-28a4bdbee2a7" providerId="ADAL" clId="{E2F9F790-C0F3-4709-B8AF-4E11BB0582F3}" dt="2023-11-30T07:11:03.053" v="71" actId="1076"/>
          <ac:spMkLst>
            <pc:docMk/>
            <pc:sldMk cId="2554047347" sldId="478"/>
            <ac:spMk id="6" creationId="{30C9C062-6C13-4979-A50C-F07BD2D47DCA}"/>
          </ac:spMkLst>
        </pc:spChg>
        <pc:spChg chg="mod">
          <ac:chgData name="Berfin Dilan Tuysuz" userId="57b8f34c-9896-4b26-b12a-28a4bdbee2a7" providerId="ADAL" clId="{E2F9F790-C0F3-4709-B8AF-4E11BB0582F3}" dt="2023-11-30T07:10:51.648" v="65"/>
          <ac:spMkLst>
            <pc:docMk/>
            <pc:sldMk cId="2554047347" sldId="478"/>
            <ac:spMk id="8" creationId="{3DEF896C-66E0-AA27-4639-84BDE3C6C8F1}"/>
          </ac:spMkLst>
        </pc:spChg>
        <pc:spChg chg="mod">
          <ac:chgData name="Berfin Dilan Tuysuz" userId="57b8f34c-9896-4b26-b12a-28a4bdbee2a7" providerId="ADAL" clId="{E2F9F790-C0F3-4709-B8AF-4E11BB0582F3}" dt="2023-11-30T07:10:51.648" v="65"/>
          <ac:spMkLst>
            <pc:docMk/>
            <pc:sldMk cId="2554047347" sldId="478"/>
            <ac:spMk id="10" creationId="{29A4E079-C724-47D0-7F9F-782D2134B63E}"/>
          </ac:spMkLst>
        </pc:spChg>
        <pc:spChg chg="mod">
          <ac:chgData name="Berfin Dilan Tuysuz" userId="57b8f34c-9896-4b26-b12a-28a4bdbee2a7" providerId="ADAL" clId="{E2F9F790-C0F3-4709-B8AF-4E11BB0582F3}" dt="2023-11-30T07:11:05.190" v="73"/>
          <ac:spMkLst>
            <pc:docMk/>
            <pc:sldMk cId="2554047347" sldId="478"/>
            <ac:spMk id="13" creationId="{820A2624-7122-3CF2-AD53-4762B9BDC735}"/>
          </ac:spMkLst>
        </pc:spChg>
        <pc:spChg chg="mod">
          <ac:chgData name="Berfin Dilan Tuysuz" userId="57b8f34c-9896-4b26-b12a-28a4bdbee2a7" providerId="ADAL" clId="{E2F9F790-C0F3-4709-B8AF-4E11BB0582F3}" dt="2023-11-30T07:11:05.190" v="73"/>
          <ac:spMkLst>
            <pc:docMk/>
            <pc:sldMk cId="2554047347" sldId="478"/>
            <ac:spMk id="15" creationId="{32F64A7F-27F0-4F57-5718-463D3F16B6BF}"/>
          </ac:spMkLst>
        </pc:spChg>
        <pc:grpChg chg="add del mod ord">
          <ac:chgData name="Berfin Dilan Tuysuz" userId="57b8f34c-9896-4b26-b12a-28a4bdbee2a7" providerId="ADAL" clId="{E2F9F790-C0F3-4709-B8AF-4E11BB0582F3}" dt="2023-11-30T07:11:03.508" v="72"/>
          <ac:grpSpMkLst>
            <pc:docMk/>
            <pc:sldMk cId="2554047347" sldId="478"/>
            <ac:grpSpMk id="4" creationId="{E615EAF8-8D34-2377-AC74-5FA18CA114D1}"/>
          </ac:grpSpMkLst>
        </pc:grpChg>
        <pc:grpChg chg="mod">
          <ac:chgData name="Berfin Dilan Tuysuz" userId="57b8f34c-9896-4b26-b12a-28a4bdbee2a7" providerId="ADAL" clId="{E2F9F790-C0F3-4709-B8AF-4E11BB0582F3}" dt="2023-11-30T07:10:51.648" v="65"/>
          <ac:grpSpMkLst>
            <pc:docMk/>
            <pc:sldMk cId="2554047347" sldId="478"/>
            <ac:grpSpMk id="7" creationId="{3E406D6B-F064-C452-14AF-D00F5ECE0C34}"/>
          </ac:grpSpMkLst>
        </pc:grpChg>
        <pc:grpChg chg="add mod ord">
          <ac:chgData name="Berfin Dilan Tuysuz" userId="57b8f34c-9896-4b26-b12a-28a4bdbee2a7" providerId="ADAL" clId="{E2F9F790-C0F3-4709-B8AF-4E11BB0582F3}" dt="2023-11-30T07:11:10.912" v="75" actId="14100"/>
          <ac:grpSpMkLst>
            <pc:docMk/>
            <pc:sldMk cId="2554047347" sldId="478"/>
            <ac:grpSpMk id="11" creationId="{3D8A8CC8-1BDA-8EB1-1CB4-8A8BB4109778}"/>
          </ac:grpSpMkLst>
        </pc:grpChg>
        <pc:grpChg chg="mod">
          <ac:chgData name="Berfin Dilan Tuysuz" userId="57b8f34c-9896-4b26-b12a-28a4bdbee2a7" providerId="ADAL" clId="{E2F9F790-C0F3-4709-B8AF-4E11BB0582F3}" dt="2023-11-30T07:11:05.190" v="73"/>
          <ac:grpSpMkLst>
            <pc:docMk/>
            <pc:sldMk cId="2554047347" sldId="478"/>
            <ac:grpSpMk id="12" creationId="{28206AF3-E143-CA1B-4BFB-47F11F1E20A0}"/>
          </ac:grpSpMkLst>
        </pc:grpChg>
        <pc:picChg chg="mod">
          <ac:chgData name="Berfin Dilan Tuysuz" userId="57b8f34c-9896-4b26-b12a-28a4bdbee2a7" providerId="ADAL" clId="{E2F9F790-C0F3-4709-B8AF-4E11BB0582F3}" dt="2023-11-30T07:10:51.648" v="65"/>
          <ac:picMkLst>
            <pc:docMk/>
            <pc:sldMk cId="2554047347" sldId="478"/>
            <ac:picMk id="9" creationId="{63B42488-9A14-4C61-8082-E5391018A221}"/>
          </ac:picMkLst>
        </pc:picChg>
        <pc:picChg chg="mod">
          <ac:chgData name="Berfin Dilan Tuysuz" userId="57b8f34c-9896-4b26-b12a-28a4bdbee2a7" providerId="ADAL" clId="{E2F9F790-C0F3-4709-B8AF-4E11BB0582F3}" dt="2023-11-30T07:11:05.190" v="73"/>
          <ac:picMkLst>
            <pc:docMk/>
            <pc:sldMk cId="2554047347" sldId="478"/>
            <ac:picMk id="14" creationId="{DB71BBB1-3753-2205-173E-C5CD4317B43C}"/>
          </ac:picMkLst>
        </pc:picChg>
      </pc:sldChg>
      <pc:sldChg chg="addSp delSp modSp mod">
        <pc:chgData name="Berfin Dilan Tuysuz" userId="57b8f34c-9896-4b26-b12a-28a4bdbee2a7" providerId="ADAL" clId="{E2F9F790-C0F3-4709-B8AF-4E11BB0582F3}" dt="2023-11-30T07:11:41.884" v="84" actId="14100"/>
        <pc:sldMkLst>
          <pc:docMk/>
          <pc:sldMk cId="821877710" sldId="479"/>
        </pc:sldMkLst>
        <pc:spChg chg="del">
          <ac:chgData name="Berfin Dilan Tuysuz" userId="57b8f34c-9896-4b26-b12a-28a4bdbee2a7" providerId="ADAL" clId="{E2F9F790-C0F3-4709-B8AF-4E11BB0582F3}" dt="2023-11-30T07:11:33.707" v="81" actId="478"/>
          <ac:spMkLst>
            <pc:docMk/>
            <pc:sldMk cId="821877710" sldId="479"/>
            <ac:spMk id="5" creationId="{ED5CBB12-6E73-DA40-9C8D-58152DB3208E}"/>
          </ac:spMkLst>
        </pc:spChg>
        <pc:spChg chg="mod">
          <ac:chgData name="Berfin Dilan Tuysuz" userId="57b8f34c-9896-4b26-b12a-28a4bdbee2a7" providerId="ADAL" clId="{E2F9F790-C0F3-4709-B8AF-4E11BB0582F3}" dt="2023-11-30T07:11:35.025" v="82"/>
          <ac:spMkLst>
            <pc:docMk/>
            <pc:sldMk cId="821877710" sldId="479"/>
            <ac:spMk id="7" creationId="{E4767091-6040-FC9A-B88E-F83789BE91EB}"/>
          </ac:spMkLst>
        </pc:spChg>
        <pc:spChg chg="mod">
          <ac:chgData name="Berfin Dilan Tuysuz" userId="57b8f34c-9896-4b26-b12a-28a4bdbee2a7" providerId="ADAL" clId="{E2F9F790-C0F3-4709-B8AF-4E11BB0582F3}" dt="2023-11-30T07:11:35.025" v="82"/>
          <ac:spMkLst>
            <pc:docMk/>
            <pc:sldMk cId="821877710" sldId="479"/>
            <ac:spMk id="9" creationId="{A3293E86-4F1B-12D0-0067-6245B8194789}"/>
          </ac:spMkLst>
        </pc:spChg>
        <pc:grpChg chg="add mod ord">
          <ac:chgData name="Berfin Dilan Tuysuz" userId="57b8f34c-9896-4b26-b12a-28a4bdbee2a7" providerId="ADAL" clId="{E2F9F790-C0F3-4709-B8AF-4E11BB0582F3}" dt="2023-11-30T07:11:41.884" v="84" actId="14100"/>
          <ac:grpSpMkLst>
            <pc:docMk/>
            <pc:sldMk cId="821877710" sldId="479"/>
            <ac:grpSpMk id="2" creationId="{FD232209-2D4F-1C3D-BF09-88B91D6D0B40}"/>
          </ac:grpSpMkLst>
        </pc:grpChg>
        <pc:grpChg chg="mod">
          <ac:chgData name="Berfin Dilan Tuysuz" userId="57b8f34c-9896-4b26-b12a-28a4bdbee2a7" providerId="ADAL" clId="{E2F9F790-C0F3-4709-B8AF-4E11BB0582F3}" dt="2023-11-30T07:11:35.025" v="82"/>
          <ac:grpSpMkLst>
            <pc:docMk/>
            <pc:sldMk cId="821877710" sldId="479"/>
            <ac:grpSpMk id="6" creationId="{1DEE5CFD-B771-03A5-F948-3A7DF2DDDFDC}"/>
          </ac:grpSpMkLst>
        </pc:grpChg>
        <pc:picChg chg="mod">
          <ac:chgData name="Berfin Dilan Tuysuz" userId="57b8f34c-9896-4b26-b12a-28a4bdbee2a7" providerId="ADAL" clId="{E2F9F790-C0F3-4709-B8AF-4E11BB0582F3}" dt="2023-11-30T07:11:35.025" v="82"/>
          <ac:picMkLst>
            <pc:docMk/>
            <pc:sldMk cId="821877710" sldId="479"/>
            <ac:picMk id="8" creationId="{36F880A6-B7AE-A22A-D5F1-88D22DDA61BF}"/>
          </ac:picMkLst>
        </pc:picChg>
      </pc:sldChg>
      <pc:sldChg chg="addSp delSp modSp mod">
        <pc:chgData name="Berfin Dilan Tuysuz" userId="57b8f34c-9896-4b26-b12a-28a4bdbee2a7" providerId="ADAL" clId="{E2F9F790-C0F3-4709-B8AF-4E11BB0582F3}" dt="2023-11-30T07:13:26.893" v="106" actId="478"/>
        <pc:sldMkLst>
          <pc:docMk/>
          <pc:sldMk cId="753786487" sldId="480"/>
        </pc:sldMkLst>
        <pc:spChg chg="del">
          <ac:chgData name="Berfin Dilan Tuysuz" userId="57b8f34c-9896-4b26-b12a-28a4bdbee2a7" providerId="ADAL" clId="{E2F9F790-C0F3-4709-B8AF-4E11BB0582F3}" dt="2023-11-30T07:13:26.893" v="106" actId="478"/>
          <ac:spMkLst>
            <pc:docMk/>
            <pc:sldMk cId="753786487" sldId="480"/>
            <ac:spMk id="5" creationId="{ED5CBB12-6E73-DA40-9C8D-58152DB3208E}"/>
          </ac:spMkLst>
        </pc:spChg>
        <pc:spChg chg="mod">
          <ac:chgData name="Berfin Dilan Tuysuz" userId="57b8f34c-9896-4b26-b12a-28a4bdbee2a7" providerId="ADAL" clId="{E2F9F790-C0F3-4709-B8AF-4E11BB0582F3}" dt="2023-11-30T07:13:09.433" v="102"/>
          <ac:spMkLst>
            <pc:docMk/>
            <pc:sldMk cId="753786487" sldId="480"/>
            <ac:spMk id="9" creationId="{14FAD80C-56F7-FCBF-DAF2-68A01BE86727}"/>
          </ac:spMkLst>
        </pc:spChg>
        <pc:spChg chg="mod">
          <ac:chgData name="Berfin Dilan Tuysuz" userId="57b8f34c-9896-4b26-b12a-28a4bdbee2a7" providerId="ADAL" clId="{E2F9F790-C0F3-4709-B8AF-4E11BB0582F3}" dt="2023-11-30T07:13:09.433" v="102"/>
          <ac:spMkLst>
            <pc:docMk/>
            <pc:sldMk cId="753786487" sldId="480"/>
            <ac:spMk id="11" creationId="{A7165CFC-50EE-3073-FA22-F98D2BD2993D}"/>
          </ac:spMkLst>
        </pc:spChg>
        <pc:spChg chg="mod">
          <ac:chgData name="Berfin Dilan Tuysuz" userId="57b8f34c-9896-4b26-b12a-28a4bdbee2a7" providerId="ADAL" clId="{E2F9F790-C0F3-4709-B8AF-4E11BB0582F3}" dt="2023-11-30T07:13:20.287" v="105" actId="1076"/>
          <ac:spMkLst>
            <pc:docMk/>
            <pc:sldMk cId="753786487" sldId="480"/>
            <ac:spMk id="12" creationId="{CCC05052-1187-F80E-D179-962FACBEFF8E}"/>
          </ac:spMkLst>
        </pc:spChg>
        <pc:grpChg chg="add mod ord">
          <ac:chgData name="Berfin Dilan Tuysuz" userId="57b8f34c-9896-4b26-b12a-28a4bdbee2a7" providerId="ADAL" clId="{E2F9F790-C0F3-4709-B8AF-4E11BB0582F3}" dt="2023-11-30T07:13:14.972" v="104" actId="14100"/>
          <ac:grpSpMkLst>
            <pc:docMk/>
            <pc:sldMk cId="753786487" sldId="480"/>
            <ac:grpSpMk id="2" creationId="{B6EC1182-23EF-599A-5FD5-A85F4BBFE69B}"/>
          </ac:grpSpMkLst>
        </pc:grpChg>
        <pc:grpChg chg="mod">
          <ac:chgData name="Berfin Dilan Tuysuz" userId="57b8f34c-9896-4b26-b12a-28a4bdbee2a7" providerId="ADAL" clId="{E2F9F790-C0F3-4709-B8AF-4E11BB0582F3}" dt="2023-11-30T07:13:09.433" v="102"/>
          <ac:grpSpMkLst>
            <pc:docMk/>
            <pc:sldMk cId="753786487" sldId="480"/>
            <ac:grpSpMk id="6" creationId="{7B6BFAC1-0B73-4E43-B77C-F019FE90B1D9}"/>
          </ac:grpSpMkLst>
        </pc:grpChg>
        <pc:picChg chg="mod">
          <ac:chgData name="Berfin Dilan Tuysuz" userId="57b8f34c-9896-4b26-b12a-28a4bdbee2a7" providerId="ADAL" clId="{E2F9F790-C0F3-4709-B8AF-4E11BB0582F3}" dt="2023-11-30T07:13:09.433" v="102"/>
          <ac:picMkLst>
            <pc:docMk/>
            <pc:sldMk cId="753786487" sldId="480"/>
            <ac:picMk id="10" creationId="{F93C8820-B096-B8D7-3A1A-2F049BEC5B16}"/>
          </ac:picMkLst>
        </pc:picChg>
      </pc:sldChg>
      <pc:sldChg chg="addSp modSp mod">
        <pc:chgData name="Berfin Dilan Tuysuz" userId="57b8f34c-9896-4b26-b12a-28a4bdbee2a7" providerId="ADAL" clId="{E2F9F790-C0F3-4709-B8AF-4E11BB0582F3}" dt="2023-11-30T07:03:09.441" v="17" actId="1076"/>
        <pc:sldMkLst>
          <pc:docMk/>
          <pc:sldMk cId="2057279810" sldId="489"/>
        </pc:sldMkLst>
        <pc:spChg chg="mod">
          <ac:chgData name="Berfin Dilan Tuysuz" userId="57b8f34c-9896-4b26-b12a-28a4bdbee2a7" providerId="ADAL" clId="{E2F9F790-C0F3-4709-B8AF-4E11BB0582F3}" dt="2023-11-30T07:03:09.441" v="17" actId="1076"/>
          <ac:spMkLst>
            <pc:docMk/>
            <pc:sldMk cId="2057279810" sldId="489"/>
            <ac:spMk id="2" creationId="{2190BB27-9BF8-5963-D10E-668D5F0BD0D4}"/>
          </ac:spMkLst>
        </pc:spChg>
        <pc:picChg chg="add mod ord">
          <ac:chgData name="Berfin Dilan Tuysuz" userId="57b8f34c-9896-4b26-b12a-28a4bdbee2a7" providerId="ADAL" clId="{E2F9F790-C0F3-4709-B8AF-4E11BB0582F3}" dt="2023-11-30T07:03:05.150" v="16" actId="14100"/>
          <ac:picMkLst>
            <pc:docMk/>
            <pc:sldMk cId="2057279810" sldId="489"/>
            <ac:picMk id="3" creationId="{2B3ABD5A-B713-E492-1E9F-8F92285C81AB}"/>
          </ac:picMkLst>
        </pc:picChg>
      </pc:sldChg>
      <pc:sldChg chg="del">
        <pc:chgData name="Berfin Dilan Tuysuz" userId="57b8f34c-9896-4b26-b12a-28a4bdbee2a7" providerId="ADAL" clId="{E2F9F790-C0F3-4709-B8AF-4E11BB0582F3}" dt="2023-11-30T07:03:16.962" v="18" actId="47"/>
        <pc:sldMkLst>
          <pc:docMk/>
          <pc:sldMk cId="745108921" sldId="490"/>
        </pc:sldMkLst>
      </pc:sldChg>
      <pc:sldChg chg="addSp modSp mod">
        <pc:chgData name="Berfin Dilan Tuysuz" userId="57b8f34c-9896-4b26-b12a-28a4bdbee2a7" providerId="ADAL" clId="{E2F9F790-C0F3-4709-B8AF-4E11BB0582F3}" dt="2023-11-30T07:08:40.007" v="52" actId="1076"/>
        <pc:sldMkLst>
          <pc:docMk/>
          <pc:sldMk cId="804367730" sldId="492"/>
        </pc:sldMkLst>
        <pc:spChg chg="mod">
          <ac:chgData name="Berfin Dilan Tuysuz" userId="57b8f34c-9896-4b26-b12a-28a4bdbee2a7" providerId="ADAL" clId="{E2F9F790-C0F3-4709-B8AF-4E11BB0582F3}" dt="2023-11-30T07:08:40.007" v="52" actId="1076"/>
          <ac:spMkLst>
            <pc:docMk/>
            <pc:sldMk cId="804367730" sldId="492"/>
            <ac:spMk id="6" creationId="{643D3A22-F8FE-B3C6-53ED-D4CB106CD2F3}"/>
          </ac:spMkLst>
        </pc:spChg>
        <pc:spChg chg="mod">
          <ac:chgData name="Berfin Dilan Tuysuz" userId="57b8f34c-9896-4b26-b12a-28a4bdbee2a7" providerId="ADAL" clId="{E2F9F790-C0F3-4709-B8AF-4E11BB0582F3}" dt="2023-11-30T07:08:21.373" v="48"/>
          <ac:spMkLst>
            <pc:docMk/>
            <pc:sldMk cId="804367730" sldId="492"/>
            <ac:spMk id="7" creationId="{898BCEC4-8BA3-DB92-3AD8-A1F5C4913E00}"/>
          </ac:spMkLst>
        </pc:spChg>
        <pc:spChg chg="mod">
          <ac:chgData name="Berfin Dilan Tuysuz" userId="57b8f34c-9896-4b26-b12a-28a4bdbee2a7" providerId="ADAL" clId="{E2F9F790-C0F3-4709-B8AF-4E11BB0582F3}" dt="2023-11-30T07:08:21.373" v="48"/>
          <ac:spMkLst>
            <pc:docMk/>
            <pc:sldMk cId="804367730" sldId="492"/>
            <ac:spMk id="10" creationId="{4DBF16AC-8EA0-03E8-4C30-DE4694DCA0D2}"/>
          </ac:spMkLst>
        </pc:spChg>
        <pc:grpChg chg="add mod ord">
          <ac:chgData name="Berfin Dilan Tuysuz" userId="57b8f34c-9896-4b26-b12a-28a4bdbee2a7" providerId="ADAL" clId="{E2F9F790-C0F3-4709-B8AF-4E11BB0582F3}" dt="2023-11-30T07:08:36.148" v="51" actId="1076"/>
          <ac:grpSpMkLst>
            <pc:docMk/>
            <pc:sldMk cId="804367730" sldId="492"/>
            <ac:grpSpMk id="2" creationId="{498A5E29-1738-640C-2398-C7F41282C985}"/>
          </ac:grpSpMkLst>
        </pc:grpChg>
        <pc:grpChg chg="mod">
          <ac:chgData name="Berfin Dilan Tuysuz" userId="57b8f34c-9896-4b26-b12a-28a4bdbee2a7" providerId="ADAL" clId="{E2F9F790-C0F3-4709-B8AF-4E11BB0582F3}" dt="2023-11-30T07:08:21.373" v="48"/>
          <ac:grpSpMkLst>
            <pc:docMk/>
            <pc:sldMk cId="804367730" sldId="492"/>
            <ac:grpSpMk id="5" creationId="{3EB7C8D7-D7CA-EDFF-8154-95CDB69D5626}"/>
          </ac:grpSpMkLst>
        </pc:grpChg>
        <pc:picChg chg="mod">
          <ac:chgData name="Berfin Dilan Tuysuz" userId="57b8f34c-9896-4b26-b12a-28a4bdbee2a7" providerId="ADAL" clId="{E2F9F790-C0F3-4709-B8AF-4E11BB0582F3}" dt="2023-11-30T07:08:21.373" v="48"/>
          <ac:picMkLst>
            <pc:docMk/>
            <pc:sldMk cId="804367730" sldId="492"/>
            <ac:picMk id="9" creationId="{1F65C435-F11A-417D-9798-AE85E0DF4AEC}"/>
          </ac:picMkLst>
        </pc:picChg>
      </pc:sldChg>
      <pc:sldChg chg="addSp modSp mod">
        <pc:chgData name="Berfin Dilan Tuysuz" userId="57b8f34c-9896-4b26-b12a-28a4bdbee2a7" providerId="ADAL" clId="{E2F9F790-C0F3-4709-B8AF-4E11BB0582F3}" dt="2023-11-30T07:13:30.990" v="108" actId="167"/>
        <pc:sldMkLst>
          <pc:docMk/>
          <pc:sldMk cId="2825238105" sldId="493"/>
        </pc:sldMkLst>
        <pc:spChg chg="mod">
          <ac:chgData name="Berfin Dilan Tuysuz" userId="57b8f34c-9896-4b26-b12a-28a4bdbee2a7" providerId="ADAL" clId="{E2F9F790-C0F3-4709-B8AF-4E11BB0582F3}" dt="2023-11-30T07:13:29.085" v="107"/>
          <ac:spMkLst>
            <pc:docMk/>
            <pc:sldMk cId="2825238105" sldId="493"/>
            <ac:spMk id="8" creationId="{F5F81BCC-9573-EA5A-DEB8-90BC8960B91B}"/>
          </ac:spMkLst>
        </pc:spChg>
        <pc:spChg chg="mod">
          <ac:chgData name="Berfin Dilan Tuysuz" userId="57b8f34c-9896-4b26-b12a-28a4bdbee2a7" providerId="ADAL" clId="{E2F9F790-C0F3-4709-B8AF-4E11BB0582F3}" dt="2023-11-30T07:13:29.085" v="107"/>
          <ac:spMkLst>
            <pc:docMk/>
            <pc:sldMk cId="2825238105" sldId="493"/>
            <ac:spMk id="10" creationId="{E398C526-47C1-9661-6520-F73D0800051C}"/>
          </ac:spMkLst>
        </pc:spChg>
        <pc:grpChg chg="add mod ord">
          <ac:chgData name="Berfin Dilan Tuysuz" userId="57b8f34c-9896-4b26-b12a-28a4bdbee2a7" providerId="ADAL" clId="{E2F9F790-C0F3-4709-B8AF-4E11BB0582F3}" dt="2023-11-30T07:13:30.990" v="108" actId="167"/>
          <ac:grpSpMkLst>
            <pc:docMk/>
            <pc:sldMk cId="2825238105" sldId="493"/>
            <ac:grpSpMk id="5" creationId="{9AE8859F-F4D7-869C-2BDD-3A539F1E7BA9}"/>
          </ac:grpSpMkLst>
        </pc:grpChg>
        <pc:grpChg chg="mod">
          <ac:chgData name="Berfin Dilan Tuysuz" userId="57b8f34c-9896-4b26-b12a-28a4bdbee2a7" providerId="ADAL" clId="{E2F9F790-C0F3-4709-B8AF-4E11BB0582F3}" dt="2023-11-30T07:13:29.085" v="107"/>
          <ac:grpSpMkLst>
            <pc:docMk/>
            <pc:sldMk cId="2825238105" sldId="493"/>
            <ac:grpSpMk id="7" creationId="{B9D9FFEC-896F-181C-F0CC-7A63C39DB822}"/>
          </ac:grpSpMkLst>
        </pc:grpChg>
        <pc:picChg chg="mod">
          <ac:chgData name="Berfin Dilan Tuysuz" userId="57b8f34c-9896-4b26-b12a-28a4bdbee2a7" providerId="ADAL" clId="{E2F9F790-C0F3-4709-B8AF-4E11BB0582F3}" dt="2023-11-30T07:13:29.085" v="107"/>
          <ac:picMkLst>
            <pc:docMk/>
            <pc:sldMk cId="2825238105" sldId="493"/>
            <ac:picMk id="9" creationId="{2988D4DA-CEF1-972E-8568-EEDE077E7F1C}"/>
          </ac:picMkLst>
        </pc:picChg>
      </pc:sldChg>
    </pc:docChg>
  </pc:docChgLst>
  <pc:docChgLst>
    <pc:chgData name="Berfin Dilan Tuysuz" userId="57b8f34c-9896-4b26-b12a-28a4bdbee2a7" providerId="ADAL" clId="{5B6E90FA-14B9-4FEB-B7C8-B160C47D1A98}"/>
    <pc:docChg chg="undo custSel addSld modSld">
      <pc:chgData name="Berfin Dilan Tuysuz" userId="57b8f34c-9896-4b26-b12a-28a4bdbee2a7" providerId="ADAL" clId="{5B6E90FA-14B9-4FEB-B7C8-B160C47D1A98}" dt="2023-05-25T07:53:15.363" v="297" actId="14100"/>
      <pc:docMkLst>
        <pc:docMk/>
      </pc:docMkLst>
      <pc:sldChg chg="modSp mod">
        <pc:chgData name="Berfin Dilan Tuysuz" userId="57b8f34c-9896-4b26-b12a-28a4bdbee2a7" providerId="ADAL" clId="{5B6E90FA-14B9-4FEB-B7C8-B160C47D1A98}" dt="2023-05-24T13:15:48.266" v="36" actId="1076"/>
        <pc:sldMkLst>
          <pc:docMk/>
          <pc:sldMk cId="3530603629" sldId="381"/>
        </pc:sldMkLst>
        <pc:spChg chg="mod">
          <ac:chgData name="Berfin Dilan Tuysuz" userId="57b8f34c-9896-4b26-b12a-28a4bdbee2a7" providerId="ADAL" clId="{5B6E90FA-14B9-4FEB-B7C8-B160C47D1A98}" dt="2023-05-24T13:15:48.266" v="36" actId="1076"/>
          <ac:spMkLst>
            <pc:docMk/>
            <pc:sldMk cId="3530603629" sldId="381"/>
            <ac:spMk id="2" creationId="{33147161-BE75-6746-962A-1DDF19DCD611}"/>
          </ac:spMkLst>
        </pc:spChg>
      </pc:sldChg>
      <pc:sldChg chg="modSp mod">
        <pc:chgData name="Berfin Dilan Tuysuz" userId="57b8f34c-9896-4b26-b12a-28a4bdbee2a7" providerId="ADAL" clId="{5B6E90FA-14B9-4FEB-B7C8-B160C47D1A98}" dt="2023-05-24T13:16:41.954" v="48" actId="404"/>
        <pc:sldMkLst>
          <pc:docMk/>
          <pc:sldMk cId="2204226739" sldId="385"/>
        </pc:sldMkLst>
        <pc:spChg chg="mod">
          <ac:chgData name="Berfin Dilan Tuysuz" userId="57b8f34c-9896-4b26-b12a-28a4bdbee2a7" providerId="ADAL" clId="{5B6E90FA-14B9-4FEB-B7C8-B160C47D1A98}" dt="2023-05-24T13:16:22.203" v="43" actId="1076"/>
          <ac:spMkLst>
            <pc:docMk/>
            <pc:sldMk cId="2204226739" sldId="385"/>
            <ac:spMk id="2" creationId="{11814332-68D2-8248-81CC-66DF85AF48BC}"/>
          </ac:spMkLst>
        </pc:spChg>
        <pc:spChg chg="mod">
          <ac:chgData name="Berfin Dilan Tuysuz" userId="57b8f34c-9896-4b26-b12a-28a4bdbee2a7" providerId="ADAL" clId="{5B6E90FA-14B9-4FEB-B7C8-B160C47D1A98}" dt="2023-05-24T13:16:41.954" v="48" actId="404"/>
          <ac:spMkLst>
            <pc:docMk/>
            <pc:sldMk cId="2204226739" sldId="385"/>
            <ac:spMk id="3" creationId="{1FEE620B-C5BA-D04C-8E3C-BC906DEA1A8E}"/>
          </ac:spMkLst>
        </pc:spChg>
      </pc:sldChg>
      <pc:sldChg chg="modSp mod">
        <pc:chgData name="Berfin Dilan Tuysuz" userId="57b8f34c-9896-4b26-b12a-28a4bdbee2a7" providerId="ADAL" clId="{5B6E90FA-14B9-4FEB-B7C8-B160C47D1A98}" dt="2023-05-24T13:13:24.995" v="7" actId="14100"/>
        <pc:sldMkLst>
          <pc:docMk/>
          <pc:sldMk cId="507771773" sldId="388"/>
        </pc:sldMkLst>
        <pc:spChg chg="mod">
          <ac:chgData name="Berfin Dilan Tuysuz" userId="57b8f34c-9896-4b26-b12a-28a4bdbee2a7" providerId="ADAL" clId="{5B6E90FA-14B9-4FEB-B7C8-B160C47D1A98}" dt="2023-05-24T13:13:24.995" v="7" actId="14100"/>
          <ac:spMkLst>
            <pc:docMk/>
            <pc:sldMk cId="507771773" sldId="388"/>
            <ac:spMk id="4" creationId="{5987C711-6826-B4EC-7C16-6DDE3B887D87}"/>
          </ac:spMkLst>
        </pc:spChg>
      </pc:sldChg>
      <pc:sldChg chg="modSp mod">
        <pc:chgData name="Berfin Dilan Tuysuz" userId="57b8f34c-9896-4b26-b12a-28a4bdbee2a7" providerId="ADAL" clId="{5B6E90FA-14B9-4FEB-B7C8-B160C47D1A98}" dt="2023-05-24T13:15:39.260" v="35" actId="404"/>
        <pc:sldMkLst>
          <pc:docMk/>
          <pc:sldMk cId="2013718765" sldId="403"/>
        </pc:sldMkLst>
        <pc:spChg chg="mod">
          <ac:chgData name="Berfin Dilan Tuysuz" userId="57b8f34c-9896-4b26-b12a-28a4bdbee2a7" providerId="ADAL" clId="{5B6E90FA-14B9-4FEB-B7C8-B160C47D1A98}" dt="2023-05-24T13:15:39.260" v="35" actId="404"/>
          <ac:spMkLst>
            <pc:docMk/>
            <pc:sldMk cId="2013718765" sldId="403"/>
            <ac:spMk id="2" creationId="{241CAA86-3609-EB48-BAD3-5E263F9BBE25}"/>
          </ac:spMkLst>
        </pc:spChg>
      </pc:sldChg>
      <pc:sldChg chg="addSp modSp add mod">
        <pc:chgData name="Berfin Dilan Tuysuz" userId="57b8f34c-9896-4b26-b12a-28a4bdbee2a7" providerId="ADAL" clId="{5B6E90FA-14B9-4FEB-B7C8-B160C47D1A98}" dt="2023-05-25T07:30:23.647" v="139" actId="1076"/>
        <pc:sldMkLst>
          <pc:docMk/>
          <pc:sldMk cId="65002659" sldId="424"/>
        </pc:sldMkLst>
        <pc:spChg chg="add mod">
          <ac:chgData name="Berfin Dilan Tuysuz" userId="57b8f34c-9896-4b26-b12a-28a4bdbee2a7" providerId="ADAL" clId="{5B6E90FA-14B9-4FEB-B7C8-B160C47D1A98}" dt="2023-05-25T07:26:57.989" v="107" actId="27636"/>
          <ac:spMkLst>
            <pc:docMk/>
            <pc:sldMk cId="65002659" sldId="424"/>
            <ac:spMk id="2" creationId="{4C5B83F9-05AE-4F03-7C2F-981B83767298}"/>
          </ac:spMkLst>
        </pc:spChg>
        <pc:spChg chg="add mod">
          <ac:chgData name="Berfin Dilan Tuysuz" userId="57b8f34c-9896-4b26-b12a-28a4bdbee2a7" providerId="ADAL" clId="{5B6E90FA-14B9-4FEB-B7C8-B160C47D1A98}" dt="2023-05-25T07:30:23.647" v="139" actId="1076"/>
          <ac:spMkLst>
            <pc:docMk/>
            <pc:sldMk cId="65002659" sldId="424"/>
            <ac:spMk id="5" creationId="{223F6742-D0C9-43A3-51D6-C8A44AA3DD96}"/>
          </ac:spMkLst>
        </pc:spChg>
        <pc:picChg chg="add mod">
          <ac:chgData name="Berfin Dilan Tuysuz" userId="57b8f34c-9896-4b26-b12a-28a4bdbee2a7" providerId="ADAL" clId="{5B6E90FA-14B9-4FEB-B7C8-B160C47D1A98}" dt="2023-05-25T07:30:18.758" v="138" actId="14100"/>
          <ac:picMkLst>
            <pc:docMk/>
            <pc:sldMk cId="65002659" sldId="424"/>
            <ac:picMk id="7" creationId="{F1129421-A1B7-1C96-7244-88D5A2A4F4A0}"/>
          </ac:picMkLst>
        </pc:picChg>
      </pc:sldChg>
      <pc:sldChg chg="modSp mod">
        <pc:chgData name="Berfin Dilan Tuysuz" userId="57b8f34c-9896-4b26-b12a-28a4bdbee2a7" providerId="ADAL" clId="{5B6E90FA-14B9-4FEB-B7C8-B160C47D1A98}" dt="2023-05-25T07:27:32.740" v="116" actId="1076"/>
        <pc:sldMkLst>
          <pc:docMk/>
          <pc:sldMk cId="3116868995" sldId="476"/>
        </pc:sldMkLst>
        <pc:spChg chg="mod">
          <ac:chgData name="Berfin Dilan Tuysuz" userId="57b8f34c-9896-4b26-b12a-28a4bdbee2a7" providerId="ADAL" clId="{5B6E90FA-14B9-4FEB-B7C8-B160C47D1A98}" dt="2023-05-24T13:13:59.408" v="14" actId="120"/>
          <ac:spMkLst>
            <pc:docMk/>
            <pc:sldMk cId="3116868995" sldId="476"/>
            <ac:spMk id="84" creationId="{6A736EB7-1EB7-A26C-E9DB-A171877A8A76}"/>
          </ac:spMkLst>
        </pc:spChg>
        <pc:spChg chg="mod">
          <ac:chgData name="Berfin Dilan Tuysuz" userId="57b8f34c-9896-4b26-b12a-28a4bdbee2a7" providerId="ADAL" clId="{5B6E90FA-14B9-4FEB-B7C8-B160C47D1A98}" dt="2023-05-25T07:27:32.740" v="116" actId="1076"/>
          <ac:spMkLst>
            <pc:docMk/>
            <pc:sldMk cId="3116868995" sldId="476"/>
            <ac:spMk id="85" creationId="{BD456FFD-D45F-2124-993C-FE25838FCFC9}"/>
          </ac:spMkLst>
        </pc:spChg>
      </pc:sldChg>
      <pc:sldChg chg="modSp mod">
        <pc:chgData name="Berfin Dilan Tuysuz" userId="57b8f34c-9896-4b26-b12a-28a4bdbee2a7" providerId="ADAL" clId="{5B6E90FA-14B9-4FEB-B7C8-B160C47D1A98}" dt="2023-05-25T07:31:27.649" v="145" actId="27636"/>
        <pc:sldMkLst>
          <pc:docMk/>
          <pc:sldMk cId="993342339" sldId="477"/>
        </pc:sldMkLst>
        <pc:spChg chg="mod">
          <ac:chgData name="Berfin Dilan Tuysuz" userId="57b8f34c-9896-4b26-b12a-28a4bdbee2a7" providerId="ADAL" clId="{5B6E90FA-14B9-4FEB-B7C8-B160C47D1A98}" dt="2023-05-25T07:31:27.649" v="145" actId="27636"/>
          <ac:spMkLst>
            <pc:docMk/>
            <pc:sldMk cId="993342339" sldId="477"/>
            <ac:spMk id="2" creationId="{005344C3-795D-8BB7-956E-C71DD79ECAB2}"/>
          </ac:spMkLst>
        </pc:spChg>
      </pc:sldChg>
      <pc:sldChg chg="modSp mod">
        <pc:chgData name="Berfin Dilan Tuysuz" userId="57b8f34c-9896-4b26-b12a-28a4bdbee2a7" providerId="ADAL" clId="{5B6E90FA-14B9-4FEB-B7C8-B160C47D1A98}" dt="2023-05-24T13:14:48.320" v="23" actId="1440"/>
        <pc:sldMkLst>
          <pc:docMk/>
          <pc:sldMk cId="2554047347" sldId="478"/>
        </pc:sldMkLst>
        <pc:spChg chg="mod">
          <ac:chgData name="Berfin Dilan Tuysuz" userId="57b8f34c-9896-4b26-b12a-28a4bdbee2a7" providerId="ADAL" clId="{5B6E90FA-14B9-4FEB-B7C8-B160C47D1A98}" dt="2023-05-24T13:14:42.927" v="22" actId="14100"/>
          <ac:spMkLst>
            <pc:docMk/>
            <pc:sldMk cId="2554047347" sldId="478"/>
            <ac:spMk id="6" creationId="{30C9C062-6C13-4979-A50C-F07BD2D47DCA}"/>
          </ac:spMkLst>
        </pc:spChg>
        <pc:picChg chg="mod">
          <ac:chgData name="Berfin Dilan Tuysuz" userId="57b8f34c-9896-4b26-b12a-28a4bdbee2a7" providerId="ADAL" clId="{5B6E90FA-14B9-4FEB-B7C8-B160C47D1A98}" dt="2023-05-24T13:14:48.320" v="23" actId="1440"/>
          <ac:picMkLst>
            <pc:docMk/>
            <pc:sldMk cId="2554047347" sldId="478"/>
            <ac:picMk id="2" creationId="{BC7EF585-27CE-4F09-4320-978642649E39}"/>
          </ac:picMkLst>
        </pc:picChg>
      </pc:sldChg>
      <pc:sldChg chg="modSp mod">
        <pc:chgData name="Berfin Dilan Tuysuz" userId="57b8f34c-9896-4b26-b12a-28a4bdbee2a7" providerId="ADAL" clId="{5B6E90FA-14B9-4FEB-B7C8-B160C47D1A98}" dt="2023-05-24T13:15:14.200" v="29" actId="1076"/>
        <pc:sldMkLst>
          <pc:docMk/>
          <pc:sldMk cId="821877710" sldId="479"/>
        </pc:sldMkLst>
        <pc:spChg chg="mod">
          <ac:chgData name="Berfin Dilan Tuysuz" userId="57b8f34c-9896-4b26-b12a-28a4bdbee2a7" providerId="ADAL" clId="{5B6E90FA-14B9-4FEB-B7C8-B160C47D1A98}" dt="2023-05-24T13:15:14.200" v="29" actId="1076"/>
          <ac:spMkLst>
            <pc:docMk/>
            <pc:sldMk cId="821877710" sldId="479"/>
            <ac:spMk id="10" creationId="{AA1F7397-D982-3E90-13D8-BA41195A99A3}"/>
          </ac:spMkLst>
        </pc:spChg>
      </pc:sldChg>
      <pc:sldChg chg="addSp delSp modSp mod">
        <pc:chgData name="Berfin Dilan Tuysuz" userId="57b8f34c-9896-4b26-b12a-28a4bdbee2a7" providerId="ADAL" clId="{5B6E90FA-14B9-4FEB-B7C8-B160C47D1A98}" dt="2023-05-25T07:34:44.043" v="180" actId="1076"/>
        <pc:sldMkLst>
          <pc:docMk/>
          <pc:sldMk cId="753786487" sldId="480"/>
        </pc:sldMkLst>
        <pc:spChg chg="add del mod">
          <ac:chgData name="Berfin Dilan Tuysuz" userId="57b8f34c-9896-4b26-b12a-28a4bdbee2a7" providerId="ADAL" clId="{5B6E90FA-14B9-4FEB-B7C8-B160C47D1A98}" dt="2023-05-24T13:16:55.476" v="51"/>
          <ac:spMkLst>
            <pc:docMk/>
            <pc:sldMk cId="753786487" sldId="480"/>
            <ac:spMk id="2" creationId="{EC32B1D6-24EF-ADF2-9617-E3098C37833C}"/>
          </ac:spMkLst>
        </pc:spChg>
        <pc:spChg chg="mod">
          <ac:chgData name="Berfin Dilan Tuysuz" userId="57b8f34c-9896-4b26-b12a-28a4bdbee2a7" providerId="ADAL" clId="{5B6E90FA-14B9-4FEB-B7C8-B160C47D1A98}" dt="2023-05-25T07:34:40.032" v="179" actId="20577"/>
          <ac:spMkLst>
            <pc:docMk/>
            <pc:sldMk cId="753786487" sldId="480"/>
            <ac:spMk id="4" creationId="{004CBD37-1152-EE03-0475-B7F8553DCD14}"/>
          </ac:spMkLst>
        </pc:spChg>
        <pc:spChg chg="del">
          <ac:chgData name="Berfin Dilan Tuysuz" userId="57b8f34c-9896-4b26-b12a-28a4bdbee2a7" providerId="ADAL" clId="{5B6E90FA-14B9-4FEB-B7C8-B160C47D1A98}" dt="2023-05-25T07:34:13.862" v="171" actId="478"/>
          <ac:spMkLst>
            <pc:docMk/>
            <pc:sldMk cId="753786487" sldId="480"/>
            <ac:spMk id="6" creationId="{60B55069-5DBC-C1D3-FAAF-57F123334162}"/>
          </ac:spMkLst>
        </pc:spChg>
        <pc:spChg chg="add mod">
          <ac:chgData name="Berfin Dilan Tuysuz" userId="57b8f34c-9896-4b26-b12a-28a4bdbee2a7" providerId="ADAL" clId="{5B6E90FA-14B9-4FEB-B7C8-B160C47D1A98}" dt="2023-05-25T07:34:44.043" v="180" actId="1076"/>
          <ac:spMkLst>
            <pc:docMk/>
            <pc:sldMk cId="753786487" sldId="480"/>
            <ac:spMk id="8" creationId="{41A552E4-D069-07D6-D1C9-EC75C136E952}"/>
          </ac:spMkLst>
        </pc:spChg>
        <pc:spChg chg="add del">
          <ac:chgData name="Berfin Dilan Tuysuz" userId="57b8f34c-9896-4b26-b12a-28a4bdbee2a7" providerId="ADAL" clId="{5B6E90FA-14B9-4FEB-B7C8-B160C47D1A98}" dt="2023-05-24T13:17:06.863" v="53" actId="22"/>
          <ac:spMkLst>
            <pc:docMk/>
            <pc:sldMk cId="753786487" sldId="480"/>
            <ac:spMk id="9" creationId="{696356B1-6074-6F41-AB65-BDF0AA42FE45}"/>
          </ac:spMkLst>
        </pc:spChg>
        <pc:spChg chg="del">
          <ac:chgData name="Berfin Dilan Tuysuz" userId="57b8f34c-9896-4b26-b12a-28a4bdbee2a7" providerId="ADAL" clId="{5B6E90FA-14B9-4FEB-B7C8-B160C47D1A98}" dt="2023-05-24T13:16:52.336" v="49" actId="478"/>
          <ac:spMkLst>
            <pc:docMk/>
            <pc:sldMk cId="753786487" sldId="480"/>
            <ac:spMk id="11" creationId="{2D6F54CD-3463-A4A5-EE90-C2B1AEFC2940}"/>
          </ac:spMkLst>
        </pc:spChg>
        <pc:spChg chg="add mod">
          <ac:chgData name="Berfin Dilan Tuysuz" userId="57b8f34c-9896-4b26-b12a-28a4bdbee2a7" providerId="ADAL" clId="{5B6E90FA-14B9-4FEB-B7C8-B160C47D1A98}" dt="2023-05-24T13:19:01.106" v="83" actId="1076"/>
          <ac:spMkLst>
            <pc:docMk/>
            <pc:sldMk cId="753786487" sldId="480"/>
            <ac:spMk id="12" creationId="{CCC05052-1187-F80E-D179-962FACBEFF8E}"/>
          </ac:spMkLst>
        </pc:spChg>
      </pc:sldChg>
      <pc:sldChg chg="addSp delSp modSp mod">
        <pc:chgData name="Berfin Dilan Tuysuz" userId="57b8f34c-9896-4b26-b12a-28a4bdbee2a7" providerId="ADAL" clId="{5B6E90FA-14B9-4FEB-B7C8-B160C47D1A98}" dt="2023-05-25T07:41:04.834" v="227" actId="1076"/>
        <pc:sldMkLst>
          <pc:docMk/>
          <pc:sldMk cId="2216979364" sldId="481"/>
        </pc:sldMkLst>
        <pc:spChg chg="add mod">
          <ac:chgData name="Berfin Dilan Tuysuz" userId="57b8f34c-9896-4b26-b12a-28a4bdbee2a7" providerId="ADAL" clId="{5B6E90FA-14B9-4FEB-B7C8-B160C47D1A98}" dt="2023-05-24T13:18:56.862" v="82" actId="1076"/>
          <ac:spMkLst>
            <pc:docMk/>
            <pc:sldMk cId="2216979364" sldId="481"/>
            <ac:spMk id="2" creationId="{AEAAD94F-0CB6-F67F-0868-50957CEBEBD0}"/>
          </ac:spMkLst>
        </pc:spChg>
        <pc:spChg chg="mod">
          <ac:chgData name="Berfin Dilan Tuysuz" userId="57b8f34c-9896-4b26-b12a-28a4bdbee2a7" providerId="ADAL" clId="{5B6E90FA-14B9-4FEB-B7C8-B160C47D1A98}" dt="2023-05-25T07:40:53.752" v="224" actId="20577"/>
          <ac:spMkLst>
            <pc:docMk/>
            <pc:sldMk cId="2216979364" sldId="481"/>
            <ac:spMk id="4" creationId="{17BD21A9-A5F3-8CEE-367E-34BAFA48A01D}"/>
          </ac:spMkLst>
        </pc:spChg>
        <pc:spChg chg="del">
          <ac:chgData name="Berfin Dilan Tuysuz" userId="57b8f34c-9896-4b26-b12a-28a4bdbee2a7" providerId="ADAL" clId="{5B6E90FA-14B9-4FEB-B7C8-B160C47D1A98}" dt="2023-05-25T07:40:30.083" v="217" actId="478"/>
          <ac:spMkLst>
            <pc:docMk/>
            <pc:sldMk cId="2216979364" sldId="481"/>
            <ac:spMk id="7" creationId="{A61BBFD2-40FB-CDC1-30C7-B6F4380498BA}"/>
          </ac:spMkLst>
        </pc:spChg>
        <pc:spChg chg="del">
          <ac:chgData name="Berfin Dilan Tuysuz" userId="57b8f34c-9896-4b26-b12a-28a4bdbee2a7" providerId="ADAL" clId="{5B6E90FA-14B9-4FEB-B7C8-B160C47D1A98}" dt="2023-05-24T13:17:39.594" v="62" actId="478"/>
          <ac:spMkLst>
            <pc:docMk/>
            <pc:sldMk cId="2216979364" sldId="481"/>
            <ac:spMk id="8" creationId="{424F892F-5E3B-18E3-B45B-889BFBBF34A6}"/>
          </ac:spMkLst>
        </pc:spChg>
        <pc:spChg chg="add mod">
          <ac:chgData name="Berfin Dilan Tuysuz" userId="57b8f34c-9896-4b26-b12a-28a4bdbee2a7" providerId="ADAL" clId="{5B6E90FA-14B9-4FEB-B7C8-B160C47D1A98}" dt="2023-05-25T07:41:04.834" v="227" actId="1076"/>
          <ac:spMkLst>
            <pc:docMk/>
            <pc:sldMk cId="2216979364" sldId="481"/>
            <ac:spMk id="9" creationId="{6DAED6E7-EFCB-8CD3-CD3D-F5B47D6A1631}"/>
          </ac:spMkLst>
        </pc:spChg>
        <pc:picChg chg="mod">
          <ac:chgData name="Berfin Dilan Tuysuz" userId="57b8f34c-9896-4b26-b12a-28a4bdbee2a7" providerId="ADAL" clId="{5B6E90FA-14B9-4FEB-B7C8-B160C47D1A98}" dt="2023-05-25T07:37:23.982" v="196" actId="1440"/>
          <ac:picMkLst>
            <pc:docMk/>
            <pc:sldMk cId="2216979364" sldId="481"/>
            <ac:picMk id="6" creationId="{C012DC4A-F2C6-CBBC-5618-7D371535B061}"/>
          </ac:picMkLst>
        </pc:picChg>
      </pc:sldChg>
      <pc:sldChg chg="modSp mod">
        <pc:chgData name="Berfin Dilan Tuysuz" userId="57b8f34c-9896-4b26-b12a-28a4bdbee2a7" providerId="ADAL" clId="{5B6E90FA-14B9-4FEB-B7C8-B160C47D1A98}" dt="2023-05-24T13:18:48.565" v="81" actId="1076"/>
        <pc:sldMkLst>
          <pc:docMk/>
          <pc:sldMk cId="3289173155" sldId="484"/>
        </pc:sldMkLst>
        <pc:spChg chg="mod">
          <ac:chgData name="Berfin Dilan Tuysuz" userId="57b8f34c-9896-4b26-b12a-28a4bdbee2a7" providerId="ADAL" clId="{5B6E90FA-14B9-4FEB-B7C8-B160C47D1A98}" dt="2023-05-24T13:18:48.565" v="81" actId="1076"/>
          <ac:spMkLst>
            <pc:docMk/>
            <pc:sldMk cId="3289173155" sldId="484"/>
            <ac:spMk id="10" creationId="{C44BF562-FA24-31FD-A3C5-8364F6D41BC1}"/>
          </ac:spMkLst>
        </pc:spChg>
      </pc:sldChg>
      <pc:sldChg chg="addSp delSp modSp mod">
        <pc:chgData name="Berfin Dilan Tuysuz" userId="57b8f34c-9896-4b26-b12a-28a4bdbee2a7" providerId="ADAL" clId="{5B6E90FA-14B9-4FEB-B7C8-B160C47D1A98}" dt="2023-05-25T07:47:55.182" v="273" actId="403"/>
        <pc:sldMkLst>
          <pc:docMk/>
          <pc:sldMk cId="781460875" sldId="486"/>
        </pc:sldMkLst>
        <pc:spChg chg="mod">
          <ac:chgData name="Berfin Dilan Tuysuz" userId="57b8f34c-9896-4b26-b12a-28a4bdbee2a7" providerId="ADAL" clId="{5B6E90FA-14B9-4FEB-B7C8-B160C47D1A98}" dt="2023-05-25T07:43:07.878" v="251" actId="1076"/>
          <ac:spMkLst>
            <pc:docMk/>
            <pc:sldMk cId="781460875" sldId="486"/>
            <ac:spMk id="4" creationId="{7C0AAFFB-5705-6787-4456-19AD747B423D}"/>
          </ac:spMkLst>
        </pc:spChg>
        <pc:spChg chg="add mod">
          <ac:chgData name="Berfin Dilan Tuysuz" userId="57b8f34c-9896-4b26-b12a-28a4bdbee2a7" providerId="ADAL" clId="{5B6E90FA-14B9-4FEB-B7C8-B160C47D1A98}" dt="2023-05-25T07:43:13.364" v="252" actId="1076"/>
          <ac:spMkLst>
            <pc:docMk/>
            <pc:sldMk cId="781460875" sldId="486"/>
            <ac:spMk id="6" creationId="{7576C2BD-82BF-B9C6-27D9-D5F7440A8FFB}"/>
          </ac:spMkLst>
        </pc:spChg>
        <pc:spChg chg="del">
          <ac:chgData name="Berfin Dilan Tuysuz" userId="57b8f34c-9896-4b26-b12a-28a4bdbee2a7" providerId="ADAL" clId="{5B6E90FA-14B9-4FEB-B7C8-B160C47D1A98}" dt="2023-05-24T13:18:00.531" v="64" actId="478"/>
          <ac:spMkLst>
            <pc:docMk/>
            <pc:sldMk cId="781460875" sldId="486"/>
            <ac:spMk id="6" creationId="{E2BB2DC9-F5C2-4A57-F288-91691F94A5CE}"/>
          </ac:spMkLst>
        </pc:spChg>
        <pc:spChg chg="del">
          <ac:chgData name="Berfin Dilan Tuysuz" userId="57b8f34c-9896-4b26-b12a-28a4bdbee2a7" providerId="ADAL" clId="{5B6E90FA-14B9-4FEB-B7C8-B160C47D1A98}" dt="2023-05-25T07:42:29.185" v="238" actId="21"/>
          <ac:spMkLst>
            <pc:docMk/>
            <pc:sldMk cId="781460875" sldId="486"/>
            <ac:spMk id="7" creationId="{0310FB72-E6AE-363D-D25E-C7449D7B81C9}"/>
          </ac:spMkLst>
        </pc:spChg>
        <pc:spChg chg="add del">
          <ac:chgData name="Berfin Dilan Tuysuz" userId="57b8f34c-9896-4b26-b12a-28a4bdbee2a7" providerId="ADAL" clId="{5B6E90FA-14B9-4FEB-B7C8-B160C47D1A98}" dt="2023-05-24T13:18:03.615" v="66" actId="22"/>
          <ac:spMkLst>
            <pc:docMk/>
            <pc:sldMk cId="781460875" sldId="486"/>
            <ac:spMk id="8" creationId="{61C2390A-2C9D-5ADD-3B13-5E4740E5C914}"/>
          </ac:spMkLst>
        </pc:spChg>
        <pc:spChg chg="add mod">
          <ac:chgData name="Berfin Dilan Tuysuz" userId="57b8f34c-9896-4b26-b12a-28a4bdbee2a7" providerId="ADAL" clId="{5B6E90FA-14B9-4FEB-B7C8-B160C47D1A98}" dt="2023-05-25T07:47:55.182" v="273" actId="403"/>
          <ac:spMkLst>
            <pc:docMk/>
            <pc:sldMk cId="781460875" sldId="486"/>
            <ac:spMk id="10" creationId="{5EBD3434-7099-F2DF-60D7-312584CBF95F}"/>
          </ac:spMkLst>
        </pc:spChg>
      </pc:sldChg>
      <pc:sldChg chg="addSp delSp modSp mod">
        <pc:chgData name="Berfin Dilan Tuysuz" userId="57b8f34c-9896-4b26-b12a-28a4bdbee2a7" providerId="ADAL" clId="{5B6E90FA-14B9-4FEB-B7C8-B160C47D1A98}" dt="2023-05-25T07:47:44.425" v="271" actId="403"/>
        <pc:sldMkLst>
          <pc:docMk/>
          <pc:sldMk cId="863219025" sldId="487"/>
        </pc:sldMkLst>
        <pc:spChg chg="del">
          <ac:chgData name="Berfin Dilan Tuysuz" userId="57b8f34c-9896-4b26-b12a-28a4bdbee2a7" providerId="ADAL" clId="{5B6E90FA-14B9-4FEB-B7C8-B160C47D1A98}" dt="2023-05-24T13:19:14.827" v="84" actId="478"/>
          <ac:spMkLst>
            <pc:docMk/>
            <pc:sldMk cId="863219025" sldId="487"/>
            <ac:spMk id="2" creationId="{2F88C0DC-9EB0-20F2-1D92-5186406B58F9}"/>
          </ac:spMkLst>
        </pc:spChg>
        <pc:spChg chg="add mod">
          <ac:chgData name="Berfin Dilan Tuysuz" userId="57b8f34c-9896-4b26-b12a-28a4bdbee2a7" providerId="ADAL" clId="{5B6E90FA-14B9-4FEB-B7C8-B160C47D1A98}" dt="2023-05-25T07:47:44.425" v="271" actId="403"/>
          <ac:spMkLst>
            <pc:docMk/>
            <pc:sldMk cId="863219025" sldId="487"/>
            <ac:spMk id="4" creationId="{66125187-6A7F-75B9-E19A-C863791BCCD6}"/>
          </ac:spMkLst>
        </pc:spChg>
        <pc:spChg chg="mod">
          <ac:chgData name="Berfin Dilan Tuysuz" userId="57b8f34c-9896-4b26-b12a-28a4bdbee2a7" providerId="ADAL" clId="{5B6E90FA-14B9-4FEB-B7C8-B160C47D1A98}" dt="2023-05-25T07:47:34.085" v="268" actId="14100"/>
          <ac:spMkLst>
            <pc:docMk/>
            <pc:sldMk cId="863219025" sldId="487"/>
            <ac:spMk id="7" creationId="{D485012F-8612-CA3E-E942-C56C883E4098}"/>
          </ac:spMkLst>
        </pc:spChg>
        <pc:spChg chg="del">
          <ac:chgData name="Berfin Dilan Tuysuz" userId="57b8f34c-9896-4b26-b12a-28a4bdbee2a7" providerId="ADAL" clId="{5B6E90FA-14B9-4FEB-B7C8-B160C47D1A98}" dt="2023-05-25T07:47:19.802" v="263" actId="21"/>
          <ac:spMkLst>
            <pc:docMk/>
            <pc:sldMk cId="863219025" sldId="487"/>
            <ac:spMk id="9" creationId="{F430B0BB-BD86-4B85-9998-DB1B42F37990}"/>
          </ac:spMkLst>
        </pc:spChg>
        <pc:picChg chg="mod">
          <ac:chgData name="Berfin Dilan Tuysuz" userId="57b8f34c-9896-4b26-b12a-28a4bdbee2a7" providerId="ADAL" clId="{5B6E90FA-14B9-4FEB-B7C8-B160C47D1A98}" dt="2023-05-25T07:47:39.751" v="270" actId="1076"/>
          <ac:picMkLst>
            <pc:docMk/>
            <pc:sldMk cId="863219025" sldId="487"/>
            <ac:picMk id="6146" creationId="{40E8F389-2A48-7A1D-AC89-37A07EA89B21}"/>
          </ac:picMkLst>
        </pc:picChg>
      </pc:sldChg>
      <pc:sldChg chg="delSp modSp mod">
        <pc:chgData name="Berfin Dilan Tuysuz" userId="57b8f34c-9896-4b26-b12a-28a4bdbee2a7" providerId="ADAL" clId="{5B6E90FA-14B9-4FEB-B7C8-B160C47D1A98}" dt="2023-05-25T07:51:37.088" v="288" actId="1076"/>
        <pc:sldMkLst>
          <pc:docMk/>
          <pc:sldMk cId="1192030354" sldId="488"/>
        </pc:sldMkLst>
        <pc:spChg chg="mod">
          <ac:chgData name="Berfin Dilan Tuysuz" userId="57b8f34c-9896-4b26-b12a-28a4bdbee2a7" providerId="ADAL" clId="{5B6E90FA-14B9-4FEB-B7C8-B160C47D1A98}" dt="2023-05-24T13:19:29.783" v="89" actId="1076"/>
          <ac:spMkLst>
            <pc:docMk/>
            <pc:sldMk cId="1192030354" sldId="488"/>
            <ac:spMk id="2" creationId="{C7D7E0C7-50AA-0556-FA72-A9D239BA5FE3}"/>
          </ac:spMkLst>
        </pc:spChg>
        <pc:spChg chg="del">
          <ac:chgData name="Berfin Dilan Tuysuz" userId="57b8f34c-9896-4b26-b12a-28a4bdbee2a7" providerId="ADAL" clId="{5B6E90FA-14B9-4FEB-B7C8-B160C47D1A98}" dt="2023-05-25T07:49:57.654" v="282" actId="21"/>
          <ac:spMkLst>
            <pc:docMk/>
            <pc:sldMk cId="1192030354" sldId="488"/>
            <ac:spMk id="9" creationId="{7462EF0E-5604-E662-020B-83E4DAD0DAE9}"/>
          </ac:spMkLst>
        </pc:spChg>
        <pc:picChg chg="mod">
          <ac:chgData name="Berfin Dilan Tuysuz" userId="57b8f34c-9896-4b26-b12a-28a4bdbee2a7" providerId="ADAL" clId="{5B6E90FA-14B9-4FEB-B7C8-B160C47D1A98}" dt="2023-05-25T07:51:37.088" v="288" actId="1076"/>
          <ac:picMkLst>
            <pc:docMk/>
            <pc:sldMk cId="1192030354" sldId="488"/>
            <ac:picMk id="7170" creationId="{886D4C55-A183-065F-3C3D-D0E4D7077A18}"/>
          </ac:picMkLst>
        </pc:picChg>
      </pc:sldChg>
      <pc:sldChg chg="modSp mod">
        <pc:chgData name="Berfin Dilan Tuysuz" userId="57b8f34c-9896-4b26-b12a-28a4bdbee2a7" providerId="ADAL" clId="{5B6E90FA-14B9-4FEB-B7C8-B160C47D1A98}" dt="2023-05-24T13:03:40.134" v="0" actId="207"/>
        <pc:sldMkLst>
          <pc:docMk/>
          <pc:sldMk cId="2057279810" sldId="489"/>
        </pc:sldMkLst>
        <pc:spChg chg="mod">
          <ac:chgData name="Berfin Dilan Tuysuz" userId="57b8f34c-9896-4b26-b12a-28a4bdbee2a7" providerId="ADAL" clId="{5B6E90FA-14B9-4FEB-B7C8-B160C47D1A98}" dt="2023-05-24T13:03:40.134" v="0" actId="207"/>
          <ac:spMkLst>
            <pc:docMk/>
            <pc:sldMk cId="2057279810" sldId="489"/>
            <ac:spMk id="2" creationId="{2190BB27-9BF8-5963-D10E-668D5F0BD0D4}"/>
          </ac:spMkLst>
        </pc:spChg>
      </pc:sldChg>
      <pc:sldChg chg="addSp modSp add mod">
        <pc:chgData name="Berfin Dilan Tuysuz" userId="57b8f34c-9896-4b26-b12a-28a4bdbee2a7" providerId="ADAL" clId="{5B6E90FA-14B9-4FEB-B7C8-B160C47D1A98}" dt="2023-05-25T07:33:27.568" v="167" actId="1076"/>
        <pc:sldMkLst>
          <pc:docMk/>
          <pc:sldMk cId="804367730" sldId="492"/>
        </pc:sldMkLst>
        <pc:spChg chg="add mod">
          <ac:chgData name="Berfin Dilan Tuysuz" userId="57b8f34c-9896-4b26-b12a-28a4bdbee2a7" providerId="ADAL" clId="{5B6E90FA-14B9-4FEB-B7C8-B160C47D1A98}" dt="2023-05-25T07:33:27.568" v="167" actId="1076"/>
          <ac:spMkLst>
            <pc:docMk/>
            <pc:sldMk cId="804367730" sldId="492"/>
            <ac:spMk id="4" creationId="{EC115FE6-FCBC-63A2-7368-FA73A90C659D}"/>
          </ac:spMkLst>
        </pc:spChg>
        <pc:spChg chg="add mod">
          <ac:chgData name="Berfin Dilan Tuysuz" userId="57b8f34c-9896-4b26-b12a-28a4bdbee2a7" providerId="ADAL" clId="{5B6E90FA-14B9-4FEB-B7C8-B160C47D1A98}" dt="2023-05-25T07:31:52.486" v="152" actId="1076"/>
          <ac:spMkLst>
            <pc:docMk/>
            <pc:sldMk cId="804367730" sldId="492"/>
            <ac:spMk id="6" creationId="{643D3A22-F8FE-B3C6-53ED-D4CB106CD2F3}"/>
          </ac:spMkLst>
        </pc:spChg>
        <pc:picChg chg="add mod">
          <ac:chgData name="Berfin Dilan Tuysuz" userId="57b8f34c-9896-4b26-b12a-28a4bdbee2a7" providerId="ADAL" clId="{5B6E90FA-14B9-4FEB-B7C8-B160C47D1A98}" dt="2023-05-25T07:33:23.947" v="166" actId="1076"/>
          <ac:picMkLst>
            <pc:docMk/>
            <pc:sldMk cId="804367730" sldId="492"/>
            <ac:picMk id="8" creationId="{89C2BC57-C4C0-D6A4-CC19-95A996B571CD}"/>
          </ac:picMkLst>
        </pc:picChg>
      </pc:sldChg>
      <pc:sldChg chg="addSp modSp add mod">
        <pc:chgData name="Berfin Dilan Tuysuz" userId="57b8f34c-9896-4b26-b12a-28a4bdbee2a7" providerId="ADAL" clId="{5B6E90FA-14B9-4FEB-B7C8-B160C47D1A98}" dt="2023-05-25T07:37:16.921" v="195" actId="1076"/>
        <pc:sldMkLst>
          <pc:docMk/>
          <pc:sldMk cId="2825238105" sldId="493"/>
        </pc:sldMkLst>
        <pc:spChg chg="add mod">
          <ac:chgData name="Berfin Dilan Tuysuz" userId="57b8f34c-9896-4b26-b12a-28a4bdbee2a7" providerId="ADAL" clId="{5B6E90FA-14B9-4FEB-B7C8-B160C47D1A98}" dt="2023-05-25T07:37:09.201" v="193" actId="1076"/>
          <ac:spMkLst>
            <pc:docMk/>
            <pc:sldMk cId="2825238105" sldId="493"/>
            <ac:spMk id="2" creationId="{6A95DE78-A8EC-AB8F-D086-8793C05A3D7B}"/>
          </ac:spMkLst>
        </pc:spChg>
        <pc:spChg chg="add mod">
          <ac:chgData name="Berfin Dilan Tuysuz" userId="57b8f34c-9896-4b26-b12a-28a4bdbee2a7" providerId="ADAL" clId="{5B6E90FA-14B9-4FEB-B7C8-B160C47D1A98}" dt="2023-05-25T07:37:12.808" v="194" actId="1076"/>
          <ac:spMkLst>
            <pc:docMk/>
            <pc:sldMk cId="2825238105" sldId="493"/>
            <ac:spMk id="4" creationId="{0A1847A6-4606-63A2-72DE-D1CC8313F3CB}"/>
          </ac:spMkLst>
        </pc:spChg>
        <pc:picChg chg="add mod">
          <ac:chgData name="Berfin Dilan Tuysuz" userId="57b8f34c-9896-4b26-b12a-28a4bdbee2a7" providerId="ADAL" clId="{5B6E90FA-14B9-4FEB-B7C8-B160C47D1A98}" dt="2023-05-25T07:37:16.921" v="195" actId="1076"/>
          <ac:picMkLst>
            <pc:docMk/>
            <pc:sldMk cId="2825238105" sldId="493"/>
            <ac:picMk id="6" creationId="{8463E4AF-111D-D922-2FB3-1AD7E7765F0B}"/>
          </ac:picMkLst>
        </pc:picChg>
      </pc:sldChg>
      <pc:sldChg chg="addSp modSp add mod">
        <pc:chgData name="Berfin Dilan Tuysuz" userId="57b8f34c-9896-4b26-b12a-28a4bdbee2a7" providerId="ADAL" clId="{5B6E90FA-14B9-4FEB-B7C8-B160C47D1A98}" dt="2023-05-25T07:41:32.156" v="232" actId="14100"/>
        <pc:sldMkLst>
          <pc:docMk/>
          <pc:sldMk cId="1216390198" sldId="494"/>
        </pc:sldMkLst>
        <pc:spChg chg="add mod">
          <ac:chgData name="Berfin Dilan Tuysuz" userId="57b8f34c-9896-4b26-b12a-28a4bdbee2a7" providerId="ADAL" clId="{5B6E90FA-14B9-4FEB-B7C8-B160C47D1A98}" dt="2023-05-25T07:37:46.521" v="198"/>
          <ac:spMkLst>
            <pc:docMk/>
            <pc:sldMk cId="1216390198" sldId="494"/>
            <ac:spMk id="2" creationId="{AB940F66-C440-100A-C2BA-F84A029D8763}"/>
          </ac:spMkLst>
        </pc:spChg>
        <pc:spChg chg="add mod">
          <ac:chgData name="Berfin Dilan Tuysuz" userId="57b8f34c-9896-4b26-b12a-28a4bdbee2a7" providerId="ADAL" clId="{5B6E90FA-14B9-4FEB-B7C8-B160C47D1A98}" dt="2023-05-25T07:41:32.156" v="232" actId="14100"/>
          <ac:spMkLst>
            <pc:docMk/>
            <pc:sldMk cId="1216390198" sldId="494"/>
            <ac:spMk id="4" creationId="{9A39D579-57DD-C920-D3A0-AFD01DD3096E}"/>
          </ac:spMkLst>
        </pc:spChg>
        <pc:spChg chg="add mod">
          <ac:chgData name="Berfin Dilan Tuysuz" userId="57b8f34c-9896-4b26-b12a-28a4bdbee2a7" providerId="ADAL" clId="{5B6E90FA-14B9-4FEB-B7C8-B160C47D1A98}" dt="2023-05-25T07:41:22.336" v="230" actId="14100"/>
          <ac:spMkLst>
            <pc:docMk/>
            <pc:sldMk cId="1216390198" sldId="494"/>
            <ac:spMk id="8" creationId="{4A16F8B4-6762-A1BC-7AA6-247D5A020DAC}"/>
          </ac:spMkLst>
        </pc:spChg>
        <pc:picChg chg="add mod">
          <ac:chgData name="Berfin Dilan Tuysuz" userId="57b8f34c-9896-4b26-b12a-28a4bdbee2a7" providerId="ADAL" clId="{5B6E90FA-14B9-4FEB-B7C8-B160C47D1A98}" dt="2023-05-25T07:41:27.279" v="231" actId="1076"/>
          <ac:picMkLst>
            <pc:docMk/>
            <pc:sldMk cId="1216390198" sldId="494"/>
            <ac:picMk id="6" creationId="{FBE99921-EB11-02FB-595D-3CFF89700D4F}"/>
          </ac:picMkLst>
        </pc:picChg>
      </pc:sldChg>
      <pc:sldChg chg="addSp modSp add mod">
        <pc:chgData name="Berfin Dilan Tuysuz" userId="57b8f34c-9896-4b26-b12a-28a4bdbee2a7" providerId="ADAL" clId="{5B6E90FA-14B9-4FEB-B7C8-B160C47D1A98}" dt="2023-05-25T07:46:55.538" v="261" actId="1076"/>
        <pc:sldMkLst>
          <pc:docMk/>
          <pc:sldMk cId="889587895" sldId="495"/>
        </pc:sldMkLst>
        <pc:spChg chg="add mod">
          <ac:chgData name="Berfin Dilan Tuysuz" userId="57b8f34c-9896-4b26-b12a-28a4bdbee2a7" providerId="ADAL" clId="{5B6E90FA-14B9-4FEB-B7C8-B160C47D1A98}" dt="2023-05-25T07:46:39.262" v="255" actId="403"/>
          <ac:spMkLst>
            <pc:docMk/>
            <pc:sldMk cId="889587895" sldId="495"/>
            <ac:spMk id="2" creationId="{205065DB-7610-FA2C-CBFA-E5A2EECEBC2F}"/>
          </ac:spMkLst>
        </pc:spChg>
        <pc:spChg chg="add mod">
          <ac:chgData name="Berfin Dilan Tuysuz" userId="57b8f34c-9896-4b26-b12a-28a4bdbee2a7" providerId="ADAL" clId="{5B6E90FA-14B9-4FEB-B7C8-B160C47D1A98}" dt="2023-05-25T07:42:42.990" v="242" actId="1076"/>
          <ac:spMkLst>
            <pc:docMk/>
            <pc:sldMk cId="889587895" sldId="495"/>
            <ac:spMk id="5" creationId="{DE003F07-1B6A-B514-DB84-B8624694E7F0}"/>
          </ac:spMkLst>
        </pc:spChg>
        <pc:spChg chg="add mod">
          <ac:chgData name="Berfin Dilan Tuysuz" userId="57b8f34c-9896-4b26-b12a-28a4bdbee2a7" providerId="ADAL" clId="{5B6E90FA-14B9-4FEB-B7C8-B160C47D1A98}" dt="2023-05-25T07:46:55.538" v="261" actId="1076"/>
          <ac:spMkLst>
            <pc:docMk/>
            <pc:sldMk cId="889587895" sldId="495"/>
            <ac:spMk id="6" creationId="{17F846D0-3734-5B52-FB66-3260E8D52C3C}"/>
          </ac:spMkLst>
        </pc:spChg>
        <pc:picChg chg="add mod">
          <ac:chgData name="Berfin Dilan Tuysuz" userId="57b8f34c-9896-4b26-b12a-28a4bdbee2a7" providerId="ADAL" clId="{5B6E90FA-14B9-4FEB-B7C8-B160C47D1A98}" dt="2023-05-25T07:46:49.001" v="260" actId="1076"/>
          <ac:picMkLst>
            <pc:docMk/>
            <pc:sldMk cId="889587895" sldId="495"/>
            <ac:picMk id="8" creationId="{3C430D2F-584C-FB01-2280-8D5D70416530}"/>
          </ac:picMkLst>
        </pc:picChg>
      </pc:sldChg>
      <pc:sldChg chg="addSp modSp add mod">
        <pc:chgData name="Berfin Dilan Tuysuz" userId="57b8f34c-9896-4b26-b12a-28a4bdbee2a7" providerId="ADAL" clId="{5B6E90FA-14B9-4FEB-B7C8-B160C47D1A98}" dt="2023-05-25T07:49:35.916" v="280" actId="1076"/>
        <pc:sldMkLst>
          <pc:docMk/>
          <pc:sldMk cId="2192887685" sldId="496"/>
        </pc:sldMkLst>
        <pc:spChg chg="add mod">
          <ac:chgData name="Berfin Dilan Tuysuz" userId="57b8f34c-9896-4b26-b12a-28a4bdbee2a7" providerId="ADAL" clId="{5B6E90FA-14B9-4FEB-B7C8-B160C47D1A98}" dt="2023-05-25T07:49:35.916" v="280" actId="1076"/>
          <ac:spMkLst>
            <pc:docMk/>
            <pc:sldMk cId="2192887685" sldId="496"/>
            <ac:spMk id="2" creationId="{8354C9C9-578F-928A-3753-BB4B016537D5}"/>
          </ac:spMkLst>
        </pc:spChg>
        <pc:spChg chg="add mod">
          <ac:chgData name="Berfin Dilan Tuysuz" userId="57b8f34c-9896-4b26-b12a-28a4bdbee2a7" providerId="ADAL" clId="{5B6E90FA-14B9-4FEB-B7C8-B160C47D1A98}" dt="2023-05-25T07:47:49.030" v="272"/>
          <ac:spMkLst>
            <pc:docMk/>
            <pc:sldMk cId="2192887685" sldId="496"/>
            <ac:spMk id="4" creationId="{BBD95F40-674D-7336-F236-3B8ADC435496}"/>
          </ac:spMkLst>
        </pc:spChg>
        <pc:picChg chg="add mod">
          <ac:chgData name="Berfin Dilan Tuysuz" userId="57b8f34c-9896-4b26-b12a-28a4bdbee2a7" providerId="ADAL" clId="{5B6E90FA-14B9-4FEB-B7C8-B160C47D1A98}" dt="2023-05-25T07:49:28.665" v="279" actId="1076"/>
          <ac:picMkLst>
            <pc:docMk/>
            <pc:sldMk cId="2192887685" sldId="496"/>
            <ac:picMk id="6" creationId="{73FAEA29-4892-6095-2EB2-7817C2E10B1B}"/>
          </ac:picMkLst>
        </pc:picChg>
      </pc:sldChg>
      <pc:sldChg chg="addSp modSp add mod">
        <pc:chgData name="Berfin Dilan Tuysuz" userId="57b8f34c-9896-4b26-b12a-28a4bdbee2a7" providerId="ADAL" clId="{5B6E90FA-14B9-4FEB-B7C8-B160C47D1A98}" dt="2023-05-25T07:53:15.363" v="297" actId="14100"/>
        <pc:sldMkLst>
          <pc:docMk/>
          <pc:sldMk cId="1006704410" sldId="497"/>
        </pc:sldMkLst>
        <pc:spChg chg="add mod">
          <ac:chgData name="Berfin Dilan Tuysuz" userId="57b8f34c-9896-4b26-b12a-28a4bdbee2a7" providerId="ADAL" clId="{5B6E90FA-14B9-4FEB-B7C8-B160C47D1A98}" dt="2023-05-25T07:53:12.039" v="296" actId="1076"/>
          <ac:spMkLst>
            <pc:docMk/>
            <pc:sldMk cId="1006704410" sldId="497"/>
            <ac:spMk id="2" creationId="{F471B684-BCF9-EFE8-E8C0-E60EF3ECD1BA}"/>
          </ac:spMkLst>
        </pc:spChg>
        <pc:spChg chg="add mod">
          <ac:chgData name="Berfin Dilan Tuysuz" userId="57b8f34c-9896-4b26-b12a-28a4bdbee2a7" providerId="ADAL" clId="{5B6E90FA-14B9-4FEB-B7C8-B160C47D1A98}" dt="2023-05-25T07:51:22.432" v="284"/>
          <ac:spMkLst>
            <pc:docMk/>
            <pc:sldMk cId="1006704410" sldId="497"/>
            <ac:spMk id="4" creationId="{1FBD09FD-B172-E7FF-09C1-1309414BBF21}"/>
          </ac:spMkLst>
        </pc:spChg>
        <pc:picChg chg="add mod">
          <ac:chgData name="Berfin Dilan Tuysuz" userId="57b8f34c-9896-4b26-b12a-28a4bdbee2a7" providerId="ADAL" clId="{5B6E90FA-14B9-4FEB-B7C8-B160C47D1A98}" dt="2023-05-25T07:53:15.363" v="297" actId="14100"/>
          <ac:picMkLst>
            <pc:docMk/>
            <pc:sldMk cId="1006704410" sldId="497"/>
            <ac:picMk id="1026" creationId="{E5523371-8450-6EEC-58FF-1FE5570574A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E6F408-608B-4F36-AC12-A05037B573AD}" type="datetimeFigureOut">
              <a:rPr lang="tr-TR" smtClean="0"/>
              <a:t>30.11.2023</a:t>
            </a:fld>
            <a:endParaRPr lang="tr-T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841607-A6BA-4C6F-AE9D-32B5BD255876}" type="slidenum">
              <a:rPr lang="tr-TR" smtClean="0"/>
              <a:t>‹#›</a:t>
            </a:fld>
            <a:endParaRPr lang="tr-TR"/>
          </a:p>
        </p:txBody>
      </p:sp>
    </p:spTree>
    <p:extLst>
      <p:ext uri="{BB962C8B-B14F-4D97-AF65-F5344CB8AC3E}">
        <p14:creationId xmlns:p14="http://schemas.microsoft.com/office/powerpoint/2010/main" val="1187712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585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55133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55133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55133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55133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55133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55133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55133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55133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55133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55133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FE768-B085-AFBA-5E41-273EAAF9A5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tr-TR"/>
          </a:p>
        </p:txBody>
      </p:sp>
      <p:sp>
        <p:nvSpPr>
          <p:cNvPr id="3" name="Subtitle 2">
            <a:extLst>
              <a:ext uri="{FF2B5EF4-FFF2-40B4-BE49-F238E27FC236}">
                <a16:creationId xmlns:a16="http://schemas.microsoft.com/office/drawing/2014/main" id="{FE9CAC7E-59C7-1045-BC55-5386FB9B0E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tr-TR"/>
          </a:p>
        </p:txBody>
      </p:sp>
      <p:sp>
        <p:nvSpPr>
          <p:cNvPr id="4" name="Date Placeholder 3">
            <a:extLst>
              <a:ext uri="{FF2B5EF4-FFF2-40B4-BE49-F238E27FC236}">
                <a16:creationId xmlns:a16="http://schemas.microsoft.com/office/drawing/2014/main" id="{35FCBDE5-9774-C2A8-FC51-F0C5AAE0154F}"/>
              </a:ext>
            </a:extLst>
          </p:cNvPr>
          <p:cNvSpPr>
            <a:spLocks noGrp="1"/>
          </p:cNvSpPr>
          <p:nvPr>
            <p:ph type="dt" sz="half" idx="10"/>
          </p:nvPr>
        </p:nvSpPr>
        <p:spPr/>
        <p:txBody>
          <a:bodyPr/>
          <a:lstStyle/>
          <a:p>
            <a:fld id="{292AAE82-4742-4454-AC15-CF70F3C69672}" type="datetimeFigureOut">
              <a:rPr lang="tr-TR" smtClean="0"/>
              <a:t>30.11.2023</a:t>
            </a:fld>
            <a:endParaRPr lang="tr-TR"/>
          </a:p>
        </p:txBody>
      </p:sp>
      <p:sp>
        <p:nvSpPr>
          <p:cNvPr id="5" name="Footer Placeholder 4">
            <a:extLst>
              <a:ext uri="{FF2B5EF4-FFF2-40B4-BE49-F238E27FC236}">
                <a16:creationId xmlns:a16="http://schemas.microsoft.com/office/drawing/2014/main" id="{3DF116AC-CC3F-E122-8ABE-91F303AAEF76}"/>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F622667A-645C-7B47-37C6-42D354879E9A}"/>
              </a:ext>
            </a:extLst>
          </p:cNvPr>
          <p:cNvSpPr>
            <a:spLocks noGrp="1"/>
          </p:cNvSpPr>
          <p:nvPr>
            <p:ph type="sldNum" sz="quarter" idx="12"/>
          </p:nvPr>
        </p:nvSpPr>
        <p:spPr/>
        <p:txBody>
          <a:bodyPr/>
          <a:lstStyle/>
          <a:p>
            <a:fld id="{9EDF119E-560E-4DD2-862A-FC5A3A2DD92B}" type="slidenum">
              <a:rPr lang="tr-TR" smtClean="0"/>
              <a:t>‹#›</a:t>
            </a:fld>
            <a:endParaRPr lang="tr-TR"/>
          </a:p>
        </p:txBody>
      </p:sp>
    </p:spTree>
    <p:extLst>
      <p:ext uri="{BB962C8B-B14F-4D97-AF65-F5344CB8AC3E}">
        <p14:creationId xmlns:p14="http://schemas.microsoft.com/office/powerpoint/2010/main" val="345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0E4D2-C6C0-37C0-013E-3A39C05DEEFF}"/>
              </a:ext>
            </a:extLst>
          </p:cNvPr>
          <p:cNvSpPr>
            <a:spLocks noGrp="1"/>
          </p:cNvSpPr>
          <p:nvPr>
            <p:ph type="title"/>
          </p:nvPr>
        </p:nvSpPr>
        <p:spPr/>
        <p:txBody>
          <a:bodyPr/>
          <a:lstStyle/>
          <a:p>
            <a:r>
              <a:rPr lang="en-US"/>
              <a:t>Click to edit Master title style</a:t>
            </a:r>
            <a:endParaRPr lang="tr-TR"/>
          </a:p>
        </p:txBody>
      </p:sp>
      <p:sp>
        <p:nvSpPr>
          <p:cNvPr id="3" name="Vertical Text Placeholder 2">
            <a:extLst>
              <a:ext uri="{FF2B5EF4-FFF2-40B4-BE49-F238E27FC236}">
                <a16:creationId xmlns:a16="http://schemas.microsoft.com/office/drawing/2014/main" id="{07D8119D-82E4-0EE2-2FCD-002C41E644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A4B4C333-9F6E-2772-B334-A501D90FA905}"/>
              </a:ext>
            </a:extLst>
          </p:cNvPr>
          <p:cNvSpPr>
            <a:spLocks noGrp="1"/>
          </p:cNvSpPr>
          <p:nvPr>
            <p:ph type="dt" sz="half" idx="10"/>
          </p:nvPr>
        </p:nvSpPr>
        <p:spPr/>
        <p:txBody>
          <a:bodyPr/>
          <a:lstStyle/>
          <a:p>
            <a:fld id="{292AAE82-4742-4454-AC15-CF70F3C69672}" type="datetimeFigureOut">
              <a:rPr lang="tr-TR" smtClean="0"/>
              <a:t>30.11.2023</a:t>
            </a:fld>
            <a:endParaRPr lang="tr-TR"/>
          </a:p>
        </p:txBody>
      </p:sp>
      <p:sp>
        <p:nvSpPr>
          <p:cNvPr id="5" name="Footer Placeholder 4">
            <a:extLst>
              <a:ext uri="{FF2B5EF4-FFF2-40B4-BE49-F238E27FC236}">
                <a16:creationId xmlns:a16="http://schemas.microsoft.com/office/drawing/2014/main" id="{BB1AFB32-C2E6-3BDF-5446-6334E8D64DA8}"/>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C0ED4F05-4820-07A4-2798-B5844B3E3829}"/>
              </a:ext>
            </a:extLst>
          </p:cNvPr>
          <p:cNvSpPr>
            <a:spLocks noGrp="1"/>
          </p:cNvSpPr>
          <p:nvPr>
            <p:ph type="sldNum" sz="quarter" idx="12"/>
          </p:nvPr>
        </p:nvSpPr>
        <p:spPr/>
        <p:txBody>
          <a:bodyPr/>
          <a:lstStyle/>
          <a:p>
            <a:fld id="{9EDF119E-560E-4DD2-862A-FC5A3A2DD92B}" type="slidenum">
              <a:rPr lang="tr-TR" smtClean="0"/>
              <a:t>‹#›</a:t>
            </a:fld>
            <a:endParaRPr lang="tr-TR"/>
          </a:p>
        </p:txBody>
      </p:sp>
    </p:spTree>
    <p:extLst>
      <p:ext uri="{BB962C8B-B14F-4D97-AF65-F5344CB8AC3E}">
        <p14:creationId xmlns:p14="http://schemas.microsoft.com/office/powerpoint/2010/main" val="892555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6BC9DC-3B9F-0DD2-70A3-DF7CF3BD77B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tr-TR"/>
          </a:p>
        </p:txBody>
      </p:sp>
      <p:sp>
        <p:nvSpPr>
          <p:cNvPr id="3" name="Vertical Text Placeholder 2">
            <a:extLst>
              <a:ext uri="{FF2B5EF4-FFF2-40B4-BE49-F238E27FC236}">
                <a16:creationId xmlns:a16="http://schemas.microsoft.com/office/drawing/2014/main" id="{7EBB8ADE-88D7-D8C9-1446-5892CF8C284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76D8721F-1B99-3A4A-4D43-0337F0626435}"/>
              </a:ext>
            </a:extLst>
          </p:cNvPr>
          <p:cNvSpPr>
            <a:spLocks noGrp="1"/>
          </p:cNvSpPr>
          <p:nvPr>
            <p:ph type="dt" sz="half" idx="10"/>
          </p:nvPr>
        </p:nvSpPr>
        <p:spPr/>
        <p:txBody>
          <a:bodyPr/>
          <a:lstStyle/>
          <a:p>
            <a:fld id="{292AAE82-4742-4454-AC15-CF70F3C69672}" type="datetimeFigureOut">
              <a:rPr lang="tr-TR" smtClean="0"/>
              <a:t>30.11.2023</a:t>
            </a:fld>
            <a:endParaRPr lang="tr-TR"/>
          </a:p>
        </p:txBody>
      </p:sp>
      <p:sp>
        <p:nvSpPr>
          <p:cNvPr id="5" name="Footer Placeholder 4">
            <a:extLst>
              <a:ext uri="{FF2B5EF4-FFF2-40B4-BE49-F238E27FC236}">
                <a16:creationId xmlns:a16="http://schemas.microsoft.com/office/drawing/2014/main" id="{14E3105C-CC08-CEB2-6E7B-2F5DAB97A5E1}"/>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0EC01802-3627-66D0-C1DE-22723AC4B9B9}"/>
              </a:ext>
            </a:extLst>
          </p:cNvPr>
          <p:cNvSpPr>
            <a:spLocks noGrp="1"/>
          </p:cNvSpPr>
          <p:nvPr>
            <p:ph type="sldNum" sz="quarter" idx="12"/>
          </p:nvPr>
        </p:nvSpPr>
        <p:spPr/>
        <p:txBody>
          <a:bodyPr/>
          <a:lstStyle/>
          <a:p>
            <a:fld id="{9EDF119E-560E-4DD2-862A-FC5A3A2DD92B}" type="slidenum">
              <a:rPr lang="tr-TR" smtClean="0"/>
              <a:t>‹#›</a:t>
            </a:fld>
            <a:endParaRPr lang="tr-TR"/>
          </a:p>
        </p:txBody>
      </p:sp>
    </p:spTree>
    <p:extLst>
      <p:ext uri="{BB962C8B-B14F-4D97-AF65-F5344CB8AC3E}">
        <p14:creationId xmlns:p14="http://schemas.microsoft.com/office/powerpoint/2010/main" val="2615354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reak Opt 3">
    <p:bg>
      <p:bgPr>
        <a:solidFill>
          <a:srgbClr val="FFFFFF"/>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78F7709-5B7C-A447-A509-F2EA9343E1E5}"/>
              </a:ext>
            </a:extLst>
          </p:cNvPr>
          <p:cNvSpPr>
            <a:spLocks noGrp="1"/>
          </p:cNvSpPr>
          <p:nvPr>
            <p:ph type="pic" sz="quarter" idx="10"/>
          </p:nvPr>
        </p:nvSpPr>
        <p:spPr>
          <a:xfrm>
            <a:off x="0" y="0"/>
            <a:ext cx="12192000" cy="6858000"/>
          </a:xfrm>
        </p:spPr>
        <p:txBody>
          <a:bodyPr/>
          <a:lstStyle>
            <a:lvl1pPr>
              <a:defRPr>
                <a:solidFill>
                  <a:schemeClr val="bg2"/>
                </a:solidFill>
              </a:defRPr>
            </a:lvl1pPr>
          </a:lstStyle>
          <a:p>
            <a:endParaRPr lang="en-US" dirty="0"/>
          </a:p>
        </p:txBody>
      </p:sp>
      <p:sp>
        <p:nvSpPr>
          <p:cNvPr id="17" name="Text Placeholder 15">
            <a:extLst>
              <a:ext uri="{FF2B5EF4-FFF2-40B4-BE49-F238E27FC236}">
                <a16:creationId xmlns:a16="http://schemas.microsoft.com/office/drawing/2014/main" id="{68F13DC9-33F7-EB46-B922-CB4056174596}"/>
              </a:ext>
            </a:extLst>
          </p:cNvPr>
          <p:cNvSpPr>
            <a:spLocks noGrp="1"/>
          </p:cNvSpPr>
          <p:nvPr>
            <p:ph type="body" sz="quarter" idx="11"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7" name="Slide Number Placeholder 6">
            <a:extLst>
              <a:ext uri="{FF2B5EF4-FFF2-40B4-BE49-F238E27FC236}">
                <a16:creationId xmlns:a16="http://schemas.microsoft.com/office/drawing/2014/main" id="{2A48005A-880C-4C4D-BF55-6C8096EB4489}"/>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3222166964"/>
      </p:ext>
    </p:extLst>
  </p:cSld>
  <p:clrMapOvr>
    <a:masterClrMapping/>
  </p:clrMapOvr>
  <p:transition spd="med"/>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Opt 3">
    <p:bg>
      <p:bgPr>
        <a:solidFill>
          <a:schemeClr val="accent1"/>
        </a:solidFill>
        <a:effectLst/>
      </p:bgPr>
    </p:bg>
    <p:spTree>
      <p:nvGrpSpPr>
        <p:cNvPr id="1" name=""/>
        <p:cNvGrpSpPr/>
        <p:nvPr/>
      </p:nvGrpSpPr>
      <p:grpSpPr>
        <a:xfrm>
          <a:off x="0" y="0"/>
          <a:ext cx="0" cy="0"/>
          <a:chOff x="0" y="0"/>
          <a:chExt cx="0" cy="0"/>
        </a:xfrm>
      </p:grpSpPr>
      <p:pic>
        <p:nvPicPr>
          <p:cNvPr id="11" name="Pattern_Medium space_WHITE.ai" descr="Pattern_Medium space_WHITE.ai">
            <a:extLst>
              <a:ext uri="{FF2B5EF4-FFF2-40B4-BE49-F238E27FC236}">
                <a16:creationId xmlns:a16="http://schemas.microsoft.com/office/drawing/2014/main" id="{EF72E2E5-FB5B-EC4A-A3DB-8237B974044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rgbClr val="FFFFFF"/>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rgbClr val="FFFFFF"/>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chemeClr val="accent4"/>
            </a:solidFill>
          </a:ln>
        </p:spPr>
        <p:txBody>
          <a:bodyPr lIns="45719" rIns="45719">
            <a:noAutofit/>
          </a:bodyPr>
          <a:lstStyle/>
          <a:p>
            <a:endParaRPr dirty="0"/>
          </a:p>
        </p:txBody>
      </p:sp>
      <p:pic>
        <p:nvPicPr>
          <p:cNvPr id="10" name="image1.png" descr="image1.png">
            <a:extLst>
              <a:ext uri="{FF2B5EF4-FFF2-40B4-BE49-F238E27FC236}">
                <a16:creationId xmlns:a16="http://schemas.microsoft.com/office/drawing/2014/main" id="{527B015C-49A8-E142-B6D0-51C064FA57E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48E2091C-B984-6B41-8C3C-F0C6DEFDAD5C}"/>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92240809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Opt 13">
    <p:bg>
      <p:bgPr>
        <a:solidFill>
          <a:srgbClr val="EFB6A3"/>
        </a:solidFill>
        <a:effectLst/>
      </p:bgPr>
    </p:bg>
    <p:spTree>
      <p:nvGrpSpPr>
        <p:cNvPr id="1" name=""/>
        <p:cNvGrpSpPr/>
        <p:nvPr/>
      </p:nvGrpSpPr>
      <p:grpSpPr>
        <a:xfrm>
          <a:off x="0" y="0"/>
          <a:ext cx="0" cy="0"/>
          <a:chOff x="0" y="0"/>
          <a:chExt cx="0" cy="0"/>
        </a:xfrm>
      </p:grpSpPr>
      <p:pic>
        <p:nvPicPr>
          <p:cNvPr id="10" name="GroupM_SingleColor_Logo_Navy_RGB.png" descr="GroupM_SingleColor_Logo_Navy_RGB.png">
            <a:extLst>
              <a:ext uri="{FF2B5EF4-FFF2-40B4-BE49-F238E27FC236}">
                <a16:creationId xmlns:a16="http://schemas.microsoft.com/office/drawing/2014/main" id="{4709D524-EECB-764F-AAA8-C5B1C4BDA0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3" name="Circle">
            <a:extLst>
              <a:ext uri="{FF2B5EF4-FFF2-40B4-BE49-F238E27FC236}">
                <a16:creationId xmlns:a16="http://schemas.microsoft.com/office/drawing/2014/main" id="{2475F59B-4650-1E40-80EC-6C7B3FFDF295}"/>
              </a:ext>
            </a:extLst>
          </p:cNvPr>
          <p:cNvSpPr/>
          <p:nvPr userDrawn="1"/>
        </p:nvSpPr>
        <p:spPr>
          <a:xfrm>
            <a:off x="7951231" y="1933405"/>
            <a:ext cx="5816484" cy="5816483"/>
          </a:xfrm>
          <a:prstGeom prst="ellipse">
            <a:avLst/>
          </a:prstGeom>
          <a:ln w="12700">
            <a:solidFill>
              <a:schemeClr val="accent1"/>
            </a:solidFill>
            <a:miter/>
          </a:ln>
        </p:spPr>
        <p:txBody>
          <a:bodyPr lIns="45719" rIns="45719" anchor="ctr">
            <a:noAutofit/>
          </a:bodyPr>
          <a:lstStyle/>
          <a:p>
            <a:endParaRPr dirty="0"/>
          </a:p>
        </p:txBody>
      </p:sp>
      <p:pic>
        <p:nvPicPr>
          <p:cNvPr id="14" name="Pattern_Medium space.ai" descr="Pattern_Medium space.ai">
            <a:extLst>
              <a:ext uri="{FF2B5EF4-FFF2-40B4-BE49-F238E27FC236}">
                <a16:creationId xmlns:a16="http://schemas.microsoft.com/office/drawing/2014/main" id="{5750B94F-5C40-2641-8DD6-4776667C6BF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chemeClr val="accent1"/>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16396"/>
          </a:xfrm>
        </p:spPr>
        <p:txBody>
          <a:bodyPr>
            <a:noAutofit/>
          </a:bodyPr>
          <a:lstStyle>
            <a:lvl1pPr>
              <a:spcBef>
                <a:spcPts val="0"/>
              </a:spcBef>
              <a:defRPr>
                <a:solidFill>
                  <a:schemeClr val="accent1"/>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normalizeH="0" baseline="0">
                <a:solidFill>
                  <a:schemeClr val="accent1"/>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chemeClr val="accent1"/>
            </a:solidFill>
          </a:ln>
        </p:spPr>
        <p:txBody>
          <a:bodyPr lIns="45719" rIns="45719">
            <a:noAutofit/>
          </a:bodyPr>
          <a:lstStyle/>
          <a:p>
            <a:endParaRPr dirty="0"/>
          </a:p>
        </p:txBody>
      </p:sp>
    </p:spTree>
    <p:extLst>
      <p:ext uri="{BB962C8B-B14F-4D97-AF65-F5344CB8AC3E}">
        <p14:creationId xmlns:p14="http://schemas.microsoft.com/office/powerpoint/2010/main" val="1291983705"/>
      </p:ext>
    </p:extLst>
  </p:cSld>
  <p:clrMapOvr>
    <a:masterClrMapping/>
  </p:clrMapOvr>
  <p:transition spd="med"/>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allout Opt 3">
    <p:bg>
      <p:bgPr>
        <a:solidFill>
          <a:srgbClr val="FFFFFF"/>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0" y="1966097"/>
            <a:ext cx="10545285" cy="2925805"/>
          </a:xfrm>
        </p:spPr>
        <p:txBody>
          <a:bodyPr anchor="ctr">
            <a:noAutofit/>
          </a:bodyPr>
          <a:lstStyle>
            <a:lvl1pPr algn="ctr">
              <a:lnSpc>
                <a:spcPct val="80000"/>
              </a:lnSpc>
              <a:spcBef>
                <a:spcPts val="0"/>
              </a:spcBef>
              <a:defRPr sz="3900" b="1" i="0" cap="all" spc="-70" baseline="0">
                <a:solidFill>
                  <a:schemeClr val="accent1"/>
                </a:solidFill>
                <a:latin typeface="Arial Black" panose="020B0604020202020204" pitchFamily="34" charset="0"/>
                <a:cs typeface="Arial Black" panose="020B0604020202020204" pitchFamily="34" charset="0"/>
              </a:defRPr>
            </a:lvl1pPr>
          </a:lstStyle>
          <a:p>
            <a:pPr lvl="0"/>
            <a:r>
              <a:rPr lang="en-US" dirty="0"/>
              <a:t>Callout</a:t>
            </a:r>
          </a:p>
        </p:txBody>
      </p:sp>
      <p:pic>
        <p:nvPicPr>
          <p:cNvPr id="7" name="GroupM_SingleColor_Logo_Navy_RGB.png" descr="GroupM_SingleColor_Logo_Navy_RGB.png">
            <a:extLst>
              <a:ext uri="{FF2B5EF4-FFF2-40B4-BE49-F238E27FC236}">
                <a16:creationId xmlns:a16="http://schemas.microsoft.com/office/drawing/2014/main" id="{518FA7E7-031B-6C48-A707-A7053822F3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13A32F37-8BA0-7944-BED5-1F6F125076C7}"/>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017090407"/>
      </p:ext>
    </p:extLst>
  </p:cSld>
  <p:clrMapOvr>
    <a:masterClrMapping/>
  </p:clrMapOvr>
  <p:transition spd="med"/>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reak Opt 1">
    <p:bg>
      <p:bgPr>
        <a:solidFill>
          <a:srgbClr val="0A2756"/>
        </a:solidFill>
        <a:effectLst/>
      </p:bgPr>
    </p:bg>
    <p:spTree>
      <p:nvGrpSpPr>
        <p:cNvPr id="1" name=""/>
        <p:cNvGrpSpPr/>
        <p:nvPr/>
      </p:nvGrpSpPr>
      <p:grpSpPr>
        <a:xfrm>
          <a:off x="0" y="0"/>
          <a:ext cx="0" cy="0"/>
          <a:chOff x="0" y="0"/>
          <a:chExt cx="0" cy="0"/>
        </a:xfrm>
      </p:grpSpPr>
      <p:pic>
        <p:nvPicPr>
          <p:cNvPr id="4" name="Pattern_Medium space_WHITE.ai" descr="GroupM Signature M Stamp Pattern of 30 M's arranged neatly in an evenly spaced group">
            <a:extLst>
              <a:ext uri="{FF2B5EF4-FFF2-40B4-BE49-F238E27FC236}">
                <a16:creationId xmlns:a16="http://schemas.microsoft.com/office/drawing/2014/main" id="{C6F647B5-3D11-A946-A090-00BE80D31BD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923492" y="918656"/>
            <a:ext cx="6345016" cy="5020688"/>
          </a:xfrm>
          <a:prstGeom prst="rect">
            <a:avLst/>
          </a:prstGeom>
          <a:noFill/>
          <a:ln w="12700">
            <a:miter lim="400000"/>
          </a:ln>
        </p:spPr>
      </p:pic>
    </p:spTree>
    <p:extLst>
      <p:ext uri="{BB962C8B-B14F-4D97-AF65-F5344CB8AC3E}">
        <p14:creationId xmlns:p14="http://schemas.microsoft.com/office/powerpoint/2010/main" val="1263404965"/>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reak Opt 2">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FBB51A-09F8-6D47-9D32-EC81BDFD8C40}"/>
              </a:ext>
            </a:extLst>
          </p:cNvPr>
          <p:cNvSpPr/>
          <p:nvPr userDrawn="1"/>
        </p:nvSpPr>
        <p:spPr>
          <a:xfrm>
            <a:off x="0" y="0"/>
            <a:ext cx="12192000" cy="6858000"/>
          </a:xfrm>
          <a:prstGeom prst="rect">
            <a:avLst/>
          </a:prstGeom>
          <a:solidFill>
            <a:schemeClr val="accent4"/>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pic>
        <p:nvPicPr>
          <p:cNvPr id="5" name="Pattern_Medium space.ai" descr="GroupM Signature M Stamp Pattern of 30 M's arranged neatly in an evenly spaced group">
            <a:extLst>
              <a:ext uri="{FF2B5EF4-FFF2-40B4-BE49-F238E27FC236}">
                <a16:creationId xmlns:a16="http://schemas.microsoft.com/office/drawing/2014/main" id="{C02537CA-074B-D247-8D18-260FBC4E114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923492" y="918656"/>
            <a:ext cx="6345016" cy="5020688"/>
          </a:xfrm>
          <a:prstGeom prst="rect">
            <a:avLst/>
          </a:prstGeom>
          <a:ln w="12700">
            <a:miter lim="400000"/>
          </a:ln>
        </p:spPr>
      </p:pic>
    </p:spTree>
    <p:extLst>
      <p:ext uri="{BB962C8B-B14F-4D97-AF65-F5344CB8AC3E}">
        <p14:creationId xmlns:p14="http://schemas.microsoft.com/office/powerpoint/2010/main" val="184877095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pt 1">
    <p:spTree>
      <p:nvGrpSpPr>
        <p:cNvPr id="1" name=""/>
        <p:cNvGrpSpPr/>
        <p:nvPr/>
      </p:nvGrpSpPr>
      <p:grpSpPr>
        <a:xfrm>
          <a:off x="0" y="0"/>
          <a:ext cx="0" cy="0"/>
          <a:chOff x="0" y="0"/>
          <a:chExt cx="0" cy="0"/>
        </a:xfrm>
      </p:grpSpPr>
      <p:pic>
        <p:nvPicPr>
          <p:cNvPr id="10" name="Deep Navy05.jpg" descr="3D M Artwork in Shades of Deep Navy Blue">
            <a:extLst>
              <a:ext uri="{FF2B5EF4-FFF2-40B4-BE49-F238E27FC236}">
                <a16:creationId xmlns:a16="http://schemas.microsoft.com/office/drawing/2014/main" id="{34B0B985-A5AA-134B-A915-8896AC1A41D6}"/>
              </a:ext>
            </a:extLst>
          </p:cNvPr>
          <p:cNvPicPr>
            <a:picLocks noChangeAspect="1"/>
          </p:cNvPicPr>
          <p:nvPr userDrawn="1"/>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chor="b">
            <a:noAutofit/>
          </a:body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95338"/>
          </a:xfrm>
        </p:spPr>
        <p:txBody>
          <a:bodyPr>
            <a:noAutofit/>
          </a:bodyPr>
          <a:lstStyle>
            <a:lvl1pPr>
              <a:spcBef>
                <a:spcPts val="0"/>
              </a:spcBef>
              <a:defRPr/>
            </a:lvl1pPr>
          </a:lstStyle>
          <a:p>
            <a:pPr lvl="0"/>
            <a:r>
              <a:rPr lang="en-US" dirty="0"/>
              <a:t>Here is a subtitle line for additional info about this presentation</a:t>
            </a:r>
          </a:p>
          <a:p>
            <a:pPr lvl="0"/>
            <a:endParaRPr lang="en-US" dirty="0"/>
          </a:p>
        </p:txBody>
      </p:sp>
      <p:pic>
        <p:nvPicPr>
          <p:cNvPr id="11" name="image1.png" descr="GroupM Logo in White&#10;">
            <a:extLst>
              <a:ext uri="{FF2B5EF4-FFF2-40B4-BE49-F238E27FC236}">
                <a16:creationId xmlns:a16="http://schemas.microsoft.com/office/drawing/2014/main" id="{9D6F0966-20F3-F441-87C0-D8CDA621D2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7" name="Text Placeholder 10">
            <a:extLst>
              <a:ext uri="{FF2B5EF4-FFF2-40B4-BE49-F238E27FC236}">
                <a16:creationId xmlns:a16="http://schemas.microsoft.com/office/drawing/2014/main" id="{04B76E8E-9190-0640-A880-B4B0ABF4C7BA}"/>
              </a:ext>
            </a:extLst>
          </p:cNvPr>
          <p:cNvSpPr>
            <a:spLocks noGrp="1"/>
          </p:cNvSpPr>
          <p:nvPr>
            <p:ph type="body" sz="quarter" idx="14" hasCustomPrompt="1"/>
          </p:nvPr>
        </p:nvSpPr>
        <p:spPr>
          <a:xfrm>
            <a:off x="809481" y="5830957"/>
            <a:ext cx="3436937" cy="556591"/>
          </a:xfrm>
        </p:spPr>
        <p:txBody>
          <a:bodyPr anchor="b">
            <a:noAutofit/>
          </a:bodyPr>
          <a:lstStyle>
            <a:lvl1pPr>
              <a:lnSpc>
                <a:spcPct val="100000"/>
              </a:lnSpc>
              <a:spcBef>
                <a:spcPts val="0"/>
              </a:spcBef>
              <a:defRPr sz="1200" b="1" i="0" cap="all" baseline="0">
                <a:solidFill>
                  <a:schemeClr val="accent4"/>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spTree>
    <p:extLst>
      <p:ext uri="{BB962C8B-B14F-4D97-AF65-F5344CB8AC3E}">
        <p14:creationId xmlns:p14="http://schemas.microsoft.com/office/powerpoint/2010/main" val="3756284561"/>
      </p:ext>
    </p:extLst>
  </p:cSld>
  <p:clrMapOvr>
    <a:masterClrMapping/>
  </p:clrMapOvr>
  <p:transition spd="med"/>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pt 2">
    <p:spTree>
      <p:nvGrpSpPr>
        <p:cNvPr id="1" name=""/>
        <p:cNvGrpSpPr/>
        <p:nvPr/>
      </p:nvGrpSpPr>
      <p:grpSpPr>
        <a:xfrm>
          <a:off x="0" y="0"/>
          <a:ext cx="0" cy="0"/>
          <a:chOff x="0" y="0"/>
          <a:chExt cx="0" cy="0"/>
        </a:xfrm>
      </p:grpSpPr>
      <p:pic>
        <p:nvPicPr>
          <p:cNvPr id="6" name="Teal04.jpg" descr="Teal04.jpg">
            <a:extLst>
              <a:ext uri="{FF2B5EF4-FFF2-40B4-BE49-F238E27FC236}">
                <a16:creationId xmlns:a16="http://schemas.microsoft.com/office/drawing/2014/main" id="{1FA042FC-1AF1-F549-AB86-631CB2766BB1}"/>
              </a:ext>
            </a:extLst>
          </p:cNvPr>
          <p:cNvPicPr>
            <a:picLocks noChangeAspect="1"/>
          </p:cNvPicPr>
          <p:nvPr userDrawn="1"/>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rgbClr val="FFFFFF"/>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95338"/>
          </a:xfrm>
        </p:spPr>
        <p:txBody>
          <a:bodyPr>
            <a:noAutofit/>
          </a:bodyPr>
          <a:lstStyle>
            <a:lvl1pPr>
              <a:spcBef>
                <a:spcPts val="0"/>
              </a:spcBef>
              <a:defRPr>
                <a:solidFill>
                  <a:srgbClr val="FFFFFF"/>
                </a:solidFill>
              </a:defRPr>
            </a:lvl1pPr>
          </a:lstStyle>
          <a:p>
            <a:pPr lvl="0"/>
            <a:r>
              <a:rPr lang="en-US" dirty="0"/>
              <a:t>Here is a subtitle line for additional info about this presentation</a:t>
            </a:r>
          </a:p>
          <a:p>
            <a:pPr lvl="0"/>
            <a:endParaRPr lang="en-US" dirty="0"/>
          </a:p>
        </p:txBody>
      </p:sp>
      <p:sp>
        <p:nvSpPr>
          <p:cNvPr id="11" name="Text Placeholder 10">
            <a:extLst>
              <a:ext uri="{FF2B5EF4-FFF2-40B4-BE49-F238E27FC236}">
                <a16:creationId xmlns:a16="http://schemas.microsoft.com/office/drawing/2014/main" id="{E097BF17-9B7F-DE4A-8CA3-48D171AB1C8B}"/>
              </a:ext>
            </a:extLst>
          </p:cNvPr>
          <p:cNvSpPr>
            <a:spLocks noGrp="1"/>
          </p:cNvSpPr>
          <p:nvPr>
            <p:ph type="body" sz="quarter" idx="13" hasCustomPrompt="1"/>
          </p:nvPr>
        </p:nvSpPr>
        <p:spPr>
          <a:xfrm>
            <a:off x="809481" y="5830957"/>
            <a:ext cx="3436937" cy="556591"/>
          </a:xfrm>
        </p:spPr>
        <p:txBody>
          <a:bodyPr anchor="b">
            <a:noAutofit/>
          </a:bodyPr>
          <a:lstStyle>
            <a:lvl1pPr>
              <a:lnSpc>
                <a:spcPct val="100000"/>
              </a:lnSpc>
              <a:spcBef>
                <a:spcPts val="0"/>
              </a:spcBef>
              <a:defRPr sz="1200" b="1" i="0" cap="all" baseline="0">
                <a:solidFill>
                  <a:srgbClr val="FFFFFF"/>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pic>
        <p:nvPicPr>
          <p:cNvPr id="12" name="image1.png" descr="GroupM Logo in White&#10;">
            <a:extLst>
              <a:ext uri="{FF2B5EF4-FFF2-40B4-BE49-F238E27FC236}">
                <a16:creationId xmlns:a16="http://schemas.microsoft.com/office/drawing/2014/main" id="{52E17833-2F00-A64C-97A3-DBF9DFE4990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Tree>
    <p:extLst>
      <p:ext uri="{BB962C8B-B14F-4D97-AF65-F5344CB8AC3E}">
        <p14:creationId xmlns:p14="http://schemas.microsoft.com/office/powerpoint/2010/main" val="3321625165"/>
      </p:ext>
    </p:extLst>
  </p:cSld>
  <p:clrMapOvr>
    <a:masterClrMapping/>
  </p:clrMapOvr>
  <p:transition spd="med"/>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BA0BA-305F-1426-DBA9-14C9BE863D5A}"/>
              </a:ext>
            </a:extLst>
          </p:cNvPr>
          <p:cNvSpPr>
            <a:spLocks noGrp="1"/>
          </p:cNvSpPr>
          <p:nvPr>
            <p:ph type="title"/>
          </p:nvPr>
        </p:nvSpPr>
        <p:spPr/>
        <p:txBody>
          <a:bodyPr/>
          <a:lstStyle/>
          <a:p>
            <a:r>
              <a:rPr lang="en-US"/>
              <a:t>Click to edit Master title style</a:t>
            </a:r>
            <a:endParaRPr lang="tr-TR"/>
          </a:p>
        </p:txBody>
      </p:sp>
      <p:sp>
        <p:nvSpPr>
          <p:cNvPr id="3" name="Content Placeholder 2">
            <a:extLst>
              <a:ext uri="{FF2B5EF4-FFF2-40B4-BE49-F238E27FC236}">
                <a16:creationId xmlns:a16="http://schemas.microsoft.com/office/drawing/2014/main" id="{DF483E25-F5CC-87ED-56D6-596F1C789C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7A2F5FE9-3ECC-9CA6-A1AF-BF544B122D3E}"/>
              </a:ext>
            </a:extLst>
          </p:cNvPr>
          <p:cNvSpPr>
            <a:spLocks noGrp="1"/>
          </p:cNvSpPr>
          <p:nvPr>
            <p:ph type="dt" sz="half" idx="10"/>
          </p:nvPr>
        </p:nvSpPr>
        <p:spPr/>
        <p:txBody>
          <a:bodyPr/>
          <a:lstStyle/>
          <a:p>
            <a:fld id="{292AAE82-4742-4454-AC15-CF70F3C69672}" type="datetimeFigureOut">
              <a:rPr lang="tr-TR" smtClean="0"/>
              <a:t>30.11.2023</a:t>
            </a:fld>
            <a:endParaRPr lang="tr-TR"/>
          </a:p>
        </p:txBody>
      </p:sp>
      <p:sp>
        <p:nvSpPr>
          <p:cNvPr id="5" name="Footer Placeholder 4">
            <a:extLst>
              <a:ext uri="{FF2B5EF4-FFF2-40B4-BE49-F238E27FC236}">
                <a16:creationId xmlns:a16="http://schemas.microsoft.com/office/drawing/2014/main" id="{3016064D-DC36-C7DF-961D-9CCC6A1AD093}"/>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8AADD29A-A1E5-1C56-D762-F67BD7C5DD62}"/>
              </a:ext>
            </a:extLst>
          </p:cNvPr>
          <p:cNvSpPr>
            <a:spLocks noGrp="1"/>
          </p:cNvSpPr>
          <p:nvPr>
            <p:ph type="sldNum" sz="quarter" idx="12"/>
          </p:nvPr>
        </p:nvSpPr>
        <p:spPr/>
        <p:txBody>
          <a:bodyPr/>
          <a:lstStyle/>
          <a:p>
            <a:fld id="{9EDF119E-560E-4DD2-862A-FC5A3A2DD92B}" type="slidenum">
              <a:rPr lang="tr-TR" smtClean="0"/>
              <a:t>‹#›</a:t>
            </a:fld>
            <a:endParaRPr lang="tr-TR"/>
          </a:p>
        </p:txBody>
      </p:sp>
    </p:spTree>
    <p:extLst>
      <p:ext uri="{BB962C8B-B14F-4D97-AF65-F5344CB8AC3E}">
        <p14:creationId xmlns:p14="http://schemas.microsoft.com/office/powerpoint/2010/main" val="31602181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pt 3">
    <p:spTree>
      <p:nvGrpSpPr>
        <p:cNvPr id="1" name=""/>
        <p:cNvGrpSpPr/>
        <p:nvPr/>
      </p:nvGrpSpPr>
      <p:grpSpPr>
        <a:xfrm>
          <a:off x="0" y="0"/>
          <a:ext cx="0" cy="0"/>
          <a:chOff x="0" y="0"/>
          <a:chExt cx="0" cy="0"/>
        </a:xfrm>
      </p:grpSpPr>
      <p:pic>
        <p:nvPicPr>
          <p:cNvPr id="7" name="Bright Blue03.jpg" descr="Bright Blue03.jpg">
            <a:extLst>
              <a:ext uri="{FF2B5EF4-FFF2-40B4-BE49-F238E27FC236}">
                <a16:creationId xmlns:a16="http://schemas.microsoft.com/office/drawing/2014/main" id="{0354D5CF-8610-394A-8572-871FD320AFE2}"/>
              </a:ext>
            </a:extLst>
          </p:cNvPr>
          <p:cNvPicPr>
            <a:picLocks noChangeAspect="1"/>
          </p:cNvPicPr>
          <p:nvPr userDrawn="1"/>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rgbClr val="FFFFFF"/>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95338"/>
          </a:xfrm>
        </p:spPr>
        <p:txBody>
          <a:bodyPr>
            <a:noAutofit/>
          </a:bodyPr>
          <a:lstStyle>
            <a:lvl1pPr>
              <a:spcBef>
                <a:spcPts val="0"/>
              </a:spcBef>
              <a:defRPr>
                <a:solidFill>
                  <a:srgbClr val="FFFFFF"/>
                </a:solidFill>
              </a:defRPr>
            </a:lvl1pPr>
          </a:lstStyle>
          <a:p>
            <a:pPr lvl="0"/>
            <a:r>
              <a:rPr lang="en-US" dirty="0"/>
              <a:t>Here is a subtitle line for additional info about this presentation</a:t>
            </a:r>
          </a:p>
          <a:p>
            <a:pPr lvl="0"/>
            <a:endParaRPr lang="en-US" dirty="0"/>
          </a:p>
        </p:txBody>
      </p:sp>
      <p:sp>
        <p:nvSpPr>
          <p:cNvPr id="11" name="Text Placeholder 10">
            <a:extLst>
              <a:ext uri="{FF2B5EF4-FFF2-40B4-BE49-F238E27FC236}">
                <a16:creationId xmlns:a16="http://schemas.microsoft.com/office/drawing/2014/main" id="{E097BF17-9B7F-DE4A-8CA3-48D171AB1C8B}"/>
              </a:ext>
            </a:extLst>
          </p:cNvPr>
          <p:cNvSpPr>
            <a:spLocks noGrp="1"/>
          </p:cNvSpPr>
          <p:nvPr>
            <p:ph type="body" sz="quarter" idx="13" hasCustomPrompt="1"/>
          </p:nvPr>
        </p:nvSpPr>
        <p:spPr>
          <a:xfrm>
            <a:off x="809481" y="5830957"/>
            <a:ext cx="3436937" cy="556591"/>
          </a:xfrm>
        </p:spPr>
        <p:txBody>
          <a:bodyPr anchor="b">
            <a:noAutofit/>
          </a:bodyPr>
          <a:lstStyle>
            <a:lvl1pPr>
              <a:lnSpc>
                <a:spcPct val="100000"/>
              </a:lnSpc>
              <a:spcBef>
                <a:spcPts val="0"/>
              </a:spcBef>
              <a:defRPr sz="1200" b="1" i="0" cap="all" baseline="0">
                <a:solidFill>
                  <a:srgbClr val="FFFFFF"/>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pic>
        <p:nvPicPr>
          <p:cNvPr id="12" name="image1.png" descr="GroupM Logo in White&#10;">
            <a:extLst>
              <a:ext uri="{FF2B5EF4-FFF2-40B4-BE49-F238E27FC236}">
                <a16:creationId xmlns:a16="http://schemas.microsoft.com/office/drawing/2014/main" id="{52E17833-2F00-A64C-97A3-DBF9DFE4990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Tree>
    <p:extLst>
      <p:ext uri="{BB962C8B-B14F-4D97-AF65-F5344CB8AC3E}">
        <p14:creationId xmlns:p14="http://schemas.microsoft.com/office/powerpoint/2010/main" val="2091393429"/>
      </p:ext>
    </p:extLst>
  </p:cSld>
  <p:clrMapOvr>
    <a:masterClrMapping/>
  </p:clrMapOvr>
  <p:transition spd="med"/>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pt 4">
    <p:spTree>
      <p:nvGrpSpPr>
        <p:cNvPr id="1" name=""/>
        <p:cNvGrpSpPr/>
        <p:nvPr/>
      </p:nvGrpSpPr>
      <p:grpSpPr>
        <a:xfrm>
          <a:off x="0" y="0"/>
          <a:ext cx="0" cy="0"/>
          <a:chOff x="0" y="0"/>
          <a:chExt cx="0" cy="0"/>
        </a:xfrm>
      </p:grpSpPr>
      <p:pic>
        <p:nvPicPr>
          <p:cNvPr id="8" name="Beige02.jpg" descr="Beige02.jpg">
            <a:extLst>
              <a:ext uri="{FF2B5EF4-FFF2-40B4-BE49-F238E27FC236}">
                <a16:creationId xmlns:a16="http://schemas.microsoft.com/office/drawing/2014/main" id="{D3CBB5B8-16A9-0E4E-A67F-5F0434034E46}"/>
              </a:ext>
            </a:extLst>
          </p:cNvPr>
          <p:cNvPicPr>
            <a:picLocks noChangeAspect="1"/>
          </p:cNvPicPr>
          <p:nvPr userDrawn="1"/>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chemeClr val="accent1"/>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30461"/>
            <a:ext cx="6396335" cy="959288"/>
          </a:xfrm>
        </p:spPr>
        <p:txBody>
          <a:bodyPr>
            <a:noAutofit/>
          </a:bodyPr>
          <a:lstStyle>
            <a:lvl1pPr>
              <a:spcBef>
                <a:spcPts val="0"/>
              </a:spcBef>
              <a:defRPr>
                <a:solidFill>
                  <a:schemeClr val="accent1"/>
                </a:solidFill>
              </a:defRPr>
            </a:lvl1pPr>
          </a:lstStyle>
          <a:p>
            <a:pPr lvl="0"/>
            <a:r>
              <a:rPr lang="en-US" dirty="0"/>
              <a:t>Here is a subtitle line for additional info about this presentation</a:t>
            </a:r>
          </a:p>
          <a:p>
            <a:pPr lvl="0"/>
            <a:endParaRPr lang="en-US" dirty="0"/>
          </a:p>
        </p:txBody>
      </p:sp>
      <p:sp>
        <p:nvSpPr>
          <p:cNvPr id="7" name="Text Placeholder 6">
            <a:extLst>
              <a:ext uri="{FF2B5EF4-FFF2-40B4-BE49-F238E27FC236}">
                <a16:creationId xmlns:a16="http://schemas.microsoft.com/office/drawing/2014/main" id="{D96F9245-B4CA-844E-A744-B51906304D68}"/>
              </a:ext>
            </a:extLst>
          </p:cNvPr>
          <p:cNvSpPr>
            <a:spLocks noGrp="1"/>
          </p:cNvSpPr>
          <p:nvPr>
            <p:ph type="body" sz="quarter" idx="12" hasCustomPrompt="1"/>
          </p:nvPr>
        </p:nvSpPr>
        <p:spPr>
          <a:xfrm>
            <a:off x="809480" y="5830956"/>
            <a:ext cx="3436937" cy="569843"/>
          </a:xfrm>
        </p:spPr>
        <p:txBody>
          <a:bodyPr anchor="b">
            <a:noAutofit/>
          </a:bodyPr>
          <a:lstStyle>
            <a:lvl1pPr>
              <a:lnSpc>
                <a:spcPct val="100000"/>
              </a:lnSpc>
              <a:spcBef>
                <a:spcPts val="0"/>
              </a:spcBef>
              <a:defRPr sz="1200" b="1" i="0" cap="all" baseline="0">
                <a:solidFill>
                  <a:schemeClr val="accent1"/>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pic>
        <p:nvPicPr>
          <p:cNvPr id="9" name="GroupM_SingleColor_Logo_Navy_RGB.png" descr="GroupM_SingleColor_Logo_Navy_RGB.png">
            <a:extLst>
              <a:ext uri="{FF2B5EF4-FFF2-40B4-BE49-F238E27FC236}">
                <a16:creationId xmlns:a16="http://schemas.microsoft.com/office/drawing/2014/main" id="{E4C91ED8-68D4-714B-919D-DCBBAB27AED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Tree>
    <p:extLst>
      <p:ext uri="{BB962C8B-B14F-4D97-AF65-F5344CB8AC3E}">
        <p14:creationId xmlns:p14="http://schemas.microsoft.com/office/powerpoint/2010/main" val="4231782641"/>
      </p:ext>
    </p:extLst>
  </p:cSld>
  <p:clrMapOvr>
    <a:masterClrMapping/>
  </p:clrMapOvr>
  <p:transition spd="med"/>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pt 5">
    <p:bg>
      <p:bgPr>
        <a:solidFill>
          <a:schemeClr val="accent1"/>
        </a:solidFill>
        <a:effectLst/>
      </p:bgPr>
    </p:bg>
    <p:spTree>
      <p:nvGrpSpPr>
        <p:cNvPr id="1" name=""/>
        <p:cNvGrpSpPr/>
        <p:nvPr/>
      </p:nvGrpSpPr>
      <p:grpSpPr>
        <a:xfrm>
          <a:off x="0" y="0"/>
          <a:ext cx="0" cy="0"/>
          <a:chOff x="0" y="0"/>
          <a:chExt cx="0" cy="0"/>
        </a:xfrm>
      </p:grpSpPr>
      <p:sp>
        <p:nvSpPr>
          <p:cNvPr id="7" name="Circle">
            <a:extLst>
              <a:ext uri="{FF2B5EF4-FFF2-40B4-BE49-F238E27FC236}">
                <a16:creationId xmlns:a16="http://schemas.microsoft.com/office/drawing/2014/main" id="{0BCF0794-3E80-8642-B102-602D55B2F860}"/>
              </a:ext>
            </a:extLst>
          </p:cNvPr>
          <p:cNvSpPr/>
          <p:nvPr userDrawn="1"/>
        </p:nvSpPr>
        <p:spPr>
          <a:xfrm>
            <a:off x="7951231" y="1933405"/>
            <a:ext cx="5816484" cy="5816483"/>
          </a:xfrm>
          <a:prstGeom prst="ellipse">
            <a:avLst/>
          </a:prstGeom>
          <a:ln w="12700">
            <a:solidFill>
              <a:srgbClr val="01FFB2"/>
            </a:solidFill>
            <a:miter/>
          </a:ln>
        </p:spPr>
        <p:txBody>
          <a:bodyPr lIns="45719" rIns="45719" anchor="ctr">
            <a:noAutofit/>
          </a:bodyPr>
          <a:lstStyle/>
          <a:p>
            <a:endParaRPr dirty="0"/>
          </a:p>
        </p:txBody>
      </p:sp>
      <p:pic>
        <p:nvPicPr>
          <p:cNvPr id="8" name="Pattern_Medium space_WHITE.ai" descr="Pattern_Medium space_WHITE.ai">
            <a:extLst>
              <a:ext uri="{FF2B5EF4-FFF2-40B4-BE49-F238E27FC236}">
                <a16:creationId xmlns:a16="http://schemas.microsoft.com/office/drawing/2014/main" id="{B8AC53D0-7152-9F48-A962-0718479FE85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06004"/>
          </a:xfrm>
        </p:spPr>
        <p:txBody>
          <a:bodyPr>
            <a:noAutofit/>
          </a:bodyPr>
          <a:lstStyle>
            <a:lvl1pPr>
              <a:spcBef>
                <a:spcPts val="0"/>
              </a:spcBef>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pic>
        <p:nvPicPr>
          <p:cNvPr id="11" name="image1.png" descr="GroupM Logo in White&#10;">
            <a:extLst>
              <a:ext uri="{FF2B5EF4-FFF2-40B4-BE49-F238E27FC236}">
                <a16:creationId xmlns:a16="http://schemas.microsoft.com/office/drawing/2014/main" id="{9D6F0966-20F3-F441-87C0-D8CDA621D2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rgbClr val="01FFB2"/>
            </a:solidFill>
          </a:ln>
        </p:spPr>
        <p:txBody>
          <a:bodyPr lIns="45719" rIns="45719">
            <a:noAutofit/>
          </a:bodyPr>
          <a:lstStyle/>
          <a:p>
            <a:endParaRPr dirty="0"/>
          </a:p>
        </p:txBody>
      </p:sp>
    </p:spTree>
    <p:extLst>
      <p:ext uri="{BB962C8B-B14F-4D97-AF65-F5344CB8AC3E}">
        <p14:creationId xmlns:p14="http://schemas.microsoft.com/office/powerpoint/2010/main" val="1329168739"/>
      </p:ext>
    </p:extLst>
  </p:cSld>
  <p:clrMapOvr>
    <a:masterClrMapping/>
  </p:clrMapOvr>
  <p:transition spd="med"/>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pt 6">
    <p:bg>
      <p:bgPr>
        <a:solidFill>
          <a:srgbClr val="01B5B2"/>
        </a:solidFill>
        <a:effectLst/>
      </p:bgPr>
    </p:bg>
    <p:spTree>
      <p:nvGrpSpPr>
        <p:cNvPr id="1" name=""/>
        <p:cNvGrpSpPr/>
        <p:nvPr/>
      </p:nvGrpSpPr>
      <p:grpSpPr>
        <a:xfrm>
          <a:off x="0" y="0"/>
          <a:ext cx="0" cy="0"/>
          <a:chOff x="0" y="0"/>
          <a:chExt cx="0" cy="0"/>
        </a:xfrm>
      </p:grpSpPr>
      <p:sp>
        <p:nvSpPr>
          <p:cNvPr id="7" name="Circle">
            <a:extLst>
              <a:ext uri="{FF2B5EF4-FFF2-40B4-BE49-F238E27FC236}">
                <a16:creationId xmlns:a16="http://schemas.microsoft.com/office/drawing/2014/main" id="{0BCF0794-3E80-8642-B102-602D55B2F860}"/>
              </a:ext>
            </a:extLst>
          </p:cNvPr>
          <p:cNvSpPr/>
          <p:nvPr userDrawn="1"/>
        </p:nvSpPr>
        <p:spPr>
          <a:xfrm>
            <a:off x="7951231" y="1933405"/>
            <a:ext cx="5816484" cy="5816483"/>
          </a:xfrm>
          <a:prstGeom prst="ellipse">
            <a:avLst/>
          </a:prstGeom>
          <a:ln w="12700">
            <a:solidFill>
              <a:srgbClr val="01FFB2"/>
            </a:solidFill>
            <a:miter/>
          </a:ln>
        </p:spPr>
        <p:txBody>
          <a:bodyPr lIns="45719" rIns="45719" anchor="ctr">
            <a:noAutofit/>
          </a:bodyPr>
          <a:lstStyle/>
          <a:p>
            <a:endParaRPr dirty="0"/>
          </a:p>
        </p:txBody>
      </p:sp>
      <p:pic>
        <p:nvPicPr>
          <p:cNvPr id="8" name="Pattern_Medium space_WHITE.ai" descr="Pattern_Medium space_WHITE.ai">
            <a:extLst>
              <a:ext uri="{FF2B5EF4-FFF2-40B4-BE49-F238E27FC236}">
                <a16:creationId xmlns:a16="http://schemas.microsoft.com/office/drawing/2014/main" id="{B8AC53D0-7152-9F48-A962-0718479FE85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rgbClr val="FFFFFF"/>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16392"/>
          </a:xfrm>
        </p:spPr>
        <p:txBody>
          <a:bodyPr>
            <a:noAutofit/>
          </a:bodyPr>
          <a:lstStyle>
            <a:lvl1pPr>
              <a:spcBef>
                <a:spcPts val="0"/>
              </a:spcBef>
              <a:defRPr>
                <a:solidFill>
                  <a:srgbClr val="FFFFFF"/>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rgbClr val="FFFFFF"/>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pic>
        <p:nvPicPr>
          <p:cNvPr id="11" name="image1.png" descr="GroupM Logo in White&#10;">
            <a:extLst>
              <a:ext uri="{FF2B5EF4-FFF2-40B4-BE49-F238E27FC236}">
                <a16:creationId xmlns:a16="http://schemas.microsoft.com/office/drawing/2014/main" id="{9D6F0966-20F3-F441-87C0-D8CDA621D2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rgbClr val="01FFB2"/>
            </a:solidFill>
          </a:ln>
        </p:spPr>
        <p:txBody>
          <a:bodyPr lIns="45719" rIns="45719">
            <a:noAutofit/>
          </a:bodyPr>
          <a:lstStyle/>
          <a:p>
            <a:endParaRPr dirty="0"/>
          </a:p>
        </p:txBody>
      </p:sp>
    </p:spTree>
    <p:extLst>
      <p:ext uri="{BB962C8B-B14F-4D97-AF65-F5344CB8AC3E}">
        <p14:creationId xmlns:p14="http://schemas.microsoft.com/office/powerpoint/2010/main" val="2078938102"/>
      </p:ext>
    </p:extLst>
  </p:cSld>
  <p:clrMapOvr>
    <a:masterClrMapping/>
  </p:clrMapOvr>
  <p:transition spd="med"/>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pt 7">
    <p:bg>
      <p:bgPr>
        <a:solidFill>
          <a:schemeClr val="accent4"/>
        </a:solidFill>
        <a:effectLst/>
      </p:bgPr>
    </p:bg>
    <p:spTree>
      <p:nvGrpSpPr>
        <p:cNvPr id="1" name=""/>
        <p:cNvGrpSpPr/>
        <p:nvPr/>
      </p:nvGrpSpPr>
      <p:grpSpPr>
        <a:xfrm>
          <a:off x="0" y="0"/>
          <a:ext cx="0" cy="0"/>
          <a:chOff x="0" y="0"/>
          <a:chExt cx="0" cy="0"/>
        </a:xfrm>
      </p:grpSpPr>
      <p:pic>
        <p:nvPicPr>
          <p:cNvPr id="10" name="GroupM_SingleColor_Logo_Navy_RGB.png" descr="GroupM_SingleColor_Logo_Navy_RGB.png">
            <a:extLst>
              <a:ext uri="{FF2B5EF4-FFF2-40B4-BE49-F238E27FC236}">
                <a16:creationId xmlns:a16="http://schemas.microsoft.com/office/drawing/2014/main" id="{4709D524-EECB-764F-AAA8-C5B1C4BDA0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3" name="Circle">
            <a:extLst>
              <a:ext uri="{FF2B5EF4-FFF2-40B4-BE49-F238E27FC236}">
                <a16:creationId xmlns:a16="http://schemas.microsoft.com/office/drawing/2014/main" id="{2475F59B-4650-1E40-80EC-6C7B3FFDF295}"/>
              </a:ext>
            </a:extLst>
          </p:cNvPr>
          <p:cNvSpPr/>
          <p:nvPr userDrawn="1"/>
        </p:nvSpPr>
        <p:spPr>
          <a:xfrm>
            <a:off x="7951231" y="1933405"/>
            <a:ext cx="5816484" cy="5816483"/>
          </a:xfrm>
          <a:prstGeom prst="ellipse">
            <a:avLst/>
          </a:prstGeom>
          <a:ln w="12700">
            <a:solidFill>
              <a:schemeClr val="accent1"/>
            </a:solidFill>
            <a:miter/>
          </a:ln>
        </p:spPr>
        <p:txBody>
          <a:bodyPr lIns="45719" rIns="45719" anchor="ctr">
            <a:noAutofit/>
          </a:bodyPr>
          <a:lstStyle/>
          <a:p>
            <a:endParaRPr dirty="0"/>
          </a:p>
        </p:txBody>
      </p:sp>
      <p:pic>
        <p:nvPicPr>
          <p:cNvPr id="14" name="Pattern_Medium space.ai" descr="Pattern_Medium space.ai">
            <a:extLst>
              <a:ext uri="{FF2B5EF4-FFF2-40B4-BE49-F238E27FC236}">
                <a16:creationId xmlns:a16="http://schemas.microsoft.com/office/drawing/2014/main" id="{5750B94F-5C40-2641-8DD6-4776667C6BF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chemeClr val="accent1"/>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06003"/>
          </a:xfrm>
        </p:spPr>
        <p:txBody>
          <a:bodyPr>
            <a:noAutofit/>
          </a:bodyPr>
          <a:lstStyle>
            <a:lvl1pPr>
              <a:spcBef>
                <a:spcPts val="0"/>
              </a:spcBef>
              <a:defRPr>
                <a:solidFill>
                  <a:schemeClr val="accent1"/>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chemeClr val="accent1"/>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chemeClr val="accent1"/>
            </a:solidFill>
          </a:ln>
        </p:spPr>
        <p:txBody>
          <a:bodyPr lIns="45719" rIns="45719">
            <a:noAutofit/>
          </a:bodyPr>
          <a:lstStyle/>
          <a:p>
            <a:endParaRPr dirty="0"/>
          </a:p>
        </p:txBody>
      </p:sp>
    </p:spTree>
    <p:extLst>
      <p:ext uri="{BB962C8B-B14F-4D97-AF65-F5344CB8AC3E}">
        <p14:creationId xmlns:p14="http://schemas.microsoft.com/office/powerpoint/2010/main" val="965037288"/>
      </p:ext>
    </p:extLst>
  </p:cSld>
  <p:clrMapOvr>
    <a:masterClrMapping/>
  </p:clrMapOvr>
  <p:transition spd="med"/>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pt 8">
    <p:bg>
      <p:bgPr>
        <a:solidFill>
          <a:schemeClr val="accent2"/>
        </a:solidFill>
        <a:effectLst/>
      </p:bgPr>
    </p:bg>
    <p:spTree>
      <p:nvGrpSpPr>
        <p:cNvPr id="1" name=""/>
        <p:cNvGrpSpPr/>
        <p:nvPr/>
      </p:nvGrpSpPr>
      <p:grpSpPr>
        <a:xfrm>
          <a:off x="0" y="0"/>
          <a:ext cx="0" cy="0"/>
          <a:chOff x="0" y="0"/>
          <a:chExt cx="0" cy="0"/>
        </a:xfrm>
      </p:grpSpPr>
      <p:sp>
        <p:nvSpPr>
          <p:cNvPr id="7" name="Circle">
            <a:extLst>
              <a:ext uri="{FF2B5EF4-FFF2-40B4-BE49-F238E27FC236}">
                <a16:creationId xmlns:a16="http://schemas.microsoft.com/office/drawing/2014/main" id="{0BCF0794-3E80-8642-B102-602D55B2F860}"/>
              </a:ext>
            </a:extLst>
          </p:cNvPr>
          <p:cNvSpPr/>
          <p:nvPr userDrawn="1"/>
        </p:nvSpPr>
        <p:spPr>
          <a:xfrm>
            <a:off x="7951231" y="1933405"/>
            <a:ext cx="5816484" cy="5816483"/>
          </a:xfrm>
          <a:prstGeom prst="ellipse">
            <a:avLst/>
          </a:prstGeom>
          <a:ln w="12700">
            <a:solidFill>
              <a:schemeClr val="accent1"/>
            </a:solidFill>
            <a:miter/>
          </a:ln>
        </p:spPr>
        <p:txBody>
          <a:bodyPr lIns="45719" rIns="45719" anchor="ctr">
            <a:noAutofit/>
          </a:bodyPr>
          <a:lstStyle/>
          <a:p>
            <a:endParaRPr dirty="0"/>
          </a:p>
        </p:txBody>
      </p:sp>
      <p:pic>
        <p:nvPicPr>
          <p:cNvPr id="8" name="Pattern_Medium space_WHITE.ai" descr="Pattern_Medium space_WHITE.ai">
            <a:extLst>
              <a:ext uri="{FF2B5EF4-FFF2-40B4-BE49-F238E27FC236}">
                <a16:creationId xmlns:a16="http://schemas.microsoft.com/office/drawing/2014/main" id="{B8AC53D0-7152-9F48-A962-0718479FE85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rgbClr val="FFFFFF"/>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06002"/>
          </a:xfrm>
        </p:spPr>
        <p:txBody>
          <a:bodyPr>
            <a:noAutofit/>
          </a:bodyPr>
          <a:lstStyle>
            <a:lvl1pPr>
              <a:spcBef>
                <a:spcPts val="0"/>
              </a:spcBef>
              <a:defRPr>
                <a:solidFill>
                  <a:srgbClr val="FFFFFF"/>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rgbClr val="FFFFFF"/>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pic>
        <p:nvPicPr>
          <p:cNvPr id="11" name="image1.png" descr="GroupM Logo in White&#10;">
            <a:extLst>
              <a:ext uri="{FF2B5EF4-FFF2-40B4-BE49-F238E27FC236}">
                <a16:creationId xmlns:a16="http://schemas.microsoft.com/office/drawing/2014/main" id="{9D6F0966-20F3-F441-87C0-D8CDA621D2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chemeClr val="accent1"/>
            </a:solidFill>
          </a:ln>
        </p:spPr>
        <p:txBody>
          <a:bodyPr lIns="45719" rIns="45719">
            <a:noAutofit/>
          </a:bodyPr>
          <a:lstStyle/>
          <a:p>
            <a:endParaRPr dirty="0"/>
          </a:p>
        </p:txBody>
      </p:sp>
    </p:spTree>
    <p:extLst>
      <p:ext uri="{BB962C8B-B14F-4D97-AF65-F5344CB8AC3E}">
        <p14:creationId xmlns:p14="http://schemas.microsoft.com/office/powerpoint/2010/main" val="492804331"/>
      </p:ext>
    </p:extLst>
  </p:cSld>
  <p:clrMapOvr>
    <a:masterClrMapping/>
  </p:clrMapOvr>
  <p:transition spd="med"/>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pt 9">
    <p:bg>
      <p:bgPr>
        <a:solidFill>
          <a:schemeClr val="accent6"/>
        </a:solidFill>
        <a:effectLst/>
      </p:bgPr>
    </p:bg>
    <p:spTree>
      <p:nvGrpSpPr>
        <p:cNvPr id="1" name=""/>
        <p:cNvGrpSpPr/>
        <p:nvPr/>
      </p:nvGrpSpPr>
      <p:grpSpPr>
        <a:xfrm>
          <a:off x="0" y="0"/>
          <a:ext cx="0" cy="0"/>
          <a:chOff x="0" y="0"/>
          <a:chExt cx="0" cy="0"/>
        </a:xfrm>
      </p:grpSpPr>
      <p:pic>
        <p:nvPicPr>
          <p:cNvPr id="10" name="GroupM_SingleColor_Logo_Navy_RGB.png" descr="GroupM_SingleColor_Logo_Navy_RGB.png">
            <a:extLst>
              <a:ext uri="{FF2B5EF4-FFF2-40B4-BE49-F238E27FC236}">
                <a16:creationId xmlns:a16="http://schemas.microsoft.com/office/drawing/2014/main" id="{4709D524-EECB-764F-AAA8-C5B1C4BDA0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3" name="Circle">
            <a:extLst>
              <a:ext uri="{FF2B5EF4-FFF2-40B4-BE49-F238E27FC236}">
                <a16:creationId xmlns:a16="http://schemas.microsoft.com/office/drawing/2014/main" id="{2475F59B-4650-1E40-80EC-6C7B3FFDF295}"/>
              </a:ext>
            </a:extLst>
          </p:cNvPr>
          <p:cNvSpPr/>
          <p:nvPr userDrawn="1"/>
        </p:nvSpPr>
        <p:spPr>
          <a:xfrm>
            <a:off x="7951231" y="1933405"/>
            <a:ext cx="5816484" cy="5816483"/>
          </a:xfrm>
          <a:prstGeom prst="ellipse">
            <a:avLst/>
          </a:prstGeom>
          <a:ln w="12700">
            <a:solidFill>
              <a:srgbClr val="FFA900"/>
            </a:solidFill>
            <a:miter/>
          </a:ln>
        </p:spPr>
        <p:txBody>
          <a:bodyPr lIns="45719" rIns="45719" anchor="ctr">
            <a:noAutofit/>
          </a:bodyPr>
          <a:lstStyle/>
          <a:p>
            <a:endParaRPr dirty="0"/>
          </a:p>
        </p:txBody>
      </p:sp>
      <p:pic>
        <p:nvPicPr>
          <p:cNvPr id="14" name="Pattern_Medium space.ai" descr="Pattern_Medium space.ai">
            <a:extLst>
              <a:ext uri="{FF2B5EF4-FFF2-40B4-BE49-F238E27FC236}">
                <a16:creationId xmlns:a16="http://schemas.microsoft.com/office/drawing/2014/main" id="{5750B94F-5C40-2641-8DD6-4776667C6BF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chemeClr val="accent1"/>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16394"/>
          </a:xfrm>
        </p:spPr>
        <p:txBody>
          <a:bodyPr>
            <a:noAutofit/>
          </a:bodyPr>
          <a:lstStyle>
            <a:lvl1pPr>
              <a:spcBef>
                <a:spcPts val="0"/>
              </a:spcBef>
              <a:defRPr>
                <a:solidFill>
                  <a:schemeClr val="accent1"/>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chemeClr val="accent1"/>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rgbClr val="F15A1C"/>
            </a:solidFill>
          </a:ln>
        </p:spPr>
        <p:txBody>
          <a:bodyPr lIns="45719" rIns="45719">
            <a:noAutofit/>
          </a:bodyPr>
          <a:lstStyle/>
          <a:p>
            <a:endParaRPr dirty="0"/>
          </a:p>
        </p:txBody>
      </p:sp>
    </p:spTree>
    <p:extLst>
      <p:ext uri="{BB962C8B-B14F-4D97-AF65-F5344CB8AC3E}">
        <p14:creationId xmlns:p14="http://schemas.microsoft.com/office/powerpoint/2010/main" val="162156120"/>
      </p:ext>
    </p:extLst>
  </p:cSld>
  <p:clrMapOvr>
    <a:masterClrMapping/>
  </p:clrMapOvr>
  <p:transition spd="med"/>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pt 10">
    <p:bg>
      <p:bgPr>
        <a:solidFill>
          <a:srgbClr val="FFFFFF"/>
        </a:solidFill>
        <a:effectLst/>
      </p:bgPr>
    </p:bg>
    <p:spTree>
      <p:nvGrpSpPr>
        <p:cNvPr id="1" name=""/>
        <p:cNvGrpSpPr/>
        <p:nvPr/>
      </p:nvGrpSpPr>
      <p:grpSpPr>
        <a:xfrm>
          <a:off x="0" y="0"/>
          <a:ext cx="0" cy="0"/>
          <a:chOff x="0" y="0"/>
          <a:chExt cx="0" cy="0"/>
        </a:xfrm>
      </p:grpSpPr>
      <p:pic>
        <p:nvPicPr>
          <p:cNvPr id="10" name="GroupM_SingleColor_Logo_Navy_RGB.png" descr="GroupM_SingleColor_Logo_Navy_RGB.png">
            <a:extLst>
              <a:ext uri="{FF2B5EF4-FFF2-40B4-BE49-F238E27FC236}">
                <a16:creationId xmlns:a16="http://schemas.microsoft.com/office/drawing/2014/main" id="{4709D524-EECB-764F-AAA8-C5B1C4BDA0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3" name="Circle">
            <a:extLst>
              <a:ext uri="{FF2B5EF4-FFF2-40B4-BE49-F238E27FC236}">
                <a16:creationId xmlns:a16="http://schemas.microsoft.com/office/drawing/2014/main" id="{2475F59B-4650-1E40-80EC-6C7B3FFDF295}"/>
              </a:ext>
            </a:extLst>
          </p:cNvPr>
          <p:cNvSpPr/>
          <p:nvPr userDrawn="1"/>
        </p:nvSpPr>
        <p:spPr>
          <a:xfrm>
            <a:off x="7951231" y="1933405"/>
            <a:ext cx="5816484" cy="5816483"/>
          </a:xfrm>
          <a:prstGeom prst="ellipse">
            <a:avLst/>
          </a:prstGeom>
          <a:ln w="12700">
            <a:solidFill>
              <a:srgbClr val="01B5B2"/>
            </a:solidFill>
            <a:miter/>
          </a:ln>
        </p:spPr>
        <p:txBody>
          <a:bodyPr lIns="45719" rIns="45719" anchor="ctr">
            <a:noAutofit/>
          </a:bodyPr>
          <a:lstStyle/>
          <a:p>
            <a:endParaRPr dirty="0"/>
          </a:p>
        </p:txBody>
      </p:sp>
      <p:pic>
        <p:nvPicPr>
          <p:cNvPr id="14" name="Pattern_Medium space.ai" descr="Pattern_Medium space.ai">
            <a:extLst>
              <a:ext uri="{FF2B5EF4-FFF2-40B4-BE49-F238E27FC236}">
                <a16:creationId xmlns:a16="http://schemas.microsoft.com/office/drawing/2014/main" id="{5750B94F-5C40-2641-8DD6-4776667C6BF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chemeClr val="accent1"/>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16394"/>
          </a:xfrm>
        </p:spPr>
        <p:txBody>
          <a:bodyPr>
            <a:noAutofit/>
          </a:bodyPr>
          <a:lstStyle>
            <a:lvl1pPr>
              <a:spcBef>
                <a:spcPts val="0"/>
              </a:spcBef>
              <a:defRPr>
                <a:solidFill>
                  <a:schemeClr val="accent1"/>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chemeClr val="accent1"/>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rgbClr val="01B5B2"/>
            </a:solidFill>
          </a:ln>
        </p:spPr>
        <p:txBody>
          <a:bodyPr lIns="45719" rIns="45719">
            <a:noAutofit/>
          </a:bodyPr>
          <a:lstStyle/>
          <a:p>
            <a:endParaRPr dirty="0"/>
          </a:p>
        </p:txBody>
      </p:sp>
    </p:spTree>
    <p:extLst>
      <p:ext uri="{BB962C8B-B14F-4D97-AF65-F5344CB8AC3E}">
        <p14:creationId xmlns:p14="http://schemas.microsoft.com/office/powerpoint/2010/main" val="3884566187"/>
      </p:ext>
    </p:extLst>
  </p:cSld>
  <p:clrMapOvr>
    <a:masterClrMapping/>
  </p:clrMapOvr>
  <p:transition spd="med"/>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pt 11">
    <p:bg>
      <p:bgPr>
        <a:solidFill>
          <a:srgbClr val="F15A1C"/>
        </a:solidFill>
        <a:effectLst/>
      </p:bgPr>
    </p:bg>
    <p:spTree>
      <p:nvGrpSpPr>
        <p:cNvPr id="1" name=""/>
        <p:cNvGrpSpPr/>
        <p:nvPr/>
      </p:nvGrpSpPr>
      <p:grpSpPr>
        <a:xfrm>
          <a:off x="0" y="0"/>
          <a:ext cx="0" cy="0"/>
          <a:chOff x="0" y="0"/>
          <a:chExt cx="0" cy="0"/>
        </a:xfrm>
      </p:grpSpPr>
      <p:sp>
        <p:nvSpPr>
          <p:cNvPr id="7" name="Circle">
            <a:extLst>
              <a:ext uri="{FF2B5EF4-FFF2-40B4-BE49-F238E27FC236}">
                <a16:creationId xmlns:a16="http://schemas.microsoft.com/office/drawing/2014/main" id="{0BCF0794-3E80-8642-B102-602D55B2F860}"/>
              </a:ext>
            </a:extLst>
          </p:cNvPr>
          <p:cNvSpPr/>
          <p:nvPr userDrawn="1"/>
        </p:nvSpPr>
        <p:spPr>
          <a:xfrm>
            <a:off x="7951231" y="1933405"/>
            <a:ext cx="5816484" cy="5816483"/>
          </a:xfrm>
          <a:prstGeom prst="ellipse">
            <a:avLst/>
          </a:prstGeom>
          <a:ln w="12700">
            <a:solidFill>
              <a:srgbClr val="FFFFFF"/>
            </a:solidFill>
            <a:miter/>
          </a:ln>
        </p:spPr>
        <p:txBody>
          <a:bodyPr lIns="45719" rIns="45719" anchor="ctr">
            <a:noAutofit/>
          </a:bodyPr>
          <a:lstStyle/>
          <a:p>
            <a:endParaRPr dirty="0"/>
          </a:p>
        </p:txBody>
      </p:sp>
      <p:pic>
        <p:nvPicPr>
          <p:cNvPr id="8" name="Pattern_Medium space_WHITE.ai" descr="Pattern_Medium space_WHITE.ai">
            <a:extLst>
              <a:ext uri="{FF2B5EF4-FFF2-40B4-BE49-F238E27FC236}">
                <a16:creationId xmlns:a16="http://schemas.microsoft.com/office/drawing/2014/main" id="{B8AC53D0-7152-9F48-A962-0718479FE85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rgbClr val="FFFFFF"/>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16394"/>
          </a:xfrm>
        </p:spPr>
        <p:txBody>
          <a:bodyPr>
            <a:noAutofit/>
          </a:bodyPr>
          <a:lstStyle>
            <a:lvl1pPr>
              <a:spcBef>
                <a:spcPts val="0"/>
              </a:spcBef>
              <a:defRPr>
                <a:solidFill>
                  <a:srgbClr val="FFFFFF"/>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rgbClr val="FFFFFF"/>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pic>
        <p:nvPicPr>
          <p:cNvPr id="11" name="image1.png" descr="GroupM Logo in White&#10;">
            <a:extLst>
              <a:ext uri="{FF2B5EF4-FFF2-40B4-BE49-F238E27FC236}">
                <a16:creationId xmlns:a16="http://schemas.microsoft.com/office/drawing/2014/main" id="{9D6F0966-20F3-F441-87C0-D8CDA621D2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rgbClr val="FFFFFF"/>
            </a:solidFill>
          </a:ln>
        </p:spPr>
        <p:txBody>
          <a:bodyPr lIns="45719" rIns="45719">
            <a:noAutofit/>
          </a:bodyPr>
          <a:lstStyle/>
          <a:p>
            <a:endParaRPr dirty="0"/>
          </a:p>
        </p:txBody>
      </p:sp>
    </p:spTree>
    <p:extLst>
      <p:ext uri="{BB962C8B-B14F-4D97-AF65-F5344CB8AC3E}">
        <p14:creationId xmlns:p14="http://schemas.microsoft.com/office/powerpoint/2010/main" val="3931367327"/>
      </p:ext>
    </p:extLst>
  </p:cSld>
  <p:clrMapOvr>
    <a:masterClrMapping/>
  </p:clrMapOvr>
  <p:transition spd="med"/>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pt 12">
    <p:bg>
      <p:bgPr>
        <a:solidFill>
          <a:srgbClr val="FFA900"/>
        </a:solidFill>
        <a:effectLst/>
      </p:bgPr>
    </p:bg>
    <p:spTree>
      <p:nvGrpSpPr>
        <p:cNvPr id="1" name=""/>
        <p:cNvGrpSpPr/>
        <p:nvPr/>
      </p:nvGrpSpPr>
      <p:grpSpPr>
        <a:xfrm>
          <a:off x="0" y="0"/>
          <a:ext cx="0" cy="0"/>
          <a:chOff x="0" y="0"/>
          <a:chExt cx="0" cy="0"/>
        </a:xfrm>
      </p:grpSpPr>
      <p:sp>
        <p:nvSpPr>
          <p:cNvPr id="7" name="Circle">
            <a:extLst>
              <a:ext uri="{FF2B5EF4-FFF2-40B4-BE49-F238E27FC236}">
                <a16:creationId xmlns:a16="http://schemas.microsoft.com/office/drawing/2014/main" id="{0BCF0794-3E80-8642-B102-602D55B2F860}"/>
              </a:ext>
            </a:extLst>
          </p:cNvPr>
          <p:cNvSpPr/>
          <p:nvPr userDrawn="1"/>
        </p:nvSpPr>
        <p:spPr>
          <a:xfrm>
            <a:off x="7951231" y="1933405"/>
            <a:ext cx="5816484" cy="5816483"/>
          </a:xfrm>
          <a:prstGeom prst="ellipse">
            <a:avLst/>
          </a:prstGeom>
          <a:ln w="12700">
            <a:solidFill>
              <a:srgbClr val="FFFFFF"/>
            </a:solidFill>
            <a:miter/>
          </a:ln>
        </p:spPr>
        <p:txBody>
          <a:bodyPr lIns="45719" rIns="45719" anchor="ctr">
            <a:noAutofit/>
          </a:bodyPr>
          <a:lstStyle/>
          <a:p>
            <a:endParaRPr dirty="0"/>
          </a:p>
        </p:txBody>
      </p:sp>
      <p:pic>
        <p:nvPicPr>
          <p:cNvPr id="8" name="Pattern_Medium space_WHITE.ai" descr="Pattern_Medium space_WHITE.ai">
            <a:extLst>
              <a:ext uri="{FF2B5EF4-FFF2-40B4-BE49-F238E27FC236}">
                <a16:creationId xmlns:a16="http://schemas.microsoft.com/office/drawing/2014/main" id="{B8AC53D0-7152-9F48-A962-0718479FE85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rgbClr val="FFFFFF"/>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16394"/>
          </a:xfrm>
        </p:spPr>
        <p:txBody>
          <a:bodyPr>
            <a:noAutofit/>
          </a:bodyPr>
          <a:lstStyle>
            <a:lvl1pPr>
              <a:spcBef>
                <a:spcPts val="0"/>
              </a:spcBef>
              <a:defRPr>
                <a:solidFill>
                  <a:srgbClr val="FFFFFF"/>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rgbClr val="FFFFFF"/>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pic>
        <p:nvPicPr>
          <p:cNvPr id="11" name="image1.png" descr="GroupM Logo in White&#10;">
            <a:extLst>
              <a:ext uri="{FF2B5EF4-FFF2-40B4-BE49-F238E27FC236}">
                <a16:creationId xmlns:a16="http://schemas.microsoft.com/office/drawing/2014/main" id="{9D6F0966-20F3-F441-87C0-D8CDA621D2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rgbClr val="FFFFFF"/>
            </a:solidFill>
          </a:ln>
        </p:spPr>
        <p:txBody>
          <a:bodyPr lIns="45719" rIns="45719">
            <a:noAutofit/>
          </a:bodyPr>
          <a:lstStyle/>
          <a:p>
            <a:endParaRPr dirty="0"/>
          </a:p>
        </p:txBody>
      </p:sp>
    </p:spTree>
    <p:extLst>
      <p:ext uri="{BB962C8B-B14F-4D97-AF65-F5344CB8AC3E}">
        <p14:creationId xmlns:p14="http://schemas.microsoft.com/office/powerpoint/2010/main" val="2333737511"/>
      </p:ext>
    </p:extLst>
  </p:cSld>
  <p:clrMapOvr>
    <a:masterClrMapping/>
  </p:clrMapOvr>
  <p:transition spd="med"/>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A9467-B8FC-2A31-FFA7-AE66D8E71E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tr-TR"/>
          </a:p>
        </p:txBody>
      </p:sp>
      <p:sp>
        <p:nvSpPr>
          <p:cNvPr id="3" name="Text Placeholder 2">
            <a:extLst>
              <a:ext uri="{FF2B5EF4-FFF2-40B4-BE49-F238E27FC236}">
                <a16:creationId xmlns:a16="http://schemas.microsoft.com/office/drawing/2014/main" id="{63A3B49A-5572-0CBB-1FE8-EED614F17A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5D8B76-62AF-A886-F4FE-07E55F7737CD}"/>
              </a:ext>
            </a:extLst>
          </p:cNvPr>
          <p:cNvSpPr>
            <a:spLocks noGrp="1"/>
          </p:cNvSpPr>
          <p:nvPr>
            <p:ph type="dt" sz="half" idx="10"/>
          </p:nvPr>
        </p:nvSpPr>
        <p:spPr/>
        <p:txBody>
          <a:bodyPr/>
          <a:lstStyle/>
          <a:p>
            <a:fld id="{292AAE82-4742-4454-AC15-CF70F3C69672}" type="datetimeFigureOut">
              <a:rPr lang="tr-TR" smtClean="0"/>
              <a:t>30.11.2023</a:t>
            </a:fld>
            <a:endParaRPr lang="tr-TR"/>
          </a:p>
        </p:txBody>
      </p:sp>
      <p:sp>
        <p:nvSpPr>
          <p:cNvPr id="5" name="Footer Placeholder 4">
            <a:extLst>
              <a:ext uri="{FF2B5EF4-FFF2-40B4-BE49-F238E27FC236}">
                <a16:creationId xmlns:a16="http://schemas.microsoft.com/office/drawing/2014/main" id="{9CDDCDF0-8CC9-1D51-6970-34E5AB8108E0}"/>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43E671B5-36C0-E04E-23F9-90AA7B12EAC4}"/>
              </a:ext>
            </a:extLst>
          </p:cNvPr>
          <p:cNvSpPr>
            <a:spLocks noGrp="1"/>
          </p:cNvSpPr>
          <p:nvPr>
            <p:ph type="sldNum" sz="quarter" idx="12"/>
          </p:nvPr>
        </p:nvSpPr>
        <p:spPr/>
        <p:txBody>
          <a:bodyPr/>
          <a:lstStyle/>
          <a:p>
            <a:fld id="{9EDF119E-560E-4DD2-862A-FC5A3A2DD92B}" type="slidenum">
              <a:rPr lang="tr-TR" smtClean="0"/>
              <a:t>‹#›</a:t>
            </a:fld>
            <a:endParaRPr lang="tr-TR"/>
          </a:p>
        </p:txBody>
      </p:sp>
    </p:spTree>
    <p:extLst>
      <p:ext uri="{BB962C8B-B14F-4D97-AF65-F5344CB8AC3E}">
        <p14:creationId xmlns:p14="http://schemas.microsoft.com/office/powerpoint/2010/main" val="3383121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pt 13">
    <p:bg>
      <p:bgPr>
        <a:solidFill>
          <a:srgbClr val="EFB6A3"/>
        </a:solidFill>
        <a:effectLst/>
      </p:bgPr>
    </p:bg>
    <p:spTree>
      <p:nvGrpSpPr>
        <p:cNvPr id="1" name=""/>
        <p:cNvGrpSpPr/>
        <p:nvPr/>
      </p:nvGrpSpPr>
      <p:grpSpPr>
        <a:xfrm>
          <a:off x="0" y="0"/>
          <a:ext cx="0" cy="0"/>
          <a:chOff x="0" y="0"/>
          <a:chExt cx="0" cy="0"/>
        </a:xfrm>
      </p:grpSpPr>
      <p:pic>
        <p:nvPicPr>
          <p:cNvPr id="10" name="GroupM_SingleColor_Logo_Navy_RGB.png" descr="GroupM_SingleColor_Logo_Navy_RGB.png">
            <a:extLst>
              <a:ext uri="{FF2B5EF4-FFF2-40B4-BE49-F238E27FC236}">
                <a16:creationId xmlns:a16="http://schemas.microsoft.com/office/drawing/2014/main" id="{4709D524-EECB-764F-AAA8-C5B1C4BDA0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3" name="Circle">
            <a:extLst>
              <a:ext uri="{FF2B5EF4-FFF2-40B4-BE49-F238E27FC236}">
                <a16:creationId xmlns:a16="http://schemas.microsoft.com/office/drawing/2014/main" id="{2475F59B-4650-1E40-80EC-6C7B3FFDF295}"/>
              </a:ext>
            </a:extLst>
          </p:cNvPr>
          <p:cNvSpPr/>
          <p:nvPr userDrawn="1"/>
        </p:nvSpPr>
        <p:spPr>
          <a:xfrm>
            <a:off x="7951231" y="1933405"/>
            <a:ext cx="5816484" cy="5816483"/>
          </a:xfrm>
          <a:prstGeom prst="ellipse">
            <a:avLst/>
          </a:prstGeom>
          <a:ln w="12700">
            <a:solidFill>
              <a:schemeClr val="accent1"/>
            </a:solidFill>
            <a:miter/>
          </a:ln>
        </p:spPr>
        <p:txBody>
          <a:bodyPr lIns="45719" rIns="45719" anchor="ctr">
            <a:noAutofit/>
          </a:bodyPr>
          <a:lstStyle/>
          <a:p>
            <a:endParaRPr dirty="0"/>
          </a:p>
        </p:txBody>
      </p:sp>
      <p:pic>
        <p:nvPicPr>
          <p:cNvPr id="14" name="Pattern_Medium space.ai" descr="Pattern_Medium space.ai">
            <a:extLst>
              <a:ext uri="{FF2B5EF4-FFF2-40B4-BE49-F238E27FC236}">
                <a16:creationId xmlns:a16="http://schemas.microsoft.com/office/drawing/2014/main" id="{5750B94F-5C40-2641-8DD6-4776667C6BF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chemeClr val="accent1"/>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16396"/>
          </a:xfrm>
        </p:spPr>
        <p:txBody>
          <a:bodyPr>
            <a:noAutofit/>
          </a:bodyPr>
          <a:lstStyle>
            <a:lvl1pPr>
              <a:spcBef>
                <a:spcPts val="0"/>
              </a:spcBef>
              <a:defRPr>
                <a:solidFill>
                  <a:schemeClr val="accent1"/>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normalizeH="0" baseline="0">
                <a:solidFill>
                  <a:schemeClr val="accent1"/>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chemeClr val="accent1"/>
            </a:solidFill>
          </a:ln>
        </p:spPr>
        <p:txBody>
          <a:bodyPr lIns="45719" rIns="45719">
            <a:noAutofit/>
          </a:bodyPr>
          <a:lstStyle/>
          <a:p>
            <a:endParaRPr dirty="0"/>
          </a:p>
        </p:txBody>
      </p:sp>
    </p:spTree>
    <p:extLst>
      <p:ext uri="{BB962C8B-B14F-4D97-AF65-F5344CB8AC3E}">
        <p14:creationId xmlns:p14="http://schemas.microsoft.com/office/powerpoint/2010/main" val="249189007"/>
      </p:ext>
    </p:extLst>
  </p:cSld>
  <p:clrMapOvr>
    <a:masterClrMapping/>
  </p:clrMapOvr>
  <p:transition spd="med"/>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pt 14">
    <p:bg>
      <p:bgPr>
        <a:solidFill>
          <a:srgbClr val="B2E9E7"/>
        </a:solidFill>
        <a:effectLst/>
      </p:bgPr>
    </p:bg>
    <p:spTree>
      <p:nvGrpSpPr>
        <p:cNvPr id="1" name=""/>
        <p:cNvGrpSpPr/>
        <p:nvPr/>
      </p:nvGrpSpPr>
      <p:grpSpPr>
        <a:xfrm>
          <a:off x="0" y="0"/>
          <a:ext cx="0" cy="0"/>
          <a:chOff x="0" y="0"/>
          <a:chExt cx="0" cy="0"/>
        </a:xfrm>
      </p:grpSpPr>
      <p:pic>
        <p:nvPicPr>
          <p:cNvPr id="10" name="GroupM_SingleColor_Logo_Navy_RGB.png" descr="GroupM_SingleColor_Logo_Navy_RGB.png">
            <a:extLst>
              <a:ext uri="{FF2B5EF4-FFF2-40B4-BE49-F238E27FC236}">
                <a16:creationId xmlns:a16="http://schemas.microsoft.com/office/drawing/2014/main" id="{4709D524-EECB-764F-AAA8-C5B1C4BDA0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3" name="Circle">
            <a:extLst>
              <a:ext uri="{FF2B5EF4-FFF2-40B4-BE49-F238E27FC236}">
                <a16:creationId xmlns:a16="http://schemas.microsoft.com/office/drawing/2014/main" id="{2475F59B-4650-1E40-80EC-6C7B3FFDF295}"/>
              </a:ext>
            </a:extLst>
          </p:cNvPr>
          <p:cNvSpPr/>
          <p:nvPr userDrawn="1"/>
        </p:nvSpPr>
        <p:spPr>
          <a:xfrm>
            <a:off x="7951231" y="1933405"/>
            <a:ext cx="5816484" cy="5816483"/>
          </a:xfrm>
          <a:prstGeom prst="ellipse">
            <a:avLst/>
          </a:prstGeom>
          <a:ln w="12700">
            <a:solidFill>
              <a:schemeClr val="accent1"/>
            </a:solidFill>
            <a:miter/>
          </a:ln>
        </p:spPr>
        <p:txBody>
          <a:bodyPr lIns="45719" rIns="45719" anchor="ctr">
            <a:noAutofit/>
          </a:bodyPr>
          <a:lstStyle/>
          <a:p>
            <a:endParaRPr dirty="0"/>
          </a:p>
        </p:txBody>
      </p:sp>
      <p:pic>
        <p:nvPicPr>
          <p:cNvPr id="14" name="Pattern_Medium space.ai" descr="Pattern_Medium space.ai">
            <a:extLst>
              <a:ext uri="{FF2B5EF4-FFF2-40B4-BE49-F238E27FC236}">
                <a16:creationId xmlns:a16="http://schemas.microsoft.com/office/drawing/2014/main" id="{5750B94F-5C40-2641-8DD6-4776667C6BF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chemeClr val="accent1"/>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16395"/>
          </a:xfrm>
        </p:spPr>
        <p:txBody>
          <a:bodyPr>
            <a:noAutofit/>
          </a:bodyPr>
          <a:lstStyle>
            <a:lvl1pPr>
              <a:spcBef>
                <a:spcPts val="0"/>
              </a:spcBef>
              <a:defRPr>
                <a:solidFill>
                  <a:schemeClr val="accent1"/>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chemeClr val="accent1"/>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chemeClr val="accent1"/>
            </a:solidFill>
          </a:ln>
        </p:spPr>
        <p:txBody>
          <a:bodyPr lIns="45719" rIns="45719">
            <a:noAutofit/>
          </a:bodyPr>
          <a:lstStyle/>
          <a:p>
            <a:endParaRPr dirty="0"/>
          </a:p>
        </p:txBody>
      </p:sp>
    </p:spTree>
    <p:extLst>
      <p:ext uri="{BB962C8B-B14F-4D97-AF65-F5344CB8AC3E}">
        <p14:creationId xmlns:p14="http://schemas.microsoft.com/office/powerpoint/2010/main" val="102748029"/>
      </p:ext>
    </p:extLst>
  </p:cSld>
  <p:clrMapOvr>
    <a:masterClrMapping/>
  </p:clrMapOvr>
  <p:transition spd="med"/>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pt 15">
    <p:bg>
      <p:bgPr>
        <a:solidFill>
          <a:srgbClr val="99FDD1"/>
        </a:solidFill>
        <a:effectLst/>
      </p:bgPr>
    </p:bg>
    <p:spTree>
      <p:nvGrpSpPr>
        <p:cNvPr id="1" name=""/>
        <p:cNvGrpSpPr/>
        <p:nvPr/>
      </p:nvGrpSpPr>
      <p:grpSpPr>
        <a:xfrm>
          <a:off x="0" y="0"/>
          <a:ext cx="0" cy="0"/>
          <a:chOff x="0" y="0"/>
          <a:chExt cx="0" cy="0"/>
        </a:xfrm>
      </p:grpSpPr>
      <p:pic>
        <p:nvPicPr>
          <p:cNvPr id="10" name="GroupM_SingleColor_Logo_Navy_RGB.png" descr="GroupM_SingleColor_Logo_Navy_RGB.png">
            <a:extLst>
              <a:ext uri="{FF2B5EF4-FFF2-40B4-BE49-F238E27FC236}">
                <a16:creationId xmlns:a16="http://schemas.microsoft.com/office/drawing/2014/main" id="{4709D524-EECB-764F-AAA8-C5B1C4BDA0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3" name="Circle">
            <a:extLst>
              <a:ext uri="{FF2B5EF4-FFF2-40B4-BE49-F238E27FC236}">
                <a16:creationId xmlns:a16="http://schemas.microsoft.com/office/drawing/2014/main" id="{2475F59B-4650-1E40-80EC-6C7B3FFDF295}"/>
              </a:ext>
            </a:extLst>
          </p:cNvPr>
          <p:cNvSpPr/>
          <p:nvPr userDrawn="1"/>
        </p:nvSpPr>
        <p:spPr>
          <a:xfrm>
            <a:off x="7951231" y="1933405"/>
            <a:ext cx="5816484" cy="5816483"/>
          </a:xfrm>
          <a:prstGeom prst="ellipse">
            <a:avLst/>
          </a:prstGeom>
          <a:ln w="12700">
            <a:solidFill>
              <a:schemeClr val="accent1"/>
            </a:solidFill>
            <a:miter/>
          </a:ln>
        </p:spPr>
        <p:txBody>
          <a:bodyPr lIns="45719" rIns="45719" anchor="ctr">
            <a:noAutofit/>
          </a:bodyPr>
          <a:lstStyle/>
          <a:p>
            <a:endParaRPr dirty="0"/>
          </a:p>
        </p:txBody>
      </p:sp>
      <p:pic>
        <p:nvPicPr>
          <p:cNvPr id="14" name="Pattern_Medium space.ai" descr="Pattern_Medium space.ai">
            <a:extLst>
              <a:ext uri="{FF2B5EF4-FFF2-40B4-BE49-F238E27FC236}">
                <a16:creationId xmlns:a16="http://schemas.microsoft.com/office/drawing/2014/main" id="{5750B94F-5C40-2641-8DD6-4776667C6BF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chemeClr val="accent1"/>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16395"/>
          </a:xfrm>
        </p:spPr>
        <p:txBody>
          <a:bodyPr>
            <a:noAutofit/>
          </a:bodyPr>
          <a:lstStyle>
            <a:lvl1pPr>
              <a:spcBef>
                <a:spcPts val="0"/>
              </a:spcBef>
              <a:defRPr>
                <a:solidFill>
                  <a:schemeClr val="accent1"/>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chemeClr val="accent1"/>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chemeClr val="accent1"/>
            </a:solidFill>
          </a:ln>
        </p:spPr>
        <p:txBody>
          <a:bodyPr lIns="45719" rIns="45719">
            <a:noAutofit/>
          </a:bodyPr>
          <a:lstStyle/>
          <a:p>
            <a:endParaRPr dirty="0"/>
          </a:p>
        </p:txBody>
      </p:sp>
    </p:spTree>
    <p:extLst>
      <p:ext uri="{BB962C8B-B14F-4D97-AF65-F5344CB8AC3E}">
        <p14:creationId xmlns:p14="http://schemas.microsoft.com/office/powerpoint/2010/main" val="3546311483"/>
      </p:ext>
    </p:extLst>
  </p:cSld>
  <p:clrMapOvr>
    <a:masterClrMapping/>
  </p:clrMapOvr>
  <p:transition spd="med"/>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reak Opt 3">
    <p:bg>
      <p:bgPr>
        <a:solidFill>
          <a:srgbClr val="FFFFFF"/>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78F7709-5B7C-A447-A509-F2EA9343E1E5}"/>
              </a:ext>
            </a:extLst>
          </p:cNvPr>
          <p:cNvSpPr>
            <a:spLocks noGrp="1"/>
          </p:cNvSpPr>
          <p:nvPr>
            <p:ph type="pic" sz="quarter" idx="10"/>
          </p:nvPr>
        </p:nvSpPr>
        <p:spPr>
          <a:xfrm>
            <a:off x="0" y="0"/>
            <a:ext cx="12192000" cy="6858000"/>
          </a:xfrm>
        </p:spPr>
        <p:txBody>
          <a:bodyPr/>
          <a:lstStyle>
            <a:lvl1pPr>
              <a:defRPr>
                <a:solidFill>
                  <a:schemeClr val="bg2"/>
                </a:solidFill>
              </a:defRPr>
            </a:lvl1pPr>
          </a:lstStyle>
          <a:p>
            <a:endParaRPr lang="en-US" dirty="0"/>
          </a:p>
        </p:txBody>
      </p:sp>
      <p:sp>
        <p:nvSpPr>
          <p:cNvPr id="17" name="Text Placeholder 15">
            <a:extLst>
              <a:ext uri="{FF2B5EF4-FFF2-40B4-BE49-F238E27FC236}">
                <a16:creationId xmlns:a16="http://schemas.microsoft.com/office/drawing/2014/main" id="{68F13DC9-33F7-EB46-B922-CB4056174596}"/>
              </a:ext>
            </a:extLst>
          </p:cNvPr>
          <p:cNvSpPr>
            <a:spLocks noGrp="1"/>
          </p:cNvSpPr>
          <p:nvPr>
            <p:ph type="body" sz="quarter" idx="11"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7" name="Slide Number Placeholder 6">
            <a:extLst>
              <a:ext uri="{FF2B5EF4-FFF2-40B4-BE49-F238E27FC236}">
                <a16:creationId xmlns:a16="http://schemas.microsoft.com/office/drawing/2014/main" id="{2A48005A-880C-4C4D-BF55-6C8096EB4489}"/>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768783054"/>
      </p:ext>
    </p:extLst>
  </p:cSld>
  <p:clrMapOvr>
    <a:masterClrMapping/>
  </p:clrMapOvr>
  <p:transition spd="med"/>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reak Opt 3 White Logo">
    <p:bg>
      <p:bgPr>
        <a:solidFill>
          <a:srgbClr val="FFFFFF"/>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78F7709-5B7C-A447-A509-F2EA9343E1E5}"/>
              </a:ext>
            </a:extLst>
          </p:cNvPr>
          <p:cNvSpPr>
            <a:spLocks noGrp="1"/>
          </p:cNvSpPr>
          <p:nvPr>
            <p:ph type="pic" sz="quarter" idx="10"/>
          </p:nvPr>
        </p:nvSpPr>
        <p:spPr>
          <a:xfrm>
            <a:off x="0" y="0"/>
            <a:ext cx="12192000" cy="6858000"/>
          </a:xfrm>
        </p:spPr>
        <p:txBody>
          <a:bodyPr/>
          <a:lstStyle>
            <a:lvl1pPr>
              <a:defRPr>
                <a:solidFill>
                  <a:schemeClr val="bg2"/>
                </a:solidFill>
              </a:defRPr>
            </a:lvl1pPr>
          </a:lstStyle>
          <a:p>
            <a:endParaRPr lang="en-US" dirty="0"/>
          </a:p>
        </p:txBody>
      </p:sp>
      <p:sp>
        <p:nvSpPr>
          <p:cNvPr id="17" name="Text Placeholder 15">
            <a:extLst>
              <a:ext uri="{FF2B5EF4-FFF2-40B4-BE49-F238E27FC236}">
                <a16:creationId xmlns:a16="http://schemas.microsoft.com/office/drawing/2014/main" id="{68F13DC9-33F7-EB46-B922-CB4056174596}"/>
              </a:ext>
            </a:extLst>
          </p:cNvPr>
          <p:cNvSpPr>
            <a:spLocks noGrp="1"/>
          </p:cNvSpPr>
          <p:nvPr>
            <p:ph type="body" sz="quarter" idx="11"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862FB710-4C43-E844-B752-A201CC4F0AAA}"/>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556062090"/>
      </p:ext>
    </p:extLst>
  </p:cSld>
  <p:clrMapOvr>
    <a:masterClrMapping/>
  </p:clrMapOvr>
  <p:transition spd="med"/>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Opt 1">
    <p:bg>
      <p:bgPr>
        <a:solidFill>
          <a:srgbClr val="FFFFFF"/>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78F7709-5B7C-A447-A509-F2EA9343E1E5}"/>
              </a:ext>
            </a:extLst>
          </p:cNvPr>
          <p:cNvSpPr>
            <a:spLocks noGrp="1"/>
          </p:cNvSpPr>
          <p:nvPr>
            <p:ph type="pic" sz="quarter" idx="10"/>
          </p:nvPr>
        </p:nvSpPr>
        <p:spPr>
          <a:xfrm>
            <a:off x="0" y="0"/>
            <a:ext cx="12192000" cy="6858000"/>
          </a:xfrm>
        </p:spPr>
        <p:txBody>
          <a:bodyPr>
            <a:noAutofit/>
          </a:bodyPr>
          <a:lstStyle>
            <a:lvl1pPr>
              <a:defRPr>
                <a:solidFill>
                  <a:schemeClr val="bg2"/>
                </a:solidFill>
              </a:defRPr>
            </a:lvl1pPr>
          </a:lstStyle>
          <a:p>
            <a:endParaRPr lang="en-US" dirty="0"/>
          </a:p>
        </p:txBody>
      </p:sp>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chemeClr val="accent1"/>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chemeClr val="accent1"/>
                </a:solidFill>
              </a:defRPr>
            </a:lvl1pPr>
          </a:lstStyle>
          <a:p>
            <a:pPr lvl="0"/>
            <a:r>
              <a:rPr lang="en-US" dirty="0"/>
              <a:t>Section description </a:t>
            </a:r>
          </a:p>
        </p:txBody>
      </p:sp>
      <p:sp>
        <p:nvSpPr>
          <p:cNvPr id="8" name="Text Placeholder 2">
            <a:extLst>
              <a:ext uri="{FF2B5EF4-FFF2-40B4-BE49-F238E27FC236}">
                <a16:creationId xmlns:a16="http://schemas.microsoft.com/office/drawing/2014/main" id="{AA522D6C-2A65-6D42-8007-6E5F441A2F53}"/>
              </a:ext>
            </a:extLst>
          </p:cNvPr>
          <p:cNvSpPr>
            <a:spLocks noGrp="1"/>
          </p:cNvSpPr>
          <p:nvPr>
            <p:ph type="body" sz="quarter" idx="12" hasCustomPrompt="1"/>
          </p:nvPr>
        </p:nvSpPr>
        <p:spPr>
          <a:xfrm>
            <a:off x="10854227" y="314324"/>
            <a:ext cx="981088" cy="283137"/>
          </a:xfrm>
          <a:blipFill>
            <a:blip r:embed="rId2"/>
            <a:stretch>
              <a:fillRect/>
            </a:stretch>
          </a:blipFill>
        </p:spPr>
        <p:txBody>
          <a:bodyPr/>
          <a:lstStyle>
            <a:lvl1pPr>
              <a:defRPr>
                <a:solidFill>
                  <a:srgbClr val="FFFFFF"/>
                </a:solidFill>
              </a:defRPr>
            </a:lvl1pPr>
          </a:lstStyle>
          <a:p>
            <a:pPr lvl="0"/>
            <a:r>
              <a:rPr lang="en-US" dirty="0"/>
              <a:t> </a:t>
            </a:r>
          </a:p>
        </p:txBody>
      </p:sp>
      <p:sp>
        <p:nvSpPr>
          <p:cNvPr id="20" name="Text Placeholder 2">
            <a:extLst>
              <a:ext uri="{FF2B5EF4-FFF2-40B4-BE49-F238E27FC236}">
                <a16:creationId xmlns:a16="http://schemas.microsoft.com/office/drawing/2014/main" id="{84157EEF-F072-9748-83D9-4A7919324D02}"/>
              </a:ext>
            </a:extLst>
          </p:cNvPr>
          <p:cNvSpPr>
            <a:spLocks noGrp="1"/>
          </p:cNvSpPr>
          <p:nvPr>
            <p:ph type="body" sz="quarter" idx="14" hasCustomPrompt="1"/>
          </p:nvPr>
        </p:nvSpPr>
        <p:spPr>
          <a:xfrm>
            <a:off x="803275" y="4692211"/>
            <a:ext cx="3017520" cy="18288"/>
          </a:xfrm>
          <a:blipFill>
            <a:blip r:embed="rId3"/>
            <a:stretch>
              <a:fillRect/>
            </a:stretch>
          </a:blipFill>
        </p:spPr>
        <p:txBody>
          <a:bodyPr/>
          <a:lstStyle>
            <a:lvl1pPr>
              <a:defRPr sz="800" b="1" i="0">
                <a:solidFill>
                  <a:srgbClr val="01B5B2"/>
                </a:solidFill>
                <a:latin typeface="Arial" panose="020B0604020202020204" pitchFamily="34" charset="0"/>
                <a:cs typeface="Arial" panose="020B0604020202020204" pitchFamily="34" charset="0"/>
              </a:defRPr>
            </a:lvl1pPr>
          </a:lstStyle>
          <a:p>
            <a:pPr lvl="0"/>
            <a:r>
              <a:rPr lang="en-US" dirty="0"/>
              <a:t>  </a:t>
            </a:r>
          </a:p>
        </p:txBody>
      </p:sp>
      <p:sp>
        <p:nvSpPr>
          <p:cNvPr id="2" name="Slide Number Placeholder 1">
            <a:extLst>
              <a:ext uri="{FF2B5EF4-FFF2-40B4-BE49-F238E27FC236}">
                <a16:creationId xmlns:a16="http://schemas.microsoft.com/office/drawing/2014/main" id="{61D3DB9C-F6B5-4043-8B7C-B992273A1D9C}"/>
              </a:ext>
            </a:extLst>
          </p:cNvPr>
          <p:cNvSpPr>
            <a:spLocks noGrp="1"/>
          </p:cNvSpPr>
          <p:nvPr>
            <p:ph type="sldNum" sz="quarter" idx="15"/>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960419832"/>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Opt 2">
    <p:bg>
      <p:bgPr>
        <a:solidFill>
          <a:srgbClr val="FFFFFF"/>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78F7709-5B7C-A447-A509-F2EA9343E1E5}"/>
              </a:ext>
            </a:extLst>
          </p:cNvPr>
          <p:cNvSpPr>
            <a:spLocks noGrp="1"/>
          </p:cNvSpPr>
          <p:nvPr>
            <p:ph type="pic" sz="quarter" idx="10"/>
          </p:nvPr>
        </p:nvSpPr>
        <p:spPr>
          <a:xfrm>
            <a:off x="0" y="0"/>
            <a:ext cx="12192000" cy="6858000"/>
          </a:xfrm>
        </p:spPr>
        <p:txBody>
          <a:bodyPr>
            <a:noAutofit/>
          </a:bodyPr>
          <a:lstStyle>
            <a:lvl1pPr>
              <a:defRPr>
                <a:solidFill>
                  <a:schemeClr val="bg2"/>
                </a:solidFill>
              </a:defRPr>
            </a:lvl1pPr>
          </a:lstStyle>
          <a:p>
            <a:endParaRPr lang="en-US" dirty="0"/>
          </a:p>
        </p:txBody>
      </p:sp>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rgbClr val="FFFFFF"/>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rgbClr val="FFFFFF"/>
                </a:solidFill>
              </a:defRPr>
            </a:lvl1pPr>
          </a:lstStyle>
          <a:p>
            <a:pPr lvl="0"/>
            <a:r>
              <a:rPr lang="en-US" dirty="0"/>
              <a:t>Section description </a:t>
            </a:r>
          </a:p>
        </p:txBody>
      </p:sp>
      <p:sp>
        <p:nvSpPr>
          <p:cNvPr id="11" name="Text Placeholder 2">
            <a:extLst>
              <a:ext uri="{FF2B5EF4-FFF2-40B4-BE49-F238E27FC236}">
                <a16:creationId xmlns:a16="http://schemas.microsoft.com/office/drawing/2014/main" id="{4865F4CD-465E-B045-BBF8-DC5EB27D39BB}"/>
              </a:ext>
            </a:extLst>
          </p:cNvPr>
          <p:cNvSpPr>
            <a:spLocks noGrp="1"/>
          </p:cNvSpPr>
          <p:nvPr>
            <p:ph type="body" sz="quarter" idx="12" hasCustomPrompt="1"/>
          </p:nvPr>
        </p:nvSpPr>
        <p:spPr>
          <a:xfrm>
            <a:off x="10854227" y="307060"/>
            <a:ext cx="981088" cy="290402"/>
          </a:xfrm>
          <a:blipFill>
            <a:blip r:embed="rId2"/>
            <a:stretch>
              <a:fillRect/>
            </a:stretch>
          </a:blipFill>
        </p:spPr>
        <p:txBody>
          <a:bodyPr/>
          <a:lstStyle>
            <a:lvl1pPr>
              <a:defRPr>
                <a:solidFill>
                  <a:srgbClr val="FFFFFF"/>
                </a:solidFill>
              </a:defRPr>
            </a:lvl1pPr>
          </a:lstStyle>
          <a:p>
            <a:pPr lvl="0"/>
            <a:r>
              <a:rPr lang="en-US" dirty="0"/>
              <a:t> </a:t>
            </a:r>
          </a:p>
        </p:txBody>
      </p:sp>
      <p:sp>
        <p:nvSpPr>
          <p:cNvPr id="10" name="Text Placeholder 2">
            <a:extLst>
              <a:ext uri="{FF2B5EF4-FFF2-40B4-BE49-F238E27FC236}">
                <a16:creationId xmlns:a16="http://schemas.microsoft.com/office/drawing/2014/main" id="{BB38FDB2-09E6-2745-A373-6C5A9C9C238C}"/>
              </a:ext>
            </a:extLst>
          </p:cNvPr>
          <p:cNvSpPr>
            <a:spLocks noGrp="1"/>
          </p:cNvSpPr>
          <p:nvPr>
            <p:ph type="body" sz="quarter" idx="14" hasCustomPrompt="1"/>
          </p:nvPr>
        </p:nvSpPr>
        <p:spPr>
          <a:xfrm>
            <a:off x="803275" y="4692211"/>
            <a:ext cx="3017520" cy="18288"/>
          </a:xfrm>
          <a:blipFill>
            <a:blip r:embed="rId3"/>
            <a:stretch>
              <a:fillRect/>
            </a:stretch>
          </a:blipFill>
        </p:spPr>
        <p:txBody>
          <a:bodyPr/>
          <a:lstStyle>
            <a:lvl1pPr>
              <a:defRPr sz="800" b="1" i="0">
                <a:solidFill>
                  <a:srgbClr val="01B5B2"/>
                </a:solidFill>
                <a:latin typeface="Arial" panose="020B0604020202020204" pitchFamily="34" charset="0"/>
                <a:cs typeface="Arial" panose="020B0604020202020204" pitchFamily="34" charset="0"/>
              </a:defRPr>
            </a:lvl1pPr>
          </a:lstStyle>
          <a:p>
            <a:pPr lvl="0"/>
            <a:r>
              <a:rPr lang="en-US" dirty="0"/>
              <a:t>  </a:t>
            </a:r>
          </a:p>
        </p:txBody>
      </p:sp>
      <p:sp>
        <p:nvSpPr>
          <p:cNvPr id="2" name="Slide Number Placeholder 1">
            <a:extLst>
              <a:ext uri="{FF2B5EF4-FFF2-40B4-BE49-F238E27FC236}">
                <a16:creationId xmlns:a16="http://schemas.microsoft.com/office/drawing/2014/main" id="{C9D88AFB-D408-EE4C-A4DD-703240C2B342}"/>
              </a:ext>
            </a:extLst>
          </p:cNvPr>
          <p:cNvSpPr>
            <a:spLocks noGrp="1"/>
          </p:cNvSpPr>
          <p:nvPr>
            <p:ph type="sldNum" sz="quarter" idx="15"/>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42080747"/>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Opt 3">
    <p:bg>
      <p:bgPr>
        <a:solidFill>
          <a:schemeClr val="accent1"/>
        </a:solidFill>
        <a:effectLst/>
      </p:bgPr>
    </p:bg>
    <p:spTree>
      <p:nvGrpSpPr>
        <p:cNvPr id="1" name=""/>
        <p:cNvGrpSpPr/>
        <p:nvPr/>
      </p:nvGrpSpPr>
      <p:grpSpPr>
        <a:xfrm>
          <a:off x="0" y="0"/>
          <a:ext cx="0" cy="0"/>
          <a:chOff x="0" y="0"/>
          <a:chExt cx="0" cy="0"/>
        </a:xfrm>
      </p:grpSpPr>
      <p:pic>
        <p:nvPicPr>
          <p:cNvPr id="11" name="Pattern_Medium space_WHITE.ai" descr="Pattern_Medium space_WHITE.ai">
            <a:extLst>
              <a:ext uri="{FF2B5EF4-FFF2-40B4-BE49-F238E27FC236}">
                <a16:creationId xmlns:a16="http://schemas.microsoft.com/office/drawing/2014/main" id="{EF72E2E5-FB5B-EC4A-A3DB-8237B974044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rgbClr val="FFFFFF"/>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rgbClr val="FFFFFF"/>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chemeClr val="accent4"/>
            </a:solidFill>
          </a:ln>
        </p:spPr>
        <p:txBody>
          <a:bodyPr lIns="45719" rIns="45719">
            <a:noAutofit/>
          </a:bodyPr>
          <a:lstStyle/>
          <a:p>
            <a:endParaRPr dirty="0"/>
          </a:p>
        </p:txBody>
      </p:sp>
      <p:pic>
        <p:nvPicPr>
          <p:cNvPr id="10" name="image1.png" descr="image1.png">
            <a:extLst>
              <a:ext uri="{FF2B5EF4-FFF2-40B4-BE49-F238E27FC236}">
                <a16:creationId xmlns:a16="http://schemas.microsoft.com/office/drawing/2014/main" id="{527B015C-49A8-E142-B6D0-51C064FA57E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48E2091C-B984-6B41-8C3C-F0C6DEFDAD5C}"/>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814387187"/>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Opt 4">
    <p:bg>
      <p:bgPr>
        <a:solidFill>
          <a:srgbClr val="01B5B2"/>
        </a:solidFill>
        <a:effectLst/>
      </p:bgPr>
    </p:bg>
    <p:spTree>
      <p:nvGrpSpPr>
        <p:cNvPr id="1" name=""/>
        <p:cNvGrpSpPr/>
        <p:nvPr/>
      </p:nvGrpSpPr>
      <p:grpSpPr>
        <a:xfrm>
          <a:off x="0" y="0"/>
          <a:ext cx="0" cy="0"/>
          <a:chOff x="0" y="0"/>
          <a:chExt cx="0" cy="0"/>
        </a:xfrm>
      </p:grpSpPr>
      <p:pic>
        <p:nvPicPr>
          <p:cNvPr id="11" name="Pattern_Medium space_WHITE.ai" descr="Pattern_Medium space_WHITE.ai">
            <a:extLst>
              <a:ext uri="{FF2B5EF4-FFF2-40B4-BE49-F238E27FC236}">
                <a16:creationId xmlns:a16="http://schemas.microsoft.com/office/drawing/2014/main" id="{EF72E2E5-FB5B-EC4A-A3DB-8237B974044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rgbClr val="FFFFFF"/>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rgbClr val="FFFFFF"/>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chemeClr val="accent4"/>
            </a:solidFill>
          </a:ln>
        </p:spPr>
        <p:txBody>
          <a:bodyPr lIns="45719" rIns="45719">
            <a:noAutofit/>
          </a:bodyPr>
          <a:lstStyle/>
          <a:p>
            <a:endParaRPr dirty="0"/>
          </a:p>
        </p:txBody>
      </p:sp>
      <p:pic>
        <p:nvPicPr>
          <p:cNvPr id="10" name="image1.png" descr="image1.png">
            <a:extLst>
              <a:ext uri="{FF2B5EF4-FFF2-40B4-BE49-F238E27FC236}">
                <a16:creationId xmlns:a16="http://schemas.microsoft.com/office/drawing/2014/main" id="{527B015C-49A8-E142-B6D0-51C064FA57E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F8F36CAB-DF94-1241-8AE8-5ECAF6C7AACC}"/>
              </a:ext>
            </a:extLst>
          </p:cNvPr>
          <p:cNvSpPr>
            <a:spLocks noGrp="1"/>
          </p:cNvSpPr>
          <p:nvPr>
            <p:ph type="sldNum" sz="quarter" idx="12"/>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77474899"/>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Opt 5">
    <p:bg>
      <p:bgPr>
        <a:solidFill>
          <a:schemeClr val="accent4"/>
        </a:solidFill>
        <a:effectLst/>
      </p:bgPr>
    </p:bg>
    <p:spTree>
      <p:nvGrpSpPr>
        <p:cNvPr id="1" name=""/>
        <p:cNvGrpSpPr/>
        <p:nvPr/>
      </p:nvGrpSpPr>
      <p:grpSpPr>
        <a:xfrm>
          <a:off x="0" y="0"/>
          <a:ext cx="0" cy="0"/>
          <a:chOff x="0" y="0"/>
          <a:chExt cx="0" cy="0"/>
        </a:xfrm>
      </p:grpSpPr>
      <p:pic>
        <p:nvPicPr>
          <p:cNvPr id="9" name="Pattern_Medium space.ai" descr="Pattern_Medium space.ai">
            <a:extLst>
              <a:ext uri="{FF2B5EF4-FFF2-40B4-BE49-F238E27FC236}">
                <a16:creationId xmlns:a16="http://schemas.microsoft.com/office/drawing/2014/main" id="{AF0F1A22-70C7-824F-B167-35CEEC778C6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chemeClr val="accent1"/>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chemeClr val="accent1"/>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chemeClr val="accent1"/>
            </a:solidFill>
          </a:ln>
        </p:spPr>
        <p:txBody>
          <a:bodyPr lIns="45719" rIns="45719">
            <a:noAutofit/>
          </a:bodyPr>
          <a:lstStyle/>
          <a:p>
            <a:endParaRPr dirty="0"/>
          </a:p>
        </p:txBody>
      </p:sp>
      <p:pic>
        <p:nvPicPr>
          <p:cNvPr id="14" name="GroupM_SingleColor_Logo_Navy_RGB.png" descr="GroupM_SingleColor_Logo_Navy_RGB.png">
            <a:extLst>
              <a:ext uri="{FF2B5EF4-FFF2-40B4-BE49-F238E27FC236}">
                <a16:creationId xmlns:a16="http://schemas.microsoft.com/office/drawing/2014/main" id="{44AE1924-E7FB-164B-BDB1-E23F3FE9C19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1AB0ACEB-61C5-1048-BD08-B3EACC67BE9C}"/>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67863972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E7C58-5F59-78FC-F299-CA260173D5E8}"/>
              </a:ext>
            </a:extLst>
          </p:cNvPr>
          <p:cNvSpPr>
            <a:spLocks noGrp="1"/>
          </p:cNvSpPr>
          <p:nvPr>
            <p:ph type="title"/>
          </p:nvPr>
        </p:nvSpPr>
        <p:spPr/>
        <p:txBody>
          <a:bodyPr/>
          <a:lstStyle/>
          <a:p>
            <a:r>
              <a:rPr lang="en-US"/>
              <a:t>Click to edit Master title style</a:t>
            </a:r>
            <a:endParaRPr lang="tr-TR"/>
          </a:p>
        </p:txBody>
      </p:sp>
      <p:sp>
        <p:nvSpPr>
          <p:cNvPr id="3" name="Content Placeholder 2">
            <a:extLst>
              <a:ext uri="{FF2B5EF4-FFF2-40B4-BE49-F238E27FC236}">
                <a16:creationId xmlns:a16="http://schemas.microsoft.com/office/drawing/2014/main" id="{69816326-EB49-23C7-B7AA-C86F02FD37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a:extLst>
              <a:ext uri="{FF2B5EF4-FFF2-40B4-BE49-F238E27FC236}">
                <a16:creationId xmlns:a16="http://schemas.microsoft.com/office/drawing/2014/main" id="{A3C7E479-5A07-564A-99E5-5BE6F7E80F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Date Placeholder 4">
            <a:extLst>
              <a:ext uri="{FF2B5EF4-FFF2-40B4-BE49-F238E27FC236}">
                <a16:creationId xmlns:a16="http://schemas.microsoft.com/office/drawing/2014/main" id="{521CFC3B-4596-7CE6-8DE9-97ED8D82584D}"/>
              </a:ext>
            </a:extLst>
          </p:cNvPr>
          <p:cNvSpPr>
            <a:spLocks noGrp="1"/>
          </p:cNvSpPr>
          <p:nvPr>
            <p:ph type="dt" sz="half" idx="10"/>
          </p:nvPr>
        </p:nvSpPr>
        <p:spPr/>
        <p:txBody>
          <a:bodyPr/>
          <a:lstStyle/>
          <a:p>
            <a:fld id="{292AAE82-4742-4454-AC15-CF70F3C69672}" type="datetimeFigureOut">
              <a:rPr lang="tr-TR" smtClean="0"/>
              <a:t>30.11.2023</a:t>
            </a:fld>
            <a:endParaRPr lang="tr-TR"/>
          </a:p>
        </p:txBody>
      </p:sp>
      <p:sp>
        <p:nvSpPr>
          <p:cNvPr id="6" name="Footer Placeholder 5">
            <a:extLst>
              <a:ext uri="{FF2B5EF4-FFF2-40B4-BE49-F238E27FC236}">
                <a16:creationId xmlns:a16="http://schemas.microsoft.com/office/drawing/2014/main" id="{30CD5DD1-28B2-E635-DAEA-59F08ADDC651}"/>
              </a:ext>
            </a:extLst>
          </p:cNvPr>
          <p:cNvSpPr>
            <a:spLocks noGrp="1"/>
          </p:cNvSpPr>
          <p:nvPr>
            <p:ph type="ftr" sz="quarter" idx="11"/>
          </p:nvPr>
        </p:nvSpPr>
        <p:spPr/>
        <p:txBody>
          <a:bodyPr/>
          <a:lstStyle/>
          <a:p>
            <a:endParaRPr lang="tr-TR"/>
          </a:p>
        </p:txBody>
      </p:sp>
      <p:sp>
        <p:nvSpPr>
          <p:cNvPr id="7" name="Slide Number Placeholder 6">
            <a:extLst>
              <a:ext uri="{FF2B5EF4-FFF2-40B4-BE49-F238E27FC236}">
                <a16:creationId xmlns:a16="http://schemas.microsoft.com/office/drawing/2014/main" id="{DF71C8D6-ABF7-DBD7-9CC7-C34A23519FF0}"/>
              </a:ext>
            </a:extLst>
          </p:cNvPr>
          <p:cNvSpPr>
            <a:spLocks noGrp="1"/>
          </p:cNvSpPr>
          <p:nvPr>
            <p:ph type="sldNum" sz="quarter" idx="12"/>
          </p:nvPr>
        </p:nvSpPr>
        <p:spPr/>
        <p:txBody>
          <a:bodyPr/>
          <a:lstStyle/>
          <a:p>
            <a:fld id="{9EDF119E-560E-4DD2-862A-FC5A3A2DD92B}" type="slidenum">
              <a:rPr lang="tr-TR" smtClean="0"/>
              <a:t>‹#›</a:t>
            </a:fld>
            <a:endParaRPr lang="tr-TR"/>
          </a:p>
        </p:txBody>
      </p:sp>
    </p:spTree>
    <p:extLst>
      <p:ext uri="{BB962C8B-B14F-4D97-AF65-F5344CB8AC3E}">
        <p14:creationId xmlns:p14="http://schemas.microsoft.com/office/powerpoint/2010/main" val="29770687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Opt 6">
    <p:bg>
      <p:bgPr>
        <a:solidFill>
          <a:schemeClr val="accent2"/>
        </a:solidFill>
        <a:effectLst/>
      </p:bgPr>
    </p:bg>
    <p:spTree>
      <p:nvGrpSpPr>
        <p:cNvPr id="1" name=""/>
        <p:cNvGrpSpPr/>
        <p:nvPr/>
      </p:nvGrpSpPr>
      <p:grpSpPr>
        <a:xfrm>
          <a:off x="0" y="0"/>
          <a:ext cx="0" cy="0"/>
          <a:chOff x="0" y="0"/>
          <a:chExt cx="0" cy="0"/>
        </a:xfrm>
      </p:grpSpPr>
      <p:pic>
        <p:nvPicPr>
          <p:cNvPr id="11" name="Pattern_Medium space_WHITE.ai" descr="Pattern_Medium space_WHITE.ai">
            <a:extLst>
              <a:ext uri="{FF2B5EF4-FFF2-40B4-BE49-F238E27FC236}">
                <a16:creationId xmlns:a16="http://schemas.microsoft.com/office/drawing/2014/main" id="{EF72E2E5-FB5B-EC4A-A3DB-8237B974044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rgbClr val="FFFFFF"/>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rgbClr val="FFFFFF"/>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chemeClr val="accent4"/>
            </a:solidFill>
          </a:ln>
        </p:spPr>
        <p:txBody>
          <a:bodyPr lIns="45719" rIns="45719">
            <a:noAutofit/>
          </a:bodyPr>
          <a:lstStyle/>
          <a:p>
            <a:endParaRPr dirty="0"/>
          </a:p>
        </p:txBody>
      </p:sp>
      <p:pic>
        <p:nvPicPr>
          <p:cNvPr id="10" name="image1.png" descr="image1.png">
            <a:extLst>
              <a:ext uri="{FF2B5EF4-FFF2-40B4-BE49-F238E27FC236}">
                <a16:creationId xmlns:a16="http://schemas.microsoft.com/office/drawing/2014/main" id="{527B015C-49A8-E142-B6D0-51C064FA57E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0BB0DC52-E570-EE43-B07D-1F9EA1754263}"/>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83741877"/>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Opt 7">
    <p:bg>
      <p:bgPr>
        <a:solidFill>
          <a:schemeClr val="accent6"/>
        </a:solidFill>
        <a:effectLst/>
      </p:bgPr>
    </p:bg>
    <p:spTree>
      <p:nvGrpSpPr>
        <p:cNvPr id="1" name=""/>
        <p:cNvGrpSpPr/>
        <p:nvPr/>
      </p:nvGrpSpPr>
      <p:grpSpPr>
        <a:xfrm>
          <a:off x="0" y="0"/>
          <a:ext cx="0" cy="0"/>
          <a:chOff x="0" y="0"/>
          <a:chExt cx="0" cy="0"/>
        </a:xfrm>
      </p:grpSpPr>
      <p:pic>
        <p:nvPicPr>
          <p:cNvPr id="9" name="Pattern_Medium space.ai" descr="Pattern_Medium space.ai">
            <a:extLst>
              <a:ext uri="{FF2B5EF4-FFF2-40B4-BE49-F238E27FC236}">
                <a16:creationId xmlns:a16="http://schemas.microsoft.com/office/drawing/2014/main" id="{AF0F1A22-70C7-824F-B167-35CEEC778C6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chemeClr val="accent1"/>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chemeClr val="accent1"/>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rgbClr val="F15A1C"/>
            </a:solidFill>
          </a:ln>
        </p:spPr>
        <p:txBody>
          <a:bodyPr lIns="45719" rIns="45719">
            <a:noAutofit/>
          </a:bodyPr>
          <a:lstStyle/>
          <a:p>
            <a:endParaRPr dirty="0"/>
          </a:p>
        </p:txBody>
      </p:sp>
      <p:pic>
        <p:nvPicPr>
          <p:cNvPr id="14" name="GroupM_SingleColor_Logo_Navy_RGB.png" descr="GroupM_SingleColor_Logo_Navy_RGB.png">
            <a:extLst>
              <a:ext uri="{FF2B5EF4-FFF2-40B4-BE49-F238E27FC236}">
                <a16:creationId xmlns:a16="http://schemas.microsoft.com/office/drawing/2014/main" id="{44AE1924-E7FB-164B-BDB1-E23F3FE9C19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CFCF2285-AE46-1948-B3FD-BBA364F4B25D}"/>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239056878"/>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Opt 8">
    <p:bg>
      <p:bgPr>
        <a:solidFill>
          <a:srgbClr val="FFFFFF"/>
        </a:solidFill>
        <a:effectLst/>
      </p:bgPr>
    </p:bg>
    <p:spTree>
      <p:nvGrpSpPr>
        <p:cNvPr id="1" name=""/>
        <p:cNvGrpSpPr/>
        <p:nvPr/>
      </p:nvGrpSpPr>
      <p:grpSpPr>
        <a:xfrm>
          <a:off x="0" y="0"/>
          <a:ext cx="0" cy="0"/>
          <a:chOff x="0" y="0"/>
          <a:chExt cx="0" cy="0"/>
        </a:xfrm>
      </p:grpSpPr>
      <p:pic>
        <p:nvPicPr>
          <p:cNvPr id="9" name="Pattern_Medium space.ai" descr="Pattern_Medium space.ai">
            <a:extLst>
              <a:ext uri="{FF2B5EF4-FFF2-40B4-BE49-F238E27FC236}">
                <a16:creationId xmlns:a16="http://schemas.microsoft.com/office/drawing/2014/main" id="{AF0F1A22-70C7-824F-B167-35CEEC778C6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chemeClr val="accent1"/>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chemeClr val="accent1"/>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rgbClr val="01B5B2"/>
            </a:solidFill>
          </a:ln>
        </p:spPr>
        <p:txBody>
          <a:bodyPr lIns="45719" rIns="45719">
            <a:noAutofit/>
          </a:bodyPr>
          <a:lstStyle/>
          <a:p>
            <a:endParaRPr dirty="0"/>
          </a:p>
        </p:txBody>
      </p:sp>
      <p:pic>
        <p:nvPicPr>
          <p:cNvPr id="14" name="GroupM_SingleColor_Logo_Navy_RGB.png" descr="GroupM_SingleColor_Logo_Navy_RGB.png">
            <a:extLst>
              <a:ext uri="{FF2B5EF4-FFF2-40B4-BE49-F238E27FC236}">
                <a16:creationId xmlns:a16="http://schemas.microsoft.com/office/drawing/2014/main" id="{44AE1924-E7FB-164B-BDB1-E23F3FE9C19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8904B58E-D720-3748-9967-92398C1601A4}"/>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4222037082"/>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Opt 9">
    <p:bg>
      <p:bgPr>
        <a:solidFill>
          <a:srgbClr val="F15A1C"/>
        </a:solidFill>
        <a:effectLst/>
      </p:bgPr>
    </p:bg>
    <p:spTree>
      <p:nvGrpSpPr>
        <p:cNvPr id="1" name=""/>
        <p:cNvGrpSpPr/>
        <p:nvPr/>
      </p:nvGrpSpPr>
      <p:grpSpPr>
        <a:xfrm>
          <a:off x="0" y="0"/>
          <a:ext cx="0" cy="0"/>
          <a:chOff x="0" y="0"/>
          <a:chExt cx="0" cy="0"/>
        </a:xfrm>
      </p:grpSpPr>
      <p:pic>
        <p:nvPicPr>
          <p:cNvPr id="11" name="Pattern_Medium space_WHITE.ai" descr="Pattern_Medium space_WHITE.ai">
            <a:extLst>
              <a:ext uri="{FF2B5EF4-FFF2-40B4-BE49-F238E27FC236}">
                <a16:creationId xmlns:a16="http://schemas.microsoft.com/office/drawing/2014/main" id="{EF72E2E5-FB5B-EC4A-A3DB-8237B974044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rgbClr val="FFFFFF"/>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rgbClr val="FFFFFF"/>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rgbClr val="FFFFFF"/>
            </a:solidFill>
          </a:ln>
        </p:spPr>
        <p:txBody>
          <a:bodyPr lIns="45719" rIns="45719">
            <a:noAutofit/>
          </a:bodyPr>
          <a:lstStyle/>
          <a:p>
            <a:endParaRPr dirty="0"/>
          </a:p>
        </p:txBody>
      </p:sp>
      <p:pic>
        <p:nvPicPr>
          <p:cNvPr id="10" name="image1.png" descr="image1.png">
            <a:extLst>
              <a:ext uri="{FF2B5EF4-FFF2-40B4-BE49-F238E27FC236}">
                <a16:creationId xmlns:a16="http://schemas.microsoft.com/office/drawing/2014/main" id="{527B015C-49A8-E142-B6D0-51C064FA57E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BC4A1B5A-1451-A044-9986-4019178114B6}"/>
              </a:ext>
            </a:extLst>
          </p:cNvPr>
          <p:cNvSpPr>
            <a:spLocks noGrp="1"/>
          </p:cNvSpPr>
          <p:nvPr>
            <p:ph type="sldNum" sz="quarter" idx="12"/>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3856697598"/>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Opt 10">
    <p:bg>
      <p:bgPr>
        <a:solidFill>
          <a:srgbClr val="FFA900"/>
        </a:solidFill>
        <a:effectLst/>
      </p:bgPr>
    </p:bg>
    <p:spTree>
      <p:nvGrpSpPr>
        <p:cNvPr id="1" name=""/>
        <p:cNvGrpSpPr/>
        <p:nvPr/>
      </p:nvGrpSpPr>
      <p:grpSpPr>
        <a:xfrm>
          <a:off x="0" y="0"/>
          <a:ext cx="0" cy="0"/>
          <a:chOff x="0" y="0"/>
          <a:chExt cx="0" cy="0"/>
        </a:xfrm>
      </p:grpSpPr>
      <p:pic>
        <p:nvPicPr>
          <p:cNvPr id="11" name="Pattern_Medium space_WHITE.ai" descr="Pattern_Medium space_WHITE.ai">
            <a:extLst>
              <a:ext uri="{FF2B5EF4-FFF2-40B4-BE49-F238E27FC236}">
                <a16:creationId xmlns:a16="http://schemas.microsoft.com/office/drawing/2014/main" id="{EF72E2E5-FB5B-EC4A-A3DB-8237B974044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rgbClr val="FFFFFF"/>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rgbClr val="FFFFFF"/>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rgbClr val="FFFFFF"/>
            </a:solidFill>
          </a:ln>
        </p:spPr>
        <p:txBody>
          <a:bodyPr lIns="45719" rIns="45719">
            <a:noAutofit/>
          </a:bodyPr>
          <a:lstStyle/>
          <a:p>
            <a:endParaRPr dirty="0"/>
          </a:p>
        </p:txBody>
      </p:sp>
      <p:pic>
        <p:nvPicPr>
          <p:cNvPr id="10" name="image1.png" descr="image1.png">
            <a:extLst>
              <a:ext uri="{FF2B5EF4-FFF2-40B4-BE49-F238E27FC236}">
                <a16:creationId xmlns:a16="http://schemas.microsoft.com/office/drawing/2014/main" id="{527B015C-49A8-E142-B6D0-51C064FA57E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EFEEBE9C-4768-4B48-899A-3B2854AD762C}"/>
              </a:ext>
            </a:extLst>
          </p:cNvPr>
          <p:cNvSpPr>
            <a:spLocks noGrp="1"/>
          </p:cNvSpPr>
          <p:nvPr>
            <p:ph type="sldNum" sz="quarter" idx="12"/>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643400149"/>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Opt 11">
    <p:bg>
      <p:bgPr>
        <a:solidFill>
          <a:srgbClr val="EFB6A3"/>
        </a:solidFill>
        <a:effectLst/>
      </p:bgPr>
    </p:bg>
    <p:spTree>
      <p:nvGrpSpPr>
        <p:cNvPr id="1" name=""/>
        <p:cNvGrpSpPr/>
        <p:nvPr/>
      </p:nvGrpSpPr>
      <p:grpSpPr>
        <a:xfrm>
          <a:off x="0" y="0"/>
          <a:ext cx="0" cy="0"/>
          <a:chOff x="0" y="0"/>
          <a:chExt cx="0" cy="0"/>
        </a:xfrm>
      </p:grpSpPr>
      <p:pic>
        <p:nvPicPr>
          <p:cNvPr id="9" name="Pattern_Medium space.ai" descr="Pattern_Medium space.ai">
            <a:extLst>
              <a:ext uri="{FF2B5EF4-FFF2-40B4-BE49-F238E27FC236}">
                <a16:creationId xmlns:a16="http://schemas.microsoft.com/office/drawing/2014/main" id="{AF0F1A22-70C7-824F-B167-35CEEC778C6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chemeClr val="accent1"/>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chemeClr val="accent1"/>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chemeClr val="accent1"/>
            </a:solidFill>
          </a:ln>
        </p:spPr>
        <p:txBody>
          <a:bodyPr lIns="45719" rIns="45719">
            <a:noAutofit/>
          </a:bodyPr>
          <a:lstStyle/>
          <a:p>
            <a:endParaRPr dirty="0"/>
          </a:p>
        </p:txBody>
      </p:sp>
      <p:pic>
        <p:nvPicPr>
          <p:cNvPr id="14" name="GroupM_SingleColor_Logo_Navy_RGB.png" descr="GroupM_SingleColor_Logo_Navy_RGB.png">
            <a:extLst>
              <a:ext uri="{FF2B5EF4-FFF2-40B4-BE49-F238E27FC236}">
                <a16:creationId xmlns:a16="http://schemas.microsoft.com/office/drawing/2014/main" id="{44AE1924-E7FB-164B-BDB1-E23F3FE9C19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EEED3EEE-B78E-ED45-8615-03A437B7D90E}"/>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453537806"/>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Opt 12">
    <p:bg>
      <p:bgPr>
        <a:solidFill>
          <a:srgbClr val="B2E9E7"/>
        </a:solidFill>
        <a:effectLst/>
      </p:bgPr>
    </p:bg>
    <p:spTree>
      <p:nvGrpSpPr>
        <p:cNvPr id="1" name=""/>
        <p:cNvGrpSpPr/>
        <p:nvPr/>
      </p:nvGrpSpPr>
      <p:grpSpPr>
        <a:xfrm>
          <a:off x="0" y="0"/>
          <a:ext cx="0" cy="0"/>
          <a:chOff x="0" y="0"/>
          <a:chExt cx="0" cy="0"/>
        </a:xfrm>
      </p:grpSpPr>
      <p:pic>
        <p:nvPicPr>
          <p:cNvPr id="9" name="Pattern_Medium space.ai" descr="Pattern_Medium space.ai">
            <a:extLst>
              <a:ext uri="{FF2B5EF4-FFF2-40B4-BE49-F238E27FC236}">
                <a16:creationId xmlns:a16="http://schemas.microsoft.com/office/drawing/2014/main" id="{AF0F1A22-70C7-824F-B167-35CEEC778C6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chemeClr val="accent1"/>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chemeClr val="accent1"/>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chemeClr val="accent1"/>
            </a:solidFill>
          </a:ln>
        </p:spPr>
        <p:txBody>
          <a:bodyPr lIns="45719" rIns="45719">
            <a:noAutofit/>
          </a:bodyPr>
          <a:lstStyle/>
          <a:p>
            <a:endParaRPr dirty="0"/>
          </a:p>
        </p:txBody>
      </p:sp>
      <p:pic>
        <p:nvPicPr>
          <p:cNvPr id="14" name="GroupM_SingleColor_Logo_Navy_RGB.png" descr="GroupM_SingleColor_Logo_Navy_RGB.png">
            <a:extLst>
              <a:ext uri="{FF2B5EF4-FFF2-40B4-BE49-F238E27FC236}">
                <a16:creationId xmlns:a16="http://schemas.microsoft.com/office/drawing/2014/main" id="{44AE1924-E7FB-164B-BDB1-E23F3FE9C19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A6758AA7-10EC-EB4E-9B5B-87DE74A14F55}"/>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3176340492"/>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Opt 13">
    <p:bg>
      <p:bgPr>
        <a:solidFill>
          <a:srgbClr val="99FDD1"/>
        </a:solidFill>
        <a:effectLst/>
      </p:bgPr>
    </p:bg>
    <p:spTree>
      <p:nvGrpSpPr>
        <p:cNvPr id="1" name=""/>
        <p:cNvGrpSpPr/>
        <p:nvPr/>
      </p:nvGrpSpPr>
      <p:grpSpPr>
        <a:xfrm>
          <a:off x="0" y="0"/>
          <a:ext cx="0" cy="0"/>
          <a:chOff x="0" y="0"/>
          <a:chExt cx="0" cy="0"/>
        </a:xfrm>
      </p:grpSpPr>
      <p:pic>
        <p:nvPicPr>
          <p:cNvPr id="9" name="Pattern_Medium space.ai" descr="Pattern_Medium space.ai">
            <a:extLst>
              <a:ext uri="{FF2B5EF4-FFF2-40B4-BE49-F238E27FC236}">
                <a16:creationId xmlns:a16="http://schemas.microsoft.com/office/drawing/2014/main" id="{AF0F1A22-70C7-824F-B167-35CEEC778C6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chemeClr val="accent1"/>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chemeClr val="accent1"/>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chemeClr val="accent1"/>
            </a:solidFill>
          </a:ln>
        </p:spPr>
        <p:txBody>
          <a:bodyPr lIns="45719" rIns="45719">
            <a:noAutofit/>
          </a:bodyPr>
          <a:lstStyle/>
          <a:p>
            <a:endParaRPr dirty="0"/>
          </a:p>
        </p:txBody>
      </p:sp>
      <p:pic>
        <p:nvPicPr>
          <p:cNvPr id="14" name="GroupM_SingleColor_Logo_Navy_RGB.png" descr="GroupM_SingleColor_Logo_Navy_RGB.png">
            <a:extLst>
              <a:ext uri="{FF2B5EF4-FFF2-40B4-BE49-F238E27FC236}">
                <a16:creationId xmlns:a16="http://schemas.microsoft.com/office/drawing/2014/main" id="{44AE1924-E7FB-164B-BDB1-E23F3FE9C19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FF9C325C-37C0-0844-983F-C397294983EC}"/>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116447834"/>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allout with Image Opt 1">
    <p:bg>
      <p:bgPr>
        <a:solidFill>
          <a:schemeClr val="accent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rgbClr val="FFFFFF"/>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rgbClr val="FFFFFF"/>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tx2"/>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chemeClr val="accent4"/>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16CC6B35-80E5-7845-92E9-A673F1D84D68}"/>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6BC365C1-4107-0848-B54E-ADF840F29825}"/>
              </a:ext>
            </a:extLst>
          </p:cNvPr>
          <p:cNvSpPr>
            <a:spLocks noGrp="1"/>
          </p:cNvSpPr>
          <p:nvPr>
            <p:ph type="sldNum" sz="quarter" idx="14"/>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026684076"/>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allout with Image Opt 2">
    <p:bg>
      <p:bgPr>
        <a:solidFill>
          <a:srgbClr val="01B5B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rgbClr val="FFFFFF"/>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rgbClr val="FFFFFF"/>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tx2">
                    <a:lumMod val="20000"/>
                    <a:lumOff val="80000"/>
                  </a:schemeClr>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chemeClr val="accent4"/>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0B86A586-66EC-EC49-9085-10255C79202C}"/>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DD836363-E04C-BE4D-BA4B-082BC53DA740}"/>
              </a:ext>
            </a:extLst>
          </p:cNvPr>
          <p:cNvSpPr>
            <a:spLocks noGrp="1"/>
          </p:cNvSpPr>
          <p:nvPr>
            <p:ph type="sldNum" sz="quarter" idx="14"/>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03693441"/>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D720D-6D65-3214-0E1F-17258DE56D34}"/>
              </a:ext>
            </a:extLst>
          </p:cNvPr>
          <p:cNvSpPr>
            <a:spLocks noGrp="1"/>
          </p:cNvSpPr>
          <p:nvPr>
            <p:ph type="title"/>
          </p:nvPr>
        </p:nvSpPr>
        <p:spPr>
          <a:xfrm>
            <a:off x="839788" y="365125"/>
            <a:ext cx="10515600" cy="1325563"/>
          </a:xfrm>
        </p:spPr>
        <p:txBody>
          <a:bodyPr/>
          <a:lstStyle/>
          <a:p>
            <a:r>
              <a:rPr lang="en-US"/>
              <a:t>Click to edit Master title style</a:t>
            </a:r>
            <a:endParaRPr lang="tr-TR"/>
          </a:p>
        </p:txBody>
      </p:sp>
      <p:sp>
        <p:nvSpPr>
          <p:cNvPr id="3" name="Text Placeholder 2">
            <a:extLst>
              <a:ext uri="{FF2B5EF4-FFF2-40B4-BE49-F238E27FC236}">
                <a16:creationId xmlns:a16="http://schemas.microsoft.com/office/drawing/2014/main" id="{12645343-4C2F-88DB-F1E9-17727C6F30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D7FEFA-A26C-A7DA-28A4-C308FEE259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a:extLst>
              <a:ext uri="{FF2B5EF4-FFF2-40B4-BE49-F238E27FC236}">
                <a16:creationId xmlns:a16="http://schemas.microsoft.com/office/drawing/2014/main" id="{EDD9B586-4484-FB27-818E-56A0A63F14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F83F1B-CA4A-9687-B771-63A5F9D85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Date Placeholder 6">
            <a:extLst>
              <a:ext uri="{FF2B5EF4-FFF2-40B4-BE49-F238E27FC236}">
                <a16:creationId xmlns:a16="http://schemas.microsoft.com/office/drawing/2014/main" id="{76686AE1-5289-7578-664A-4A1B308BDDDC}"/>
              </a:ext>
            </a:extLst>
          </p:cNvPr>
          <p:cNvSpPr>
            <a:spLocks noGrp="1"/>
          </p:cNvSpPr>
          <p:nvPr>
            <p:ph type="dt" sz="half" idx="10"/>
          </p:nvPr>
        </p:nvSpPr>
        <p:spPr/>
        <p:txBody>
          <a:bodyPr/>
          <a:lstStyle/>
          <a:p>
            <a:fld id="{292AAE82-4742-4454-AC15-CF70F3C69672}" type="datetimeFigureOut">
              <a:rPr lang="tr-TR" smtClean="0"/>
              <a:t>30.11.2023</a:t>
            </a:fld>
            <a:endParaRPr lang="tr-TR"/>
          </a:p>
        </p:txBody>
      </p:sp>
      <p:sp>
        <p:nvSpPr>
          <p:cNvPr id="8" name="Footer Placeholder 7">
            <a:extLst>
              <a:ext uri="{FF2B5EF4-FFF2-40B4-BE49-F238E27FC236}">
                <a16:creationId xmlns:a16="http://schemas.microsoft.com/office/drawing/2014/main" id="{31EB78E3-2B48-E6EF-C80F-36CF2BB8C36D}"/>
              </a:ext>
            </a:extLst>
          </p:cNvPr>
          <p:cNvSpPr>
            <a:spLocks noGrp="1"/>
          </p:cNvSpPr>
          <p:nvPr>
            <p:ph type="ftr" sz="quarter" idx="11"/>
          </p:nvPr>
        </p:nvSpPr>
        <p:spPr/>
        <p:txBody>
          <a:bodyPr/>
          <a:lstStyle/>
          <a:p>
            <a:endParaRPr lang="tr-TR"/>
          </a:p>
        </p:txBody>
      </p:sp>
      <p:sp>
        <p:nvSpPr>
          <p:cNvPr id="9" name="Slide Number Placeholder 8">
            <a:extLst>
              <a:ext uri="{FF2B5EF4-FFF2-40B4-BE49-F238E27FC236}">
                <a16:creationId xmlns:a16="http://schemas.microsoft.com/office/drawing/2014/main" id="{E4420AB3-39FC-B957-0EC3-D46E2095CD05}"/>
              </a:ext>
            </a:extLst>
          </p:cNvPr>
          <p:cNvSpPr>
            <a:spLocks noGrp="1"/>
          </p:cNvSpPr>
          <p:nvPr>
            <p:ph type="sldNum" sz="quarter" idx="12"/>
          </p:nvPr>
        </p:nvSpPr>
        <p:spPr/>
        <p:txBody>
          <a:bodyPr/>
          <a:lstStyle/>
          <a:p>
            <a:fld id="{9EDF119E-560E-4DD2-862A-FC5A3A2DD92B}" type="slidenum">
              <a:rPr lang="tr-TR" smtClean="0"/>
              <a:t>‹#›</a:t>
            </a:fld>
            <a:endParaRPr lang="tr-TR"/>
          </a:p>
        </p:txBody>
      </p:sp>
    </p:spTree>
    <p:extLst>
      <p:ext uri="{BB962C8B-B14F-4D97-AF65-F5344CB8AC3E}">
        <p14:creationId xmlns:p14="http://schemas.microsoft.com/office/powerpoint/2010/main" val="42410546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allout with Image Opt 3">
    <p:bg>
      <p:bgPr>
        <a:solidFill>
          <a:schemeClr val="accent4"/>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chemeClr val="accent1"/>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bg2"/>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chemeClr val="accent1"/>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898264E5-6F39-4F48-A456-30CE22CB4BC0}"/>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4E79DD85-5E37-2C40-B26E-5B4338FA9386}"/>
              </a:ext>
            </a:extLst>
          </p:cNvPr>
          <p:cNvSpPr>
            <a:spLocks noGrp="1"/>
          </p:cNvSpPr>
          <p:nvPr>
            <p:ph type="sldNum" sz="quarter" idx="14"/>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333284520"/>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allout with Image Opt 4">
    <p:bg>
      <p:bgPr>
        <a:solidFill>
          <a:schemeClr val="accent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rgbClr val="FFFFFF"/>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rgbClr val="FFFFFF"/>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tx2">
                    <a:lumMod val="20000"/>
                    <a:lumOff val="80000"/>
                  </a:schemeClr>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chemeClr val="accent1"/>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7B2C1201-220F-7A4A-BBDA-042562539DFA}"/>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E0E112F4-AB3F-6149-8E2C-053EFEC43E0E}"/>
              </a:ext>
            </a:extLst>
          </p:cNvPr>
          <p:cNvSpPr>
            <a:spLocks noGrp="1"/>
          </p:cNvSpPr>
          <p:nvPr>
            <p:ph type="sldNum" sz="quarter" idx="14"/>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4044516626"/>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allout with Image Opt 5">
    <p:bg>
      <p:bgPr>
        <a:solidFill>
          <a:schemeClr val="accent6"/>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chemeClr val="accent1"/>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bg2"/>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rgbClr val="F15A1C"/>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D2C6B4D1-E41F-474E-9AC4-A3CB17B2B260}"/>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62E38744-5D5B-944A-B5EE-824B63439568}"/>
              </a:ext>
            </a:extLst>
          </p:cNvPr>
          <p:cNvSpPr>
            <a:spLocks noGrp="1"/>
          </p:cNvSpPr>
          <p:nvPr>
            <p:ph type="sldNum" sz="quarter" idx="14"/>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570007442"/>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allout with Image Opt 6">
    <p:bg>
      <p:bgPr>
        <a:solidFill>
          <a:srgbClr val="FFFFFF"/>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chemeClr val="accent1"/>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bg2"/>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rgbClr val="01B5B2"/>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1CC3120C-5B3C-DA48-812C-6DF04878972D}"/>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61847B7B-8C86-A44A-8606-B6ACB4041DFB}"/>
              </a:ext>
            </a:extLst>
          </p:cNvPr>
          <p:cNvSpPr>
            <a:spLocks noGrp="1"/>
          </p:cNvSpPr>
          <p:nvPr>
            <p:ph type="sldNum" sz="quarter" idx="14"/>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63128895"/>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allout with Image Opt 7">
    <p:bg>
      <p:bgPr>
        <a:solidFill>
          <a:srgbClr val="F15A1C"/>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rgbClr val="FFFFFF"/>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27619" cy="2925805"/>
          </a:xfrm>
        </p:spPr>
        <p:txBody>
          <a:bodyPr anchor="b">
            <a:noAutofit/>
          </a:bodyPr>
          <a:lstStyle>
            <a:lvl1pPr>
              <a:lnSpc>
                <a:spcPct val="100000"/>
              </a:lnSpc>
              <a:spcBef>
                <a:spcPts val="0"/>
              </a:spcBef>
              <a:defRPr sz="3200">
                <a:solidFill>
                  <a:srgbClr val="FFFFFF"/>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tx2">
                    <a:lumMod val="20000"/>
                    <a:lumOff val="80000"/>
                  </a:schemeClr>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rgbClr val="FFFFFF"/>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A36E7122-CAB1-7840-8E3E-BAB639882D31}"/>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6582D5A5-3105-5B40-83F4-C7E1E9CC340B}"/>
              </a:ext>
            </a:extLst>
          </p:cNvPr>
          <p:cNvSpPr>
            <a:spLocks noGrp="1"/>
          </p:cNvSpPr>
          <p:nvPr>
            <p:ph type="sldNum" sz="quarter" idx="14"/>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205485068"/>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allout with Image Opt 8">
    <p:bg>
      <p:bgPr>
        <a:solidFill>
          <a:srgbClr val="FFA900"/>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rgbClr val="FFFFFF"/>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rgbClr val="FFFFFF"/>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tx2">
                    <a:lumMod val="20000"/>
                    <a:lumOff val="80000"/>
                  </a:schemeClr>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rgbClr val="FFFFFF"/>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48B39BD5-EC46-4840-BD0C-BFE23273FE1C}"/>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E8AFE770-0840-A14A-95D4-58CDA555FEF1}"/>
              </a:ext>
            </a:extLst>
          </p:cNvPr>
          <p:cNvSpPr>
            <a:spLocks noGrp="1"/>
          </p:cNvSpPr>
          <p:nvPr>
            <p:ph type="sldNum" sz="quarter" idx="14"/>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3517549881"/>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allout with Image Opt 9">
    <p:bg>
      <p:bgPr>
        <a:solidFill>
          <a:srgbClr val="EFB6A3"/>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chemeClr val="accent1"/>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bg2"/>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chemeClr val="accent1"/>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8FED3200-FA9F-C446-9278-E3E50163A339}"/>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ABA20130-9D83-A44E-9B43-C93A325F2C8A}"/>
              </a:ext>
            </a:extLst>
          </p:cNvPr>
          <p:cNvSpPr>
            <a:spLocks noGrp="1"/>
          </p:cNvSpPr>
          <p:nvPr>
            <p:ph type="sldNum" sz="quarter" idx="14"/>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106241792"/>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allout with Image Opt 10">
    <p:bg>
      <p:bgPr>
        <a:solidFill>
          <a:srgbClr val="B2E9E7"/>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chemeClr val="accent1"/>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bg2"/>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chemeClr val="accent1"/>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8EC7717C-1437-1748-A841-8D3965D3C424}"/>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577F03AA-36DC-DD4B-B022-EE80743096B5}"/>
              </a:ext>
            </a:extLst>
          </p:cNvPr>
          <p:cNvSpPr>
            <a:spLocks noGrp="1"/>
          </p:cNvSpPr>
          <p:nvPr>
            <p:ph type="sldNum" sz="quarter" idx="14"/>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918367153"/>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allout with Image Opt 11">
    <p:bg>
      <p:bgPr>
        <a:solidFill>
          <a:srgbClr val="99FDD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chemeClr val="accent1"/>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bg2"/>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chemeClr val="accent1"/>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EDEA98D2-1F79-834B-9667-622F5B559889}"/>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42E0E30D-5750-0546-9F2F-E177F1A13081}"/>
              </a:ext>
            </a:extLst>
          </p:cNvPr>
          <p:cNvSpPr>
            <a:spLocks noGrp="1"/>
          </p:cNvSpPr>
          <p:nvPr>
            <p:ph type="sldNum" sz="quarter" idx="14"/>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552644659"/>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Quote Opt 1">
    <p:bg>
      <p:bgPr>
        <a:solidFill>
          <a:schemeClr val="accent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0099" y="4512720"/>
            <a:ext cx="10554665" cy="221274"/>
          </a:xfrm>
        </p:spPr>
        <p:txBody>
          <a:bodyPr anchor="t">
            <a:noAutofit/>
          </a:bodyPr>
          <a:lstStyle>
            <a:lvl1pPr algn="ctr">
              <a:defRPr sz="1500" b="1" i="0" spc="0">
                <a:solidFill>
                  <a:schemeClr val="accent4"/>
                </a:solidFill>
                <a:latin typeface="Arial Black" panose="020B0604020202020204" pitchFamily="34" charset="0"/>
                <a:cs typeface="Arial Black" panose="020B0604020202020204" pitchFamily="34" charset="0"/>
              </a:defRPr>
            </a:lvl1pPr>
          </a:lstStyle>
          <a:p>
            <a:r>
              <a:rPr lang="en-US" dirty="0"/>
              <a:t>First Last</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0" y="1006995"/>
            <a:ext cx="10545285" cy="2925805"/>
          </a:xfrm>
        </p:spPr>
        <p:txBody>
          <a:bodyPr anchor="b">
            <a:noAutofit/>
          </a:bodyPr>
          <a:lstStyle>
            <a:lvl1pPr algn="ctr">
              <a:lnSpc>
                <a:spcPct val="100000"/>
              </a:lnSpc>
              <a:spcBef>
                <a:spcPts val="0"/>
              </a:spcBef>
              <a:defRPr sz="3200">
                <a:solidFill>
                  <a:srgbClr val="FFFFFF"/>
                </a:solidFill>
              </a:defRPr>
            </a:lvl1pPr>
          </a:lstStyle>
          <a:p>
            <a:pPr lvl="0"/>
            <a:r>
              <a:rPr lang="en-US" dirty="0"/>
              <a:t>Quote</a:t>
            </a:r>
          </a:p>
        </p:txBody>
      </p:sp>
      <p:sp>
        <p:nvSpPr>
          <p:cNvPr id="10" name="object 6">
            <a:extLst>
              <a:ext uri="{FF2B5EF4-FFF2-40B4-BE49-F238E27FC236}">
                <a16:creationId xmlns:a16="http://schemas.microsoft.com/office/drawing/2014/main" id="{68C48E4C-2F7C-C04A-BCB3-6A511A39CB39}"/>
              </a:ext>
            </a:extLst>
          </p:cNvPr>
          <p:cNvSpPr/>
          <p:nvPr userDrawn="1"/>
        </p:nvSpPr>
        <p:spPr>
          <a:xfrm flipV="1">
            <a:off x="4574149" y="4222757"/>
            <a:ext cx="3006563" cy="2"/>
          </a:xfrm>
          <a:prstGeom prst="line">
            <a:avLst/>
          </a:prstGeom>
          <a:ln w="12700" cap="rnd">
            <a:solidFill>
              <a:srgbClr val="01B5B2"/>
            </a:solidFill>
          </a:ln>
        </p:spPr>
        <p:txBody>
          <a:bodyPr lIns="45719" rIns="45719">
            <a:noAutofit/>
          </a:bodyPr>
          <a:lstStyle/>
          <a:p>
            <a:endParaRPr dirty="0"/>
          </a:p>
        </p:txBody>
      </p:sp>
      <p:pic>
        <p:nvPicPr>
          <p:cNvPr id="11" name="image1.png" descr="image1.png">
            <a:extLst>
              <a:ext uri="{FF2B5EF4-FFF2-40B4-BE49-F238E27FC236}">
                <a16:creationId xmlns:a16="http://schemas.microsoft.com/office/drawing/2014/main" id="{671F3D1A-0469-644D-B6AC-5B0A7C208B1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3" name="Text Placeholder 2">
            <a:extLst>
              <a:ext uri="{FF2B5EF4-FFF2-40B4-BE49-F238E27FC236}">
                <a16:creationId xmlns:a16="http://schemas.microsoft.com/office/drawing/2014/main" id="{A3FFBCEE-3C5F-CF45-8C21-EF9DBCE0B8FC}"/>
              </a:ext>
            </a:extLst>
          </p:cNvPr>
          <p:cNvSpPr>
            <a:spLocks noGrp="1"/>
          </p:cNvSpPr>
          <p:nvPr>
            <p:ph type="body" sz="quarter" idx="13" hasCustomPrompt="1"/>
          </p:nvPr>
        </p:nvSpPr>
        <p:spPr>
          <a:xfrm>
            <a:off x="809625" y="4802188"/>
            <a:ext cx="10545763" cy="293687"/>
          </a:xfrm>
        </p:spPr>
        <p:txBody>
          <a:bodyPr>
            <a:noAutofit/>
          </a:bodyPr>
          <a:lstStyle>
            <a:lvl1pPr algn="ctr">
              <a:spcBef>
                <a:spcPts val="0"/>
              </a:spcBef>
              <a:defRPr sz="1000" cap="all" baseline="0">
                <a:latin typeface="Arial" panose="020B0604020202020204" pitchFamily="34" charset="0"/>
                <a:cs typeface="Arial" panose="020B0604020202020204" pitchFamily="34" charset="0"/>
              </a:defRPr>
            </a:lvl1pPr>
          </a:lstStyle>
          <a:p>
            <a:pPr lvl="0"/>
            <a:r>
              <a:rPr lang="en-US" dirty="0"/>
              <a:t>Job Title</a:t>
            </a:r>
          </a:p>
        </p:txBody>
      </p:sp>
      <p:sp>
        <p:nvSpPr>
          <p:cNvPr id="2" name="Slide Number Placeholder 1">
            <a:extLst>
              <a:ext uri="{FF2B5EF4-FFF2-40B4-BE49-F238E27FC236}">
                <a16:creationId xmlns:a16="http://schemas.microsoft.com/office/drawing/2014/main" id="{117CD2FF-6D66-674B-8A08-0A4A9CC40597}"/>
              </a:ext>
            </a:extLst>
          </p:cNvPr>
          <p:cNvSpPr>
            <a:spLocks noGrp="1"/>
          </p:cNvSpPr>
          <p:nvPr>
            <p:ph type="sldNum" sz="quarter" idx="14"/>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830789052"/>
      </p:ext>
    </p:extLst>
  </p:cSld>
  <p:clrMapOvr>
    <a:masterClrMapping/>
  </p:clrMapOvr>
  <p:transition spd="med"/>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82C44-6D82-9609-7CAF-423465BBAF80}"/>
              </a:ext>
            </a:extLst>
          </p:cNvPr>
          <p:cNvSpPr>
            <a:spLocks noGrp="1"/>
          </p:cNvSpPr>
          <p:nvPr>
            <p:ph type="title"/>
          </p:nvPr>
        </p:nvSpPr>
        <p:spPr/>
        <p:txBody>
          <a:bodyPr/>
          <a:lstStyle/>
          <a:p>
            <a:r>
              <a:rPr lang="en-US"/>
              <a:t>Click to edit Master title style</a:t>
            </a:r>
            <a:endParaRPr lang="tr-TR"/>
          </a:p>
        </p:txBody>
      </p:sp>
      <p:sp>
        <p:nvSpPr>
          <p:cNvPr id="3" name="Date Placeholder 2">
            <a:extLst>
              <a:ext uri="{FF2B5EF4-FFF2-40B4-BE49-F238E27FC236}">
                <a16:creationId xmlns:a16="http://schemas.microsoft.com/office/drawing/2014/main" id="{C9FFBC3E-4C1F-E95D-DEB9-3DDAE58697B7}"/>
              </a:ext>
            </a:extLst>
          </p:cNvPr>
          <p:cNvSpPr>
            <a:spLocks noGrp="1"/>
          </p:cNvSpPr>
          <p:nvPr>
            <p:ph type="dt" sz="half" idx="10"/>
          </p:nvPr>
        </p:nvSpPr>
        <p:spPr/>
        <p:txBody>
          <a:bodyPr/>
          <a:lstStyle/>
          <a:p>
            <a:fld id="{292AAE82-4742-4454-AC15-CF70F3C69672}" type="datetimeFigureOut">
              <a:rPr lang="tr-TR" smtClean="0"/>
              <a:t>30.11.2023</a:t>
            </a:fld>
            <a:endParaRPr lang="tr-TR"/>
          </a:p>
        </p:txBody>
      </p:sp>
      <p:sp>
        <p:nvSpPr>
          <p:cNvPr id="4" name="Footer Placeholder 3">
            <a:extLst>
              <a:ext uri="{FF2B5EF4-FFF2-40B4-BE49-F238E27FC236}">
                <a16:creationId xmlns:a16="http://schemas.microsoft.com/office/drawing/2014/main" id="{57D9DAA2-4486-0049-CB12-471FD24C25F9}"/>
              </a:ext>
            </a:extLst>
          </p:cNvPr>
          <p:cNvSpPr>
            <a:spLocks noGrp="1"/>
          </p:cNvSpPr>
          <p:nvPr>
            <p:ph type="ftr" sz="quarter" idx="11"/>
          </p:nvPr>
        </p:nvSpPr>
        <p:spPr/>
        <p:txBody>
          <a:bodyPr/>
          <a:lstStyle/>
          <a:p>
            <a:endParaRPr lang="tr-TR"/>
          </a:p>
        </p:txBody>
      </p:sp>
      <p:sp>
        <p:nvSpPr>
          <p:cNvPr id="5" name="Slide Number Placeholder 4">
            <a:extLst>
              <a:ext uri="{FF2B5EF4-FFF2-40B4-BE49-F238E27FC236}">
                <a16:creationId xmlns:a16="http://schemas.microsoft.com/office/drawing/2014/main" id="{37E5887F-0E22-436A-043B-0FCD81C5D206}"/>
              </a:ext>
            </a:extLst>
          </p:cNvPr>
          <p:cNvSpPr>
            <a:spLocks noGrp="1"/>
          </p:cNvSpPr>
          <p:nvPr>
            <p:ph type="sldNum" sz="quarter" idx="12"/>
          </p:nvPr>
        </p:nvSpPr>
        <p:spPr/>
        <p:txBody>
          <a:bodyPr/>
          <a:lstStyle/>
          <a:p>
            <a:fld id="{9EDF119E-560E-4DD2-862A-FC5A3A2DD92B}" type="slidenum">
              <a:rPr lang="tr-TR" smtClean="0"/>
              <a:t>‹#›</a:t>
            </a:fld>
            <a:endParaRPr lang="tr-TR"/>
          </a:p>
        </p:txBody>
      </p:sp>
    </p:spTree>
    <p:extLst>
      <p:ext uri="{BB962C8B-B14F-4D97-AF65-F5344CB8AC3E}">
        <p14:creationId xmlns:p14="http://schemas.microsoft.com/office/powerpoint/2010/main" val="5128776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Quote Opt 2">
    <p:bg>
      <p:bgPr>
        <a:solidFill>
          <a:srgbClr val="FFFFFF"/>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0099" y="4512720"/>
            <a:ext cx="10554665" cy="221274"/>
          </a:xfrm>
        </p:spPr>
        <p:txBody>
          <a:bodyPr anchor="t">
            <a:noAutofit/>
          </a:bodyPr>
          <a:lstStyle>
            <a:lvl1pPr algn="ctr">
              <a:defRPr sz="1500" b="1" i="0" spc="0">
                <a:solidFill>
                  <a:schemeClr val="accent1"/>
                </a:solidFill>
                <a:latin typeface="Arial Black" panose="020B0604020202020204" pitchFamily="34" charset="0"/>
                <a:cs typeface="Arial Black" panose="020B0604020202020204" pitchFamily="34" charset="0"/>
              </a:defRPr>
            </a:lvl1pPr>
          </a:lstStyle>
          <a:p>
            <a:r>
              <a:rPr lang="en-US" dirty="0"/>
              <a:t>First Last</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0" y="1006995"/>
            <a:ext cx="10545285" cy="2925805"/>
          </a:xfrm>
        </p:spPr>
        <p:txBody>
          <a:bodyPr anchor="b">
            <a:noAutofit/>
          </a:bodyPr>
          <a:lstStyle>
            <a:lvl1pPr algn="ctr">
              <a:lnSpc>
                <a:spcPct val="100000"/>
              </a:lnSpc>
              <a:spcBef>
                <a:spcPts val="0"/>
              </a:spcBef>
              <a:defRPr sz="3200">
                <a:solidFill>
                  <a:schemeClr val="accent1"/>
                </a:solidFill>
              </a:defRPr>
            </a:lvl1pPr>
          </a:lstStyle>
          <a:p>
            <a:pPr lvl="0"/>
            <a:r>
              <a:rPr lang="en-US" dirty="0"/>
              <a:t>Quote</a:t>
            </a:r>
          </a:p>
        </p:txBody>
      </p:sp>
      <p:sp>
        <p:nvSpPr>
          <p:cNvPr id="10" name="object 6">
            <a:extLst>
              <a:ext uri="{FF2B5EF4-FFF2-40B4-BE49-F238E27FC236}">
                <a16:creationId xmlns:a16="http://schemas.microsoft.com/office/drawing/2014/main" id="{68C48E4C-2F7C-C04A-BCB3-6A511A39CB39}"/>
              </a:ext>
            </a:extLst>
          </p:cNvPr>
          <p:cNvSpPr/>
          <p:nvPr userDrawn="1"/>
        </p:nvSpPr>
        <p:spPr>
          <a:xfrm flipV="1">
            <a:off x="4574149" y="4222757"/>
            <a:ext cx="3006563" cy="2"/>
          </a:xfrm>
          <a:prstGeom prst="line">
            <a:avLst/>
          </a:prstGeom>
          <a:ln w="12700" cap="rnd">
            <a:solidFill>
              <a:schemeClr val="accent4"/>
            </a:solidFill>
          </a:ln>
        </p:spPr>
        <p:txBody>
          <a:bodyPr lIns="45719" rIns="45719">
            <a:noAutofit/>
          </a:bodyPr>
          <a:lstStyle/>
          <a:p>
            <a:endParaRPr dirty="0"/>
          </a:p>
        </p:txBody>
      </p:sp>
      <p:sp>
        <p:nvSpPr>
          <p:cNvPr id="3" name="Text Placeholder 2">
            <a:extLst>
              <a:ext uri="{FF2B5EF4-FFF2-40B4-BE49-F238E27FC236}">
                <a16:creationId xmlns:a16="http://schemas.microsoft.com/office/drawing/2014/main" id="{A3FFBCEE-3C5F-CF45-8C21-EF9DBCE0B8FC}"/>
              </a:ext>
            </a:extLst>
          </p:cNvPr>
          <p:cNvSpPr>
            <a:spLocks noGrp="1"/>
          </p:cNvSpPr>
          <p:nvPr>
            <p:ph type="body" sz="quarter" idx="13" hasCustomPrompt="1"/>
          </p:nvPr>
        </p:nvSpPr>
        <p:spPr>
          <a:xfrm>
            <a:off x="809625" y="4802188"/>
            <a:ext cx="10545763" cy="293687"/>
          </a:xfrm>
        </p:spPr>
        <p:txBody>
          <a:bodyPr>
            <a:noAutofit/>
          </a:bodyPr>
          <a:lstStyle>
            <a:lvl1pPr algn="ctr">
              <a:spcBef>
                <a:spcPts val="0"/>
              </a:spcBef>
              <a:defRPr sz="1000" cap="all" baseline="0">
                <a:solidFill>
                  <a:schemeClr val="accent1"/>
                </a:solidFill>
                <a:latin typeface="Arial" panose="020B0604020202020204" pitchFamily="34" charset="0"/>
                <a:cs typeface="Arial" panose="020B0604020202020204" pitchFamily="34" charset="0"/>
              </a:defRPr>
            </a:lvl1pPr>
          </a:lstStyle>
          <a:p>
            <a:pPr lvl="0"/>
            <a:r>
              <a:rPr lang="en-US" dirty="0"/>
              <a:t>Job Title</a:t>
            </a:r>
          </a:p>
        </p:txBody>
      </p:sp>
      <p:pic>
        <p:nvPicPr>
          <p:cNvPr id="13" name="GroupM_SingleColor_Logo_Navy_RGB.png" descr="GroupM_SingleColor_Logo_Navy_RGB.png">
            <a:extLst>
              <a:ext uri="{FF2B5EF4-FFF2-40B4-BE49-F238E27FC236}">
                <a16:creationId xmlns:a16="http://schemas.microsoft.com/office/drawing/2014/main" id="{92326FFD-A56B-3940-B699-71488B3F0ED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7568B1DE-90D5-E64D-A2D4-D564B890A52B}"/>
              </a:ext>
            </a:extLst>
          </p:cNvPr>
          <p:cNvSpPr>
            <a:spLocks noGrp="1"/>
          </p:cNvSpPr>
          <p:nvPr>
            <p:ph type="sldNum" sz="quarter" idx="14"/>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864692119"/>
      </p:ext>
    </p:extLst>
  </p:cSld>
  <p:clrMapOvr>
    <a:masterClrMapping/>
  </p:clrMapOvr>
  <p:transition spd="med"/>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allout Opt 1">
    <p:bg>
      <p:bgPr>
        <a:solidFill>
          <a:schemeClr val="accent1"/>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0" y="1966097"/>
            <a:ext cx="10545285" cy="2925805"/>
          </a:xfrm>
        </p:spPr>
        <p:txBody>
          <a:bodyPr anchor="ctr">
            <a:noAutofit/>
          </a:bodyPr>
          <a:lstStyle>
            <a:lvl1pPr algn="ctr">
              <a:lnSpc>
                <a:spcPct val="80000"/>
              </a:lnSpc>
              <a:spcBef>
                <a:spcPts val="0"/>
              </a:spcBef>
              <a:defRPr sz="3900" b="1" i="0" cap="all" spc="-70" baseline="0">
                <a:solidFill>
                  <a:schemeClr val="accent4"/>
                </a:solidFill>
                <a:latin typeface="Arial Black" panose="020B0604020202020204" pitchFamily="34" charset="0"/>
                <a:cs typeface="Arial Black" panose="020B0604020202020204" pitchFamily="34" charset="0"/>
              </a:defRPr>
            </a:lvl1pPr>
          </a:lstStyle>
          <a:p>
            <a:pPr lvl="0"/>
            <a:r>
              <a:rPr lang="en-US" dirty="0"/>
              <a:t>Callout</a:t>
            </a:r>
          </a:p>
        </p:txBody>
      </p:sp>
      <p:pic>
        <p:nvPicPr>
          <p:cNvPr id="11" name="image1.png" descr="image1.png">
            <a:extLst>
              <a:ext uri="{FF2B5EF4-FFF2-40B4-BE49-F238E27FC236}">
                <a16:creationId xmlns:a16="http://schemas.microsoft.com/office/drawing/2014/main" id="{671F3D1A-0469-644D-B6AC-5B0A7C208B1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DCD3F342-285F-7548-8413-024078A2E391}"/>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654122995"/>
      </p:ext>
    </p:extLst>
  </p:cSld>
  <p:clrMapOvr>
    <a:masterClrMapping/>
  </p:clrMapOvr>
  <p:transition spd="med"/>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allout Opt 2">
    <p:bg>
      <p:bgPr>
        <a:solidFill>
          <a:schemeClr val="accent1"/>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0" y="1966097"/>
            <a:ext cx="10545285" cy="2925805"/>
          </a:xfrm>
        </p:spPr>
        <p:txBody>
          <a:bodyPr anchor="ctr">
            <a:noAutofit/>
          </a:bodyPr>
          <a:lstStyle>
            <a:lvl1pPr algn="ctr">
              <a:lnSpc>
                <a:spcPct val="80000"/>
              </a:lnSpc>
              <a:spcBef>
                <a:spcPts val="0"/>
              </a:spcBef>
              <a:defRPr sz="3900" b="1" i="0" cap="all" spc="-70" baseline="0">
                <a:solidFill>
                  <a:srgbClr val="FFFFFF"/>
                </a:solidFill>
                <a:latin typeface="Arial Black" panose="020B0604020202020204" pitchFamily="34" charset="0"/>
                <a:cs typeface="Arial Black" panose="020B0604020202020204" pitchFamily="34" charset="0"/>
              </a:defRPr>
            </a:lvl1pPr>
          </a:lstStyle>
          <a:p>
            <a:pPr lvl="0"/>
            <a:r>
              <a:rPr lang="en-US" dirty="0"/>
              <a:t>Callout</a:t>
            </a:r>
          </a:p>
        </p:txBody>
      </p:sp>
      <p:pic>
        <p:nvPicPr>
          <p:cNvPr id="11" name="image1.png" descr="image1.png">
            <a:extLst>
              <a:ext uri="{FF2B5EF4-FFF2-40B4-BE49-F238E27FC236}">
                <a16:creationId xmlns:a16="http://schemas.microsoft.com/office/drawing/2014/main" id="{671F3D1A-0469-644D-B6AC-5B0A7C208B1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037960DD-11C3-C042-B7A2-C3F9CD91F52D}"/>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960206997"/>
      </p:ext>
    </p:extLst>
  </p:cSld>
  <p:clrMapOvr>
    <a:masterClrMapping/>
  </p:clrMapOvr>
  <p:transition spd="med"/>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allout Opt 3">
    <p:bg>
      <p:bgPr>
        <a:solidFill>
          <a:srgbClr val="FFFFFF"/>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0" y="1966097"/>
            <a:ext cx="10545285" cy="2925805"/>
          </a:xfrm>
        </p:spPr>
        <p:txBody>
          <a:bodyPr anchor="ctr">
            <a:noAutofit/>
          </a:bodyPr>
          <a:lstStyle>
            <a:lvl1pPr algn="ctr">
              <a:lnSpc>
                <a:spcPct val="80000"/>
              </a:lnSpc>
              <a:spcBef>
                <a:spcPts val="0"/>
              </a:spcBef>
              <a:defRPr sz="3900" b="1" i="0" cap="all" spc="-70" baseline="0">
                <a:solidFill>
                  <a:schemeClr val="accent1"/>
                </a:solidFill>
                <a:latin typeface="Arial Black" panose="020B0604020202020204" pitchFamily="34" charset="0"/>
                <a:cs typeface="Arial Black" panose="020B0604020202020204" pitchFamily="34" charset="0"/>
              </a:defRPr>
            </a:lvl1pPr>
          </a:lstStyle>
          <a:p>
            <a:pPr lvl="0"/>
            <a:r>
              <a:rPr lang="en-US" dirty="0"/>
              <a:t>Callout</a:t>
            </a:r>
          </a:p>
        </p:txBody>
      </p:sp>
      <p:pic>
        <p:nvPicPr>
          <p:cNvPr id="7" name="GroupM_SingleColor_Logo_Navy_RGB.png" descr="GroupM_SingleColor_Logo_Navy_RGB.png">
            <a:extLst>
              <a:ext uri="{FF2B5EF4-FFF2-40B4-BE49-F238E27FC236}">
                <a16:creationId xmlns:a16="http://schemas.microsoft.com/office/drawing/2014/main" id="{518FA7E7-031B-6C48-A707-A7053822F3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13A32F37-8BA0-7944-BED5-1F6F125076C7}"/>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949225390"/>
      </p:ext>
    </p:extLst>
  </p:cSld>
  <p:clrMapOvr>
    <a:masterClrMapping/>
  </p:clrMapOvr>
  <p:transition spd="med"/>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ank You Opt 1">
    <p:bg>
      <p:bgPr>
        <a:solidFill>
          <a:schemeClr val="accent1"/>
        </a:solidFill>
        <a:effectLst/>
      </p:bgPr>
    </p:bg>
    <p:spTree>
      <p:nvGrpSpPr>
        <p:cNvPr id="1" name=""/>
        <p:cNvGrpSpPr/>
        <p:nvPr/>
      </p:nvGrpSpPr>
      <p:grpSpPr>
        <a:xfrm>
          <a:off x="0" y="0"/>
          <a:ext cx="0" cy="0"/>
          <a:chOff x="0" y="0"/>
          <a:chExt cx="0" cy="0"/>
        </a:xfrm>
      </p:grpSpPr>
      <p:pic>
        <p:nvPicPr>
          <p:cNvPr id="11" name="image1.png" descr="GroupM Logo in White&#10;">
            <a:extLst>
              <a:ext uri="{FF2B5EF4-FFF2-40B4-BE49-F238E27FC236}">
                <a16:creationId xmlns:a16="http://schemas.microsoft.com/office/drawing/2014/main" id="{9D6F0966-20F3-F441-87C0-D8CDA621D25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rgbClr val="01B5B2"/>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sp>
        <p:nvSpPr>
          <p:cNvPr id="10" name="Title 1">
            <a:extLst>
              <a:ext uri="{FF2B5EF4-FFF2-40B4-BE49-F238E27FC236}">
                <a16:creationId xmlns:a16="http://schemas.microsoft.com/office/drawing/2014/main" id="{C12F539D-4D36-F84E-B383-592524DDBAF0}"/>
              </a:ext>
            </a:extLst>
          </p:cNvPr>
          <p:cNvSpPr>
            <a:spLocks noGrp="1"/>
          </p:cNvSpPr>
          <p:nvPr>
            <p:ph type="title" hasCustomPrompt="1"/>
          </p:nvPr>
        </p:nvSpPr>
        <p:spPr>
          <a:xfrm>
            <a:off x="809535" y="2235200"/>
            <a:ext cx="6396335" cy="1469179"/>
          </a:xfrm>
        </p:spPr>
        <p:txBody>
          <a:bodyPr>
            <a:noAutofit/>
          </a:bodyPr>
          <a:lstStyle>
            <a:lvl1pPr>
              <a:defRPr sz="3900">
                <a:solidFill>
                  <a:schemeClr val="accent4"/>
                </a:solidFill>
              </a:defRPr>
            </a:lvl1pPr>
          </a:lstStyle>
          <a:p>
            <a:r>
              <a:rPr lang="en-US" dirty="0"/>
              <a:t>Thank You</a:t>
            </a:r>
          </a:p>
        </p:txBody>
      </p:sp>
      <p:sp>
        <p:nvSpPr>
          <p:cNvPr id="17" name="Text Placeholder 3">
            <a:extLst>
              <a:ext uri="{FF2B5EF4-FFF2-40B4-BE49-F238E27FC236}">
                <a16:creationId xmlns:a16="http://schemas.microsoft.com/office/drawing/2014/main" id="{99D534DB-8F76-DB48-86B2-A6589F269F22}"/>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2" name="Slide Number Placeholder 1">
            <a:extLst>
              <a:ext uri="{FF2B5EF4-FFF2-40B4-BE49-F238E27FC236}">
                <a16:creationId xmlns:a16="http://schemas.microsoft.com/office/drawing/2014/main" id="{FDFFE9A0-99B3-3D4A-8947-C1686BABC804}"/>
              </a:ext>
            </a:extLst>
          </p:cNvPr>
          <p:cNvSpPr>
            <a:spLocks noGrp="1"/>
          </p:cNvSpPr>
          <p:nvPr>
            <p:ph type="sldNum" sz="quarter" idx="17"/>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276627369"/>
      </p:ext>
    </p:extLst>
  </p:cSld>
  <p:clrMapOvr>
    <a:masterClrMapping/>
  </p:clrMapOvr>
  <p:transition spd="med"/>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ank You Opt 2">
    <p:bg>
      <p:bgPr>
        <a:solidFill>
          <a:srgbClr val="01B5B2"/>
        </a:solidFill>
        <a:effectLst/>
      </p:bgPr>
    </p:bg>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chemeClr val="accent4"/>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chemeClr val="accent1"/>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1"/>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pic>
        <p:nvPicPr>
          <p:cNvPr id="7" name="GroupM_SingleColor_Logo_Navy_RGB.png" descr="GroupM_SingleColor_Logo_Navy_RGB.png">
            <a:extLst>
              <a:ext uri="{FF2B5EF4-FFF2-40B4-BE49-F238E27FC236}">
                <a16:creationId xmlns:a16="http://schemas.microsoft.com/office/drawing/2014/main" id="{D16FF315-54FC-3D4F-980A-4A439CC2118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9" name="Title 1">
            <a:extLst>
              <a:ext uri="{FF2B5EF4-FFF2-40B4-BE49-F238E27FC236}">
                <a16:creationId xmlns:a16="http://schemas.microsoft.com/office/drawing/2014/main" id="{B2A69C9F-F0F5-A94F-BF5B-DC50327C9245}"/>
              </a:ext>
            </a:extLst>
          </p:cNvPr>
          <p:cNvSpPr>
            <a:spLocks noGrp="1"/>
          </p:cNvSpPr>
          <p:nvPr>
            <p:ph type="title" hasCustomPrompt="1"/>
          </p:nvPr>
        </p:nvSpPr>
        <p:spPr>
          <a:xfrm>
            <a:off x="809535" y="2235200"/>
            <a:ext cx="6406274" cy="1469179"/>
          </a:xfrm>
        </p:spPr>
        <p:txBody>
          <a:bodyPr>
            <a:noAutofit/>
          </a:bodyPr>
          <a:lstStyle>
            <a:lvl1pPr>
              <a:defRPr sz="3900">
                <a:solidFill>
                  <a:schemeClr val="accent1"/>
                </a:solidFill>
              </a:defRPr>
            </a:lvl1pPr>
          </a:lstStyle>
          <a:p>
            <a:r>
              <a:rPr lang="en-US" dirty="0"/>
              <a:t>Thank You</a:t>
            </a:r>
          </a:p>
        </p:txBody>
      </p:sp>
      <p:sp>
        <p:nvSpPr>
          <p:cNvPr id="10" name="Text Placeholder 3">
            <a:extLst>
              <a:ext uri="{FF2B5EF4-FFF2-40B4-BE49-F238E27FC236}">
                <a16:creationId xmlns:a16="http://schemas.microsoft.com/office/drawing/2014/main" id="{51F28A30-723A-4C47-A5B8-D6C59EDEB346}"/>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2" name="Slide Number Placeholder 1">
            <a:extLst>
              <a:ext uri="{FF2B5EF4-FFF2-40B4-BE49-F238E27FC236}">
                <a16:creationId xmlns:a16="http://schemas.microsoft.com/office/drawing/2014/main" id="{37E5B8DF-0543-D243-B850-71316A1D2725}"/>
              </a:ext>
            </a:extLst>
          </p:cNvPr>
          <p:cNvSpPr>
            <a:spLocks noGrp="1"/>
          </p:cNvSpPr>
          <p:nvPr>
            <p:ph type="sldNum" sz="quarter" idx="17"/>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3701994796"/>
      </p:ext>
    </p:extLst>
  </p:cSld>
  <p:clrMapOvr>
    <a:masterClrMapping/>
  </p:clrMapOvr>
  <p:transition spd="med"/>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hank You Opt 3">
    <p:bg>
      <p:bgPr>
        <a:solidFill>
          <a:schemeClr val="accent4"/>
        </a:solidFill>
        <a:effectLst/>
      </p:bgPr>
    </p:bg>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chemeClr val="accent1"/>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chemeClr val="accent1"/>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1"/>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pic>
        <p:nvPicPr>
          <p:cNvPr id="7" name="GroupM_SingleColor_Logo_Navy_RGB.png" descr="GroupM_SingleColor_Logo_Navy_RGB.png">
            <a:extLst>
              <a:ext uri="{FF2B5EF4-FFF2-40B4-BE49-F238E27FC236}">
                <a16:creationId xmlns:a16="http://schemas.microsoft.com/office/drawing/2014/main" id="{3B7D86D7-43DD-D54C-9002-76CA17C2AD4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9" name="Title 1">
            <a:extLst>
              <a:ext uri="{FF2B5EF4-FFF2-40B4-BE49-F238E27FC236}">
                <a16:creationId xmlns:a16="http://schemas.microsoft.com/office/drawing/2014/main" id="{927145B2-7D0B-B340-A581-A7D967AB28E7}"/>
              </a:ext>
            </a:extLst>
          </p:cNvPr>
          <p:cNvSpPr>
            <a:spLocks noGrp="1"/>
          </p:cNvSpPr>
          <p:nvPr>
            <p:ph type="title" hasCustomPrompt="1"/>
          </p:nvPr>
        </p:nvSpPr>
        <p:spPr>
          <a:xfrm>
            <a:off x="809535" y="2235200"/>
            <a:ext cx="6406274" cy="1469179"/>
          </a:xfrm>
        </p:spPr>
        <p:txBody>
          <a:bodyPr>
            <a:noAutofit/>
          </a:bodyPr>
          <a:lstStyle>
            <a:lvl1pPr>
              <a:defRPr sz="3900">
                <a:solidFill>
                  <a:schemeClr val="accent1"/>
                </a:solidFill>
              </a:defRPr>
            </a:lvl1pPr>
          </a:lstStyle>
          <a:p>
            <a:r>
              <a:rPr lang="en-US" dirty="0"/>
              <a:t>Thank You</a:t>
            </a:r>
          </a:p>
        </p:txBody>
      </p:sp>
      <p:sp>
        <p:nvSpPr>
          <p:cNvPr id="10" name="Text Placeholder 3">
            <a:extLst>
              <a:ext uri="{FF2B5EF4-FFF2-40B4-BE49-F238E27FC236}">
                <a16:creationId xmlns:a16="http://schemas.microsoft.com/office/drawing/2014/main" id="{4C78216D-EDE5-0B4A-9B7B-9E000B036D48}"/>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3" name="Slide Number Placeholder 2">
            <a:extLst>
              <a:ext uri="{FF2B5EF4-FFF2-40B4-BE49-F238E27FC236}">
                <a16:creationId xmlns:a16="http://schemas.microsoft.com/office/drawing/2014/main" id="{87A26306-4375-2546-A5F8-128C8B4587C2}"/>
              </a:ext>
            </a:extLst>
          </p:cNvPr>
          <p:cNvSpPr>
            <a:spLocks noGrp="1"/>
          </p:cNvSpPr>
          <p:nvPr>
            <p:ph type="sldNum" sz="quarter" idx="17"/>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3579065010"/>
      </p:ext>
    </p:extLst>
  </p:cSld>
  <p:clrMapOvr>
    <a:masterClrMapping/>
  </p:clrMapOvr>
  <p:transition spd="med"/>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hank You Opt 4">
    <p:bg>
      <p:bgPr>
        <a:solidFill>
          <a:schemeClr val="accent2"/>
        </a:solidFill>
        <a:effectLst/>
      </p:bgPr>
    </p:bg>
    <p:spTree>
      <p:nvGrpSpPr>
        <p:cNvPr id="1" name=""/>
        <p:cNvGrpSpPr/>
        <p:nvPr/>
      </p:nvGrpSpPr>
      <p:grpSpPr>
        <a:xfrm>
          <a:off x="0" y="0"/>
          <a:ext cx="0" cy="0"/>
          <a:chOff x="0" y="0"/>
          <a:chExt cx="0" cy="0"/>
        </a:xfrm>
      </p:grpSpPr>
      <p:pic>
        <p:nvPicPr>
          <p:cNvPr id="11" name="image1.png" descr="GroupM Logo in White&#10;">
            <a:extLst>
              <a:ext uri="{FF2B5EF4-FFF2-40B4-BE49-F238E27FC236}">
                <a16:creationId xmlns:a16="http://schemas.microsoft.com/office/drawing/2014/main" id="{9D6F0966-20F3-F441-87C0-D8CDA621D25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chemeClr val="accent1"/>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rgbClr val="FFFFFF"/>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rgbClr val="FFFFFF"/>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rgbClr val="FFFFFF"/>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sp>
        <p:nvSpPr>
          <p:cNvPr id="8" name="Title 1">
            <a:extLst>
              <a:ext uri="{FF2B5EF4-FFF2-40B4-BE49-F238E27FC236}">
                <a16:creationId xmlns:a16="http://schemas.microsoft.com/office/drawing/2014/main" id="{7603117C-CB25-7844-8540-EA82B9BB722C}"/>
              </a:ext>
            </a:extLst>
          </p:cNvPr>
          <p:cNvSpPr>
            <a:spLocks noGrp="1"/>
          </p:cNvSpPr>
          <p:nvPr>
            <p:ph type="title" hasCustomPrompt="1"/>
          </p:nvPr>
        </p:nvSpPr>
        <p:spPr>
          <a:xfrm>
            <a:off x="809535" y="2235200"/>
            <a:ext cx="6406274" cy="1469179"/>
          </a:xfrm>
        </p:spPr>
        <p:txBody>
          <a:bodyPr>
            <a:noAutofit/>
          </a:bodyPr>
          <a:lstStyle>
            <a:lvl1pPr>
              <a:defRPr sz="3900">
                <a:solidFill>
                  <a:srgbClr val="FFFFFF"/>
                </a:solidFill>
              </a:defRPr>
            </a:lvl1pPr>
          </a:lstStyle>
          <a:p>
            <a:r>
              <a:rPr lang="en-US" dirty="0"/>
              <a:t>Thank You</a:t>
            </a:r>
          </a:p>
        </p:txBody>
      </p:sp>
      <p:sp>
        <p:nvSpPr>
          <p:cNvPr id="9" name="Text Placeholder 3">
            <a:extLst>
              <a:ext uri="{FF2B5EF4-FFF2-40B4-BE49-F238E27FC236}">
                <a16:creationId xmlns:a16="http://schemas.microsoft.com/office/drawing/2014/main" id="{04F72886-4E83-2F4C-B378-125A5797E754}"/>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rgbClr val="FFFFFF"/>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2" name="Slide Number Placeholder 1">
            <a:extLst>
              <a:ext uri="{FF2B5EF4-FFF2-40B4-BE49-F238E27FC236}">
                <a16:creationId xmlns:a16="http://schemas.microsoft.com/office/drawing/2014/main" id="{63DA4304-728D-CC4A-BA3C-D906C63F3AC2}"/>
              </a:ext>
            </a:extLst>
          </p:cNvPr>
          <p:cNvSpPr>
            <a:spLocks noGrp="1"/>
          </p:cNvSpPr>
          <p:nvPr>
            <p:ph type="sldNum" sz="quarter" idx="17"/>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3800201"/>
      </p:ext>
    </p:extLst>
  </p:cSld>
  <p:clrMapOvr>
    <a:masterClrMapping/>
  </p:clrMapOvr>
  <p:transition spd="med"/>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hank You Opt 5">
    <p:bg>
      <p:bgPr>
        <a:solidFill>
          <a:schemeClr val="accent6"/>
        </a:solidFill>
        <a:effectLst/>
      </p:bgPr>
    </p:bg>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rgbClr val="FFA900"/>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chemeClr val="accent1"/>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1"/>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pic>
        <p:nvPicPr>
          <p:cNvPr id="7" name="GroupM_SingleColor_Logo_Navy_RGB.png" descr="GroupM_SingleColor_Logo_Navy_RGB.png">
            <a:extLst>
              <a:ext uri="{FF2B5EF4-FFF2-40B4-BE49-F238E27FC236}">
                <a16:creationId xmlns:a16="http://schemas.microsoft.com/office/drawing/2014/main" id="{4D5F790E-321F-9F4D-9213-67B65257C0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9" name="Title 1">
            <a:extLst>
              <a:ext uri="{FF2B5EF4-FFF2-40B4-BE49-F238E27FC236}">
                <a16:creationId xmlns:a16="http://schemas.microsoft.com/office/drawing/2014/main" id="{D11E774E-DC9F-DC4F-ABB9-6CFEB7FC845A}"/>
              </a:ext>
            </a:extLst>
          </p:cNvPr>
          <p:cNvSpPr>
            <a:spLocks noGrp="1"/>
          </p:cNvSpPr>
          <p:nvPr>
            <p:ph type="title" hasCustomPrompt="1"/>
          </p:nvPr>
        </p:nvSpPr>
        <p:spPr>
          <a:xfrm>
            <a:off x="809535" y="2235200"/>
            <a:ext cx="6396335" cy="1469179"/>
          </a:xfrm>
        </p:spPr>
        <p:txBody>
          <a:bodyPr>
            <a:noAutofit/>
          </a:bodyPr>
          <a:lstStyle>
            <a:lvl1pPr>
              <a:defRPr sz="3900">
                <a:solidFill>
                  <a:schemeClr val="accent1"/>
                </a:solidFill>
              </a:defRPr>
            </a:lvl1pPr>
          </a:lstStyle>
          <a:p>
            <a:r>
              <a:rPr lang="en-US" dirty="0"/>
              <a:t>Thank You</a:t>
            </a:r>
          </a:p>
        </p:txBody>
      </p:sp>
      <p:sp>
        <p:nvSpPr>
          <p:cNvPr id="10" name="Text Placeholder 3">
            <a:extLst>
              <a:ext uri="{FF2B5EF4-FFF2-40B4-BE49-F238E27FC236}">
                <a16:creationId xmlns:a16="http://schemas.microsoft.com/office/drawing/2014/main" id="{AD825815-4ABF-A04F-8EC7-E427F2919434}"/>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2" name="Slide Number Placeholder 1">
            <a:extLst>
              <a:ext uri="{FF2B5EF4-FFF2-40B4-BE49-F238E27FC236}">
                <a16:creationId xmlns:a16="http://schemas.microsoft.com/office/drawing/2014/main" id="{F5DB6480-C920-914B-B920-B6BEF5D7F843}"/>
              </a:ext>
            </a:extLst>
          </p:cNvPr>
          <p:cNvSpPr>
            <a:spLocks noGrp="1"/>
          </p:cNvSpPr>
          <p:nvPr>
            <p:ph type="sldNum" sz="quarter" idx="17"/>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21173261"/>
      </p:ext>
    </p:extLst>
  </p:cSld>
  <p:clrMapOvr>
    <a:masterClrMapping/>
  </p:clrMapOvr>
  <p:transition spd="med"/>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hank You Opt 6">
    <p:bg>
      <p:bgPr>
        <a:solidFill>
          <a:srgbClr val="FFFFFF"/>
        </a:solidFill>
        <a:effectLst/>
      </p:bgPr>
    </p:bg>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rgbClr val="01B5B2"/>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chemeClr val="accent1"/>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1"/>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pic>
        <p:nvPicPr>
          <p:cNvPr id="7" name="GroupM_SingleColor_Logo_Navy_RGB.png" descr="GroupM_SingleColor_Logo_Navy_RGB.png">
            <a:extLst>
              <a:ext uri="{FF2B5EF4-FFF2-40B4-BE49-F238E27FC236}">
                <a16:creationId xmlns:a16="http://schemas.microsoft.com/office/drawing/2014/main" id="{1852BDF2-082D-B941-8405-77ECAD894E6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9" name="Title 1">
            <a:extLst>
              <a:ext uri="{FF2B5EF4-FFF2-40B4-BE49-F238E27FC236}">
                <a16:creationId xmlns:a16="http://schemas.microsoft.com/office/drawing/2014/main" id="{5CB6CAB8-6CC8-5549-A7E8-BEB5A40B5FD9}"/>
              </a:ext>
            </a:extLst>
          </p:cNvPr>
          <p:cNvSpPr>
            <a:spLocks noGrp="1"/>
          </p:cNvSpPr>
          <p:nvPr>
            <p:ph type="title" hasCustomPrompt="1"/>
          </p:nvPr>
        </p:nvSpPr>
        <p:spPr>
          <a:xfrm>
            <a:off x="809535" y="2235200"/>
            <a:ext cx="6396335" cy="1469179"/>
          </a:xfrm>
        </p:spPr>
        <p:txBody>
          <a:bodyPr>
            <a:noAutofit/>
          </a:bodyPr>
          <a:lstStyle>
            <a:lvl1pPr>
              <a:defRPr sz="3900">
                <a:solidFill>
                  <a:schemeClr val="accent1"/>
                </a:solidFill>
              </a:defRPr>
            </a:lvl1pPr>
          </a:lstStyle>
          <a:p>
            <a:r>
              <a:rPr lang="en-US" dirty="0"/>
              <a:t>Thank You</a:t>
            </a:r>
          </a:p>
        </p:txBody>
      </p:sp>
      <p:sp>
        <p:nvSpPr>
          <p:cNvPr id="10" name="Text Placeholder 3">
            <a:extLst>
              <a:ext uri="{FF2B5EF4-FFF2-40B4-BE49-F238E27FC236}">
                <a16:creationId xmlns:a16="http://schemas.microsoft.com/office/drawing/2014/main" id="{4B33DCC4-9A12-8447-886E-9D951A781A8B}"/>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3" name="Slide Number Placeholder 2">
            <a:extLst>
              <a:ext uri="{FF2B5EF4-FFF2-40B4-BE49-F238E27FC236}">
                <a16:creationId xmlns:a16="http://schemas.microsoft.com/office/drawing/2014/main" id="{6A214910-0EED-A44C-8BA3-361E889461D6}"/>
              </a:ext>
            </a:extLst>
          </p:cNvPr>
          <p:cNvSpPr>
            <a:spLocks noGrp="1"/>
          </p:cNvSpPr>
          <p:nvPr>
            <p:ph type="sldNum" sz="quarter" idx="17"/>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4142699179"/>
      </p:ext>
    </p:extLst>
  </p:cSld>
  <p:clrMapOvr>
    <a:masterClrMapping/>
  </p:clrMapOvr>
  <p:transition spd="med"/>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528D01-6A3A-7A2B-4220-94C0281BF183}"/>
              </a:ext>
            </a:extLst>
          </p:cNvPr>
          <p:cNvSpPr>
            <a:spLocks noGrp="1"/>
          </p:cNvSpPr>
          <p:nvPr>
            <p:ph type="dt" sz="half" idx="10"/>
          </p:nvPr>
        </p:nvSpPr>
        <p:spPr/>
        <p:txBody>
          <a:bodyPr/>
          <a:lstStyle/>
          <a:p>
            <a:fld id="{292AAE82-4742-4454-AC15-CF70F3C69672}" type="datetimeFigureOut">
              <a:rPr lang="tr-TR" smtClean="0"/>
              <a:t>30.11.2023</a:t>
            </a:fld>
            <a:endParaRPr lang="tr-TR"/>
          </a:p>
        </p:txBody>
      </p:sp>
      <p:sp>
        <p:nvSpPr>
          <p:cNvPr id="3" name="Footer Placeholder 2">
            <a:extLst>
              <a:ext uri="{FF2B5EF4-FFF2-40B4-BE49-F238E27FC236}">
                <a16:creationId xmlns:a16="http://schemas.microsoft.com/office/drawing/2014/main" id="{C9D69E9E-1F97-3030-144E-D4B24A2886C0}"/>
              </a:ext>
            </a:extLst>
          </p:cNvPr>
          <p:cNvSpPr>
            <a:spLocks noGrp="1"/>
          </p:cNvSpPr>
          <p:nvPr>
            <p:ph type="ftr" sz="quarter" idx="11"/>
          </p:nvPr>
        </p:nvSpPr>
        <p:spPr/>
        <p:txBody>
          <a:bodyPr/>
          <a:lstStyle/>
          <a:p>
            <a:endParaRPr lang="tr-TR"/>
          </a:p>
        </p:txBody>
      </p:sp>
      <p:sp>
        <p:nvSpPr>
          <p:cNvPr id="4" name="Slide Number Placeholder 3">
            <a:extLst>
              <a:ext uri="{FF2B5EF4-FFF2-40B4-BE49-F238E27FC236}">
                <a16:creationId xmlns:a16="http://schemas.microsoft.com/office/drawing/2014/main" id="{177A6CD0-44B0-CEEE-14CC-AA4CEB562CC5}"/>
              </a:ext>
            </a:extLst>
          </p:cNvPr>
          <p:cNvSpPr>
            <a:spLocks noGrp="1"/>
          </p:cNvSpPr>
          <p:nvPr>
            <p:ph type="sldNum" sz="quarter" idx="12"/>
          </p:nvPr>
        </p:nvSpPr>
        <p:spPr/>
        <p:txBody>
          <a:bodyPr/>
          <a:lstStyle/>
          <a:p>
            <a:fld id="{9EDF119E-560E-4DD2-862A-FC5A3A2DD92B}" type="slidenum">
              <a:rPr lang="tr-TR" smtClean="0"/>
              <a:t>‹#›</a:t>
            </a:fld>
            <a:endParaRPr lang="tr-TR"/>
          </a:p>
        </p:txBody>
      </p:sp>
    </p:spTree>
    <p:extLst>
      <p:ext uri="{BB962C8B-B14F-4D97-AF65-F5344CB8AC3E}">
        <p14:creationId xmlns:p14="http://schemas.microsoft.com/office/powerpoint/2010/main" val="2257168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hank You Opt 7">
    <p:bg>
      <p:bgPr>
        <a:solidFill>
          <a:srgbClr val="F15A1C"/>
        </a:solidFill>
        <a:effectLst/>
      </p:bgPr>
    </p:bg>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rgbClr val="FFFFFF"/>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rgbClr val="FFFFFF"/>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rgbClr val="FFFFFF"/>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rgbClr val="FFFFFF"/>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pic>
        <p:nvPicPr>
          <p:cNvPr id="8" name="image1.png" descr="GroupM Logo in White&#10;">
            <a:extLst>
              <a:ext uri="{FF2B5EF4-FFF2-40B4-BE49-F238E27FC236}">
                <a16:creationId xmlns:a16="http://schemas.microsoft.com/office/drawing/2014/main" id="{44C339BA-8CE9-CA44-BD94-B4E22762C1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0" name="Title 1">
            <a:extLst>
              <a:ext uri="{FF2B5EF4-FFF2-40B4-BE49-F238E27FC236}">
                <a16:creationId xmlns:a16="http://schemas.microsoft.com/office/drawing/2014/main" id="{F19DD7D3-50CF-2B43-8254-E2BCC2B937EB}"/>
              </a:ext>
            </a:extLst>
          </p:cNvPr>
          <p:cNvSpPr>
            <a:spLocks noGrp="1"/>
          </p:cNvSpPr>
          <p:nvPr>
            <p:ph type="title" hasCustomPrompt="1"/>
          </p:nvPr>
        </p:nvSpPr>
        <p:spPr>
          <a:xfrm>
            <a:off x="809535" y="2235200"/>
            <a:ext cx="6396335" cy="1469179"/>
          </a:xfrm>
        </p:spPr>
        <p:txBody>
          <a:bodyPr>
            <a:noAutofit/>
          </a:bodyPr>
          <a:lstStyle>
            <a:lvl1pPr>
              <a:defRPr sz="3900">
                <a:solidFill>
                  <a:srgbClr val="FFFFFF"/>
                </a:solidFill>
              </a:defRPr>
            </a:lvl1pPr>
          </a:lstStyle>
          <a:p>
            <a:r>
              <a:rPr lang="en-US" dirty="0"/>
              <a:t>Thank You</a:t>
            </a:r>
          </a:p>
        </p:txBody>
      </p:sp>
      <p:sp>
        <p:nvSpPr>
          <p:cNvPr id="11" name="Text Placeholder 3">
            <a:extLst>
              <a:ext uri="{FF2B5EF4-FFF2-40B4-BE49-F238E27FC236}">
                <a16:creationId xmlns:a16="http://schemas.microsoft.com/office/drawing/2014/main" id="{69F68268-693B-1746-9442-B20D0DD1A13C}"/>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rgbClr val="FFFFFF"/>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2" name="Slide Number Placeholder 1">
            <a:extLst>
              <a:ext uri="{FF2B5EF4-FFF2-40B4-BE49-F238E27FC236}">
                <a16:creationId xmlns:a16="http://schemas.microsoft.com/office/drawing/2014/main" id="{78982A09-724F-D741-A3B4-8BAAD8CE093F}"/>
              </a:ext>
            </a:extLst>
          </p:cNvPr>
          <p:cNvSpPr>
            <a:spLocks noGrp="1"/>
          </p:cNvSpPr>
          <p:nvPr>
            <p:ph type="sldNum" sz="quarter" idx="17"/>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304781868"/>
      </p:ext>
    </p:extLst>
  </p:cSld>
  <p:clrMapOvr>
    <a:masterClrMapping/>
  </p:clrMapOvr>
  <p:transition spd="med"/>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hank You Opt 8">
    <p:bg>
      <p:bgPr>
        <a:solidFill>
          <a:srgbClr val="FFA900"/>
        </a:solidFill>
        <a:effectLst/>
      </p:bgPr>
    </p:bg>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rgbClr val="FFFFFF"/>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rgbClr val="FFFFFF"/>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rgbClr val="FFFFFF"/>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rgbClr val="FFFFFF"/>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pic>
        <p:nvPicPr>
          <p:cNvPr id="8" name="image1.png" descr="GroupM Logo in White&#10;">
            <a:extLst>
              <a:ext uri="{FF2B5EF4-FFF2-40B4-BE49-F238E27FC236}">
                <a16:creationId xmlns:a16="http://schemas.microsoft.com/office/drawing/2014/main" id="{44C339BA-8CE9-CA44-BD94-B4E22762C1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9" name="Title 1">
            <a:extLst>
              <a:ext uri="{FF2B5EF4-FFF2-40B4-BE49-F238E27FC236}">
                <a16:creationId xmlns:a16="http://schemas.microsoft.com/office/drawing/2014/main" id="{28EB60B8-F9A9-364A-AEFF-93573A97B65D}"/>
              </a:ext>
            </a:extLst>
          </p:cNvPr>
          <p:cNvSpPr>
            <a:spLocks noGrp="1"/>
          </p:cNvSpPr>
          <p:nvPr>
            <p:ph type="title" hasCustomPrompt="1"/>
          </p:nvPr>
        </p:nvSpPr>
        <p:spPr>
          <a:xfrm>
            <a:off x="809535" y="2235200"/>
            <a:ext cx="6396335" cy="1469179"/>
          </a:xfrm>
        </p:spPr>
        <p:txBody>
          <a:bodyPr>
            <a:noAutofit/>
          </a:bodyPr>
          <a:lstStyle>
            <a:lvl1pPr>
              <a:defRPr sz="3900">
                <a:solidFill>
                  <a:srgbClr val="FFFFFF"/>
                </a:solidFill>
              </a:defRPr>
            </a:lvl1pPr>
          </a:lstStyle>
          <a:p>
            <a:r>
              <a:rPr lang="en-US" dirty="0"/>
              <a:t>Thank You</a:t>
            </a:r>
          </a:p>
        </p:txBody>
      </p:sp>
      <p:sp>
        <p:nvSpPr>
          <p:cNvPr id="10" name="Text Placeholder 3">
            <a:extLst>
              <a:ext uri="{FF2B5EF4-FFF2-40B4-BE49-F238E27FC236}">
                <a16:creationId xmlns:a16="http://schemas.microsoft.com/office/drawing/2014/main" id="{329390A9-45A7-7749-AE26-6508D0A65391}"/>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rgbClr val="FFFFFF"/>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2" name="Slide Number Placeholder 1">
            <a:extLst>
              <a:ext uri="{FF2B5EF4-FFF2-40B4-BE49-F238E27FC236}">
                <a16:creationId xmlns:a16="http://schemas.microsoft.com/office/drawing/2014/main" id="{72B87086-4A2A-674F-85CA-CDB8CDEADC58}"/>
              </a:ext>
            </a:extLst>
          </p:cNvPr>
          <p:cNvSpPr>
            <a:spLocks noGrp="1"/>
          </p:cNvSpPr>
          <p:nvPr>
            <p:ph type="sldNum" sz="quarter" idx="17"/>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00882615"/>
      </p:ext>
    </p:extLst>
  </p:cSld>
  <p:clrMapOvr>
    <a:masterClrMapping/>
  </p:clrMapOvr>
  <p:transition spd="med"/>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hank You Opt 9">
    <p:bg>
      <p:bgPr>
        <a:solidFill>
          <a:srgbClr val="EFB6A3"/>
        </a:solidFill>
        <a:effectLst/>
      </p:bgPr>
    </p:bg>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chemeClr val="accent1"/>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chemeClr val="accent1"/>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1"/>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pic>
        <p:nvPicPr>
          <p:cNvPr id="7" name="GroupM_SingleColor_Logo_Navy_RGB.png" descr="GroupM_SingleColor_Logo_Navy_RGB.png">
            <a:extLst>
              <a:ext uri="{FF2B5EF4-FFF2-40B4-BE49-F238E27FC236}">
                <a16:creationId xmlns:a16="http://schemas.microsoft.com/office/drawing/2014/main" id="{F5937CDC-9AEA-FC4B-A864-FC314569D80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8" name="Title 1">
            <a:extLst>
              <a:ext uri="{FF2B5EF4-FFF2-40B4-BE49-F238E27FC236}">
                <a16:creationId xmlns:a16="http://schemas.microsoft.com/office/drawing/2014/main" id="{F0768C43-2AC0-6F4A-BE07-A496B58BF686}"/>
              </a:ext>
            </a:extLst>
          </p:cNvPr>
          <p:cNvSpPr>
            <a:spLocks noGrp="1"/>
          </p:cNvSpPr>
          <p:nvPr>
            <p:ph type="title" hasCustomPrompt="1"/>
          </p:nvPr>
        </p:nvSpPr>
        <p:spPr>
          <a:xfrm>
            <a:off x="809535" y="2235200"/>
            <a:ext cx="6396335" cy="1469179"/>
          </a:xfrm>
        </p:spPr>
        <p:txBody>
          <a:bodyPr>
            <a:noAutofit/>
          </a:bodyPr>
          <a:lstStyle>
            <a:lvl1pPr>
              <a:defRPr sz="3900">
                <a:solidFill>
                  <a:schemeClr val="accent1"/>
                </a:solidFill>
              </a:defRPr>
            </a:lvl1pPr>
          </a:lstStyle>
          <a:p>
            <a:r>
              <a:rPr lang="en-US" dirty="0"/>
              <a:t>Thank You</a:t>
            </a:r>
          </a:p>
        </p:txBody>
      </p:sp>
      <p:sp>
        <p:nvSpPr>
          <p:cNvPr id="10" name="Text Placeholder 3">
            <a:extLst>
              <a:ext uri="{FF2B5EF4-FFF2-40B4-BE49-F238E27FC236}">
                <a16:creationId xmlns:a16="http://schemas.microsoft.com/office/drawing/2014/main" id="{2AA5CD1F-9085-944C-981B-1CD4C5968611}"/>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2" name="Slide Number Placeholder 1">
            <a:extLst>
              <a:ext uri="{FF2B5EF4-FFF2-40B4-BE49-F238E27FC236}">
                <a16:creationId xmlns:a16="http://schemas.microsoft.com/office/drawing/2014/main" id="{4A730412-DEAA-F24E-ACD6-DFB6838EACCB}"/>
              </a:ext>
            </a:extLst>
          </p:cNvPr>
          <p:cNvSpPr>
            <a:spLocks noGrp="1"/>
          </p:cNvSpPr>
          <p:nvPr>
            <p:ph type="sldNum" sz="quarter" idx="17"/>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709032420"/>
      </p:ext>
    </p:extLst>
  </p:cSld>
  <p:clrMapOvr>
    <a:masterClrMapping/>
  </p:clrMapOvr>
  <p:transition spd="med"/>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hank You Opt 10">
    <p:bg>
      <p:bgPr>
        <a:solidFill>
          <a:srgbClr val="B2E9E7"/>
        </a:solidFill>
        <a:effectLst/>
      </p:bgPr>
    </p:bg>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chemeClr val="accent1"/>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chemeClr val="accent1"/>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1"/>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pic>
        <p:nvPicPr>
          <p:cNvPr id="7" name="GroupM_SingleColor_Logo_Navy_RGB.png" descr="GroupM_SingleColor_Logo_Navy_RGB.png">
            <a:extLst>
              <a:ext uri="{FF2B5EF4-FFF2-40B4-BE49-F238E27FC236}">
                <a16:creationId xmlns:a16="http://schemas.microsoft.com/office/drawing/2014/main" id="{F5937CDC-9AEA-FC4B-A864-FC314569D80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9" name="Title 1">
            <a:extLst>
              <a:ext uri="{FF2B5EF4-FFF2-40B4-BE49-F238E27FC236}">
                <a16:creationId xmlns:a16="http://schemas.microsoft.com/office/drawing/2014/main" id="{267CA725-8000-AB46-BC74-224A09CB6388}"/>
              </a:ext>
            </a:extLst>
          </p:cNvPr>
          <p:cNvSpPr>
            <a:spLocks noGrp="1"/>
          </p:cNvSpPr>
          <p:nvPr>
            <p:ph type="title" hasCustomPrompt="1"/>
          </p:nvPr>
        </p:nvSpPr>
        <p:spPr>
          <a:xfrm>
            <a:off x="809535" y="2235200"/>
            <a:ext cx="6396335" cy="1469179"/>
          </a:xfrm>
        </p:spPr>
        <p:txBody>
          <a:bodyPr>
            <a:noAutofit/>
          </a:bodyPr>
          <a:lstStyle>
            <a:lvl1pPr>
              <a:defRPr sz="3900">
                <a:solidFill>
                  <a:schemeClr val="accent1"/>
                </a:solidFill>
              </a:defRPr>
            </a:lvl1pPr>
          </a:lstStyle>
          <a:p>
            <a:r>
              <a:rPr lang="en-US" dirty="0"/>
              <a:t>Thank You</a:t>
            </a:r>
          </a:p>
        </p:txBody>
      </p:sp>
      <p:sp>
        <p:nvSpPr>
          <p:cNvPr id="10" name="Text Placeholder 3">
            <a:extLst>
              <a:ext uri="{FF2B5EF4-FFF2-40B4-BE49-F238E27FC236}">
                <a16:creationId xmlns:a16="http://schemas.microsoft.com/office/drawing/2014/main" id="{984C6B33-726F-084F-8C8B-8EE54F61EC5C}"/>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2" name="Slide Number Placeholder 1">
            <a:extLst>
              <a:ext uri="{FF2B5EF4-FFF2-40B4-BE49-F238E27FC236}">
                <a16:creationId xmlns:a16="http://schemas.microsoft.com/office/drawing/2014/main" id="{831A18AD-80A3-FC46-B848-87C3E0CF9A2A}"/>
              </a:ext>
            </a:extLst>
          </p:cNvPr>
          <p:cNvSpPr>
            <a:spLocks noGrp="1"/>
          </p:cNvSpPr>
          <p:nvPr>
            <p:ph type="sldNum" sz="quarter" idx="17"/>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727828871"/>
      </p:ext>
    </p:extLst>
  </p:cSld>
  <p:clrMapOvr>
    <a:masterClrMapping/>
  </p:clrMapOvr>
  <p:transition spd="med"/>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hank You Opt 11">
    <p:bg>
      <p:bgPr>
        <a:solidFill>
          <a:srgbClr val="99FDD1"/>
        </a:solidFill>
        <a:effectLst/>
      </p:bgPr>
    </p:bg>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chemeClr val="accent1"/>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chemeClr val="accent1"/>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1"/>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pic>
        <p:nvPicPr>
          <p:cNvPr id="7" name="GroupM_SingleColor_Logo_Navy_RGB.png" descr="GroupM_SingleColor_Logo_Navy_RGB.png">
            <a:extLst>
              <a:ext uri="{FF2B5EF4-FFF2-40B4-BE49-F238E27FC236}">
                <a16:creationId xmlns:a16="http://schemas.microsoft.com/office/drawing/2014/main" id="{F5937CDC-9AEA-FC4B-A864-FC314569D80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9" name="Title 1">
            <a:extLst>
              <a:ext uri="{FF2B5EF4-FFF2-40B4-BE49-F238E27FC236}">
                <a16:creationId xmlns:a16="http://schemas.microsoft.com/office/drawing/2014/main" id="{008B7A5A-C207-884C-B2B1-259C5FCAAF28}"/>
              </a:ext>
            </a:extLst>
          </p:cNvPr>
          <p:cNvSpPr>
            <a:spLocks noGrp="1"/>
          </p:cNvSpPr>
          <p:nvPr>
            <p:ph type="title" hasCustomPrompt="1"/>
          </p:nvPr>
        </p:nvSpPr>
        <p:spPr>
          <a:xfrm>
            <a:off x="809535" y="2235200"/>
            <a:ext cx="6396335" cy="1469179"/>
          </a:xfrm>
        </p:spPr>
        <p:txBody>
          <a:bodyPr>
            <a:noAutofit/>
          </a:bodyPr>
          <a:lstStyle>
            <a:lvl1pPr>
              <a:defRPr sz="3900">
                <a:solidFill>
                  <a:schemeClr val="accent1"/>
                </a:solidFill>
              </a:defRPr>
            </a:lvl1pPr>
          </a:lstStyle>
          <a:p>
            <a:r>
              <a:rPr lang="en-US" dirty="0"/>
              <a:t>Thank You</a:t>
            </a:r>
          </a:p>
        </p:txBody>
      </p:sp>
      <p:sp>
        <p:nvSpPr>
          <p:cNvPr id="10" name="Text Placeholder 3">
            <a:extLst>
              <a:ext uri="{FF2B5EF4-FFF2-40B4-BE49-F238E27FC236}">
                <a16:creationId xmlns:a16="http://schemas.microsoft.com/office/drawing/2014/main" id="{4BF2058D-DD59-E74E-8B97-A29F0F7C9A61}"/>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2" name="Slide Number Placeholder 1">
            <a:extLst>
              <a:ext uri="{FF2B5EF4-FFF2-40B4-BE49-F238E27FC236}">
                <a16:creationId xmlns:a16="http://schemas.microsoft.com/office/drawing/2014/main" id="{356442ED-B923-CC47-BC3A-518159DB2545}"/>
              </a:ext>
            </a:extLst>
          </p:cNvPr>
          <p:cNvSpPr>
            <a:spLocks noGrp="1"/>
          </p:cNvSpPr>
          <p:nvPr>
            <p:ph type="sldNum" sz="quarter" idx="17"/>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3004808756"/>
      </p:ext>
    </p:extLst>
  </p:cSld>
  <p:clrMapOvr>
    <a:masterClrMapping/>
  </p:clrMapOvr>
  <p:transition spd="med"/>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ppendix Opt 1">
    <p:bg>
      <p:bgPr>
        <a:solidFill>
          <a:srgbClr val="FFFFFF"/>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chemeClr val="accent1"/>
                </a:solidFill>
              </a:defRPr>
            </a:lvl1pPr>
          </a:lstStyle>
          <a:p>
            <a:r>
              <a:rPr lang="en-US" dirty="0"/>
              <a:t>APPENDIX</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chemeClr val="accent1"/>
                </a:solidFill>
              </a:defRPr>
            </a:lvl1pPr>
          </a:lstStyle>
          <a:p>
            <a:pPr lvl="0"/>
            <a:r>
              <a:rPr lang="en-US" dirty="0"/>
              <a:t>Body copy</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rgbClr val="01B5B2"/>
            </a:solidFill>
          </a:ln>
        </p:spPr>
        <p:txBody>
          <a:bodyPr lIns="45719" rIns="45719">
            <a:noAutofit/>
          </a:bodyPr>
          <a:lstStyle/>
          <a:p>
            <a:endParaRPr dirty="0"/>
          </a:p>
        </p:txBody>
      </p:sp>
      <p:pic>
        <p:nvPicPr>
          <p:cNvPr id="14" name="GroupM_SingleColor_Logo_Navy_RGB.png" descr="GroupM_SingleColor_Logo_Navy_RGB.png">
            <a:extLst>
              <a:ext uri="{FF2B5EF4-FFF2-40B4-BE49-F238E27FC236}">
                <a16:creationId xmlns:a16="http://schemas.microsoft.com/office/drawing/2014/main" id="{44AE1924-E7FB-164B-BDB1-E23F3FE9C19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F8A9912A-8BEC-BF4C-A105-C9B657EEBA72}"/>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888211376"/>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ppendix Opt 2">
    <p:bg>
      <p:bgPr>
        <a:solidFill>
          <a:schemeClr val="accent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rgbClr val="FFFFFF"/>
                </a:solidFill>
              </a:defRPr>
            </a:lvl1pPr>
          </a:lstStyle>
          <a:p>
            <a:r>
              <a:rPr lang="en-US" dirty="0"/>
              <a:t>APPENDIX</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rgbClr val="FFFFFF"/>
                </a:solidFill>
              </a:defRPr>
            </a:lvl1pPr>
          </a:lstStyle>
          <a:p>
            <a:pPr lvl="0"/>
            <a:r>
              <a:rPr lang="en-US" dirty="0"/>
              <a:t>Body copy</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chemeClr val="accent4"/>
            </a:solidFill>
          </a:ln>
        </p:spPr>
        <p:txBody>
          <a:bodyPr lIns="45719" rIns="45719">
            <a:noAutofit/>
          </a:bodyPr>
          <a:lstStyle/>
          <a:p>
            <a:endParaRPr dirty="0"/>
          </a:p>
        </p:txBody>
      </p:sp>
      <p:pic>
        <p:nvPicPr>
          <p:cNvPr id="7" name="image1.png" descr="GroupM Logo in White&#10;">
            <a:extLst>
              <a:ext uri="{FF2B5EF4-FFF2-40B4-BE49-F238E27FC236}">
                <a16:creationId xmlns:a16="http://schemas.microsoft.com/office/drawing/2014/main" id="{0EF98317-5EB1-174A-BEF6-39DDCFF5F3C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72468351-E9E5-9F43-9F88-2649B17EA18E}"/>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310072174"/>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able of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16D16-A7FB-054E-8EE4-902FB3738D60}"/>
              </a:ext>
            </a:extLst>
          </p:cNvPr>
          <p:cNvSpPr>
            <a:spLocks noGrp="1"/>
          </p:cNvSpPr>
          <p:nvPr>
            <p:ph type="title" hasCustomPrompt="1"/>
          </p:nvPr>
        </p:nvSpPr>
        <p:spPr>
          <a:xfrm>
            <a:off x="800100" y="605953"/>
            <a:ext cx="9889170" cy="338668"/>
          </a:xfrm>
        </p:spPr>
        <p:txBody>
          <a:bodyPr>
            <a:noAutofit/>
          </a:bodyPr>
          <a:lstStyle/>
          <a:p>
            <a:r>
              <a:rPr lang="en-US" dirty="0"/>
              <a:t>Title Text</a:t>
            </a:r>
          </a:p>
        </p:txBody>
      </p:sp>
      <p:sp>
        <p:nvSpPr>
          <p:cNvPr id="6" name="Text Placeholder 5">
            <a:extLst>
              <a:ext uri="{FF2B5EF4-FFF2-40B4-BE49-F238E27FC236}">
                <a16:creationId xmlns:a16="http://schemas.microsoft.com/office/drawing/2014/main" id="{14DE8156-BECB-484F-A2FF-6F28AC3478BF}"/>
              </a:ext>
            </a:extLst>
          </p:cNvPr>
          <p:cNvSpPr>
            <a:spLocks noGrp="1"/>
          </p:cNvSpPr>
          <p:nvPr>
            <p:ph type="body" sz="quarter" idx="11" hasCustomPrompt="1"/>
          </p:nvPr>
        </p:nvSpPr>
        <p:spPr>
          <a:xfrm>
            <a:off x="1843157" y="1572904"/>
            <a:ext cx="3237018" cy="222846"/>
          </a:xfrm>
        </p:spPr>
        <p:txBody>
          <a:bodyPr>
            <a:noAutofit/>
          </a:bodyPr>
          <a:lstStyle>
            <a:lvl1pPr marL="0" indent="0">
              <a:lnSpc>
                <a:spcPct val="100000"/>
              </a:lnSpc>
              <a:spcBef>
                <a:spcPts val="0"/>
              </a:spcBef>
              <a:spcAft>
                <a:spcPts val="600"/>
              </a:spcAft>
              <a:tabLst/>
              <a:defRPr b="1" i="0" cap="none" baseline="0">
                <a:solidFill>
                  <a:schemeClr val="accent1"/>
                </a:solidFill>
                <a:latin typeface="Arial" panose="020B0604020202020204" pitchFamily="34"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dirty="0"/>
              <a:t>Subhead One</a:t>
            </a:r>
          </a:p>
        </p:txBody>
      </p:sp>
      <p:sp>
        <p:nvSpPr>
          <p:cNvPr id="7" name="Text Placeholder 6">
            <a:extLst>
              <a:ext uri="{FF2B5EF4-FFF2-40B4-BE49-F238E27FC236}">
                <a16:creationId xmlns:a16="http://schemas.microsoft.com/office/drawing/2014/main" id="{2CEBCA88-D04C-3345-8A6B-DF71B66A7DD8}"/>
              </a:ext>
            </a:extLst>
          </p:cNvPr>
          <p:cNvSpPr>
            <a:spLocks noGrp="1"/>
          </p:cNvSpPr>
          <p:nvPr>
            <p:ph type="body" sz="quarter" idx="13" hasCustomPrompt="1"/>
          </p:nvPr>
        </p:nvSpPr>
        <p:spPr>
          <a:xfrm>
            <a:off x="1261493" y="1559256"/>
            <a:ext cx="392942" cy="665163"/>
          </a:xfrm>
        </p:spPr>
        <p:txBody>
          <a:bodyPr>
            <a:noAutofit/>
          </a:bodyPr>
          <a:lstStyle>
            <a:lvl1pPr algn="r">
              <a:defRPr sz="3600"/>
            </a:lvl1pPr>
          </a:lstStyle>
          <a:p>
            <a:pPr lvl="0"/>
            <a:r>
              <a:rPr lang="en-US" dirty="0"/>
              <a:t>#</a:t>
            </a:r>
          </a:p>
        </p:txBody>
      </p:sp>
      <p:pic>
        <p:nvPicPr>
          <p:cNvPr id="8" name="GroupM_SingleColor_Logo_Navy_RGB.png" descr="GroupM_SingleColor_Logo_Navy_RGB.png">
            <a:extLst>
              <a:ext uri="{FF2B5EF4-FFF2-40B4-BE49-F238E27FC236}">
                <a16:creationId xmlns:a16="http://schemas.microsoft.com/office/drawing/2014/main" id="{4E18E42E-8E1B-0448-A879-33A50C7156A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4" name="Text Placeholder 3">
            <a:extLst>
              <a:ext uri="{FF2B5EF4-FFF2-40B4-BE49-F238E27FC236}">
                <a16:creationId xmlns:a16="http://schemas.microsoft.com/office/drawing/2014/main" id="{305DE44A-F0AE-EC4C-9521-E7924B30F0DB}"/>
              </a:ext>
            </a:extLst>
          </p:cNvPr>
          <p:cNvSpPr>
            <a:spLocks noGrp="1"/>
          </p:cNvSpPr>
          <p:nvPr>
            <p:ph type="body" sz="quarter" idx="15" hasCustomPrompt="1"/>
          </p:nvPr>
        </p:nvSpPr>
        <p:spPr>
          <a:xfrm>
            <a:off x="5206523" y="1587207"/>
            <a:ext cx="392942" cy="338668"/>
          </a:xfrm>
        </p:spPr>
        <p:txBody>
          <a:bodyPr>
            <a:noAutofit/>
          </a:bodyPr>
          <a:lstStyle/>
          <a:p>
            <a:pPr lvl="0"/>
            <a:r>
              <a:rPr kumimoji="0" lang="en-US" sz="1200" b="1" i="0" u="none" strike="noStrike" kern="0" cap="none" spc="0" normalizeH="0" baseline="0" noProof="0" dirty="0">
                <a:ln>
                  <a:noFill/>
                </a:ln>
                <a:solidFill>
                  <a:srgbClr val="0A2756"/>
                </a:solidFill>
                <a:effectLst/>
                <a:uLnTx/>
                <a:uFillTx/>
                <a:latin typeface="Arial" panose="020B0604020202020204" pitchFamily="34" charset="0"/>
                <a:cs typeface="Arial" panose="020B0604020202020204" pitchFamily="34" charset="0"/>
                <a:sym typeface="Georgia"/>
              </a:rPr>
              <a:t>##</a:t>
            </a:r>
            <a:endParaRPr lang="en-US" dirty="0"/>
          </a:p>
        </p:txBody>
      </p:sp>
      <p:sp>
        <p:nvSpPr>
          <p:cNvPr id="13" name="Text Placeholder 6">
            <a:extLst>
              <a:ext uri="{FF2B5EF4-FFF2-40B4-BE49-F238E27FC236}">
                <a16:creationId xmlns:a16="http://schemas.microsoft.com/office/drawing/2014/main" id="{0F5C7E46-FFCF-7545-AA76-2F7C29A25E5E}"/>
              </a:ext>
            </a:extLst>
          </p:cNvPr>
          <p:cNvSpPr>
            <a:spLocks noGrp="1"/>
          </p:cNvSpPr>
          <p:nvPr>
            <p:ph type="body" sz="quarter" idx="17" hasCustomPrompt="1"/>
          </p:nvPr>
        </p:nvSpPr>
        <p:spPr>
          <a:xfrm>
            <a:off x="6338819" y="1559256"/>
            <a:ext cx="392942" cy="665163"/>
          </a:xfrm>
        </p:spPr>
        <p:txBody>
          <a:bodyPr>
            <a:noAutofit/>
          </a:bodyPr>
          <a:lstStyle>
            <a:lvl1pPr algn="r">
              <a:defRPr sz="3600"/>
            </a:lvl1pPr>
          </a:lstStyle>
          <a:p>
            <a:pPr lvl="0"/>
            <a:r>
              <a:rPr lang="en-US" dirty="0"/>
              <a:t>#</a:t>
            </a:r>
          </a:p>
        </p:txBody>
      </p:sp>
      <p:sp>
        <p:nvSpPr>
          <p:cNvPr id="14" name="Text Placeholder 3">
            <a:extLst>
              <a:ext uri="{FF2B5EF4-FFF2-40B4-BE49-F238E27FC236}">
                <a16:creationId xmlns:a16="http://schemas.microsoft.com/office/drawing/2014/main" id="{77D6C8D4-313D-7942-9452-61383E616906}"/>
              </a:ext>
            </a:extLst>
          </p:cNvPr>
          <p:cNvSpPr>
            <a:spLocks noGrp="1"/>
          </p:cNvSpPr>
          <p:nvPr>
            <p:ph type="body" sz="quarter" idx="18" hasCustomPrompt="1"/>
          </p:nvPr>
        </p:nvSpPr>
        <p:spPr>
          <a:xfrm>
            <a:off x="10283849" y="1587207"/>
            <a:ext cx="392942" cy="338668"/>
          </a:xfrm>
        </p:spPr>
        <p:txBody>
          <a:bodyPr>
            <a:noAutofit/>
          </a:bodyPr>
          <a:lstStyle/>
          <a:p>
            <a:pPr lvl="0"/>
            <a:r>
              <a:rPr kumimoji="0" lang="en-US" sz="1200" b="1" i="0" u="none" strike="noStrike" kern="0" cap="none" spc="0" normalizeH="0" baseline="0" noProof="0" dirty="0">
                <a:ln>
                  <a:noFill/>
                </a:ln>
                <a:solidFill>
                  <a:srgbClr val="0A2756"/>
                </a:solidFill>
                <a:effectLst/>
                <a:uLnTx/>
                <a:uFillTx/>
                <a:latin typeface="Arial" panose="020B0604020202020204" pitchFamily="34" charset="0"/>
                <a:cs typeface="Arial" panose="020B0604020202020204" pitchFamily="34" charset="0"/>
                <a:sym typeface="Georgia"/>
              </a:rPr>
              <a:t>##</a:t>
            </a:r>
            <a:endParaRPr lang="en-US" dirty="0"/>
          </a:p>
        </p:txBody>
      </p:sp>
      <p:sp>
        <p:nvSpPr>
          <p:cNvPr id="44" name="Text Placeholder 6">
            <a:extLst>
              <a:ext uri="{FF2B5EF4-FFF2-40B4-BE49-F238E27FC236}">
                <a16:creationId xmlns:a16="http://schemas.microsoft.com/office/drawing/2014/main" id="{97F679C3-1A08-F14E-B03D-5106605A643B}"/>
              </a:ext>
            </a:extLst>
          </p:cNvPr>
          <p:cNvSpPr>
            <a:spLocks noGrp="1"/>
          </p:cNvSpPr>
          <p:nvPr>
            <p:ph type="body" sz="quarter" idx="21" hasCustomPrompt="1"/>
          </p:nvPr>
        </p:nvSpPr>
        <p:spPr>
          <a:xfrm>
            <a:off x="1261493" y="2866592"/>
            <a:ext cx="392942" cy="665163"/>
          </a:xfrm>
        </p:spPr>
        <p:txBody>
          <a:bodyPr>
            <a:noAutofit/>
          </a:bodyPr>
          <a:lstStyle>
            <a:lvl1pPr algn="r">
              <a:defRPr sz="3600"/>
            </a:lvl1pPr>
          </a:lstStyle>
          <a:p>
            <a:pPr lvl="0"/>
            <a:r>
              <a:rPr lang="en-US" dirty="0"/>
              <a:t>#</a:t>
            </a:r>
          </a:p>
        </p:txBody>
      </p:sp>
      <p:sp>
        <p:nvSpPr>
          <p:cNvPr id="45" name="Text Placeholder 3">
            <a:extLst>
              <a:ext uri="{FF2B5EF4-FFF2-40B4-BE49-F238E27FC236}">
                <a16:creationId xmlns:a16="http://schemas.microsoft.com/office/drawing/2014/main" id="{165C9EFE-7F07-CC4D-9FA5-3B06A1E0A157}"/>
              </a:ext>
            </a:extLst>
          </p:cNvPr>
          <p:cNvSpPr>
            <a:spLocks noGrp="1"/>
          </p:cNvSpPr>
          <p:nvPr>
            <p:ph type="body" sz="quarter" idx="22" hasCustomPrompt="1"/>
          </p:nvPr>
        </p:nvSpPr>
        <p:spPr>
          <a:xfrm>
            <a:off x="5206523" y="2894543"/>
            <a:ext cx="392942" cy="338668"/>
          </a:xfrm>
        </p:spPr>
        <p:txBody>
          <a:bodyPr>
            <a:noAutofit/>
          </a:bodyPr>
          <a:lstStyle/>
          <a:p>
            <a:pPr lvl="0"/>
            <a:r>
              <a:rPr kumimoji="0" lang="en-US" sz="1200" b="1" i="0" u="none" strike="noStrike" kern="0" cap="none" spc="0" normalizeH="0" baseline="0" noProof="0" dirty="0">
                <a:ln>
                  <a:noFill/>
                </a:ln>
                <a:solidFill>
                  <a:srgbClr val="0A2756"/>
                </a:solidFill>
                <a:effectLst/>
                <a:uLnTx/>
                <a:uFillTx/>
                <a:latin typeface="Arial" panose="020B0604020202020204" pitchFamily="34" charset="0"/>
                <a:cs typeface="Arial" panose="020B0604020202020204" pitchFamily="34" charset="0"/>
                <a:sym typeface="Georgia"/>
              </a:rPr>
              <a:t>##</a:t>
            </a:r>
            <a:endParaRPr lang="en-US" dirty="0"/>
          </a:p>
        </p:txBody>
      </p:sp>
      <p:sp>
        <p:nvSpPr>
          <p:cNvPr id="46" name="Text Placeholder 6">
            <a:extLst>
              <a:ext uri="{FF2B5EF4-FFF2-40B4-BE49-F238E27FC236}">
                <a16:creationId xmlns:a16="http://schemas.microsoft.com/office/drawing/2014/main" id="{CFDF613A-16E8-594A-9281-7C65DD8454DB}"/>
              </a:ext>
            </a:extLst>
          </p:cNvPr>
          <p:cNvSpPr>
            <a:spLocks noGrp="1"/>
          </p:cNvSpPr>
          <p:nvPr>
            <p:ph type="body" sz="quarter" idx="23" hasCustomPrompt="1"/>
          </p:nvPr>
        </p:nvSpPr>
        <p:spPr>
          <a:xfrm>
            <a:off x="6338819" y="2866592"/>
            <a:ext cx="392942" cy="665163"/>
          </a:xfrm>
        </p:spPr>
        <p:txBody>
          <a:bodyPr>
            <a:noAutofit/>
          </a:bodyPr>
          <a:lstStyle>
            <a:lvl1pPr algn="r">
              <a:defRPr sz="3600"/>
            </a:lvl1pPr>
          </a:lstStyle>
          <a:p>
            <a:pPr lvl="0"/>
            <a:r>
              <a:rPr lang="en-US" dirty="0"/>
              <a:t>#</a:t>
            </a:r>
          </a:p>
        </p:txBody>
      </p:sp>
      <p:sp>
        <p:nvSpPr>
          <p:cNvPr id="47" name="Text Placeholder 3">
            <a:extLst>
              <a:ext uri="{FF2B5EF4-FFF2-40B4-BE49-F238E27FC236}">
                <a16:creationId xmlns:a16="http://schemas.microsoft.com/office/drawing/2014/main" id="{CB963D4C-978A-EB43-AF67-4FC4039091D0}"/>
              </a:ext>
            </a:extLst>
          </p:cNvPr>
          <p:cNvSpPr>
            <a:spLocks noGrp="1"/>
          </p:cNvSpPr>
          <p:nvPr>
            <p:ph type="body" sz="quarter" idx="24" hasCustomPrompt="1"/>
          </p:nvPr>
        </p:nvSpPr>
        <p:spPr>
          <a:xfrm>
            <a:off x="10283849" y="2894543"/>
            <a:ext cx="392942" cy="338668"/>
          </a:xfrm>
        </p:spPr>
        <p:txBody>
          <a:bodyPr>
            <a:noAutofit/>
          </a:bodyPr>
          <a:lstStyle/>
          <a:p>
            <a:pPr lvl="0"/>
            <a:r>
              <a:rPr kumimoji="0" lang="en-US" sz="1200" b="1" i="0" u="none" strike="noStrike" kern="0" cap="none" spc="0" normalizeH="0" baseline="0" noProof="0" dirty="0">
                <a:ln>
                  <a:noFill/>
                </a:ln>
                <a:solidFill>
                  <a:srgbClr val="0A2756"/>
                </a:solidFill>
                <a:effectLst/>
                <a:uLnTx/>
                <a:uFillTx/>
                <a:latin typeface="Arial" panose="020B0604020202020204" pitchFamily="34" charset="0"/>
                <a:cs typeface="Arial" panose="020B0604020202020204" pitchFamily="34" charset="0"/>
                <a:sym typeface="Georgia"/>
              </a:rPr>
              <a:t>##</a:t>
            </a:r>
            <a:endParaRPr lang="en-US" dirty="0"/>
          </a:p>
        </p:txBody>
      </p:sp>
      <p:sp>
        <p:nvSpPr>
          <p:cNvPr id="50" name="Text Placeholder 6">
            <a:extLst>
              <a:ext uri="{FF2B5EF4-FFF2-40B4-BE49-F238E27FC236}">
                <a16:creationId xmlns:a16="http://schemas.microsoft.com/office/drawing/2014/main" id="{8CA555CF-1CBA-1B41-8C3C-FD3FF28D5810}"/>
              </a:ext>
            </a:extLst>
          </p:cNvPr>
          <p:cNvSpPr>
            <a:spLocks noGrp="1"/>
          </p:cNvSpPr>
          <p:nvPr>
            <p:ph type="body" sz="quarter" idx="27" hasCustomPrompt="1"/>
          </p:nvPr>
        </p:nvSpPr>
        <p:spPr>
          <a:xfrm>
            <a:off x="1261493" y="4163768"/>
            <a:ext cx="392942" cy="665163"/>
          </a:xfrm>
        </p:spPr>
        <p:txBody>
          <a:bodyPr>
            <a:noAutofit/>
          </a:bodyPr>
          <a:lstStyle>
            <a:lvl1pPr algn="r">
              <a:defRPr sz="3600"/>
            </a:lvl1pPr>
          </a:lstStyle>
          <a:p>
            <a:pPr lvl="0"/>
            <a:r>
              <a:rPr lang="en-US" dirty="0"/>
              <a:t>#</a:t>
            </a:r>
          </a:p>
        </p:txBody>
      </p:sp>
      <p:sp>
        <p:nvSpPr>
          <p:cNvPr id="51" name="Text Placeholder 3">
            <a:extLst>
              <a:ext uri="{FF2B5EF4-FFF2-40B4-BE49-F238E27FC236}">
                <a16:creationId xmlns:a16="http://schemas.microsoft.com/office/drawing/2014/main" id="{7E4140FD-668C-1F4E-A76C-05E9B9E24BB1}"/>
              </a:ext>
            </a:extLst>
          </p:cNvPr>
          <p:cNvSpPr>
            <a:spLocks noGrp="1"/>
          </p:cNvSpPr>
          <p:nvPr>
            <p:ph type="body" sz="quarter" idx="28" hasCustomPrompt="1"/>
          </p:nvPr>
        </p:nvSpPr>
        <p:spPr>
          <a:xfrm>
            <a:off x="5206523" y="4191719"/>
            <a:ext cx="392942" cy="338668"/>
          </a:xfrm>
        </p:spPr>
        <p:txBody>
          <a:bodyPr>
            <a:noAutofit/>
          </a:bodyPr>
          <a:lstStyle/>
          <a:p>
            <a:pPr lvl="0"/>
            <a:r>
              <a:rPr kumimoji="0" lang="en-US" sz="1200" b="1" i="0" u="none" strike="noStrike" kern="0" cap="none" spc="0" normalizeH="0" baseline="0" noProof="0" dirty="0">
                <a:ln>
                  <a:noFill/>
                </a:ln>
                <a:solidFill>
                  <a:srgbClr val="0A2756"/>
                </a:solidFill>
                <a:effectLst/>
                <a:uLnTx/>
                <a:uFillTx/>
                <a:latin typeface="Arial" panose="020B0604020202020204" pitchFamily="34" charset="0"/>
                <a:cs typeface="Arial" panose="020B0604020202020204" pitchFamily="34" charset="0"/>
                <a:sym typeface="Georgia"/>
              </a:rPr>
              <a:t>##</a:t>
            </a:r>
            <a:endParaRPr lang="en-US" dirty="0"/>
          </a:p>
        </p:txBody>
      </p:sp>
      <p:sp>
        <p:nvSpPr>
          <p:cNvPr id="52" name="Text Placeholder 6">
            <a:extLst>
              <a:ext uri="{FF2B5EF4-FFF2-40B4-BE49-F238E27FC236}">
                <a16:creationId xmlns:a16="http://schemas.microsoft.com/office/drawing/2014/main" id="{8258F75C-C358-8743-B5F2-FE26C7FF32F6}"/>
              </a:ext>
            </a:extLst>
          </p:cNvPr>
          <p:cNvSpPr>
            <a:spLocks noGrp="1"/>
          </p:cNvSpPr>
          <p:nvPr>
            <p:ph type="body" sz="quarter" idx="29" hasCustomPrompt="1"/>
          </p:nvPr>
        </p:nvSpPr>
        <p:spPr>
          <a:xfrm>
            <a:off x="6338819" y="4163768"/>
            <a:ext cx="392942" cy="665163"/>
          </a:xfrm>
        </p:spPr>
        <p:txBody>
          <a:bodyPr>
            <a:noAutofit/>
          </a:bodyPr>
          <a:lstStyle>
            <a:lvl1pPr algn="r">
              <a:defRPr sz="3600"/>
            </a:lvl1pPr>
          </a:lstStyle>
          <a:p>
            <a:pPr lvl="0"/>
            <a:r>
              <a:rPr lang="en-US" dirty="0"/>
              <a:t>#</a:t>
            </a:r>
          </a:p>
        </p:txBody>
      </p:sp>
      <p:sp>
        <p:nvSpPr>
          <p:cNvPr id="53" name="Text Placeholder 3">
            <a:extLst>
              <a:ext uri="{FF2B5EF4-FFF2-40B4-BE49-F238E27FC236}">
                <a16:creationId xmlns:a16="http://schemas.microsoft.com/office/drawing/2014/main" id="{490BC9CF-64AF-3147-A558-36DE7B9A3BA9}"/>
              </a:ext>
            </a:extLst>
          </p:cNvPr>
          <p:cNvSpPr>
            <a:spLocks noGrp="1"/>
          </p:cNvSpPr>
          <p:nvPr>
            <p:ph type="body" sz="quarter" idx="30" hasCustomPrompt="1"/>
          </p:nvPr>
        </p:nvSpPr>
        <p:spPr>
          <a:xfrm>
            <a:off x="10283849" y="4191719"/>
            <a:ext cx="392942" cy="338668"/>
          </a:xfrm>
        </p:spPr>
        <p:txBody>
          <a:bodyPr>
            <a:noAutofit/>
          </a:bodyPr>
          <a:lstStyle/>
          <a:p>
            <a:pPr lvl="0"/>
            <a:r>
              <a:rPr kumimoji="0" lang="en-US" sz="1200" b="1" i="0" u="none" strike="noStrike" kern="0" cap="none" spc="0" normalizeH="0" baseline="0" noProof="0" dirty="0">
                <a:ln>
                  <a:noFill/>
                </a:ln>
                <a:solidFill>
                  <a:srgbClr val="0A2756"/>
                </a:solidFill>
                <a:effectLst/>
                <a:uLnTx/>
                <a:uFillTx/>
                <a:latin typeface="Arial" panose="020B0604020202020204" pitchFamily="34" charset="0"/>
                <a:cs typeface="Arial" panose="020B0604020202020204" pitchFamily="34" charset="0"/>
                <a:sym typeface="Georgia"/>
              </a:rPr>
              <a:t>##</a:t>
            </a:r>
            <a:endParaRPr lang="en-US" dirty="0"/>
          </a:p>
        </p:txBody>
      </p:sp>
      <p:sp>
        <p:nvSpPr>
          <p:cNvPr id="56" name="Text Placeholder 6">
            <a:extLst>
              <a:ext uri="{FF2B5EF4-FFF2-40B4-BE49-F238E27FC236}">
                <a16:creationId xmlns:a16="http://schemas.microsoft.com/office/drawing/2014/main" id="{08BA15FB-D970-2A4C-BF79-6C6DBEDDA487}"/>
              </a:ext>
            </a:extLst>
          </p:cNvPr>
          <p:cNvSpPr>
            <a:spLocks noGrp="1"/>
          </p:cNvSpPr>
          <p:nvPr>
            <p:ph type="body" sz="quarter" idx="33" hasCustomPrompt="1"/>
          </p:nvPr>
        </p:nvSpPr>
        <p:spPr>
          <a:xfrm>
            <a:off x="1261493" y="5471104"/>
            <a:ext cx="392942" cy="665163"/>
          </a:xfrm>
        </p:spPr>
        <p:txBody>
          <a:bodyPr>
            <a:noAutofit/>
          </a:bodyPr>
          <a:lstStyle>
            <a:lvl1pPr algn="r">
              <a:defRPr sz="3600"/>
            </a:lvl1pPr>
          </a:lstStyle>
          <a:p>
            <a:pPr lvl="0"/>
            <a:r>
              <a:rPr lang="en-US" dirty="0"/>
              <a:t>#</a:t>
            </a:r>
          </a:p>
        </p:txBody>
      </p:sp>
      <p:sp>
        <p:nvSpPr>
          <p:cNvPr id="57" name="Text Placeholder 3">
            <a:extLst>
              <a:ext uri="{FF2B5EF4-FFF2-40B4-BE49-F238E27FC236}">
                <a16:creationId xmlns:a16="http://schemas.microsoft.com/office/drawing/2014/main" id="{DD671433-267E-DE4D-9915-B9C76EE603EB}"/>
              </a:ext>
            </a:extLst>
          </p:cNvPr>
          <p:cNvSpPr>
            <a:spLocks noGrp="1"/>
          </p:cNvSpPr>
          <p:nvPr>
            <p:ph type="body" sz="quarter" idx="34" hasCustomPrompt="1"/>
          </p:nvPr>
        </p:nvSpPr>
        <p:spPr>
          <a:xfrm>
            <a:off x="5206523" y="5499055"/>
            <a:ext cx="392942" cy="338668"/>
          </a:xfrm>
        </p:spPr>
        <p:txBody>
          <a:bodyPr>
            <a:noAutofit/>
          </a:bodyPr>
          <a:lstStyle/>
          <a:p>
            <a:pPr lvl="0"/>
            <a:r>
              <a:rPr kumimoji="0" lang="en-US" sz="1200" b="1" i="0" u="none" strike="noStrike" kern="0" cap="none" spc="0" normalizeH="0" baseline="0" noProof="0" dirty="0">
                <a:ln>
                  <a:noFill/>
                </a:ln>
                <a:solidFill>
                  <a:srgbClr val="0A2756"/>
                </a:solidFill>
                <a:effectLst/>
                <a:uLnTx/>
                <a:uFillTx/>
                <a:latin typeface="Arial" panose="020B0604020202020204" pitchFamily="34" charset="0"/>
                <a:cs typeface="Arial" panose="020B0604020202020204" pitchFamily="34" charset="0"/>
                <a:sym typeface="Georgia"/>
              </a:rPr>
              <a:t>##</a:t>
            </a:r>
            <a:endParaRPr lang="en-US" dirty="0"/>
          </a:p>
        </p:txBody>
      </p:sp>
      <p:sp>
        <p:nvSpPr>
          <p:cNvPr id="58" name="Text Placeholder 6">
            <a:extLst>
              <a:ext uri="{FF2B5EF4-FFF2-40B4-BE49-F238E27FC236}">
                <a16:creationId xmlns:a16="http://schemas.microsoft.com/office/drawing/2014/main" id="{B0C0C832-33A6-3343-9DE6-565685FD1B9D}"/>
              </a:ext>
            </a:extLst>
          </p:cNvPr>
          <p:cNvSpPr>
            <a:spLocks noGrp="1"/>
          </p:cNvSpPr>
          <p:nvPr>
            <p:ph type="body" sz="quarter" idx="35" hasCustomPrompt="1"/>
          </p:nvPr>
        </p:nvSpPr>
        <p:spPr>
          <a:xfrm>
            <a:off x="6338819" y="5471104"/>
            <a:ext cx="392942" cy="665163"/>
          </a:xfrm>
        </p:spPr>
        <p:txBody>
          <a:bodyPr>
            <a:noAutofit/>
          </a:bodyPr>
          <a:lstStyle>
            <a:lvl1pPr algn="r">
              <a:defRPr sz="3600"/>
            </a:lvl1pPr>
          </a:lstStyle>
          <a:p>
            <a:pPr lvl="0"/>
            <a:r>
              <a:rPr lang="en-US" dirty="0"/>
              <a:t>#</a:t>
            </a:r>
          </a:p>
        </p:txBody>
      </p:sp>
      <p:sp>
        <p:nvSpPr>
          <p:cNvPr id="59" name="Text Placeholder 3">
            <a:extLst>
              <a:ext uri="{FF2B5EF4-FFF2-40B4-BE49-F238E27FC236}">
                <a16:creationId xmlns:a16="http://schemas.microsoft.com/office/drawing/2014/main" id="{31079C2F-0BCF-FF4B-BD59-EB83F32BCFDC}"/>
              </a:ext>
            </a:extLst>
          </p:cNvPr>
          <p:cNvSpPr>
            <a:spLocks noGrp="1"/>
          </p:cNvSpPr>
          <p:nvPr>
            <p:ph type="body" sz="quarter" idx="36" hasCustomPrompt="1"/>
          </p:nvPr>
        </p:nvSpPr>
        <p:spPr>
          <a:xfrm>
            <a:off x="10283849" y="5499055"/>
            <a:ext cx="392942" cy="338668"/>
          </a:xfrm>
        </p:spPr>
        <p:txBody>
          <a:bodyPr>
            <a:noAutofit/>
          </a:bodyPr>
          <a:lstStyle/>
          <a:p>
            <a:pPr lvl="0"/>
            <a:r>
              <a:rPr kumimoji="0" lang="en-US" sz="1200" b="1" i="0" u="none" strike="noStrike" kern="0" cap="none" spc="0" normalizeH="0" baseline="0" noProof="0" dirty="0">
                <a:ln>
                  <a:noFill/>
                </a:ln>
                <a:solidFill>
                  <a:srgbClr val="0A2756"/>
                </a:solidFill>
                <a:effectLst/>
                <a:uLnTx/>
                <a:uFillTx/>
                <a:latin typeface="Arial" panose="020B0604020202020204" pitchFamily="34" charset="0"/>
                <a:cs typeface="Arial" panose="020B0604020202020204" pitchFamily="34" charset="0"/>
                <a:sym typeface="Georgia"/>
              </a:rPr>
              <a:t>##</a:t>
            </a:r>
            <a:endParaRPr lang="en-US" dirty="0"/>
          </a:p>
        </p:txBody>
      </p:sp>
      <p:sp>
        <p:nvSpPr>
          <p:cNvPr id="61" name="Text Placeholder 5">
            <a:extLst>
              <a:ext uri="{FF2B5EF4-FFF2-40B4-BE49-F238E27FC236}">
                <a16:creationId xmlns:a16="http://schemas.microsoft.com/office/drawing/2014/main" id="{A56EB8FA-A624-1A46-AA3F-A91444179347}"/>
              </a:ext>
            </a:extLst>
          </p:cNvPr>
          <p:cNvSpPr>
            <a:spLocks noGrp="1"/>
          </p:cNvSpPr>
          <p:nvPr>
            <p:ph type="body" sz="quarter" idx="38" hasCustomPrompt="1"/>
          </p:nvPr>
        </p:nvSpPr>
        <p:spPr>
          <a:xfrm>
            <a:off x="1843157" y="1837308"/>
            <a:ext cx="3237018" cy="773690"/>
          </a:xfrm>
        </p:spPr>
        <p:txBody>
          <a:bodyPr>
            <a:noAutofit/>
          </a:bodyPr>
          <a:lstStyle>
            <a:lvl1pPr marL="0" indent="0">
              <a:lnSpc>
                <a:spcPct val="100000"/>
              </a:lnSpc>
              <a:spcBef>
                <a:spcPts val="0"/>
              </a:spcBef>
              <a:spcAft>
                <a:spcPts val="600"/>
              </a:spcAft>
              <a:tabLst/>
              <a:defRPr sz="1100" b="0" i="0" cap="none" baseline="0">
                <a:solidFill>
                  <a:schemeClr val="accent1"/>
                </a:solidFill>
                <a:latin typeface="Georgia" panose="02040502050405020303" pitchFamily="18"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dirty="0"/>
              <a:t>Body Copy Level 1</a:t>
            </a:r>
          </a:p>
        </p:txBody>
      </p:sp>
      <p:sp>
        <p:nvSpPr>
          <p:cNvPr id="62" name="Text Placeholder 5">
            <a:extLst>
              <a:ext uri="{FF2B5EF4-FFF2-40B4-BE49-F238E27FC236}">
                <a16:creationId xmlns:a16="http://schemas.microsoft.com/office/drawing/2014/main" id="{6AF1FDA3-D87C-0F45-9EAD-3C40467AD0DB}"/>
              </a:ext>
            </a:extLst>
          </p:cNvPr>
          <p:cNvSpPr>
            <a:spLocks noGrp="1"/>
          </p:cNvSpPr>
          <p:nvPr>
            <p:ph type="body" sz="quarter" idx="39" hasCustomPrompt="1"/>
          </p:nvPr>
        </p:nvSpPr>
        <p:spPr>
          <a:xfrm>
            <a:off x="1843157" y="2872895"/>
            <a:ext cx="3237018" cy="222846"/>
          </a:xfrm>
        </p:spPr>
        <p:txBody>
          <a:bodyPr>
            <a:noAutofit/>
          </a:bodyPr>
          <a:lstStyle>
            <a:lvl1pPr marL="0" indent="0">
              <a:lnSpc>
                <a:spcPct val="100000"/>
              </a:lnSpc>
              <a:spcBef>
                <a:spcPts val="0"/>
              </a:spcBef>
              <a:spcAft>
                <a:spcPts val="600"/>
              </a:spcAft>
              <a:tabLst/>
              <a:defRPr b="1" i="0" cap="none" baseline="0">
                <a:solidFill>
                  <a:schemeClr val="accent1"/>
                </a:solidFill>
                <a:latin typeface="Arial" panose="020B0604020202020204" pitchFamily="34"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dirty="0"/>
              <a:t>Subhead One</a:t>
            </a:r>
          </a:p>
        </p:txBody>
      </p:sp>
      <p:sp>
        <p:nvSpPr>
          <p:cNvPr id="63" name="Text Placeholder 5">
            <a:extLst>
              <a:ext uri="{FF2B5EF4-FFF2-40B4-BE49-F238E27FC236}">
                <a16:creationId xmlns:a16="http://schemas.microsoft.com/office/drawing/2014/main" id="{35E1A096-C2AB-C74A-BB4A-8732134A6348}"/>
              </a:ext>
            </a:extLst>
          </p:cNvPr>
          <p:cNvSpPr>
            <a:spLocks noGrp="1"/>
          </p:cNvSpPr>
          <p:nvPr>
            <p:ph type="body" sz="quarter" idx="40" hasCustomPrompt="1"/>
          </p:nvPr>
        </p:nvSpPr>
        <p:spPr>
          <a:xfrm>
            <a:off x="1843157" y="3137299"/>
            <a:ext cx="3237018" cy="773690"/>
          </a:xfrm>
        </p:spPr>
        <p:txBody>
          <a:bodyPr>
            <a:noAutofit/>
          </a:bodyPr>
          <a:lstStyle>
            <a:lvl1pPr marL="0" indent="0">
              <a:lnSpc>
                <a:spcPct val="100000"/>
              </a:lnSpc>
              <a:spcBef>
                <a:spcPts val="0"/>
              </a:spcBef>
              <a:spcAft>
                <a:spcPts val="600"/>
              </a:spcAft>
              <a:tabLst/>
              <a:defRPr sz="1100" b="0" i="0" cap="none" baseline="0">
                <a:solidFill>
                  <a:schemeClr val="accent1"/>
                </a:solidFill>
                <a:latin typeface="Georgia" panose="02040502050405020303" pitchFamily="18"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dirty="0"/>
              <a:t>Body Copy Level 1</a:t>
            </a:r>
          </a:p>
        </p:txBody>
      </p:sp>
      <p:sp>
        <p:nvSpPr>
          <p:cNvPr id="64" name="Text Placeholder 5">
            <a:extLst>
              <a:ext uri="{FF2B5EF4-FFF2-40B4-BE49-F238E27FC236}">
                <a16:creationId xmlns:a16="http://schemas.microsoft.com/office/drawing/2014/main" id="{47FDB4C7-1F4C-6C43-9732-B7B9F3C11503}"/>
              </a:ext>
            </a:extLst>
          </p:cNvPr>
          <p:cNvSpPr>
            <a:spLocks noGrp="1"/>
          </p:cNvSpPr>
          <p:nvPr>
            <p:ph type="body" sz="quarter" idx="41" hasCustomPrompt="1"/>
          </p:nvPr>
        </p:nvSpPr>
        <p:spPr>
          <a:xfrm>
            <a:off x="1843157" y="4161869"/>
            <a:ext cx="3237018" cy="222846"/>
          </a:xfrm>
        </p:spPr>
        <p:txBody>
          <a:bodyPr>
            <a:noAutofit/>
          </a:bodyPr>
          <a:lstStyle>
            <a:lvl1pPr marL="0" indent="0">
              <a:lnSpc>
                <a:spcPct val="100000"/>
              </a:lnSpc>
              <a:spcBef>
                <a:spcPts val="0"/>
              </a:spcBef>
              <a:spcAft>
                <a:spcPts val="600"/>
              </a:spcAft>
              <a:tabLst/>
              <a:defRPr b="1" i="0" cap="none" baseline="0">
                <a:solidFill>
                  <a:schemeClr val="accent1"/>
                </a:solidFill>
                <a:latin typeface="Arial" panose="020B0604020202020204" pitchFamily="34"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dirty="0"/>
              <a:t>Subhead One</a:t>
            </a:r>
          </a:p>
        </p:txBody>
      </p:sp>
      <p:sp>
        <p:nvSpPr>
          <p:cNvPr id="65" name="Text Placeholder 5">
            <a:extLst>
              <a:ext uri="{FF2B5EF4-FFF2-40B4-BE49-F238E27FC236}">
                <a16:creationId xmlns:a16="http://schemas.microsoft.com/office/drawing/2014/main" id="{50103825-C166-0247-B9B8-F27257FF839E}"/>
              </a:ext>
            </a:extLst>
          </p:cNvPr>
          <p:cNvSpPr>
            <a:spLocks noGrp="1"/>
          </p:cNvSpPr>
          <p:nvPr>
            <p:ph type="body" sz="quarter" idx="42" hasCustomPrompt="1"/>
          </p:nvPr>
        </p:nvSpPr>
        <p:spPr>
          <a:xfrm>
            <a:off x="1843157" y="4426273"/>
            <a:ext cx="3237018" cy="773691"/>
          </a:xfrm>
        </p:spPr>
        <p:txBody>
          <a:bodyPr>
            <a:noAutofit/>
          </a:bodyPr>
          <a:lstStyle>
            <a:lvl1pPr marL="0" indent="0">
              <a:lnSpc>
                <a:spcPct val="100000"/>
              </a:lnSpc>
              <a:spcBef>
                <a:spcPts val="0"/>
              </a:spcBef>
              <a:spcAft>
                <a:spcPts val="600"/>
              </a:spcAft>
              <a:tabLst/>
              <a:defRPr sz="1100" b="0" i="0" cap="none" baseline="0">
                <a:solidFill>
                  <a:schemeClr val="accent1"/>
                </a:solidFill>
                <a:latin typeface="Georgia" panose="02040502050405020303" pitchFamily="18"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dirty="0"/>
              <a:t>Body Copy Level 1</a:t>
            </a:r>
          </a:p>
        </p:txBody>
      </p:sp>
      <p:sp>
        <p:nvSpPr>
          <p:cNvPr id="66" name="Text Placeholder 5">
            <a:extLst>
              <a:ext uri="{FF2B5EF4-FFF2-40B4-BE49-F238E27FC236}">
                <a16:creationId xmlns:a16="http://schemas.microsoft.com/office/drawing/2014/main" id="{AB1D62B1-EA0E-3442-A782-84D0B2B6337C}"/>
              </a:ext>
            </a:extLst>
          </p:cNvPr>
          <p:cNvSpPr>
            <a:spLocks noGrp="1"/>
          </p:cNvSpPr>
          <p:nvPr>
            <p:ph type="body" sz="quarter" idx="43" hasCustomPrompt="1"/>
          </p:nvPr>
        </p:nvSpPr>
        <p:spPr>
          <a:xfrm>
            <a:off x="1843157" y="5472877"/>
            <a:ext cx="3237018" cy="222846"/>
          </a:xfrm>
        </p:spPr>
        <p:txBody>
          <a:bodyPr>
            <a:noAutofit/>
          </a:bodyPr>
          <a:lstStyle>
            <a:lvl1pPr marL="0" indent="0">
              <a:lnSpc>
                <a:spcPct val="100000"/>
              </a:lnSpc>
              <a:spcBef>
                <a:spcPts val="0"/>
              </a:spcBef>
              <a:spcAft>
                <a:spcPts val="600"/>
              </a:spcAft>
              <a:tabLst/>
              <a:defRPr b="1" i="0" cap="none" baseline="0">
                <a:solidFill>
                  <a:schemeClr val="accent1"/>
                </a:solidFill>
                <a:latin typeface="Arial" panose="020B0604020202020204" pitchFamily="34"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dirty="0"/>
              <a:t>Subhead One</a:t>
            </a:r>
          </a:p>
        </p:txBody>
      </p:sp>
      <p:sp>
        <p:nvSpPr>
          <p:cNvPr id="67" name="Text Placeholder 5">
            <a:extLst>
              <a:ext uri="{FF2B5EF4-FFF2-40B4-BE49-F238E27FC236}">
                <a16:creationId xmlns:a16="http://schemas.microsoft.com/office/drawing/2014/main" id="{3081298A-C251-E042-81D4-8BAD05F9662C}"/>
              </a:ext>
            </a:extLst>
          </p:cNvPr>
          <p:cNvSpPr>
            <a:spLocks noGrp="1"/>
          </p:cNvSpPr>
          <p:nvPr>
            <p:ph type="body" sz="quarter" idx="44" hasCustomPrompt="1"/>
          </p:nvPr>
        </p:nvSpPr>
        <p:spPr>
          <a:xfrm>
            <a:off x="1843157" y="5737281"/>
            <a:ext cx="3237018" cy="773691"/>
          </a:xfrm>
        </p:spPr>
        <p:txBody>
          <a:bodyPr>
            <a:noAutofit/>
          </a:bodyPr>
          <a:lstStyle>
            <a:lvl1pPr marL="0" indent="0">
              <a:lnSpc>
                <a:spcPct val="100000"/>
              </a:lnSpc>
              <a:spcBef>
                <a:spcPts val="0"/>
              </a:spcBef>
              <a:spcAft>
                <a:spcPts val="600"/>
              </a:spcAft>
              <a:tabLst/>
              <a:defRPr sz="1100" b="0" i="0" cap="none" baseline="0">
                <a:solidFill>
                  <a:schemeClr val="accent1"/>
                </a:solidFill>
                <a:latin typeface="Georgia" panose="02040502050405020303" pitchFamily="18"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dirty="0"/>
              <a:t>Body Copy Level 1</a:t>
            </a:r>
          </a:p>
        </p:txBody>
      </p:sp>
      <p:sp>
        <p:nvSpPr>
          <p:cNvPr id="68" name="Text Placeholder 5">
            <a:extLst>
              <a:ext uri="{FF2B5EF4-FFF2-40B4-BE49-F238E27FC236}">
                <a16:creationId xmlns:a16="http://schemas.microsoft.com/office/drawing/2014/main" id="{C35EEA21-9ED6-544E-9630-5F00440155FF}"/>
              </a:ext>
            </a:extLst>
          </p:cNvPr>
          <p:cNvSpPr>
            <a:spLocks noGrp="1"/>
          </p:cNvSpPr>
          <p:nvPr>
            <p:ph type="body" sz="quarter" idx="45" hasCustomPrompt="1"/>
          </p:nvPr>
        </p:nvSpPr>
        <p:spPr>
          <a:xfrm>
            <a:off x="6932950" y="1572904"/>
            <a:ext cx="3237018" cy="222846"/>
          </a:xfrm>
        </p:spPr>
        <p:txBody>
          <a:bodyPr>
            <a:noAutofit/>
          </a:bodyPr>
          <a:lstStyle>
            <a:lvl1pPr marL="0" indent="0">
              <a:lnSpc>
                <a:spcPct val="100000"/>
              </a:lnSpc>
              <a:spcBef>
                <a:spcPts val="0"/>
              </a:spcBef>
              <a:spcAft>
                <a:spcPts val="600"/>
              </a:spcAft>
              <a:tabLst/>
              <a:defRPr b="1" i="0" cap="none" baseline="0">
                <a:solidFill>
                  <a:schemeClr val="accent1"/>
                </a:solidFill>
                <a:latin typeface="Arial" panose="020B0604020202020204" pitchFamily="34"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dirty="0"/>
              <a:t>Subhead One</a:t>
            </a:r>
          </a:p>
        </p:txBody>
      </p:sp>
      <p:sp>
        <p:nvSpPr>
          <p:cNvPr id="69" name="Text Placeholder 5">
            <a:extLst>
              <a:ext uri="{FF2B5EF4-FFF2-40B4-BE49-F238E27FC236}">
                <a16:creationId xmlns:a16="http://schemas.microsoft.com/office/drawing/2014/main" id="{5A43748A-9BF1-A54B-B763-A8AC7C5F744F}"/>
              </a:ext>
            </a:extLst>
          </p:cNvPr>
          <p:cNvSpPr>
            <a:spLocks noGrp="1"/>
          </p:cNvSpPr>
          <p:nvPr>
            <p:ph type="body" sz="quarter" idx="46" hasCustomPrompt="1"/>
          </p:nvPr>
        </p:nvSpPr>
        <p:spPr>
          <a:xfrm>
            <a:off x="6932950" y="1837308"/>
            <a:ext cx="3237018" cy="773690"/>
          </a:xfrm>
        </p:spPr>
        <p:txBody>
          <a:bodyPr>
            <a:noAutofit/>
          </a:bodyPr>
          <a:lstStyle>
            <a:lvl1pPr marL="0" indent="0">
              <a:lnSpc>
                <a:spcPct val="100000"/>
              </a:lnSpc>
              <a:spcBef>
                <a:spcPts val="0"/>
              </a:spcBef>
              <a:spcAft>
                <a:spcPts val="600"/>
              </a:spcAft>
              <a:tabLst/>
              <a:defRPr sz="1100" b="0" i="0" cap="none" baseline="0">
                <a:solidFill>
                  <a:schemeClr val="accent1"/>
                </a:solidFill>
                <a:latin typeface="Georgia" panose="02040502050405020303" pitchFamily="18"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dirty="0"/>
              <a:t>Body Copy Level 1</a:t>
            </a:r>
          </a:p>
        </p:txBody>
      </p:sp>
      <p:sp>
        <p:nvSpPr>
          <p:cNvPr id="70" name="Text Placeholder 5">
            <a:extLst>
              <a:ext uri="{FF2B5EF4-FFF2-40B4-BE49-F238E27FC236}">
                <a16:creationId xmlns:a16="http://schemas.microsoft.com/office/drawing/2014/main" id="{777AB0BC-01FD-2B41-801C-A46A9C4B9FB4}"/>
              </a:ext>
            </a:extLst>
          </p:cNvPr>
          <p:cNvSpPr>
            <a:spLocks noGrp="1"/>
          </p:cNvSpPr>
          <p:nvPr>
            <p:ph type="body" sz="quarter" idx="47" hasCustomPrompt="1"/>
          </p:nvPr>
        </p:nvSpPr>
        <p:spPr>
          <a:xfrm>
            <a:off x="6932950" y="2872895"/>
            <a:ext cx="3237018" cy="222846"/>
          </a:xfrm>
        </p:spPr>
        <p:txBody>
          <a:bodyPr>
            <a:noAutofit/>
          </a:bodyPr>
          <a:lstStyle>
            <a:lvl1pPr marL="0" indent="0">
              <a:lnSpc>
                <a:spcPct val="100000"/>
              </a:lnSpc>
              <a:spcBef>
                <a:spcPts val="0"/>
              </a:spcBef>
              <a:spcAft>
                <a:spcPts val="600"/>
              </a:spcAft>
              <a:tabLst/>
              <a:defRPr b="1" i="0" cap="none" baseline="0">
                <a:solidFill>
                  <a:schemeClr val="accent1"/>
                </a:solidFill>
                <a:latin typeface="Arial" panose="020B0604020202020204" pitchFamily="34"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dirty="0"/>
              <a:t>Subhead One</a:t>
            </a:r>
          </a:p>
        </p:txBody>
      </p:sp>
      <p:sp>
        <p:nvSpPr>
          <p:cNvPr id="71" name="Text Placeholder 5">
            <a:extLst>
              <a:ext uri="{FF2B5EF4-FFF2-40B4-BE49-F238E27FC236}">
                <a16:creationId xmlns:a16="http://schemas.microsoft.com/office/drawing/2014/main" id="{1A522531-3A10-C440-ADC0-274FC9AA8680}"/>
              </a:ext>
            </a:extLst>
          </p:cNvPr>
          <p:cNvSpPr>
            <a:spLocks noGrp="1"/>
          </p:cNvSpPr>
          <p:nvPr>
            <p:ph type="body" sz="quarter" idx="48" hasCustomPrompt="1"/>
          </p:nvPr>
        </p:nvSpPr>
        <p:spPr>
          <a:xfrm>
            <a:off x="6932950" y="3137299"/>
            <a:ext cx="3237018" cy="773690"/>
          </a:xfrm>
        </p:spPr>
        <p:txBody>
          <a:bodyPr>
            <a:noAutofit/>
          </a:bodyPr>
          <a:lstStyle>
            <a:lvl1pPr marL="0" indent="0">
              <a:lnSpc>
                <a:spcPct val="100000"/>
              </a:lnSpc>
              <a:spcBef>
                <a:spcPts val="0"/>
              </a:spcBef>
              <a:spcAft>
                <a:spcPts val="600"/>
              </a:spcAft>
              <a:tabLst/>
              <a:defRPr sz="1100" b="0" i="0" cap="none" baseline="0">
                <a:solidFill>
                  <a:schemeClr val="accent1"/>
                </a:solidFill>
                <a:latin typeface="Georgia" panose="02040502050405020303" pitchFamily="18"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dirty="0"/>
              <a:t>Body Copy Level 1</a:t>
            </a:r>
          </a:p>
        </p:txBody>
      </p:sp>
      <p:sp>
        <p:nvSpPr>
          <p:cNvPr id="72" name="Text Placeholder 5">
            <a:extLst>
              <a:ext uri="{FF2B5EF4-FFF2-40B4-BE49-F238E27FC236}">
                <a16:creationId xmlns:a16="http://schemas.microsoft.com/office/drawing/2014/main" id="{6E92CBBE-FB5C-E746-8572-A037A1B699DE}"/>
              </a:ext>
            </a:extLst>
          </p:cNvPr>
          <p:cNvSpPr>
            <a:spLocks noGrp="1"/>
          </p:cNvSpPr>
          <p:nvPr>
            <p:ph type="body" sz="quarter" idx="49" hasCustomPrompt="1"/>
          </p:nvPr>
        </p:nvSpPr>
        <p:spPr>
          <a:xfrm>
            <a:off x="6932950" y="4161869"/>
            <a:ext cx="3237018" cy="222846"/>
          </a:xfrm>
        </p:spPr>
        <p:txBody>
          <a:bodyPr>
            <a:noAutofit/>
          </a:bodyPr>
          <a:lstStyle>
            <a:lvl1pPr marL="0" indent="0">
              <a:lnSpc>
                <a:spcPct val="100000"/>
              </a:lnSpc>
              <a:spcBef>
                <a:spcPts val="0"/>
              </a:spcBef>
              <a:spcAft>
                <a:spcPts val="600"/>
              </a:spcAft>
              <a:tabLst/>
              <a:defRPr b="1" i="0" cap="none" baseline="0">
                <a:solidFill>
                  <a:schemeClr val="accent1"/>
                </a:solidFill>
                <a:latin typeface="Arial" panose="020B0604020202020204" pitchFamily="34"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dirty="0"/>
              <a:t>Subhead One</a:t>
            </a:r>
          </a:p>
        </p:txBody>
      </p:sp>
      <p:sp>
        <p:nvSpPr>
          <p:cNvPr id="73" name="Text Placeholder 5">
            <a:extLst>
              <a:ext uri="{FF2B5EF4-FFF2-40B4-BE49-F238E27FC236}">
                <a16:creationId xmlns:a16="http://schemas.microsoft.com/office/drawing/2014/main" id="{FBCC07CB-D5BA-1444-A919-A49913364BAD}"/>
              </a:ext>
            </a:extLst>
          </p:cNvPr>
          <p:cNvSpPr>
            <a:spLocks noGrp="1"/>
          </p:cNvSpPr>
          <p:nvPr>
            <p:ph type="body" sz="quarter" idx="50" hasCustomPrompt="1"/>
          </p:nvPr>
        </p:nvSpPr>
        <p:spPr>
          <a:xfrm>
            <a:off x="6932950" y="4426273"/>
            <a:ext cx="3237018" cy="773691"/>
          </a:xfrm>
        </p:spPr>
        <p:txBody>
          <a:bodyPr>
            <a:noAutofit/>
          </a:bodyPr>
          <a:lstStyle>
            <a:lvl1pPr marL="0" indent="0">
              <a:lnSpc>
                <a:spcPct val="100000"/>
              </a:lnSpc>
              <a:spcBef>
                <a:spcPts val="0"/>
              </a:spcBef>
              <a:spcAft>
                <a:spcPts val="600"/>
              </a:spcAft>
              <a:tabLst/>
              <a:defRPr sz="1100" b="0" i="0" cap="none" baseline="0">
                <a:solidFill>
                  <a:schemeClr val="accent1"/>
                </a:solidFill>
                <a:latin typeface="Georgia" panose="02040502050405020303" pitchFamily="18"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dirty="0"/>
              <a:t>Body Copy Level 1</a:t>
            </a:r>
          </a:p>
        </p:txBody>
      </p:sp>
      <p:sp>
        <p:nvSpPr>
          <p:cNvPr id="74" name="Text Placeholder 5">
            <a:extLst>
              <a:ext uri="{FF2B5EF4-FFF2-40B4-BE49-F238E27FC236}">
                <a16:creationId xmlns:a16="http://schemas.microsoft.com/office/drawing/2014/main" id="{F0A2E952-C30E-1247-8906-4B0E57C80893}"/>
              </a:ext>
            </a:extLst>
          </p:cNvPr>
          <p:cNvSpPr>
            <a:spLocks noGrp="1"/>
          </p:cNvSpPr>
          <p:nvPr>
            <p:ph type="body" sz="quarter" idx="51" hasCustomPrompt="1"/>
          </p:nvPr>
        </p:nvSpPr>
        <p:spPr>
          <a:xfrm>
            <a:off x="6932950" y="5472877"/>
            <a:ext cx="3237018" cy="222846"/>
          </a:xfrm>
        </p:spPr>
        <p:txBody>
          <a:bodyPr>
            <a:noAutofit/>
          </a:bodyPr>
          <a:lstStyle>
            <a:lvl1pPr marL="0" indent="0">
              <a:lnSpc>
                <a:spcPct val="100000"/>
              </a:lnSpc>
              <a:spcBef>
                <a:spcPts val="0"/>
              </a:spcBef>
              <a:spcAft>
                <a:spcPts val="600"/>
              </a:spcAft>
              <a:tabLst/>
              <a:defRPr b="1" i="0" cap="none" baseline="0">
                <a:solidFill>
                  <a:schemeClr val="accent1"/>
                </a:solidFill>
                <a:latin typeface="Arial" panose="020B0604020202020204" pitchFamily="34"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dirty="0"/>
              <a:t>Subhead One</a:t>
            </a:r>
          </a:p>
        </p:txBody>
      </p:sp>
      <p:sp>
        <p:nvSpPr>
          <p:cNvPr id="75" name="Text Placeholder 5">
            <a:extLst>
              <a:ext uri="{FF2B5EF4-FFF2-40B4-BE49-F238E27FC236}">
                <a16:creationId xmlns:a16="http://schemas.microsoft.com/office/drawing/2014/main" id="{5C8B5FB5-34DD-F94E-89D4-014695A5F314}"/>
              </a:ext>
            </a:extLst>
          </p:cNvPr>
          <p:cNvSpPr>
            <a:spLocks noGrp="1"/>
          </p:cNvSpPr>
          <p:nvPr>
            <p:ph type="body" sz="quarter" idx="52" hasCustomPrompt="1"/>
          </p:nvPr>
        </p:nvSpPr>
        <p:spPr>
          <a:xfrm>
            <a:off x="6932950" y="5737281"/>
            <a:ext cx="3237018" cy="773691"/>
          </a:xfrm>
        </p:spPr>
        <p:txBody>
          <a:bodyPr>
            <a:noAutofit/>
          </a:bodyPr>
          <a:lstStyle>
            <a:lvl1pPr marL="0" indent="0">
              <a:lnSpc>
                <a:spcPct val="100000"/>
              </a:lnSpc>
              <a:spcBef>
                <a:spcPts val="0"/>
              </a:spcBef>
              <a:spcAft>
                <a:spcPts val="600"/>
              </a:spcAft>
              <a:tabLst/>
              <a:defRPr sz="1100" b="0" i="0" cap="none" baseline="0">
                <a:solidFill>
                  <a:schemeClr val="accent1"/>
                </a:solidFill>
                <a:latin typeface="Georgia" panose="02040502050405020303" pitchFamily="18"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dirty="0"/>
              <a:t>Body Copy Level 1</a:t>
            </a:r>
          </a:p>
        </p:txBody>
      </p:sp>
      <p:sp>
        <p:nvSpPr>
          <p:cNvPr id="3" name="Slide Number Placeholder 2">
            <a:extLst>
              <a:ext uri="{FF2B5EF4-FFF2-40B4-BE49-F238E27FC236}">
                <a16:creationId xmlns:a16="http://schemas.microsoft.com/office/drawing/2014/main" id="{F81510BD-71CD-0E49-8B0E-478A0AFDA757}"/>
              </a:ext>
            </a:extLst>
          </p:cNvPr>
          <p:cNvSpPr>
            <a:spLocks noGrp="1"/>
          </p:cNvSpPr>
          <p:nvPr>
            <p:ph type="sldNum" sz="quarter" idx="53"/>
          </p:nvPr>
        </p:nvSpPr>
        <p:spPr/>
        <p:txBody>
          <a:bodyPr/>
          <a:lstStyle/>
          <a:p>
            <a:fld id="{2C055D05-D81F-ED4A-A185-0C6FCB82940E}" type="slidenum">
              <a:rPr lang="en-US" smtClean="0"/>
              <a:pPr/>
              <a:t>‹#›</a:t>
            </a:fld>
            <a:endParaRPr lang="en-US" dirty="0"/>
          </a:p>
        </p:txBody>
      </p:sp>
    </p:spTree>
    <p:extLst>
      <p:ext uri="{BB962C8B-B14F-4D97-AF65-F5344CB8AC3E}">
        <p14:creationId xmlns:p14="http://schemas.microsoft.com/office/powerpoint/2010/main" val="1324421101"/>
      </p:ext>
    </p:extLst>
  </p:cSld>
  <p:clrMapOvr>
    <a:masterClrMapping/>
  </p:clrMapOvr>
  <p:transition spd="med"/>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B67EB-8FBA-2683-412E-B20D6820EC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r-TR"/>
          </a:p>
        </p:txBody>
      </p:sp>
      <p:sp>
        <p:nvSpPr>
          <p:cNvPr id="3" name="Content Placeholder 2">
            <a:extLst>
              <a:ext uri="{FF2B5EF4-FFF2-40B4-BE49-F238E27FC236}">
                <a16:creationId xmlns:a16="http://schemas.microsoft.com/office/drawing/2014/main" id="{2E8B2FC8-5492-D5A2-B825-4ABB249ADE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a:extLst>
              <a:ext uri="{FF2B5EF4-FFF2-40B4-BE49-F238E27FC236}">
                <a16:creationId xmlns:a16="http://schemas.microsoft.com/office/drawing/2014/main" id="{F6DB49CB-C40E-FB8B-5508-971973B507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AAB480-2C9E-A6C0-0753-FE77F89D7AE3}"/>
              </a:ext>
            </a:extLst>
          </p:cNvPr>
          <p:cNvSpPr>
            <a:spLocks noGrp="1"/>
          </p:cNvSpPr>
          <p:nvPr>
            <p:ph type="dt" sz="half" idx="10"/>
          </p:nvPr>
        </p:nvSpPr>
        <p:spPr/>
        <p:txBody>
          <a:bodyPr/>
          <a:lstStyle/>
          <a:p>
            <a:fld id="{292AAE82-4742-4454-AC15-CF70F3C69672}" type="datetimeFigureOut">
              <a:rPr lang="tr-TR" smtClean="0"/>
              <a:t>30.11.2023</a:t>
            </a:fld>
            <a:endParaRPr lang="tr-TR"/>
          </a:p>
        </p:txBody>
      </p:sp>
      <p:sp>
        <p:nvSpPr>
          <p:cNvPr id="6" name="Footer Placeholder 5">
            <a:extLst>
              <a:ext uri="{FF2B5EF4-FFF2-40B4-BE49-F238E27FC236}">
                <a16:creationId xmlns:a16="http://schemas.microsoft.com/office/drawing/2014/main" id="{57BACB85-16B8-91BF-1910-C1A5CDD0A24E}"/>
              </a:ext>
            </a:extLst>
          </p:cNvPr>
          <p:cNvSpPr>
            <a:spLocks noGrp="1"/>
          </p:cNvSpPr>
          <p:nvPr>
            <p:ph type="ftr" sz="quarter" idx="11"/>
          </p:nvPr>
        </p:nvSpPr>
        <p:spPr/>
        <p:txBody>
          <a:bodyPr/>
          <a:lstStyle/>
          <a:p>
            <a:endParaRPr lang="tr-TR"/>
          </a:p>
        </p:txBody>
      </p:sp>
      <p:sp>
        <p:nvSpPr>
          <p:cNvPr id="7" name="Slide Number Placeholder 6">
            <a:extLst>
              <a:ext uri="{FF2B5EF4-FFF2-40B4-BE49-F238E27FC236}">
                <a16:creationId xmlns:a16="http://schemas.microsoft.com/office/drawing/2014/main" id="{4E130AB6-1A4C-B121-A4BD-0B8103E95B1F}"/>
              </a:ext>
            </a:extLst>
          </p:cNvPr>
          <p:cNvSpPr>
            <a:spLocks noGrp="1"/>
          </p:cNvSpPr>
          <p:nvPr>
            <p:ph type="sldNum" sz="quarter" idx="12"/>
          </p:nvPr>
        </p:nvSpPr>
        <p:spPr/>
        <p:txBody>
          <a:bodyPr/>
          <a:lstStyle/>
          <a:p>
            <a:fld id="{9EDF119E-560E-4DD2-862A-FC5A3A2DD92B}" type="slidenum">
              <a:rPr lang="tr-TR" smtClean="0"/>
              <a:t>‹#›</a:t>
            </a:fld>
            <a:endParaRPr lang="tr-TR"/>
          </a:p>
        </p:txBody>
      </p:sp>
    </p:spTree>
    <p:extLst>
      <p:ext uri="{BB962C8B-B14F-4D97-AF65-F5344CB8AC3E}">
        <p14:creationId xmlns:p14="http://schemas.microsoft.com/office/powerpoint/2010/main" val="1648790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14484-2298-3100-E769-98E012AD53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r-TR"/>
          </a:p>
        </p:txBody>
      </p:sp>
      <p:sp>
        <p:nvSpPr>
          <p:cNvPr id="3" name="Picture Placeholder 2">
            <a:extLst>
              <a:ext uri="{FF2B5EF4-FFF2-40B4-BE49-F238E27FC236}">
                <a16:creationId xmlns:a16="http://schemas.microsoft.com/office/drawing/2014/main" id="{AAC1592B-CF30-15F3-CCA8-E4FF07B1C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a:extLst>
              <a:ext uri="{FF2B5EF4-FFF2-40B4-BE49-F238E27FC236}">
                <a16:creationId xmlns:a16="http://schemas.microsoft.com/office/drawing/2014/main" id="{38827C03-84C4-FFB8-4141-ECA3527693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68A237-0B3C-179F-4A93-C058E17AF7AC}"/>
              </a:ext>
            </a:extLst>
          </p:cNvPr>
          <p:cNvSpPr>
            <a:spLocks noGrp="1"/>
          </p:cNvSpPr>
          <p:nvPr>
            <p:ph type="dt" sz="half" idx="10"/>
          </p:nvPr>
        </p:nvSpPr>
        <p:spPr/>
        <p:txBody>
          <a:bodyPr/>
          <a:lstStyle/>
          <a:p>
            <a:fld id="{292AAE82-4742-4454-AC15-CF70F3C69672}" type="datetimeFigureOut">
              <a:rPr lang="tr-TR" smtClean="0"/>
              <a:t>30.11.2023</a:t>
            </a:fld>
            <a:endParaRPr lang="tr-TR"/>
          </a:p>
        </p:txBody>
      </p:sp>
      <p:sp>
        <p:nvSpPr>
          <p:cNvPr id="6" name="Footer Placeholder 5">
            <a:extLst>
              <a:ext uri="{FF2B5EF4-FFF2-40B4-BE49-F238E27FC236}">
                <a16:creationId xmlns:a16="http://schemas.microsoft.com/office/drawing/2014/main" id="{64CC8AC5-D29F-AA31-6558-1DD5CD32041F}"/>
              </a:ext>
            </a:extLst>
          </p:cNvPr>
          <p:cNvSpPr>
            <a:spLocks noGrp="1"/>
          </p:cNvSpPr>
          <p:nvPr>
            <p:ph type="ftr" sz="quarter" idx="11"/>
          </p:nvPr>
        </p:nvSpPr>
        <p:spPr/>
        <p:txBody>
          <a:bodyPr/>
          <a:lstStyle/>
          <a:p>
            <a:endParaRPr lang="tr-TR"/>
          </a:p>
        </p:txBody>
      </p:sp>
      <p:sp>
        <p:nvSpPr>
          <p:cNvPr id="7" name="Slide Number Placeholder 6">
            <a:extLst>
              <a:ext uri="{FF2B5EF4-FFF2-40B4-BE49-F238E27FC236}">
                <a16:creationId xmlns:a16="http://schemas.microsoft.com/office/drawing/2014/main" id="{8F2776A4-6F04-8916-A52C-E13965F2FC52}"/>
              </a:ext>
            </a:extLst>
          </p:cNvPr>
          <p:cNvSpPr>
            <a:spLocks noGrp="1"/>
          </p:cNvSpPr>
          <p:nvPr>
            <p:ph type="sldNum" sz="quarter" idx="12"/>
          </p:nvPr>
        </p:nvSpPr>
        <p:spPr/>
        <p:txBody>
          <a:bodyPr/>
          <a:lstStyle/>
          <a:p>
            <a:fld id="{9EDF119E-560E-4DD2-862A-FC5A3A2DD92B}" type="slidenum">
              <a:rPr lang="tr-TR" smtClean="0"/>
              <a:t>‹#›</a:t>
            </a:fld>
            <a:endParaRPr lang="tr-TR"/>
          </a:p>
        </p:txBody>
      </p:sp>
    </p:spTree>
    <p:extLst>
      <p:ext uri="{BB962C8B-B14F-4D97-AF65-F5344CB8AC3E}">
        <p14:creationId xmlns:p14="http://schemas.microsoft.com/office/powerpoint/2010/main" val="3305672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9" Type="http://schemas.openxmlformats.org/officeDocument/2006/relationships/slideLayout" Target="../slideLayouts/slideLayout54.xml"/><Relationship Id="rId21" Type="http://schemas.openxmlformats.org/officeDocument/2006/relationships/slideLayout" Target="../slideLayouts/slideLayout36.xml"/><Relationship Id="rId34" Type="http://schemas.openxmlformats.org/officeDocument/2006/relationships/slideLayout" Target="../slideLayouts/slideLayout49.xml"/><Relationship Id="rId42" Type="http://schemas.openxmlformats.org/officeDocument/2006/relationships/slideLayout" Target="../slideLayouts/slideLayout57.xml"/><Relationship Id="rId47" Type="http://schemas.openxmlformats.org/officeDocument/2006/relationships/slideLayout" Target="../slideLayouts/slideLayout62.xml"/><Relationship Id="rId50" Type="http://schemas.openxmlformats.org/officeDocument/2006/relationships/slideLayout" Target="../slideLayouts/slideLayout65.xml"/><Relationship Id="rId55" Type="http://schemas.openxmlformats.org/officeDocument/2006/relationships/slideLayout" Target="../slideLayouts/slideLayout70.xml"/><Relationship Id="rId63" Type="http://schemas.openxmlformats.org/officeDocument/2006/relationships/theme" Target="../theme/theme2.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9" Type="http://schemas.openxmlformats.org/officeDocument/2006/relationships/slideLayout" Target="../slideLayouts/slideLayout44.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37" Type="http://schemas.openxmlformats.org/officeDocument/2006/relationships/slideLayout" Target="../slideLayouts/slideLayout52.xml"/><Relationship Id="rId40" Type="http://schemas.openxmlformats.org/officeDocument/2006/relationships/slideLayout" Target="../slideLayouts/slideLayout55.xml"/><Relationship Id="rId45" Type="http://schemas.openxmlformats.org/officeDocument/2006/relationships/slideLayout" Target="../slideLayouts/slideLayout60.xml"/><Relationship Id="rId53" Type="http://schemas.openxmlformats.org/officeDocument/2006/relationships/slideLayout" Target="../slideLayouts/slideLayout68.xml"/><Relationship Id="rId58" Type="http://schemas.openxmlformats.org/officeDocument/2006/relationships/slideLayout" Target="../slideLayouts/slideLayout73.xml"/><Relationship Id="rId5" Type="http://schemas.openxmlformats.org/officeDocument/2006/relationships/slideLayout" Target="../slideLayouts/slideLayout20.xml"/><Relationship Id="rId61" Type="http://schemas.openxmlformats.org/officeDocument/2006/relationships/slideLayout" Target="../slideLayouts/slideLayout76.xml"/><Relationship Id="rId19" Type="http://schemas.openxmlformats.org/officeDocument/2006/relationships/slideLayout" Target="../slideLayouts/slideLayout3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slideLayout" Target="../slideLayouts/slideLayout50.xml"/><Relationship Id="rId43" Type="http://schemas.openxmlformats.org/officeDocument/2006/relationships/slideLayout" Target="../slideLayouts/slideLayout58.xml"/><Relationship Id="rId48" Type="http://schemas.openxmlformats.org/officeDocument/2006/relationships/slideLayout" Target="../slideLayouts/slideLayout63.xml"/><Relationship Id="rId56" Type="http://schemas.openxmlformats.org/officeDocument/2006/relationships/slideLayout" Target="../slideLayouts/slideLayout71.xml"/><Relationship Id="rId8" Type="http://schemas.openxmlformats.org/officeDocument/2006/relationships/slideLayout" Target="../slideLayouts/slideLayout23.xml"/><Relationship Id="rId51" Type="http://schemas.openxmlformats.org/officeDocument/2006/relationships/slideLayout" Target="../slideLayouts/slideLayout66.xml"/><Relationship Id="rId3" Type="http://schemas.openxmlformats.org/officeDocument/2006/relationships/slideLayout" Target="../slideLayouts/slideLayout18.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slideLayout" Target="../slideLayouts/slideLayout48.xml"/><Relationship Id="rId38" Type="http://schemas.openxmlformats.org/officeDocument/2006/relationships/slideLayout" Target="../slideLayouts/slideLayout53.xml"/><Relationship Id="rId46" Type="http://schemas.openxmlformats.org/officeDocument/2006/relationships/slideLayout" Target="../slideLayouts/slideLayout61.xml"/><Relationship Id="rId59" Type="http://schemas.openxmlformats.org/officeDocument/2006/relationships/slideLayout" Target="../slideLayouts/slideLayout74.xml"/><Relationship Id="rId20" Type="http://schemas.openxmlformats.org/officeDocument/2006/relationships/slideLayout" Target="../slideLayouts/slideLayout35.xml"/><Relationship Id="rId41" Type="http://schemas.openxmlformats.org/officeDocument/2006/relationships/slideLayout" Target="../slideLayouts/slideLayout56.xml"/><Relationship Id="rId54" Type="http://schemas.openxmlformats.org/officeDocument/2006/relationships/slideLayout" Target="../slideLayouts/slideLayout69.xml"/><Relationship Id="rId62" Type="http://schemas.openxmlformats.org/officeDocument/2006/relationships/slideLayout" Target="../slideLayouts/slideLayout7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36" Type="http://schemas.openxmlformats.org/officeDocument/2006/relationships/slideLayout" Target="../slideLayouts/slideLayout51.xml"/><Relationship Id="rId49" Type="http://schemas.openxmlformats.org/officeDocument/2006/relationships/slideLayout" Target="../slideLayouts/slideLayout64.xml"/><Relationship Id="rId57" Type="http://schemas.openxmlformats.org/officeDocument/2006/relationships/slideLayout" Target="../slideLayouts/slideLayout72.xml"/><Relationship Id="rId10" Type="http://schemas.openxmlformats.org/officeDocument/2006/relationships/slideLayout" Target="../slideLayouts/slideLayout25.xml"/><Relationship Id="rId31" Type="http://schemas.openxmlformats.org/officeDocument/2006/relationships/slideLayout" Target="../slideLayouts/slideLayout46.xml"/><Relationship Id="rId44" Type="http://schemas.openxmlformats.org/officeDocument/2006/relationships/slideLayout" Target="../slideLayouts/slideLayout59.xml"/><Relationship Id="rId52" Type="http://schemas.openxmlformats.org/officeDocument/2006/relationships/slideLayout" Target="../slideLayouts/slideLayout67.xml"/><Relationship Id="rId60" Type="http://schemas.openxmlformats.org/officeDocument/2006/relationships/slideLayout" Target="../slideLayouts/slideLayout7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A357E3-6D67-6379-E315-24F481715C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tr-TR"/>
          </a:p>
        </p:txBody>
      </p:sp>
      <p:sp>
        <p:nvSpPr>
          <p:cNvPr id="3" name="Text Placeholder 2">
            <a:extLst>
              <a:ext uri="{FF2B5EF4-FFF2-40B4-BE49-F238E27FC236}">
                <a16:creationId xmlns:a16="http://schemas.microsoft.com/office/drawing/2014/main" id="{5A23CBB1-10D4-C483-FB3A-963BB26888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26DD1E91-0E39-63D0-C274-B48E8E5BBD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2AAE82-4742-4454-AC15-CF70F3C69672}" type="datetimeFigureOut">
              <a:rPr lang="tr-TR" smtClean="0"/>
              <a:t>30.11.2023</a:t>
            </a:fld>
            <a:endParaRPr lang="tr-TR"/>
          </a:p>
        </p:txBody>
      </p:sp>
      <p:sp>
        <p:nvSpPr>
          <p:cNvPr id="5" name="Footer Placeholder 4">
            <a:extLst>
              <a:ext uri="{FF2B5EF4-FFF2-40B4-BE49-F238E27FC236}">
                <a16:creationId xmlns:a16="http://schemas.microsoft.com/office/drawing/2014/main" id="{8914524E-31AB-4A09-792D-3DBBF8573E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a:extLst>
              <a:ext uri="{FF2B5EF4-FFF2-40B4-BE49-F238E27FC236}">
                <a16:creationId xmlns:a16="http://schemas.microsoft.com/office/drawing/2014/main" id="{5817CAC9-D77F-FE91-E576-2303276E0C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F119E-560E-4DD2-862A-FC5A3A2DD92B}" type="slidenum">
              <a:rPr lang="tr-TR" smtClean="0"/>
              <a:t>‹#›</a:t>
            </a:fld>
            <a:endParaRPr lang="tr-TR"/>
          </a:p>
        </p:txBody>
      </p:sp>
    </p:spTree>
    <p:extLst>
      <p:ext uri="{BB962C8B-B14F-4D97-AF65-F5344CB8AC3E}">
        <p14:creationId xmlns:p14="http://schemas.microsoft.com/office/powerpoint/2010/main" val="40977132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4" r:id="rId12"/>
    <p:sldLayoutId id="2147483725" r:id="rId13"/>
    <p:sldLayoutId id="2147483726" r:id="rId14"/>
    <p:sldLayoutId id="214748372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09535" y="2610679"/>
            <a:ext cx="6396335" cy="9592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Autofit/>
          </a:bodyPr>
          <a:lstStyle/>
          <a:p>
            <a:r>
              <a:rPr lang="en-US" dirty="0"/>
              <a:t>type your </a:t>
            </a:r>
            <a:br>
              <a:rPr lang="en-US" dirty="0"/>
            </a:br>
            <a:r>
              <a:rPr lang="en-US" dirty="0"/>
              <a:t>presentation title</a:t>
            </a:r>
          </a:p>
        </p:txBody>
      </p:sp>
      <p:sp>
        <p:nvSpPr>
          <p:cNvPr id="3" name="Body Level One…"/>
          <p:cNvSpPr txBox="1">
            <a:spLocks noGrp="1"/>
          </p:cNvSpPr>
          <p:nvPr>
            <p:ph type="body" idx="1"/>
          </p:nvPr>
        </p:nvSpPr>
        <p:spPr>
          <a:xfrm>
            <a:off x="809535" y="3803374"/>
            <a:ext cx="6396335" cy="4108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p>
            <a:r>
              <a:rPr lang="en-US" dirty="0"/>
              <a:t>Here is a subtitle line for additional info about this presentation</a:t>
            </a:r>
          </a:p>
        </p:txBody>
      </p:sp>
      <p:sp>
        <p:nvSpPr>
          <p:cNvPr id="5" name="Slide Number Placeholder 4">
            <a:extLst>
              <a:ext uri="{FF2B5EF4-FFF2-40B4-BE49-F238E27FC236}">
                <a16:creationId xmlns:a16="http://schemas.microsoft.com/office/drawing/2014/main" id="{CAFEEBA7-BF7C-3745-853F-0C05523DF237}"/>
              </a:ext>
            </a:extLst>
          </p:cNvPr>
          <p:cNvSpPr>
            <a:spLocks noGrp="1"/>
          </p:cNvSpPr>
          <p:nvPr>
            <p:ph type="sldNum" sz="quarter" idx="4"/>
          </p:nvPr>
        </p:nvSpPr>
        <p:spPr>
          <a:xfrm>
            <a:off x="11585447" y="6455664"/>
            <a:ext cx="438912" cy="365125"/>
          </a:xfrm>
          <a:prstGeom prst="rect">
            <a:avLst/>
          </a:prstGeom>
        </p:spPr>
        <p:txBody>
          <a:bodyPr vert="horz" lIns="91440" tIns="45720" rIns="91440" bIns="45720" rtlCol="0" anchor="ctr"/>
          <a:lstStyle>
            <a:lvl1pPr algn="r">
              <a:defRPr sz="1000">
                <a:solidFill>
                  <a:schemeClr val="tx2"/>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99791690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 id="2147483706" r:id="rId45"/>
    <p:sldLayoutId id="2147483707" r:id="rId46"/>
    <p:sldLayoutId id="2147483708" r:id="rId47"/>
    <p:sldLayoutId id="2147483709" r:id="rId48"/>
    <p:sldLayoutId id="2147483710" r:id="rId49"/>
    <p:sldLayoutId id="2147483711" r:id="rId50"/>
    <p:sldLayoutId id="2147483712" r:id="rId51"/>
    <p:sldLayoutId id="2147483713" r:id="rId52"/>
    <p:sldLayoutId id="2147483714" r:id="rId53"/>
    <p:sldLayoutId id="2147483715" r:id="rId54"/>
    <p:sldLayoutId id="2147483716" r:id="rId55"/>
    <p:sldLayoutId id="2147483717" r:id="rId56"/>
    <p:sldLayoutId id="2147483718" r:id="rId57"/>
    <p:sldLayoutId id="2147483719" r:id="rId58"/>
    <p:sldLayoutId id="2147483720" r:id="rId59"/>
    <p:sldLayoutId id="2147483721" r:id="rId60"/>
    <p:sldLayoutId id="2147483722" r:id="rId61"/>
    <p:sldLayoutId id="2147483723" r:id="rId62"/>
  </p:sldLayoutIdLst>
  <p:transition spd="med"/>
  <p:hf hdr="0" ftr="0" dt="0"/>
  <p:txStyles>
    <p:titleStyle>
      <a:lvl1pPr marL="0" marR="0" indent="0" algn="l" defTabSz="914400" rtl="0" latinLnBrk="0">
        <a:lnSpc>
          <a:spcPct val="90000"/>
        </a:lnSpc>
        <a:spcBef>
          <a:spcPts val="0"/>
        </a:spcBef>
        <a:spcAft>
          <a:spcPts val="0"/>
        </a:spcAft>
        <a:buClrTx/>
        <a:buSzTx/>
        <a:buFontTx/>
        <a:buNone/>
        <a:tabLst/>
        <a:defRPr sz="3900" b="0" i="0" u="none" strike="noStrike" cap="all" spc="-70" baseline="0">
          <a:solidFill>
            <a:schemeClr val="accent4"/>
          </a:solidFill>
          <a:uFillTx/>
          <a:latin typeface="Arial Black"/>
          <a:ea typeface="Arial Black"/>
          <a:cs typeface="Arial Black"/>
          <a:sym typeface="Arial Black"/>
        </a:defRPr>
      </a:lvl1pPr>
      <a:lvl2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2pPr>
      <a:lvl3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3pPr>
      <a:lvl4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4pPr>
      <a:lvl5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5pPr>
      <a:lvl6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6pPr>
      <a:lvl7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7pPr>
      <a:lvl8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8pPr>
      <a:lvl9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9pPr>
    </p:titleStyle>
    <p:bodyStyle>
      <a:lvl1pPr marL="0" marR="0" indent="0" algn="l" defTabSz="914400" rtl="0" latinLnBrk="0">
        <a:lnSpc>
          <a:spcPct val="90000"/>
        </a:lnSpc>
        <a:spcBef>
          <a:spcPts val="2800"/>
        </a:spcBef>
        <a:spcAft>
          <a:spcPts val="0"/>
        </a:spcAft>
        <a:buClrTx/>
        <a:buSzTx/>
        <a:buFontTx/>
        <a:buNone/>
        <a:tabLst/>
        <a:defRPr sz="1600" b="0" i="0" u="none" strike="noStrike" cap="none" spc="0" baseline="0">
          <a:solidFill>
            <a:schemeClr val="accent4"/>
          </a:solidFill>
          <a:uFillTx/>
          <a:latin typeface="Georgia" panose="02040502050405020303" pitchFamily="18" charset="0"/>
          <a:ea typeface="Georgia" panose="02040502050405020303" pitchFamily="18" charset="0"/>
          <a:cs typeface="Arial" panose="020B0604020202020204" pitchFamily="34" charset="0"/>
          <a:sym typeface="Georgia"/>
        </a:defRPr>
      </a:lvl1pPr>
      <a:lvl2pPr marL="0" marR="0" indent="11113" algn="l" defTabSz="914400" rtl="0" latinLnBrk="0">
        <a:lnSpc>
          <a:spcPct val="90000"/>
        </a:lnSpc>
        <a:spcBef>
          <a:spcPts val="600"/>
        </a:spcBef>
        <a:spcAft>
          <a:spcPts val="0"/>
        </a:spcAft>
        <a:buClrTx/>
        <a:buSzTx/>
        <a:buFontTx/>
        <a:buNone/>
        <a:tabLst/>
        <a:defRPr sz="1200" b="0" i="0" u="none" strike="noStrike" cap="none" spc="0" baseline="0">
          <a:solidFill>
            <a:schemeClr val="accent4"/>
          </a:solidFill>
          <a:uFillTx/>
          <a:latin typeface="Georgia"/>
          <a:ea typeface="Georgia"/>
          <a:cs typeface="Georgia"/>
          <a:sym typeface="Georgia"/>
        </a:defRPr>
      </a:lvl2pPr>
      <a:lvl3pPr marL="294595" marR="0" indent="-289832"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latinLnBrk="0">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p:bodyStyle>
    <p:otherStyle>
      <a:lvl1pPr marL="0" marR="0" indent="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9pPr>
    </p:otherStyle>
  </p:txStyles>
  <p:extLst>
    <p:ext uri="{27BBF7A9-308A-43DC-89C8-2F10F3537804}">
      <p15:sldGuideLst xmlns:p15="http://schemas.microsoft.com/office/powerpoint/2012/main">
        <p15:guide id="1" pos="50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33.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3.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7.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png"/><Relationship Id="rId1" Type="http://schemas.openxmlformats.org/officeDocument/2006/relationships/slideLayout" Target="../slideLayouts/slideLayout6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3.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59;p14">
            <a:extLst>
              <a:ext uri="{FF2B5EF4-FFF2-40B4-BE49-F238E27FC236}">
                <a16:creationId xmlns:a16="http://schemas.microsoft.com/office/drawing/2014/main" id="{2B3ABD5A-B713-E492-1E9F-8F92285C81AB}"/>
              </a:ext>
            </a:extLst>
          </p:cNvPr>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 name="Title 1">
            <a:extLst>
              <a:ext uri="{FF2B5EF4-FFF2-40B4-BE49-F238E27FC236}">
                <a16:creationId xmlns:a16="http://schemas.microsoft.com/office/drawing/2014/main" id="{2190BB27-9BF8-5963-D10E-668D5F0BD0D4}"/>
              </a:ext>
            </a:extLst>
          </p:cNvPr>
          <p:cNvSpPr>
            <a:spLocks noGrp="1"/>
          </p:cNvSpPr>
          <p:nvPr>
            <p:ph type="title"/>
          </p:nvPr>
        </p:nvSpPr>
        <p:spPr>
          <a:xfrm>
            <a:off x="2833511" y="2776414"/>
            <a:ext cx="6396335" cy="959288"/>
          </a:xfrm>
        </p:spPr>
        <p:txBody>
          <a:bodyPr/>
          <a:lstStyle/>
          <a:p>
            <a:pPr algn="ctr"/>
            <a:r>
              <a:rPr lang="tr-TR" dirty="0">
                <a:solidFill>
                  <a:srgbClr val="FFFFFF"/>
                </a:solidFill>
                <a:latin typeface="Calibri" panose="020F0502020204030204" pitchFamily="34" charset="0"/>
                <a:cs typeface="Calibri" panose="020F0502020204030204" pitchFamily="34" charset="0"/>
              </a:rPr>
              <a:t>Nisan Ayı  </a:t>
            </a:r>
          </a:p>
        </p:txBody>
      </p:sp>
    </p:spTree>
    <p:extLst>
      <p:ext uri="{BB962C8B-B14F-4D97-AF65-F5344CB8AC3E}">
        <p14:creationId xmlns:p14="http://schemas.microsoft.com/office/powerpoint/2010/main" val="2057279810"/>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D232209-2D4F-1C3D-BF09-88B91D6D0B40}"/>
              </a:ext>
            </a:extLst>
          </p:cNvPr>
          <p:cNvGrpSpPr/>
          <p:nvPr/>
        </p:nvGrpSpPr>
        <p:grpSpPr>
          <a:xfrm>
            <a:off x="-91440" y="4"/>
            <a:ext cx="12107621" cy="6857996"/>
            <a:chOff x="-91440" y="4"/>
            <a:chExt cx="9143997" cy="5143496"/>
          </a:xfrm>
        </p:grpSpPr>
        <p:grpSp>
          <p:nvGrpSpPr>
            <p:cNvPr id="6" name="Group 5">
              <a:extLst>
                <a:ext uri="{FF2B5EF4-FFF2-40B4-BE49-F238E27FC236}">
                  <a16:creationId xmlns:a16="http://schemas.microsoft.com/office/drawing/2014/main" id="{1DEE5CFD-B771-03A5-F948-3A7DF2DDDFDC}"/>
                </a:ext>
              </a:extLst>
            </p:cNvPr>
            <p:cNvGrpSpPr/>
            <p:nvPr/>
          </p:nvGrpSpPr>
          <p:grpSpPr>
            <a:xfrm>
              <a:off x="-91440" y="4"/>
              <a:ext cx="9143997" cy="5143496"/>
              <a:chOff x="-88897" y="-4"/>
              <a:chExt cx="9143997" cy="5143496"/>
            </a:xfrm>
          </p:grpSpPr>
          <p:pic>
            <p:nvPicPr>
              <p:cNvPr id="8" name="Google Shape;179;p38">
                <a:extLst>
                  <a:ext uri="{FF2B5EF4-FFF2-40B4-BE49-F238E27FC236}">
                    <a16:creationId xmlns:a16="http://schemas.microsoft.com/office/drawing/2014/main" id="{36F880A6-B7AE-A22A-D5F1-88D22DDA61BF}"/>
                  </a:ext>
                </a:extLst>
              </p:cNvPr>
              <p:cNvPicPr preferRelativeResize="0"/>
              <p:nvPr/>
            </p:nvPicPr>
            <p:blipFill rotWithShape="1">
              <a:blip r:embed="rId3">
                <a:alphaModFix/>
              </a:blip>
              <a:srcRect/>
              <a:stretch/>
            </p:blipFill>
            <p:spPr>
              <a:xfrm>
                <a:off x="-88897" y="-4"/>
                <a:ext cx="9143997" cy="5143496"/>
              </a:xfrm>
              <a:prstGeom prst="rect">
                <a:avLst/>
              </a:prstGeom>
              <a:noFill/>
              <a:ln>
                <a:noFill/>
              </a:ln>
            </p:spPr>
          </p:pic>
          <p:sp>
            <p:nvSpPr>
              <p:cNvPr id="9" name="TextBox 8">
                <a:extLst>
                  <a:ext uri="{FF2B5EF4-FFF2-40B4-BE49-F238E27FC236}">
                    <a16:creationId xmlns:a16="http://schemas.microsoft.com/office/drawing/2014/main" id="{A3293E86-4F1B-12D0-0067-6245B8194789}"/>
                  </a:ext>
                </a:extLst>
              </p:cNvPr>
              <p:cNvSpPr txBox="1"/>
              <p:nvPr/>
            </p:nvSpPr>
            <p:spPr>
              <a:xfrm>
                <a:off x="168016" y="91016"/>
                <a:ext cx="530484" cy="153888"/>
              </a:xfrm>
              <a:prstGeom prst="rect">
                <a:avLst/>
              </a:prstGeom>
              <a:solidFill>
                <a:schemeClr val="bg1"/>
              </a:solidFill>
            </p:spPr>
            <p:txBody>
              <a:bodyPr wrap="square" rtlCol="0">
                <a:spAutoFit/>
              </a:bodyPr>
              <a:lstStyle/>
              <a:p>
                <a:pPr algn="ctr"/>
                <a:r>
                  <a:rPr lang="tr-TR" sz="400" dirty="0">
                    <a:solidFill>
                      <a:srgbClr val="002060"/>
                    </a:solidFill>
                  </a:rPr>
                  <a:t>EYLÜL 2023</a:t>
                </a:r>
              </a:p>
            </p:txBody>
          </p:sp>
        </p:grpSp>
        <p:sp>
          <p:nvSpPr>
            <p:cNvPr id="7" name="Rectangle 6">
              <a:extLst>
                <a:ext uri="{FF2B5EF4-FFF2-40B4-BE49-F238E27FC236}">
                  <a16:creationId xmlns:a16="http://schemas.microsoft.com/office/drawing/2014/main" id="{E4767091-6040-FC9A-B88E-F83789BE91EB}"/>
                </a:ext>
              </a:extLst>
            </p:cNvPr>
            <p:cNvSpPr/>
            <p:nvPr/>
          </p:nvSpPr>
          <p:spPr>
            <a:xfrm>
              <a:off x="91443" y="91024"/>
              <a:ext cx="530484" cy="1538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grpSp>
      <p:sp>
        <p:nvSpPr>
          <p:cNvPr id="3" name="Slide Number Placeholder 2">
            <a:extLst>
              <a:ext uri="{FF2B5EF4-FFF2-40B4-BE49-F238E27FC236}">
                <a16:creationId xmlns:a16="http://schemas.microsoft.com/office/drawing/2014/main" id="{BE76929D-ADDF-1F47-8B10-F9AA74A6019E}"/>
              </a:ext>
            </a:extLst>
          </p:cNvPr>
          <p:cNvSpPr>
            <a:spLocks noGrp="1"/>
          </p:cNvSpPr>
          <p:nvPr>
            <p:ph type="sldNum" sz="quarter" idx="12"/>
          </p:nvPr>
        </p:nvSpPr>
        <p:spPr/>
        <p:txBody>
          <a:bodyPr/>
          <a:lstStyle/>
          <a:p>
            <a:fld id="{63B0956B-06A2-6A4F-8B64-8A56ADA5E301}" type="slidenum">
              <a:rPr lang="en-US" smtClean="0"/>
              <a:pPr/>
              <a:t>10</a:t>
            </a:fld>
            <a:endParaRPr lang="en-US" dirty="0"/>
          </a:p>
        </p:txBody>
      </p:sp>
      <p:sp>
        <p:nvSpPr>
          <p:cNvPr id="4" name="TextBox 3">
            <a:extLst>
              <a:ext uri="{FF2B5EF4-FFF2-40B4-BE49-F238E27FC236}">
                <a16:creationId xmlns:a16="http://schemas.microsoft.com/office/drawing/2014/main" id="{2B9802F0-C223-512A-82C3-F0CD6A09B949}"/>
              </a:ext>
            </a:extLst>
          </p:cNvPr>
          <p:cNvSpPr txBox="1"/>
          <p:nvPr/>
        </p:nvSpPr>
        <p:spPr>
          <a:xfrm>
            <a:off x="6271819" y="1759952"/>
            <a:ext cx="5744362" cy="3539430"/>
          </a:xfrm>
          <a:prstGeom prst="rect">
            <a:avLst/>
          </a:prstGeom>
          <a:noFill/>
        </p:spPr>
        <p:txBody>
          <a:bodyPr wrap="square">
            <a:spAutoFit/>
          </a:bodyPr>
          <a:lstStyle/>
          <a:p>
            <a:pPr algn="just"/>
            <a:r>
              <a:rPr lang="tr-TR" sz="1600" dirty="0">
                <a:solidFill>
                  <a:srgbClr val="002060"/>
                </a:solidFill>
                <a:effectLst/>
                <a:latin typeface="Georgia" panose="02040502050405020303" pitchFamily="18" charset="0"/>
                <a:ea typeface="DengXian" panose="02010600030101010101" pitchFamily="2" charset="-122"/>
              </a:rPr>
              <a:t>Hayvanların hayatlarını dolu dolu yaşayabilecekleri bir gelecek hayal edin.</a:t>
            </a:r>
          </a:p>
          <a:p>
            <a:pPr algn="just"/>
            <a:r>
              <a:rPr lang="tr-TR" sz="1600" dirty="0">
                <a:solidFill>
                  <a:srgbClr val="002060"/>
                </a:solidFill>
                <a:effectLst/>
                <a:latin typeface="Georgia" panose="02040502050405020303" pitchFamily="18" charset="0"/>
                <a:ea typeface="DengXian" panose="02010600030101010101" pitchFamily="2" charset="-122"/>
              </a:rPr>
              <a:t>AKQA Bloom'un yarattığı bu taze bakış açısı, doğada ineklerin 48, domuzların 23, tavukların 20 yıla kadar yaşayabildiğini, ancak günümüzün küresel gıda sisteminde bu hayvanların sadece birkaç yıl yaşadığını ortaya koymayı amaçlıyor. aylar değilse de günler.</a:t>
            </a:r>
          </a:p>
          <a:p>
            <a:pPr algn="just"/>
            <a:r>
              <a:rPr lang="tr-TR" sz="1600" dirty="0">
                <a:solidFill>
                  <a:srgbClr val="002060"/>
                </a:solidFill>
                <a:effectLst/>
                <a:latin typeface="Georgia" panose="02040502050405020303" pitchFamily="18" charset="0"/>
                <a:ea typeface="DengXian" panose="02010600030101010101" pitchFamily="2" charset="-122"/>
              </a:rPr>
              <a:t>  </a:t>
            </a:r>
          </a:p>
          <a:p>
            <a:pPr algn="just"/>
            <a:r>
              <a:rPr lang="tr-TR" sz="1600" dirty="0">
                <a:solidFill>
                  <a:srgbClr val="002060"/>
                </a:solidFill>
                <a:effectLst/>
                <a:latin typeface="Georgia" panose="02040502050405020303" pitchFamily="18" charset="0"/>
                <a:ea typeface="DengXian" panose="02010600030101010101" pitchFamily="2" charset="-122"/>
              </a:rPr>
              <a:t>Hiper-gerçekçi AI görüntüleri, Dünya Ayı'nın sonuna kadar Amerika Birleşik Devletleri'ndeki belirli şehirlerde sosyal medyada, reklam panolarında ve basılı reklamlarda görülebilir. NotCo, görüntüleri Şili, Brezilya, Kanada, Meksika ve Arjantin dahil olmak üzere faaliyet gösterdiği diğer ülkelerde de dağıtıyor.</a:t>
            </a:r>
          </a:p>
        </p:txBody>
      </p:sp>
      <p:pic>
        <p:nvPicPr>
          <p:cNvPr id="1026" name="Picture 2" descr="Yapay Zeka Hayvanlarla Konuşmamıza Yardım Edecek!">
            <a:extLst>
              <a:ext uri="{FF2B5EF4-FFF2-40B4-BE49-F238E27FC236}">
                <a16:creationId xmlns:a16="http://schemas.microsoft.com/office/drawing/2014/main" id="{854F589C-8F44-F8D1-EE41-D97861FE61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819" y="1759952"/>
            <a:ext cx="5667346" cy="35394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A1F7397-D982-3E90-13D8-BA41195A99A3}"/>
              </a:ext>
            </a:extLst>
          </p:cNvPr>
          <p:cNvSpPr txBox="1"/>
          <p:nvPr/>
        </p:nvSpPr>
        <p:spPr>
          <a:xfrm>
            <a:off x="6271819" y="1008220"/>
            <a:ext cx="6096000" cy="646331"/>
          </a:xfrm>
          <a:prstGeom prst="rect">
            <a:avLst/>
          </a:prstGeom>
          <a:noFill/>
        </p:spPr>
        <p:txBody>
          <a:bodyPr wrap="square">
            <a:spAutoFit/>
          </a:bodyPr>
          <a:lstStyle/>
          <a:p>
            <a:r>
              <a:rPr lang="tr-TR" sz="1800" b="1" dirty="0">
                <a:solidFill>
                  <a:srgbClr val="002060"/>
                </a:solidFill>
                <a:effectLst/>
                <a:latin typeface="Arial Black" panose="020B0A04020102020204" pitchFamily="34" charset="0"/>
                <a:ea typeface="DengXian" panose="02010600030101010101" pitchFamily="2" charset="-122"/>
              </a:rPr>
              <a:t>EN SON NE ZAMAN YAŞLI BİR İNEK, DOMUZ VEYA TAVUK GÖRDÜNÜZ?</a:t>
            </a:r>
          </a:p>
        </p:txBody>
      </p:sp>
    </p:spTree>
    <p:extLst>
      <p:ext uri="{BB962C8B-B14F-4D97-AF65-F5344CB8AC3E}">
        <p14:creationId xmlns:p14="http://schemas.microsoft.com/office/powerpoint/2010/main" val="82187771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34;p29">
            <a:extLst>
              <a:ext uri="{FF2B5EF4-FFF2-40B4-BE49-F238E27FC236}">
                <a16:creationId xmlns:a16="http://schemas.microsoft.com/office/drawing/2014/main" id="{3EE046E9-3181-0EB9-80CE-7FFEDCF8C3B4}"/>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0"/>
            <a:ext cx="12192000" cy="6858000"/>
          </a:xfrm>
          <a:prstGeom prst="rect">
            <a:avLst/>
          </a:prstGeom>
          <a:noFill/>
          <a:ln>
            <a:noFill/>
          </a:ln>
        </p:spPr>
      </p:pic>
      <p:sp>
        <p:nvSpPr>
          <p:cNvPr id="2" name="Title 1">
            <a:extLst>
              <a:ext uri="{FF2B5EF4-FFF2-40B4-BE49-F238E27FC236}">
                <a16:creationId xmlns:a16="http://schemas.microsoft.com/office/drawing/2014/main" id="{11814332-68D2-8248-81CC-66DF85AF48BC}"/>
              </a:ext>
            </a:extLst>
          </p:cNvPr>
          <p:cNvSpPr>
            <a:spLocks noGrp="1"/>
          </p:cNvSpPr>
          <p:nvPr>
            <p:ph type="title"/>
          </p:nvPr>
        </p:nvSpPr>
        <p:spPr>
          <a:xfrm>
            <a:off x="0" y="2718007"/>
            <a:ext cx="7247823" cy="710993"/>
          </a:xfrm>
        </p:spPr>
        <p:txBody>
          <a:bodyPr/>
          <a:lstStyle/>
          <a:p>
            <a:r>
              <a:rPr lang="tr-TR" sz="3200" b="1" dirty="0">
                <a:solidFill>
                  <a:srgbClr val="FFFFFF"/>
                </a:solidFill>
                <a:effectLst/>
                <a:latin typeface="Arial Black" panose="020B0A04020102020204" pitchFamily="34" charset="0"/>
                <a:ea typeface="DengXian" panose="02010600030101010101" pitchFamily="2" charset="-122"/>
              </a:rPr>
              <a:t>YAPAY ZEKA JENERASYONU</a:t>
            </a:r>
          </a:p>
        </p:txBody>
      </p:sp>
      <p:sp>
        <p:nvSpPr>
          <p:cNvPr id="7" name="Rectangle 6">
            <a:extLst>
              <a:ext uri="{FF2B5EF4-FFF2-40B4-BE49-F238E27FC236}">
                <a16:creationId xmlns:a16="http://schemas.microsoft.com/office/drawing/2014/main" id="{D2BAD489-F409-C2FE-3301-A3B00F5D2457}"/>
              </a:ext>
            </a:extLst>
          </p:cNvPr>
          <p:cNvSpPr/>
          <p:nvPr/>
        </p:nvSpPr>
        <p:spPr>
          <a:xfrm>
            <a:off x="240632" y="77002"/>
            <a:ext cx="972151" cy="259882"/>
          </a:xfrm>
          <a:prstGeom prst="rect">
            <a:avLst/>
          </a:prstGeom>
          <a:solidFill>
            <a:srgbClr val="007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20422673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6EC1182-23EF-599A-5FD5-A85F4BBFE69B}"/>
              </a:ext>
            </a:extLst>
          </p:cNvPr>
          <p:cNvGrpSpPr/>
          <p:nvPr/>
        </p:nvGrpSpPr>
        <p:grpSpPr>
          <a:xfrm>
            <a:off x="-91440" y="4"/>
            <a:ext cx="12283440" cy="6857996"/>
            <a:chOff x="-91440" y="4"/>
            <a:chExt cx="9143997" cy="5143496"/>
          </a:xfrm>
        </p:grpSpPr>
        <p:grpSp>
          <p:nvGrpSpPr>
            <p:cNvPr id="6" name="Group 5">
              <a:extLst>
                <a:ext uri="{FF2B5EF4-FFF2-40B4-BE49-F238E27FC236}">
                  <a16:creationId xmlns:a16="http://schemas.microsoft.com/office/drawing/2014/main" id="{7B6BFAC1-0B73-4E43-B77C-F019FE90B1D9}"/>
                </a:ext>
              </a:extLst>
            </p:cNvPr>
            <p:cNvGrpSpPr/>
            <p:nvPr/>
          </p:nvGrpSpPr>
          <p:grpSpPr>
            <a:xfrm>
              <a:off x="-91440" y="4"/>
              <a:ext cx="9143997" cy="5143496"/>
              <a:chOff x="-88897" y="-4"/>
              <a:chExt cx="9143997" cy="5143496"/>
            </a:xfrm>
          </p:grpSpPr>
          <p:pic>
            <p:nvPicPr>
              <p:cNvPr id="10" name="Google Shape;179;p38">
                <a:extLst>
                  <a:ext uri="{FF2B5EF4-FFF2-40B4-BE49-F238E27FC236}">
                    <a16:creationId xmlns:a16="http://schemas.microsoft.com/office/drawing/2014/main" id="{F93C8820-B096-B8D7-3A1A-2F049BEC5B16}"/>
                  </a:ext>
                </a:extLst>
              </p:cNvPr>
              <p:cNvPicPr preferRelativeResize="0"/>
              <p:nvPr/>
            </p:nvPicPr>
            <p:blipFill rotWithShape="1">
              <a:blip r:embed="rId3">
                <a:alphaModFix/>
              </a:blip>
              <a:srcRect/>
              <a:stretch/>
            </p:blipFill>
            <p:spPr>
              <a:xfrm>
                <a:off x="-88897" y="-4"/>
                <a:ext cx="9143997" cy="5143496"/>
              </a:xfrm>
              <a:prstGeom prst="rect">
                <a:avLst/>
              </a:prstGeom>
              <a:noFill/>
              <a:ln>
                <a:noFill/>
              </a:ln>
            </p:spPr>
          </p:pic>
          <p:sp>
            <p:nvSpPr>
              <p:cNvPr id="11" name="TextBox 10">
                <a:extLst>
                  <a:ext uri="{FF2B5EF4-FFF2-40B4-BE49-F238E27FC236}">
                    <a16:creationId xmlns:a16="http://schemas.microsoft.com/office/drawing/2014/main" id="{A7165CFC-50EE-3073-FA22-F98D2BD2993D}"/>
                  </a:ext>
                </a:extLst>
              </p:cNvPr>
              <p:cNvSpPr txBox="1"/>
              <p:nvPr/>
            </p:nvSpPr>
            <p:spPr>
              <a:xfrm>
                <a:off x="168016" y="91016"/>
                <a:ext cx="530484" cy="153888"/>
              </a:xfrm>
              <a:prstGeom prst="rect">
                <a:avLst/>
              </a:prstGeom>
              <a:solidFill>
                <a:schemeClr val="bg1"/>
              </a:solidFill>
            </p:spPr>
            <p:txBody>
              <a:bodyPr wrap="square" rtlCol="0">
                <a:spAutoFit/>
              </a:bodyPr>
              <a:lstStyle/>
              <a:p>
                <a:pPr algn="ctr"/>
                <a:r>
                  <a:rPr lang="tr-TR" sz="400" dirty="0">
                    <a:solidFill>
                      <a:srgbClr val="002060"/>
                    </a:solidFill>
                  </a:rPr>
                  <a:t>EYLÜL 2023</a:t>
                </a:r>
              </a:p>
            </p:txBody>
          </p:sp>
        </p:grpSp>
        <p:sp>
          <p:nvSpPr>
            <p:cNvPr id="9" name="Rectangle 8">
              <a:extLst>
                <a:ext uri="{FF2B5EF4-FFF2-40B4-BE49-F238E27FC236}">
                  <a16:creationId xmlns:a16="http://schemas.microsoft.com/office/drawing/2014/main" id="{14FAD80C-56F7-FCBF-DAF2-68A01BE86727}"/>
                </a:ext>
              </a:extLst>
            </p:cNvPr>
            <p:cNvSpPr/>
            <p:nvPr/>
          </p:nvSpPr>
          <p:spPr>
            <a:xfrm>
              <a:off x="91443" y="91024"/>
              <a:ext cx="530484" cy="1538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grpSp>
      <p:sp>
        <p:nvSpPr>
          <p:cNvPr id="3" name="Slide Number Placeholder 2">
            <a:extLst>
              <a:ext uri="{FF2B5EF4-FFF2-40B4-BE49-F238E27FC236}">
                <a16:creationId xmlns:a16="http://schemas.microsoft.com/office/drawing/2014/main" id="{BE76929D-ADDF-1F47-8B10-F9AA74A6019E}"/>
              </a:ext>
            </a:extLst>
          </p:cNvPr>
          <p:cNvSpPr>
            <a:spLocks noGrp="1"/>
          </p:cNvSpPr>
          <p:nvPr>
            <p:ph type="sldNum" sz="quarter" idx="12"/>
          </p:nvPr>
        </p:nvSpPr>
        <p:spPr/>
        <p:txBody>
          <a:bodyPr/>
          <a:lstStyle/>
          <a:p>
            <a:fld id="{63B0956B-06A2-6A4F-8B64-8A56ADA5E301}" type="slidenum">
              <a:rPr lang="en-US" smtClean="0"/>
              <a:pPr/>
              <a:t>12</a:t>
            </a:fld>
            <a:endParaRPr lang="en-US" dirty="0"/>
          </a:p>
        </p:txBody>
      </p:sp>
      <p:sp>
        <p:nvSpPr>
          <p:cNvPr id="4" name="TextBox 3">
            <a:extLst>
              <a:ext uri="{FF2B5EF4-FFF2-40B4-BE49-F238E27FC236}">
                <a16:creationId xmlns:a16="http://schemas.microsoft.com/office/drawing/2014/main" id="{004CBD37-1152-EE03-0475-B7F8553DCD14}"/>
              </a:ext>
            </a:extLst>
          </p:cNvPr>
          <p:cNvSpPr txBox="1"/>
          <p:nvPr/>
        </p:nvSpPr>
        <p:spPr>
          <a:xfrm>
            <a:off x="238193" y="919887"/>
            <a:ext cx="11235635" cy="2554545"/>
          </a:xfrm>
          <a:prstGeom prst="rect">
            <a:avLst/>
          </a:prstGeom>
          <a:noFill/>
        </p:spPr>
        <p:txBody>
          <a:bodyPr wrap="square">
            <a:spAutoFit/>
          </a:bodyPr>
          <a:lstStyle/>
          <a:p>
            <a:pPr algn="just"/>
            <a:r>
              <a:rPr lang="tr-TR" sz="1600" dirty="0">
                <a:solidFill>
                  <a:srgbClr val="002060"/>
                </a:solidFill>
                <a:effectLst/>
                <a:latin typeface="Georgia" panose="02040502050405020303" pitchFamily="18" charset="0"/>
                <a:ea typeface="DengXian" panose="02010600030101010101" pitchFamily="2" charset="-122"/>
              </a:rPr>
              <a:t>Üretken yapay zeka ile ilgili harikalar ve endişeler hakkında çok şey söylendi. Ancak şiddetin ve önyargının olmadığı bir dünyayı yeniden tasavvur etmek, teknolojinin çok yeni bir kullanımıdır. WPP Wunderman Thompson'dan Jason Carmel açıklıyor:</a:t>
            </a:r>
          </a:p>
          <a:p>
            <a:pPr algn="just"/>
            <a:r>
              <a:rPr lang="tr-TR" sz="1600" dirty="0">
                <a:solidFill>
                  <a:srgbClr val="002060"/>
                </a:solidFill>
                <a:effectLst/>
                <a:latin typeface="Georgia" panose="02040502050405020303" pitchFamily="18" charset="0"/>
                <a:ea typeface="DengXian" panose="02010600030101010101" pitchFamily="2" charset="-122"/>
              </a:rPr>
              <a:t> </a:t>
            </a:r>
          </a:p>
          <a:p>
            <a:pPr algn="just"/>
            <a:endParaRPr lang="tr-TR" sz="1600" dirty="0">
              <a:solidFill>
                <a:srgbClr val="002060"/>
              </a:solidFill>
              <a:effectLst/>
              <a:latin typeface="Georgia" panose="02040502050405020303" pitchFamily="18" charset="0"/>
              <a:ea typeface="DengXian" panose="02010600030101010101" pitchFamily="2" charset="-122"/>
            </a:endParaRPr>
          </a:p>
          <a:p>
            <a:pPr algn="just"/>
            <a:endParaRPr lang="tr-TR" sz="1600" dirty="0">
              <a:solidFill>
                <a:srgbClr val="002060"/>
              </a:solidFill>
              <a:latin typeface="Georgia" panose="02040502050405020303" pitchFamily="18" charset="0"/>
              <a:ea typeface="DengXian" panose="02010600030101010101" pitchFamily="2" charset="-122"/>
            </a:endParaRPr>
          </a:p>
          <a:p>
            <a:pPr algn="just"/>
            <a:r>
              <a:rPr lang="tr-TR" sz="1600" dirty="0">
                <a:solidFill>
                  <a:srgbClr val="002060"/>
                </a:solidFill>
                <a:effectLst/>
                <a:latin typeface="Georgia" panose="02040502050405020303" pitchFamily="18" charset="0"/>
                <a:ea typeface="DengXian" panose="02010600030101010101" pitchFamily="2" charset="-122"/>
              </a:rPr>
              <a:t>A.IRAN – hikayeyi yeniden yazmak, üretken yapay zekanın geçmişi daha umutlu bir gelecek olarak yeniden hayal etmek için nasıl kullanılabileceğinin parlak bir örneğidir. Wunderman Thompson'ın Belçika operasyonu tarafından, kâr amacı gütmeyen bir kuruluş olan İran Demokrasi Konseyi için Küresel Yaratıcı Veri Ekibi ile ortaklaşa oluşturuldu.</a:t>
            </a:r>
          </a:p>
          <a:p>
            <a:pPr algn="just"/>
            <a:r>
              <a:rPr lang="tr-TR" sz="1600" dirty="0">
                <a:solidFill>
                  <a:srgbClr val="002060"/>
                </a:solidFill>
                <a:effectLst/>
                <a:latin typeface="Georgia" panose="02040502050405020303" pitchFamily="18" charset="0"/>
                <a:ea typeface="DengXian" panose="02010600030101010101" pitchFamily="2" charset="-122"/>
              </a:rPr>
              <a:t> </a:t>
            </a:r>
          </a:p>
        </p:txBody>
      </p:sp>
      <p:pic>
        <p:nvPicPr>
          <p:cNvPr id="7" name="Picture 6" descr="A robot hand typing on a keyboard&#10;&#10;Description automatically generated with low confidence">
            <a:extLst>
              <a:ext uri="{FF2B5EF4-FFF2-40B4-BE49-F238E27FC236}">
                <a16:creationId xmlns:a16="http://schemas.microsoft.com/office/drawing/2014/main" id="{F51673D1-7E21-4FD4-D93E-07EADC374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0927" y="3895418"/>
            <a:ext cx="5058562" cy="2643494"/>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CCC05052-1187-F80E-D179-962FACBEFF8E}"/>
              </a:ext>
            </a:extLst>
          </p:cNvPr>
          <p:cNvSpPr txBox="1"/>
          <p:nvPr/>
        </p:nvSpPr>
        <p:spPr>
          <a:xfrm>
            <a:off x="353391" y="485445"/>
            <a:ext cx="5253037" cy="461665"/>
          </a:xfrm>
          <a:prstGeom prst="rect">
            <a:avLst/>
          </a:prstGeom>
          <a:noFill/>
        </p:spPr>
        <p:txBody>
          <a:bodyPr wrap="square">
            <a:spAutoFit/>
          </a:bodyPr>
          <a:lstStyle/>
          <a:p>
            <a:r>
              <a:rPr lang="tr-TR" sz="2400" dirty="0">
                <a:solidFill>
                  <a:srgbClr val="002060"/>
                </a:solidFill>
                <a:latin typeface="Arial Black" panose="020B0A04020102020204" pitchFamily="34" charset="0"/>
              </a:rPr>
              <a:t>DÜNYA NASIL GÖRÜNEBİLİR?</a:t>
            </a:r>
          </a:p>
        </p:txBody>
      </p:sp>
      <p:sp>
        <p:nvSpPr>
          <p:cNvPr id="8" name="TextBox 7">
            <a:extLst>
              <a:ext uri="{FF2B5EF4-FFF2-40B4-BE49-F238E27FC236}">
                <a16:creationId xmlns:a16="http://schemas.microsoft.com/office/drawing/2014/main" id="{41A552E4-D069-07D6-D1C9-EC75C136E952}"/>
              </a:ext>
            </a:extLst>
          </p:cNvPr>
          <p:cNvSpPr txBox="1"/>
          <p:nvPr/>
        </p:nvSpPr>
        <p:spPr>
          <a:xfrm>
            <a:off x="262511" y="3647505"/>
            <a:ext cx="6160168" cy="1569660"/>
          </a:xfrm>
          <a:prstGeom prst="rect">
            <a:avLst/>
          </a:prstGeom>
          <a:noFill/>
        </p:spPr>
        <p:txBody>
          <a:bodyPr wrap="square">
            <a:spAutoFit/>
          </a:bodyPr>
          <a:lstStyle/>
          <a:p>
            <a:pPr algn="just"/>
            <a:r>
              <a:rPr lang="tr-TR" sz="1600" dirty="0">
                <a:solidFill>
                  <a:srgbClr val="002060"/>
                </a:solidFill>
                <a:effectLst/>
                <a:latin typeface="Georgia" panose="02040502050405020303" pitchFamily="18" charset="0"/>
                <a:ea typeface="DengXian" panose="02010600030101010101" pitchFamily="2" charset="-122"/>
              </a:rPr>
              <a:t>  </a:t>
            </a:r>
          </a:p>
          <a:p>
            <a:pPr algn="just"/>
            <a:r>
              <a:rPr lang="tr-TR" sz="1600" dirty="0">
                <a:solidFill>
                  <a:srgbClr val="002060"/>
                </a:solidFill>
                <a:effectLst/>
                <a:latin typeface="Georgia" panose="02040502050405020303" pitchFamily="18" charset="0"/>
                <a:ea typeface="DengXian" panose="02010600030101010101" pitchFamily="2" charset="-122"/>
              </a:rPr>
              <a:t>“Bir yapay zekayı İran tarihi konusunda eğittik ve ondan sanki 2026 yılıymış gibi İran'da kadınların insan hakları hakkında bir kitap yazmasını istedik. Ve kitapta kendi kaderini tayin hakkı, siyaset, eğitim, aile dinamikleri vb. konuları kapsayan birçok bölüm var.”</a:t>
            </a:r>
          </a:p>
        </p:txBody>
      </p:sp>
    </p:spTree>
    <p:extLst>
      <p:ext uri="{BB962C8B-B14F-4D97-AF65-F5344CB8AC3E}">
        <p14:creationId xmlns:p14="http://schemas.microsoft.com/office/powerpoint/2010/main" val="75378648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AE8859F-F4D7-869C-2BDD-3A539F1E7BA9}"/>
              </a:ext>
            </a:extLst>
          </p:cNvPr>
          <p:cNvGrpSpPr/>
          <p:nvPr/>
        </p:nvGrpSpPr>
        <p:grpSpPr>
          <a:xfrm>
            <a:off x="-91440" y="4"/>
            <a:ext cx="9143997" cy="5143496"/>
            <a:chOff x="-91440" y="4"/>
            <a:chExt cx="9143997" cy="5143496"/>
          </a:xfrm>
        </p:grpSpPr>
        <p:grpSp>
          <p:nvGrpSpPr>
            <p:cNvPr id="7" name="Group 6">
              <a:extLst>
                <a:ext uri="{FF2B5EF4-FFF2-40B4-BE49-F238E27FC236}">
                  <a16:creationId xmlns:a16="http://schemas.microsoft.com/office/drawing/2014/main" id="{B9D9FFEC-896F-181C-F0CC-7A63C39DB822}"/>
                </a:ext>
              </a:extLst>
            </p:cNvPr>
            <p:cNvGrpSpPr/>
            <p:nvPr/>
          </p:nvGrpSpPr>
          <p:grpSpPr>
            <a:xfrm>
              <a:off x="-91440" y="4"/>
              <a:ext cx="9143997" cy="5143496"/>
              <a:chOff x="-88897" y="-4"/>
              <a:chExt cx="9143997" cy="5143496"/>
            </a:xfrm>
          </p:grpSpPr>
          <p:pic>
            <p:nvPicPr>
              <p:cNvPr id="9" name="Google Shape;179;p38">
                <a:extLst>
                  <a:ext uri="{FF2B5EF4-FFF2-40B4-BE49-F238E27FC236}">
                    <a16:creationId xmlns:a16="http://schemas.microsoft.com/office/drawing/2014/main" id="{2988D4DA-CEF1-972E-8568-EEDE077E7F1C}"/>
                  </a:ext>
                </a:extLst>
              </p:cNvPr>
              <p:cNvPicPr preferRelativeResize="0"/>
              <p:nvPr/>
            </p:nvPicPr>
            <p:blipFill rotWithShape="1">
              <a:blip r:embed="rId2">
                <a:alphaModFix/>
              </a:blip>
              <a:srcRect/>
              <a:stretch/>
            </p:blipFill>
            <p:spPr>
              <a:xfrm>
                <a:off x="-88897" y="-4"/>
                <a:ext cx="9143997" cy="5143496"/>
              </a:xfrm>
              <a:prstGeom prst="rect">
                <a:avLst/>
              </a:prstGeom>
              <a:noFill/>
              <a:ln>
                <a:noFill/>
              </a:ln>
            </p:spPr>
          </p:pic>
          <p:sp>
            <p:nvSpPr>
              <p:cNvPr id="10" name="TextBox 9">
                <a:extLst>
                  <a:ext uri="{FF2B5EF4-FFF2-40B4-BE49-F238E27FC236}">
                    <a16:creationId xmlns:a16="http://schemas.microsoft.com/office/drawing/2014/main" id="{E398C526-47C1-9661-6520-F73D0800051C}"/>
                  </a:ext>
                </a:extLst>
              </p:cNvPr>
              <p:cNvSpPr txBox="1"/>
              <p:nvPr/>
            </p:nvSpPr>
            <p:spPr>
              <a:xfrm>
                <a:off x="168016" y="91016"/>
                <a:ext cx="530484" cy="153888"/>
              </a:xfrm>
              <a:prstGeom prst="rect">
                <a:avLst/>
              </a:prstGeom>
              <a:solidFill>
                <a:schemeClr val="bg1"/>
              </a:solidFill>
            </p:spPr>
            <p:txBody>
              <a:bodyPr wrap="square" rtlCol="0">
                <a:spAutoFit/>
              </a:bodyPr>
              <a:lstStyle/>
              <a:p>
                <a:pPr algn="ctr"/>
                <a:r>
                  <a:rPr lang="tr-TR" sz="400" dirty="0">
                    <a:solidFill>
                      <a:srgbClr val="002060"/>
                    </a:solidFill>
                  </a:rPr>
                  <a:t>EYLÜL 2023</a:t>
                </a:r>
              </a:p>
            </p:txBody>
          </p:sp>
        </p:grpSp>
        <p:sp>
          <p:nvSpPr>
            <p:cNvPr id="8" name="Rectangle 7">
              <a:extLst>
                <a:ext uri="{FF2B5EF4-FFF2-40B4-BE49-F238E27FC236}">
                  <a16:creationId xmlns:a16="http://schemas.microsoft.com/office/drawing/2014/main" id="{F5F81BCC-9573-EA5A-DEB8-90BC8960B91B}"/>
                </a:ext>
              </a:extLst>
            </p:cNvPr>
            <p:cNvSpPr/>
            <p:nvPr/>
          </p:nvSpPr>
          <p:spPr>
            <a:xfrm>
              <a:off x="91443" y="91024"/>
              <a:ext cx="530484" cy="1538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grpSp>
      <p:sp>
        <p:nvSpPr>
          <p:cNvPr id="3" name="Slide Number Placeholder 2">
            <a:extLst>
              <a:ext uri="{FF2B5EF4-FFF2-40B4-BE49-F238E27FC236}">
                <a16:creationId xmlns:a16="http://schemas.microsoft.com/office/drawing/2014/main" id="{54EEAE08-D5F3-A44A-90CA-B5C6588863F2}"/>
              </a:ext>
            </a:extLst>
          </p:cNvPr>
          <p:cNvSpPr>
            <a:spLocks noGrp="1"/>
          </p:cNvSpPr>
          <p:nvPr>
            <p:ph type="sldNum" sz="quarter" idx="12"/>
          </p:nvPr>
        </p:nvSpPr>
        <p:spPr/>
        <p:txBody>
          <a:bodyPr/>
          <a:lstStyle/>
          <a:p>
            <a:fld id="{63B0956B-06A2-6A4F-8B64-8A56ADA5E301}" type="slidenum">
              <a:rPr lang="en-US" smtClean="0"/>
              <a:pPr/>
              <a:t>13</a:t>
            </a:fld>
            <a:endParaRPr lang="en-US" dirty="0"/>
          </a:p>
        </p:txBody>
      </p:sp>
      <p:sp>
        <p:nvSpPr>
          <p:cNvPr id="2" name="TextBox 1">
            <a:extLst>
              <a:ext uri="{FF2B5EF4-FFF2-40B4-BE49-F238E27FC236}">
                <a16:creationId xmlns:a16="http://schemas.microsoft.com/office/drawing/2014/main" id="{6A95DE78-A8EC-AB8F-D086-8793C05A3D7B}"/>
              </a:ext>
            </a:extLst>
          </p:cNvPr>
          <p:cNvSpPr txBox="1"/>
          <p:nvPr/>
        </p:nvSpPr>
        <p:spPr>
          <a:xfrm>
            <a:off x="132538" y="319088"/>
            <a:ext cx="5253037" cy="461665"/>
          </a:xfrm>
          <a:prstGeom prst="rect">
            <a:avLst/>
          </a:prstGeom>
          <a:noFill/>
        </p:spPr>
        <p:txBody>
          <a:bodyPr wrap="square">
            <a:spAutoFit/>
          </a:bodyPr>
          <a:lstStyle/>
          <a:p>
            <a:r>
              <a:rPr lang="tr-TR" sz="2400" dirty="0">
                <a:solidFill>
                  <a:srgbClr val="002060"/>
                </a:solidFill>
                <a:latin typeface="Arial Black" panose="020B0A04020102020204" pitchFamily="34" charset="0"/>
              </a:rPr>
              <a:t>DÜNYA NASIL GÖRÜNEBİLİR?</a:t>
            </a:r>
          </a:p>
        </p:txBody>
      </p:sp>
      <p:sp>
        <p:nvSpPr>
          <p:cNvPr id="4" name="TextBox 3">
            <a:extLst>
              <a:ext uri="{FF2B5EF4-FFF2-40B4-BE49-F238E27FC236}">
                <a16:creationId xmlns:a16="http://schemas.microsoft.com/office/drawing/2014/main" id="{0A1847A6-4606-63A2-72DE-D1CC8313F3CB}"/>
              </a:ext>
            </a:extLst>
          </p:cNvPr>
          <p:cNvSpPr txBox="1"/>
          <p:nvPr/>
        </p:nvSpPr>
        <p:spPr>
          <a:xfrm>
            <a:off x="-4572" y="967941"/>
            <a:ext cx="12293677" cy="1323439"/>
          </a:xfrm>
          <a:prstGeom prst="rect">
            <a:avLst/>
          </a:prstGeom>
          <a:noFill/>
        </p:spPr>
        <p:txBody>
          <a:bodyPr wrap="square">
            <a:spAutoFit/>
          </a:bodyPr>
          <a:lstStyle/>
          <a:p>
            <a:pPr algn="just"/>
            <a:r>
              <a:rPr lang="tr-TR" sz="1600" dirty="0">
                <a:solidFill>
                  <a:srgbClr val="002060"/>
                </a:solidFill>
                <a:effectLst/>
                <a:latin typeface="Georgia" panose="02040502050405020303" pitchFamily="18" charset="0"/>
                <a:ea typeface="DengXian" panose="02010600030101010101" pitchFamily="2" charset="-122"/>
              </a:rPr>
              <a:t>Kampanyanın tüm unsurları yapay zeka tarafından üretildi: resimler, metin, kadın hikayeleri vb. AI, daha önce olanlara dayanarak, 2026 yılında İran'daki kadınların insan haklarının nasıl görüneceğini tahmin edebilir.</a:t>
            </a:r>
          </a:p>
          <a:p>
            <a:pPr algn="just"/>
            <a:r>
              <a:rPr lang="tr-TR" sz="1600" dirty="0">
                <a:solidFill>
                  <a:srgbClr val="002060"/>
                </a:solidFill>
                <a:effectLst/>
                <a:latin typeface="Georgia" panose="02040502050405020303" pitchFamily="18" charset="0"/>
                <a:ea typeface="DengXian" panose="02010600030101010101" pitchFamily="2" charset="-122"/>
              </a:rPr>
              <a:t>  </a:t>
            </a:r>
          </a:p>
          <a:p>
            <a:pPr algn="just"/>
            <a:r>
              <a:rPr lang="tr-TR" sz="1600" dirty="0">
                <a:solidFill>
                  <a:srgbClr val="002060"/>
                </a:solidFill>
                <a:effectLst/>
                <a:latin typeface="Georgia" panose="02040502050405020303" pitchFamily="18" charset="0"/>
                <a:ea typeface="DengXian" panose="02010600030101010101" pitchFamily="2" charset="-122"/>
              </a:rPr>
              <a:t>“Bu, metinden videoya ilk örneklerden biri. Yapay zekanın sadece bir araç olmaktan çıkıp hikayenin bir parçası haline gelmesine bayılıyoruz (örneğin, yapay zekanın kadınların baş örtülerini çıkarmak için kullanılması gibi).</a:t>
            </a:r>
          </a:p>
        </p:txBody>
      </p:sp>
      <p:pic>
        <p:nvPicPr>
          <p:cNvPr id="6" name="Picture 5" descr="A picture containing person, light, hand, holding&#10;&#10;Description automatically generated">
            <a:extLst>
              <a:ext uri="{FF2B5EF4-FFF2-40B4-BE49-F238E27FC236}">
                <a16:creationId xmlns:a16="http://schemas.microsoft.com/office/drawing/2014/main" id="{8463E4AF-111D-D922-2FB3-1AD7E7765F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2737967"/>
            <a:ext cx="6095999" cy="3171795"/>
          </a:xfrm>
          <a:prstGeom prst="rect">
            <a:avLst/>
          </a:prstGeom>
        </p:spPr>
      </p:pic>
    </p:spTree>
    <p:extLst>
      <p:ext uri="{BB962C8B-B14F-4D97-AF65-F5344CB8AC3E}">
        <p14:creationId xmlns:p14="http://schemas.microsoft.com/office/powerpoint/2010/main" val="282523810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D5CBB12-6E73-DA40-9C8D-58152DB3208E}"/>
              </a:ext>
            </a:extLst>
          </p:cNvPr>
          <p:cNvSpPr>
            <a:spLocks noGrp="1"/>
          </p:cNvSpPr>
          <p:nvPr>
            <p:ph type="body" sz="quarter" idx="11"/>
          </p:nvPr>
        </p:nvSpPr>
        <p:spPr/>
        <p:txBody>
          <a:bodyPr>
            <a:normAutofit fontScale="55000" lnSpcReduction="20000"/>
          </a:bodyPr>
          <a:lstStyle/>
          <a:p>
            <a:endParaRPr lang="en-US" dirty="0"/>
          </a:p>
        </p:txBody>
      </p:sp>
      <p:sp>
        <p:nvSpPr>
          <p:cNvPr id="3" name="Slide Number Placeholder 2">
            <a:extLst>
              <a:ext uri="{FF2B5EF4-FFF2-40B4-BE49-F238E27FC236}">
                <a16:creationId xmlns:a16="http://schemas.microsoft.com/office/drawing/2014/main" id="{BE76929D-ADDF-1F47-8B10-F9AA74A6019E}"/>
              </a:ext>
            </a:extLst>
          </p:cNvPr>
          <p:cNvSpPr>
            <a:spLocks noGrp="1"/>
          </p:cNvSpPr>
          <p:nvPr>
            <p:ph type="sldNum" sz="quarter" idx="12"/>
          </p:nvPr>
        </p:nvSpPr>
        <p:spPr/>
        <p:txBody>
          <a:bodyPr/>
          <a:lstStyle/>
          <a:p>
            <a:fld id="{63B0956B-06A2-6A4F-8B64-8A56ADA5E301}" type="slidenum">
              <a:rPr lang="en-US" smtClean="0"/>
              <a:pPr/>
              <a:t>14</a:t>
            </a:fld>
            <a:endParaRPr lang="en-US" dirty="0"/>
          </a:p>
        </p:txBody>
      </p:sp>
      <p:sp>
        <p:nvSpPr>
          <p:cNvPr id="4" name="TextBox 3">
            <a:extLst>
              <a:ext uri="{FF2B5EF4-FFF2-40B4-BE49-F238E27FC236}">
                <a16:creationId xmlns:a16="http://schemas.microsoft.com/office/drawing/2014/main" id="{17BD21A9-A5F3-8CEE-367E-34BAFA48A01D}"/>
              </a:ext>
            </a:extLst>
          </p:cNvPr>
          <p:cNvSpPr txBox="1"/>
          <p:nvPr/>
        </p:nvSpPr>
        <p:spPr>
          <a:xfrm>
            <a:off x="159963" y="798758"/>
            <a:ext cx="11982275" cy="2639184"/>
          </a:xfrm>
          <a:prstGeom prst="rect">
            <a:avLst/>
          </a:prstGeom>
          <a:noFill/>
        </p:spPr>
        <p:txBody>
          <a:bodyPr wrap="square">
            <a:spAutoFit/>
          </a:bodyPr>
          <a:lstStyle/>
          <a:p>
            <a:pPr algn="just"/>
            <a:r>
              <a:rPr lang="tr-TR" sz="1050" dirty="0">
                <a:effectLst/>
                <a:latin typeface="Calibri" panose="020F0502020204030204" pitchFamily="34" charset="0"/>
                <a:ea typeface="DengXian" panose="02010600030101010101" pitchFamily="2" charset="-122"/>
              </a:rPr>
              <a:t> </a:t>
            </a:r>
            <a:endParaRPr lang="tr-TR" sz="1600" dirty="0">
              <a:effectLst/>
              <a:latin typeface="Georgia" panose="02040502050405020303" pitchFamily="18" charset="0"/>
              <a:ea typeface="DengXian" panose="02010600030101010101" pitchFamily="2" charset="-122"/>
            </a:endParaRPr>
          </a:p>
          <a:p>
            <a:pPr algn="just"/>
            <a:endParaRPr lang="tr-TR" sz="1600" dirty="0">
              <a:solidFill>
                <a:srgbClr val="002060"/>
              </a:solidFill>
              <a:effectLst/>
              <a:latin typeface="Georgia" panose="02040502050405020303" pitchFamily="18" charset="0"/>
              <a:ea typeface="DengXian" panose="02010600030101010101" pitchFamily="2" charset="-122"/>
            </a:endParaRPr>
          </a:p>
          <a:p>
            <a:pPr algn="just"/>
            <a:r>
              <a:rPr lang="tr-TR" sz="1600" dirty="0">
                <a:solidFill>
                  <a:srgbClr val="002060"/>
                </a:solidFill>
                <a:effectLst/>
                <a:latin typeface="Georgia" panose="02040502050405020303" pitchFamily="18" charset="0"/>
                <a:ea typeface="DengXian" panose="02010600030101010101" pitchFamily="2" charset="-122"/>
              </a:rPr>
              <a:t>Tüm bu kabullenme süreci göz önüne alındığında, üretken yapay zekanın 2023'te hiçbir yerden gelmediğini düşündüğünüz için affedilebilir. Bu, gerçeklerden çok uzak. Carmel, "Yaklaşık iki yıldır üretken yapay zeka ile çalışıyoruz," diye onaylıyor.</a:t>
            </a:r>
          </a:p>
          <a:p>
            <a:pPr algn="just"/>
            <a:r>
              <a:rPr lang="tr-TR" sz="1600" dirty="0">
                <a:solidFill>
                  <a:srgbClr val="002060"/>
                </a:solidFill>
                <a:effectLst/>
                <a:latin typeface="Georgia" panose="02040502050405020303" pitchFamily="18" charset="0"/>
                <a:ea typeface="DengXian" panose="02010600030101010101" pitchFamily="2" charset="-122"/>
              </a:rPr>
              <a:t> </a:t>
            </a:r>
          </a:p>
          <a:p>
            <a:pPr algn="just"/>
            <a:endParaRPr lang="tr-TR" sz="1600" dirty="0">
              <a:solidFill>
                <a:srgbClr val="002060"/>
              </a:solidFill>
              <a:effectLst/>
              <a:latin typeface="Georgia" panose="02040502050405020303" pitchFamily="18" charset="0"/>
              <a:ea typeface="DengXian" panose="02010600030101010101" pitchFamily="2" charset="-122"/>
            </a:endParaRPr>
          </a:p>
          <a:p>
            <a:pPr algn="just"/>
            <a:endParaRPr lang="tr-TR" sz="1600" dirty="0">
              <a:solidFill>
                <a:srgbClr val="002060"/>
              </a:solidFill>
              <a:latin typeface="Georgia" panose="02040502050405020303" pitchFamily="18" charset="0"/>
              <a:ea typeface="DengXian" panose="02010600030101010101" pitchFamily="2" charset="-122"/>
            </a:endParaRPr>
          </a:p>
          <a:p>
            <a:pPr algn="just"/>
            <a:r>
              <a:rPr lang="tr-TR" sz="1600" dirty="0">
                <a:solidFill>
                  <a:srgbClr val="002060"/>
                </a:solidFill>
                <a:effectLst/>
                <a:latin typeface="Georgia" panose="02040502050405020303" pitchFamily="18" charset="0"/>
                <a:ea typeface="DengXian" panose="02010600030101010101" pitchFamily="2" charset="-122"/>
              </a:rPr>
              <a:t>“Aslında, bir buçuk yıl önce New York ofisimizde bir sanat enstalasyonu yaptık. Bu kurulum, herkesin önerebileceği kelimelere dayalı grafiti yapmak için üretici yapay zekayı kullandı.”</a:t>
            </a:r>
          </a:p>
          <a:p>
            <a:pPr algn="just"/>
            <a:r>
              <a:rPr lang="tr-TR" sz="1600" dirty="0">
                <a:solidFill>
                  <a:srgbClr val="002060"/>
                </a:solidFill>
                <a:effectLst/>
                <a:latin typeface="Georgia" panose="02040502050405020303" pitchFamily="18" charset="0"/>
                <a:ea typeface="DengXian" panose="02010600030101010101" pitchFamily="2" charset="-122"/>
              </a:rPr>
              <a:t> </a:t>
            </a:r>
          </a:p>
          <a:p>
            <a:pPr algn="just"/>
            <a:endParaRPr lang="tr-TR" sz="1100" dirty="0">
              <a:solidFill>
                <a:srgbClr val="002060"/>
              </a:solidFill>
              <a:effectLst/>
              <a:latin typeface="Calibri" panose="020F0502020204030204" pitchFamily="34" charset="0"/>
              <a:ea typeface="DengXian" panose="02010600030101010101" pitchFamily="2" charset="-122"/>
            </a:endParaRPr>
          </a:p>
        </p:txBody>
      </p:sp>
      <p:pic>
        <p:nvPicPr>
          <p:cNvPr id="6" name="Picture 5">
            <a:extLst>
              <a:ext uri="{FF2B5EF4-FFF2-40B4-BE49-F238E27FC236}">
                <a16:creationId xmlns:a16="http://schemas.microsoft.com/office/drawing/2014/main" id="{C012DC4A-F2C6-CBBC-5618-7D371535B061}"/>
              </a:ext>
            </a:extLst>
          </p:cNvPr>
          <p:cNvPicPr>
            <a:picLocks noChangeAspect="1"/>
          </p:cNvPicPr>
          <p:nvPr/>
        </p:nvPicPr>
        <p:blipFill>
          <a:blip r:embed="rId3"/>
          <a:stretch>
            <a:fillRect/>
          </a:stretch>
        </p:blipFill>
        <p:spPr>
          <a:xfrm>
            <a:off x="104862" y="3648075"/>
            <a:ext cx="5936039" cy="2987675"/>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AEAAD94F-0CB6-F67F-0868-50957CEBEBD0}"/>
              </a:ext>
            </a:extLst>
          </p:cNvPr>
          <p:cNvSpPr txBox="1"/>
          <p:nvPr/>
        </p:nvSpPr>
        <p:spPr>
          <a:xfrm>
            <a:off x="159963" y="273733"/>
            <a:ext cx="5253037" cy="461665"/>
          </a:xfrm>
          <a:prstGeom prst="rect">
            <a:avLst/>
          </a:prstGeom>
          <a:noFill/>
        </p:spPr>
        <p:txBody>
          <a:bodyPr wrap="square">
            <a:spAutoFit/>
          </a:bodyPr>
          <a:lstStyle/>
          <a:p>
            <a:r>
              <a:rPr lang="tr-TR" sz="2400" dirty="0">
                <a:solidFill>
                  <a:srgbClr val="002060"/>
                </a:solidFill>
                <a:latin typeface="Arial Black" panose="020B0A04020102020204" pitchFamily="34" charset="0"/>
              </a:rPr>
              <a:t>DÜNYA NASIL GÖRÜNEBİLİR?</a:t>
            </a:r>
          </a:p>
        </p:txBody>
      </p:sp>
      <p:sp>
        <p:nvSpPr>
          <p:cNvPr id="9" name="TextBox 8">
            <a:extLst>
              <a:ext uri="{FF2B5EF4-FFF2-40B4-BE49-F238E27FC236}">
                <a16:creationId xmlns:a16="http://schemas.microsoft.com/office/drawing/2014/main" id="{6DAED6E7-EFCB-8CD3-CD3D-F5B47D6A1631}"/>
              </a:ext>
            </a:extLst>
          </p:cNvPr>
          <p:cNvSpPr txBox="1"/>
          <p:nvPr/>
        </p:nvSpPr>
        <p:spPr>
          <a:xfrm>
            <a:off x="6096000" y="4018527"/>
            <a:ext cx="5991138" cy="2246769"/>
          </a:xfrm>
          <a:prstGeom prst="rect">
            <a:avLst/>
          </a:prstGeom>
          <a:noFill/>
        </p:spPr>
        <p:txBody>
          <a:bodyPr wrap="square">
            <a:spAutoFit/>
          </a:bodyPr>
          <a:lstStyle/>
          <a:p>
            <a:pPr algn="just"/>
            <a:r>
              <a:rPr lang="tr-TR" sz="1600" dirty="0">
                <a:solidFill>
                  <a:srgbClr val="002060"/>
                </a:solidFill>
                <a:effectLst/>
                <a:latin typeface="Georgia" panose="02040502050405020303" pitchFamily="18" charset="0"/>
                <a:ea typeface="DengXian" panose="02010600030101010101" pitchFamily="2" charset="-122"/>
              </a:rPr>
              <a:t>Devam ediyor: "Nestlé için #ABreakForHaveABreak adlı bir kampanyada da kullandık. Yaklaşık iki yıl önce yapay zeka kullanarak KitKat sloganları üreten bir metin oluşturucu oluşturduk. Ancak o zamandan beri araçlara erişmek çok daha kolay hale geldi. Ve bu iyi bir şey. Artık ekiplerimizin işleri farklı bir şekilde oluşturmasına yardımcı olabilecek bu harika yeni araca erişimimiz var. Bu da müşterilerimiz için yeni fırsatlar yaratıyor.”</a:t>
            </a:r>
          </a:p>
          <a:p>
            <a:pPr algn="just"/>
            <a:r>
              <a:rPr lang="tr-TR" sz="1200" dirty="0">
                <a:solidFill>
                  <a:srgbClr val="002060"/>
                </a:solidFill>
                <a:effectLst/>
                <a:latin typeface="Calibri" panose="020F0502020204030204" pitchFamily="34" charset="0"/>
                <a:ea typeface="DengXian" panose="02010600030101010101" pitchFamily="2" charset="-122"/>
              </a:rPr>
              <a:t> </a:t>
            </a:r>
            <a:endParaRPr lang="tr-TR" dirty="0"/>
          </a:p>
        </p:txBody>
      </p:sp>
    </p:spTree>
    <p:extLst>
      <p:ext uri="{BB962C8B-B14F-4D97-AF65-F5344CB8AC3E}">
        <p14:creationId xmlns:p14="http://schemas.microsoft.com/office/powerpoint/2010/main" val="221697936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EEAE08-D5F3-A44A-90CA-B5C6588863F2}"/>
              </a:ext>
            </a:extLst>
          </p:cNvPr>
          <p:cNvSpPr>
            <a:spLocks noGrp="1"/>
          </p:cNvSpPr>
          <p:nvPr>
            <p:ph type="sldNum" sz="quarter" idx="12"/>
          </p:nvPr>
        </p:nvSpPr>
        <p:spPr/>
        <p:txBody>
          <a:bodyPr/>
          <a:lstStyle/>
          <a:p>
            <a:fld id="{63B0956B-06A2-6A4F-8B64-8A56ADA5E301}" type="slidenum">
              <a:rPr lang="en-US" smtClean="0"/>
              <a:pPr/>
              <a:t>15</a:t>
            </a:fld>
            <a:endParaRPr lang="en-US" dirty="0"/>
          </a:p>
        </p:txBody>
      </p:sp>
      <p:sp>
        <p:nvSpPr>
          <p:cNvPr id="2" name="TextBox 1">
            <a:extLst>
              <a:ext uri="{FF2B5EF4-FFF2-40B4-BE49-F238E27FC236}">
                <a16:creationId xmlns:a16="http://schemas.microsoft.com/office/drawing/2014/main" id="{AB940F66-C440-100A-C2BA-F84A029D8763}"/>
              </a:ext>
            </a:extLst>
          </p:cNvPr>
          <p:cNvSpPr txBox="1"/>
          <p:nvPr/>
        </p:nvSpPr>
        <p:spPr>
          <a:xfrm>
            <a:off x="159963" y="273733"/>
            <a:ext cx="5253037" cy="461665"/>
          </a:xfrm>
          <a:prstGeom prst="rect">
            <a:avLst/>
          </a:prstGeom>
          <a:noFill/>
        </p:spPr>
        <p:txBody>
          <a:bodyPr wrap="square">
            <a:spAutoFit/>
          </a:bodyPr>
          <a:lstStyle/>
          <a:p>
            <a:r>
              <a:rPr lang="tr-TR" sz="2400" dirty="0">
                <a:solidFill>
                  <a:srgbClr val="002060"/>
                </a:solidFill>
                <a:latin typeface="Arial Black" panose="020B0A04020102020204" pitchFamily="34" charset="0"/>
              </a:rPr>
              <a:t>DÜNYA NASIL GÖRÜNEBİLİR?</a:t>
            </a:r>
          </a:p>
        </p:txBody>
      </p:sp>
      <p:sp>
        <p:nvSpPr>
          <p:cNvPr id="4" name="TextBox 3">
            <a:extLst>
              <a:ext uri="{FF2B5EF4-FFF2-40B4-BE49-F238E27FC236}">
                <a16:creationId xmlns:a16="http://schemas.microsoft.com/office/drawing/2014/main" id="{9A39D579-57DD-C920-D3A0-AFD01DD3096E}"/>
              </a:ext>
            </a:extLst>
          </p:cNvPr>
          <p:cNvSpPr txBox="1"/>
          <p:nvPr/>
        </p:nvSpPr>
        <p:spPr>
          <a:xfrm>
            <a:off x="7209322" y="3429000"/>
            <a:ext cx="4899260" cy="1323439"/>
          </a:xfrm>
          <a:prstGeom prst="rect">
            <a:avLst/>
          </a:prstGeom>
          <a:noFill/>
        </p:spPr>
        <p:txBody>
          <a:bodyPr wrap="square">
            <a:spAutoFit/>
          </a:bodyPr>
          <a:lstStyle/>
          <a:p>
            <a:pPr algn="just"/>
            <a:r>
              <a:rPr lang="tr-TR" sz="1600" dirty="0">
                <a:solidFill>
                  <a:srgbClr val="002060"/>
                </a:solidFill>
                <a:effectLst/>
                <a:latin typeface="Georgia" panose="02040502050405020303" pitchFamily="18" charset="0"/>
                <a:ea typeface="DengXian" panose="02010600030101010101" pitchFamily="2" charset="-122"/>
              </a:rPr>
              <a:t> </a:t>
            </a:r>
          </a:p>
          <a:p>
            <a:pPr algn="just"/>
            <a:r>
              <a:rPr lang="tr-TR" sz="1600" dirty="0">
                <a:solidFill>
                  <a:srgbClr val="002060"/>
                </a:solidFill>
                <a:effectLst/>
                <a:latin typeface="Georgia" panose="02040502050405020303" pitchFamily="18" charset="0"/>
                <a:ea typeface="DengXian" panose="02010600030101010101" pitchFamily="2" charset="-122"/>
              </a:rPr>
              <a:t>"Prodüksiyon stüdyolarımız ayrıca zamandan ve paradan tasarruf etmek için videoda sanat üretiyor. Ama tüm bunlar zaten stüdyolarda yaptığımız işi tamamlıyor ve işimizi daha iyi hale getiriyor.”</a:t>
            </a:r>
          </a:p>
        </p:txBody>
      </p:sp>
      <p:pic>
        <p:nvPicPr>
          <p:cNvPr id="6" name="Picture 5" descr="A picture containing outer space, astronomical object, space, sky&#10;&#10;Description automatically generated">
            <a:extLst>
              <a:ext uri="{FF2B5EF4-FFF2-40B4-BE49-F238E27FC236}">
                <a16:creationId xmlns:a16="http://schemas.microsoft.com/office/drawing/2014/main" id="{FBE99921-EB11-02FB-595D-3CFF89700D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963" y="2877952"/>
            <a:ext cx="6956122" cy="3055343"/>
          </a:xfrm>
          <a:prstGeom prst="rect">
            <a:avLst/>
          </a:prstGeom>
        </p:spPr>
      </p:pic>
      <p:sp>
        <p:nvSpPr>
          <p:cNvPr id="8" name="TextBox 7">
            <a:extLst>
              <a:ext uri="{FF2B5EF4-FFF2-40B4-BE49-F238E27FC236}">
                <a16:creationId xmlns:a16="http://schemas.microsoft.com/office/drawing/2014/main" id="{4A16F8B4-6762-A1BC-7AA6-247D5A020DAC}"/>
              </a:ext>
            </a:extLst>
          </p:cNvPr>
          <p:cNvSpPr txBox="1"/>
          <p:nvPr/>
        </p:nvSpPr>
        <p:spPr>
          <a:xfrm>
            <a:off x="159963" y="1460708"/>
            <a:ext cx="11948619" cy="584775"/>
          </a:xfrm>
          <a:prstGeom prst="rect">
            <a:avLst/>
          </a:prstGeom>
          <a:noFill/>
        </p:spPr>
        <p:txBody>
          <a:bodyPr wrap="square">
            <a:spAutoFit/>
          </a:bodyPr>
          <a:lstStyle/>
          <a:p>
            <a:pPr algn="just"/>
            <a:r>
              <a:rPr lang="tr-TR" sz="1600" dirty="0">
                <a:solidFill>
                  <a:srgbClr val="002060"/>
                </a:solidFill>
                <a:effectLst/>
                <a:latin typeface="Georgia" panose="02040502050405020303" pitchFamily="18" charset="0"/>
                <a:ea typeface="DengXian" panose="02010600030101010101" pitchFamily="2" charset="-122"/>
              </a:rPr>
              <a:t>Dahası, Wunderman Thompson, SEO ve SEM'i optimize etmek için üretken metin kullanan bir performans pazarlama ekibine sahiptir. Carmel, "Bu, AI'nın çok taktiksel bir kullanımı ama aynı zamanda çok zekice olduğunu düşünüyorum" diyor.</a:t>
            </a:r>
          </a:p>
        </p:txBody>
      </p:sp>
    </p:spTree>
    <p:extLst>
      <p:ext uri="{BB962C8B-B14F-4D97-AF65-F5344CB8AC3E}">
        <p14:creationId xmlns:p14="http://schemas.microsoft.com/office/powerpoint/2010/main" val="121639019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A6FE5-9D1A-8444-80CA-27B5B73FBA07}"/>
              </a:ext>
            </a:extLst>
          </p:cNvPr>
          <p:cNvSpPr>
            <a:spLocks noGrp="1"/>
          </p:cNvSpPr>
          <p:nvPr>
            <p:ph type="title"/>
          </p:nvPr>
        </p:nvSpPr>
        <p:spPr>
          <a:xfrm>
            <a:off x="247560" y="3019425"/>
            <a:ext cx="7372440" cy="1417700"/>
          </a:xfrm>
        </p:spPr>
        <p:txBody>
          <a:bodyPr/>
          <a:lstStyle/>
          <a:p>
            <a:r>
              <a:rPr lang="tr-TR" sz="2800" b="1" dirty="0">
                <a:effectLst/>
                <a:latin typeface="Arial Black" panose="020B0A04020102020204" pitchFamily="34" charset="0"/>
                <a:ea typeface="DengXian" panose="02010600030101010101" pitchFamily="2" charset="-122"/>
              </a:rPr>
              <a:t>Geniş ölçekte yenilikçi müşteri deneyimleri sunmak için WPP ve Braze iş birliği yapıyor</a:t>
            </a:r>
            <a:endParaRPr lang="tr-TR" sz="2800" dirty="0">
              <a:effectLst/>
              <a:latin typeface="Arial Black" panose="020B0A04020102020204" pitchFamily="34" charset="0"/>
              <a:ea typeface="DengXian" panose="02010600030101010101" pitchFamily="2" charset="-122"/>
            </a:endParaRPr>
          </a:p>
        </p:txBody>
      </p:sp>
    </p:spTree>
    <p:extLst>
      <p:ext uri="{BB962C8B-B14F-4D97-AF65-F5344CB8AC3E}">
        <p14:creationId xmlns:p14="http://schemas.microsoft.com/office/powerpoint/2010/main" val="116794145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D5CBB12-6E73-DA40-9C8D-58152DB3208E}"/>
              </a:ext>
            </a:extLst>
          </p:cNvPr>
          <p:cNvSpPr>
            <a:spLocks noGrp="1"/>
          </p:cNvSpPr>
          <p:nvPr>
            <p:ph type="body" sz="quarter" idx="11"/>
          </p:nvPr>
        </p:nvSpPr>
        <p:spPr/>
        <p:txBody>
          <a:bodyPr/>
          <a:lstStyle/>
          <a:p>
            <a:endParaRPr lang="en-US" dirty="0"/>
          </a:p>
        </p:txBody>
      </p:sp>
      <p:sp>
        <p:nvSpPr>
          <p:cNvPr id="3" name="Slide Number Placeholder 2">
            <a:extLst>
              <a:ext uri="{FF2B5EF4-FFF2-40B4-BE49-F238E27FC236}">
                <a16:creationId xmlns:a16="http://schemas.microsoft.com/office/drawing/2014/main" id="{BE76929D-ADDF-1F47-8B10-F9AA74A6019E}"/>
              </a:ext>
            </a:extLst>
          </p:cNvPr>
          <p:cNvSpPr>
            <a:spLocks noGrp="1"/>
          </p:cNvSpPr>
          <p:nvPr>
            <p:ph type="sldNum" sz="quarter" idx="12"/>
          </p:nvPr>
        </p:nvSpPr>
        <p:spPr/>
        <p:txBody>
          <a:bodyPr/>
          <a:lstStyle/>
          <a:p>
            <a:fld id="{63B0956B-06A2-6A4F-8B64-8A56ADA5E301}" type="slidenum">
              <a:rPr lang="en-US" smtClean="0"/>
              <a:pPr/>
              <a:t>17</a:t>
            </a:fld>
            <a:endParaRPr lang="en-US" dirty="0"/>
          </a:p>
        </p:txBody>
      </p:sp>
      <p:pic>
        <p:nvPicPr>
          <p:cNvPr id="2" name="Picture 4" descr="braze logo reveal | JanBogdan Video">
            <a:extLst>
              <a:ext uri="{FF2B5EF4-FFF2-40B4-BE49-F238E27FC236}">
                <a16:creationId xmlns:a16="http://schemas.microsoft.com/office/drawing/2014/main" id="{BC8FF8AF-A4E9-5122-5BB7-886786FA36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299" t="34894" r="29857" b="39170"/>
          <a:stretch/>
        </p:blipFill>
        <p:spPr bwMode="auto">
          <a:xfrm>
            <a:off x="1411004" y="4483804"/>
            <a:ext cx="4177841" cy="206337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834357A5-6832-0D66-372B-5AEBF8CF9F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9613" y="5017204"/>
            <a:ext cx="3947908" cy="12337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62C46DF-E9E0-AFC8-E035-175BFCB7209F}"/>
              </a:ext>
            </a:extLst>
          </p:cNvPr>
          <p:cNvSpPr txBox="1"/>
          <p:nvPr/>
        </p:nvSpPr>
        <p:spPr>
          <a:xfrm>
            <a:off x="151141" y="1391621"/>
            <a:ext cx="11873218" cy="28315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tr-TR" sz="1600" dirty="0">
                <a:solidFill>
                  <a:srgbClr val="002060"/>
                </a:solidFill>
                <a:effectLst/>
                <a:ea typeface="DengXian" panose="02010600030101010101" pitchFamily="2" charset="-122"/>
              </a:rPr>
              <a:t>WPP bugün, tüketiciler ve markalar arasındaki etkileşimleri güçlendiren kapsamlı müşteri etkileşimi platformu Braze ile yeni bir ortaklık kurduğunu duyurdu. Ortaklık, markaların kişiselleştirilmiş katılım oluşturmak için birinci taraf verilerini kullanmasına yardımcı olmayı amaçlayan ortak entegrasyonlara ve çözüm geliştirmeye odaklanacak. WPP ve Braze birlikte çalışmak, ortak müşterilerin müşteri etkinleştirme, elde tutma ve sadakat stratejilerini yönlendirmesine yardımcı olacaktır.</a:t>
            </a:r>
          </a:p>
          <a:p>
            <a:pPr algn="just"/>
            <a:r>
              <a:rPr lang="tr-TR" sz="1600" dirty="0">
                <a:solidFill>
                  <a:srgbClr val="002060"/>
                </a:solidFill>
                <a:effectLst/>
                <a:ea typeface="DengXian" panose="02010600030101010101" pitchFamily="2" charset="-122"/>
              </a:rPr>
              <a:t> </a:t>
            </a:r>
          </a:p>
          <a:p>
            <a:pPr algn="just"/>
            <a:r>
              <a:rPr lang="tr-TR" sz="1600" dirty="0">
                <a:solidFill>
                  <a:srgbClr val="002060"/>
                </a:solidFill>
                <a:effectLst/>
                <a:ea typeface="DengXian" panose="02010600030101010101" pitchFamily="2" charset="-122"/>
              </a:rPr>
              <a:t>WPP ve Braze, yaratıcı müşteri katılımı için standardı belirleyen ve markalara birden çok kanalda tüketicilere kişiselleştirilmiş etkileşimler sunma yeteneği sağlayan müşteriler için özel çözümler oluşturacak.</a:t>
            </a:r>
          </a:p>
          <a:p>
            <a:pPr algn="just"/>
            <a:r>
              <a:rPr lang="tr-TR" sz="1600" dirty="0">
                <a:solidFill>
                  <a:srgbClr val="002060"/>
                </a:solidFill>
                <a:effectLst/>
                <a:ea typeface="DengXian" panose="02010600030101010101" pitchFamily="2" charset="-122"/>
              </a:rPr>
              <a:t> </a:t>
            </a:r>
          </a:p>
          <a:p>
            <a:pPr algn="just"/>
            <a:r>
              <a:rPr lang="tr-TR" sz="1600" dirty="0">
                <a:solidFill>
                  <a:srgbClr val="002060"/>
                </a:solidFill>
                <a:effectLst/>
                <a:ea typeface="DengXian" panose="02010600030101010101" pitchFamily="2" charset="-122"/>
              </a:rPr>
              <a:t>Türünün en iyisi bir platform olan Braze, kanaldan bağımsız olacak şekilde oluşturuldu ve diğer sektör lideri teknoloji ortaklarıyla 100'den fazla entegrasyon sağlıyor. Teklifleri, WPP müşterilerinin daha hızlı geri bildirim döngüleri, daha hızlı kampanya tasarımı ve gerçek zamanlı segmentasyon ile çevik bir müşteri etkileşimi stratejisinden faydalanmalarını sağlayacak</a:t>
            </a:r>
            <a:r>
              <a:rPr lang="tr-TR" sz="1800" dirty="0">
                <a:solidFill>
                  <a:srgbClr val="002060"/>
                </a:solidFill>
                <a:effectLst/>
                <a:latin typeface="Calibri" panose="020F0502020204030204" pitchFamily="34" charset="0"/>
                <a:ea typeface="DengXian" panose="02010600030101010101" pitchFamily="2" charset="-122"/>
              </a:rPr>
              <a:t>. </a:t>
            </a:r>
            <a:endParaRPr lang="tr-TR" sz="1600" dirty="0">
              <a:solidFill>
                <a:srgbClr val="002060"/>
              </a:solidFill>
              <a:effectLst/>
              <a:latin typeface="Calibri" panose="020F0502020204030204" pitchFamily="34" charset="0"/>
              <a:ea typeface="DengXian" panose="02010600030101010101" pitchFamily="2" charset="-122"/>
            </a:endParaRPr>
          </a:p>
        </p:txBody>
      </p:sp>
      <p:sp>
        <p:nvSpPr>
          <p:cNvPr id="10" name="Title 1">
            <a:extLst>
              <a:ext uri="{FF2B5EF4-FFF2-40B4-BE49-F238E27FC236}">
                <a16:creationId xmlns:a16="http://schemas.microsoft.com/office/drawing/2014/main" id="{C44BF562-FA24-31FD-A3C5-8364F6D41BC1}"/>
              </a:ext>
            </a:extLst>
          </p:cNvPr>
          <p:cNvSpPr txBox="1">
            <a:spLocks/>
          </p:cNvSpPr>
          <p:nvPr/>
        </p:nvSpPr>
        <p:spPr>
          <a:xfrm>
            <a:off x="151141" y="455954"/>
            <a:ext cx="10059659" cy="960288"/>
          </a:xfrm>
          <a:prstGeom prst="rect">
            <a:avLst/>
          </a:prstGeom>
        </p:spPr>
        <p:txBody>
          <a:bodyPr/>
          <a:lstStyle>
            <a:lvl1pPr marL="0" marR="0" indent="0" algn="l" defTabSz="914400" rtl="0" latinLnBrk="0">
              <a:lnSpc>
                <a:spcPct val="90000"/>
              </a:lnSpc>
              <a:spcBef>
                <a:spcPts val="0"/>
              </a:spcBef>
              <a:spcAft>
                <a:spcPts val="0"/>
              </a:spcAft>
              <a:buClrTx/>
              <a:buSzTx/>
              <a:buFontTx/>
              <a:buNone/>
              <a:tabLst/>
              <a:defRPr sz="3900" b="0" i="0" u="none" strike="noStrike" cap="all" spc="-70" baseline="0">
                <a:solidFill>
                  <a:schemeClr val="accent4"/>
                </a:solidFill>
                <a:uFillTx/>
                <a:latin typeface="Arial Black"/>
                <a:ea typeface="Arial Black"/>
                <a:cs typeface="Arial Black"/>
                <a:sym typeface="Arial Black"/>
              </a:defRPr>
            </a:lvl1pPr>
            <a:lvl2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2pPr>
            <a:lvl3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3pPr>
            <a:lvl4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4pPr>
            <a:lvl5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5pPr>
            <a:lvl6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6pPr>
            <a:lvl7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7pPr>
            <a:lvl8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8pPr>
            <a:lvl9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9pPr>
          </a:lstStyle>
          <a:p>
            <a:r>
              <a:rPr lang="tr-TR" sz="2000" b="1" kern="0" dirty="0">
                <a:solidFill>
                  <a:srgbClr val="002060"/>
                </a:solidFill>
                <a:latin typeface="Arial Black" panose="020B0A04020102020204" pitchFamily="34" charset="0"/>
                <a:ea typeface="DengXian" panose="02010600030101010101" pitchFamily="2" charset="-122"/>
              </a:rPr>
              <a:t>Geniş ölçekte yenilikçi müşteri deneyimleri sunmak için WPP ve Braze iş birliği yapıyor</a:t>
            </a:r>
            <a:endParaRPr lang="tr-TR" sz="2000" kern="0" dirty="0">
              <a:solidFill>
                <a:srgbClr val="002060"/>
              </a:solidFill>
              <a:latin typeface="Arial Black" panose="020B0A04020102020204" pitchFamily="34" charset="0"/>
              <a:ea typeface="DengXian" panose="02010600030101010101" pitchFamily="2" charset="-122"/>
            </a:endParaRPr>
          </a:p>
        </p:txBody>
      </p:sp>
    </p:spTree>
    <p:extLst>
      <p:ext uri="{BB962C8B-B14F-4D97-AF65-F5344CB8AC3E}">
        <p14:creationId xmlns:p14="http://schemas.microsoft.com/office/powerpoint/2010/main" val="328917315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442E7-3826-C245-931E-F8BD1536D896}"/>
              </a:ext>
            </a:extLst>
          </p:cNvPr>
          <p:cNvSpPr>
            <a:spLocks noGrp="1"/>
          </p:cNvSpPr>
          <p:nvPr>
            <p:ph type="title"/>
          </p:nvPr>
        </p:nvSpPr>
        <p:spPr>
          <a:xfrm>
            <a:off x="244758" y="3152774"/>
            <a:ext cx="6308442" cy="1222001"/>
          </a:xfrm>
        </p:spPr>
        <p:txBody>
          <a:bodyPr/>
          <a:lstStyle/>
          <a:p>
            <a:pPr algn="just"/>
            <a:r>
              <a:rPr lang="tr-TR" sz="2400" b="1" dirty="0">
                <a:effectLst/>
                <a:latin typeface="Arial Black" panose="020B0A04020102020204" pitchFamily="34" charset="0"/>
                <a:ea typeface="DengXian" panose="02010600030101010101" pitchFamily="2" charset="-122"/>
              </a:rPr>
              <a:t>Lux InItIatIve, Spor Medyasını Kadın Sporculara Yönelik 'Açıyı Değiştirmeye' Davet Ediyor</a:t>
            </a:r>
          </a:p>
        </p:txBody>
      </p:sp>
    </p:spTree>
    <p:extLst>
      <p:ext uri="{BB962C8B-B14F-4D97-AF65-F5344CB8AC3E}">
        <p14:creationId xmlns:p14="http://schemas.microsoft.com/office/powerpoint/2010/main" val="151677890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D5CBB12-6E73-DA40-9C8D-58152DB3208E}"/>
              </a:ext>
            </a:extLst>
          </p:cNvPr>
          <p:cNvSpPr>
            <a:spLocks noGrp="1"/>
          </p:cNvSpPr>
          <p:nvPr>
            <p:ph type="body" sz="quarter" idx="11"/>
          </p:nvPr>
        </p:nvSpPr>
        <p:spPr/>
        <p:txBody>
          <a:bodyPr/>
          <a:lstStyle/>
          <a:p>
            <a:endParaRPr lang="en-US" dirty="0"/>
          </a:p>
        </p:txBody>
      </p:sp>
      <p:sp>
        <p:nvSpPr>
          <p:cNvPr id="3" name="Slide Number Placeholder 2">
            <a:extLst>
              <a:ext uri="{FF2B5EF4-FFF2-40B4-BE49-F238E27FC236}">
                <a16:creationId xmlns:a16="http://schemas.microsoft.com/office/drawing/2014/main" id="{BE76929D-ADDF-1F47-8B10-F9AA74A6019E}"/>
              </a:ext>
            </a:extLst>
          </p:cNvPr>
          <p:cNvSpPr>
            <a:spLocks noGrp="1"/>
          </p:cNvSpPr>
          <p:nvPr>
            <p:ph type="sldNum" sz="quarter" idx="12"/>
          </p:nvPr>
        </p:nvSpPr>
        <p:spPr/>
        <p:txBody>
          <a:bodyPr/>
          <a:lstStyle/>
          <a:p>
            <a:fld id="{63B0956B-06A2-6A4F-8B64-8A56ADA5E301}" type="slidenum">
              <a:rPr lang="en-US" smtClean="0"/>
              <a:pPr/>
              <a:t>19</a:t>
            </a:fld>
            <a:endParaRPr lang="en-US" dirty="0"/>
          </a:p>
        </p:txBody>
      </p:sp>
      <p:sp>
        <p:nvSpPr>
          <p:cNvPr id="4" name="TextBox 3">
            <a:extLst>
              <a:ext uri="{FF2B5EF4-FFF2-40B4-BE49-F238E27FC236}">
                <a16:creationId xmlns:a16="http://schemas.microsoft.com/office/drawing/2014/main" id="{7C0AAFFB-5705-6787-4456-19AD747B423D}"/>
              </a:ext>
            </a:extLst>
          </p:cNvPr>
          <p:cNvSpPr txBox="1"/>
          <p:nvPr/>
        </p:nvSpPr>
        <p:spPr>
          <a:xfrm>
            <a:off x="0" y="1881129"/>
            <a:ext cx="6370836" cy="32932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tr-TR" sz="1600" dirty="0">
                <a:solidFill>
                  <a:srgbClr val="002060"/>
                </a:solidFill>
                <a:effectLst/>
                <a:ea typeface="DengXian" panose="02010600030101010101" pitchFamily="2" charset="-122"/>
              </a:rPr>
              <a:t>"Spor yapan kadınların, belirli vücut bölgelerine odaklanan kamera açıları tarafından nesneleştirilme olasılığı, erkek meslektaşlarına kıyasla 10 kat daha fazladır."</a:t>
            </a:r>
          </a:p>
          <a:p>
            <a:pPr algn="just"/>
            <a:r>
              <a:rPr lang="tr-TR" sz="1600" dirty="0">
                <a:solidFill>
                  <a:srgbClr val="002060"/>
                </a:solidFill>
                <a:effectLst/>
                <a:ea typeface="DengXian" panose="02010600030101010101" pitchFamily="2" charset="-122"/>
              </a:rPr>
              <a:t> </a:t>
            </a:r>
          </a:p>
          <a:p>
            <a:pPr algn="just"/>
            <a:endParaRPr lang="tr-TR" sz="1600" dirty="0">
              <a:solidFill>
                <a:srgbClr val="002060"/>
              </a:solidFill>
              <a:effectLst/>
              <a:ea typeface="DengXian" panose="02010600030101010101" pitchFamily="2" charset="-122"/>
            </a:endParaRPr>
          </a:p>
          <a:p>
            <a:pPr algn="just"/>
            <a:endParaRPr lang="tr-TR" sz="1600" dirty="0">
              <a:solidFill>
                <a:srgbClr val="002060"/>
              </a:solidFill>
              <a:ea typeface="DengXian" panose="02010600030101010101" pitchFamily="2" charset="-122"/>
            </a:endParaRPr>
          </a:p>
          <a:p>
            <a:pPr algn="just"/>
            <a:r>
              <a:rPr lang="tr-TR" sz="1600" dirty="0">
                <a:solidFill>
                  <a:srgbClr val="002060"/>
                </a:solidFill>
                <a:effectLst/>
                <a:ea typeface="DengXian" panose="02010600030101010101" pitchFamily="2" charset="-122"/>
              </a:rPr>
              <a:t>Unilever'in güzellik markası LUX'tan yeni bir kampanya, profesyonel ve amatör kadın sporlarının artan küresel popülaritesi kutlanacak bir şey olsa da, yarışmalardaki kadın sporcularla ilgili medyada yer alan haberlerin çoğunun hala hedefi kaçırdığını vurguluyor.</a:t>
            </a:r>
          </a:p>
          <a:p>
            <a:pPr algn="just"/>
            <a:r>
              <a:rPr lang="tr-TR" sz="1600" dirty="0">
                <a:solidFill>
                  <a:srgbClr val="002060"/>
                </a:solidFill>
                <a:effectLst/>
                <a:ea typeface="DengXian" panose="02010600030101010101" pitchFamily="2" charset="-122"/>
              </a:rPr>
              <a:t> </a:t>
            </a:r>
          </a:p>
          <a:p>
            <a:pPr algn="just"/>
            <a:r>
              <a:rPr lang="tr-TR" sz="1600" dirty="0">
                <a:solidFill>
                  <a:srgbClr val="002060"/>
                </a:solidFill>
                <a:effectLst/>
                <a:ea typeface="DengXian" panose="02010600030101010101" pitchFamily="2" charset="-122"/>
              </a:rPr>
              <a:t> </a:t>
            </a:r>
          </a:p>
        </p:txBody>
      </p:sp>
      <p:pic>
        <p:nvPicPr>
          <p:cNvPr id="5124" name="Picture 4" descr="The Highest-Paid Female Athletes Score A Record $167 Million">
            <a:extLst>
              <a:ext uri="{FF2B5EF4-FFF2-40B4-BE49-F238E27FC236}">
                <a16:creationId xmlns:a16="http://schemas.microsoft.com/office/drawing/2014/main" id="{865D5AB2-376E-5A54-E080-2860E4DDAB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7025" y="1636841"/>
            <a:ext cx="5347334" cy="33265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EBD3434-7099-F2DF-60D7-312584CBF95F}"/>
              </a:ext>
            </a:extLst>
          </p:cNvPr>
          <p:cNvSpPr txBox="1"/>
          <p:nvPr/>
        </p:nvSpPr>
        <p:spPr>
          <a:xfrm>
            <a:off x="87398" y="274417"/>
            <a:ext cx="10770123"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tr-TR" sz="2000" dirty="0">
                <a:solidFill>
                  <a:srgbClr val="002060"/>
                </a:solidFill>
                <a:latin typeface="Arial Black" panose="020B0A04020102020204" pitchFamily="34" charset="0"/>
              </a:rPr>
              <a:t>LUX INITIATIVE, SPOR MEDYASINI KADIN SPORCULARA YÖNELİK 'AÇIYI DEĞİŞTİRMEYE' DAVET EDİYOR</a:t>
            </a:r>
          </a:p>
        </p:txBody>
      </p:sp>
      <p:sp>
        <p:nvSpPr>
          <p:cNvPr id="6" name="TextBox 5">
            <a:extLst>
              <a:ext uri="{FF2B5EF4-FFF2-40B4-BE49-F238E27FC236}">
                <a16:creationId xmlns:a16="http://schemas.microsoft.com/office/drawing/2014/main" id="{7576C2BD-82BF-B9C6-27D9-D5F7440A8FFB}"/>
              </a:ext>
            </a:extLst>
          </p:cNvPr>
          <p:cNvSpPr txBox="1"/>
          <p:nvPr/>
        </p:nvSpPr>
        <p:spPr>
          <a:xfrm>
            <a:off x="0" y="5508300"/>
            <a:ext cx="11488553"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tr-TR" sz="1600" dirty="0">
                <a:solidFill>
                  <a:srgbClr val="002060"/>
                </a:solidFill>
                <a:effectLst/>
                <a:ea typeface="DengXian" panose="02010600030101010101" pitchFamily="2" charset="-122"/>
              </a:rPr>
              <a:t>Kelimenin tam anlamıyla, marka, "saldırgan açılar ve sporun katılımcılara sağladığı gücü potansiyel olarak değersizleştirebilecek aşırı yakın plan çekimler yoluyla, sportif başarılardan çok kadın anatomisine çok fazla odaklanarak" diye ekliyor.</a:t>
            </a:r>
          </a:p>
        </p:txBody>
      </p:sp>
    </p:spTree>
    <p:extLst>
      <p:ext uri="{BB962C8B-B14F-4D97-AF65-F5344CB8AC3E}">
        <p14:creationId xmlns:p14="http://schemas.microsoft.com/office/powerpoint/2010/main" val="78146087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94;p21">
            <a:extLst>
              <a:ext uri="{FF2B5EF4-FFF2-40B4-BE49-F238E27FC236}">
                <a16:creationId xmlns:a16="http://schemas.microsoft.com/office/drawing/2014/main" id="{B4F14D13-3764-EA12-FCE8-DA112BF962F3}"/>
              </a:ext>
            </a:extLst>
          </p:cNvPr>
          <p:cNvPicPr preferRelativeResize="0"/>
          <p:nvPr/>
        </p:nvPicPr>
        <p:blipFill rotWithShape="1">
          <a:blip r:embed="rId2">
            <a:alphaModFix/>
            <a:extLst>
              <a:ext uri="{BEBA8EAE-BF5A-486C-A8C5-ECC9F3942E4B}">
                <a14:imgProps xmlns:a14="http://schemas.microsoft.com/office/drawing/2010/main">
                  <a14:imgLayer r:embed="rId3">
                    <a14:imgEffect>
                      <a14:saturation sat="200000"/>
                    </a14:imgEffect>
                  </a14:imgLayer>
                </a14:imgProps>
              </a:ext>
            </a:extLst>
          </a:blip>
          <a:srcRect/>
          <a:stretch/>
        </p:blipFill>
        <p:spPr>
          <a:xfrm>
            <a:off x="0" y="0"/>
            <a:ext cx="12192000" cy="6858000"/>
          </a:xfrm>
          <a:prstGeom prst="rect">
            <a:avLst/>
          </a:prstGeom>
          <a:noFill/>
          <a:ln>
            <a:noFill/>
          </a:ln>
        </p:spPr>
      </p:pic>
      <p:sp>
        <p:nvSpPr>
          <p:cNvPr id="2" name="Title 1">
            <a:extLst>
              <a:ext uri="{FF2B5EF4-FFF2-40B4-BE49-F238E27FC236}">
                <a16:creationId xmlns:a16="http://schemas.microsoft.com/office/drawing/2014/main" id="{33147161-BE75-6746-962A-1DDF19DCD611}"/>
              </a:ext>
            </a:extLst>
          </p:cNvPr>
          <p:cNvSpPr>
            <a:spLocks noGrp="1"/>
          </p:cNvSpPr>
          <p:nvPr>
            <p:ph type="title"/>
          </p:nvPr>
        </p:nvSpPr>
        <p:spPr>
          <a:xfrm>
            <a:off x="2518520" y="2491369"/>
            <a:ext cx="6396335" cy="959288"/>
          </a:xfrm>
        </p:spPr>
        <p:txBody>
          <a:bodyPr/>
          <a:lstStyle/>
          <a:p>
            <a:pPr algn="ctr"/>
            <a:r>
              <a:rPr lang="tr-TR" sz="3200" dirty="0"/>
              <a:t>sürdürülebilirlik</a:t>
            </a:r>
            <a:endParaRPr lang="en-US" sz="3200" dirty="0"/>
          </a:p>
        </p:txBody>
      </p:sp>
    </p:spTree>
    <p:extLst>
      <p:ext uri="{BB962C8B-B14F-4D97-AF65-F5344CB8AC3E}">
        <p14:creationId xmlns:p14="http://schemas.microsoft.com/office/powerpoint/2010/main" val="353060362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EEAE08-D5F3-A44A-90CA-B5C6588863F2}"/>
              </a:ext>
            </a:extLst>
          </p:cNvPr>
          <p:cNvSpPr>
            <a:spLocks noGrp="1"/>
          </p:cNvSpPr>
          <p:nvPr>
            <p:ph type="sldNum" sz="quarter" idx="12"/>
          </p:nvPr>
        </p:nvSpPr>
        <p:spPr/>
        <p:txBody>
          <a:bodyPr/>
          <a:lstStyle/>
          <a:p>
            <a:fld id="{63B0956B-06A2-6A4F-8B64-8A56ADA5E301}" type="slidenum">
              <a:rPr lang="en-US" smtClean="0"/>
              <a:pPr/>
              <a:t>20</a:t>
            </a:fld>
            <a:endParaRPr lang="en-US" dirty="0"/>
          </a:p>
        </p:txBody>
      </p:sp>
      <p:sp>
        <p:nvSpPr>
          <p:cNvPr id="2" name="TextBox 1">
            <a:extLst>
              <a:ext uri="{FF2B5EF4-FFF2-40B4-BE49-F238E27FC236}">
                <a16:creationId xmlns:a16="http://schemas.microsoft.com/office/drawing/2014/main" id="{205065DB-7610-FA2C-CBFA-E5A2EECEBC2F}"/>
              </a:ext>
            </a:extLst>
          </p:cNvPr>
          <p:cNvSpPr txBox="1"/>
          <p:nvPr/>
        </p:nvSpPr>
        <p:spPr>
          <a:xfrm>
            <a:off x="87398" y="274417"/>
            <a:ext cx="10770123"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tr-TR" sz="2000" dirty="0">
                <a:solidFill>
                  <a:srgbClr val="002060"/>
                </a:solidFill>
                <a:latin typeface="Arial Black" panose="020B0A04020102020204" pitchFamily="34" charset="0"/>
              </a:rPr>
              <a:t>LUX INITIATIVE, SPOR MEDYASINI KADIN SPORCULARA YÖNELİK 'AÇIYI DEĞİŞTİRMEYE' DAVET EDİYOR</a:t>
            </a:r>
          </a:p>
        </p:txBody>
      </p:sp>
      <p:sp>
        <p:nvSpPr>
          <p:cNvPr id="5" name="TextBox 4">
            <a:extLst>
              <a:ext uri="{FF2B5EF4-FFF2-40B4-BE49-F238E27FC236}">
                <a16:creationId xmlns:a16="http://schemas.microsoft.com/office/drawing/2014/main" id="{DE003F07-1B6A-B514-DB84-B8624694E7F0}"/>
              </a:ext>
            </a:extLst>
          </p:cNvPr>
          <p:cNvSpPr txBox="1"/>
          <p:nvPr/>
        </p:nvSpPr>
        <p:spPr>
          <a:xfrm>
            <a:off x="6006998" y="2811991"/>
            <a:ext cx="6097604" cy="1077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tr-TR" sz="1600" dirty="0">
                <a:solidFill>
                  <a:srgbClr val="002060"/>
                </a:solidFill>
                <a:effectLst/>
                <a:ea typeface="DengXian" panose="02010600030101010101" pitchFamily="2" charset="-122"/>
              </a:rPr>
              <a:t>Kadınları günlük cinsiyetçiliğe karşı desteklemek amacıyla LUX, konuyla ilgili farkındalığı artırmak ve hem yayıncılar hem de izleyicilerle onları "Açıyı Değiştirmeye" teşvik etmek için bir konuşma başlatmak istiyor.</a:t>
            </a:r>
          </a:p>
        </p:txBody>
      </p:sp>
      <p:sp>
        <p:nvSpPr>
          <p:cNvPr id="6" name="TextBox 5">
            <a:extLst>
              <a:ext uri="{FF2B5EF4-FFF2-40B4-BE49-F238E27FC236}">
                <a16:creationId xmlns:a16="http://schemas.microsoft.com/office/drawing/2014/main" id="{17F846D0-3734-5B52-FB66-3260E8D52C3C}"/>
              </a:ext>
            </a:extLst>
          </p:cNvPr>
          <p:cNvSpPr txBox="1"/>
          <p:nvPr/>
        </p:nvSpPr>
        <p:spPr>
          <a:xfrm>
            <a:off x="167641" y="5163002"/>
            <a:ext cx="12017204" cy="1292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endParaRPr lang="tr-TR" sz="1400" dirty="0">
              <a:solidFill>
                <a:srgbClr val="002060"/>
              </a:solidFill>
              <a:effectLst/>
              <a:latin typeface="Calibri" panose="020F0502020204030204" pitchFamily="34" charset="0"/>
              <a:ea typeface="DengXian" panose="02010600030101010101" pitchFamily="2" charset="-122"/>
            </a:endParaRPr>
          </a:p>
          <a:p>
            <a:pPr algn="just"/>
            <a:r>
              <a:rPr lang="tr-TR" sz="1400" dirty="0">
                <a:solidFill>
                  <a:srgbClr val="002060"/>
                </a:solidFill>
                <a:effectLst/>
                <a:latin typeface="Calibri" panose="020F0502020204030204" pitchFamily="34" charset="0"/>
                <a:ea typeface="DengXian" panose="02010600030101010101" pitchFamily="2" charset="-122"/>
              </a:rPr>
              <a:t>"</a:t>
            </a:r>
            <a:r>
              <a:rPr lang="tr-TR" sz="1600" dirty="0">
                <a:solidFill>
                  <a:srgbClr val="002060"/>
                </a:solidFill>
                <a:effectLst/>
                <a:ea typeface="DengXian" panose="02010600030101010101" pitchFamily="2" charset="-122"/>
              </a:rPr>
              <a:t>Change The Angle" (Açıyı Değiştir) girişiminin bir parçası olarak kadın oyuncular vücutlarına, spor yayıncılarının odaklanma eğiliminde olduğu aynı alanlara QR kodları taktı.</a:t>
            </a:r>
          </a:p>
          <a:p>
            <a:pPr algn="just"/>
            <a:r>
              <a:rPr lang="tr-TR" sz="1600" dirty="0">
                <a:solidFill>
                  <a:srgbClr val="002060"/>
                </a:solidFill>
                <a:effectLst/>
                <a:ea typeface="DengXian" panose="02010600030101010101" pitchFamily="2" charset="-122"/>
              </a:rPr>
              <a:t> </a:t>
            </a:r>
          </a:p>
          <a:p>
            <a:pPr algn="just"/>
            <a:r>
              <a:rPr lang="tr-TR" sz="1600" dirty="0">
                <a:solidFill>
                  <a:srgbClr val="002060"/>
                </a:solidFill>
                <a:effectLst/>
                <a:ea typeface="DengXian" panose="02010600030101010101" pitchFamily="2" charset="-122"/>
              </a:rPr>
              <a:t>Kod tarandığında, izleyiciyi LUX tarafından yapılmış bir filme yönlendiriyor. fiziksel özelliklerinden ziyade</a:t>
            </a:r>
            <a:r>
              <a:rPr lang="tr-TR" sz="1400" dirty="0">
                <a:solidFill>
                  <a:srgbClr val="002060"/>
                </a:solidFill>
                <a:effectLst/>
                <a:latin typeface="Calibri" panose="020F0502020204030204" pitchFamily="34" charset="0"/>
                <a:ea typeface="DengXian" panose="02010600030101010101" pitchFamily="2" charset="-122"/>
              </a:rPr>
              <a:t>.</a:t>
            </a:r>
            <a:endParaRPr lang="tr-TR" sz="1200" dirty="0">
              <a:solidFill>
                <a:srgbClr val="002060"/>
              </a:solidFill>
              <a:effectLst/>
              <a:latin typeface="Calibri" panose="020F0502020204030204" pitchFamily="34" charset="0"/>
              <a:ea typeface="DengXian" panose="02010600030101010101" pitchFamily="2" charset="-122"/>
            </a:endParaRPr>
          </a:p>
        </p:txBody>
      </p:sp>
      <p:pic>
        <p:nvPicPr>
          <p:cNvPr id="8" name="Picture 7" descr="A group of people in uniform&#10;&#10;Description automatically generated with low confidence">
            <a:extLst>
              <a:ext uri="{FF2B5EF4-FFF2-40B4-BE49-F238E27FC236}">
                <a16:creationId xmlns:a16="http://schemas.microsoft.com/office/drawing/2014/main" id="{3C430D2F-584C-FB01-2280-8D5D704165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106" y="1476080"/>
            <a:ext cx="5623560" cy="3749040"/>
          </a:xfrm>
          <a:prstGeom prst="rect">
            <a:avLst/>
          </a:prstGeom>
        </p:spPr>
      </p:pic>
    </p:spTree>
    <p:extLst>
      <p:ext uri="{BB962C8B-B14F-4D97-AF65-F5344CB8AC3E}">
        <p14:creationId xmlns:p14="http://schemas.microsoft.com/office/powerpoint/2010/main" val="88958789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D5CBB12-6E73-DA40-9C8D-58152DB3208E}"/>
              </a:ext>
            </a:extLst>
          </p:cNvPr>
          <p:cNvSpPr>
            <a:spLocks noGrp="1"/>
          </p:cNvSpPr>
          <p:nvPr>
            <p:ph type="body" sz="quarter" idx="11"/>
          </p:nvPr>
        </p:nvSpPr>
        <p:spPr/>
        <p:txBody>
          <a:bodyPr/>
          <a:lstStyle/>
          <a:p>
            <a:endParaRPr lang="en-US" dirty="0"/>
          </a:p>
        </p:txBody>
      </p:sp>
      <p:sp>
        <p:nvSpPr>
          <p:cNvPr id="3" name="Slide Number Placeholder 2">
            <a:extLst>
              <a:ext uri="{FF2B5EF4-FFF2-40B4-BE49-F238E27FC236}">
                <a16:creationId xmlns:a16="http://schemas.microsoft.com/office/drawing/2014/main" id="{BE76929D-ADDF-1F47-8B10-F9AA74A6019E}"/>
              </a:ext>
            </a:extLst>
          </p:cNvPr>
          <p:cNvSpPr>
            <a:spLocks noGrp="1"/>
          </p:cNvSpPr>
          <p:nvPr>
            <p:ph type="sldNum" sz="quarter" idx="12"/>
          </p:nvPr>
        </p:nvSpPr>
        <p:spPr/>
        <p:txBody>
          <a:bodyPr/>
          <a:lstStyle/>
          <a:p>
            <a:fld id="{63B0956B-06A2-6A4F-8B64-8A56ADA5E301}" type="slidenum">
              <a:rPr lang="en-US" smtClean="0"/>
              <a:pPr/>
              <a:t>21</a:t>
            </a:fld>
            <a:endParaRPr lang="en-US" dirty="0"/>
          </a:p>
        </p:txBody>
      </p:sp>
      <p:pic>
        <p:nvPicPr>
          <p:cNvPr id="6146" name="Picture 2" descr="Lux Initiative Challenges Sports Media to 'Change the Angle' Towards Female  Athletes">
            <a:extLst>
              <a:ext uri="{FF2B5EF4-FFF2-40B4-BE49-F238E27FC236}">
                <a16:creationId xmlns:a16="http://schemas.microsoft.com/office/drawing/2014/main" id="{40E8F389-2A48-7A1D-AC89-37A07EA89B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4225" y="2796619"/>
            <a:ext cx="7043550" cy="36590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485012F-8612-CA3E-E942-C56C883E4098}"/>
              </a:ext>
            </a:extLst>
          </p:cNvPr>
          <p:cNvSpPr txBox="1"/>
          <p:nvPr/>
        </p:nvSpPr>
        <p:spPr>
          <a:xfrm>
            <a:off x="87398" y="1298482"/>
            <a:ext cx="11803610"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tr-TR" sz="1600" dirty="0">
                <a:solidFill>
                  <a:srgbClr val="002060"/>
                </a:solidFill>
                <a:effectLst/>
                <a:ea typeface="DengXian" panose="02010600030101010101" pitchFamily="2" charset="-122"/>
              </a:rPr>
              <a:t>Plaj voleybolu seçimi stratejiktir, çünkü spor, sıcak koşullar altında ve minimal giysilerle oynanması nedeniyle çoğu kişiden daha fazla önyargıdan muzdariptir. Marka, dikkatin yanlış yönlendirilmesi açısından en bariz sporlardan biri olsa da, sorunun küresel olduğunu belirtiyor. Sonuç olarak, Kriket yorumcusu Kass Naidoo, Netball yıldızı Bongi Msomi, LUX Marka Elçisi Zozibini Tunzi gibi önemli spor fenomenleri, QR kodunun ve altında yatan mesajın yayılmasına yardımcı olarak çevrimiçi ve gerçek dünyadaki önemli etkilerini kampanyanın arkasına attı.</a:t>
            </a:r>
          </a:p>
        </p:txBody>
      </p:sp>
      <p:sp>
        <p:nvSpPr>
          <p:cNvPr id="4" name="TextBox 3">
            <a:extLst>
              <a:ext uri="{FF2B5EF4-FFF2-40B4-BE49-F238E27FC236}">
                <a16:creationId xmlns:a16="http://schemas.microsoft.com/office/drawing/2014/main" id="{66125187-6A7F-75B9-E19A-C863791BCCD6}"/>
              </a:ext>
            </a:extLst>
          </p:cNvPr>
          <p:cNvSpPr txBox="1"/>
          <p:nvPr/>
        </p:nvSpPr>
        <p:spPr>
          <a:xfrm>
            <a:off x="87398" y="274417"/>
            <a:ext cx="10770123"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tr-TR" sz="2000" dirty="0">
                <a:solidFill>
                  <a:srgbClr val="002060"/>
                </a:solidFill>
                <a:latin typeface="Arial Black" panose="020B0A04020102020204" pitchFamily="34" charset="0"/>
              </a:rPr>
              <a:t>LUX INITIATIVE, SPOR MEDYASINI KADIN SPORCULARA YÖNELİK 'AÇIYI DEĞİŞTİRMEYE' DAVET EDİYOR</a:t>
            </a:r>
          </a:p>
        </p:txBody>
      </p:sp>
    </p:spTree>
    <p:extLst>
      <p:ext uri="{BB962C8B-B14F-4D97-AF65-F5344CB8AC3E}">
        <p14:creationId xmlns:p14="http://schemas.microsoft.com/office/powerpoint/2010/main" val="86321902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EEAE08-D5F3-A44A-90CA-B5C6588863F2}"/>
              </a:ext>
            </a:extLst>
          </p:cNvPr>
          <p:cNvSpPr>
            <a:spLocks noGrp="1"/>
          </p:cNvSpPr>
          <p:nvPr>
            <p:ph type="sldNum" sz="quarter" idx="12"/>
          </p:nvPr>
        </p:nvSpPr>
        <p:spPr/>
        <p:txBody>
          <a:bodyPr/>
          <a:lstStyle/>
          <a:p>
            <a:fld id="{63B0956B-06A2-6A4F-8B64-8A56ADA5E301}" type="slidenum">
              <a:rPr lang="en-US" smtClean="0"/>
              <a:pPr/>
              <a:t>22</a:t>
            </a:fld>
            <a:endParaRPr lang="en-US" dirty="0"/>
          </a:p>
        </p:txBody>
      </p:sp>
      <p:sp>
        <p:nvSpPr>
          <p:cNvPr id="2" name="TextBox 1">
            <a:extLst>
              <a:ext uri="{FF2B5EF4-FFF2-40B4-BE49-F238E27FC236}">
                <a16:creationId xmlns:a16="http://schemas.microsoft.com/office/drawing/2014/main" id="{8354C9C9-578F-928A-3753-BB4B016537D5}"/>
              </a:ext>
            </a:extLst>
          </p:cNvPr>
          <p:cNvSpPr txBox="1"/>
          <p:nvPr/>
        </p:nvSpPr>
        <p:spPr>
          <a:xfrm>
            <a:off x="0" y="5013923"/>
            <a:ext cx="12192000"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tr-TR" sz="1600" dirty="0">
                <a:solidFill>
                  <a:srgbClr val="002060"/>
                </a:solidFill>
                <a:effectLst/>
                <a:ea typeface="DengXian" panose="02010600030101010101" pitchFamily="2" charset="-122"/>
              </a:rPr>
              <a:t>Marka, bu amaçla, Güney Afrikalı STK Sonke Gender Justice ile Güney Afrika'daki kadınların sokak taciziyle mücadele etmelerine yardımcı olmak için erkekler ve erkek çocuklar arasında sürekli davranış değişikliğini etkileyerek ortaklık kurdu. Ortaklığın, kadınların güzelliklerini tam ve otantik bir şekilde ifade etmeleri için güvenli alanlar olan topluluklar yaratmak için din ve toplum liderlerini, medya personelini, öğretmenleri ve öğrenci etkileyicilerini eğiterek gündelik cinsiyetçiliği pekiştiren sosyal normları değiştirmeyi amaçladığını ekledi.</a:t>
            </a:r>
          </a:p>
          <a:p>
            <a:pPr algn="just"/>
            <a:r>
              <a:rPr lang="tr-TR" sz="1600" dirty="0">
                <a:effectLst/>
                <a:ea typeface="DengXian" panose="02010600030101010101" pitchFamily="2" charset="-122"/>
              </a:rPr>
              <a:t> </a:t>
            </a:r>
          </a:p>
        </p:txBody>
      </p:sp>
      <p:sp>
        <p:nvSpPr>
          <p:cNvPr id="4" name="TextBox 3">
            <a:extLst>
              <a:ext uri="{FF2B5EF4-FFF2-40B4-BE49-F238E27FC236}">
                <a16:creationId xmlns:a16="http://schemas.microsoft.com/office/drawing/2014/main" id="{BBD95F40-674D-7336-F236-3B8ADC435496}"/>
              </a:ext>
            </a:extLst>
          </p:cNvPr>
          <p:cNvSpPr txBox="1"/>
          <p:nvPr/>
        </p:nvSpPr>
        <p:spPr>
          <a:xfrm>
            <a:off x="87398" y="274417"/>
            <a:ext cx="10770123"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tr-TR" sz="2000" dirty="0">
                <a:solidFill>
                  <a:srgbClr val="002060"/>
                </a:solidFill>
                <a:latin typeface="Arial Black" panose="020B0A04020102020204" pitchFamily="34" charset="0"/>
              </a:rPr>
              <a:t>LUX INITIATIVE, SPOR MEDYASINI KADIN SPORCULARA YÖNELİK 'AÇIYI DEĞİŞTİRMEYE' DAVET EDİYOR</a:t>
            </a:r>
          </a:p>
        </p:txBody>
      </p:sp>
      <p:pic>
        <p:nvPicPr>
          <p:cNvPr id="6" name="Picture 5" descr="A person with a medal in her mouth&#10;&#10;Description automatically generated with medium confidence">
            <a:extLst>
              <a:ext uri="{FF2B5EF4-FFF2-40B4-BE49-F238E27FC236}">
                <a16:creationId xmlns:a16="http://schemas.microsoft.com/office/drawing/2014/main" id="{73FAEA29-4892-6095-2EB2-7817C2E10B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3430" y="1318661"/>
            <a:ext cx="5987315" cy="3558932"/>
          </a:xfrm>
          <a:prstGeom prst="rect">
            <a:avLst/>
          </a:prstGeom>
        </p:spPr>
      </p:pic>
    </p:spTree>
    <p:extLst>
      <p:ext uri="{BB962C8B-B14F-4D97-AF65-F5344CB8AC3E}">
        <p14:creationId xmlns:p14="http://schemas.microsoft.com/office/powerpoint/2010/main" val="219288768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3E9BB-4E18-1540-ABD2-642E68E917EE}"/>
              </a:ext>
            </a:extLst>
          </p:cNvPr>
          <p:cNvSpPr>
            <a:spLocks noGrp="1"/>
          </p:cNvSpPr>
          <p:nvPr>
            <p:ph type="title"/>
          </p:nvPr>
        </p:nvSpPr>
        <p:spPr>
          <a:xfrm>
            <a:off x="211330" y="2781300"/>
            <a:ext cx="5694170" cy="1606988"/>
          </a:xfrm>
        </p:spPr>
        <p:txBody>
          <a:bodyPr/>
          <a:lstStyle/>
          <a:p>
            <a:r>
              <a:rPr lang="tr-TR" sz="2400" b="1" dirty="0">
                <a:effectLst/>
                <a:latin typeface="Arial Black" panose="020B0A04020102020204" pitchFamily="34" charset="0"/>
                <a:ea typeface="DengXian" panose="02010600030101010101" pitchFamily="2" charset="-122"/>
              </a:rPr>
              <a:t>WPP, üretken AI ve marka deneyimi tasarımı teklifini genişleten Sonic marka ajansı amfisini satın aldı</a:t>
            </a:r>
            <a:endParaRPr lang="tr-TR" sz="2400" dirty="0">
              <a:effectLst/>
              <a:latin typeface="Arial Black" panose="020B0A04020102020204" pitchFamily="34" charset="0"/>
              <a:ea typeface="DengXian" panose="02010600030101010101" pitchFamily="2" charset="-122"/>
            </a:endParaRPr>
          </a:p>
        </p:txBody>
      </p:sp>
    </p:spTree>
    <p:extLst>
      <p:ext uri="{BB962C8B-B14F-4D97-AF65-F5344CB8AC3E}">
        <p14:creationId xmlns:p14="http://schemas.microsoft.com/office/powerpoint/2010/main" val="2897184948"/>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D5CBB12-6E73-DA40-9C8D-58152DB3208E}"/>
              </a:ext>
            </a:extLst>
          </p:cNvPr>
          <p:cNvSpPr>
            <a:spLocks noGrp="1"/>
          </p:cNvSpPr>
          <p:nvPr>
            <p:ph type="body" sz="quarter" idx="11"/>
          </p:nvPr>
        </p:nvSpPr>
        <p:spPr/>
        <p:txBody>
          <a:bodyPr/>
          <a:lstStyle/>
          <a:p>
            <a:endParaRPr lang="en-US" dirty="0"/>
          </a:p>
        </p:txBody>
      </p:sp>
      <p:sp>
        <p:nvSpPr>
          <p:cNvPr id="3" name="Slide Number Placeholder 2">
            <a:extLst>
              <a:ext uri="{FF2B5EF4-FFF2-40B4-BE49-F238E27FC236}">
                <a16:creationId xmlns:a16="http://schemas.microsoft.com/office/drawing/2014/main" id="{BE76929D-ADDF-1F47-8B10-F9AA74A6019E}"/>
              </a:ext>
            </a:extLst>
          </p:cNvPr>
          <p:cNvSpPr>
            <a:spLocks noGrp="1"/>
          </p:cNvSpPr>
          <p:nvPr>
            <p:ph type="sldNum" sz="quarter" idx="12"/>
          </p:nvPr>
        </p:nvSpPr>
        <p:spPr/>
        <p:txBody>
          <a:bodyPr/>
          <a:lstStyle/>
          <a:p>
            <a:fld id="{63B0956B-06A2-6A4F-8B64-8A56ADA5E301}" type="slidenum">
              <a:rPr lang="en-US" smtClean="0"/>
              <a:pPr/>
              <a:t>24</a:t>
            </a:fld>
            <a:endParaRPr lang="en-US" dirty="0"/>
          </a:p>
        </p:txBody>
      </p:sp>
      <p:sp>
        <p:nvSpPr>
          <p:cNvPr id="4" name="TextBox 3">
            <a:extLst>
              <a:ext uri="{FF2B5EF4-FFF2-40B4-BE49-F238E27FC236}">
                <a16:creationId xmlns:a16="http://schemas.microsoft.com/office/drawing/2014/main" id="{FAD2D21A-CFE1-7195-BEDE-2DFC0C45EEEE}"/>
              </a:ext>
            </a:extLst>
          </p:cNvPr>
          <p:cNvSpPr txBox="1"/>
          <p:nvPr/>
        </p:nvSpPr>
        <p:spPr>
          <a:xfrm>
            <a:off x="95249" y="1264088"/>
            <a:ext cx="11929109" cy="20928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tr-TR" sz="1600" dirty="0">
                <a:solidFill>
                  <a:srgbClr val="002060"/>
                </a:solidFill>
                <a:effectLst/>
                <a:ea typeface="DengXian" panose="02010600030101010101" pitchFamily="2" charset="-122"/>
              </a:rPr>
              <a:t>Amfinin uzmanlığı, WPP'nin deneyimsel markalama konusundaki teklifini ve müşteriler için yüksek kaliteli, farklılaştırılmış ve sahiplenilebilir ses deneyimleri yaratma becerisini güçlendirecektir. GenZ tüketicilerinin %75'i müziğin kendilerini markalara daha bağlı hissetmelerine yardımcı olduğunu söylemesiyle, ses hayati bir marka unsuru olarak büyümeye devam ederken satın alma gerçekleşti.</a:t>
            </a:r>
          </a:p>
          <a:p>
            <a:pPr algn="just"/>
            <a:r>
              <a:rPr lang="tr-TR" sz="1600" dirty="0">
                <a:solidFill>
                  <a:srgbClr val="002060"/>
                </a:solidFill>
                <a:effectLst/>
                <a:ea typeface="DengXian" panose="02010600030101010101" pitchFamily="2" charset="-122"/>
              </a:rPr>
              <a:t> </a:t>
            </a:r>
          </a:p>
          <a:p>
            <a:pPr algn="just"/>
            <a:r>
              <a:rPr lang="tr-TR" sz="1600" dirty="0">
                <a:solidFill>
                  <a:srgbClr val="002060"/>
                </a:solidFill>
                <a:effectLst/>
                <a:ea typeface="DengXian" panose="02010600030101010101" pitchFamily="2" charset="-122"/>
              </a:rPr>
              <a:t>Amp, WPP marka ve tasarım danışmanlığı Landor &amp; Fitch'e katılarak, ajansın müşteri ve çalışan deneyimlerini dönüştüren ve markaları rekabetçi bir pazarda farklı kılan sürükleyici marka kimlikleri sunma konusundaki uzmanlığına katkıda bulunacak.</a:t>
            </a:r>
          </a:p>
          <a:p>
            <a:r>
              <a:rPr lang="tr-TR" sz="1800" dirty="0">
                <a:effectLst/>
                <a:latin typeface="Calibri" panose="020F0502020204030204" pitchFamily="34" charset="0"/>
                <a:ea typeface="DengXian" panose="02010600030101010101" pitchFamily="2" charset="-122"/>
              </a:rPr>
              <a:t> </a:t>
            </a:r>
            <a:endParaRPr lang="tr-TR" sz="1600" dirty="0">
              <a:effectLst/>
              <a:latin typeface="Calibri" panose="020F0502020204030204" pitchFamily="34" charset="0"/>
              <a:ea typeface="DengXian" panose="02010600030101010101" pitchFamily="2" charset="-122"/>
            </a:endParaRPr>
          </a:p>
        </p:txBody>
      </p:sp>
      <p:pic>
        <p:nvPicPr>
          <p:cNvPr id="7170" name="Picture 2" descr="WPP Acquires Sonic Branding Agency Amp">
            <a:extLst>
              <a:ext uri="{FF2B5EF4-FFF2-40B4-BE49-F238E27FC236}">
                <a16:creationId xmlns:a16="http://schemas.microsoft.com/office/drawing/2014/main" id="{886D4C55-A183-065F-3C3D-D0E4D7077A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8307" y="3626586"/>
            <a:ext cx="8335478" cy="25594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7D7E0C7-50AA-0556-FA72-A9D239BA5FE3}"/>
              </a:ext>
            </a:extLst>
          </p:cNvPr>
          <p:cNvSpPr txBox="1">
            <a:spLocks/>
          </p:cNvSpPr>
          <p:nvPr/>
        </p:nvSpPr>
        <p:spPr>
          <a:xfrm>
            <a:off x="22856" y="304800"/>
            <a:ext cx="10639425" cy="959288"/>
          </a:xfrm>
          <a:prstGeom prst="rect">
            <a:avLst/>
          </a:prstGeom>
        </p:spPr>
        <p:txBody>
          <a:bodyPr/>
          <a:lstStyle>
            <a:lvl1pPr marL="0" marR="0" indent="0" algn="l" defTabSz="914400" rtl="0" latinLnBrk="0">
              <a:lnSpc>
                <a:spcPct val="90000"/>
              </a:lnSpc>
              <a:spcBef>
                <a:spcPts val="0"/>
              </a:spcBef>
              <a:spcAft>
                <a:spcPts val="0"/>
              </a:spcAft>
              <a:buClrTx/>
              <a:buSzTx/>
              <a:buFontTx/>
              <a:buNone/>
              <a:tabLst/>
              <a:defRPr sz="3900" b="0" i="0" u="none" strike="noStrike" cap="all" spc="-70" baseline="0">
                <a:solidFill>
                  <a:schemeClr val="accent4"/>
                </a:solidFill>
                <a:uFillTx/>
                <a:latin typeface="Arial Black"/>
                <a:ea typeface="Arial Black"/>
                <a:cs typeface="Arial Black"/>
                <a:sym typeface="Arial Black"/>
              </a:defRPr>
            </a:lvl1pPr>
            <a:lvl2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2pPr>
            <a:lvl3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3pPr>
            <a:lvl4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4pPr>
            <a:lvl5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5pPr>
            <a:lvl6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6pPr>
            <a:lvl7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7pPr>
            <a:lvl8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8pPr>
            <a:lvl9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9pPr>
          </a:lstStyle>
          <a:p>
            <a:r>
              <a:rPr lang="tr-TR" sz="2400" b="1" kern="0" dirty="0">
                <a:solidFill>
                  <a:srgbClr val="002060"/>
                </a:solidFill>
                <a:latin typeface="Arial Black" panose="020B0A04020102020204" pitchFamily="34" charset="0"/>
                <a:ea typeface="DengXian" panose="02010600030101010101" pitchFamily="2" charset="-122"/>
              </a:rPr>
              <a:t>WPP, üretken AI ve marka deneyimi tasarımı teklifini genişleten Sonic marka ajansı amfisini satın aldı</a:t>
            </a:r>
            <a:endParaRPr lang="tr-TR" sz="2400" kern="0" dirty="0">
              <a:solidFill>
                <a:srgbClr val="002060"/>
              </a:solidFill>
              <a:latin typeface="Arial Black" panose="020B0A04020102020204" pitchFamily="34" charset="0"/>
              <a:ea typeface="DengXian" panose="02010600030101010101" pitchFamily="2" charset="-122"/>
            </a:endParaRPr>
          </a:p>
        </p:txBody>
      </p:sp>
    </p:spTree>
    <p:extLst>
      <p:ext uri="{BB962C8B-B14F-4D97-AF65-F5344CB8AC3E}">
        <p14:creationId xmlns:p14="http://schemas.microsoft.com/office/powerpoint/2010/main" val="119203035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EEAE08-D5F3-A44A-90CA-B5C6588863F2}"/>
              </a:ext>
            </a:extLst>
          </p:cNvPr>
          <p:cNvSpPr>
            <a:spLocks noGrp="1"/>
          </p:cNvSpPr>
          <p:nvPr>
            <p:ph type="sldNum" sz="quarter" idx="12"/>
          </p:nvPr>
        </p:nvSpPr>
        <p:spPr/>
        <p:txBody>
          <a:bodyPr/>
          <a:lstStyle/>
          <a:p>
            <a:fld id="{63B0956B-06A2-6A4F-8B64-8A56ADA5E301}" type="slidenum">
              <a:rPr lang="en-US" smtClean="0"/>
              <a:pPr/>
              <a:t>25</a:t>
            </a:fld>
            <a:endParaRPr lang="en-US" dirty="0"/>
          </a:p>
        </p:txBody>
      </p:sp>
      <p:sp>
        <p:nvSpPr>
          <p:cNvPr id="2" name="TextBox 1">
            <a:extLst>
              <a:ext uri="{FF2B5EF4-FFF2-40B4-BE49-F238E27FC236}">
                <a16:creationId xmlns:a16="http://schemas.microsoft.com/office/drawing/2014/main" id="{F471B684-BCF9-EFE8-E8C0-E60EF3ECD1BA}"/>
              </a:ext>
            </a:extLst>
          </p:cNvPr>
          <p:cNvSpPr txBox="1"/>
          <p:nvPr/>
        </p:nvSpPr>
        <p:spPr>
          <a:xfrm>
            <a:off x="104875" y="1782395"/>
            <a:ext cx="4399748" cy="32932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tr-TR" sz="1600" dirty="0">
                <a:solidFill>
                  <a:srgbClr val="002060"/>
                </a:solidFill>
                <a:effectLst/>
                <a:ea typeface="DengXian" panose="02010600030101010101" pitchFamily="2" charset="-122"/>
              </a:rPr>
              <a:t>Amfinin müzik ve ses alanındaki stratejik titizliği ve derin uzmanlığı, Sonic DNA® tasarım yaklaşımına dayanmaktadır. Bu benzersiz yaratıcı platform, yapay zeka araç seti olan Sonic Hub® tarafından yükseltildi ve ses varlıklarını analiz etmesine, oluşturmasına ve yönetmesine olanak tanıyarak üretken yapay zekanın potansiyelinden yararlanarak bunları geniş ölçekte sunuyor. Bu yenilikçi yaklaşım, bir markanın ses içeriğinin tutarlı olmasına rağmen farklı kitlelere göre uyarlanmasını sağlayarak tüm tüketici temas noktalarında kusursuz bir deneyim sunar</a:t>
            </a:r>
            <a:endParaRPr lang="tr-TR" sz="1600" dirty="0">
              <a:solidFill>
                <a:srgbClr val="002060"/>
              </a:solidFill>
            </a:endParaRPr>
          </a:p>
        </p:txBody>
      </p:sp>
      <p:sp>
        <p:nvSpPr>
          <p:cNvPr id="4" name="Title 1">
            <a:extLst>
              <a:ext uri="{FF2B5EF4-FFF2-40B4-BE49-F238E27FC236}">
                <a16:creationId xmlns:a16="http://schemas.microsoft.com/office/drawing/2014/main" id="{1FBD09FD-B172-E7FF-09C1-1309414BBF21}"/>
              </a:ext>
            </a:extLst>
          </p:cNvPr>
          <p:cNvSpPr txBox="1">
            <a:spLocks/>
          </p:cNvSpPr>
          <p:nvPr/>
        </p:nvSpPr>
        <p:spPr>
          <a:xfrm>
            <a:off x="22856" y="304800"/>
            <a:ext cx="10639425" cy="959288"/>
          </a:xfrm>
          <a:prstGeom prst="rect">
            <a:avLst/>
          </a:prstGeom>
        </p:spPr>
        <p:txBody>
          <a:bodyPr/>
          <a:lstStyle>
            <a:lvl1pPr marL="0" marR="0" indent="0" algn="l" defTabSz="914400" rtl="0" latinLnBrk="0">
              <a:lnSpc>
                <a:spcPct val="90000"/>
              </a:lnSpc>
              <a:spcBef>
                <a:spcPts val="0"/>
              </a:spcBef>
              <a:spcAft>
                <a:spcPts val="0"/>
              </a:spcAft>
              <a:buClrTx/>
              <a:buSzTx/>
              <a:buFontTx/>
              <a:buNone/>
              <a:tabLst/>
              <a:defRPr sz="3900" b="0" i="0" u="none" strike="noStrike" cap="all" spc="-70" baseline="0">
                <a:solidFill>
                  <a:schemeClr val="accent4"/>
                </a:solidFill>
                <a:uFillTx/>
                <a:latin typeface="Arial Black"/>
                <a:ea typeface="Arial Black"/>
                <a:cs typeface="Arial Black"/>
                <a:sym typeface="Arial Black"/>
              </a:defRPr>
            </a:lvl1pPr>
            <a:lvl2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2pPr>
            <a:lvl3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3pPr>
            <a:lvl4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4pPr>
            <a:lvl5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5pPr>
            <a:lvl6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6pPr>
            <a:lvl7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7pPr>
            <a:lvl8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8pPr>
            <a:lvl9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9pPr>
          </a:lstStyle>
          <a:p>
            <a:r>
              <a:rPr lang="tr-TR" sz="2400" b="1" kern="0" dirty="0">
                <a:solidFill>
                  <a:srgbClr val="002060"/>
                </a:solidFill>
                <a:latin typeface="Arial Black" panose="020B0A04020102020204" pitchFamily="34" charset="0"/>
                <a:ea typeface="DengXian" panose="02010600030101010101" pitchFamily="2" charset="-122"/>
              </a:rPr>
              <a:t>WPP, üretken AI ve marka deneyimi tasarımı teklifini genişleten Sonic marka ajansı amfisini satın aldı</a:t>
            </a:r>
            <a:endParaRPr lang="tr-TR" sz="2400" kern="0" dirty="0">
              <a:solidFill>
                <a:srgbClr val="002060"/>
              </a:solidFill>
              <a:latin typeface="Arial Black" panose="020B0A04020102020204" pitchFamily="34" charset="0"/>
              <a:ea typeface="DengXian" panose="02010600030101010101" pitchFamily="2" charset="-122"/>
            </a:endParaRPr>
          </a:p>
        </p:txBody>
      </p:sp>
      <p:pic>
        <p:nvPicPr>
          <p:cNvPr id="1026" name="Picture 2" descr="WPP Acquires Sonic Branding Agency amp, Expanding Generative">
            <a:extLst>
              <a:ext uri="{FF2B5EF4-FFF2-40B4-BE49-F238E27FC236}">
                <a16:creationId xmlns:a16="http://schemas.microsoft.com/office/drawing/2014/main" id="{E5523371-8450-6EEC-58FF-1FE5570574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6775" y="1720516"/>
            <a:ext cx="6452814" cy="3416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704410"/>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1CF25-F76F-01D3-3870-64F84FE1FCA3}"/>
              </a:ext>
            </a:extLst>
          </p:cNvPr>
          <p:cNvSpPr>
            <a:spLocks noGrp="1"/>
          </p:cNvSpPr>
          <p:nvPr>
            <p:ph type="title"/>
          </p:nvPr>
        </p:nvSpPr>
        <p:spPr>
          <a:xfrm>
            <a:off x="552360" y="3838575"/>
            <a:ext cx="3591015" cy="812502"/>
          </a:xfrm>
        </p:spPr>
        <p:txBody>
          <a:bodyPr/>
          <a:lstStyle/>
          <a:p>
            <a:r>
              <a:rPr lang="tr-TR" b="1" dirty="0">
                <a:latin typeface="Arial Black" panose="020B0A04020102020204" pitchFamily="34" charset="0"/>
              </a:rPr>
              <a:t>teşekkürler</a:t>
            </a:r>
          </a:p>
        </p:txBody>
      </p:sp>
      <p:sp>
        <p:nvSpPr>
          <p:cNvPr id="4" name="Slide Number Placeholder 3">
            <a:extLst>
              <a:ext uri="{FF2B5EF4-FFF2-40B4-BE49-F238E27FC236}">
                <a16:creationId xmlns:a16="http://schemas.microsoft.com/office/drawing/2014/main" id="{4AA5C9F5-DC77-E715-18DC-2EE968C17278}"/>
              </a:ext>
            </a:extLst>
          </p:cNvPr>
          <p:cNvSpPr>
            <a:spLocks noGrp="1"/>
          </p:cNvSpPr>
          <p:nvPr>
            <p:ph type="sldNum" sz="quarter" idx="12"/>
          </p:nvPr>
        </p:nvSpPr>
        <p:spPr/>
        <p:txBody>
          <a:bodyPr/>
          <a:lstStyle/>
          <a:p>
            <a:fld id="{63B0956B-06A2-6A4F-8B64-8A56ADA5E301}" type="slidenum">
              <a:rPr lang="en-US" smtClean="0"/>
              <a:pPr/>
              <a:t>26</a:t>
            </a:fld>
            <a:endParaRPr lang="en-US" dirty="0"/>
          </a:p>
        </p:txBody>
      </p:sp>
    </p:spTree>
    <p:extLst>
      <p:ext uri="{BB962C8B-B14F-4D97-AF65-F5344CB8AC3E}">
        <p14:creationId xmlns:p14="http://schemas.microsoft.com/office/powerpoint/2010/main" val="313730040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79;p38">
            <a:extLst>
              <a:ext uri="{FF2B5EF4-FFF2-40B4-BE49-F238E27FC236}">
                <a16:creationId xmlns:a16="http://schemas.microsoft.com/office/drawing/2014/main" id="{C3C32A21-12E7-0724-D23F-FAC5DE21AC79}"/>
              </a:ext>
            </a:extLst>
          </p:cNvPr>
          <p:cNvPicPr preferRelativeResize="0"/>
          <p:nvPr/>
        </p:nvPicPr>
        <p:blipFill rotWithShape="1">
          <a:blip r:embed="rId3">
            <a:alphaModFix/>
          </a:blip>
          <a:srcRect/>
          <a:stretch/>
        </p:blipFill>
        <p:spPr>
          <a:xfrm>
            <a:off x="-91440" y="4"/>
            <a:ext cx="12283440" cy="6857996"/>
          </a:xfrm>
          <a:prstGeom prst="rect">
            <a:avLst/>
          </a:prstGeom>
          <a:noFill/>
          <a:ln>
            <a:noFill/>
          </a:ln>
        </p:spPr>
      </p:pic>
      <p:sp>
        <p:nvSpPr>
          <p:cNvPr id="84" name="Title 1">
            <a:extLst>
              <a:ext uri="{FF2B5EF4-FFF2-40B4-BE49-F238E27FC236}">
                <a16:creationId xmlns:a16="http://schemas.microsoft.com/office/drawing/2014/main" id="{6A736EB7-1EB7-A26C-E9DB-A171877A8A76}"/>
              </a:ext>
            </a:extLst>
          </p:cNvPr>
          <p:cNvSpPr>
            <a:spLocks noGrp="1"/>
          </p:cNvSpPr>
          <p:nvPr>
            <p:ph type="title"/>
          </p:nvPr>
        </p:nvSpPr>
        <p:spPr>
          <a:xfrm>
            <a:off x="346678" y="1366063"/>
            <a:ext cx="11018520" cy="623138"/>
          </a:xfrm>
        </p:spPr>
        <p:txBody>
          <a:bodyPr anchor="b">
            <a:normAutofit fontScale="90000"/>
          </a:bodyPr>
          <a:lstStyle/>
          <a:p>
            <a:r>
              <a:rPr lang="tr-TR" sz="3100" b="1" dirty="0">
                <a:solidFill>
                  <a:srgbClr val="002060"/>
                </a:solidFill>
                <a:effectLst/>
                <a:latin typeface="Arial Black" panose="020B0A04020102020204" pitchFamily="34" charset="0"/>
                <a:ea typeface="DengXian" panose="02010600030101010101" pitchFamily="2" charset="-122"/>
              </a:rPr>
              <a:t>İnovasyon – insanların ve gezegenin koruyucusu</a:t>
            </a:r>
            <a:br>
              <a:rPr lang="tr-TR" sz="4200" dirty="0">
                <a:effectLst/>
                <a:latin typeface="Calibri" panose="020F0502020204030204" pitchFamily="34" charset="0"/>
                <a:ea typeface="DengXian" panose="02010600030101010101" pitchFamily="2" charset="-122"/>
              </a:rPr>
            </a:br>
            <a:endParaRPr lang="tr-TR" sz="4200" dirty="0"/>
          </a:p>
        </p:txBody>
      </p:sp>
      <p:sp>
        <p:nvSpPr>
          <p:cNvPr id="85" name="Content Placeholder 2">
            <a:extLst>
              <a:ext uri="{FF2B5EF4-FFF2-40B4-BE49-F238E27FC236}">
                <a16:creationId xmlns:a16="http://schemas.microsoft.com/office/drawing/2014/main" id="{BD456FFD-D45F-2124-993C-FE25838FCFC9}"/>
              </a:ext>
            </a:extLst>
          </p:cNvPr>
          <p:cNvSpPr txBox="1">
            <a:spLocks/>
          </p:cNvSpPr>
          <p:nvPr/>
        </p:nvSpPr>
        <p:spPr>
          <a:xfrm>
            <a:off x="120327" y="3107152"/>
            <a:ext cx="6994848" cy="2245897"/>
          </a:xfrm>
          <a:prstGeom prst="rect">
            <a:avLst/>
          </a:prstGeom>
        </p:spPr>
        <p:txBody>
          <a:bodyPr anchor="t">
            <a:normAutofit/>
          </a:bodyPr>
          <a:lstStyle>
            <a:lvl1pPr marL="0" marR="0" indent="0" algn="l" defTabSz="914400" rtl="0" latinLnBrk="0">
              <a:lnSpc>
                <a:spcPct val="90000"/>
              </a:lnSpc>
              <a:spcBef>
                <a:spcPts val="2800"/>
              </a:spcBef>
              <a:spcAft>
                <a:spcPts val="0"/>
              </a:spcAft>
              <a:buClrTx/>
              <a:buSzTx/>
              <a:buFontTx/>
              <a:buNone/>
              <a:tabLst/>
              <a:defRPr sz="1600" b="0" i="0" u="none" strike="noStrike" cap="none" spc="0" baseline="0">
                <a:solidFill>
                  <a:schemeClr val="accent4"/>
                </a:solidFill>
                <a:uFillTx/>
                <a:latin typeface="Georgia" panose="02040502050405020303" pitchFamily="18" charset="0"/>
                <a:ea typeface="Georgia" panose="02040502050405020303" pitchFamily="18" charset="0"/>
                <a:cs typeface="Arial" panose="020B0604020202020204" pitchFamily="34" charset="0"/>
                <a:sym typeface="Georgia"/>
              </a:defRPr>
            </a:lvl1pPr>
            <a:lvl2pPr marL="0" marR="0" indent="11113" algn="l" defTabSz="914400" rtl="0" latinLnBrk="0">
              <a:lnSpc>
                <a:spcPct val="90000"/>
              </a:lnSpc>
              <a:spcBef>
                <a:spcPts val="600"/>
              </a:spcBef>
              <a:spcAft>
                <a:spcPts val="0"/>
              </a:spcAft>
              <a:buClrTx/>
              <a:buSzTx/>
              <a:buFontTx/>
              <a:buNone/>
              <a:tabLst/>
              <a:defRPr sz="1200" b="0" i="0" u="none" strike="noStrike" cap="none" spc="0" baseline="0">
                <a:solidFill>
                  <a:schemeClr val="accent4"/>
                </a:solidFill>
                <a:uFillTx/>
                <a:latin typeface="Georgia"/>
                <a:ea typeface="Georgia"/>
                <a:cs typeface="Georgia"/>
                <a:sym typeface="Georgia"/>
              </a:defRPr>
            </a:lvl2pPr>
            <a:lvl3pPr marL="294595" marR="0" indent="-289832"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latinLnBrk="0">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algn="just"/>
            <a:r>
              <a:rPr lang="tr-TR" kern="0" dirty="0">
                <a:solidFill>
                  <a:schemeClr val="accent1">
                    <a:lumMod val="90000"/>
                    <a:lumOff val="10000"/>
                  </a:schemeClr>
                </a:solidFill>
                <a:latin typeface="+mn-lt"/>
                <a:ea typeface="DengXian" panose="02010600030101010101" pitchFamily="2" charset="-122"/>
              </a:rPr>
              <a:t>WPP'den Hannah Harrison, sürdürülebilir bir şekilde düşünmenin ve hareket etmenin hem ticari büyümeyi destekleyebileceğini hem de iş zorunluluklarını yerine getirebileceğini ve aynı zamanda gerçek dünya sorunlarıyla mücadele edebileceğini söylüyor. </a:t>
            </a:r>
          </a:p>
          <a:p>
            <a:pPr algn="just"/>
            <a:r>
              <a:rPr lang="tr-TR" kern="0" dirty="0">
                <a:solidFill>
                  <a:schemeClr val="accent1">
                    <a:lumMod val="90000"/>
                    <a:lumOff val="10000"/>
                  </a:schemeClr>
                </a:solidFill>
                <a:latin typeface="+mn-lt"/>
                <a:ea typeface="DengXian" panose="02010600030101010101" pitchFamily="2" charset="-122"/>
              </a:rPr>
              <a:t>Harrison, «Benim için sürdürülebilirlik, işletmenizin çevre ve dokunduğunuz topluluklar ve insanlar üzerindeki hem olumlu hem de olumsuz etkilerini anlamak ve yönetmekle ilgilidir».</a:t>
            </a:r>
          </a:p>
          <a:p>
            <a:pPr algn="just"/>
            <a:endParaRPr lang="tr-TR" sz="1200" kern="0" dirty="0"/>
          </a:p>
        </p:txBody>
      </p:sp>
      <p:pic>
        <p:nvPicPr>
          <p:cNvPr id="86" name="Picture 85">
            <a:extLst>
              <a:ext uri="{FF2B5EF4-FFF2-40B4-BE49-F238E27FC236}">
                <a16:creationId xmlns:a16="http://schemas.microsoft.com/office/drawing/2014/main" id="{EBCE0BD3-C583-306E-0E6D-C3320A13F645}"/>
              </a:ext>
            </a:extLst>
          </p:cNvPr>
          <p:cNvPicPr>
            <a:picLocks noChangeAspect="1"/>
          </p:cNvPicPr>
          <p:nvPr/>
        </p:nvPicPr>
        <p:blipFill rotWithShape="1">
          <a:blip r:embed="rId4"/>
          <a:srcRect l="14184" r="13662"/>
          <a:stretch/>
        </p:blipFill>
        <p:spPr>
          <a:xfrm>
            <a:off x="7694708" y="1911492"/>
            <a:ext cx="3941064" cy="4279757"/>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C6AE1CBA-A852-1D8B-759D-7ADCDF757C35}"/>
              </a:ext>
            </a:extLst>
          </p:cNvPr>
          <p:cNvSpPr/>
          <p:nvPr/>
        </p:nvSpPr>
        <p:spPr>
          <a:xfrm>
            <a:off x="91443" y="91024"/>
            <a:ext cx="755580" cy="25548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311686899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A627E3-073D-9B8B-E72B-315A791971B7}"/>
              </a:ext>
            </a:extLst>
          </p:cNvPr>
          <p:cNvGrpSpPr/>
          <p:nvPr/>
        </p:nvGrpSpPr>
        <p:grpSpPr>
          <a:xfrm>
            <a:off x="-91440" y="4"/>
            <a:ext cx="12283440" cy="6857996"/>
            <a:chOff x="-91440" y="4"/>
            <a:chExt cx="9143997" cy="5143496"/>
          </a:xfrm>
        </p:grpSpPr>
        <p:grpSp>
          <p:nvGrpSpPr>
            <p:cNvPr id="6" name="Group 5">
              <a:extLst>
                <a:ext uri="{FF2B5EF4-FFF2-40B4-BE49-F238E27FC236}">
                  <a16:creationId xmlns:a16="http://schemas.microsoft.com/office/drawing/2014/main" id="{30B8ECF2-5040-6DB6-D924-6C20802304B3}"/>
                </a:ext>
              </a:extLst>
            </p:cNvPr>
            <p:cNvGrpSpPr/>
            <p:nvPr/>
          </p:nvGrpSpPr>
          <p:grpSpPr>
            <a:xfrm>
              <a:off x="-91440" y="4"/>
              <a:ext cx="9143997" cy="5143496"/>
              <a:chOff x="-88897" y="-4"/>
              <a:chExt cx="9143997" cy="5143496"/>
            </a:xfrm>
          </p:grpSpPr>
          <p:pic>
            <p:nvPicPr>
              <p:cNvPr id="9" name="Google Shape;179;p38">
                <a:extLst>
                  <a:ext uri="{FF2B5EF4-FFF2-40B4-BE49-F238E27FC236}">
                    <a16:creationId xmlns:a16="http://schemas.microsoft.com/office/drawing/2014/main" id="{42E4CB24-635D-CA4E-167C-74A17BDF489F}"/>
                  </a:ext>
                </a:extLst>
              </p:cNvPr>
              <p:cNvPicPr preferRelativeResize="0"/>
              <p:nvPr/>
            </p:nvPicPr>
            <p:blipFill rotWithShape="1">
              <a:blip r:embed="rId2">
                <a:alphaModFix/>
              </a:blip>
              <a:srcRect/>
              <a:stretch/>
            </p:blipFill>
            <p:spPr>
              <a:xfrm>
                <a:off x="-88897" y="-4"/>
                <a:ext cx="9143997" cy="5143496"/>
              </a:xfrm>
              <a:prstGeom prst="rect">
                <a:avLst/>
              </a:prstGeom>
              <a:noFill/>
              <a:ln>
                <a:noFill/>
              </a:ln>
            </p:spPr>
          </p:pic>
          <p:sp>
            <p:nvSpPr>
              <p:cNvPr id="10" name="TextBox 9">
                <a:extLst>
                  <a:ext uri="{FF2B5EF4-FFF2-40B4-BE49-F238E27FC236}">
                    <a16:creationId xmlns:a16="http://schemas.microsoft.com/office/drawing/2014/main" id="{5B871DC1-B45A-3A19-3C2A-253B29189AFA}"/>
                  </a:ext>
                </a:extLst>
              </p:cNvPr>
              <p:cNvSpPr txBox="1"/>
              <p:nvPr/>
            </p:nvSpPr>
            <p:spPr>
              <a:xfrm>
                <a:off x="168016" y="91016"/>
                <a:ext cx="530484" cy="153888"/>
              </a:xfrm>
              <a:prstGeom prst="rect">
                <a:avLst/>
              </a:prstGeom>
              <a:solidFill>
                <a:srgbClr val="FFFFFF"/>
              </a:solidFill>
            </p:spPr>
            <p:txBody>
              <a:bodyPr wrap="square" rtlCol="0">
                <a:spAutoFit/>
              </a:bodyPr>
              <a:lstStyle/>
              <a:p>
                <a:pPr algn="ctr"/>
                <a:r>
                  <a:rPr lang="tr-TR" sz="400" dirty="0">
                    <a:solidFill>
                      <a:srgbClr val="002060"/>
                    </a:solidFill>
                  </a:rPr>
                  <a:t>EYLÜL 2023</a:t>
                </a:r>
              </a:p>
            </p:txBody>
          </p:sp>
        </p:grpSp>
        <p:sp>
          <p:nvSpPr>
            <p:cNvPr id="8" name="Rectangle 7">
              <a:extLst>
                <a:ext uri="{FF2B5EF4-FFF2-40B4-BE49-F238E27FC236}">
                  <a16:creationId xmlns:a16="http://schemas.microsoft.com/office/drawing/2014/main" id="{93CCFD52-8DC9-77BB-0DCF-DA06883F3FE9}"/>
                </a:ext>
              </a:extLst>
            </p:cNvPr>
            <p:cNvSpPr/>
            <p:nvPr/>
          </p:nvSpPr>
          <p:spPr>
            <a:xfrm>
              <a:off x="91443" y="91024"/>
              <a:ext cx="530484" cy="15388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grpSp>
      <p:sp>
        <p:nvSpPr>
          <p:cNvPr id="3" name="Slide Number Placeholder 2">
            <a:extLst>
              <a:ext uri="{FF2B5EF4-FFF2-40B4-BE49-F238E27FC236}">
                <a16:creationId xmlns:a16="http://schemas.microsoft.com/office/drawing/2014/main" id="{54EEAE08-D5F3-A44A-90CA-B5C6588863F2}"/>
              </a:ext>
            </a:extLst>
          </p:cNvPr>
          <p:cNvSpPr>
            <a:spLocks noGrp="1"/>
          </p:cNvSpPr>
          <p:nvPr>
            <p:ph type="sldNum" sz="quarter" idx="12"/>
          </p:nvPr>
        </p:nvSpPr>
        <p:spPr/>
        <p:txBody>
          <a:bodyPr/>
          <a:lstStyle/>
          <a:p>
            <a:fld id="{63B0956B-06A2-6A4F-8B64-8A56ADA5E301}" type="slidenum">
              <a:rPr lang="en-US" smtClean="0"/>
              <a:pPr/>
              <a:t>4</a:t>
            </a:fld>
            <a:endParaRPr lang="en-US" dirty="0"/>
          </a:p>
        </p:txBody>
      </p:sp>
      <p:sp>
        <p:nvSpPr>
          <p:cNvPr id="2" name="Title 1">
            <a:extLst>
              <a:ext uri="{FF2B5EF4-FFF2-40B4-BE49-F238E27FC236}">
                <a16:creationId xmlns:a16="http://schemas.microsoft.com/office/drawing/2014/main" id="{4C5B83F9-05AE-4F03-7C2F-981B83767298}"/>
              </a:ext>
            </a:extLst>
          </p:cNvPr>
          <p:cNvSpPr txBox="1">
            <a:spLocks/>
          </p:cNvSpPr>
          <p:nvPr/>
        </p:nvSpPr>
        <p:spPr>
          <a:xfrm>
            <a:off x="190501" y="247650"/>
            <a:ext cx="10582274" cy="1038224"/>
          </a:xfrm>
          <a:prstGeom prst="rect">
            <a:avLst/>
          </a:prstGeom>
        </p:spPr>
        <p:txBody>
          <a:bodyPr anchor="b">
            <a:normAutofit fontScale="90000"/>
          </a:bodyPr>
          <a:lstStyle>
            <a:lvl1pPr marL="0" marR="0" indent="0" algn="l" defTabSz="914400" rtl="0" latinLnBrk="0">
              <a:lnSpc>
                <a:spcPct val="90000"/>
              </a:lnSpc>
              <a:spcBef>
                <a:spcPts val="0"/>
              </a:spcBef>
              <a:spcAft>
                <a:spcPts val="0"/>
              </a:spcAft>
              <a:buClrTx/>
              <a:buSzTx/>
              <a:buFontTx/>
              <a:buNone/>
              <a:tabLst/>
              <a:defRPr sz="3900" b="0" i="0" u="none" strike="noStrike" cap="all" spc="-70" baseline="0">
                <a:solidFill>
                  <a:schemeClr val="accent4"/>
                </a:solidFill>
                <a:uFillTx/>
                <a:latin typeface="Arial Black"/>
                <a:ea typeface="Arial Black"/>
                <a:cs typeface="Arial Black"/>
                <a:sym typeface="Arial Black"/>
              </a:defRPr>
            </a:lvl1pPr>
            <a:lvl2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2pPr>
            <a:lvl3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3pPr>
            <a:lvl4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4pPr>
            <a:lvl5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5pPr>
            <a:lvl6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6pPr>
            <a:lvl7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7pPr>
            <a:lvl8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8pPr>
            <a:lvl9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9pPr>
          </a:lstStyle>
          <a:p>
            <a:r>
              <a:rPr lang="tr-TR" sz="2800" b="1" kern="0" dirty="0">
                <a:solidFill>
                  <a:srgbClr val="002060"/>
                </a:solidFill>
                <a:latin typeface="Arial Black" panose="020B0A04020102020204" pitchFamily="34" charset="0"/>
                <a:ea typeface="DengXian" panose="02010600030101010101" pitchFamily="2" charset="-122"/>
              </a:rPr>
              <a:t>İnovasyon – insanların ve gezegenin koruyucusu</a:t>
            </a:r>
            <a:br>
              <a:rPr lang="tr-TR" sz="2800" kern="0" dirty="0">
                <a:latin typeface="Arial Black" panose="020B0A04020102020204" pitchFamily="34" charset="0"/>
                <a:ea typeface="DengXian" panose="02010600030101010101" pitchFamily="2" charset="-122"/>
              </a:rPr>
            </a:br>
            <a:endParaRPr lang="tr-TR" sz="2800" kern="0" dirty="0">
              <a:latin typeface="Arial Black" panose="020B0A04020102020204" pitchFamily="34" charset="0"/>
            </a:endParaRPr>
          </a:p>
        </p:txBody>
      </p:sp>
      <p:sp>
        <p:nvSpPr>
          <p:cNvPr id="5" name="TextBox 4">
            <a:extLst>
              <a:ext uri="{FF2B5EF4-FFF2-40B4-BE49-F238E27FC236}">
                <a16:creationId xmlns:a16="http://schemas.microsoft.com/office/drawing/2014/main" id="{223F6742-D0C9-43A3-51D6-C8A44AA3DD96}"/>
              </a:ext>
            </a:extLst>
          </p:cNvPr>
          <p:cNvSpPr txBox="1"/>
          <p:nvPr/>
        </p:nvSpPr>
        <p:spPr>
          <a:xfrm>
            <a:off x="5703337" y="2490728"/>
            <a:ext cx="6109334" cy="25545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tr-TR" sz="1600" kern="0" dirty="0">
                <a:solidFill>
                  <a:schemeClr val="accent1">
                    <a:lumMod val="90000"/>
                    <a:lumOff val="10000"/>
                  </a:schemeClr>
                </a:solidFill>
                <a:latin typeface="+mn-lt"/>
                <a:ea typeface="DengXian" panose="02010600030101010101" pitchFamily="2" charset="-122"/>
              </a:rPr>
              <a:t>Ancak burada hem tüketici hem de işletmeler için hiçbir paradoks yokmuş gibi davranılmaması gerekiyor. </a:t>
            </a:r>
          </a:p>
          <a:p>
            <a:pPr algn="just"/>
            <a:endParaRPr lang="tr-TR" sz="1600" i="1" kern="0" dirty="0">
              <a:solidFill>
                <a:schemeClr val="accent1">
                  <a:lumMod val="90000"/>
                  <a:lumOff val="10000"/>
                </a:schemeClr>
              </a:solidFill>
              <a:latin typeface="+mn-lt"/>
              <a:ea typeface="DengXian" panose="02010600030101010101" pitchFamily="2" charset="-122"/>
            </a:endParaRPr>
          </a:p>
          <a:p>
            <a:pPr algn="just"/>
            <a:endParaRPr lang="tr-TR" sz="1600" i="1" kern="0" dirty="0">
              <a:solidFill>
                <a:schemeClr val="accent1">
                  <a:lumMod val="90000"/>
                  <a:lumOff val="10000"/>
                </a:schemeClr>
              </a:solidFill>
              <a:ea typeface="DengXian" panose="02010600030101010101" pitchFamily="2" charset="-122"/>
            </a:endParaRPr>
          </a:p>
          <a:p>
            <a:pPr algn="just"/>
            <a:r>
              <a:rPr lang="tr-TR" sz="1600" i="1" kern="0" dirty="0">
                <a:solidFill>
                  <a:schemeClr val="accent1">
                    <a:lumMod val="90000"/>
                    <a:lumOff val="10000"/>
                  </a:schemeClr>
                </a:solidFill>
                <a:latin typeface="+mn-lt"/>
                <a:ea typeface="DengXian" panose="02010600030101010101" pitchFamily="2" charset="-122"/>
              </a:rPr>
              <a:t>“İşletmeler ve tüketiciler benzer şekilde yükselen enflasyon, enerji krizi, yükselen emtia fiyatları ve jeopolitik belirsizlikle karşı karşıya. Ve aynı zamanda, müşterilerimiz iklim kriziyle mücadele etme ve net sıfır taahhüdü yerine getirme ve gıda güvensizliğinden artan eşitsizliğe kadar sorunları ele alma konusunda hiç bu kadar baskı altında olmamıştı”</a:t>
            </a:r>
          </a:p>
        </p:txBody>
      </p:sp>
      <p:pic>
        <p:nvPicPr>
          <p:cNvPr id="7" name="Picture 6" descr="A picture containing LEGO&#10;&#10;Description automatically generated with low confidence">
            <a:extLst>
              <a:ext uri="{FF2B5EF4-FFF2-40B4-BE49-F238E27FC236}">
                <a16:creationId xmlns:a16="http://schemas.microsoft.com/office/drawing/2014/main" id="{F1129421-A1B7-1C96-7244-88D5A2A4F4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1" y="1924050"/>
            <a:ext cx="5098036" cy="3638550"/>
          </a:xfrm>
          <a:prstGeom prst="rect">
            <a:avLst/>
          </a:prstGeom>
        </p:spPr>
      </p:pic>
    </p:spTree>
    <p:extLst>
      <p:ext uri="{BB962C8B-B14F-4D97-AF65-F5344CB8AC3E}">
        <p14:creationId xmlns:p14="http://schemas.microsoft.com/office/powerpoint/2010/main" val="6500265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F7746BE-AA41-6BEF-A9B7-E23491B4AF1A}"/>
              </a:ext>
            </a:extLst>
          </p:cNvPr>
          <p:cNvGrpSpPr/>
          <p:nvPr/>
        </p:nvGrpSpPr>
        <p:grpSpPr>
          <a:xfrm>
            <a:off x="-91440" y="4"/>
            <a:ext cx="12283440" cy="6857996"/>
            <a:chOff x="-91440" y="4"/>
            <a:chExt cx="9143997" cy="5143496"/>
          </a:xfrm>
        </p:grpSpPr>
        <p:grpSp>
          <p:nvGrpSpPr>
            <p:cNvPr id="7" name="Group 6">
              <a:extLst>
                <a:ext uri="{FF2B5EF4-FFF2-40B4-BE49-F238E27FC236}">
                  <a16:creationId xmlns:a16="http://schemas.microsoft.com/office/drawing/2014/main" id="{8FF8EBE4-8BBA-1617-1F19-3FA5B5C84FB6}"/>
                </a:ext>
              </a:extLst>
            </p:cNvPr>
            <p:cNvGrpSpPr/>
            <p:nvPr/>
          </p:nvGrpSpPr>
          <p:grpSpPr>
            <a:xfrm>
              <a:off x="-91440" y="4"/>
              <a:ext cx="9143997" cy="5143496"/>
              <a:chOff x="-88897" y="-4"/>
              <a:chExt cx="9143997" cy="5143496"/>
            </a:xfrm>
          </p:grpSpPr>
          <p:pic>
            <p:nvPicPr>
              <p:cNvPr id="9" name="Google Shape;179;p38">
                <a:extLst>
                  <a:ext uri="{FF2B5EF4-FFF2-40B4-BE49-F238E27FC236}">
                    <a16:creationId xmlns:a16="http://schemas.microsoft.com/office/drawing/2014/main" id="{E76A066E-AC4B-472F-6C53-5AE887377CE3}"/>
                  </a:ext>
                </a:extLst>
              </p:cNvPr>
              <p:cNvPicPr preferRelativeResize="0"/>
              <p:nvPr/>
            </p:nvPicPr>
            <p:blipFill rotWithShape="1">
              <a:blip r:embed="rId3">
                <a:alphaModFix/>
              </a:blip>
              <a:srcRect/>
              <a:stretch/>
            </p:blipFill>
            <p:spPr>
              <a:xfrm>
                <a:off x="-88897" y="-4"/>
                <a:ext cx="9143997" cy="5143496"/>
              </a:xfrm>
              <a:prstGeom prst="rect">
                <a:avLst/>
              </a:prstGeom>
              <a:noFill/>
              <a:ln>
                <a:noFill/>
              </a:ln>
            </p:spPr>
          </p:pic>
          <p:sp>
            <p:nvSpPr>
              <p:cNvPr id="10" name="TextBox 9">
                <a:extLst>
                  <a:ext uri="{FF2B5EF4-FFF2-40B4-BE49-F238E27FC236}">
                    <a16:creationId xmlns:a16="http://schemas.microsoft.com/office/drawing/2014/main" id="{44BE2CEB-516F-00CC-1A3A-3D0BF25B2055}"/>
                  </a:ext>
                </a:extLst>
              </p:cNvPr>
              <p:cNvSpPr txBox="1"/>
              <p:nvPr/>
            </p:nvSpPr>
            <p:spPr>
              <a:xfrm>
                <a:off x="168016" y="91016"/>
                <a:ext cx="530484" cy="153888"/>
              </a:xfrm>
              <a:prstGeom prst="rect">
                <a:avLst/>
              </a:prstGeom>
              <a:solidFill>
                <a:srgbClr val="FFFFFF"/>
              </a:solidFill>
            </p:spPr>
            <p:txBody>
              <a:bodyPr wrap="square" rtlCol="0">
                <a:spAutoFit/>
              </a:bodyPr>
              <a:lstStyle/>
              <a:p>
                <a:pPr algn="ctr"/>
                <a:r>
                  <a:rPr lang="tr-TR" sz="400" dirty="0">
                    <a:solidFill>
                      <a:srgbClr val="002060"/>
                    </a:solidFill>
                  </a:rPr>
                  <a:t>EYLÜL 2023</a:t>
                </a:r>
              </a:p>
            </p:txBody>
          </p:sp>
        </p:grpSp>
        <p:sp>
          <p:nvSpPr>
            <p:cNvPr id="8" name="Rectangle 7">
              <a:extLst>
                <a:ext uri="{FF2B5EF4-FFF2-40B4-BE49-F238E27FC236}">
                  <a16:creationId xmlns:a16="http://schemas.microsoft.com/office/drawing/2014/main" id="{568D3CDB-1635-FBEB-031B-8B551D2F5F60}"/>
                </a:ext>
              </a:extLst>
            </p:cNvPr>
            <p:cNvSpPr/>
            <p:nvPr/>
          </p:nvSpPr>
          <p:spPr>
            <a:xfrm>
              <a:off x="91443" y="91024"/>
              <a:ext cx="530484" cy="15388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grpSp>
      <p:sp>
        <p:nvSpPr>
          <p:cNvPr id="3" name="Slide Number Placeholder 2">
            <a:extLst>
              <a:ext uri="{FF2B5EF4-FFF2-40B4-BE49-F238E27FC236}">
                <a16:creationId xmlns:a16="http://schemas.microsoft.com/office/drawing/2014/main" id="{BE76929D-ADDF-1F47-8B10-F9AA74A6019E}"/>
              </a:ext>
            </a:extLst>
          </p:cNvPr>
          <p:cNvSpPr>
            <a:spLocks noGrp="1"/>
          </p:cNvSpPr>
          <p:nvPr>
            <p:ph type="sldNum" sz="quarter" idx="12"/>
          </p:nvPr>
        </p:nvSpPr>
        <p:spPr/>
        <p:txBody>
          <a:bodyPr/>
          <a:lstStyle/>
          <a:p>
            <a:fld id="{63B0956B-06A2-6A4F-8B64-8A56ADA5E301}" type="slidenum">
              <a:rPr lang="en-US" smtClean="0"/>
              <a:pPr/>
              <a:t>5</a:t>
            </a:fld>
            <a:endParaRPr lang="en-US" dirty="0"/>
          </a:p>
        </p:txBody>
      </p:sp>
      <p:pic>
        <p:nvPicPr>
          <p:cNvPr id="2" name="Picture 1" descr="A large group of people in the shape of a muscle&#10;&#10;Description automatically generated with medium confidence">
            <a:extLst>
              <a:ext uri="{FF2B5EF4-FFF2-40B4-BE49-F238E27FC236}">
                <a16:creationId xmlns:a16="http://schemas.microsoft.com/office/drawing/2014/main" id="{7291BF6E-2AC1-67D6-1A79-C39871253239}"/>
              </a:ext>
            </a:extLst>
          </p:cNvPr>
          <p:cNvPicPr>
            <a:picLocks noChangeAspect="1"/>
          </p:cNvPicPr>
          <p:nvPr/>
        </p:nvPicPr>
        <p:blipFill rotWithShape="1">
          <a:blip r:embed="rId4">
            <a:extLst>
              <a:ext uri="{28A0092B-C50C-407E-A947-70E740481C1C}">
                <a14:useLocalDpi xmlns:a14="http://schemas.microsoft.com/office/drawing/2010/main" val="0"/>
              </a:ext>
            </a:extLst>
          </a:blip>
          <a:srcRect t="5673" b="5673"/>
          <a:stretch/>
        </p:blipFill>
        <p:spPr>
          <a:xfrm>
            <a:off x="224791" y="447908"/>
            <a:ext cx="6804659" cy="6372881"/>
          </a:xfrm>
          <a:prstGeom prst="rect">
            <a:avLst/>
          </a:prstGeom>
          <a:ln>
            <a:noFill/>
          </a:ln>
          <a:effectLst>
            <a:softEdge rad="112500"/>
          </a:effectLst>
        </p:spPr>
      </p:pic>
      <p:sp>
        <p:nvSpPr>
          <p:cNvPr id="4" name="Content Placeholder 2">
            <a:extLst>
              <a:ext uri="{FF2B5EF4-FFF2-40B4-BE49-F238E27FC236}">
                <a16:creationId xmlns:a16="http://schemas.microsoft.com/office/drawing/2014/main" id="{5987C711-6826-B4EC-7C16-6DDE3B887D87}"/>
              </a:ext>
            </a:extLst>
          </p:cNvPr>
          <p:cNvSpPr txBox="1">
            <a:spLocks/>
          </p:cNvSpPr>
          <p:nvPr/>
        </p:nvSpPr>
        <p:spPr>
          <a:xfrm>
            <a:off x="7219950" y="863124"/>
            <a:ext cx="4972050" cy="6204426"/>
          </a:xfrm>
          <a:prstGeom prst="rect">
            <a:avLst/>
          </a:prstGeom>
        </p:spPr>
        <p:txBody>
          <a:bodyPr>
            <a:normAutofit/>
          </a:bodyPr>
          <a:lstStyle>
            <a:lvl1pPr marL="0" marR="0" indent="0" algn="l" defTabSz="914400" rtl="0" latinLnBrk="0">
              <a:lnSpc>
                <a:spcPct val="90000"/>
              </a:lnSpc>
              <a:spcBef>
                <a:spcPts val="2800"/>
              </a:spcBef>
              <a:spcAft>
                <a:spcPts val="0"/>
              </a:spcAft>
              <a:buClrTx/>
              <a:buSzTx/>
              <a:buFontTx/>
              <a:buNone/>
              <a:tabLst/>
              <a:defRPr sz="1600" b="0" i="0" u="none" strike="noStrike" cap="none" spc="0" baseline="0">
                <a:solidFill>
                  <a:schemeClr val="accent4"/>
                </a:solidFill>
                <a:uFillTx/>
                <a:latin typeface="Georgia" panose="02040502050405020303" pitchFamily="18" charset="0"/>
                <a:ea typeface="Georgia" panose="02040502050405020303" pitchFamily="18" charset="0"/>
                <a:cs typeface="Arial" panose="020B0604020202020204" pitchFamily="34" charset="0"/>
                <a:sym typeface="Georgia"/>
              </a:defRPr>
            </a:lvl1pPr>
            <a:lvl2pPr marL="0" marR="0" indent="11113" algn="l" defTabSz="914400" rtl="0" latinLnBrk="0">
              <a:lnSpc>
                <a:spcPct val="90000"/>
              </a:lnSpc>
              <a:spcBef>
                <a:spcPts val="600"/>
              </a:spcBef>
              <a:spcAft>
                <a:spcPts val="0"/>
              </a:spcAft>
              <a:buClrTx/>
              <a:buSzTx/>
              <a:buFontTx/>
              <a:buNone/>
              <a:tabLst/>
              <a:defRPr sz="1200" b="0" i="0" u="none" strike="noStrike" cap="none" spc="0" baseline="0">
                <a:solidFill>
                  <a:schemeClr val="accent4"/>
                </a:solidFill>
                <a:uFillTx/>
                <a:latin typeface="Georgia"/>
                <a:ea typeface="Georgia"/>
                <a:cs typeface="Georgia"/>
                <a:sym typeface="Georgia"/>
              </a:defRPr>
            </a:lvl2pPr>
            <a:lvl3pPr marL="294595" marR="0" indent="-289832"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latinLnBrk="0">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algn="ctr"/>
            <a:r>
              <a:rPr lang="tr-TR" sz="2000" b="1" kern="0" dirty="0">
                <a:solidFill>
                  <a:srgbClr val="002060"/>
                </a:solidFill>
                <a:latin typeface="Arial Black" panose="020B0A04020102020204" pitchFamily="34" charset="0"/>
                <a:ea typeface="DengXian" panose="02010600030101010101" pitchFamily="2" charset="-122"/>
              </a:rPr>
              <a:t>HALK GÜCÜ – NE ELDE EDEBİLİR?</a:t>
            </a:r>
          </a:p>
          <a:p>
            <a:pPr algn="just"/>
            <a:r>
              <a:rPr lang="tr-TR" kern="0" dirty="0">
                <a:solidFill>
                  <a:srgbClr val="002060"/>
                </a:solidFill>
                <a:latin typeface="+mn-lt"/>
                <a:ea typeface="DengXian" panose="02010600030101010101" pitchFamily="2" charset="-122"/>
              </a:rPr>
              <a:t>İş tanımlarında olsun ya da olmasın, sürdürülebilirliğin giderek herkesin işinin bir parçası olduğu konusu çok net.</a:t>
            </a:r>
          </a:p>
          <a:p>
            <a:pPr algn="just">
              <a:lnSpc>
                <a:spcPct val="100000"/>
              </a:lnSpc>
            </a:pPr>
            <a:r>
              <a:rPr lang="tr-TR" kern="0" dirty="0">
                <a:solidFill>
                  <a:srgbClr val="002060"/>
                </a:solidFill>
                <a:latin typeface="+mn-lt"/>
                <a:ea typeface="DengXian" panose="02010600030101010101" pitchFamily="2" charset="-122"/>
              </a:rPr>
              <a:t>Hannah Harrison ise bu duruma yönelik,</a:t>
            </a:r>
          </a:p>
          <a:p>
            <a:pPr algn="just">
              <a:lnSpc>
                <a:spcPct val="100000"/>
              </a:lnSpc>
            </a:pPr>
            <a:r>
              <a:rPr lang="tr-TR" kern="0" dirty="0">
                <a:solidFill>
                  <a:srgbClr val="002060"/>
                </a:solidFill>
                <a:latin typeface="+mn-lt"/>
                <a:ea typeface="DengXian" panose="02010600030101010101" pitchFamily="2" charset="-122"/>
              </a:rPr>
              <a:t>"Sürdürülebilirlik, karar verme sürecinin ve herkesin her gün işte yaptığı eylemlerin bir parçası olması gereken bir şey" diyor. "E-postalarınızı nasıl yönettiğinizi ve size sunulan yazılımı nasıl kullandığınızı, müşterilerden aldığınız brifinglere nasıl yanıt verdiğinize, uygulama ve davranış değişikliğine kadar her şeyi düşünün" diyor.</a:t>
            </a:r>
          </a:p>
          <a:p>
            <a:pPr algn="just"/>
            <a:r>
              <a:rPr lang="tr-TR" kern="0" dirty="0">
                <a:solidFill>
                  <a:srgbClr val="002060"/>
                </a:solidFill>
                <a:latin typeface="+mn-lt"/>
                <a:ea typeface="DengXian" panose="02010600030101010101" pitchFamily="2" charset="-122"/>
              </a:rPr>
              <a:t>Yaratıcılığın, insanların hissettiklerinde, düşündüklerinde ve nihayetinde - umarız - davranışlarında değişiklik getirebileceğinin altını çiziyor. Ancak yaratıcı fikirlerin etkili olabilmesi için inandırıcı olmaları da gerektiğini belirtiyor.</a:t>
            </a:r>
          </a:p>
          <a:p>
            <a:pPr algn="just"/>
            <a:endParaRPr lang="tr-TR" sz="800" kern="0" dirty="0">
              <a:latin typeface="Calibri" panose="020F0502020204030204" pitchFamily="34" charset="0"/>
              <a:ea typeface="DengXian" panose="02010600030101010101" pitchFamily="2" charset="-122"/>
            </a:endParaRPr>
          </a:p>
          <a:p>
            <a:pPr algn="just"/>
            <a:endParaRPr lang="tr-TR" sz="800" kern="0" dirty="0"/>
          </a:p>
        </p:txBody>
      </p:sp>
    </p:spTree>
    <p:extLst>
      <p:ext uri="{BB962C8B-B14F-4D97-AF65-F5344CB8AC3E}">
        <p14:creationId xmlns:p14="http://schemas.microsoft.com/office/powerpoint/2010/main" val="50777177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E9704AC-475A-A09A-2C49-F6120AA20CED}"/>
              </a:ext>
            </a:extLst>
          </p:cNvPr>
          <p:cNvGrpSpPr/>
          <p:nvPr/>
        </p:nvGrpSpPr>
        <p:grpSpPr>
          <a:xfrm>
            <a:off x="-91440" y="4"/>
            <a:ext cx="12283440" cy="6857996"/>
            <a:chOff x="-91440" y="4"/>
            <a:chExt cx="9143997" cy="5143496"/>
          </a:xfrm>
        </p:grpSpPr>
        <p:grpSp>
          <p:nvGrpSpPr>
            <p:cNvPr id="6" name="Group 5">
              <a:extLst>
                <a:ext uri="{FF2B5EF4-FFF2-40B4-BE49-F238E27FC236}">
                  <a16:creationId xmlns:a16="http://schemas.microsoft.com/office/drawing/2014/main" id="{66606C34-DA8E-128E-6455-15D8E08AF176}"/>
                </a:ext>
              </a:extLst>
            </p:cNvPr>
            <p:cNvGrpSpPr/>
            <p:nvPr/>
          </p:nvGrpSpPr>
          <p:grpSpPr>
            <a:xfrm>
              <a:off x="-91440" y="4"/>
              <a:ext cx="9143997" cy="5143496"/>
              <a:chOff x="-88897" y="-4"/>
              <a:chExt cx="9143997" cy="5143496"/>
            </a:xfrm>
          </p:grpSpPr>
          <p:pic>
            <p:nvPicPr>
              <p:cNvPr id="9" name="Google Shape;179;p38">
                <a:extLst>
                  <a:ext uri="{FF2B5EF4-FFF2-40B4-BE49-F238E27FC236}">
                    <a16:creationId xmlns:a16="http://schemas.microsoft.com/office/drawing/2014/main" id="{88913814-BCD8-A672-76A0-D96709FE18F8}"/>
                  </a:ext>
                </a:extLst>
              </p:cNvPr>
              <p:cNvPicPr preferRelativeResize="0"/>
              <p:nvPr/>
            </p:nvPicPr>
            <p:blipFill rotWithShape="1">
              <a:blip r:embed="rId3">
                <a:alphaModFix/>
              </a:blip>
              <a:srcRect/>
              <a:stretch/>
            </p:blipFill>
            <p:spPr>
              <a:xfrm>
                <a:off x="-88897" y="-4"/>
                <a:ext cx="9143997" cy="5143496"/>
              </a:xfrm>
              <a:prstGeom prst="rect">
                <a:avLst/>
              </a:prstGeom>
              <a:noFill/>
              <a:ln>
                <a:noFill/>
              </a:ln>
            </p:spPr>
          </p:pic>
          <p:sp>
            <p:nvSpPr>
              <p:cNvPr id="10" name="TextBox 9">
                <a:extLst>
                  <a:ext uri="{FF2B5EF4-FFF2-40B4-BE49-F238E27FC236}">
                    <a16:creationId xmlns:a16="http://schemas.microsoft.com/office/drawing/2014/main" id="{45A04507-7CDA-81C3-9663-02F4BB2DE7C2}"/>
                  </a:ext>
                </a:extLst>
              </p:cNvPr>
              <p:cNvSpPr txBox="1"/>
              <p:nvPr/>
            </p:nvSpPr>
            <p:spPr>
              <a:xfrm>
                <a:off x="168016" y="91016"/>
                <a:ext cx="530484" cy="153888"/>
              </a:xfrm>
              <a:prstGeom prst="rect">
                <a:avLst/>
              </a:prstGeom>
              <a:solidFill>
                <a:srgbClr val="FFFFFF"/>
              </a:solidFill>
            </p:spPr>
            <p:txBody>
              <a:bodyPr wrap="square" rtlCol="0">
                <a:spAutoFit/>
              </a:bodyPr>
              <a:lstStyle/>
              <a:p>
                <a:pPr algn="ctr"/>
                <a:r>
                  <a:rPr lang="tr-TR" sz="400" dirty="0">
                    <a:solidFill>
                      <a:srgbClr val="002060"/>
                    </a:solidFill>
                  </a:rPr>
                  <a:t>EYLÜL 2023</a:t>
                </a:r>
              </a:p>
            </p:txBody>
          </p:sp>
        </p:grpSp>
        <p:sp>
          <p:nvSpPr>
            <p:cNvPr id="7" name="Rectangle 6">
              <a:extLst>
                <a:ext uri="{FF2B5EF4-FFF2-40B4-BE49-F238E27FC236}">
                  <a16:creationId xmlns:a16="http://schemas.microsoft.com/office/drawing/2014/main" id="{060ACD12-3DF2-8D2D-FA66-073E3DEACCA8}"/>
                </a:ext>
              </a:extLst>
            </p:cNvPr>
            <p:cNvSpPr/>
            <p:nvPr/>
          </p:nvSpPr>
          <p:spPr>
            <a:xfrm>
              <a:off x="91443" y="91024"/>
              <a:ext cx="530484" cy="15388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grpSp>
      <p:sp>
        <p:nvSpPr>
          <p:cNvPr id="3" name="Slide Number Placeholder 2">
            <a:extLst>
              <a:ext uri="{FF2B5EF4-FFF2-40B4-BE49-F238E27FC236}">
                <a16:creationId xmlns:a16="http://schemas.microsoft.com/office/drawing/2014/main" id="{BE76929D-ADDF-1F47-8B10-F9AA74A6019E}"/>
              </a:ext>
            </a:extLst>
          </p:cNvPr>
          <p:cNvSpPr>
            <a:spLocks noGrp="1"/>
          </p:cNvSpPr>
          <p:nvPr>
            <p:ph type="sldNum" sz="quarter" idx="12"/>
          </p:nvPr>
        </p:nvSpPr>
        <p:spPr/>
        <p:txBody>
          <a:bodyPr/>
          <a:lstStyle/>
          <a:p>
            <a:fld id="{63B0956B-06A2-6A4F-8B64-8A56ADA5E301}" type="slidenum">
              <a:rPr lang="en-US" smtClean="0"/>
              <a:pPr/>
              <a:t>6</a:t>
            </a:fld>
            <a:endParaRPr lang="en-US" dirty="0"/>
          </a:p>
        </p:txBody>
      </p:sp>
      <p:sp>
        <p:nvSpPr>
          <p:cNvPr id="2" name="Content Placeholder 2">
            <a:extLst>
              <a:ext uri="{FF2B5EF4-FFF2-40B4-BE49-F238E27FC236}">
                <a16:creationId xmlns:a16="http://schemas.microsoft.com/office/drawing/2014/main" id="{005344C3-795D-8BB7-956E-C71DD79ECAB2}"/>
              </a:ext>
            </a:extLst>
          </p:cNvPr>
          <p:cNvSpPr txBox="1">
            <a:spLocks/>
          </p:cNvSpPr>
          <p:nvPr/>
        </p:nvSpPr>
        <p:spPr>
          <a:xfrm>
            <a:off x="-13462" y="561650"/>
            <a:ext cx="5715499" cy="6374717"/>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tr-TR" sz="2600" b="1" dirty="0">
                <a:solidFill>
                  <a:srgbClr val="002060"/>
                </a:solidFill>
                <a:latin typeface="Arial Black" panose="020B0A04020102020204" pitchFamily="34" charset="0"/>
                <a:ea typeface="DengXian" panose="02010600030101010101" pitchFamily="2" charset="-122"/>
              </a:rPr>
              <a:t>KALDIRAÇLARI VE ETKİYİ ANLAMA</a:t>
            </a:r>
          </a:p>
          <a:p>
            <a:pPr algn="just">
              <a:lnSpc>
                <a:spcPct val="120000"/>
              </a:lnSpc>
            </a:pPr>
            <a:r>
              <a:rPr lang="tr-TR" sz="1900" dirty="0">
                <a:solidFill>
                  <a:srgbClr val="002060"/>
                </a:solidFill>
                <a:latin typeface="Georgia" panose="02040502050405020303" pitchFamily="18" charset="0"/>
                <a:ea typeface="DengXian" panose="02010600030101010101" pitchFamily="2" charset="-122"/>
              </a:rPr>
              <a:t>Şirketlerin çevresel ve sosyal sorunlarla ilgili olarak alabileceği pek çok önlem vardır, ancak bazen bu varoluşsal sorunların üstesinden gelme olasılığı göz korkutucu görünebilir. </a:t>
            </a:r>
          </a:p>
          <a:p>
            <a:pPr algn="just">
              <a:lnSpc>
                <a:spcPct val="120000"/>
              </a:lnSpc>
            </a:pPr>
            <a:r>
              <a:rPr lang="tr-TR" sz="1900" dirty="0">
                <a:solidFill>
                  <a:srgbClr val="002060"/>
                </a:solidFill>
                <a:latin typeface="Georgia" panose="02040502050405020303" pitchFamily="18" charset="0"/>
                <a:ea typeface="DengXian" panose="02010600030101010101" pitchFamily="2" charset="-122"/>
              </a:rPr>
              <a:t>“İş dünyası, düşük karbon ekonomisine geçişte gerçekten önemli bir role sahip. Ve aslında, iş dünyası - birçok yönden - standartların belirlenmesinde ve karbon azaltımının ölçülmesinde ön saflarda yer almaktadır. Örneğin, sektörümüzde, toplam ayak izimizin yarısından fazlasını oluşturan karbon azaltma hedeflerimize medya satın alımını dahil eden ilk şirket olduk.” “Önemli olan, küçük bir şey yapın ya da büyük bir şey yapın ama – birey olarak – bir şeyler yapın. Bilgi alın, merak edin, belgesel izleyin, podcast dinleyin ve oturduğunuz yerden nasıl etki yaratabileceğinizi keşfetmeye başlayın. Ve bu, kendi davranışınızı değiştirmekle ilgili olabilir veya işteki rolünüz aracılığıyla olabilir.» cümleleri ile ifade ediyor Hannah Harrison.</a:t>
            </a:r>
          </a:p>
          <a:p>
            <a:endParaRPr lang="tr-TR" sz="500" dirty="0"/>
          </a:p>
        </p:txBody>
      </p:sp>
      <p:pic>
        <p:nvPicPr>
          <p:cNvPr id="8" name="Picture 7" descr="A close-up of a pendulum&#10;&#10;Description automatically generated with medium confidence">
            <a:extLst>
              <a:ext uri="{FF2B5EF4-FFF2-40B4-BE49-F238E27FC236}">
                <a16:creationId xmlns:a16="http://schemas.microsoft.com/office/drawing/2014/main" id="{221892BB-2C0B-A83A-327A-38956A768F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0015" y="1565237"/>
            <a:ext cx="5941148" cy="38234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9334233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98A5E29-1738-640C-2398-C7F41282C985}"/>
              </a:ext>
            </a:extLst>
          </p:cNvPr>
          <p:cNvGrpSpPr/>
          <p:nvPr/>
        </p:nvGrpSpPr>
        <p:grpSpPr>
          <a:xfrm>
            <a:off x="0" y="4"/>
            <a:ext cx="12283440" cy="6857996"/>
            <a:chOff x="-91440" y="4"/>
            <a:chExt cx="9143997" cy="5143496"/>
          </a:xfrm>
        </p:grpSpPr>
        <p:grpSp>
          <p:nvGrpSpPr>
            <p:cNvPr id="5" name="Group 4">
              <a:extLst>
                <a:ext uri="{FF2B5EF4-FFF2-40B4-BE49-F238E27FC236}">
                  <a16:creationId xmlns:a16="http://schemas.microsoft.com/office/drawing/2014/main" id="{3EB7C8D7-D7CA-EDFF-8154-95CDB69D5626}"/>
                </a:ext>
              </a:extLst>
            </p:cNvPr>
            <p:cNvGrpSpPr/>
            <p:nvPr/>
          </p:nvGrpSpPr>
          <p:grpSpPr>
            <a:xfrm>
              <a:off x="-91440" y="4"/>
              <a:ext cx="9143997" cy="5143496"/>
              <a:chOff x="-88897" y="-4"/>
              <a:chExt cx="9143997" cy="5143496"/>
            </a:xfrm>
          </p:grpSpPr>
          <p:pic>
            <p:nvPicPr>
              <p:cNvPr id="9" name="Google Shape;179;p38">
                <a:extLst>
                  <a:ext uri="{FF2B5EF4-FFF2-40B4-BE49-F238E27FC236}">
                    <a16:creationId xmlns:a16="http://schemas.microsoft.com/office/drawing/2014/main" id="{1F65C435-F11A-417D-9798-AE85E0DF4AEC}"/>
                  </a:ext>
                </a:extLst>
              </p:cNvPr>
              <p:cNvPicPr preferRelativeResize="0"/>
              <p:nvPr/>
            </p:nvPicPr>
            <p:blipFill rotWithShape="1">
              <a:blip r:embed="rId2">
                <a:alphaModFix/>
              </a:blip>
              <a:srcRect/>
              <a:stretch/>
            </p:blipFill>
            <p:spPr>
              <a:xfrm>
                <a:off x="-88897" y="-4"/>
                <a:ext cx="9143997" cy="5143496"/>
              </a:xfrm>
              <a:prstGeom prst="rect">
                <a:avLst/>
              </a:prstGeom>
              <a:noFill/>
              <a:ln>
                <a:noFill/>
              </a:ln>
            </p:spPr>
          </p:pic>
          <p:sp>
            <p:nvSpPr>
              <p:cNvPr id="10" name="TextBox 9">
                <a:extLst>
                  <a:ext uri="{FF2B5EF4-FFF2-40B4-BE49-F238E27FC236}">
                    <a16:creationId xmlns:a16="http://schemas.microsoft.com/office/drawing/2014/main" id="{4DBF16AC-8EA0-03E8-4C30-DE4694DCA0D2}"/>
                  </a:ext>
                </a:extLst>
              </p:cNvPr>
              <p:cNvSpPr txBox="1"/>
              <p:nvPr/>
            </p:nvSpPr>
            <p:spPr>
              <a:xfrm>
                <a:off x="168016" y="91016"/>
                <a:ext cx="530484" cy="153888"/>
              </a:xfrm>
              <a:prstGeom prst="rect">
                <a:avLst/>
              </a:prstGeom>
              <a:solidFill>
                <a:srgbClr val="FFFFFF"/>
              </a:solidFill>
            </p:spPr>
            <p:txBody>
              <a:bodyPr wrap="square" rtlCol="0">
                <a:spAutoFit/>
              </a:bodyPr>
              <a:lstStyle/>
              <a:p>
                <a:pPr algn="ctr"/>
                <a:r>
                  <a:rPr lang="tr-TR" sz="400" dirty="0">
                    <a:solidFill>
                      <a:srgbClr val="002060"/>
                    </a:solidFill>
                  </a:rPr>
                  <a:t>EYLÜL 2023</a:t>
                </a:r>
              </a:p>
            </p:txBody>
          </p:sp>
        </p:grpSp>
        <p:sp>
          <p:nvSpPr>
            <p:cNvPr id="7" name="Rectangle 6">
              <a:extLst>
                <a:ext uri="{FF2B5EF4-FFF2-40B4-BE49-F238E27FC236}">
                  <a16:creationId xmlns:a16="http://schemas.microsoft.com/office/drawing/2014/main" id="{898BCEC4-8BA3-DB92-3AD8-A1F5C4913E00}"/>
                </a:ext>
              </a:extLst>
            </p:cNvPr>
            <p:cNvSpPr/>
            <p:nvPr/>
          </p:nvSpPr>
          <p:spPr>
            <a:xfrm>
              <a:off x="91443" y="91024"/>
              <a:ext cx="530484" cy="15388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grpSp>
      <p:sp>
        <p:nvSpPr>
          <p:cNvPr id="3" name="Slide Number Placeholder 2">
            <a:extLst>
              <a:ext uri="{FF2B5EF4-FFF2-40B4-BE49-F238E27FC236}">
                <a16:creationId xmlns:a16="http://schemas.microsoft.com/office/drawing/2014/main" id="{54EEAE08-D5F3-A44A-90CA-B5C6588863F2}"/>
              </a:ext>
            </a:extLst>
          </p:cNvPr>
          <p:cNvSpPr>
            <a:spLocks noGrp="1"/>
          </p:cNvSpPr>
          <p:nvPr>
            <p:ph type="sldNum" sz="quarter" idx="12"/>
          </p:nvPr>
        </p:nvSpPr>
        <p:spPr/>
        <p:txBody>
          <a:bodyPr/>
          <a:lstStyle/>
          <a:p>
            <a:fld id="{63B0956B-06A2-6A4F-8B64-8A56ADA5E301}" type="slidenum">
              <a:rPr lang="en-US" smtClean="0"/>
              <a:pPr/>
              <a:t>7</a:t>
            </a:fld>
            <a:endParaRPr lang="en-US" dirty="0"/>
          </a:p>
        </p:txBody>
      </p:sp>
      <p:sp>
        <p:nvSpPr>
          <p:cNvPr id="4" name="TextBox 3">
            <a:extLst>
              <a:ext uri="{FF2B5EF4-FFF2-40B4-BE49-F238E27FC236}">
                <a16:creationId xmlns:a16="http://schemas.microsoft.com/office/drawing/2014/main" id="{EC115FE6-FCBC-63A2-7368-FA73A90C659D}"/>
              </a:ext>
            </a:extLst>
          </p:cNvPr>
          <p:cNvSpPr txBox="1"/>
          <p:nvPr/>
        </p:nvSpPr>
        <p:spPr>
          <a:xfrm>
            <a:off x="114300" y="1294218"/>
            <a:ext cx="11953874" cy="952377"/>
          </a:xfrm>
          <a:prstGeom prst="rect">
            <a:avLst/>
          </a:prstGeom>
          <a:noFill/>
        </p:spPr>
        <p:txBody>
          <a:bodyPr wrap="square">
            <a:spAutoFit/>
          </a:bodyPr>
          <a:lstStyle/>
          <a:p>
            <a:pPr algn="just">
              <a:lnSpc>
                <a:spcPct val="120000"/>
              </a:lnSpc>
            </a:pPr>
            <a:r>
              <a:rPr lang="tr-TR" sz="1600" dirty="0">
                <a:solidFill>
                  <a:srgbClr val="002060"/>
                </a:solidFill>
                <a:latin typeface="Georgia" panose="02040502050405020303" pitchFamily="18" charset="0"/>
                <a:ea typeface="DengXian" panose="02010600030101010101" pitchFamily="2" charset="-122"/>
              </a:rPr>
              <a:t>Ajans markalarımıza özel 21 Mart’ta gerçekleşen, GroupM Türkiye Akıllı Çözümler Platformu, Belirsizlik Döneminde Değişen Tüketici &amp; Yönümüzü Bulabilmek" etkinliğimizde deprem sonrası değişen tüketici davranışları, ekonomik beklentiler ile ilgili konuların uzmanları bilgilerini ve bu süreçte yol gösterici olmak amacı ile bizimle birlikteydi.</a:t>
            </a:r>
          </a:p>
        </p:txBody>
      </p:sp>
      <p:sp>
        <p:nvSpPr>
          <p:cNvPr id="6" name="TextBox 5">
            <a:extLst>
              <a:ext uri="{FF2B5EF4-FFF2-40B4-BE49-F238E27FC236}">
                <a16:creationId xmlns:a16="http://schemas.microsoft.com/office/drawing/2014/main" id="{643D3A22-F8FE-B3C6-53ED-D4CB106CD2F3}"/>
              </a:ext>
            </a:extLst>
          </p:cNvPr>
          <p:cNvSpPr txBox="1"/>
          <p:nvPr/>
        </p:nvSpPr>
        <p:spPr>
          <a:xfrm>
            <a:off x="114300" y="340111"/>
            <a:ext cx="6096000" cy="954107"/>
          </a:xfrm>
          <a:prstGeom prst="rect">
            <a:avLst/>
          </a:prstGeom>
          <a:noFill/>
        </p:spPr>
        <p:txBody>
          <a:bodyPr wrap="square">
            <a:spAutoFit/>
          </a:bodyPr>
          <a:lstStyle/>
          <a:p>
            <a:pPr marL="0" indent="0">
              <a:buFont typeface="Arial" panose="020B0604020202020204" pitchFamily="34" charset="0"/>
              <a:buNone/>
            </a:pPr>
            <a:r>
              <a:rPr lang="tr-TR" sz="2800" b="1" dirty="0">
                <a:solidFill>
                  <a:srgbClr val="002060"/>
                </a:solidFill>
                <a:latin typeface="Arial Black" panose="020B0A04020102020204" pitchFamily="34" charset="0"/>
                <a:ea typeface="DengXian" panose="02010600030101010101" pitchFamily="2" charset="-122"/>
              </a:rPr>
              <a:t>KALDIRAÇLARI VE ETKİYİ ANLAMA</a:t>
            </a:r>
          </a:p>
        </p:txBody>
      </p:sp>
      <p:pic>
        <p:nvPicPr>
          <p:cNvPr id="8" name="Picture 7" descr="A picture containing sky, outdoor, cloud, ball&#10;&#10;Description automatically generated">
            <a:extLst>
              <a:ext uri="{FF2B5EF4-FFF2-40B4-BE49-F238E27FC236}">
                <a16:creationId xmlns:a16="http://schemas.microsoft.com/office/drawing/2014/main" id="{89C2BC57-C4C0-D6A4-CC19-95A996B571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125" y="2500797"/>
            <a:ext cx="8134350" cy="3855553"/>
          </a:xfrm>
          <a:prstGeom prst="rect">
            <a:avLst/>
          </a:prstGeom>
        </p:spPr>
      </p:pic>
    </p:spTree>
    <p:extLst>
      <p:ext uri="{BB962C8B-B14F-4D97-AF65-F5344CB8AC3E}">
        <p14:creationId xmlns:p14="http://schemas.microsoft.com/office/powerpoint/2010/main" val="80436773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44;p31">
            <a:extLst>
              <a:ext uri="{FF2B5EF4-FFF2-40B4-BE49-F238E27FC236}">
                <a16:creationId xmlns:a16="http://schemas.microsoft.com/office/drawing/2014/main" id="{1CBA0528-0AF8-1B22-AF06-69A224318B30}"/>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90015" y="0"/>
            <a:ext cx="12282015" cy="6858000"/>
          </a:xfrm>
          <a:prstGeom prst="rect">
            <a:avLst/>
          </a:prstGeom>
          <a:noFill/>
          <a:ln>
            <a:noFill/>
          </a:ln>
        </p:spPr>
      </p:pic>
      <p:sp>
        <p:nvSpPr>
          <p:cNvPr id="2" name="Title 1">
            <a:extLst>
              <a:ext uri="{FF2B5EF4-FFF2-40B4-BE49-F238E27FC236}">
                <a16:creationId xmlns:a16="http://schemas.microsoft.com/office/drawing/2014/main" id="{241CAA86-3609-EB48-BAD3-5E263F9BBE25}"/>
              </a:ext>
            </a:extLst>
          </p:cNvPr>
          <p:cNvSpPr>
            <a:spLocks noGrp="1"/>
          </p:cNvSpPr>
          <p:nvPr>
            <p:ph type="title"/>
          </p:nvPr>
        </p:nvSpPr>
        <p:spPr>
          <a:xfrm>
            <a:off x="5072514" y="2601913"/>
            <a:ext cx="7534275" cy="1152525"/>
          </a:xfrm>
        </p:spPr>
        <p:txBody>
          <a:bodyPr/>
          <a:lstStyle/>
          <a:p>
            <a:pPr algn="ctr"/>
            <a:r>
              <a:rPr lang="en-US" sz="2800" b="1" dirty="0">
                <a:effectLst/>
                <a:latin typeface="Arial Black" panose="020B0A04020102020204" pitchFamily="34" charset="0"/>
              </a:rPr>
              <a:t>DOĞAL YAŞAM BEKLENTİSİ</a:t>
            </a:r>
          </a:p>
        </p:txBody>
      </p:sp>
      <p:sp>
        <p:nvSpPr>
          <p:cNvPr id="5" name="Slide Number Placeholder 4">
            <a:extLst>
              <a:ext uri="{FF2B5EF4-FFF2-40B4-BE49-F238E27FC236}">
                <a16:creationId xmlns:a16="http://schemas.microsoft.com/office/drawing/2014/main" id="{C5A3C10D-D034-2148-972A-F87784F89437}"/>
              </a:ext>
            </a:extLst>
          </p:cNvPr>
          <p:cNvSpPr>
            <a:spLocks noGrp="1"/>
          </p:cNvSpPr>
          <p:nvPr>
            <p:ph type="sldNum" sz="quarter" idx="12"/>
          </p:nvPr>
        </p:nvSpPr>
        <p:spPr/>
        <p:txBody>
          <a:bodyPr/>
          <a:lstStyle/>
          <a:p>
            <a:fld id="{63B0956B-06A2-6A4F-8B64-8A56ADA5E301}" type="slidenum">
              <a:rPr lang="en-US" smtClean="0"/>
              <a:pPr/>
              <a:t>8</a:t>
            </a:fld>
            <a:endParaRPr lang="en-US" dirty="0"/>
          </a:p>
        </p:txBody>
      </p:sp>
    </p:spTree>
    <p:extLst>
      <p:ext uri="{BB962C8B-B14F-4D97-AF65-F5344CB8AC3E}">
        <p14:creationId xmlns:p14="http://schemas.microsoft.com/office/powerpoint/2010/main" val="201371876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D8A8CC8-1BDA-8EB1-1CB4-8A8BB4109778}"/>
              </a:ext>
            </a:extLst>
          </p:cNvPr>
          <p:cNvGrpSpPr/>
          <p:nvPr/>
        </p:nvGrpSpPr>
        <p:grpSpPr>
          <a:xfrm>
            <a:off x="-91440" y="4"/>
            <a:ext cx="12096750" cy="6857996"/>
            <a:chOff x="-91440" y="4"/>
            <a:chExt cx="9143997" cy="5143496"/>
          </a:xfrm>
        </p:grpSpPr>
        <p:grpSp>
          <p:nvGrpSpPr>
            <p:cNvPr id="12" name="Group 11">
              <a:extLst>
                <a:ext uri="{FF2B5EF4-FFF2-40B4-BE49-F238E27FC236}">
                  <a16:creationId xmlns:a16="http://schemas.microsoft.com/office/drawing/2014/main" id="{28206AF3-E143-CA1B-4BFB-47F11F1E20A0}"/>
                </a:ext>
              </a:extLst>
            </p:cNvPr>
            <p:cNvGrpSpPr/>
            <p:nvPr/>
          </p:nvGrpSpPr>
          <p:grpSpPr>
            <a:xfrm>
              <a:off x="-91440" y="4"/>
              <a:ext cx="9143997" cy="5143496"/>
              <a:chOff x="-88897" y="-4"/>
              <a:chExt cx="9143997" cy="5143496"/>
            </a:xfrm>
          </p:grpSpPr>
          <p:pic>
            <p:nvPicPr>
              <p:cNvPr id="14" name="Google Shape;179;p38">
                <a:extLst>
                  <a:ext uri="{FF2B5EF4-FFF2-40B4-BE49-F238E27FC236}">
                    <a16:creationId xmlns:a16="http://schemas.microsoft.com/office/drawing/2014/main" id="{DB71BBB1-3753-2205-173E-C5CD4317B43C}"/>
                  </a:ext>
                </a:extLst>
              </p:cNvPr>
              <p:cNvPicPr preferRelativeResize="0"/>
              <p:nvPr/>
            </p:nvPicPr>
            <p:blipFill rotWithShape="1">
              <a:blip r:embed="rId3">
                <a:alphaModFix/>
              </a:blip>
              <a:srcRect/>
              <a:stretch/>
            </p:blipFill>
            <p:spPr>
              <a:xfrm>
                <a:off x="-88897" y="-4"/>
                <a:ext cx="9143997" cy="5143496"/>
              </a:xfrm>
              <a:prstGeom prst="rect">
                <a:avLst/>
              </a:prstGeom>
              <a:noFill/>
              <a:ln>
                <a:noFill/>
              </a:ln>
            </p:spPr>
          </p:pic>
          <p:sp>
            <p:nvSpPr>
              <p:cNvPr id="15" name="TextBox 14">
                <a:extLst>
                  <a:ext uri="{FF2B5EF4-FFF2-40B4-BE49-F238E27FC236}">
                    <a16:creationId xmlns:a16="http://schemas.microsoft.com/office/drawing/2014/main" id="{32F64A7F-27F0-4F57-5718-463D3F16B6BF}"/>
                  </a:ext>
                </a:extLst>
              </p:cNvPr>
              <p:cNvSpPr txBox="1"/>
              <p:nvPr/>
            </p:nvSpPr>
            <p:spPr>
              <a:xfrm>
                <a:off x="168016" y="91016"/>
                <a:ext cx="530484" cy="153888"/>
              </a:xfrm>
              <a:prstGeom prst="rect">
                <a:avLst/>
              </a:prstGeom>
              <a:solidFill>
                <a:schemeClr val="bg1"/>
              </a:solidFill>
            </p:spPr>
            <p:txBody>
              <a:bodyPr wrap="square" rtlCol="0">
                <a:spAutoFit/>
              </a:bodyPr>
              <a:lstStyle/>
              <a:p>
                <a:pPr algn="ctr"/>
                <a:r>
                  <a:rPr lang="tr-TR" sz="400" dirty="0">
                    <a:solidFill>
                      <a:srgbClr val="002060"/>
                    </a:solidFill>
                  </a:rPr>
                  <a:t>EYLÜL 2023</a:t>
                </a:r>
              </a:p>
            </p:txBody>
          </p:sp>
        </p:grpSp>
        <p:sp>
          <p:nvSpPr>
            <p:cNvPr id="13" name="Rectangle 12">
              <a:extLst>
                <a:ext uri="{FF2B5EF4-FFF2-40B4-BE49-F238E27FC236}">
                  <a16:creationId xmlns:a16="http://schemas.microsoft.com/office/drawing/2014/main" id="{820A2624-7122-3CF2-AD53-4762B9BDC735}"/>
                </a:ext>
              </a:extLst>
            </p:cNvPr>
            <p:cNvSpPr/>
            <p:nvPr/>
          </p:nvSpPr>
          <p:spPr>
            <a:xfrm>
              <a:off x="91443" y="91024"/>
              <a:ext cx="530484" cy="1538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grpSp>
      <p:sp>
        <p:nvSpPr>
          <p:cNvPr id="3" name="Slide Number Placeholder 2">
            <a:extLst>
              <a:ext uri="{FF2B5EF4-FFF2-40B4-BE49-F238E27FC236}">
                <a16:creationId xmlns:a16="http://schemas.microsoft.com/office/drawing/2014/main" id="{BE76929D-ADDF-1F47-8B10-F9AA74A6019E}"/>
              </a:ext>
            </a:extLst>
          </p:cNvPr>
          <p:cNvSpPr>
            <a:spLocks noGrp="1"/>
          </p:cNvSpPr>
          <p:nvPr>
            <p:ph type="sldNum" sz="quarter" idx="12"/>
          </p:nvPr>
        </p:nvSpPr>
        <p:spPr/>
        <p:txBody>
          <a:bodyPr/>
          <a:lstStyle/>
          <a:p>
            <a:fld id="{63B0956B-06A2-6A4F-8B64-8A56ADA5E301}" type="slidenum">
              <a:rPr lang="en-US" smtClean="0"/>
              <a:pPr/>
              <a:t>9</a:t>
            </a:fld>
            <a:endParaRPr lang="en-US" dirty="0"/>
          </a:p>
        </p:txBody>
      </p:sp>
      <p:pic>
        <p:nvPicPr>
          <p:cNvPr id="2" name="Content Placeholder 3">
            <a:extLst>
              <a:ext uri="{FF2B5EF4-FFF2-40B4-BE49-F238E27FC236}">
                <a16:creationId xmlns:a16="http://schemas.microsoft.com/office/drawing/2014/main" id="{BC7EF585-27CE-4F09-4320-978642649E39}"/>
              </a:ext>
            </a:extLst>
          </p:cNvPr>
          <p:cNvPicPr>
            <a:picLocks noChangeAspect="1"/>
          </p:cNvPicPr>
          <p:nvPr/>
        </p:nvPicPr>
        <p:blipFill rotWithShape="1">
          <a:blip r:embed="rId4"/>
          <a:srcRect t="4026" r="1" b="11141"/>
          <a:stretch/>
        </p:blipFill>
        <p:spPr>
          <a:xfrm>
            <a:off x="1543696" y="3186503"/>
            <a:ext cx="9104608" cy="3352409"/>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30C9C062-6C13-4979-A50C-F07BD2D47DCA}"/>
              </a:ext>
            </a:extLst>
          </p:cNvPr>
          <p:cNvSpPr txBox="1"/>
          <p:nvPr/>
        </p:nvSpPr>
        <p:spPr>
          <a:xfrm>
            <a:off x="0" y="381437"/>
            <a:ext cx="12096750" cy="2369880"/>
          </a:xfrm>
          <a:prstGeom prst="rect">
            <a:avLst/>
          </a:prstGeom>
          <a:noFill/>
        </p:spPr>
        <p:txBody>
          <a:bodyPr wrap="square">
            <a:spAutoFit/>
          </a:bodyPr>
          <a:lstStyle/>
          <a:p>
            <a:r>
              <a:rPr lang="tr-TR" sz="2000" b="1" dirty="0">
                <a:solidFill>
                  <a:srgbClr val="002060"/>
                </a:solidFill>
                <a:effectLst/>
                <a:latin typeface="Arial Black" panose="020B0A04020102020204" pitchFamily="34" charset="0"/>
                <a:ea typeface="DengXian" panose="02010600030101010101" pitchFamily="2" charset="-122"/>
              </a:rPr>
              <a:t>EN SON NE ZAMAN YAŞLI BİR İNEK, DOMUZ VEYA TAVUK GÖRDÜNÜZ?</a:t>
            </a:r>
          </a:p>
          <a:p>
            <a:r>
              <a:rPr lang="tr-TR" sz="1600" dirty="0">
                <a:solidFill>
                  <a:srgbClr val="002060"/>
                </a:solidFill>
                <a:effectLst/>
                <a:latin typeface="Georgia" panose="02040502050405020303" pitchFamily="18" charset="0"/>
                <a:ea typeface="DengXian" panose="02010600030101010101" pitchFamily="2" charset="-122"/>
              </a:rPr>
              <a:t> </a:t>
            </a:r>
          </a:p>
          <a:p>
            <a:pPr algn="just"/>
            <a:r>
              <a:rPr lang="tr-TR" sz="1600" dirty="0">
                <a:solidFill>
                  <a:srgbClr val="002060"/>
                </a:solidFill>
                <a:effectLst/>
                <a:latin typeface="Georgia" panose="02040502050405020303" pitchFamily="18" charset="0"/>
                <a:ea typeface="DengXian" panose="02010600030101010101" pitchFamily="2" charset="-122"/>
              </a:rPr>
              <a:t>Çoğu insan, çiftlik hayvanlarının olgun bir yaşa kadar büyüdüğünü görmemiştir çünkü onlar, doğal yaşamlarının yalnızca bir kısmını gıda endüstrisinde yaşarlar. Küresel bir gıda teknolojisi şirketi olan NotCo, hayvanları gıda denkleminden çıkararak ve yalnızca bitkileri kullanarak hayvansal ürünlerin lezzetini ve dokusunu yeniden yaratarak daha sürdürülebilir bir dünya yaratmak için Giuseppe adlı bir yapay zeka geliştirdi.</a:t>
            </a:r>
          </a:p>
          <a:p>
            <a:pPr algn="just"/>
            <a:r>
              <a:rPr lang="tr-TR" sz="1600" dirty="0">
                <a:solidFill>
                  <a:srgbClr val="002060"/>
                </a:solidFill>
                <a:effectLst/>
                <a:latin typeface="Georgia" panose="02040502050405020303" pitchFamily="18" charset="0"/>
                <a:ea typeface="DengXian" panose="02010600030101010101" pitchFamily="2" charset="-122"/>
              </a:rPr>
              <a:t> </a:t>
            </a:r>
          </a:p>
          <a:p>
            <a:pPr algn="just"/>
            <a:r>
              <a:rPr lang="tr-TR" sz="1600" dirty="0">
                <a:solidFill>
                  <a:srgbClr val="002060"/>
                </a:solidFill>
                <a:effectLst/>
                <a:latin typeface="Georgia" panose="02040502050405020303" pitchFamily="18" charset="0"/>
                <a:ea typeface="DengXian" panose="02010600030101010101" pitchFamily="2" charset="-122"/>
              </a:rPr>
              <a:t>Üretken yapay zekanın ilerlemesiyle, NotCo artık yapay zekayı, hayvanların doğada ne kadar süre yaşadıkları ile geleneksel gıda sisteminde ne kadar süre yaşadıkları arasındaki eşitsizlik konusunda insanları eğitmek için kullanabilir.</a:t>
            </a:r>
          </a:p>
        </p:txBody>
      </p:sp>
    </p:spTree>
    <p:extLst>
      <p:ext uri="{BB962C8B-B14F-4D97-AF65-F5344CB8AC3E}">
        <p14:creationId xmlns:p14="http://schemas.microsoft.com/office/powerpoint/2010/main" val="2554047347"/>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a:themeElements>
    <a:clrScheme name="GroupM">
      <a:dk1>
        <a:srgbClr val="EF5B2B"/>
      </a:dk1>
      <a:lt1>
        <a:srgbClr val="FFA800"/>
      </a:lt1>
      <a:dk2>
        <a:srgbClr val="A7A7A7"/>
      </a:dk2>
      <a:lt2>
        <a:srgbClr val="535353"/>
      </a:lt2>
      <a:accent1>
        <a:srgbClr val="0A2756"/>
      </a:accent1>
      <a:accent2>
        <a:srgbClr val="0080FF"/>
      </a:accent2>
      <a:accent3>
        <a:srgbClr val="00B5B1"/>
      </a:accent3>
      <a:accent4>
        <a:srgbClr val="00FFB3"/>
      </a:accent4>
      <a:accent5>
        <a:srgbClr val="EFB6A3"/>
      </a:accent5>
      <a:accent6>
        <a:srgbClr val="FFEECB"/>
      </a:accent6>
      <a:hlink>
        <a:srgbClr val="F3F3EB"/>
      </a:hlink>
      <a:folHlink>
        <a:srgbClr val="B2E9E7"/>
      </a:folHlink>
    </a:clrScheme>
    <a:fontScheme name="Custom 2">
      <a:majorFont>
        <a:latin typeface="Arial"/>
        <a:ea typeface=""/>
        <a:cs typeface=""/>
      </a:majorFont>
      <a:minorFont>
        <a:latin typeface="Georgia"/>
        <a:ea typeface=""/>
        <a:cs typeface=""/>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GroupM_PresentationDesign_Master_v4b" id="{33EDDEAA-D0B3-EB4E-99DB-4D0B75E0D955}" vid="{F593E031-29CB-664E-BFF0-01D71E0F2D6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1923</Words>
  <Application>Microsoft Office PowerPoint</Application>
  <PresentationFormat>Widescreen</PresentationFormat>
  <Paragraphs>124</Paragraphs>
  <Slides>26</Slides>
  <Notes>11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26</vt:i4>
      </vt:variant>
    </vt:vector>
  </HeadingPairs>
  <TitlesOfParts>
    <vt:vector size="33" baseType="lpstr">
      <vt:lpstr>Arial</vt:lpstr>
      <vt:lpstr>Arial Black</vt:lpstr>
      <vt:lpstr>Calibri</vt:lpstr>
      <vt:lpstr>Calibri Light</vt:lpstr>
      <vt:lpstr>Georgia</vt:lpstr>
      <vt:lpstr>Office Theme</vt:lpstr>
      <vt:lpstr>Section</vt:lpstr>
      <vt:lpstr>Nisan Ayı  </vt:lpstr>
      <vt:lpstr>sürdürülebilirlik</vt:lpstr>
      <vt:lpstr>İnovasyon – insanların ve gezegenin koruyucusu </vt:lpstr>
      <vt:lpstr>PowerPoint Presentation</vt:lpstr>
      <vt:lpstr>PowerPoint Presentation</vt:lpstr>
      <vt:lpstr>PowerPoint Presentation</vt:lpstr>
      <vt:lpstr>PowerPoint Presentation</vt:lpstr>
      <vt:lpstr>DOĞAL YAŞAM BEKLENTİSİ</vt:lpstr>
      <vt:lpstr>PowerPoint Presentation</vt:lpstr>
      <vt:lpstr>PowerPoint Presentation</vt:lpstr>
      <vt:lpstr>YAPAY ZEKA JENERASYONU</vt:lpstr>
      <vt:lpstr>PowerPoint Presentation</vt:lpstr>
      <vt:lpstr>PowerPoint Presentation</vt:lpstr>
      <vt:lpstr>PowerPoint Presentation</vt:lpstr>
      <vt:lpstr>PowerPoint Presentation</vt:lpstr>
      <vt:lpstr>Geniş ölçekte yenilikçi müşteri deneyimleri sunmak için WPP ve Braze iş birliği yapıyor</vt:lpstr>
      <vt:lpstr>PowerPoint Presentation</vt:lpstr>
      <vt:lpstr>Lux InItIatIve, Spor Medyasını Kadın Sporculara Yönelik 'Açıyı Değiştirmeye' Davet Ediyor</vt:lpstr>
      <vt:lpstr>PowerPoint Presentation</vt:lpstr>
      <vt:lpstr>PowerPoint Presentation</vt:lpstr>
      <vt:lpstr>PowerPoint Presentation</vt:lpstr>
      <vt:lpstr>PowerPoint Presentation</vt:lpstr>
      <vt:lpstr>WPP, üretken AI ve marka deneyimi tasarımı teklifini genişleten Sonic marka ajansı amfisini satın aldı</vt:lpstr>
      <vt:lpstr>PowerPoint Presentation</vt:lpstr>
      <vt:lpstr>PowerPoint Presentation</vt:lpstr>
      <vt:lpstr>teşekkürler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sürdürülebilirlik</dc:title>
  <dc:creator>Berfin Dilan Tuysuz</dc:creator>
  <cp:lastModifiedBy>Berfin Dilan Tuysuz</cp:lastModifiedBy>
  <cp:revision>3</cp:revision>
  <dcterms:created xsi:type="dcterms:W3CDTF">2023-05-08T12:20:42Z</dcterms:created>
  <dcterms:modified xsi:type="dcterms:W3CDTF">2023-11-30T07:13:40Z</dcterms:modified>
</cp:coreProperties>
</file>