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2AF_7CB32AC0.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4"/>
    <p:sldMasterId id="2147483731" r:id="rId5"/>
  </p:sldMasterIdLst>
  <p:notesMasterIdLst>
    <p:notesMasterId r:id="rId24"/>
  </p:notesMasterIdLst>
  <p:sldIdLst>
    <p:sldId id="653" r:id="rId6"/>
    <p:sldId id="614" r:id="rId7"/>
    <p:sldId id="687" r:id="rId8"/>
    <p:sldId id="558" r:id="rId9"/>
    <p:sldId id="636" r:id="rId10"/>
    <p:sldId id="458" r:id="rId11"/>
    <p:sldId id="656" r:id="rId12"/>
    <p:sldId id="647" r:id="rId13"/>
    <p:sldId id="692" r:id="rId14"/>
    <p:sldId id="693" r:id="rId15"/>
    <p:sldId id="515" r:id="rId16"/>
    <p:sldId id="580" r:id="rId17"/>
    <p:sldId id="498" r:id="rId18"/>
    <p:sldId id="649" r:id="rId19"/>
    <p:sldId id="486" r:id="rId20"/>
    <p:sldId id="694" r:id="rId21"/>
    <p:sldId id="652" r:id="rId22"/>
    <p:sldId id="538" r:id="rId2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AEE4B06F-43A3-7D45-A0AC-8029F03803DA}">
          <p14:sldIdLst>
            <p14:sldId id="653"/>
            <p14:sldId id="614"/>
            <p14:sldId id="687"/>
            <p14:sldId id="558"/>
            <p14:sldId id="636"/>
            <p14:sldId id="458"/>
            <p14:sldId id="656"/>
            <p14:sldId id="647"/>
            <p14:sldId id="692"/>
            <p14:sldId id="693"/>
            <p14:sldId id="515"/>
          </p14:sldIdLst>
        </p14:section>
        <p14:section name="TOP 10 MARKETS" id="{3C6F55AA-2212-1B4C-8414-CE5496FB4373}">
          <p14:sldIdLst>
            <p14:sldId id="580"/>
            <p14:sldId id="498"/>
            <p14:sldId id="649"/>
          </p14:sldIdLst>
        </p14:section>
        <p14:section name="MEDIA TRENDS FRAMEWORK" id="{655A0029-FAB5-814F-9007-B663C9DA6A7D}">
          <p14:sldIdLst>
            <p14:sldId id="486"/>
          </p14:sldIdLst>
        </p14:section>
        <p14:section name="End" id="{4F709A6B-7BF0-3B45-907E-65D13D7F4CCC}">
          <p14:sldIdLst>
            <p14:sldId id="694"/>
            <p14:sldId id="652"/>
            <p14:sldId id="538"/>
          </p14:sldIdLst>
        </p14:section>
      </p14:sectionLst>
    </p:ext>
    <p:ext uri="{EFAFB233-063F-42B5-8137-9DF3F51BA10A}">
      <p15:sldGuideLst xmlns:p15="http://schemas.microsoft.com/office/powerpoint/2012/main">
        <p15:guide id="9" orient="horz" pos="3192" userDrawn="1">
          <p15:clr>
            <a:srgbClr val="A4A3A4"/>
          </p15:clr>
        </p15:guide>
        <p15:guide id="19" orient="horz" pos="6120" userDrawn="1">
          <p15:clr>
            <a:srgbClr val="A4A3A4"/>
          </p15:clr>
        </p15:guide>
        <p15:guide id="32" orient="horz" pos="6024" userDrawn="1">
          <p15:clr>
            <a:srgbClr val="A4A3A4"/>
          </p15:clr>
        </p15:guide>
        <p15:guide id="36" pos="2448" userDrawn="1">
          <p15:clr>
            <a:srgbClr val="A4A3A4"/>
          </p15:clr>
        </p15:guide>
        <p15:guide id="38" pos="360" userDrawn="1">
          <p15:clr>
            <a:srgbClr val="A4A3A4"/>
          </p15:clr>
        </p15:guide>
        <p15:guide id="39" orient="horz" pos="984" userDrawn="1">
          <p15:clr>
            <a:srgbClr val="A4A3A4"/>
          </p15:clr>
        </p15:guide>
        <p15:guide id="40" orient="horz" pos="648" userDrawn="1">
          <p15:clr>
            <a:srgbClr val="A4A3A4"/>
          </p15:clr>
        </p15:guide>
        <p15:guide id="42" pos="4632" userDrawn="1">
          <p15:clr>
            <a:srgbClr val="A4A3A4"/>
          </p15:clr>
        </p15:guide>
        <p15:guide id="47" pos="576" userDrawn="1">
          <p15:clr>
            <a:srgbClr val="A4A3A4"/>
          </p15:clr>
        </p15:guide>
        <p15:guide id="49" pos="4416" userDrawn="1">
          <p15:clr>
            <a:srgbClr val="A4A3A4"/>
          </p15:clr>
        </p15:guide>
        <p15:guide id="50" orient="horz" pos="91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C7B634-7A1F-5FA5-E8EB-87FC36AE682C}" name="Sam Weston" initials="SW" userId="S::sam.weston@groupm.com::9b4c5bfd-42d7-4eff-add5-3c8e805df5b1" providerId="AD"/>
  <p188:author id="{B854F939-4853-0573-CB87-03F41C92F1B2}" name="Veronica Sack" initials="VS" userId="S::veronica.sack@groupm.com::111e944e-9757-4a9d-a3be-493245e45265" providerId="AD"/>
  <p188:author id="{524BEE64-4AF6-A55E-0A5A-F93B72C11E44}" name="Kate Scott-Dawkins" initials="KS" userId="S::kate.scott-dawkins@groupm.com::00bf0e6a-ac5e-4662-86c0-6a90ea2c2703" providerId="AD"/>
  <p188:author id="{B0E20C6F-DB94-1449-90B5-03DC6A81BE6E}" name="Andrew Blustein" initials="AB" userId="S::andrew.blustein@groupm.com::826fe437-0cae-40b4-9847-e32d4b250720" providerId="AD"/>
  <p188:author id="{4536F66F-B86C-F5C1-B30A-D097F86C51C4}" name="Kate.Scott-Dawkins-Essence" initials="Ka" userId="S::kate.scott-dawkins@essenceglobal.com::f42e82ea-a8e7-47e7-a2ff-873d973c5058" providerId="AD"/>
  <p188:author id="{EF05E686-1923-D191-BF17-7F6FAB108652}" name="Brian Wieser" initials="BW" userId="S::brian.wieser@groupm.com::2b0363e4-7cd3-4697-ade4-29f7974a3b5b" providerId="AD"/>
  <p188:author id="{91DF7F87-843C-3B70-DF31-C9C54FD711B2}" name="Lisa Taormina" initials="LT" userId="S::Lisa.Taormina@groupm.com::4a52adad-0899-4919-9dd5-659d6db4a43a" providerId="AD"/>
  <p188:author id="{94B61CC8-9CF5-57A7-1FAD-77FE8BD46F18}" name="Kate Scott-Dawkins" initials="KSD" userId="Kate Scott-Dawkins" providerId="None"/>
  <p188:author id="{CB0794D4-AB20-DD60-CB30-E18FA88D714F}" name="Grace Lerner-Sharfstein" initials="GLS" userId="S::grace.lerner-sharfstein@groupm.com::21e36522-878b-46ec-a731-0e8d38afb29d" providerId="AD"/>
  <p188:author id="{F7C5AEDE-9B94-8298-F8E1-26BFE6491AD5}" name="Nidhi Shah" initials="NS" userId="S::nidhi.shah@groupm.com::08669838-33ff-432d-9e05-b85c94408f8b" providerId="AD"/>
  <p188:author id="{8C209CDF-FE16-8A33-F2E5-2914D6BDF561}" name="Jared Baiman" initials="JB" userId="S::jared.baiman@groupm.com::362c2f4d-3fd6-4e45-acc7-ad726a4528d8" providerId="AD"/>
  <p188:author id="{EF5EC2EC-039D-8CD2-400D-0FC29D99804F}" name="doug.quenqua" initials="do" userId="S::doug.quenqua_gmail.com#ext#@insidemedia.onmicrosoft.com::78aa90a9-f3fe-46f0-9884-2371b717c113" providerId="AD"/>
  <p188:author id="{D434BFF4-E962-5686-F882-2C9CBE756FEE}" name="Grace Lerner-Sharfstein" initials="GL" userId="S::Grace.Lerner-Sharfstein@groupm.com::21e36522-878b-46ec-a731-0e8d38afb29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race Lerner-Sharfstein" initials="GLS" lastIdx="29" clrIdx="0">
    <p:extLst>
      <p:ext uri="{19B8F6BF-5375-455C-9EA6-DF929625EA0E}">
        <p15:presenceInfo xmlns:p15="http://schemas.microsoft.com/office/powerpoint/2012/main" userId="S::grace.lerner-sharfstein@groupm.com::21e36522-878b-46ec-a731-0e8d38afb29d" providerId="AD"/>
      </p:ext>
    </p:extLst>
  </p:cmAuthor>
  <p:cmAuthor id="2" name="Lisa Taormina" initials="LT" lastIdx="7" clrIdx="1">
    <p:extLst>
      <p:ext uri="{19B8F6BF-5375-455C-9EA6-DF929625EA0E}">
        <p15:presenceInfo xmlns:p15="http://schemas.microsoft.com/office/powerpoint/2012/main" userId="S::Lisa.Taormina@groupm.com::4a52adad-0899-4919-9dd5-659d6db4a4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B5B1"/>
    <a:srgbClr val="0F1313"/>
    <a:srgbClr val="E2E2E2"/>
    <a:srgbClr val="B5E8E8"/>
    <a:srgbClr val="0080FF"/>
    <a:srgbClr val="EF5B2B"/>
    <a:srgbClr val="092656"/>
    <a:srgbClr val="EEEEEE"/>
    <a:srgbClr val="434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51"/>
    <p:restoredTop sz="94800"/>
  </p:normalViewPr>
  <p:slideViewPr>
    <p:cSldViewPr snapToGrid="0">
      <p:cViewPr>
        <p:scale>
          <a:sx n="80" d="100"/>
          <a:sy n="80" d="100"/>
        </p:scale>
        <p:origin x="3336" y="30"/>
      </p:cViewPr>
      <p:guideLst>
        <p:guide orient="horz" pos="3192"/>
        <p:guide orient="horz" pos="6120"/>
        <p:guide orient="horz" pos="6024"/>
        <p:guide pos="2448"/>
        <p:guide pos="360"/>
        <p:guide orient="horz" pos="984"/>
        <p:guide orient="horz" pos="648"/>
        <p:guide pos="4632"/>
        <p:guide pos="576"/>
        <p:guide pos="4416"/>
        <p:guide orient="horz" pos="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sak Tuncalp" userId="96914c65-7204-4e1e-9a1d-a6d2410d0437" providerId="ADAL" clId="{40CF125E-5FAE-47E3-A600-81097B3467A9}"/>
    <pc:docChg chg="custSel delSld modSld sldOrd delMainMaster delSection modSection">
      <pc:chgData name="Basak Tuncalp" userId="96914c65-7204-4e1e-9a1d-a6d2410d0437" providerId="ADAL" clId="{40CF125E-5FAE-47E3-A600-81097B3467A9}" dt="2023-06-20T14:11:09.379" v="1325" actId="47"/>
      <pc:docMkLst>
        <pc:docMk/>
      </pc:docMkLst>
      <pc:sldChg chg="modSp mod">
        <pc:chgData name="Basak Tuncalp" userId="96914c65-7204-4e1e-9a1d-a6d2410d0437" providerId="ADAL" clId="{40CF125E-5FAE-47E3-A600-81097B3467A9}" dt="2023-06-20T09:02:31.332" v="306" actId="20577"/>
        <pc:sldMkLst>
          <pc:docMk/>
          <pc:sldMk cId="3628167817" sldId="458"/>
        </pc:sldMkLst>
        <pc:spChg chg="mod">
          <ac:chgData name="Basak Tuncalp" userId="96914c65-7204-4e1e-9a1d-a6d2410d0437" providerId="ADAL" clId="{40CF125E-5FAE-47E3-A600-81097B3467A9}" dt="2023-06-20T09:02:31.332" v="306" actId="20577"/>
          <ac:spMkLst>
            <pc:docMk/>
            <pc:sldMk cId="3628167817" sldId="458"/>
            <ac:spMk id="4" creationId="{3C8D4BD9-F655-9673-F26B-C4C60AFEFF99}"/>
          </ac:spMkLst>
        </pc:spChg>
        <pc:spChg chg="mod">
          <ac:chgData name="Basak Tuncalp" userId="96914c65-7204-4e1e-9a1d-a6d2410d0437" providerId="ADAL" clId="{40CF125E-5FAE-47E3-A600-81097B3467A9}" dt="2023-06-20T09:01:07.025" v="245" actId="20577"/>
          <ac:spMkLst>
            <pc:docMk/>
            <pc:sldMk cId="3628167817" sldId="458"/>
            <ac:spMk id="15" creationId="{B7F15F37-5560-4D43-641D-F4BB8B4B160D}"/>
          </ac:spMkLst>
        </pc:spChg>
      </pc:sldChg>
      <pc:sldChg chg="modSp mod">
        <pc:chgData name="Basak Tuncalp" userId="96914c65-7204-4e1e-9a1d-a6d2410d0437" providerId="ADAL" clId="{40CF125E-5FAE-47E3-A600-81097B3467A9}" dt="2023-06-20T14:07:05.884" v="1316" actId="20577"/>
        <pc:sldMkLst>
          <pc:docMk/>
          <pc:sldMk cId="1833747884" sldId="486"/>
        </pc:sldMkLst>
        <pc:spChg chg="mod">
          <ac:chgData name="Basak Tuncalp" userId="96914c65-7204-4e1e-9a1d-a6d2410d0437" providerId="ADAL" clId="{40CF125E-5FAE-47E3-A600-81097B3467A9}" dt="2023-06-20T13:56:33.397" v="659" actId="20577"/>
          <ac:spMkLst>
            <pc:docMk/>
            <pc:sldMk cId="1833747884" sldId="486"/>
            <ac:spMk id="5" creationId="{5A4AD37D-1AE9-70F5-64DF-5126BB649DDD}"/>
          </ac:spMkLst>
        </pc:spChg>
        <pc:spChg chg="mod">
          <ac:chgData name="Basak Tuncalp" userId="96914c65-7204-4e1e-9a1d-a6d2410d0437" providerId="ADAL" clId="{40CF125E-5FAE-47E3-A600-81097B3467A9}" dt="2023-06-20T14:07:05.884" v="1316" actId="20577"/>
          <ac:spMkLst>
            <pc:docMk/>
            <pc:sldMk cId="1833747884" sldId="486"/>
            <ac:spMk id="14" creationId="{52946B2F-2B87-41B4-DF6F-DFCD002A0080}"/>
          </ac:spMkLst>
        </pc:spChg>
      </pc:sldChg>
      <pc:sldChg chg="modSp del mod">
        <pc:chgData name="Basak Tuncalp" userId="96914c65-7204-4e1e-9a1d-a6d2410d0437" providerId="ADAL" clId="{40CF125E-5FAE-47E3-A600-81097B3467A9}" dt="2023-06-20T14:11:09.379" v="1325" actId="47"/>
        <pc:sldMkLst>
          <pc:docMk/>
          <pc:sldMk cId="2007271403" sldId="492"/>
        </pc:sldMkLst>
        <pc:spChg chg="mod">
          <ac:chgData name="Basak Tuncalp" userId="96914c65-7204-4e1e-9a1d-a6d2410d0437" providerId="ADAL" clId="{40CF125E-5FAE-47E3-A600-81097B3467A9}" dt="2023-06-20T14:00:48.672" v="763" actId="20577"/>
          <ac:spMkLst>
            <pc:docMk/>
            <pc:sldMk cId="2007271403" sldId="492"/>
            <ac:spMk id="9" creationId="{7B4D9138-0284-39D5-CC75-104F076FCE30}"/>
          </ac:spMkLst>
        </pc:spChg>
      </pc:sldChg>
      <pc:sldChg chg="del">
        <pc:chgData name="Basak Tuncalp" userId="96914c65-7204-4e1e-9a1d-a6d2410d0437" providerId="ADAL" clId="{40CF125E-5FAE-47E3-A600-81097B3467A9}" dt="2023-06-20T14:11:09.379" v="1325" actId="47"/>
        <pc:sldMkLst>
          <pc:docMk/>
          <pc:sldMk cId="1364774062" sldId="493"/>
        </pc:sldMkLst>
      </pc:sldChg>
      <pc:sldChg chg="del">
        <pc:chgData name="Basak Tuncalp" userId="96914c65-7204-4e1e-9a1d-a6d2410d0437" providerId="ADAL" clId="{40CF125E-5FAE-47E3-A600-81097B3467A9}" dt="2023-06-20T14:11:09.379" v="1325" actId="47"/>
        <pc:sldMkLst>
          <pc:docMk/>
          <pc:sldMk cId="1651931785" sldId="494"/>
        </pc:sldMkLst>
      </pc:sldChg>
      <pc:sldChg chg="modSp mod">
        <pc:chgData name="Basak Tuncalp" userId="96914c65-7204-4e1e-9a1d-a6d2410d0437" providerId="ADAL" clId="{40CF125E-5FAE-47E3-A600-81097B3467A9}" dt="2023-06-20T13:43:24.166" v="509" actId="20577"/>
        <pc:sldMkLst>
          <pc:docMk/>
          <pc:sldMk cId="2377797963" sldId="515"/>
        </pc:sldMkLst>
        <pc:spChg chg="mod">
          <ac:chgData name="Basak Tuncalp" userId="96914c65-7204-4e1e-9a1d-a6d2410d0437" providerId="ADAL" clId="{40CF125E-5FAE-47E3-A600-81097B3467A9}" dt="2023-06-20T13:41:18.328" v="449" actId="20577"/>
          <ac:spMkLst>
            <pc:docMk/>
            <pc:sldMk cId="2377797963" sldId="515"/>
            <ac:spMk id="5" creationId="{4882ABE3-9C9A-3FF0-5D50-DA0F313E338D}"/>
          </ac:spMkLst>
        </pc:spChg>
        <pc:spChg chg="mod">
          <ac:chgData name="Basak Tuncalp" userId="96914c65-7204-4e1e-9a1d-a6d2410d0437" providerId="ADAL" clId="{40CF125E-5FAE-47E3-A600-81097B3467A9}" dt="2023-06-20T13:42:02.807" v="497" actId="20577"/>
          <ac:spMkLst>
            <pc:docMk/>
            <pc:sldMk cId="2377797963" sldId="515"/>
            <ac:spMk id="13" creationId="{A4310C4C-6F18-1BC7-058F-6A23B85EBF78}"/>
          </ac:spMkLst>
        </pc:spChg>
        <pc:spChg chg="mod">
          <ac:chgData name="Basak Tuncalp" userId="96914c65-7204-4e1e-9a1d-a6d2410d0437" providerId="ADAL" clId="{40CF125E-5FAE-47E3-A600-81097B3467A9}" dt="2023-06-20T13:43:24.166" v="509" actId="20577"/>
          <ac:spMkLst>
            <pc:docMk/>
            <pc:sldMk cId="2377797963" sldId="515"/>
            <ac:spMk id="21" creationId="{187942CF-4A96-42A1-4469-6DAC8004E921}"/>
          </ac:spMkLst>
        </pc:spChg>
      </pc:sldChg>
      <pc:sldChg chg="del">
        <pc:chgData name="Basak Tuncalp" userId="96914c65-7204-4e1e-9a1d-a6d2410d0437" providerId="ADAL" clId="{40CF125E-5FAE-47E3-A600-81097B3467A9}" dt="2023-06-20T14:01:11.171" v="764" actId="47"/>
        <pc:sldMkLst>
          <pc:docMk/>
          <pc:sldMk cId="1947232364" sldId="550"/>
        </pc:sldMkLst>
      </pc:sldChg>
      <pc:sldChg chg="modSp mod">
        <pc:chgData name="Basak Tuncalp" userId="96914c65-7204-4e1e-9a1d-a6d2410d0437" providerId="ADAL" clId="{40CF125E-5FAE-47E3-A600-81097B3467A9}" dt="2023-06-15T14:40:59.160" v="160" actId="20577"/>
        <pc:sldMkLst>
          <pc:docMk/>
          <pc:sldMk cId="941222630" sldId="558"/>
        </pc:sldMkLst>
        <pc:spChg chg="mod">
          <ac:chgData name="Basak Tuncalp" userId="96914c65-7204-4e1e-9a1d-a6d2410d0437" providerId="ADAL" clId="{40CF125E-5FAE-47E3-A600-81097B3467A9}" dt="2023-06-15T14:40:05.482" v="149" actId="20577"/>
          <ac:spMkLst>
            <pc:docMk/>
            <pc:sldMk cId="941222630" sldId="558"/>
            <ac:spMk id="5" creationId="{94E6A9D8-B6C0-7711-6CF0-E91480454E43}"/>
          </ac:spMkLst>
        </pc:spChg>
        <pc:spChg chg="mod">
          <ac:chgData name="Basak Tuncalp" userId="96914c65-7204-4e1e-9a1d-a6d2410d0437" providerId="ADAL" clId="{40CF125E-5FAE-47E3-A600-81097B3467A9}" dt="2023-06-15T14:39:28.448" v="128" actId="14100"/>
          <ac:spMkLst>
            <pc:docMk/>
            <pc:sldMk cId="941222630" sldId="558"/>
            <ac:spMk id="7" creationId="{2EE71DA0-CD7A-FFDF-E322-792FFB007E41}"/>
          </ac:spMkLst>
        </pc:spChg>
        <pc:spChg chg="mod">
          <ac:chgData name="Basak Tuncalp" userId="96914c65-7204-4e1e-9a1d-a6d2410d0437" providerId="ADAL" clId="{40CF125E-5FAE-47E3-A600-81097B3467A9}" dt="2023-06-15T14:40:59.160" v="160" actId="20577"/>
          <ac:spMkLst>
            <pc:docMk/>
            <pc:sldMk cId="941222630" sldId="558"/>
            <ac:spMk id="23" creationId="{6279747E-3AC6-A208-3BC6-2627E5C1497A}"/>
          </ac:spMkLst>
        </pc:spChg>
        <pc:spChg chg="mod">
          <ac:chgData name="Basak Tuncalp" userId="96914c65-7204-4e1e-9a1d-a6d2410d0437" providerId="ADAL" clId="{40CF125E-5FAE-47E3-A600-81097B3467A9}" dt="2023-06-15T14:39:05.125" v="116" actId="20577"/>
          <ac:spMkLst>
            <pc:docMk/>
            <pc:sldMk cId="941222630" sldId="558"/>
            <ac:spMk id="30" creationId="{DC7B9797-E2B0-07E1-4285-EDE3D1D05E78}"/>
          </ac:spMkLst>
        </pc:spChg>
      </pc:sldChg>
      <pc:sldChg chg="modSp mod">
        <pc:chgData name="Basak Tuncalp" userId="96914c65-7204-4e1e-9a1d-a6d2410d0437" providerId="ADAL" clId="{40CF125E-5FAE-47E3-A600-81097B3467A9}" dt="2023-06-20T13:43:36.858" v="512" actId="20577"/>
        <pc:sldMkLst>
          <pc:docMk/>
          <pc:sldMk cId="4258275537" sldId="580"/>
        </pc:sldMkLst>
        <pc:spChg chg="mod">
          <ac:chgData name="Basak Tuncalp" userId="96914c65-7204-4e1e-9a1d-a6d2410d0437" providerId="ADAL" clId="{40CF125E-5FAE-47E3-A600-81097B3467A9}" dt="2023-06-20T13:43:36.858" v="512" actId="20577"/>
          <ac:spMkLst>
            <pc:docMk/>
            <pc:sldMk cId="4258275537" sldId="580"/>
            <ac:spMk id="12" creationId="{0F6B5F0E-043A-318C-81E4-096A39EB22BB}"/>
          </ac:spMkLst>
        </pc:spChg>
      </pc:sldChg>
      <pc:sldChg chg="del">
        <pc:chgData name="Basak Tuncalp" userId="96914c65-7204-4e1e-9a1d-a6d2410d0437" providerId="ADAL" clId="{40CF125E-5FAE-47E3-A600-81097B3467A9}" dt="2023-06-20T14:11:09.379" v="1325" actId="47"/>
        <pc:sldMkLst>
          <pc:docMk/>
          <pc:sldMk cId="3241084788" sldId="618"/>
        </pc:sldMkLst>
      </pc:sldChg>
      <pc:sldChg chg="modSp mod">
        <pc:chgData name="Basak Tuncalp" userId="96914c65-7204-4e1e-9a1d-a6d2410d0437" providerId="ADAL" clId="{40CF125E-5FAE-47E3-A600-81097B3467A9}" dt="2023-06-20T08:57:47.106" v="234" actId="20577"/>
        <pc:sldMkLst>
          <pc:docMk/>
          <pc:sldMk cId="1983526966" sldId="636"/>
        </pc:sldMkLst>
        <pc:spChg chg="mod">
          <ac:chgData name="Basak Tuncalp" userId="96914c65-7204-4e1e-9a1d-a6d2410d0437" providerId="ADAL" clId="{40CF125E-5FAE-47E3-A600-81097B3467A9}" dt="2023-06-15T14:41:21.560" v="162" actId="20577"/>
          <ac:spMkLst>
            <pc:docMk/>
            <pc:sldMk cId="1983526966" sldId="636"/>
            <ac:spMk id="8" creationId="{6660A136-E22D-5D43-E1AE-368325D19676}"/>
          </ac:spMkLst>
        </pc:spChg>
        <pc:spChg chg="mod">
          <ac:chgData name="Basak Tuncalp" userId="96914c65-7204-4e1e-9a1d-a6d2410d0437" providerId="ADAL" clId="{40CF125E-5FAE-47E3-A600-81097B3467A9}" dt="2023-06-20T08:57:47.106" v="234" actId="20577"/>
          <ac:spMkLst>
            <pc:docMk/>
            <pc:sldMk cId="1983526966" sldId="636"/>
            <ac:spMk id="12" creationId="{A4567B0D-2355-F252-635F-67C1F831283D}"/>
          </ac:spMkLst>
        </pc:spChg>
      </pc:sldChg>
      <pc:sldChg chg="modSp mod">
        <pc:chgData name="Basak Tuncalp" userId="96914c65-7204-4e1e-9a1d-a6d2410d0437" providerId="ADAL" clId="{40CF125E-5FAE-47E3-A600-81097B3467A9}" dt="2023-06-20T11:33:08.166" v="387" actId="20577"/>
        <pc:sldMkLst>
          <pc:docMk/>
          <pc:sldMk cId="3377010006" sldId="647"/>
        </pc:sldMkLst>
        <pc:spChg chg="mod">
          <ac:chgData name="Basak Tuncalp" userId="96914c65-7204-4e1e-9a1d-a6d2410d0437" providerId="ADAL" clId="{40CF125E-5FAE-47E3-A600-81097B3467A9}" dt="2023-06-20T11:32:07.128" v="357" actId="20577"/>
          <ac:spMkLst>
            <pc:docMk/>
            <pc:sldMk cId="3377010006" sldId="647"/>
            <ac:spMk id="7" creationId="{992EEA3B-553D-60FD-36A7-22B882197144}"/>
          </ac:spMkLst>
        </pc:spChg>
        <pc:spChg chg="mod">
          <ac:chgData name="Basak Tuncalp" userId="96914c65-7204-4e1e-9a1d-a6d2410d0437" providerId="ADAL" clId="{40CF125E-5FAE-47E3-A600-81097B3467A9}" dt="2023-06-20T11:33:08.166" v="387" actId="20577"/>
          <ac:spMkLst>
            <pc:docMk/>
            <pc:sldMk cId="3377010006" sldId="647"/>
            <ac:spMk id="26" creationId="{FDDD6E2F-9922-D61B-8315-585D51109A1D}"/>
          </ac:spMkLst>
        </pc:spChg>
      </pc:sldChg>
      <pc:sldChg chg="modSp mod">
        <pc:chgData name="Basak Tuncalp" userId="96914c65-7204-4e1e-9a1d-a6d2410d0437" providerId="ADAL" clId="{40CF125E-5FAE-47E3-A600-81097B3467A9}" dt="2023-06-20T13:55:34.140" v="658" actId="20577"/>
        <pc:sldMkLst>
          <pc:docMk/>
          <pc:sldMk cId="257233272" sldId="649"/>
        </pc:sldMkLst>
        <pc:spChg chg="mod">
          <ac:chgData name="Basak Tuncalp" userId="96914c65-7204-4e1e-9a1d-a6d2410d0437" providerId="ADAL" clId="{40CF125E-5FAE-47E3-A600-81097B3467A9}" dt="2023-06-20T13:55:08.798" v="641" actId="20577"/>
          <ac:spMkLst>
            <pc:docMk/>
            <pc:sldMk cId="257233272" sldId="649"/>
            <ac:spMk id="15" creationId="{B7F15F37-5560-4D43-641D-F4BB8B4B160D}"/>
          </ac:spMkLst>
        </pc:spChg>
        <pc:spChg chg="mod">
          <ac:chgData name="Basak Tuncalp" userId="96914c65-7204-4e1e-9a1d-a6d2410d0437" providerId="ADAL" clId="{40CF125E-5FAE-47E3-A600-81097B3467A9}" dt="2023-06-20T13:55:34.140" v="658" actId="20577"/>
          <ac:spMkLst>
            <pc:docMk/>
            <pc:sldMk cId="257233272" sldId="649"/>
            <ac:spMk id="28" creationId="{F023C8CF-26DD-E605-C394-82FD64808B97}"/>
          </ac:spMkLst>
        </pc:spChg>
      </pc:sldChg>
      <pc:sldChg chg="ord">
        <pc:chgData name="Basak Tuncalp" userId="96914c65-7204-4e1e-9a1d-a6d2410d0437" providerId="ADAL" clId="{40CF125E-5FAE-47E3-A600-81097B3467A9}" dt="2023-06-20T14:10:43.998" v="1321"/>
        <pc:sldMkLst>
          <pc:docMk/>
          <pc:sldMk cId="1683414641" sldId="652"/>
        </pc:sldMkLst>
      </pc:sldChg>
      <pc:sldChg chg="modSp mod">
        <pc:chgData name="Basak Tuncalp" userId="96914c65-7204-4e1e-9a1d-a6d2410d0437" providerId="ADAL" clId="{40CF125E-5FAE-47E3-A600-81097B3467A9}" dt="2023-06-20T11:31:02.314" v="351" actId="20577"/>
        <pc:sldMkLst>
          <pc:docMk/>
          <pc:sldMk cId="3615487653" sldId="656"/>
        </pc:sldMkLst>
        <pc:spChg chg="mod">
          <ac:chgData name="Basak Tuncalp" userId="96914c65-7204-4e1e-9a1d-a6d2410d0437" providerId="ADAL" clId="{40CF125E-5FAE-47E3-A600-81097B3467A9}" dt="2023-06-20T11:31:02.314" v="351" actId="20577"/>
          <ac:spMkLst>
            <pc:docMk/>
            <pc:sldMk cId="3615487653" sldId="656"/>
            <ac:spMk id="4" creationId="{3C8D4BD9-F655-9673-F26B-C4C60AFEFF99}"/>
          </ac:spMkLst>
        </pc:spChg>
      </pc:sldChg>
      <pc:sldChg chg="del">
        <pc:chgData name="Basak Tuncalp" userId="96914c65-7204-4e1e-9a1d-a6d2410d0437" providerId="ADAL" clId="{40CF125E-5FAE-47E3-A600-81097B3467A9}" dt="2023-06-20T14:11:09.379" v="1325" actId="47"/>
        <pc:sldMkLst>
          <pc:docMk/>
          <pc:sldMk cId="1809661815" sldId="657"/>
        </pc:sldMkLst>
      </pc:sldChg>
      <pc:sldChg chg="del">
        <pc:chgData name="Basak Tuncalp" userId="96914c65-7204-4e1e-9a1d-a6d2410d0437" providerId="ADAL" clId="{40CF125E-5FAE-47E3-A600-81097B3467A9}" dt="2023-06-20T14:11:09.379" v="1325" actId="47"/>
        <pc:sldMkLst>
          <pc:docMk/>
          <pc:sldMk cId="1610298831" sldId="658"/>
        </pc:sldMkLst>
      </pc:sldChg>
      <pc:sldChg chg="del">
        <pc:chgData name="Basak Tuncalp" userId="96914c65-7204-4e1e-9a1d-a6d2410d0437" providerId="ADAL" clId="{40CF125E-5FAE-47E3-A600-81097B3467A9}" dt="2023-06-20T14:11:09.379" v="1325" actId="47"/>
        <pc:sldMkLst>
          <pc:docMk/>
          <pc:sldMk cId="159723942" sldId="659"/>
        </pc:sldMkLst>
      </pc:sldChg>
      <pc:sldChg chg="del">
        <pc:chgData name="Basak Tuncalp" userId="96914c65-7204-4e1e-9a1d-a6d2410d0437" providerId="ADAL" clId="{40CF125E-5FAE-47E3-A600-81097B3467A9}" dt="2023-06-20T14:11:09.379" v="1325" actId="47"/>
        <pc:sldMkLst>
          <pc:docMk/>
          <pc:sldMk cId="2172671174" sldId="660"/>
        </pc:sldMkLst>
      </pc:sldChg>
      <pc:sldChg chg="del">
        <pc:chgData name="Basak Tuncalp" userId="96914c65-7204-4e1e-9a1d-a6d2410d0437" providerId="ADAL" clId="{40CF125E-5FAE-47E3-A600-81097B3467A9}" dt="2023-06-20T14:11:09.379" v="1325" actId="47"/>
        <pc:sldMkLst>
          <pc:docMk/>
          <pc:sldMk cId="3887672996" sldId="661"/>
        </pc:sldMkLst>
      </pc:sldChg>
      <pc:sldChg chg="del">
        <pc:chgData name="Basak Tuncalp" userId="96914c65-7204-4e1e-9a1d-a6d2410d0437" providerId="ADAL" clId="{40CF125E-5FAE-47E3-A600-81097B3467A9}" dt="2023-06-20T14:11:09.379" v="1325" actId="47"/>
        <pc:sldMkLst>
          <pc:docMk/>
          <pc:sldMk cId="2783868067" sldId="662"/>
        </pc:sldMkLst>
      </pc:sldChg>
      <pc:sldChg chg="del">
        <pc:chgData name="Basak Tuncalp" userId="96914c65-7204-4e1e-9a1d-a6d2410d0437" providerId="ADAL" clId="{40CF125E-5FAE-47E3-A600-81097B3467A9}" dt="2023-06-20T14:11:09.379" v="1325" actId="47"/>
        <pc:sldMkLst>
          <pc:docMk/>
          <pc:sldMk cId="683696779" sldId="663"/>
        </pc:sldMkLst>
      </pc:sldChg>
      <pc:sldChg chg="del">
        <pc:chgData name="Basak Tuncalp" userId="96914c65-7204-4e1e-9a1d-a6d2410d0437" providerId="ADAL" clId="{40CF125E-5FAE-47E3-A600-81097B3467A9}" dt="2023-06-20T14:11:09.379" v="1325" actId="47"/>
        <pc:sldMkLst>
          <pc:docMk/>
          <pc:sldMk cId="2348523089" sldId="664"/>
        </pc:sldMkLst>
      </pc:sldChg>
      <pc:sldChg chg="del">
        <pc:chgData name="Basak Tuncalp" userId="96914c65-7204-4e1e-9a1d-a6d2410d0437" providerId="ADAL" clId="{40CF125E-5FAE-47E3-A600-81097B3467A9}" dt="2023-06-20T14:11:09.379" v="1325" actId="47"/>
        <pc:sldMkLst>
          <pc:docMk/>
          <pc:sldMk cId="2537027096" sldId="665"/>
        </pc:sldMkLst>
      </pc:sldChg>
      <pc:sldChg chg="del">
        <pc:chgData name="Basak Tuncalp" userId="96914c65-7204-4e1e-9a1d-a6d2410d0437" providerId="ADAL" clId="{40CF125E-5FAE-47E3-A600-81097B3467A9}" dt="2023-06-20T14:11:09.379" v="1325" actId="47"/>
        <pc:sldMkLst>
          <pc:docMk/>
          <pc:sldMk cId="2674060018" sldId="666"/>
        </pc:sldMkLst>
      </pc:sldChg>
      <pc:sldChg chg="del">
        <pc:chgData name="Basak Tuncalp" userId="96914c65-7204-4e1e-9a1d-a6d2410d0437" providerId="ADAL" clId="{40CF125E-5FAE-47E3-A600-81097B3467A9}" dt="2023-06-20T14:11:09.379" v="1325" actId="47"/>
        <pc:sldMkLst>
          <pc:docMk/>
          <pc:sldMk cId="2706905789" sldId="667"/>
        </pc:sldMkLst>
      </pc:sldChg>
      <pc:sldChg chg="del">
        <pc:chgData name="Basak Tuncalp" userId="96914c65-7204-4e1e-9a1d-a6d2410d0437" providerId="ADAL" clId="{40CF125E-5FAE-47E3-A600-81097B3467A9}" dt="2023-06-20T14:11:09.379" v="1325" actId="47"/>
        <pc:sldMkLst>
          <pc:docMk/>
          <pc:sldMk cId="246751477" sldId="668"/>
        </pc:sldMkLst>
      </pc:sldChg>
      <pc:sldChg chg="del">
        <pc:chgData name="Basak Tuncalp" userId="96914c65-7204-4e1e-9a1d-a6d2410d0437" providerId="ADAL" clId="{40CF125E-5FAE-47E3-A600-81097B3467A9}" dt="2023-06-20T14:11:09.379" v="1325" actId="47"/>
        <pc:sldMkLst>
          <pc:docMk/>
          <pc:sldMk cId="3397003266" sldId="669"/>
        </pc:sldMkLst>
      </pc:sldChg>
      <pc:sldChg chg="del">
        <pc:chgData name="Basak Tuncalp" userId="96914c65-7204-4e1e-9a1d-a6d2410d0437" providerId="ADAL" clId="{40CF125E-5FAE-47E3-A600-81097B3467A9}" dt="2023-06-20T14:11:09.379" v="1325" actId="47"/>
        <pc:sldMkLst>
          <pc:docMk/>
          <pc:sldMk cId="2420065189" sldId="670"/>
        </pc:sldMkLst>
      </pc:sldChg>
      <pc:sldChg chg="del">
        <pc:chgData name="Basak Tuncalp" userId="96914c65-7204-4e1e-9a1d-a6d2410d0437" providerId="ADAL" clId="{40CF125E-5FAE-47E3-A600-81097B3467A9}" dt="2023-06-20T14:11:09.379" v="1325" actId="47"/>
        <pc:sldMkLst>
          <pc:docMk/>
          <pc:sldMk cId="2434826536" sldId="671"/>
        </pc:sldMkLst>
      </pc:sldChg>
      <pc:sldChg chg="del">
        <pc:chgData name="Basak Tuncalp" userId="96914c65-7204-4e1e-9a1d-a6d2410d0437" providerId="ADAL" clId="{40CF125E-5FAE-47E3-A600-81097B3467A9}" dt="2023-06-20T14:11:09.379" v="1325" actId="47"/>
        <pc:sldMkLst>
          <pc:docMk/>
          <pc:sldMk cId="2757942111" sldId="672"/>
        </pc:sldMkLst>
      </pc:sldChg>
      <pc:sldChg chg="del">
        <pc:chgData name="Basak Tuncalp" userId="96914c65-7204-4e1e-9a1d-a6d2410d0437" providerId="ADAL" clId="{40CF125E-5FAE-47E3-A600-81097B3467A9}" dt="2023-06-20T14:11:09.379" v="1325" actId="47"/>
        <pc:sldMkLst>
          <pc:docMk/>
          <pc:sldMk cId="3810089166" sldId="673"/>
        </pc:sldMkLst>
      </pc:sldChg>
      <pc:sldChg chg="del">
        <pc:chgData name="Basak Tuncalp" userId="96914c65-7204-4e1e-9a1d-a6d2410d0437" providerId="ADAL" clId="{40CF125E-5FAE-47E3-A600-81097B3467A9}" dt="2023-06-20T14:11:09.379" v="1325" actId="47"/>
        <pc:sldMkLst>
          <pc:docMk/>
          <pc:sldMk cId="3245883616" sldId="674"/>
        </pc:sldMkLst>
      </pc:sldChg>
      <pc:sldChg chg="del">
        <pc:chgData name="Basak Tuncalp" userId="96914c65-7204-4e1e-9a1d-a6d2410d0437" providerId="ADAL" clId="{40CF125E-5FAE-47E3-A600-81097B3467A9}" dt="2023-06-20T14:11:09.379" v="1325" actId="47"/>
        <pc:sldMkLst>
          <pc:docMk/>
          <pc:sldMk cId="4065621985" sldId="677"/>
        </pc:sldMkLst>
      </pc:sldChg>
      <pc:sldChg chg="del">
        <pc:chgData name="Basak Tuncalp" userId="96914c65-7204-4e1e-9a1d-a6d2410d0437" providerId="ADAL" clId="{40CF125E-5FAE-47E3-A600-81097B3467A9}" dt="2023-06-20T14:11:09.379" v="1325" actId="47"/>
        <pc:sldMkLst>
          <pc:docMk/>
          <pc:sldMk cId="2899215404" sldId="678"/>
        </pc:sldMkLst>
      </pc:sldChg>
      <pc:sldChg chg="del">
        <pc:chgData name="Basak Tuncalp" userId="96914c65-7204-4e1e-9a1d-a6d2410d0437" providerId="ADAL" clId="{40CF125E-5FAE-47E3-A600-81097B3467A9}" dt="2023-06-20T14:11:09.379" v="1325" actId="47"/>
        <pc:sldMkLst>
          <pc:docMk/>
          <pc:sldMk cId="280378009" sldId="679"/>
        </pc:sldMkLst>
      </pc:sldChg>
      <pc:sldChg chg="del">
        <pc:chgData name="Basak Tuncalp" userId="96914c65-7204-4e1e-9a1d-a6d2410d0437" providerId="ADAL" clId="{40CF125E-5FAE-47E3-A600-81097B3467A9}" dt="2023-06-20T14:11:09.379" v="1325" actId="47"/>
        <pc:sldMkLst>
          <pc:docMk/>
          <pc:sldMk cId="479333265" sldId="680"/>
        </pc:sldMkLst>
      </pc:sldChg>
      <pc:sldChg chg="del">
        <pc:chgData name="Basak Tuncalp" userId="96914c65-7204-4e1e-9a1d-a6d2410d0437" providerId="ADAL" clId="{40CF125E-5FAE-47E3-A600-81097B3467A9}" dt="2023-06-20T14:11:09.379" v="1325" actId="47"/>
        <pc:sldMkLst>
          <pc:docMk/>
          <pc:sldMk cId="2267189674" sldId="683"/>
        </pc:sldMkLst>
      </pc:sldChg>
      <pc:sldChg chg="del">
        <pc:chgData name="Basak Tuncalp" userId="96914c65-7204-4e1e-9a1d-a6d2410d0437" providerId="ADAL" clId="{40CF125E-5FAE-47E3-A600-81097B3467A9}" dt="2023-06-20T14:11:09.379" v="1325" actId="47"/>
        <pc:sldMkLst>
          <pc:docMk/>
          <pc:sldMk cId="771435640" sldId="684"/>
        </pc:sldMkLst>
      </pc:sldChg>
      <pc:sldChg chg="del">
        <pc:chgData name="Basak Tuncalp" userId="96914c65-7204-4e1e-9a1d-a6d2410d0437" providerId="ADAL" clId="{40CF125E-5FAE-47E3-A600-81097B3467A9}" dt="2023-06-20T14:11:09.379" v="1325" actId="47"/>
        <pc:sldMkLst>
          <pc:docMk/>
          <pc:sldMk cId="4293943713" sldId="685"/>
        </pc:sldMkLst>
      </pc:sldChg>
      <pc:sldChg chg="del">
        <pc:chgData name="Basak Tuncalp" userId="96914c65-7204-4e1e-9a1d-a6d2410d0437" providerId="ADAL" clId="{40CF125E-5FAE-47E3-A600-81097B3467A9}" dt="2023-06-20T14:11:09.379" v="1325" actId="47"/>
        <pc:sldMkLst>
          <pc:docMk/>
          <pc:sldMk cId="4127036465" sldId="686"/>
        </pc:sldMkLst>
      </pc:sldChg>
      <pc:sldChg chg="modSp mod">
        <pc:chgData name="Basak Tuncalp" userId="96914c65-7204-4e1e-9a1d-a6d2410d0437" providerId="ADAL" clId="{40CF125E-5FAE-47E3-A600-81097B3467A9}" dt="2023-06-15T14:38:54.930" v="114" actId="20577"/>
        <pc:sldMkLst>
          <pc:docMk/>
          <pc:sldMk cId="2092116672" sldId="687"/>
        </pc:sldMkLst>
        <pc:spChg chg="mod">
          <ac:chgData name="Basak Tuncalp" userId="96914c65-7204-4e1e-9a1d-a6d2410d0437" providerId="ADAL" clId="{40CF125E-5FAE-47E3-A600-81097B3467A9}" dt="2023-06-15T14:38:54.930" v="114" actId="20577"/>
          <ac:spMkLst>
            <pc:docMk/>
            <pc:sldMk cId="2092116672" sldId="687"/>
            <ac:spMk id="12" creationId="{A4567B0D-2355-F252-635F-67C1F831283D}"/>
          </ac:spMkLst>
        </pc:spChg>
      </pc:sldChg>
      <pc:sldChg chg="del">
        <pc:chgData name="Basak Tuncalp" userId="96914c65-7204-4e1e-9a1d-a6d2410d0437" providerId="ADAL" clId="{40CF125E-5FAE-47E3-A600-81097B3467A9}" dt="2023-06-20T14:11:09.379" v="1325" actId="47"/>
        <pc:sldMkLst>
          <pc:docMk/>
          <pc:sldMk cId="3898334217" sldId="688"/>
        </pc:sldMkLst>
      </pc:sldChg>
      <pc:sldChg chg="del">
        <pc:chgData name="Basak Tuncalp" userId="96914c65-7204-4e1e-9a1d-a6d2410d0437" providerId="ADAL" clId="{40CF125E-5FAE-47E3-A600-81097B3467A9}" dt="2023-06-20T14:11:09.379" v="1325" actId="47"/>
        <pc:sldMkLst>
          <pc:docMk/>
          <pc:sldMk cId="2851056542" sldId="689"/>
        </pc:sldMkLst>
      </pc:sldChg>
      <pc:sldChg chg="del">
        <pc:chgData name="Basak Tuncalp" userId="96914c65-7204-4e1e-9a1d-a6d2410d0437" providerId="ADAL" clId="{40CF125E-5FAE-47E3-A600-81097B3467A9}" dt="2023-06-20T14:11:09.379" v="1325" actId="47"/>
        <pc:sldMkLst>
          <pc:docMk/>
          <pc:sldMk cId="4084211214" sldId="690"/>
        </pc:sldMkLst>
      </pc:sldChg>
      <pc:sldChg chg="del">
        <pc:chgData name="Basak Tuncalp" userId="96914c65-7204-4e1e-9a1d-a6d2410d0437" providerId="ADAL" clId="{40CF125E-5FAE-47E3-A600-81097B3467A9}" dt="2023-06-20T14:11:09.379" v="1325" actId="47"/>
        <pc:sldMkLst>
          <pc:docMk/>
          <pc:sldMk cId="620333963" sldId="691"/>
        </pc:sldMkLst>
      </pc:sldChg>
      <pc:sldChg chg="modSp mod">
        <pc:chgData name="Basak Tuncalp" userId="96914c65-7204-4e1e-9a1d-a6d2410d0437" providerId="ADAL" clId="{40CF125E-5FAE-47E3-A600-81097B3467A9}" dt="2023-06-20T11:34:56.840" v="419" actId="14100"/>
        <pc:sldMkLst>
          <pc:docMk/>
          <pc:sldMk cId="813815946" sldId="692"/>
        </pc:sldMkLst>
        <pc:spChg chg="mod">
          <ac:chgData name="Basak Tuncalp" userId="96914c65-7204-4e1e-9a1d-a6d2410d0437" providerId="ADAL" clId="{40CF125E-5FAE-47E3-A600-81097B3467A9}" dt="2023-06-20T11:34:00.256" v="394" actId="20577"/>
          <ac:spMkLst>
            <pc:docMk/>
            <pc:sldMk cId="813815946" sldId="692"/>
            <ac:spMk id="12" creationId="{6603A3F3-42FB-AF18-9017-02424D16F267}"/>
          </ac:spMkLst>
        </pc:spChg>
        <pc:spChg chg="mod">
          <ac:chgData name="Basak Tuncalp" userId="96914c65-7204-4e1e-9a1d-a6d2410d0437" providerId="ADAL" clId="{40CF125E-5FAE-47E3-A600-81097B3467A9}" dt="2023-06-20T11:34:28.138" v="418" actId="20577"/>
          <ac:spMkLst>
            <pc:docMk/>
            <pc:sldMk cId="813815946" sldId="692"/>
            <ac:spMk id="24" creationId="{06CA7B77-BB15-2708-3228-EE9F184DBD1B}"/>
          </ac:spMkLst>
        </pc:spChg>
        <pc:grpChg chg="mod">
          <ac:chgData name="Basak Tuncalp" userId="96914c65-7204-4e1e-9a1d-a6d2410d0437" providerId="ADAL" clId="{40CF125E-5FAE-47E3-A600-81097B3467A9}" dt="2023-06-20T11:34:56.840" v="419" actId="14100"/>
          <ac:grpSpMkLst>
            <pc:docMk/>
            <pc:sldMk cId="813815946" sldId="692"/>
            <ac:grpSpMk id="2" creationId="{BE67581F-BC35-80DD-FF97-EE97011115BA}"/>
          </ac:grpSpMkLst>
        </pc:grpChg>
      </pc:sldChg>
      <pc:sldChg chg="modSp mod">
        <pc:chgData name="Basak Tuncalp" userId="96914c65-7204-4e1e-9a1d-a6d2410d0437" providerId="ADAL" clId="{40CF125E-5FAE-47E3-A600-81097B3467A9}" dt="2023-06-20T11:36:40.129" v="446" actId="20577"/>
        <pc:sldMkLst>
          <pc:docMk/>
          <pc:sldMk cId="1305477855" sldId="693"/>
        </pc:sldMkLst>
        <pc:spChg chg="mod">
          <ac:chgData name="Basak Tuncalp" userId="96914c65-7204-4e1e-9a1d-a6d2410d0437" providerId="ADAL" clId="{40CF125E-5FAE-47E3-A600-81097B3467A9}" dt="2023-06-20T11:36:40.129" v="446" actId="20577"/>
          <ac:spMkLst>
            <pc:docMk/>
            <pc:sldMk cId="1305477855" sldId="693"/>
            <ac:spMk id="11" creationId="{CABDDD88-8C49-2263-E831-B2BB1259CF6F}"/>
          </ac:spMkLst>
        </pc:spChg>
      </pc:sldChg>
      <pc:sldChg chg="modSp mod ord">
        <pc:chgData name="Basak Tuncalp" userId="96914c65-7204-4e1e-9a1d-a6d2410d0437" providerId="ADAL" clId="{40CF125E-5FAE-47E3-A600-81097B3467A9}" dt="2023-06-20T14:10:37.509" v="1319" actId="20578"/>
        <pc:sldMkLst>
          <pc:docMk/>
          <pc:sldMk cId="3521108254" sldId="694"/>
        </pc:sldMkLst>
        <pc:spChg chg="mod">
          <ac:chgData name="Basak Tuncalp" userId="96914c65-7204-4e1e-9a1d-a6d2410d0437" providerId="ADAL" clId="{40CF125E-5FAE-47E3-A600-81097B3467A9}" dt="2023-06-20T14:02:43.265" v="810" actId="20577"/>
          <ac:spMkLst>
            <pc:docMk/>
            <pc:sldMk cId="3521108254" sldId="694"/>
            <ac:spMk id="12" creationId="{A4567B0D-2355-F252-635F-67C1F831283D}"/>
          </ac:spMkLst>
        </pc:spChg>
      </pc:sldChg>
      <pc:sldMasterChg chg="del delSldLayout">
        <pc:chgData name="Basak Tuncalp" userId="96914c65-7204-4e1e-9a1d-a6d2410d0437" providerId="ADAL" clId="{40CF125E-5FAE-47E3-A600-81097B3467A9}" dt="2023-06-20T14:01:11.171" v="764" actId="47"/>
        <pc:sldMasterMkLst>
          <pc:docMk/>
          <pc:sldMasterMk cId="2266054566" sldId="2147483718"/>
        </pc:sldMasterMkLst>
        <pc:sldLayoutChg chg="del">
          <pc:chgData name="Basak Tuncalp" userId="96914c65-7204-4e1e-9a1d-a6d2410d0437" providerId="ADAL" clId="{40CF125E-5FAE-47E3-A600-81097B3467A9}" dt="2023-06-20T14:01:11.171" v="764" actId="47"/>
          <pc:sldLayoutMkLst>
            <pc:docMk/>
            <pc:sldMasterMk cId="2266054566" sldId="2147483718"/>
            <pc:sldLayoutMk cId="409217049" sldId="2147483719"/>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912454021" sldId="2147483720"/>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523146251" sldId="2147483721"/>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419996321" sldId="2147483722"/>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1763668865" sldId="2147483723"/>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2038966287" sldId="2147483724"/>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27180934" sldId="2147483725"/>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2457805496" sldId="2147483726"/>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618843260" sldId="2147483727"/>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3110943443" sldId="2147483728"/>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3399779919" sldId="2147483729"/>
          </pc:sldLayoutMkLst>
        </pc:sldLayoutChg>
        <pc:sldLayoutChg chg="del">
          <pc:chgData name="Basak Tuncalp" userId="96914c65-7204-4e1e-9a1d-a6d2410d0437" providerId="ADAL" clId="{40CF125E-5FAE-47E3-A600-81097B3467A9}" dt="2023-06-20T14:01:11.171" v="764" actId="47"/>
          <pc:sldLayoutMkLst>
            <pc:docMk/>
            <pc:sldMasterMk cId="2266054566" sldId="2147483718"/>
            <pc:sldLayoutMk cId="3304809378" sldId="2147483730"/>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Küresel</c:v>
                </c:pt>
              </c:strCache>
            </c:strRef>
          </c:tx>
          <c:spPr>
            <a:ln w="28575" cap="rnd">
              <a:solidFill>
                <a:schemeClr val="tx1"/>
              </a:solidFill>
              <a:round/>
            </a:ln>
            <a:effectLst/>
          </c:spPr>
          <c:marker>
            <c:symbol val="none"/>
          </c:marker>
          <c:cat>
            <c:numRef>
              <c:f>Sheet1!$A$2:$A$30</c:f>
              <c:numCache>
                <c:formatCode>General</c:formatCode>
                <c:ptCount val="2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numCache>
            </c:numRef>
          </c:cat>
          <c:val>
            <c:numRef>
              <c:f>Sheet1!$B$2:$B$30</c:f>
              <c:numCache>
                <c:formatCode>0.00%</c:formatCode>
                <c:ptCount val="29"/>
                <c:pt idx="0">
                  <c:v>0.111</c:v>
                </c:pt>
                <c:pt idx="1">
                  <c:v>-0.04</c:v>
                </c:pt>
                <c:pt idx="2">
                  <c:v>0</c:v>
                </c:pt>
                <c:pt idx="3">
                  <c:v>4.3999999999999997E-2</c:v>
                </c:pt>
                <c:pt idx="4">
                  <c:v>7.0000000000000007E-2</c:v>
                </c:pt>
                <c:pt idx="5">
                  <c:v>6.9000000000000006E-2</c:v>
                </c:pt>
                <c:pt idx="6">
                  <c:v>6.0999999999999999E-2</c:v>
                </c:pt>
                <c:pt idx="7">
                  <c:v>4.7E-2</c:v>
                </c:pt>
                <c:pt idx="8">
                  <c:v>-1.4E-2</c:v>
                </c:pt>
                <c:pt idx="9">
                  <c:v>-0.11</c:v>
                </c:pt>
                <c:pt idx="10">
                  <c:v>0.06</c:v>
                </c:pt>
                <c:pt idx="11">
                  <c:v>5.3999999999999999E-2</c:v>
                </c:pt>
                <c:pt idx="12">
                  <c:v>2.5000000000000001E-2</c:v>
                </c:pt>
                <c:pt idx="13">
                  <c:v>3.7999999999999999E-2</c:v>
                </c:pt>
                <c:pt idx="14">
                  <c:v>4.2000000000000003E-2</c:v>
                </c:pt>
                <c:pt idx="15">
                  <c:v>4.4999999999999998E-2</c:v>
                </c:pt>
                <c:pt idx="16">
                  <c:v>6.4000000000000001E-2</c:v>
                </c:pt>
                <c:pt idx="17">
                  <c:v>7.6999999999999999E-2</c:v>
                </c:pt>
                <c:pt idx="18">
                  <c:v>9.1999999999999998E-2</c:v>
                </c:pt>
                <c:pt idx="19">
                  <c:v>0.10100000000000001</c:v>
                </c:pt>
                <c:pt idx="20">
                  <c:v>-1.4999999999999999E-2</c:v>
                </c:pt>
                <c:pt idx="21">
                  <c:v>0.247</c:v>
                </c:pt>
                <c:pt idx="22">
                  <c:v>6.2E-2</c:v>
                </c:pt>
                <c:pt idx="23">
                  <c:v>5.8999999999999997E-2</c:v>
                </c:pt>
                <c:pt idx="24">
                  <c:v>6.3E-2</c:v>
                </c:pt>
                <c:pt idx="25">
                  <c:v>5.8000000000000003E-2</c:v>
                </c:pt>
                <c:pt idx="26">
                  <c:v>5.5E-2</c:v>
                </c:pt>
                <c:pt idx="27">
                  <c:v>5.2999999999999999E-2</c:v>
                </c:pt>
                <c:pt idx="28">
                  <c:v>5.2999999999999999E-2</c:v>
                </c:pt>
              </c:numCache>
            </c:numRef>
          </c:val>
          <c:smooth val="1"/>
          <c:extLst xmlns:mc="http://schemas.openxmlformats.org/markup-compatibility/2006" xmlns:c14="http://schemas.microsoft.com/office/drawing/2007/8/2/chart" xmlns:c16="http://schemas.microsoft.com/office/drawing/2014/chart" xmlns:c16r3="http://schemas.microsoft.com/office/drawing/2017/03/chart">
            <c:ext xmlns:c16="http://schemas.microsoft.com/office/drawing/2014/chart" uri="{C3380CC4-5D6E-409C-BE32-E72D297353CC}">
              <c16:uniqueId val="{00000000-169B-8146-BE51-756B98CA3519}"/>
            </c:ext>
          </c:extLst>
        </c:ser>
        <c:dLbls>
          <c:showLegendKey val="0"/>
          <c:showVal val="0"/>
          <c:showCatName val="0"/>
          <c:showSerName val="0"/>
          <c:showPercent val="0"/>
          <c:showBubbleSize val="0"/>
        </c:dLbls>
        <c:smooth val="0"/>
        <c:axId val="1497825567"/>
        <c:axId val="1498258431"/>
      </c:lineChart>
      <c:catAx>
        <c:axId val="1497825567"/>
        <c:scaling>
          <c:orientation val="minMax"/>
        </c:scaling>
        <c:delete val="1"/>
        <c:axPos val="b"/>
        <c:numFmt formatCode="General" sourceLinked="1"/>
        <c:majorTickMark val="none"/>
        <c:minorTickMark val="none"/>
        <c:tickLblPos val="nextTo"/>
        <c:crossAx val="1498258431"/>
        <c:crosses val="autoZero"/>
        <c:auto val="1"/>
        <c:lblAlgn val="ctr"/>
        <c:lblOffset val="100"/>
        <c:noMultiLvlLbl val="0"/>
      </c:catAx>
      <c:valAx>
        <c:axId val="1498258431"/>
        <c:scaling>
          <c:orientation val="minMax"/>
        </c:scaling>
        <c:delete val="1"/>
        <c:axPos val="l"/>
        <c:numFmt formatCode="0.00%" sourceLinked="1"/>
        <c:majorTickMark val="none"/>
        <c:minorTickMark val="none"/>
        <c:tickLblPos val="nextTo"/>
        <c:crossAx val="1497825567"/>
        <c:crosses val="autoZero"/>
        <c:crossBetween val="between"/>
      </c:valAx>
      <c:spPr>
        <a:noFill/>
        <a:ln>
          <a:noFill/>
        </a:ln>
        <a:effectLst/>
      </c:spPr>
    </c:plotArea>
    <c:plotVisOnly val="1"/>
    <c:dispBlanksAs val="gap"/>
    <c:extLst xmlns:mc="http://schemas.openxmlformats.org/markup-compatibility/2006" xmlns:c14="http://schemas.microsoft.com/office/drawing/2007/8/2/chart" xmlns:c16="http://schemas.microsoft.com/office/drawing/2014/chart" xmlns:c16r3="http://schemas.microsoft.com/office/drawing/2017/03/char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2AF_7CB32AC0.xml><?xml version="1.0" encoding="utf-8"?>
<p188:cmLst xmlns:a="http://schemas.openxmlformats.org/drawingml/2006/main" xmlns:r="http://schemas.openxmlformats.org/officeDocument/2006/relationships" xmlns:p188="http://schemas.microsoft.com/office/powerpoint/2018/8/main">
  <p188:cm id="{0C66E749-C5D6-B14E-8FC1-5E0E326BEB30}" authorId="{B854F939-4853-0573-CB87-03F41C92F1B2}" status="resolved" created="2023-06-04T21:16:34.162" complete="100000">
    <pc:sldMkLst xmlns:pc="http://schemas.microsoft.com/office/powerpoint/2013/main/command">
      <pc:docMk/>
      <pc:sldMk cId="2092116672" sldId="687"/>
    </pc:sldMkLst>
    <p188:replyLst>
      <p188:reply id="{5A5401AE-8804-4D70-99CD-72EB5C0F3A3B}" authorId="{524BEE64-4AF6-A55E-0A5A-F93B72C11E44}" created="2023-06-05T22:09:15.390">
        <p188:txBody>
          <a:bodyPr/>
          <a:lstStyle/>
          <a:p>
            <a:r>
              <a:rPr lang="en-US"/>
              <a:t>I like it simple fwiw</a:t>
            </a:r>
          </a:p>
        </p188:txBody>
      </p188:reply>
    </p188:replyLst>
    <p188:txBody>
      <a:bodyPr/>
      <a:lstStyle/>
      <a:p>
        <a:r>
          <a:rPr lang="en-US"/>
          <a:t>Debating if this page needs something else or keep it simple for the intro [@Grace Lerner-Sharfstein]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8D091B-D572-7B40-B9AD-DBB0604CF7AA}" type="datetimeFigureOut">
              <a:rPr lang="en-US" smtClean="0"/>
              <a:t>6/15/2023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Ana metin stillerini düzenlemek için tıklayın</a:t>
            </a:r>
          </a:p>
          <a:p>
            <a:pPr lvl="1"/>
            <a:r>
              <a:rPr lang="en-US"/>
              <a:t>İkinci seviye</a:t>
            </a:r>
          </a:p>
          <a:p>
            <a:pPr lvl="2"/>
            <a:r>
              <a:rPr lang="en-US"/>
              <a:t>Üçüncü seviye</a:t>
            </a:r>
          </a:p>
          <a:p>
            <a:pPr lvl="3"/>
            <a:r>
              <a:rPr lang="en-US"/>
              <a:t>Dördüncü seviye</a:t>
            </a:r>
          </a:p>
          <a:p>
            <a:pPr lvl="4"/>
            <a:r>
              <a:rPr lang="en-US"/>
              <a:t>Beşinci seviye</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1A985A-9702-874B-A575-BC06DF1B6550}" type="slidenum">
              <a:rPr lang="en-US" smtClean="0"/>
              <a:t>‹#›</a:t>
            </a:fld>
            <a:endParaRPr lang="en-US"/>
          </a:p>
        </p:txBody>
      </p:sp>
    </p:spTree>
    <p:extLst>
      <p:ext uri="{BB962C8B-B14F-4D97-AF65-F5344CB8AC3E}">
        <p14:creationId xmlns:p14="http://schemas.microsoft.com/office/powerpoint/2010/main" val="4094977406"/>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167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8950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5050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3526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9171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9313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56906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8996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0010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0922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5541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755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9535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9359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9148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2730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0428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1A985A-9702-874B-A575-BC06DF1B65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6586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678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8648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Google Shape;71;p6">
            <a:extLst>
              <a:ext uri="{FF2B5EF4-FFF2-40B4-BE49-F238E27FC236}">
                <a16:creationId xmlns:a16="http://schemas.microsoft.com/office/drawing/2014/main" id="{DCF08953-D0AA-C24A-9BBB-D790EAE47AB7}"/>
              </a:ext>
            </a:extLst>
          </p:cNvPr>
          <p:cNvSpPr txBox="1">
            <a:spLocks noGrp="1"/>
          </p:cNvSpPr>
          <p:nvPr>
            <p:ph type="body" idx="1"/>
          </p:nvPr>
        </p:nvSpPr>
        <p:spPr>
          <a:xfrm>
            <a:off x="880251" y="2422689"/>
            <a:ext cx="2877933" cy="6243515"/>
          </a:xfrm>
          <a:prstGeom prst="rect">
            <a:avLst/>
          </a:prstGeom>
          <a:noFill/>
          <a:ln>
            <a:noFill/>
          </a:ln>
        </p:spPr>
        <p:txBody>
          <a:bodyPr spcFirstLastPara="1" wrap="square" lIns="0" tIns="0" rIns="0" bIns="45700" anchor="t" anchorCtr="0">
            <a:noAutofit/>
          </a:bodyPr>
          <a:lstStyle>
            <a:lvl1pPr marL="7938" lvl="0" indent="0" algn="l">
              <a:lnSpc>
                <a:spcPct val="114000"/>
              </a:lnSpc>
              <a:spcBef>
                <a:spcPts val="0"/>
              </a:spcBef>
              <a:spcAft>
                <a:spcPts val="600"/>
              </a:spcAft>
              <a:buSzPts val="1100"/>
              <a:buNone/>
              <a:tabLst/>
              <a:defRPr sz="1050" b="0" i="0">
                <a:solidFill>
                  <a:schemeClr val="tx1"/>
                </a:solidFill>
                <a:latin typeface="+mj-lt"/>
                <a:ea typeface="Poppins" pitchFamily="2" charset="77"/>
                <a:cs typeface="Poppins" pitchFamily="2" charset="77"/>
                <a:sym typeface="Poppins"/>
              </a:defRPr>
            </a:lvl1pPr>
            <a:lvl2pPr marL="914400" lvl="1" indent="-298450" algn="l">
              <a:lnSpc>
                <a:spcPct val="100000"/>
              </a:lnSpc>
              <a:spcBef>
                <a:spcPts val="600"/>
              </a:spcBef>
              <a:spcAft>
                <a:spcPts val="0"/>
              </a:spcAft>
              <a:buSzPts val="1100"/>
              <a:buChar char="▪"/>
              <a:defRPr sz="1100">
                <a:latin typeface="Arial"/>
                <a:ea typeface="Arial"/>
                <a:cs typeface="Arial"/>
                <a:sym typeface="Arial"/>
              </a:defRPr>
            </a:lvl2pPr>
            <a:lvl3pPr marL="1371600" lvl="2" indent="-285750" algn="l">
              <a:lnSpc>
                <a:spcPct val="100000"/>
              </a:lnSpc>
              <a:spcBef>
                <a:spcPts val="600"/>
              </a:spcBef>
              <a:spcAft>
                <a:spcPts val="0"/>
              </a:spcAft>
              <a:buSzPts val="900"/>
              <a:buChar char="▪"/>
              <a:defRPr sz="900"/>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8" name="Google Shape;74;p6">
            <a:extLst>
              <a:ext uri="{FF2B5EF4-FFF2-40B4-BE49-F238E27FC236}">
                <a16:creationId xmlns:a16="http://schemas.microsoft.com/office/drawing/2014/main" id="{64B2CB9F-EE16-A541-9DB3-0E6ABDFA3A0C}"/>
              </a:ext>
            </a:extLst>
          </p:cNvPr>
          <p:cNvSpPr txBox="1">
            <a:spLocks noGrp="1"/>
          </p:cNvSpPr>
          <p:nvPr>
            <p:ph type="sldNum" idx="12"/>
          </p:nvPr>
        </p:nvSpPr>
        <p:spPr>
          <a:xfrm>
            <a:off x="7148740" y="9559915"/>
            <a:ext cx="403298" cy="248425"/>
          </a:xfrm>
          <a:prstGeom prst="rect">
            <a:avLst/>
          </a:prstGeom>
          <a:noFill/>
          <a:ln>
            <a:noFill/>
          </a:ln>
        </p:spPr>
        <p:txBody>
          <a:bodyPr spcFirstLastPara="1" wrap="square" lIns="91425" tIns="45700" rIns="91440" bIns="45700" anchor="b" anchorCtr="0">
            <a:noAutofit/>
          </a:bodyPr>
          <a:lstStyle>
            <a:lvl1pPr marL="0" marR="0" lvl="0" indent="0" algn="r">
              <a:lnSpc>
                <a:spcPct val="100000"/>
              </a:lnSpc>
              <a:spcBef>
                <a:spcPts val="0"/>
              </a:spcBef>
              <a:spcAft>
                <a:spcPts val="0"/>
              </a:spcAft>
              <a:buClr>
                <a:srgbClr val="000000"/>
              </a:buClr>
              <a:buSzPts val="900"/>
              <a:buFont typeface="Arial"/>
              <a:buNone/>
              <a:defRPr sz="700" b="0" i="0" u="none" strike="noStrike" cap="none">
                <a:solidFill>
                  <a:schemeClr val="dk1"/>
                </a:solidFill>
                <a:latin typeface="Poppins" pitchFamily="2" charset="77"/>
                <a:ea typeface="Poppins" pitchFamily="2" charset="77"/>
                <a:cs typeface="Poppins" pitchFamily="2" charset="77"/>
                <a:sym typeface="Poppin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9pPr>
          </a:lstStyle>
          <a:p>
            <a:fld id="{00000000-1234-1234-1234-123412341234}" type="slidenum">
              <a:rPr lang="en-US" smtClean="0"/>
              <a:pPr/>
              <a:t>‹#›</a:t>
            </a:fld>
            <a:endParaRPr lang="en-US"/>
          </a:p>
        </p:txBody>
      </p:sp>
      <p:sp>
        <p:nvSpPr>
          <p:cNvPr id="12" name="Text Placeholder 2">
            <a:extLst>
              <a:ext uri="{FF2B5EF4-FFF2-40B4-BE49-F238E27FC236}">
                <a16:creationId xmlns:a16="http://schemas.microsoft.com/office/drawing/2014/main" id="{C1AF55FC-3C60-C04E-B8D4-7B4A81A6C31C}"/>
              </a:ext>
            </a:extLst>
          </p:cNvPr>
          <p:cNvSpPr>
            <a:spLocks noGrp="1"/>
          </p:cNvSpPr>
          <p:nvPr>
            <p:ph type="body" sz="quarter" idx="13" hasCustomPrompt="1"/>
          </p:nvPr>
        </p:nvSpPr>
        <p:spPr>
          <a:xfrm>
            <a:off x="2574925" y="222551"/>
            <a:ext cx="2622550" cy="238768"/>
          </a:xfrm>
        </p:spPr>
        <p:txBody>
          <a:bodyPr lIns="0" tIns="0" rIns="0" anchor="ctr" anchorCtr="0">
            <a:normAutofit/>
          </a:bodyPr>
          <a:lstStyle>
            <a:lvl1pPr marL="0" indent="0" algn="ctr">
              <a:buNone/>
              <a:tabLst/>
              <a:defRPr sz="900" b="0" i="0">
                <a:solidFill>
                  <a:srgbClr val="A4A4A4"/>
                </a:solidFill>
                <a:latin typeface="Poppins" pitchFamily="2" charset="77"/>
                <a:cs typeface="Poppins" pitchFamily="2" charset="77"/>
              </a:defRPr>
            </a:lvl1pPr>
          </a:lstStyle>
          <a:p>
            <a:pPr lvl="0"/>
            <a:r>
              <a:rPr lang="en-US"/>
              <a:t>Title of your Case Study</a:t>
            </a:r>
          </a:p>
        </p:txBody>
      </p:sp>
      <p:sp>
        <p:nvSpPr>
          <p:cNvPr id="13" name="Google Shape;81;p7">
            <a:extLst>
              <a:ext uri="{FF2B5EF4-FFF2-40B4-BE49-F238E27FC236}">
                <a16:creationId xmlns:a16="http://schemas.microsoft.com/office/drawing/2014/main" id="{4FE1E28B-4030-3048-9675-6FBC15715490}"/>
              </a:ext>
            </a:extLst>
          </p:cNvPr>
          <p:cNvSpPr txBox="1">
            <a:spLocks noGrp="1"/>
          </p:cNvSpPr>
          <p:nvPr>
            <p:ph type="title" hasCustomPrompt="1"/>
          </p:nvPr>
        </p:nvSpPr>
        <p:spPr>
          <a:xfrm>
            <a:off x="880251" y="1087395"/>
            <a:ext cx="2711361" cy="906854"/>
          </a:xfrm>
          <a:prstGeom prst="rect">
            <a:avLst/>
          </a:prstGeom>
          <a:noFill/>
          <a:ln>
            <a:noFill/>
          </a:ln>
        </p:spPr>
        <p:txBody>
          <a:bodyPr spcFirstLastPara="1" wrap="square" lIns="0" tIns="45700" rIns="91425" bIns="45700" anchor="t" anchorCtr="0">
            <a:noAutofit/>
          </a:bodyPr>
          <a:lstStyle>
            <a:lvl1pPr lvl="0" algn="l">
              <a:lnSpc>
                <a:spcPct val="120000"/>
              </a:lnSpc>
              <a:spcBef>
                <a:spcPts val="0"/>
              </a:spcBef>
              <a:spcAft>
                <a:spcPts val="0"/>
              </a:spcAft>
              <a:buClr>
                <a:schemeClr val="dk1"/>
              </a:buClr>
              <a:buSzPts val="1800"/>
              <a:buNone/>
              <a:defRPr sz="1400" b="0" i="0">
                <a:solidFill>
                  <a:schemeClr val="accent2"/>
                </a:solidFill>
                <a:latin typeface="Arial" panose="020B0604020202020204" pitchFamily="34" charset="0"/>
                <a:ea typeface="Arial" panose="020B0604020202020204" pitchFamily="34" charset="0"/>
                <a:cs typeface="Arial" panose="020B0604020202020204" pitchFamily="34" charset="0"/>
                <a:sym typeface="Poppi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Follow this two-columned layout for additional pages following case study cover. This makes it look editorial!</a:t>
            </a:r>
          </a:p>
        </p:txBody>
      </p:sp>
      <p:sp>
        <p:nvSpPr>
          <p:cNvPr id="14" name="Google Shape;71;p6">
            <a:extLst>
              <a:ext uri="{FF2B5EF4-FFF2-40B4-BE49-F238E27FC236}">
                <a16:creationId xmlns:a16="http://schemas.microsoft.com/office/drawing/2014/main" id="{147C8BA9-00AF-3548-94C2-D7B2CCD4467E}"/>
              </a:ext>
            </a:extLst>
          </p:cNvPr>
          <p:cNvSpPr txBox="1">
            <a:spLocks noGrp="1"/>
          </p:cNvSpPr>
          <p:nvPr>
            <p:ph type="body" idx="14"/>
          </p:nvPr>
        </p:nvSpPr>
        <p:spPr>
          <a:xfrm>
            <a:off x="4044075" y="1087395"/>
            <a:ext cx="2877933" cy="7578810"/>
          </a:xfrm>
          <a:prstGeom prst="rect">
            <a:avLst/>
          </a:prstGeom>
          <a:noFill/>
          <a:ln>
            <a:noFill/>
          </a:ln>
        </p:spPr>
        <p:txBody>
          <a:bodyPr spcFirstLastPara="1" wrap="square" lIns="0" tIns="0" rIns="0" bIns="45700" anchor="t" anchorCtr="0">
            <a:noAutofit/>
          </a:bodyPr>
          <a:lstStyle>
            <a:lvl1pPr marL="7938" lvl="0" indent="0" algn="l">
              <a:lnSpc>
                <a:spcPct val="114000"/>
              </a:lnSpc>
              <a:spcBef>
                <a:spcPts val="0"/>
              </a:spcBef>
              <a:spcAft>
                <a:spcPts val="600"/>
              </a:spcAft>
              <a:buSzPts val="1100"/>
              <a:buNone/>
              <a:tabLst/>
              <a:defRPr sz="1050" b="0" i="0">
                <a:solidFill>
                  <a:schemeClr val="tx1"/>
                </a:solidFill>
                <a:latin typeface="+mj-lt"/>
                <a:ea typeface="Poppins" pitchFamily="2" charset="77"/>
                <a:cs typeface="Poppins" pitchFamily="2" charset="77"/>
                <a:sym typeface="Poppins"/>
              </a:defRPr>
            </a:lvl1pPr>
            <a:lvl2pPr marL="914400" lvl="1" indent="-298450" algn="l">
              <a:lnSpc>
                <a:spcPct val="100000"/>
              </a:lnSpc>
              <a:spcBef>
                <a:spcPts val="600"/>
              </a:spcBef>
              <a:spcAft>
                <a:spcPts val="0"/>
              </a:spcAft>
              <a:buSzPts val="1100"/>
              <a:buChar char="▪"/>
              <a:defRPr sz="1100">
                <a:latin typeface="Arial"/>
                <a:ea typeface="Arial"/>
                <a:cs typeface="Arial"/>
                <a:sym typeface="Arial"/>
              </a:defRPr>
            </a:lvl2pPr>
            <a:lvl3pPr marL="1371600" lvl="2" indent="-285750" algn="l">
              <a:lnSpc>
                <a:spcPct val="100000"/>
              </a:lnSpc>
              <a:spcBef>
                <a:spcPts val="600"/>
              </a:spcBef>
              <a:spcAft>
                <a:spcPts val="0"/>
              </a:spcAft>
              <a:buSzPts val="900"/>
              <a:buChar char="▪"/>
              <a:defRPr sz="900"/>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477791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12389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689867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474245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9189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6741101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9826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354784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633232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650139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51360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05931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Google Shape;71;p6">
            <a:extLst>
              <a:ext uri="{FF2B5EF4-FFF2-40B4-BE49-F238E27FC236}">
                <a16:creationId xmlns:a16="http://schemas.microsoft.com/office/drawing/2014/main" id="{DCF08953-D0AA-C24A-9BBB-D790EAE47AB7}"/>
              </a:ext>
            </a:extLst>
          </p:cNvPr>
          <p:cNvSpPr txBox="1">
            <a:spLocks noGrp="1"/>
          </p:cNvSpPr>
          <p:nvPr>
            <p:ph type="body" idx="1"/>
          </p:nvPr>
        </p:nvSpPr>
        <p:spPr>
          <a:xfrm>
            <a:off x="880251" y="2422689"/>
            <a:ext cx="2877933" cy="6243515"/>
          </a:xfrm>
          <a:prstGeom prst="rect">
            <a:avLst/>
          </a:prstGeom>
          <a:noFill/>
          <a:ln>
            <a:noFill/>
          </a:ln>
        </p:spPr>
        <p:txBody>
          <a:bodyPr spcFirstLastPara="1" wrap="square" lIns="0" tIns="0" rIns="0" bIns="45700" anchor="t" anchorCtr="0">
            <a:noAutofit/>
          </a:bodyPr>
          <a:lstStyle>
            <a:lvl1pPr marL="7938" lvl="0" indent="0" algn="l">
              <a:lnSpc>
                <a:spcPct val="114000"/>
              </a:lnSpc>
              <a:spcBef>
                <a:spcPts val="0"/>
              </a:spcBef>
              <a:spcAft>
                <a:spcPts val="600"/>
              </a:spcAft>
              <a:buSzPts val="1100"/>
              <a:buNone/>
              <a:tabLst/>
              <a:defRPr sz="1050" b="0" i="0">
                <a:solidFill>
                  <a:schemeClr val="tx1"/>
                </a:solidFill>
                <a:latin typeface="+mj-lt"/>
                <a:ea typeface="Poppins" pitchFamily="2" charset="77"/>
                <a:cs typeface="Poppins" pitchFamily="2" charset="77"/>
                <a:sym typeface="Poppins"/>
              </a:defRPr>
            </a:lvl1pPr>
            <a:lvl2pPr marL="914400" lvl="1" indent="-298450" algn="l">
              <a:lnSpc>
                <a:spcPct val="100000"/>
              </a:lnSpc>
              <a:spcBef>
                <a:spcPts val="600"/>
              </a:spcBef>
              <a:spcAft>
                <a:spcPts val="0"/>
              </a:spcAft>
              <a:buSzPts val="1100"/>
              <a:buChar char="▪"/>
              <a:defRPr sz="1100">
                <a:latin typeface="Arial"/>
                <a:ea typeface="Arial"/>
                <a:cs typeface="Arial"/>
                <a:sym typeface="Arial"/>
              </a:defRPr>
            </a:lvl2pPr>
            <a:lvl3pPr marL="1371600" lvl="2" indent="-285750" algn="l">
              <a:lnSpc>
                <a:spcPct val="100000"/>
              </a:lnSpc>
              <a:spcBef>
                <a:spcPts val="600"/>
              </a:spcBef>
              <a:spcAft>
                <a:spcPts val="0"/>
              </a:spcAft>
              <a:buSzPts val="900"/>
              <a:buChar char="▪"/>
              <a:defRPr sz="900"/>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
        <p:nvSpPr>
          <p:cNvPr id="8" name="Google Shape;74;p6">
            <a:extLst>
              <a:ext uri="{FF2B5EF4-FFF2-40B4-BE49-F238E27FC236}">
                <a16:creationId xmlns:a16="http://schemas.microsoft.com/office/drawing/2014/main" id="{64B2CB9F-EE16-A541-9DB3-0E6ABDFA3A0C}"/>
              </a:ext>
            </a:extLst>
          </p:cNvPr>
          <p:cNvSpPr txBox="1">
            <a:spLocks noGrp="1"/>
          </p:cNvSpPr>
          <p:nvPr>
            <p:ph type="sldNum" idx="12"/>
          </p:nvPr>
        </p:nvSpPr>
        <p:spPr>
          <a:xfrm>
            <a:off x="7148740" y="9559915"/>
            <a:ext cx="403298" cy="248425"/>
          </a:xfrm>
          <a:prstGeom prst="rect">
            <a:avLst/>
          </a:prstGeom>
          <a:noFill/>
          <a:ln>
            <a:noFill/>
          </a:ln>
        </p:spPr>
        <p:txBody>
          <a:bodyPr spcFirstLastPara="1" wrap="square" lIns="91425" tIns="45700" rIns="91440" bIns="45700" anchor="b" anchorCtr="0">
            <a:noAutofit/>
          </a:bodyPr>
          <a:lstStyle>
            <a:lvl1pPr marL="0" marR="0" lvl="0" indent="0" algn="r">
              <a:lnSpc>
                <a:spcPct val="100000"/>
              </a:lnSpc>
              <a:spcBef>
                <a:spcPts val="0"/>
              </a:spcBef>
              <a:spcAft>
                <a:spcPts val="0"/>
              </a:spcAft>
              <a:buClr>
                <a:srgbClr val="000000"/>
              </a:buClr>
              <a:buSzPts val="900"/>
              <a:buFont typeface="Arial"/>
              <a:buNone/>
              <a:defRPr sz="700" b="0" i="0" u="none" strike="noStrike" cap="none">
                <a:solidFill>
                  <a:schemeClr val="dk1"/>
                </a:solidFill>
                <a:latin typeface="Poppins" pitchFamily="2" charset="77"/>
                <a:ea typeface="Poppins" pitchFamily="2" charset="77"/>
                <a:cs typeface="Poppins" pitchFamily="2" charset="77"/>
                <a:sym typeface="Poppin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1"/>
                </a:solidFill>
                <a:latin typeface="Poppins"/>
                <a:ea typeface="Poppins"/>
                <a:cs typeface="Poppins"/>
                <a:sym typeface="Poppins"/>
              </a:defRPr>
            </a:lvl9pPr>
          </a:lstStyle>
          <a:p>
            <a:fld id="{00000000-1234-1234-1234-123412341234}" type="slidenum">
              <a:rPr lang="en-US" smtClean="0"/>
              <a:pPr/>
              <a:t>‹#›</a:t>
            </a:fld>
            <a:endParaRPr lang="en-US"/>
          </a:p>
        </p:txBody>
      </p:sp>
      <p:sp>
        <p:nvSpPr>
          <p:cNvPr id="12" name="Text Placeholder 2">
            <a:extLst>
              <a:ext uri="{FF2B5EF4-FFF2-40B4-BE49-F238E27FC236}">
                <a16:creationId xmlns:a16="http://schemas.microsoft.com/office/drawing/2014/main" id="{C1AF55FC-3C60-C04E-B8D4-7B4A81A6C31C}"/>
              </a:ext>
            </a:extLst>
          </p:cNvPr>
          <p:cNvSpPr>
            <a:spLocks noGrp="1"/>
          </p:cNvSpPr>
          <p:nvPr>
            <p:ph type="body" sz="quarter" idx="13" hasCustomPrompt="1"/>
          </p:nvPr>
        </p:nvSpPr>
        <p:spPr>
          <a:xfrm>
            <a:off x="2574925" y="222551"/>
            <a:ext cx="2622550" cy="238768"/>
          </a:xfrm>
        </p:spPr>
        <p:txBody>
          <a:bodyPr lIns="0" tIns="0" rIns="0" anchor="ctr" anchorCtr="0">
            <a:normAutofit/>
          </a:bodyPr>
          <a:lstStyle>
            <a:lvl1pPr marL="0" indent="0" algn="ctr">
              <a:buNone/>
              <a:tabLst/>
              <a:defRPr sz="900" b="0" i="0">
                <a:solidFill>
                  <a:srgbClr val="A4A4A4"/>
                </a:solidFill>
                <a:latin typeface="Poppins" pitchFamily="2" charset="77"/>
                <a:cs typeface="Poppins" pitchFamily="2" charset="77"/>
              </a:defRPr>
            </a:lvl1pPr>
          </a:lstStyle>
          <a:p>
            <a:pPr lvl="0"/>
            <a:r>
              <a:rPr lang="en-US"/>
              <a:t>Title of your Case Study</a:t>
            </a:r>
          </a:p>
        </p:txBody>
      </p:sp>
      <p:sp>
        <p:nvSpPr>
          <p:cNvPr id="13" name="Google Shape;81;p7">
            <a:extLst>
              <a:ext uri="{FF2B5EF4-FFF2-40B4-BE49-F238E27FC236}">
                <a16:creationId xmlns:a16="http://schemas.microsoft.com/office/drawing/2014/main" id="{4FE1E28B-4030-3048-9675-6FBC15715490}"/>
              </a:ext>
            </a:extLst>
          </p:cNvPr>
          <p:cNvSpPr txBox="1">
            <a:spLocks noGrp="1"/>
          </p:cNvSpPr>
          <p:nvPr>
            <p:ph type="title" hasCustomPrompt="1"/>
          </p:nvPr>
        </p:nvSpPr>
        <p:spPr>
          <a:xfrm>
            <a:off x="880251" y="1087395"/>
            <a:ext cx="2711361" cy="906854"/>
          </a:xfrm>
          <a:prstGeom prst="rect">
            <a:avLst/>
          </a:prstGeom>
          <a:noFill/>
          <a:ln>
            <a:noFill/>
          </a:ln>
        </p:spPr>
        <p:txBody>
          <a:bodyPr spcFirstLastPara="1" wrap="square" lIns="0" tIns="45700" rIns="91425" bIns="45700" anchor="t" anchorCtr="0">
            <a:noAutofit/>
          </a:bodyPr>
          <a:lstStyle>
            <a:lvl1pPr lvl="0" algn="l">
              <a:lnSpc>
                <a:spcPct val="120000"/>
              </a:lnSpc>
              <a:spcBef>
                <a:spcPts val="0"/>
              </a:spcBef>
              <a:spcAft>
                <a:spcPts val="0"/>
              </a:spcAft>
              <a:buClr>
                <a:schemeClr val="dk1"/>
              </a:buClr>
              <a:buSzPts val="1800"/>
              <a:buNone/>
              <a:defRPr sz="1400" b="0" i="0">
                <a:solidFill>
                  <a:schemeClr val="accent2"/>
                </a:solidFill>
                <a:latin typeface="Arial" panose="020B0604020202020204" pitchFamily="34" charset="0"/>
                <a:ea typeface="Arial" panose="020B0604020202020204" pitchFamily="34" charset="0"/>
                <a:cs typeface="Arial" panose="020B0604020202020204" pitchFamily="34" charset="0"/>
                <a:sym typeface="Poppi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Follow this two-columned layout for additional pages following case study cover. This makes it look editorial!</a:t>
            </a:r>
          </a:p>
        </p:txBody>
      </p:sp>
      <p:sp>
        <p:nvSpPr>
          <p:cNvPr id="14" name="Google Shape;71;p6">
            <a:extLst>
              <a:ext uri="{FF2B5EF4-FFF2-40B4-BE49-F238E27FC236}">
                <a16:creationId xmlns:a16="http://schemas.microsoft.com/office/drawing/2014/main" id="{147C8BA9-00AF-3548-94C2-D7B2CCD4467E}"/>
              </a:ext>
            </a:extLst>
          </p:cNvPr>
          <p:cNvSpPr txBox="1">
            <a:spLocks noGrp="1"/>
          </p:cNvSpPr>
          <p:nvPr>
            <p:ph type="body" idx="14"/>
          </p:nvPr>
        </p:nvSpPr>
        <p:spPr>
          <a:xfrm>
            <a:off x="4044075" y="1087395"/>
            <a:ext cx="2877933" cy="7578810"/>
          </a:xfrm>
          <a:prstGeom prst="rect">
            <a:avLst/>
          </a:prstGeom>
          <a:noFill/>
          <a:ln>
            <a:noFill/>
          </a:ln>
        </p:spPr>
        <p:txBody>
          <a:bodyPr spcFirstLastPara="1" wrap="square" lIns="0" tIns="0" rIns="0" bIns="45700" anchor="t" anchorCtr="0">
            <a:noAutofit/>
          </a:bodyPr>
          <a:lstStyle>
            <a:lvl1pPr marL="7938" lvl="0" indent="0" algn="l">
              <a:lnSpc>
                <a:spcPct val="114000"/>
              </a:lnSpc>
              <a:spcBef>
                <a:spcPts val="0"/>
              </a:spcBef>
              <a:spcAft>
                <a:spcPts val="600"/>
              </a:spcAft>
              <a:buSzPts val="1100"/>
              <a:buNone/>
              <a:tabLst/>
              <a:defRPr sz="1050" b="0" i="0">
                <a:solidFill>
                  <a:schemeClr val="tx1"/>
                </a:solidFill>
                <a:latin typeface="+mj-lt"/>
                <a:ea typeface="Poppins" pitchFamily="2" charset="77"/>
                <a:cs typeface="Poppins" pitchFamily="2" charset="77"/>
                <a:sym typeface="Poppins"/>
              </a:defRPr>
            </a:lvl1pPr>
            <a:lvl2pPr marL="914400" lvl="1" indent="-298450" algn="l">
              <a:lnSpc>
                <a:spcPct val="100000"/>
              </a:lnSpc>
              <a:spcBef>
                <a:spcPts val="600"/>
              </a:spcBef>
              <a:spcAft>
                <a:spcPts val="0"/>
              </a:spcAft>
              <a:buSzPts val="1100"/>
              <a:buChar char="▪"/>
              <a:defRPr sz="1100">
                <a:latin typeface="Arial"/>
                <a:ea typeface="Arial"/>
                <a:cs typeface="Arial"/>
                <a:sym typeface="Arial"/>
              </a:defRPr>
            </a:lvl2pPr>
            <a:lvl3pPr marL="1371600" lvl="2" indent="-285750" algn="l">
              <a:lnSpc>
                <a:spcPct val="100000"/>
              </a:lnSpc>
              <a:spcBef>
                <a:spcPts val="600"/>
              </a:spcBef>
              <a:spcAft>
                <a:spcPts val="0"/>
              </a:spcAft>
              <a:buSzPts val="900"/>
              <a:buChar char="▪"/>
              <a:defRPr sz="900"/>
            </a:lvl3pPr>
            <a:lvl4pPr marL="1828800" lvl="3" indent="-342900" algn="l">
              <a:lnSpc>
                <a:spcPct val="90000"/>
              </a:lnSpc>
              <a:spcBef>
                <a:spcPts val="425"/>
              </a:spcBef>
              <a:spcAft>
                <a:spcPts val="0"/>
              </a:spcAft>
              <a:buClr>
                <a:schemeClr val="dk1"/>
              </a:buClr>
              <a:buSzPts val="1800"/>
              <a:buChar char="•"/>
              <a:defRPr/>
            </a:lvl4pPr>
            <a:lvl5pPr marL="2286000" lvl="4" indent="-342900" algn="l">
              <a:lnSpc>
                <a:spcPct val="90000"/>
              </a:lnSpc>
              <a:spcBef>
                <a:spcPts val="425"/>
              </a:spcBef>
              <a:spcAft>
                <a:spcPts val="0"/>
              </a:spcAft>
              <a:buClr>
                <a:schemeClr val="dk1"/>
              </a:buClr>
              <a:buSzPts val="1800"/>
              <a:buChar char="•"/>
              <a:defRPr/>
            </a:lvl5pPr>
            <a:lvl6pPr marL="2743200" lvl="5" indent="-342900" algn="l">
              <a:lnSpc>
                <a:spcPct val="90000"/>
              </a:lnSpc>
              <a:spcBef>
                <a:spcPts val="425"/>
              </a:spcBef>
              <a:spcAft>
                <a:spcPts val="0"/>
              </a:spcAft>
              <a:buClr>
                <a:schemeClr val="dk1"/>
              </a:buClr>
              <a:buSzPts val="1800"/>
              <a:buChar char="•"/>
              <a:defRPr/>
            </a:lvl6pPr>
            <a:lvl7pPr marL="3200400" lvl="6" indent="-342900" algn="l">
              <a:lnSpc>
                <a:spcPct val="90000"/>
              </a:lnSpc>
              <a:spcBef>
                <a:spcPts val="425"/>
              </a:spcBef>
              <a:spcAft>
                <a:spcPts val="0"/>
              </a:spcAft>
              <a:buClr>
                <a:schemeClr val="dk1"/>
              </a:buClr>
              <a:buSzPts val="1800"/>
              <a:buChar char="•"/>
              <a:defRPr/>
            </a:lvl7pPr>
            <a:lvl8pPr marL="3657600" lvl="7" indent="-342900" algn="l">
              <a:lnSpc>
                <a:spcPct val="90000"/>
              </a:lnSpc>
              <a:spcBef>
                <a:spcPts val="425"/>
              </a:spcBef>
              <a:spcAft>
                <a:spcPts val="0"/>
              </a:spcAft>
              <a:buClr>
                <a:schemeClr val="dk1"/>
              </a:buClr>
              <a:buSzPts val="1800"/>
              <a:buChar char="•"/>
              <a:defRPr/>
            </a:lvl8pPr>
            <a:lvl9pPr marL="4114800" lvl="8" indent="-342900" algn="l">
              <a:lnSpc>
                <a:spcPct val="90000"/>
              </a:lnSpc>
              <a:spcBef>
                <a:spcPts val="425"/>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131330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650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106777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90888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61605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5347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114307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98003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244469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Ana başlık stilini düzenlemek için tıklayın</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Ana metin stillerini düzenlemek için tıklayın</a:t>
            </a:r>
          </a:p>
          <a:p>
            <a:pPr lvl="1"/>
            <a:r>
              <a:rPr lang="en-US"/>
              <a:t>İkinci seviye</a:t>
            </a:r>
          </a:p>
          <a:p>
            <a:pPr lvl="2"/>
            <a:r>
              <a:rPr lang="en-US"/>
              <a:t>Üçüncü seviye</a:t>
            </a:r>
          </a:p>
          <a:p>
            <a:pPr lvl="3"/>
            <a:r>
              <a:rPr lang="en-US"/>
              <a:t>Dördüncü seviye</a:t>
            </a:r>
          </a:p>
          <a:p>
            <a:pPr lvl="4"/>
            <a:r>
              <a:rPr lang="en-US"/>
              <a:t>Beşinci seviye</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127417461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7"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60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Ana başlık stilini düzenlemek için tıklayın</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Ana metin stillerini düzenlemek için tıklayın</a:t>
            </a:r>
          </a:p>
          <a:p>
            <a:pPr lvl="1"/>
            <a:r>
              <a:rPr lang="en-US"/>
              <a:t>İkinci seviye</a:t>
            </a:r>
          </a:p>
          <a:p>
            <a:pPr lvl="2"/>
            <a:r>
              <a:rPr lang="en-US"/>
              <a:t>Üçüncü seviye</a:t>
            </a:r>
          </a:p>
          <a:p>
            <a:pPr lvl="3"/>
            <a:r>
              <a:rPr lang="en-US"/>
              <a:t>Dördüncü seviye</a:t>
            </a:r>
          </a:p>
          <a:p>
            <a:pPr lvl="4"/>
            <a:r>
              <a:rPr lang="en-US"/>
              <a:t>Beşinci seviye</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151835412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60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1.xml"/><Relationship Id="rId5" Type="http://schemas.openxmlformats.org/officeDocument/2006/relationships/image" Target="../media/image14.sv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20.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1.xml"/><Relationship Id="rId5" Type="http://schemas.openxmlformats.org/officeDocument/2006/relationships/image" Target="../media/image22.sv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3" Type="http://schemas.openxmlformats.org/officeDocument/2006/relationships/hyperlink" Target="http://www.groupm.com/" TargetMode="External"/><Relationship Id="rId2" Type="http://schemas.openxmlformats.org/officeDocument/2006/relationships/notesSlide" Target="../notesSlides/notesSlide18.xml"/><Relationship Id="rId1" Type="http://schemas.openxmlformats.org/officeDocument/2006/relationships/slideLayout" Target="../slideLayouts/slideLayout23.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image" Target="../media/image5.jpeg"/><Relationship Id="rId7"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slide" Target="slide3.xml"/><Relationship Id="rId5"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3" Type="http://schemas.microsoft.com/office/2018/10/relationships/comments" Target="../comments/modernComment_2AF_7CB32AC0.xml"/><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chart" Target="../charts/char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10.sv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image" Target="../media/image12.sv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8" name="Picture 197" descr="A person riding a bicycle&#10;&#10;Description automatically generated with medium confidence">
            <a:extLst>
              <a:ext uri="{FF2B5EF4-FFF2-40B4-BE49-F238E27FC236}">
                <a16:creationId xmlns:a16="http://schemas.microsoft.com/office/drawing/2014/main" id="{01BFCC9C-96DA-3D41-A1F4-73C69A3A9BE9}"/>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rot="5400000">
            <a:off x="-1162878" y="1123122"/>
            <a:ext cx="10098158" cy="7772398"/>
          </a:xfrm>
          <a:prstGeom prst="rect">
            <a:avLst/>
          </a:prstGeom>
        </p:spPr>
      </p:pic>
      <p:grpSp>
        <p:nvGrpSpPr>
          <p:cNvPr id="52" name="Group 51">
            <a:extLst>
              <a:ext uri="{FF2B5EF4-FFF2-40B4-BE49-F238E27FC236}">
                <a16:creationId xmlns:a16="http://schemas.microsoft.com/office/drawing/2014/main" id="{CFE0919A-2BAF-9943-B7D8-B3E83C123F59}"/>
              </a:ext>
            </a:extLst>
          </p:cNvPr>
          <p:cNvGrpSpPr/>
          <p:nvPr/>
        </p:nvGrpSpPr>
        <p:grpSpPr>
          <a:xfrm rot="5400000">
            <a:off x="9683963" y="-3015179"/>
            <a:ext cx="1738346" cy="1931092"/>
            <a:chOff x="8248465" y="4003742"/>
            <a:chExt cx="1434192" cy="1125534"/>
          </a:xfrm>
        </p:grpSpPr>
        <p:grpSp>
          <p:nvGrpSpPr>
            <p:cNvPr id="54" name="Group 53">
              <a:extLst>
                <a:ext uri="{FF2B5EF4-FFF2-40B4-BE49-F238E27FC236}">
                  <a16:creationId xmlns:a16="http://schemas.microsoft.com/office/drawing/2014/main" id="{F09C83AB-A5A3-DB4D-8A1F-214B3A021CBB}"/>
                </a:ext>
              </a:extLst>
            </p:cNvPr>
            <p:cNvGrpSpPr/>
            <p:nvPr/>
          </p:nvGrpSpPr>
          <p:grpSpPr>
            <a:xfrm>
              <a:off x="8496092" y="4003742"/>
              <a:ext cx="952500" cy="1125534"/>
              <a:chOff x="8515350" y="3971925"/>
              <a:chExt cx="952500" cy="1767714"/>
            </a:xfrm>
          </p:grpSpPr>
          <p:cxnSp>
            <p:nvCxnSpPr>
              <p:cNvPr id="70" name="Straight Connector 69">
                <a:extLst>
                  <a:ext uri="{FF2B5EF4-FFF2-40B4-BE49-F238E27FC236}">
                    <a16:creationId xmlns:a16="http://schemas.microsoft.com/office/drawing/2014/main" id="{DEF8BDE8-DBB1-744E-BA93-D8286CDBE816}"/>
                  </a:ext>
                </a:extLst>
              </p:cNvPr>
              <p:cNvCxnSpPr>
                <a:cxnSpLocks/>
              </p:cNvCxnSpPr>
              <p:nvPr/>
            </p:nvCxnSpPr>
            <p:spPr>
              <a:xfrm>
                <a:off x="8515350"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79E7D09-6154-0A43-9E62-C2048D7C6A1E}"/>
                  </a:ext>
                </a:extLst>
              </p:cNvPr>
              <p:cNvCxnSpPr>
                <a:cxnSpLocks/>
              </p:cNvCxnSpPr>
              <p:nvPr/>
            </p:nvCxnSpPr>
            <p:spPr>
              <a:xfrm>
                <a:off x="8753475"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EF632B8-5F2C-C647-998D-85D86DF2FA41}"/>
                  </a:ext>
                </a:extLst>
              </p:cNvPr>
              <p:cNvCxnSpPr>
                <a:cxnSpLocks/>
              </p:cNvCxnSpPr>
              <p:nvPr/>
            </p:nvCxnSpPr>
            <p:spPr>
              <a:xfrm>
                <a:off x="8991600"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C3DD8D82-6A44-E74E-9F33-724D6F499B13}"/>
                  </a:ext>
                </a:extLst>
              </p:cNvPr>
              <p:cNvCxnSpPr>
                <a:cxnSpLocks/>
              </p:cNvCxnSpPr>
              <p:nvPr/>
            </p:nvCxnSpPr>
            <p:spPr>
              <a:xfrm>
                <a:off x="9229725"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B138A8DC-40F9-CA43-A575-E161B00F02BD}"/>
                  </a:ext>
                </a:extLst>
              </p:cNvPr>
              <p:cNvCxnSpPr>
                <a:cxnSpLocks/>
              </p:cNvCxnSpPr>
              <p:nvPr/>
            </p:nvCxnSpPr>
            <p:spPr>
              <a:xfrm>
                <a:off x="9467850"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grpSp>
        <p:grpSp>
          <p:nvGrpSpPr>
            <p:cNvPr id="65" name="Group 64">
              <a:extLst>
                <a:ext uri="{FF2B5EF4-FFF2-40B4-BE49-F238E27FC236}">
                  <a16:creationId xmlns:a16="http://schemas.microsoft.com/office/drawing/2014/main" id="{97A47CA3-1A50-EE46-A61F-4BB6DCBE2BD8}"/>
                </a:ext>
              </a:extLst>
            </p:cNvPr>
            <p:cNvGrpSpPr/>
            <p:nvPr/>
          </p:nvGrpSpPr>
          <p:grpSpPr>
            <a:xfrm rot="5400000">
              <a:off x="8608373" y="3862286"/>
              <a:ext cx="714375" cy="1434192"/>
              <a:chOff x="8515350" y="3971925"/>
              <a:chExt cx="714375" cy="1767714"/>
            </a:xfrm>
          </p:grpSpPr>
          <p:cxnSp>
            <p:nvCxnSpPr>
              <p:cNvPr id="66" name="Straight Connector 65">
                <a:extLst>
                  <a:ext uri="{FF2B5EF4-FFF2-40B4-BE49-F238E27FC236}">
                    <a16:creationId xmlns:a16="http://schemas.microsoft.com/office/drawing/2014/main" id="{9A9492AE-1092-2F42-9D77-D8787C6CB3FB}"/>
                  </a:ext>
                </a:extLst>
              </p:cNvPr>
              <p:cNvCxnSpPr>
                <a:cxnSpLocks/>
              </p:cNvCxnSpPr>
              <p:nvPr/>
            </p:nvCxnSpPr>
            <p:spPr>
              <a:xfrm>
                <a:off x="8515350"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957794A-8492-A043-9FA5-10730C94EECB}"/>
                  </a:ext>
                </a:extLst>
              </p:cNvPr>
              <p:cNvCxnSpPr>
                <a:cxnSpLocks/>
              </p:cNvCxnSpPr>
              <p:nvPr/>
            </p:nvCxnSpPr>
            <p:spPr>
              <a:xfrm>
                <a:off x="8753475"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C1AD51AD-B22B-DB44-80C4-4B09551A2411}"/>
                  </a:ext>
                </a:extLst>
              </p:cNvPr>
              <p:cNvCxnSpPr>
                <a:cxnSpLocks/>
              </p:cNvCxnSpPr>
              <p:nvPr/>
            </p:nvCxnSpPr>
            <p:spPr>
              <a:xfrm>
                <a:off x="8991600"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089786ED-C1A3-BE4E-BE57-EA86D2D42896}"/>
                  </a:ext>
                </a:extLst>
              </p:cNvPr>
              <p:cNvCxnSpPr>
                <a:cxnSpLocks/>
              </p:cNvCxnSpPr>
              <p:nvPr/>
            </p:nvCxnSpPr>
            <p:spPr>
              <a:xfrm>
                <a:off x="9229725" y="3971925"/>
                <a:ext cx="0" cy="1767714"/>
              </a:xfrm>
              <a:prstGeom prst="line">
                <a:avLst/>
              </a:prstGeom>
              <a:ln w="15875">
                <a:solidFill>
                  <a:schemeClr val="bg1">
                    <a:alpha val="36523"/>
                  </a:schemeClr>
                </a:solidFill>
              </a:ln>
            </p:spPr>
            <p:style>
              <a:lnRef idx="1">
                <a:schemeClr val="accent1"/>
              </a:lnRef>
              <a:fillRef idx="0">
                <a:schemeClr val="accent1"/>
              </a:fillRef>
              <a:effectRef idx="0">
                <a:schemeClr val="accent1"/>
              </a:effectRef>
              <a:fontRef idx="minor">
                <a:schemeClr val="tx1"/>
              </a:fontRef>
            </p:style>
          </p:cxnSp>
        </p:grpSp>
      </p:grpSp>
      <p:sp>
        <p:nvSpPr>
          <p:cNvPr id="14" name="Freeform 13">
            <a:extLst>
              <a:ext uri="{FF2B5EF4-FFF2-40B4-BE49-F238E27FC236}">
                <a16:creationId xmlns:a16="http://schemas.microsoft.com/office/drawing/2014/main" id="{5AB810FD-EB9F-56A0-273E-D4725FB89825}"/>
              </a:ext>
            </a:extLst>
          </p:cNvPr>
          <p:cNvSpPr/>
          <p:nvPr/>
        </p:nvSpPr>
        <p:spPr>
          <a:xfrm>
            <a:off x="4804458" y="6976459"/>
            <a:ext cx="3633485" cy="3624288"/>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rgbClr val="FFEECB">
              <a:alpha val="53617"/>
            </a:srgbClr>
          </a:solidFill>
          <a:ln w="1270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92656"/>
              </a:solidFill>
              <a:effectLst/>
              <a:uLnTx/>
              <a:uFillTx/>
              <a:cs typeface="Arial"/>
              <a:sym typeface="Arial"/>
            </a:endParaRPr>
          </a:p>
        </p:txBody>
      </p:sp>
      <p:pic>
        <p:nvPicPr>
          <p:cNvPr id="9" name="Picture 8">
            <a:extLst>
              <a:ext uri="{FF2B5EF4-FFF2-40B4-BE49-F238E27FC236}">
                <a16:creationId xmlns:a16="http://schemas.microsoft.com/office/drawing/2014/main" id="{6721F61E-1D4D-F1CF-D623-4655F7A0B7EA}"/>
              </a:ext>
            </a:extLst>
          </p:cNvPr>
          <p:cNvPicPr>
            <a:picLocks noChangeAspect="1"/>
          </p:cNvPicPr>
          <p:nvPr/>
        </p:nvPicPr>
        <p:blipFill>
          <a:blip r:embed="rId4" cstate="email">
            <a:duotone>
              <a:srgbClr val="EFB6A3">
                <a:shade val="45000"/>
                <a:satMod val="135000"/>
              </a:srgbClr>
              <a:prstClr val="white"/>
            </a:duotone>
            <a:alphaModFix amt="61000"/>
            <a:extLst>
              <a:ext uri="{28A0092B-C50C-407E-A947-70E740481C1C}">
                <a14:useLocalDpi xmlns:a14="http://schemas.microsoft.com/office/drawing/2010/main"/>
              </a:ext>
            </a:extLst>
          </a:blip>
          <a:stretch>
            <a:fillRect/>
          </a:stretch>
        </p:blipFill>
        <p:spPr>
          <a:xfrm>
            <a:off x="-727364" y="590836"/>
            <a:ext cx="9227127" cy="6051278"/>
          </a:xfrm>
          <a:prstGeom prst="rect">
            <a:avLst/>
          </a:prstGeom>
        </p:spPr>
      </p:pic>
      <p:pic>
        <p:nvPicPr>
          <p:cNvPr id="39" name="Picture 38" descr="A picture containing text, sign&#10;&#10;Description automatically generated">
            <a:extLst>
              <a:ext uri="{FF2B5EF4-FFF2-40B4-BE49-F238E27FC236}">
                <a16:creationId xmlns:a16="http://schemas.microsoft.com/office/drawing/2014/main" id="{6F72A015-95B4-C6B1-806B-E803152DB620}"/>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23431" y="4119860"/>
            <a:ext cx="6258661" cy="1390815"/>
          </a:xfrm>
          <a:prstGeom prst="rect">
            <a:avLst/>
          </a:prstGeom>
        </p:spPr>
      </p:pic>
      <p:sp>
        <p:nvSpPr>
          <p:cNvPr id="10" name="TextBox 9">
            <a:extLst>
              <a:ext uri="{FF2B5EF4-FFF2-40B4-BE49-F238E27FC236}">
                <a16:creationId xmlns:a16="http://schemas.microsoft.com/office/drawing/2014/main" id="{464BBBDF-C22C-6630-8F27-9622DE19008D}"/>
              </a:ext>
            </a:extLst>
          </p:cNvPr>
          <p:cNvSpPr txBox="1"/>
          <p:nvPr/>
        </p:nvSpPr>
        <p:spPr>
          <a:xfrm>
            <a:off x="1466330" y="5706797"/>
            <a:ext cx="6306070" cy="1539396"/>
          </a:xfrm>
          <a:prstGeom prst="rect">
            <a:avLst/>
          </a:prstGeom>
          <a:noFill/>
        </p:spPr>
        <p:txBody>
          <a:bodyPr wrap="square" lIns="91440" tIns="45720" rIns="91440" bIns="45720" rtlCol="0" anchor="t">
            <a:spAutoFit/>
          </a:bodyPr>
          <a:lstStyle/>
          <a:p>
            <a:pPr defTabSz="457200" hangingPunct="1">
              <a:lnSpc>
                <a:spcPct val="90000"/>
              </a:lnSpc>
              <a:defRPr/>
            </a:pPr>
            <a:r>
              <a:rPr lang="en-US" sz="5200" dirty="0">
                <a:solidFill>
                  <a:srgbClr val="092656"/>
                </a:solidFill>
                <a:latin typeface="Poppins ExtraLight" pitchFamily="2" charset="77"/>
                <a:cs typeface="Poppins ExtraLight" pitchFamily="2" charset="77"/>
              </a:rPr>
              <a:t>202</a:t>
            </a:r>
            <a:r>
              <a:rPr lang="tr-TR" sz="5200" dirty="0">
                <a:solidFill>
                  <a:srgbClr val="092656"/>
                </a:solidFill>
                <a:latin typeface="Poppins ExtraLight" pitchFamily="2" charset="77"/>
                <a:cs typeface="Poppins ExtraLight" pitchFamily="2" charset="77"/>
              </a:rPr>
              <a:t>3 Global</a:t>
            </a:r>
            <a:br>
              <a:rPr lang="en-US" sz="5200" dirty="0">
                <a:solidFill>
                  <a:srgbClr val="092656"/>
                </a:solidFill>
                <a:latin typeface="Poppins ExtraLight" pitchFamily="2" charset="77"/>
                <a:cs typeface="Poppins ExtraLight" pitchFamily="2" charset="77"/>
              </a:rPr>
            </a:br>
            <a:r>
              <a:rPr lang="en-US" sz="5200" spc="-600" dirty="0" err="1">
                <a:solidFill>
                  <a:srgbClr val="092656"/>
                </a:solidFill>
                <a:latin typeface="Poppins ExtraLight" pitchFamily="2" charset="77"/>
                <a:cs typeface="Poppins ExtraLight" pitchFamily="2" charset="77"/>
              </a:rPr>
              <a:t>Yıl</a:t>
            </a:r>
            <a:r>
              <a:rPr lang="en-US" sz="5200" spc="200" dirty="0">
                <a:solidFill>
                  <a:srgbClr val="092656"/>
                </a:solidFill>
                <a:latin typeface="Poppins ExtraLight" pitchFamily="2" charset="77"/>
                <a:cs typeface="Poppins ExtraLight" pitchFamily="2" charset="77"/>
              </a:rPr>
              <a:t> </a:t>
            </a:r>
            <a:r>
              <a:rPr lang="en-US" sz="5200" spc="200" dirty="0" err="1">
                <a:solidFill>
                  <a:srgbClr val="092656"/>
                </a:solidFill>
                <a:latin typeface="Poppins ExtraLight" pitchFamily="2" charset="77"/>
                <a:cs typeface="Poppins ExtraLight" pitchFamily="2" charset="77"/>
              </a:rPr>
              <a:t>Ortası</a:t>
            </a:r>
            <a:r>
              <a:rPr lang="en-US" sz="5200" spc="200" dirty="0">
                <a:solidFill>
                  <a:srgbClr val="092656"/>
                </a:solidFill>
                <a:latin typeface="Poppins ExtraLight" pitchFamily="2" charset="77"/>
                <a:cs typeface="Poppins ExtraLight" pitchFamily="2" charset="77"/>
              </a:rPr>
              <a:t> </a:t>
            </a:r>
            <a:r>
              <a:rPr lang="en-US" sz="5200" dirty="0">
                <a:solidFill>
                  <a:srgbClr val="092656"/>
                </a:solidFill>
                <a:latin typeface="Poppins ExtraLight" pitchFamily="2" charset="77"/>
                <a:cs typeface="Poppins ExtraLight" pitchFamily="2" charset="77"/>
              </a:rPr>
              <a:t>Tahmini</a:t>
            </a:r>
            <a:endParaRPr lang="en-US" sz="5200" kern="1200" dirty="0">
              <a:solidFill>
                <a:srgbClr val="092656"/>
              </a:solidFill>
              <a:latin typeface="Poppins ExtraLight" pitchFamily="2" charset="77"/>
              <a:cs typeface="Poppins ExtraLight" pitchFamily="2" charset="77"/>
            </a:endParaRPr>
          </a:p>
        </p:txBody>
      </p:sp>
      <p:sp>
        <p:nvSpPr>
          <p:cNvPr id="203" name="TextBox 202">
            <a:extLst>
              <a:ext uri="{FF2B5EF4-FFF2-40B4-BE49-F238E27FC236}">
                <a16:creationId xmlns:a16="http://schemas.microsoft.com/office/drawing/2014/main" id="{F05BC805-0893-D141-A129-998B9E5980D7}"/>
              </a:ext>
            </a:extLst>
          </p:cNvPr>
          <p:cNvSpPr txBox="1"/>
          <p:nvPr/>
        </p:nvSpPr>
        <p:spPr>
          <a:xfrm>
            <a:off x="1539097" y="7885921"/>
            <a:ext cx="2000120" cy="340478"/>
          </a:xfrm>
          <a:prstGeom prst="rect">
            <a:avLst/>
          </a:prstGeom>
          <a:noFill/>
        </p:spPr>
        <p:txBody>
          <a:bodyPr wrap="square" lIns="0" tIns="0" rIns="0" bIns="0" rtlCol="0" anchor="t">
            <a:spAutoFit/>
          </a:bodyPr>
          <a:lstStyle/>
          <a:p>
            <a:pPr marL="0" marR="0" lvl="0" indent="0" defTabSz="457200" rtl="0" eaLnBrk="1" fontAlgn="auto" latinLnBrk="0" hangingPunct="1">
              <a:lnSpc>
                <a:spcPts val="2860"/>
              </a:lnSpc>
              <a:spcBef>
                <a:spcPts val="0"/>
              </a:spcBef>
              <a:spcAft>
                <a:spcPts val="0"/>
              </a:spcAft>
              <a:buClrTx/>
              <a:buSzTx/>
              <a:buFontTx/>
              <a:buNone/>
              <a:tabLst/>
              <a:defRPr/>
            </a:pPr>
            <a:r>
              <a:rPr kumimoji="0" lang="en-US" sz="1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HAZİRAN 2023</a:t>
            </a:r>
          </a:p>
        </p:txBody>
      </p:sp>
      <p:sp>
        <p:nvSpPr>
          <p:cNvPr id="2" name="Rectangle 1">
            <a:extLst>
              <a:ext uri="{FF2B5EF4-FFF2-40B4-BE49-F238E27FC236}">
                <a16:creationId xmlns:a16="http://schemas.microsoft.com/office/drawing/2014/main" id="{D36D358E-1881-E945-4346-D3123CA9945D}"/>
              </a:ext>
            </a:extLst>
          </p:cNvPr>
          <p:cNvSpPr/>
          <p:nvPr/>
        </p:nvSpPr>
        <p:spPr>
          <a:xfrm>
            <a:off x="1466330" y="7310412"/>
            <a:ext cx="5094232" cy="363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l" defTabSz="457200" rtl="0" eaLnBrk="1" fontAlgn="auto" latinLnBrk="0" hangingPunct="1">
              <a:lnSpc>
                <a:spcPts val="2060"/>
              </a:lnSpc>
              <a:spcBef>
                <a:spcPts val="0"/>
              </a:spcBef>
              <a:spcAft>
                <a:spcPts val="0"/>
              </a:spcAft>
              <a:buClrTx/>
              <a:buSzTx/>
              <a:buFontTx/>
              <a:buNone/>
              <a:tabLst/>
              <a:defRPr/>
            </a:pPr>
            <a:r>
              <a:rPr kumimoji="0" lang="en-US" sz="1300" b="1" u="none" strike="noStrike" kern="1200" cap="none" spc="0" normalizeH="0" baseline="0" noProof="0" dirty="0" err="1">
                <a:ln>
                  <a:noFill/>
                </a:ln>
                <a:solidFill>
                  <a:srgbClr val="092656"/>
                </a:solidFill>
                <a:effectLst/>
                <a:uLnTx/>
                <a:uFillTx/>
                <a:latin typeface="Poppins" pitchFamily="2" charset="77"/>
                <a:cs typeface="Poppins" pitchFamily="2" charset="77"/>
              </a:rPr>
              <a:t>WPP'nin</a:t>
            </a:r>
            <a:r>
              <a:rPr kumimoji="0" lang="en-US" sz="1300" b="1" u="none" strike="noStrike" kern="1200" cap="none" spc="0" normalizeH="0" baseline="0" noProof="0" dirty="0">
                <a:ln>
                  <a:noFill/>
                </a:ln>
                <a:solidFill>
                  <a:srgbClr val="092656"/>
                </a:solidFill>
                <a:effectLst/>
                <a:uLnTx/>
                <a:uFillTx/>
                <a:latin typeface="Poppins" pitchFamily="2" charset="77"/>
                <a:cs typeface="Poppins" pitchFamily="2" charset="77"/>
              </a:rPr>
              <a:t> </a:t>
            </a:r>
            <a:r>
              <a:rPr kumimoji="0" lang="en-US" sz="1300" b="1" u="none" strike="noStrike" kern="1200" cap="none" spc="0" normalizeH="0" baseline="0" noProof="0" dirty="0" err="1">
                <a:ln>
                  <a:noFill/>
                </a:ln>
                <a:solidFill>
                  <a:srgbClr val="092656"/>
                </a:solidFill>
                <a:effectLst/>
                <a:uLnTx/>
                <a:uFillTx/>
                <a:latin typeface="Poppins" pitchFamily="2" charset="77"/>
                <a:cs typeface="Poppins" pitchFamily="2" charset="77"/>
              </a:rPr>
              <a:t>Medya</a:t>
            </a:r>
            <a:r>
              <a:rPr kumimoji="0" lang="en-US" sz="1300" b="1" u="none" strike="noStrike" kern="1200" cap="none" spc="0" normalizeH="0" baseline="0" noProof="0" dirty="0">
                <a:ln>
                  <a:noFill/>
                </a:ln>
                <a:solidFill>
                  <a:srgbClr val="092656"/>
                </a:solidFill>
                <a:effectLst/>
                <a:uLnTx/>
                <a:uFillTx/>
                <a:latin typeface="Poppins" pitchFamily="2" charset="77"/>
                <a:cs typeface="Poppins" pitchFamily="2" charset="77"/>
              </a:rPr>
              <a:t> </a:t>
            </a:r>
            <a:r>
              <a:rPr kumimoji="0" lang="en-US" sz="1300" b="1" u="none" strike="noStrike" kern="1200" cap="none" spc="0" normalizeH="0" baseline="0" noProof="0" dirty="0" err="1">
                <a:ln>
                  <a:noFill/>
                </a:ln>
                <a:solidFill>
                  <a:srgbClr val="092656"/>
                </a:solidFill>
                <a:effectLst/>
                <a:uLnTx/>
                <a:uFillTx/>
                <a:latin typeface="Poppins" pitchFamily="2" charset="77"/>
                <a:cs typeface="Poppins" pitchFamily="2" charset="77"/>
              </a:rPr>
              <a:t>Yatırım</a:t>
            </a:r>
            <a:r>
              <a:rPr kumimoji="0" lang="en-US" sz="1300" b="1" u="none" strike="noStrike" kern="1200" cap="none" spc="0" normalizeH="0" baseline="0" noProof="0" dirty="0">
                <a:ln>
                  <a:noFill/>
                </a:ln>
                <a:solidFill>
                  <a:srgbClr val="092656"/>
                </a:solidFill>
                <a:effectLst/>
                <a:uLnTx/>
                <a:uFillTx/>
                <a:latin typeface="Poppins" pitchFamily="2" charset="77"/>
                <a:cs typeface="Poppins" pitchFamily="2" charset="77"/>
              </a:rPr>
              <a:t> </a:t>
            </a:r>
            <a:r>
              <a:rPr kumimoji="0" lang="en-US" sz="1300" b="1" u="none" strike="noStrike" kern="1200" cap="none" spc="0" normalizeH="0" baseline="0" noProof="0" dirty="0" err="1">
                <a:ln>
                  <a:noFill/>
                </a:ln>
                <a:solidFill>
                  <a:srgbClr val="092656"/>
                </a:solidFill>
                <a:effectLst/>
                <a:uLnTx/>
                <a:uFillTx/>
                <a:latin typeface="Poppins" pitchFamily="2" charset="77"/>
                <a:cs typeface="Poppins" pitchFamily="2" charset="77"/>
              </a:rPr>
              <a:t>Grubu</a:t>
            </a:r>
            <a:r>
              <a:rPr kumimoji="0" lang="en-US" sz="1300" b="1" u="none" strike="noStrike" kern="1200" cap="none" spc="0" normalizeH="0" baseline="0" noProof="0" dirty="0">
                <a:ln>
                  <a:noFill/>
                </a:ln>
                <a:solidFill>
                  <a:srgbClr val="092656"/>
                </a:solidFill>
                <a:effectLst/>
                <a:uLnTx/>
                <a:uFillTx/>
                <a:latin typeface="Poppins" pitchFamily="2" charset="77"/>
                <a:cs typeface="Poppins" pitchFamily="2" charset="77"/>
              </a:rPr>
              <a:t> </a:t>
            </a:r>
            <a:r>
              <a:rPr kumimoji="0" lang="en-US" sz="1300" b="1" u="none" strike="noStrike" kern="1200" cap="none" spc="0" normalizeH="0" baseline="0" noProof="0" dirty="0" err="1">
                <a:ln>
                  <a:noFill/>
                </a:ln>
                <a:solidFill>
                  <a:srgbClr val="092656"/>
                </a:solidFill>
                <a:effectLst/>
                <a:uLnTx/>
                <a:uFillTx/>
                <a:latin typeface="Poppins" pitchFamily="2" charset="77"/>
                <a:cs typeface="Poppins" pitchFamily="2" charset="77"/>
              </a:rPr>
              <a:t>GroupM'den</a:t>
            </a:r>
            <a:r>
              <a:rPr kumimoji="0" lang="en-US" sz="1300" b="1" u="none" strike="noStrike" kern="1200" cap="none" spc="0" normalizeH="0" baseline="0" noProof="0" dirty="0">
                <a:ln>
                  <a:noFill/>
                </a:ln>
                <a:solidFill>
                  <a:srgbClr val="092656"/>
                </a:solidFill>
                <a:effectLst/>
                <a:uLnTx/>
                <a:uFillTx/>
                <a:latin typeface="Poppins" pitchFamily="2" charset="77"/>
                <a:cs typeface="Poppins" pitchFamily="2" charset="77"/>
              </a:rPr>
              <a:t> Bir </a:t>
            </a:r>
            <a:r>
              <a:rPr kumimoji="0" lang="en-US" sz="1300" b="1" u="none" strike="noStrike" kern="1200" cap="none" spc="0" normalizeH="0" baseline="0" noProof="0" dirty="0" err="1">
                <a:ln>
                  <a:noFill/>
                </a:ln>
                <a:solidFill>
                  <a:srgbClr val="092656"/>
                </a:solidFill>
                <a:effectLst/>
                <a:uLnTx/>
                <a:uFillTx/>
                <a:latin typeface="Poppins" pitchFamily="2" charset="77"/>
                <a:cs typeface="Poppins" pitchFamily="2" charset="77"/>
              </a:rPr>
              <a:t>Rapor</a:t>
            </a:r>
            <a:endParaRPr kumimoji="0" lang="en-US" sz="1300" b="1" u="none" strike="noStrike" kern="1200" cap="none" spc="0" normalizeH="0" baseline="0" noProof="0" dirty="0">
              <a:ln>
                <a:noFill/>
              </a:ln>
              <a:solidFill>
                <a:srgbClr val="092656"/>
              </a:solidFill>
              <a:effectLst/>
              <a:uLnTx/>
              <a:uFillTx/>
              <a:latin typeface="Poppins" pitchFamily="2" charset="77"/>
              <a:cs typeface="Poppins" pitchFamily="2" charset="77"/>
            </a:endParaRPr>
          </a:p>
        </p:txBody>
      </p:sp>
      <p:cxnSp>
        <p:nvCxnSpPr>
          <p:cNvPr id="15" name="Straight Connector 14">
            <a:extLst>
              <a:ext uri="{FF2B5EF4-FFF2-40B4-BE49-F238E27FC236}">
                <a16:creationId xmlns:a16="http://schemas.microsoft.com/office/drawing/2014/main" id="{AEE6F121-7CE7-38F2-2991-318A383D6E5B}"/>
              </a:ext>
            </a:extLst>
          </p:cNvPr>
          <p:cNvCxnSpPr>
            <a:cxnSpLocks/>
          </p:cNvCxnSpPr>
          <p:nvPr/>
        </p:nvCxnSpPr>
        <p:spPr>
          <a:xfrm>
            <a:off x="0" y="7789004"/>
            <a:ext cx="6238754"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Google Shape;429;p65" descr="GroupM_SingleColor_Logo_Navy_RGB.png">
            <a:extLst>
              <a:ext uri="{FF2B5EF4-FFF2-40B4-BE49-F238E27FC236}">
                <a16:creationId xmlns:a16="http://schemas.microsoft.com/office/drawing/2014/main" id="{8125F6CA-31A3-48E6-4D39-F94B717FB8F2}"/>
              </a:ext>
            </a:extLst>
          </p:cNvPr>
          <p:cNvPicPr preferRelativeResize="0">
            <a:picLocks noChangeAspect="1"/>
          </p:cNvPicPr>
          <p:nvPr/>
        </p:nvPicPr>
        <p:blipFill rotWithShape="1">
          <a:blip r:embed="rId6"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Tree>
    <p:extLst>
      <p:ext uri="{BB962C8B-B14F-4D97-AF65-F5344CB8AC3E}">
        <p14:creationId xmlns:p14="http://schemas.microsoft.com/office/powerpoint/2010/main" val="604793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3F17DB7-62B4-07DF-3575-250A96BDCC62}"/>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10</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3" name="Text Placeholder 1">
            <a:extLst>
              <a:ext uri="{FF2B5EF4-FFF2-40B4-BE49-F238E27FC236}">
                <a16:creationId xmlns:a16="http://schemas.microsoft.com/office/drawing/2014/main" id="{16CFC228-DC9F-89CB-9C9A-F1B3EA985300}"/>
              </a:ext>
            </a:extLst>
          </p:cNvPr>
          <p:cNvSpPr txBox="1">
            <a:spLocks/>
          </p:cNvSpPr>
          <p:nvPr/>
        </p:nvSpPr>
        <p:spPr>
          <a:xfrm>
            <a:off x="608908" y="2202793"/>
            <a:ext cx="5171405" cy="1220029"/>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spcAft>
                <a:spcPts val="800"/>
              </a:spcAft>
            </a:pPr>
            <a:r>
              <a:rPr lang="en-US" sz="1000" u="none" strike="noStrike" dirty="0">
                <a:effectLst/>
                <a:latin typeface="Georgia"/>
                <a:cs typeface="Poppins"/>
              </a:rPr>
              <a:t>Hem </a:t>
            </a:r>
            <a:r>
              <a:rPr lang="en-US" sz="1000" u="none" strike="noStrike" dirty="0" err="1">
                <a:effectLst/>
                <a:latin typeface="Georgia"/>
                <a:cs typeface="Poppins"/>
              </a:rPr>
              <a:t>gazeteler</a:t>
            </a:r>
            <a:r>
              <a:rPr lang="en-US" sz="1000" u="none" strike="noStrike" dirty="0">
                <a:effectLst/>
                <a:latin typeface="Georgia"/>
                <a:cs typeface="Poppins"/>
              </a:rPr>
              <a:t> hem de </a:t>
            </a:r>
            <a:r>
              <a:rPr lang="en-US" sz="1000" u="none" strike="noStrike" dirty="0" err="1">
                <a:effectLst/>
                <a:latin typeface="Georgia"/>
                <a:cs typeface="Poppins"/>
              </a:rPr>
              <a:t>dergiler</a:t>
            </a:r>
            <a:r>
              <a:rPr lang="en-US" sz="1000" u="none" strike="noStrike" dirty="0">
                <a:effectLst/>
                <a:latin typeface="Georgia"/>
                <a:cs typeface="Poppins"/>
              </a:rPr>
              <a:t>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olmak</a:t>
            </a:r>
            <a:r>
              <a:rPr lang="en-US" sz="1000" u="none" strike="noStrike" dirty="0">
                <a:effectLst/>
                <a:latin typeface="Georgia"/>
                <a:cs typeface="Poppins"/>
              </a:rPr>
              <a:t> </a:t>
            </a:r>
            <a:r>
              <a:rPr lang="en-US" sz="1000" u="none" strike="noStrike" dirty="0" err="1">
                <a:effectLst/>
                <a:latin typeface="Georgia"/>
                <a:cs typeface="Poppins"/>
              </a:rPr>
              <a:t>üzere</a:t>
            </a:r>
            <a:r>
              <a:rPr lang="en-US" sz="1000" u="none" strike="noStrike" dirty="0">
                <a:effectLst/>
                <a:latin typeface="Georgia"/>
                <a:cs typeface="Poppins"/>
              </a:rPr>
              <a:t> b</a:t>
            </a:r>
            <a:r>
              <a:rPr lang="tr-TR" sz="1000" u="none" strike="noStrike" dirty="0">
                <a:effectLst/>
                <a:latin typeface="Georgia"/>
                <a:cs typeface="Poppins"/>
              </a:rPr>
              <a:t>asın</a:t>
            </a:r>
            <a:r>
              <a:rPr lang="en-US" sz="1000" u="none" strike="noStrike" dirty="0">
                <a:effectLst/>
                <a:latin typeface="Georgia"/>
                <a:cs typeface="Poppins"/>
              </a:rPr>
              <a:t> </a:t>
            </a:r>
            <a:r>
              <a:rPr lang="en-US" sz="1000" u="none" strike="noStrike" dirty="0" err="1">
                <a:effectLst/>
                <a:latin typeface="Georgia"/>
                <a:cs typeface="Poppins"/>
              </a:rPr>
              <a:t>yayınlar</a:t>
            </a:r>
            <a:r>
              <a:rPr lang="tr-TR" sz="1000" u="none" strike="noStrike" dirty="0">
                <a:effectLst/>
                <a:latin typeface="Georgia"/>
                <a:cs typeface="Poppins"/>
              </a:rPr>
              <a:t>ı</a:t>
            </a:r>
            <a:r>
              <a:rPr lang="en-US" sz="1000" u="none" strike="noStrike" dirty="0">
                <a:effectLst/>
                <a:latin typeface="Georgia"/>
                <a:cs typeface="Poppins"/>
              </a:rPr>
              <a:t>, 2028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u="none" strike="noStrike" dirty="0" err="1">
                <a:effectLst/>
                <a:latin typeface="Georgia"/>
                <a:cs typeface="Poppins"/>
              </a:rPr>
              <a:t>toplam</a:t>
            </a:r>
            <a:r>
              <a:rPr lang="en-US" sz="1000" u="none" strike="noStrike" dirty="0">
                <a:effectLst/>
                <a:latin typeface="Georgia"/>
                <a:cs typeface="Poppins"/>
              </a:rPr>
              <a:t> bas</a:t>
            </a:r>
            <a:r>
              <a:rPr lang="tr-TR" sz="1000" u="none" strike="noStrike" dirty="0">
                <a:effectLst/>
                <a:latin typeface="Georgia"/>
                <a:cs typeface="Poppins"/>
              </a:rPr>
              <a:t>ın</a:t>
            </a:r>
            <a:r>
              <a:rPr lang="en-US" sz="1000" u="none" strike="noStrike" dirty="0">
                <a:effectLst/>
                <a:latin typeface="Georgia"/>
                <a:cs typeface="Poppins"/>
              </a:rPr>
              <a:t> </a:t>
            </a:r>
            <a:r>
              <a:rPr lang="en-US" sz="1000" u="none" strike="noStrike" dirty="0" err="1">
                <a:effectLst/>
                <a:latin typeface="Georgia"/>
                <a:cs typeface="Poppins"/>
              </a:rPr>
              <a:t>yayın</a:t>
            </a:r>
            <a:r>
              <a:rPr lang="en-US" sz="1000" u="none" strike="noStrike" dirty="0">
                <a:effectLst/>
                <a:latin typeface="Georgia"/>
                <a:cs typeface="Poppins"/>
              </a:rPr>
              <a:t> </a:t>
            </a:r>
            <a:r>
              <a:rPr lang="en-US" sz="1000" u="none" strike="noStrike" dirty="0" err="1">
                <a:effectLst/>
                <a:latin typeface="Georgia"/>
                <a:cs typeface="Poppins"/>
              </a:rPr>
              <a:t>gelirlerinin</a:t>
            </a:r>
            <a:r>
              <a:rPr lang="en-US" sz="1000" u="none" strike="noStrike" dirty="0">
                <a:effectLst/>
                <a:latin typeface="Georgia"/>
                <a:cs typeface="Poppins"/>
              </a:rPr>
              <a:t> </a:t>
            </a:r>
            <a:r>
              <a:rPr lang="en-US" sz="1000" u="none" strike="noStrike" dirty="0" err="1">
                <a:effectLst/>
                <a:latin typeface="Georgia"/>
                <a:cs typeface="Poppins"/>
              </a:rPr>
              <a:t>yarısını</a:t>
            </a:r>
            <a:r>
              <a:rPr lang="en-US" sz="1000" u="none" strike="noStrike" dirty="0">
                <a:effectLst/>
                <a:latin typeface="Georgia"/>
                <a:cs typeface="Poppins"/>
              </a:rPr>
              <a:t> </a:t>
            </a:r>
            <a:r>
              <a:rPr lang="en-US" sz="1000" u="none" strike="noStrike" dirty="0" err="1">
                <a:effectLst/>
                <a:latin typeface="Georgia"/>
                <a:cs typeface="Poppins"/>
              </a:rPr>
              <a:t>oluşturacak</a:t>
            </a:r>
            <a:r>
              <a:rPr lang="en-US" sz="1000" u="none" strike="noStrike" dirty="0">
                <a:effectLst/>
                <a:latin typeface="Georgia"/>
                <a:cs typeface="Poppins"/>
              </a:rPr>
              <a:t>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uzantıların</a:t>
            </a:r>
            <a:r>
              <a:rPr lang="en-US" sz="1000" u="none" strike="noStrike" dirty="0">
                <a:effectLst/>
                <a:latin typeface="Georgia"/>
                <a:cs typeface="Poppins"/>
              </a:rPr>
              <a:t> </a:t>
            </a:r>
            <a:r>
              <a:rPr lang="en-US" sz="1000" u="none" strike="noStrike" dirty="0" err="1">
                <a:effectLst/>
                <a:latin typeface="Georgia"/>
                <a:cs typeface="Poppins"/>
              </a:rPr>
              <a:t>büyümesine</a:t>
            </a:r>
            <a:r>
              <a:rPr lang="en-US" sz="1000" u="none" strike="noStrike" dirty="0">
                <a:effectLst/>
                <a:latin typeface="Georgia"/>
                <a:cs typeface="Poppins"/>
              </a:rPr>
              <a:t> </a:t>
            </a:r>
            <a:r>
              <a:rPr lang="en-US" sz="1000" u="none" strike="noStrike" dirty="0" err="1">
                <a:effectLst/>
                <a:latin typeface="Georgia"/>
                <a:cs typeface="Poppins"/>
              </a:rPr>
              <a:t>rağmen</a:t>
            </a:r>
            <a:r>
              <a:rPr lang="en-US" sz="1000" u="none" strike="noStrike" dirty="0">
                <a:effectLst/>
                <a:latin typeface="Georgia"/>
                <a:cs typeface="Poppins"/>
              </a:rPr>
              <a:t> </a:t>
            </a:r>
            <a:r>
              <a:rPr lang="en-US" sz="1000" u="none" strike="noStrike" dirty="0" err="1">
                <a:effectLst/>
                <a:latin typeface="Georgia"/>
                <a:cs typeface="Poppins"/>
              </a:rPr>
              <a:t>düşüşünü</a:t>
            </a:r>
            <a:r>
              <a:rPr lang="en-US" sz="1000" u="none" strike="noStrike" dirty="0">
                <a:effectLst/>
                <a:latin typeface="Georgia"/>
                <a:cs typeface="Poppins"/>
              </a:rPr>
              <a:t> </a:t>
            </a:r>
            <a:r>
              <a:rPr lang="en-US" sz="1000" u="none" strike="noStrike" dirty="0" err="1">
                <a:effectLst/>
                <a:latin typeface="Georgia"/>
                <a:cs typeface="Poppins"/>
              </a:rPr>
              <a:t>sürdürmektedir</a:t>
            </a:r>
            <a:r>
              <a:rPr lang="en-US" sz="1000" u="none" strike="noStrike" dirty="0">
                <a:effectLst/>
                <a:latin typeface="Georgia"/>
                <a:cs typeface="Poppins"/>
              </a:rPr>
              <a:t>. 2022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u="none" strike="noStrike" dirty="0" err="1">
                <a:effectLst/>
                <a:latin typeface="Georgia"/>
                <a:cs typeface="Poppins"/>
              </a:rPr>
              <a:t>basılı</a:t>
            </a:r>
            <a:r>
              <a:rPr lang="en-US" sz="1000" u="none" strike="noStrike" dirty="0">
                <a:effectLst/>
                <a:latin typeface="Georgia"/>
                <a:cs typeface="Poppins"/>
              </a:rPr>
              <a:t> </a:t>
            </a:r>
            <a:r>
              <a:rPr lang="en-US" sz="1000" u="none" strike="noStrike" dirty="0" err="1">
                <a:effectLst/>
                <a:latin typeface="Georgia"/>
                <a:cs typeface="Poppins"/>
              </a:rPr>
              <a:t>yayınlar</a:t>
            </a:r>
            <a:r>
              <a:rPr lang="en-US" sz="1000" u="none" strike="noStrike" dirty="0">
                <a:effectLst/>
                <a:latin typeface="Georgia"/>
                <a:cs typeface="Poppins"/>
              </a:rPr>
              <a:t>, </a:t>
            </a:r>
            <a:r>
              <a:rPr lang="en-US" sz="1000" u="none" strike="noStrike" dirty="0" err="1">
                <a:effectLst/>
                <a:latin typeface="Georgia"/>
                <a:cs typeface="Poppins"/>
              </a:rPr>
              <a:t>alışılmadık</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büyümenin</a:t>
            </a:r>
            <a:r>
              <a:rPr lang="en-US" sz="1000" u="none" strike="noStrike" dirty="0">
                <a:effectLst/>
                <a:latin typeface="Georgia"/>
                <a:cs typeface="Poppins"/>
              </a:rPr>
              <a:t> </a:t>
            </a:r>
            <a:r>
              <a:rPr lang="en-US" sz="1000" u="none" strike="noStrike" dirty="0" err="1">
                <a:effectLst/>
                <a:latin typeface="Georgia"/>
                <a:cs typeface="Poppins"/>
              </a:rPr>
              <a:t>yaşandığı</a:t>
            </a:r>
            <a:r>
              <a:rPr lang="en-US" sz="1000" u="none" strike="noStrike" dirty="0">
                <a:effectLst/>
                <a:latin typeface="Georgia"/>
                <a:cs typeface="Poppins"/>
              </a:rPr>
              <a:t> 2021 </a:t>
            </a:r>
            <a:r>
              <a:rPr lang="en-US" sz="1000" u="none" strike="noStrike" dirty="0" err="1">
                <a:effectLst/>
                <a:latin typeface="Georgia"/>
                <a:cs typeface="Poppins"/>
              </a:rPr>
              <a:t>yılına</a:t>
            </a:r>
            <a:r>
              <a:rPr lang="en-US" sz="1000" u="none" strike="noStrike" dirty="0">
                <a:effectLst/>
                <a:latin typeface="Georgia"/>
                <a:cs typeface="Poppins"/>
              </a:rPr>
              <a:t> </a:t>
            </a:r>
            <a:r>
              <a:rPr lang="en-US" sz="1000" u="none" strike="noStrike" dirty="0" err="1">
                <a:effectLst/>
                <a:latin typeface="Georgia"/>
                <a:cs typeface="Poppins"/>
              </a:rPr>
              <a:t>kıyasla</a:t>
            </a:r>
            <a:r>
              <a:rPr lang="en-US" sz="1000" u="none" strike="noStrike" dirty="0">
                <a:effectLst/>
                <a:latin typeface="Georgia"/>
                <a:cs typeface="Poppins"/>
              </a:rPr>
              <a:t> %2,9 </a:t>
            </a:r>
            <a:r>
              <a:rPr lang="en-US" sz="1000" u="none" strike="noStrike" dirty="0" err="1">
                <a:effectLst/>
                <a:latin typeface="Georgia"/>
                <a:cs typeface="Poppins"/>
              </a:rPr>
              <a:t>oranında</a:t>
            </a:r>
            <a:r>
              <a:rPr lang="en-US" sz="1000" u="none" strike="noStrike" dirty="0">
                <a:effectLst/>
                <a:latin typeface="Georgia"/>
                <a:cs typeface="Poppins"/>
              </a:rPr>
              <a:t> </a:t>
            </a:r>
            <a:r>
              <a:rPr lang="en-US" sz="1000" u="none" strike="noStrike" dirty="0" err="1">
                <a:effectLst/>
                <a:latin typeface="Georgia"/>
                <a:cs typeface="Poppins"/>
              </a:rPr>
              <a:t>gerilemiştir</a:t>
            </a:r>
            <a:r>
              <a:rPr lang="en-US" sz="1000" u="none" strike="noStrike" dirty="0">
                <a:effectLst/>
                <a:latin typeface="Georgia"/>
                <a:cs typeface="Poppins"/>
              </a:rPr>
              <a:t>. 2023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u="none" strike="noStrike" dirty="0" err="1">
                <a:effectLst/>
                <a:latin typeface="Georgia"/>
                <a:cs typeface="Poppins"/>
              </a:rPr>
              <a:t>ise</a:t>
            </a:r>
            <a:r>
              <a:rPr lang="en-US" sz="1000" u="none" strike="noStrike" dirty="0">
                <a:effectLst/>
                <a:latin typeface="Georgia"/>
                <a:cs typeface="Poppins"/>
              </a:rPr>
              <a:t> bas</a:t>
            </a:r>
            <a:r>
              <a:rPr lang="tr-TR" sz="1000" dirty="0">
                <a:latin typeface="Georgia"/>
                <a:cs typeface="Poppins"/>
              </a:rPr>
              <a:t>ın </a:t>
            </a:r>
            <a:r>
              <a:rPr lang="en-US" sz="1000" u="none" strike="noStrike" dirty="0" err="1">
                <a:effectLst/>
                <a:latin typeface="Georgia"/>
                <a:cs typeface="Poppins"/>
              </a:rPr>
              <a:t>yayınların</a:t>
            </a:r>
            <a:r>
              <a:rPr lang="tr-TR" sz="1000" u="none" strike="noStrike" dirty="0">
                <a:effectLst/>
                <a:latin typeface="Georgia"/>
                <a:cs typeface="Poppins"/>
              </a:rPr>
              <a:t>ın</a:t>
            </a:r>
            <a:br>
              <a:rPr lang="en-US" sz="1000" u="none" strike="noStrike" dirty="0">
                <a:effectLst/>
                <a:latin typeface="Georgia"/>
                <a:cs typeface="Poppins"/>
              </a:rPr>
            </a:br>
            <a:r>
              <a:rPr lang="en-US" sz="1000" u="none" strike="noStrike" dirty="0">
                <a:effectLst/>
                <a:latin typeface="Georgia"/>
                <a:cs typeface="Poppins"/>
              </a:rPr>
              <a:t>%4,8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düşmesi</a:t>
            </a:r>
            <a:r>
              <a:rPr lang="en-US" sz="1000" u="none" strike="noStrike" dirty="0">
                <a:effectLst/>
                <a:latin typeface="Georgia"/>
                <a:cs typeface="Poppins"/>
              </a:rPr>
              <a:t> </a:t>
            </a:r>
            <a:r>
              <a:rPr lang="en-US" sz="1000" u="none" strike="noStrike" dirty="0" err="1">
                <a:effectLst/>
                <a:latin typeface="Georgia"/>
                <a:cs typeface="Poppins"/>
              </a:rPr>
              <a:t>bekleniyor</a:t>
            </a:r>
            <a:r>
              <a:rPr lang="en-US" sz="1000" u="none" strike="noStrike" dirty="0">
                <a:effectLst/>
                <a:latin typeface="Georgia"/>
                <a:cs typeface="Poppins"/>
              </a:rPr>
              <a:t>. </a:t>
            </a:r>
            <a:r>
              <a:rPr lang="en-US" sz="1000" u="none" strike="noStrike" dirty="0" err="1">
                <a:effectLst/>
                <a:latin typeface="Georgia"/>
                <a:cs typeface="Poppins"/>
              </a:rPr>
              <a:t>Dergiler</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sert</a:t>
            </a:r>
            <a:r>
              <a:rPr lang="en-US" sz="1000" u="none" strike="noStrike" dirty="0">
                <a:effectLst/>
                <a:latin typeface="Georgia"/>
                <a:cs typeface="Poppins"/>
              </a:rPr>
              <a:t> </a:t>
            </a:r>
            <a:r>
              <a:rPr lang="en-US" sz="1000" u="none" strike="noStrike" dirty="0" err="1">
                <a:effectLst/>
                <a:latin typeface="Georgia"/>
                <a:cs typeface="Poppins"/>
              </a:rPr>
              <a:t>düşüşler</a:t>
            </a:r>
            <a:r>
              <a:rPr lang="en-US" sz="1000" u="none" strike="noStrike" dirty="0">
                <a:effectLst/>
                <a:latin typeface="Georgia"/>
                <a:cs typeface="Poppins"/>
              </a:rPr>
              <a:t> </a:t>
            </a:r>
            <a:r>
              <a:rPr lang="en-US" sz="1000" u="none" strike="noStrike" dirty="0" err="1">
                <a:effectLst/>
                <a:latin typeface="Georgia"/>
                <a:cs typeface="Poppins"/>
              </a:rPr>
              <a:t>yaşıyor</a:t>
            </a:r>
            <a:r>
              <a:rPr lang="en-US" sz="1000" dirty="0">
                <a:latin typeface="Georgia"/>
                <a:cs typeface="Poppins"/>
              </a:rPr>
              <a:t>; </a:t>
            </a:r>
            <a:r>
              <a:rPr lang="en-US" sz="1000" u="none" strike="noStrike" dirty="0" err="1">
                <a:effectLst/>
                <a:latin typeface="Georgia"/>
                <a:cs typeface="Poppins"/>
              </a:rPr>
              <a:t>toplam</a:t>
            </a:r>
            <a:r>
              <a:rPr lang="en-US" sz="1000" u="none" strike="noStrike" dirty="0">
                <a:effectLst/>
                <a:latin typeface="Georgia"/>
                <a:cs typeface="Poppins"/>
              </a:rPr>
              <a:t> </a:t>
            </a:r>
            <a:r>
              <a:rPr lang="en-US" sz="1000" u="none" strike="noStrike" dirty="0" err="1">
                <a:effectLst/>
                <a:latin typeface="Georgia"/>
                <a:cs typeface="Poppins"/>
              </a:rPr>
              <a:t>bası</a:t>
            </a:r>
            <a:r>
              <a:rPr lang="tr-TR" sz="1000" u="none" strike="noStrike" dirty="0">
                <a:effectLst/>
                <a:latin typeface="Georgia"/>
                <a:cs typeface="Poppins"/>
              </a:rPr>
              <a:t>n</a:t>
            </a:r>
            <a:r>
              <a:rPr lang="en-US" sz="1000" u="none" strike="noStrike" dirty="0">
                <a:effectLst/>
                <a:latin typeface="Georgia"/>
                <a:cs typeface="Poppins"/>
              </a:rPr>
              <a:t> </a:t>
            </a:r>
            <a:r>
              <a:rPr lang="en-US" sz="1000" u="none" strike="noStrike" dirty="0" err="1">
                <a:effectLst/>
                <a:latin typeface="Georgia"/>
                <a:cs typeface="Poppins"/>
              </a:rPr>
              <a:t>gelirin</a:t>
            </a:r>
            <a:r>
              <a:rPr lang="tr-TR" sz="1000" u="none" strike="noStrike" dirty="0">
                <a:effectLst/>
                <a:latin typeface="Georgia"/>
                <a:cs typeface="Poppins"/>
              </a:rPr>
              <a:t>in </a:t>
            </a:r>
            <a:r>
              <a:rPr lang="en-US" sz="1000" u="none" strike="noStrike" dirty="0">
                <a:effectLst/>
                <a:latin typeface="Georgia"/>
                <a:cs typeface="Poppins"/>
              </a:rPr>
              <a:t> </a:t>
            </a:r>
            <a:r>
              <a:rPr lang="en-US" sz="1000" u="none" strike="noStrike" dirty="0" err="1">
                <a:effectLst/>
                <a:latin typeface="Georgia"/>
                <a:cs typeface="Poppins"/>
              </a:rPr>
              <a:t>üçte</a:t>
            </a:r>
            <a:r>
              <a:rPr lang="en-US" sz="1000" u="none" strike="noStrike" dirty="0">
                <a:effectLst/>
                <a:latin typeface="Georgia"/>
                <a:cs typeface="Poppins"/>
              </a:rPr>
              <a:t> </a:t>
            </a:r>
            <a:r>
              <a:rPr lang="en-US" sz="1000" u="none" strike="noStrike" dirty="0" err="1">
                <a:effectLst/>
                <a:latin typeface="Georgia"/>
                <a:cs typeface="Poppins"/>
              </a:rPr>
              <a:t>birinden</a:t>
            </a:r>
            <a:r>
              <a:rPr lang="en-US" sz="1000" u="none" strike="noStrike" dirty="0">
                <a:effectLst/>
                <a:latin typeface="Georgia"/>
                <a:cs typeface="Poppins"/>
              </a:rPr>
              <a:t> </a:t>
            </a:r>
            <a:r>
              <a:rPr lang="en-US" sz="1000" u="none" strike="noStrike" dirty="0" err="1">
                <a:effectLst/>
                <a:latin typeface="Georgia"/>
                <a:cs typeface="Poppins"/>
              </a:rPr>
              <a:t>biraz</a:t>
            </a:r>
            <a:r>
              <a:rPr lang="en-US" sz="1000" u="none" strike="noStrike" dirty="0">
                <a:effectLst/>
                <a:latin typeface="Georgia"/>
                <a:cs typeface="Poppins"/>
              </a:rPr>
              <a:t> </a:t>
            </a:r>
            <a:r>
              <a:rPr lang="en-US" sz="1000" u="none" strike="noStrike" dirty="0" err="1">
                <a:effectLst/>
                <a:latin typeface="Georgia"/>
                <a:cs typeface="Poppins"/>
              </a:rPr>
              <a:t>fazlasını</a:t>
            </a:r>
            <a:r>
              <a:rPr lang="en-US" sz="1000" u="none" strike="noStrike" dirty="0">
                <a:effectLst/>
                <a:latin typeface="Georgia"/>
                <a:cs typeface="Poppins"/>
              </a:rPr>
              <a:t> </a:t>
            </a:r>
            <a:r>
              <a:rPr lang="en-US" sz="1000" u="none" strike="noStrike" dirty="0" err="1">
                <a:effectLst/>
                <a:latin typeface="Georgia"/>
                <a:cs typeface="Poppins"/>
              </a:rPr>
              <a:t>temsil</a:t>
            </a:r>
            <a:r>
              <a:rPr lang="en-US" sz="1000" u="none" strike="noStrike" dirty="0">
                <a:effectLst/>
                <a:latin typeface="Georgia"/>
                <a:cs typeface="Poppins"/>
              </a:rPr>
              <a:t> </a:t>
            </a:r>
            <a:r>
              <a:rPr lang="en-US" sz="1000" u="none" strike="noStrike" dirty="0" err="1">
                <a:effectLst/>
                <a:latin typeface="Georgia"/>
                <a:cs typeface="Poppins"/>
              </a:rPr>
              <a:t>ediyorlar</a:t>
            </a:r>
            <a:r>
              <a:rPr lang="en-US" sz="1000" u="none" strike="noStrike" dirty="0">
                <a:effectLst/>
                <a:latin typeface="Georgia"/>
                <a:cs typeface="Poppins"/>
              </a:rPr>
              <a:t>. </a:t>
            </a:r>
            <a:r>
              <a:rPr lang="en-US" sz="1000" u="none" strike="noStrike" dirty="0" err="1">
                <a:effectLst/>
                <a:latin typeface="Georgia"/>
                <a:cs typeface="Poppins"/>
              </a:rPr>
              <a:t>Bası</a:t>
            </a:r>
            <a:r>
              <a:rPr lang="tr-TR" sz="1000" u="none" strike="noStrike" dirty="0">
                <a:effectLst/>
                <a:latin typeface="Georgia"/>
                <a:cs typeface="Poppins"/>
              </a:rPr>
              <a:t>n</a:t>
            </a:r>
            <a:r>
              <a:rPr lang="en-US" sz="1000" u="none" strike="noStrike" dirty="0">
                <a:effectLst/>
                <a:latin typeface="Georgia"/>
                <a:cs typeface="Poppins"/>
              </a:rPr>
              <a:t> </a:t>
            </a:r>
            <a:r>
              <a:rPr lang="en-US" sz="1000" u="none" strike="noStrike" dirty="0" err="1">
                <a:effectLst/>
                <a:latin typeface="Georgia"/>
                <a:cs typeface="Poppins"/>
              </a:rPr>
              <a:t>yayınların</a:t>
            </a:r>
            <a:r>
              <a:rPr lang="tr-TR" sz="1000" u="none" strike="noStrike" dirty="0">
                <a:effectLst/>
                <a:latin typeface="Georgia"/>
                <a:cs typeface="Poppins"/>
              </a:rPr>
              <a:t>ın</a:t>
            </a:r>
            <a:r>
              <a:rPr lang="en-US" sz="1000" u="none" strike="noStrike" dirty="0">
                <a:effectLst/>
                <a:latin typeface="Georgia"/>
                <a:cs typeface="Poppins"/>
              </a:rPr>
              <a:t> </a:t>
            </a:r>
            <a:r>
              <a:rPr lang="en-US" sz="1000" u="none" strike="noStrike" dirty="0" err="1">
                <a:effectLst/>
                <a:latin typeface="Georgia"/>
                <a:cs typeface="Poppins"/>
              </a:rPr>
              <a:t>toplam</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gelirleri</a:t>
            </a:r>
            <a:r>
              <a:rPr lang="en-US" sz="1000" u="none" strike="noStrike" dirty="0">
                <a:effectLst/>
                <a:latin typeface="Georgia"/>
                <a:cs typeface="Poppins"/>
              </a:rPr>
              <a:t> </a:t>
            </a:r>
            <a:r>
              <a:rPr lang="en-US" sz="1000" u="none" strike="noStrike" dirty="0" err="1">
                <a:effectLst/>
                <a:latin typeface="Georgia"/>
                <a:cs typeface="Poppins"/>
              </a:rPr>
              <a:t>içindeki</a:t>
            </a:r>
            <a:r>
              <a:rPr lang="en-US" sz="1000" u="none" strike="noStrike" dirty="0">
                <a:effectLst/>
                <a:latin typeface="Georgia"/>
                <a:cs typeface="Poppins"/>
              </a:rPr>
              <a:t> </a:t>
            </a:r>
            <a:r>
              <a:rPr lang="en-US" sz="1000" u="none" strike="noStrike" dirty="0" err="1">
                <a:effectLst/>
                <a:latin typeface="Georgia"/>
                <a:cs typeface="Poppins"/>
              </a:rPr>
              <a:t>payına</a:t>
            </a:r>
            <a:r>
              <a:rPr lang="en-US" sz="1000" u="none" strike="noStrike" dirty="0">
                <a:effectLst/>
                <a:latin typeface="Georgia"/>
                <a:cs typeface="Poppins"/>
              </a:rPr>
              <a:t> </a:t>
            </a:r>
            <a:r>
              <a:rPr lang="en-US" sz="1000" u="none" strike="noStrike" dirty="0" err="1">
                <a:effectLst/>
                <a:latin typeface="Georgia"/>
                <a:cs typeface="Poppins"/>
              </a:rPr>
              <a:t>bakıldığında</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uzantılar</a:t>
            </a:r>
            <a:r>
              <a:rPr lang="en-US" sz="1000" u="none" strike="noStrike" dirty="0">
                <a:effectLst/>
                <a:latin typeface="Georgia"/>
                <a:cs typeface="Poppins"/>
              </a:rPr>
              <a:t> da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edildiğinde</a:t>
            </a:r>
            <a:r>
              <a:rPr lang="en-US" sz="1000" u="none" strike="noStrike" dirty="0">
                <a:effectLst/>
                <a:latin typeface="Georgia"/>
                <a:cs typeface="Poppins"/>
              </a:rPr>
              <a:t> 2023 </a:t>
            </a:r>
            <a:r>
              <a:rPr lang="en-US" sz="1000" u="none" strike="noStrike" dirty="0" err="1">
                <a:effectLst/>
                <a:latin typeface="Georgia"/>
                <a:cs typeface="Poppins"/>
              </a:rPr>
              <a:t>rakamı</a:t>
            </a:r>
            <a:r>
              <a:rPr lang="en-US" sz="1000" u="none" strike="noStrike" dirty="0">
                <a:effectLst/>
                <a:latin typeface="Georgia"/>
                <a:cs typeface="Poppins"/>
              </a:rPr>
              <a:t> %5,7'dir. Bu </a:t>
            </a:r>
            <a:r>
              <a:rPr lang="en-US" sz="1000" u="none" strike="noStrike" dirty="0" err="1">
                <a:effectLst/>
                <a:latin typeface="Georgia"/>
                <a:cs typeface="Poppins"/>
              </a:rPr>
              <a:t>oranın</a:t>
            </a:r>
            <a:r>
              <a:rPr lang="en-US" sz="1000" u="none" strike="noStrike" dirty="0">
                <a:effectLst/>
                <a:latin typeface="Georgia"/>
                <a:cs typeface="Poppins"/>
              </a:rPr>
              <a:t> 2028'de </a:t>
            </a:r>
            <a:r>
              <a:rPr lang="en-US" sz="1000" u="none" strike="noStrike" dirty="0" err="1">
                <a:effectLst/>
                <a:latin typeface="Georgia"/>
                <a:cs typeface="Poppins"/>
              </a:rPr>
              <a:t>yalnızca</a:t>
            </a:r>
            <a:r>
              <a:rPr lang="en-US" sz="1000" u="none" strike="noStrike" dirty="0">
                <a:effectLst/>
                <a:latin typeface="Georgia"/>
                <a:cs typeface="Poppins"/>
              </a:rPr>
              <a:t> %3,7'ye </a:t>
            </a:r>
            <a:r>
              <a:rPr lang="en-US" sz="1000" u="none" strike="noStrike" dirty="0" err="1">
                <a:effectLst/>
                <a:latin typeface="Georgia"/>
                <a:cs typeface="Poppins"/>
              </a:rPr>
              <a:t>düşmesi</a:t>
            </a:r>
            <a:r>
              <a:rPr lang="en-US" sz="1000" u="none" strike="noStrike" dirty="0">
                <a:effectLst/>
                <a:latin typeface="Georgia"/>
                <a:cs typeface="Poppins"/>
              </a:rPr>
              <a:t> </a:t>
            </a:r>
            <a:r>
              <a:rPr lang="en-US" sz="1000" u="none" strike="noStrike" dirty="0" err="1">
                <a:effectLst/>
                <a:latin typeface="Georgia"/>
                <a:cs typeface="Poppins"/>
              </a:rPr>
              <a:t>bekleniyor</a:t>
            </a:r>
            <a:r>
              <a:rPr lang="en-US" sz="1000" u="none" strike="noStrike" dirty="0">
                <a:effectLst/>
                <a:latin typeface="Georgia"/>
                <a:cs typeface="Poppins"/>
              </a:rPr>
              <a:t>.</a:t>
            </a:r>
            <a:br>
              <a:rPr lang="en-US" sz="1000" dirty="0">
                <a:latin typeface="Georgia" panose="02040502050405020303" pitchFamily="18" charset="0"/>
              </a:rPr>
            </a:br>
            <a:endParaRPr lang="en-US" sz="1000" u="none" strike="noStrike" kern="1200" cap="none" spc="0" normalizeH="0" baseline="0" noProof="0" dirty="0">
              <a:ln>
                <a:noFill/>
              </a:ln>
              <a:effectLst/>
              <a:uLnTx/>
              <a:uFillTx/>
              <a:latin typeface="Georgia" panose="02040502050405020303" pitchFamily="18" charset="0"/>
            </a:endParaRPr>
          </a:p>
        </p:txBody>
      </p:sp>
      <p:sp>
        <p:nvSpPr>
          <p:cNvPr id="10" name="TextBox 9">
            <a:extLst>
              <a:ext uri="{FF2B5EF4-FFF2-40B4-BE49-F238E27FC236}">
                <a16:creationId xmlns:a16="http://schemas.microsoft.com/office/drawing/2014/main" id="{24CEDA61-709B-C72C-883E-8A425F39A0EF}"/>
              </a:ext>
            </a:extLst>
          </p:cNvPr>
          <p:cNvSpPr txBox="1"/>
          <p:nvPr/>
        </p:nvSpPr>
        <p:spPr>
          <a:xfrm>
            <a:off x="221816" y="9663135"/>
            <a:ext cx="2456778" cy="175497"/>
          </a:xfrm>
          <a:prstGeom prst="rect">
            <a:avLst/>
          </a:prstGeom>
          <a:noFill/>
        </p:spPr>
        <p:txBody>
          <a:bodyPr wrap="square" lIns="91440" tIns="45720" rIns="91440" bIns="45720" rtlCol="0" anchor="t">
            <a:spAutoFit/>
          </a:bodyPr>
          <a:lstStyle/>
          <a:p>
            <a:pPr>
              <a:lnSpc>
                <a:spcPct val="113000"/>
              </a:lnSpc>
            </a:pPr>
            <a:r>
              <a:rPr lang="en-US" sz="500" b="1">
                <a:solidFill>
                  <a:srgbClr val="BFBFBF"/>
                </a:solidFill>
                <a:latin typeface="Poppins"/>
                <a:cs typeface="Poppins"/>
              </a:rPr>
              <a:t>1 Uluslararası Orman Ürünleri Taşımacılığı Birliği</a:t>
            </a:r>
          </a:p>
        </p:txBody>
      </p:sp>
      <p:sp>
        <p:nvSpPr>
          <p:cNvPr id="8" name="TextBox 7">
            <a:extLst>
              <a:ext uri="{FF2B5EF4-FFF2-40B4-BE49-F238E27FC236}">
                <a16:creationId xmlns:a16="http://schemas.microsoft.com/office/drawing/2014/main" id="{CACE19E0-4433-F78B-4908-5D126A22F193}"/>
              </a:ext>
            </a:extLst>
          </p:cNvPr>
          <p:cNvSpPr txBox="1"/>
          <p:nvPr/>
        </p:nvSpPr>
        <p:spPr>
          <a:xfrm>
            <a:off x="575549" y="1389922"/>
            <a:ext cx="3906400" cy="900246"/>
          </a:xfrm>
          <a:prstGeom prst="rect">
            <a:avLst/>
          </a:prstGeom>
          <a:noFill/>
        </p:spPr>
        <p:txBody>
          <a:bodyPr wrap="square" lIns="0">
            <a:spAutoFit/>
          </a:bodyPr>
          <a:lstStyle/>
          <a:p>
            <a:pPr marL="0" marR="0" lvl="0" indent="0" algn="l" defTabSz="457200" rtl="0" eaLnBrk="1" fontAlgn="auto" latinLnBrk="0" hangingPunct="1">
              <a:lnSpc>
                <a:spcPts val="6000"/>
              </a:lnSpc>
              <a:spcBef>
                <a:spcPts val="0"/>
              </a:spcBef>
              <a:spcAft>
                <a:spcPts val="0"/>
              </a:spcAft>
              <a:buClrTx/>
              <a:buSzTx/>
              <a:buFontTx/>
              <a:buNone/>
              <a:tabLst/>
              <a:defRPr/>
            </a:pPr>
            <a:r>
              <a:rPr lang="tr-TR" sz="6000" dirty="0">
                <a:solidFill>
                  <a:schemeClr val="accent1"/>
                </a:solidFill>
                <a:latin typeface="Poppins Light" pitchFamily="2" charset="77"/>
                <a:cs typeface="Poppins Light" pitchFamily="2" charset="77"/>
              </a:rPr>
              <a:t>Basın </a:t>
            </a:r>
            <a:endParaRPr kumimoji="0" lang="en-US" sz="6000" u="none" strike="noStrike" kern="1200" cap="none" spc="0" normalizeH="0" baseline="0" noProof="0" dirty="0">
              <a:ln>
                <a:noFill/>
              </a:ln>
              <a:solidFill>
                <a:schemeClr val="accent1"/>
              </a:solidFill>
              <a:effectLst/>
              <a:uLnTx/>
              <a:uFillTx/>
              <a:latin typeface="Poppins Light" pitchFamily="2" charset="77"/>
              <a:cs typeface="Poppins Light" pitchFamily="2" charset="77"/>
            </a:endParaRPr>
          </a:p>
        </p:txBody>
      </p:sp>
      <p:sp>
        <p:nvSpPr>
          <p:cNvPr id="19" name="TextBox 18">
            <a:extLst>
              <a:ext uri="{FF2B5EF4-FFF2-40B4-BE49-F238E27FC236}">
                <a16:creationId xmlns:a16="http://schemas.microsoft.com/office/drawing/2014/main" id="{CFA4F1C4-33B2-DFAB-D9C5-DEEE4BF44CD4}"/>
              </a:ext>
            </a:extLst>
          </p:cNvPr>
          <p:cNvSpPr txBox="1"/>
          <p:nvPr/>
        </p:nvSpPr>
        <p:spPr>
          <a:xfrm>
            <a:off x="611599" y="1048947"/>
            <a:ext cx="6667134" cy="292388"/>
          </a:xfrm>
          <a:prstGeom prst="rect">
            <a:avLst/>
          </a:prstGeom>
          <a:noFill/>
        </p:spPr>
        <p:txBody>
          <a:bodyPr wrap="square" lIns="0">
            <a:spAutoFit/>
          </a:bodyPr>
          <a:lstStyle/>
          <a:p>
            <a:pPr marL="0" marR="0" lvl="0" indent="0" algn="l" defTabSz="457200" rtl="0" eaLnBrk="1" fontAlgn="auto" latinLnBrk="0" hangingPunct="1">
              <a:lnSpc>
                <a:spcPct val="75000"/>
              </a:lnSpc>
              <a:spcBef>
                <a:spcPts val="0"/>
              </a:spcBef>
              <a:spcAft>
                <a:spcPts val="0"/>
              </a:spcAft>
              <a:buClrTx/>
              <a:buSzTx/>
              <a:buFontTx/>
              <a:buNone/>
              <a:tabLst/>
              <a:defRPr/>
            </a:pPr>
            <a:r>
              <a:rPr kumimoji="0" lang="en-US" sz="1600" b="1" u="none" strike="noStrike" kern="1200" cap="none" spc="0" normalizeH="0" baseline="0" noProof="0">
                <a:ln>
                  <a:noFill/>
                </a:ln>
                <a:solidFill>
                  <a:srgbClr val="092656"/>
                </a:solidFill>
                <a:effectLst/>
                <a:uLnTx/>
                <a:uFillTx/>
                <a:latin typeface="Poppins ExtraBold" pitchFamily="2" charset="77"/>
                <a:cs typeface="Poppins ExtraBold" pitchFamily="2" charset="77"/>
              </a:rPr>
              <a:t>KANAL GÜNCELLEMELERI</a:t>
            </a:r>
          </a:p>
        </p:txBody>
      </p:sp>
      <p:pic>
        <p:nvPicPr>
          <p:cNvPr id="20" name="Google Shape;429;p65" descr="GroupM_SingleColor_Logo_Navy_RGB.png">
            <a:extLst>
              <a:ext uri="{FF2B5EF4-FFF2-40B4-BE49-F238E27FC236}">
                <a16:creationId xmlns:a16="http://schemas.microsoft.com/office/drawing/2014/main" id="{888C3636-9F7B-E6A8-ABE1-3C908A44EB79}"/>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13" name="Text Placeholder 1">
            <a:extLst>
              <a:ext uri="{FF2B5EF4-FFF2-40B4-BE49-F238E27FC236}">
                <a16:creationId xmlns:a16="http://schemas.microsoft.com/office/drawing/2014/main" id="{91575969-11F1-FCF3-70A3-620B8408E34A}"/>
              </a:ext>
            </a:extLst>
          </p:cNvPr>
          <p:cNvSpPr txBox="1">
            <a:spLocks/>
          </p:cNvSpPr>
          <p:nvPr/>
        </p:nvSpPr>
        <p:spPr>
          <a:xfrm>
            <a:off x="5179513" y="8412464"/>
            <a:ext cx="2540667" cy="114349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90000"/>
              </a:lnSpc>
              <a:spcAft>
                <a:spcPts val="0"/>
              </a:spcAft>
              <a:defRPr/>
            </a:pPr>
            <a:r>
              <a:rPr lang="en-US" sz="1600" b="1" u="none" strike="noStrike">
                <a:effectLst/>
                <a:latin typeface="Poppins" pitchFamily="2" charset="77"/>
              </a:rPr>
              <a:t>2028</a:t>
            </a:r>
          </a:p>
          <a:p>
            <a:pPr marL="7620" marR="0" lvl="0" indent="0"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lang="en-US" sz="9600" u="none" strike="noStrike">
                <a:solidFill>
                  <a:schemeClr val="accent1"/>
                </a:solidFill>
                <a:effectLst/>
                <a:latin typeface="Poppins Light" pitchFamily="2" charset="77"/>
                <a:cs typeface="Poppins Light" pitchFamily="2" charset="77"/>
              </a:rPr>
              <a:t>3.7</a:t>
            </a:r>
            <a:r>
              <a:rPr lang="en-US" sz="9600" u="none" strike="noStrike" baseline="30000">
                <a:solidFill>
                  <a:schemeClr val="accent1"/>
                </a:solidFill>
                <a:effectLst/>
                <a:latin typeface="Poppins Light" pitchFamily="2" charset="77"/>
                <a:cs typeface="Poppins Light" pitchFamily="2" charset="77"/>
              </a:rPr>
              <a:t>%</a:t>
            </a:r>
          </a:p>
        </p:txBody>
      </p:sp>
      <p:sp>
        <p:nvSpPr>
          <p:cNvPr id="6" name="Text Placeholder 1">
            <a:extLst>
              <a:ext uri="{FF2B5EF4-FFF2-40B4-BE49-F238E27FC236}">
                <a16:creationId xmlns:a16="http://schemas.microsoft.com/office/drawing/2014/main" id="{196BC980-14BE-5249-63F8-19CFDA23DF1E}"/>
              </a:ext>
            </a:extLst>
          </p:cNvPr>
          <p:cNvSpPr txBox="1">
            <a:spLocks/>
          </p:cNvSpPr>
          <p:nvPr/>
        </p:nvSpPr>
        <p:spPr>
          <a:xfrm>
            <a:off x="4084681" y="7120230"/>
            <a:ext cx="2340212" cy="114349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90000"/>
              </a:lnSpc>
              <a:spcAft>
                <a:spcPts val="0"/>
              </a:spcAft>
              <a:defRPr/>
            </a:pPr>
            <a:r>
              <a:rPr lang="en-US" sz="1200" b="1" u="none" strike="noStrike" dirty="0">
                <a:effectLst/>
                <a:latin typeface="Poppins ExtraBold" pitchFamily="2" charset="77"/>
                <a:cs typeface="Poppins ExtraBold" pitchFamily="2" charset="77"/>
              </a:rPr>
              <a:t>2023</a:t>
            </a:r>
          </a:p>
          <a:p>
            <a:pPr marL="7620" marR="0" lvl="0" indent="0"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lang="en-US" sz="8000" u="none" strike="noStrike" dirty="0">
                <a:solidFill>
                  <a:schemeClr val="accent1"/>
                </a:solidFill>
                <a:effectLst/>
                <a:latin typeface="Poppins Light" pitchFamily="2" charset="77"/>
                <a:cs typeface="Poppins Light" pitchFamily="2" charset="77"/>
              </a:rPr>
              <a:t>5.7</a:t>
            </a:r>
            <a:r>
              <a:rPr lang="en-US" sz="8000" u="none" strike="noStrike" baseline="30000" dirty="0">
                <a:solidFill>
                  <a:schemeClr val="accent1"/>
                </a:solidFill>
                <a:effectLst/>
                <a:latin typeface="Poppins Light" pitchFamily="2" charset="77"/>
                <a:cs typeface="Poppins Light" pitchFamily="2" charset="77"/>
              </a:rPr>
              <a:t>%</a:t>
            </a:r>
          </a:p>
        </p:txBody>
      </p:sp>
      <p:sp>
        <p:nvSpPr>
          <p:cNvPr id="14" name="Triangle 13">
            <a:extLst>
              <a:ext uri="{FF2B5EF4-FFF2-40B4-BE49-F238E27FC236}">
                <a16:creationId xmlns:a16="http://schemas.microsoft.com/office/drawing/2014/main" id="{B5E68AE4-F3D5-33A1-75CC-4F1840D252D5}"/>
              </a:ext>
            </a:extLst>
          </p:cNvPr>
          <p:cNvSpPr/>
          <p:nvPr/>
        </p:nvSpPr>
        <p:spPr>
          <a:xfrm rot="5400000">
            <a:off x="4647698" y="8385223"/>
            <a:ext cx="563254" cy="276872"/>
          </a:xfrm>
          <a:prstGeom prst="triangle">
            <a:avLst/>
          </a:prstGeom>
          <a:solidFill>
            <a:schemeClr val="tx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4541" tIns="44541" rIns="44541" bIns="44541" numCol="1" spcCol="38100" rtlCol="0" anchor="ctr">
            <a:spAutoFit/>
          </a:bodyPr>
          <a:lstStyle/>
          <a:p>
            <a:pPr defTabSz="890808" hangingPunct="0"/>
            <a:endParaRPr lang="en-US" sz="1754">
              <a:solidFill>
                <a:srgbClr val="000000"/>
              </a:solidFill>
              <a:latin typeface="Arial"/>
              <a:ea typeface="Arial"/>
              <a:cs typeface="Arial"/>
              <a:sym typeface="Arial"/>
            </a:endParaRPr>
          </a:p>
        </p:txBody>
      </p:sp>
      <p:sp>
        <p:nvSpPr>
          <p:cNvPr id="15" name="TextBox 14">
            <a:extLst>
              <a:ext uri="{FF2B5EF4-FFF2-40B4-BE49-F238E27FC236}">
                <a16:creationId xmlns:a16="http://schemas.microsoft.com/office/drawing/2014/main" id="{8192B798-F83D-D305-E132-2DB990BC545D}"/>
              </a:ext>
            </a:extLst>
          </p:cNvPr>
          <p:cNvSpPr txBox="1"/>
          <p:nvPr/>
        </p:nvSpPr>
        <p:spPr>
          <a:xfrm>
            <a:off x="4084681" y="6576114"/>
            <a:ext cx="2278981" cy="523220"/>
          </a:xfrm>
          <a:prstGeom prst="rect">
            <a:avLst/>
          </a:prstGeom>
          <a:noFill/>
        </p:spPr>
        <p:txBody>
          <a:bodyPr wrap="square" lIns="0">
            <a:spAutoFit/>
          </a:bodyPr>
          <a:lstStyle/>
          <a:p>
            <a:pPr marL="0" marR="0" lvl="0" indent="0" algn="l" defTabSz="457200" rtl="0" eaLnBrk="1" fontAlgn="auto" latinLnBrk="0" hangingPunct="1">
              <a:spcBef>
                <a:spcPts val="0"/>
              </a:spcBef>
              <a:spcAft>
                <a:spcPts val="0"/>
              </a:spcAft>
              <a:buClrTx/>
              <a:buSzTx/>
              <a:buFontTx/>
              <a:buNone/>
              <a:tabLst/>
              <a:defRPr/>
            </a:pPr>
            <a:r>
              <a:rPr kumimoji="0" lang="en-US" sz="1400" b="1" u="none" strike="noStrike" kern="1200" cap="none" spc="0" normalizeH="0" baseline="0" noProof="0" dirty="0" err="1">
                <a:ln>
                  <a:noFill/>
                </a:ln>
                <a:solidFill>
                  <a:srgbClr val="092656"/>
                </a:solidFill>
                <a:effectLst/>
                <a:uLnTx/>
                <a:uFillTx/>
                <a:latin typeface="Poppins SemiBold" pitchFamily="2" charset="77"/>
                <a:cs typeface="Poppins SemiBold" pitchFamily="2" charset="77"/>
              </a:rPr>
              <a:t>reklam</a:t>
            </a:r>
            <a:r>
              <a:rPr kumimoji="0" lang="en-US" sz="1400" b="1" u="none" strike="noStrike" kern="1200" cap="none" spc="0" normalizeH="0" baseline="0" noProof="0" dirty="0">
                <a:ln>
                  <a:noFill/>
                </a:ln>
                <a:solidFill>
                  <a:srgbClr val="092656"/>
                </a:solidFill>
                <a:effectLst/>
                <a:uLnTx/>
                <a:uFillTx/>
                <a:latin typeface="Poppins SemiBold" pitchFamily="2" charset="77"/>
                <a:cs typeface="Poppins SemiBold" pitchFamily="2" charset="77"/>
              </a:rPr>
              <a:t> </a:t>
            </a:r>
            <a:r>
              <a:rPr kumimoji="0" lang="en-US" sz="1400" b="1" u="none" strike="noStrike" kern="1200" cap="none" spc="0" normalizeH="0" baseline="0" noProof="0" dirty="0" err="1">
                <a:ln>
                  <a:noFill/>
                </a:ln>
                <a:solidFill>
                  <a:srgbClr val="092656"/>
                </a:solidFill>
                <a:effectLst/>
                <a:uLnTx/>
                <a:uFillTx/>
                <a:latin typeface="Poppins SemiBold" pitchFamily="2" charset="77"/>
                <a:cs typeface="Poppins SemiBold" pitchFamily="2" charset="77"/>
              </a:rPr>
              <a:t>geli̇ri̇nden</a:t>
            </a:r>
            <a:r>
              <a:rPr kumimoji="0" lang="en-US" sz="1400" b="1" u="none" strike="noStrike" kern="1200" cap="none" spc="0" normalizeH="0" baseline="0" noProof="0" dirty="0">
                <a:ln>
                  <a:noFill/>
                </a:ln>
                <a:solidFill>
                  <a:srgbClr val="092656"/>
                </a:solidFill>
                <a:effectLst/>
                <a:uLnTx/>
                <a:uFillTx/>
                <a:latin typeface="Poppins SemiBold" pitchFamily="2" charset="77"/>
                <a:cs typeface="Poppins SemiBold" pitchFamily="2" charset="77"/>
              </a:rPr>
              <a:t> al</a:t>
            </a:r>
            <a:r>
              <a:rPr kumimoji="0" lang="tr-TR" sz="1400" b="1" u="none" strike="noStrike" kern="1200" cap="none" spc="0" normalizeH="0" baseline="0" noProof="0" dirty="0">
                <a:ln>
                  <a:noFill/>
                </a:ln>
                <a:solidFill>
                  <a:srgbClr val="092656"/>
                </a:solidFill>
                <a:effectLst/>
                <a:uLnTx/>
                <a:uFillTx/>
                <a:latin typeface="Poppins SemiBold" pitchFamily="2" charset="77"/>
                <a:cs typeface="Poppins SemiBold" pitchFamily="2" charset="77"/>
              </a:rPr>
              <a:t>ı</a:t>
            </a:r>
            <a:r>
              <a:rPr kumimoji="0" lang="en-US" sz="1400" b="1" u="none" strike="noStrike" kern="1200" cap="none" spc="0" normalizeH="0" baseline="0" noProof="0" dirty="0">
                <a:ln>
                  <a:noFill/>
                </a:ln>
                <a:solidFill>
                  <a:srgbClr val="092656"/>
                </a:solidFill>
                <a:effectLst/>
                <a:uLnTx/>
                <a:uFillTx/>
                <a:latin typeface="Poppins SemiBold" pitchFamily="2" charset="77"/>
                <a:cs typeface="Poppins SemiBold" pitchFamily="2" charset="77"/>
              </a:rPr>
              <a:t>nan </a:t>
            </a:r>
            <a:r>
              <a:rPr kumimoji="0" lang="en-US" sz="1400" b="1" u="none" strike="noStrike" kern="1200" cap="none" spc="0" normalizeH="0" baseline="0" noProof="0" dirty="0" err="1">
                <a:ln>
                  <a:noFill/>
                </a:ln>
                <a:solidFill>
                  <a:srgbClr val="092656"/>
                </a:solidFill>
                <a:effectLst/>
                <a:uLnTx/>
                <a:uFillTx/>
                <a:latin typeface="Poppins SemiBold" pitchFamily="2" charset="77"/>
                <a:cs typeface="Poppins SemiBold" pitchFamily="2" charset="77"/>
              </a:rPr>
              <a:t>toplam</a:t>
            </a:r>
            <a:r>
              <a:rPr kumimoji="0" lang="en-US" sz="1400" b="1" u="none" strike="noStrike" kern="1200" cap="none" spc="0" normalizeH="0" baseline="0" noProof="0" dirty="0">
                <a:ln>
                  <a:noFill/>
                </a:ln>
                <a:solidFill>
                  <a:srgbClr val="092656"/>
                </a:solidFill>
                <a:effectLst/>
                <a:uLnTx/>
                <a:uFillTx/>
                <a:latin typeface="Poppins SemiBold" pitchFamily="2" charset="77"/>
                <a:cs typeface="Poppins SemiBold" pitchFamily="2" charset="77"/>
              </a:rPr>
              <a:t> pay</a:t>
            </a:r>
          </a:p>
        </p:txBody>
      </p:sp>
      <p:sp>
        <p:nvSpPr>
          <p:cNvPr id="2" name="Text Placeholder 1">
            <a:extLst>
              <a:ext uri="{FF2B5EF4-FFF2-40B4-BE49-F238E27FC236}">
                <a16:creationId xmlns:a16="http://schemas.microsoft.com/office/drawing/2014/main" id="{100424AB-D550-3E26-1654-30E5436866D5}"/>
              </a:ext>
            </a:extLst>
          </p:cNvPr>
          <p:cNvSpPr txBox="1">
            <a:spLocks/>
          </p:cNvSpPr>
          <p:nvPr/>
        </p:nvSpPr>
        <p:spPr>
          <a:xfrm>
            <a:off x="608908" y="3555266"/>
            <a:ext cx="5754754" cy="902561"/>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spcAft>
                <a:spcPts val="800"/>
              </a:spcAft>
            </a:pPr>
            <a:r>
              <a:rPr lang="en-US" sz="1000" u="none" strike="noStrike" dirty="0" err="1">
                <a:effectLst/>
                <a:latin typeface="Georgia"/>
                <a:cs typeface="Poppins"/>
              </a:rPr>
              <a:t>Almanya</a:t>
            </a:r>
            <a:r>
              <a:rPr lang="en-US" sz="1000" u="none" strike="noStrike" dirty="0">
                <a:effectLst/>
                <a:latin typeface="Georgia"/>
                <a:cs typeface="Poppins"/>
              </a:rPr>
              <a:t>, </a:t>
            </a:r>
            <a:r>
              <a:rPr lang="en-US" sz="1000" u="none" strike="noStrike" dirty="0" err="1">
                <a:effectLst/>
                <a:latin typeface="Georgia"/>
                <a:cs typeface="Poppins"/>
              </a:rPr>
              <a:t>ABD'nin</a:t>
            </a:r>
            <a:r>
              <a:rPr lang="en-US" sz="1000" u="none" strike="noStrike" dirty="0">
                <a:effectLst/>
                <a:latin typeface="Georgia"/>
                <a:cs typeface="Poppins"/>
              </a:rPr>
              <a:t> </a:t>
            </a:r>
            <a:r>
              <a:rPr lang="en-US" sz="1000" u="none" strike="noStrike" dirty="0" err="1">
                <a:effectLst/>
                <a:latin typeface="Georgia"/>
                <a:cs typeface="Poppins"/>
              </a:rPr>
              <a:t>ardından</a:t>
            </a:r>
            <a:r>
              <a:rPr lang="en-US" sz="1000" u="none" strike="noStrike" dirty="0">
                <a:effectLst/>
                <a:latin typeface="Georgia"/>
                <a:cs typeface="Poppins"/>
              </a:rPr>
              <a:t> </a:t>
            </a:r>
            <a:r>
              <a:rPr lang="en-US" sz="1000" u="none" strike="noStrike" dirty="0" err="1">
                <a:effectLst/>
                <a:latin typeface="Georgia"/>
                <a:cs typeface="Poppins"/>
              </a:rPr>
              <a:t>en</a:t>
            </a:r>
            <a:r>
              <a:rPr lang="en-US" sz="1000" u="none" strike="noStrike" dirty="0">
                <a:effectLst/>
                <a:latin typeface="Georgia"/>
                <a:cs typeface="Poppins"/>
              </a:rPr>
              <a:t> </a:t>
            </a:r>
            <a:r>
              <a:rPr lang="en-US" sz="1000" u="none" strike="noStrike" dirty="0" err="1">
                <a:effectLst/>
                <a:latin typeface="Georgia"/>
                <a:cs typeface="Poppins"/>
              </a:rPr>
              <a:t>büyük</a:t>
            </a:r>
            <a:r>
              <a:rPr lang="en-US" sz="1000" u="none" strike="noStrike" dirty="0">
                <a:effectLst/>
                <a:latin typeface="Georgia"/>
                <a:cs typeface="Poppins"/>
              </a:rPr>
              <a:t> </a:t>
            </a:r>
            <a:r>
              <a:rPr lang="en-US" sz="1000" u="none" strike="noStrike" dirty="0" err="1">
                <a:effectLst/>
                <a:latin typeface="Georgia"/>
                <a:cs typeface="Poppins"/>
              </a:rPr>
              <a:t>ikinci</a:t>
            </a:r>
            <a:r>
              <a:rPr lang="en-US" sz="1000" u="none" strike="noStrike" dirty="0">
                <a:effectLst/>
                <a:latin typeface="Georgia"/>
                <a:cs typeface="Poppins"/>
              </a:rPr>
              <a:t> </a:t>
            </a:r>
            <a:r>
              <a:rPr lang="en-US" sz="1000" u="none" strike="noStrike" dirty="0" err="1">
                <a:effectLst/>
                <a:latin typeface="Georgia"/>
                <a:cs typeface="Poppins"/>
              </a:rPr>
              <a:t>gazete</a:t>
            </a:r>
            <a:r>
              <a:rPr lang="en-US" sz="1000" u="none" strike="noStrike" dirty="0">
                <a:effectLst/>
                <a:latin typeface="Georgia"/>
                <a:cs typeface="Poppins"/>
              </a:rPr>
              <a:t> </a:t>
            </a:r>
            <a:r>
              <a:rPr lang="en-US" sz="1000" u="none" strike="noStrike" dirty="0" err="1">
                <a:effectLst/>
                <a:latin typeface="Georgia"/>
                <a:cs typeface="Poppins"/>
              </a:rPr>
              <a:t>pazarı</a:t>
            </a:r>
            <a:r>
              <a:rPr lang="en-US" sz="1000" u="none" strike="noStrike" dirty="0">
                <a:effectLst/>
                <a:latin typeface="Georgia"/>
                <a:cs typeface="Poppins"/>
              </a:rPr>
              <a:t> </a:t>
            </a:r>
            <a:r>
              <a:rPr lang="en-US" sz="1000" u="none" strike="noStrike" dirty="0" err="1">
                <a:effectLst/>
                <a:latin typeface="Georgia"/>
                <a:cs typeface="Poppins"/>
              </a:rPr>
              <a:t>olmaya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dirty="0">
                <a:latin typeface="Georgia"/>
                <a:cs typeface="Poppins"/>
              </a:rPr>
              <a:t>Alman </a:t>
            </a:r>
            <a:r>
              <a:rPr lang="en-US" sz="1000" dirty="0" err="1">
                <a:latin typeface="Georgia"/>
                <a:cs typeface="Poppins"/>
              </a:rPr>
              <a:t>gazetelerinin</a:t>
            </a:r>
            <a:r>
              <a:rPr lang="en-US" sz="1000" dirty="0">
                <a:latin typeface="Georgia"/>
                <a:cs typeface="Poppins"/>
              </a:rPr>
              <a:t> </a:t>
            </a:r>
            <a:r>
              <a:rPr lang="en-US" sz="1000" u="none" strike="noStrike" dirty="0">
                <a:effectLst/>
                <a:latin typeface="Georgia"/>
                <a:cs typeface="Poppins"/>
              </a:rPr>
              <a:t>2023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u="none" strike="noStrike" dirty="0" err="1">
                <a:effectLst/>
                <a:latin typeface="Georgia"/>
                <a:cs typeface="Poppins"/>
              </a:rPr>
              <a:t>toplam</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gelirlerinin</a:t>
            </a:r>
            <a:r>
              <a:rPr lang="en-US" sz="1000" u="none" strike="noStrike" dirty="0">
                <a:effectLst/>
                <a:latin typeface="Georgia"/>
                <a:cs typeface="Poppins"/>
              </a:rPr>
              <a:t> </a:t>
            </a:r>
            <a:r>
              <a:rPr lang="en-US" sz="1000" dirty="0">
                <a:latin typeface="Georgia"/>
                <a:cs typeface="Poppins"/>
              </a:rPr>
              <a:t>%13,4'ünü </a:t>
            </a:r>
            <a:r>
              <a:rPr lang="en-US" sz="1000" dirty="0" err="1">
                <a:latin typeface="Georgia"/>
                <a:cs typeface="Poppins"/>
              </a:rPr>
              <a:t>elde</a:t>
            </a:r>
            <a:r>
              <a:rPr lang="en-US" sz="1000" dirty="0">
                <a:latin typeface="Georgia"/>
                <a:cs typeface="Poppins"/>
              </a:rPr>
              <a:t> </a:t>
            </a:r>
            <a:r>
              <a:rPr lang="en-US" sz="1000" dirty="0" err="1">
                <a:latin typeface="Georgia"/>
                <a:cs typeface="Poppins"/>
              </a:rPr>
              <a:t>ederek</a:t>
            </a:r>
            <a:r>
              <a:rPr lang="en-US" sz="1000" dirty="0">
                <a:latin typeface="Georgia"/>
                <a:cs typeface="Poppins"/>
              </a:rPr>
              <a:t> </a:t>
            </a:r>
            <a:r>
              <a:rPr lang="tr-TR" sz="1000" dirty="0">
                <a:latin typeface="Georgia"/>
                <a:cs typeface="Poppins"/>
              </a:rPr>
              <a:t>global </a:t>
            </a:r>
            <a:r>
              <a:rPr lang="en-US" sz="1000" u="none" strike="noStrike" dirty="0" err="1">
                <a:effectLst/>
                <a:latin typeface="Georgia"/>
                <a:cs typeface="Poppins"/>
              </a:rPr>
              <a:t>ortalamanın</a:t>
            </a:r>
            <a:r>
              <a:rPr lang="en-US" sz="1000" u="none" strike="noStrike" dirty="0">
                <a:effectLst/>
                <a:latin typeface="Georgia"/>
                <a:cs typeface="Poppins"/>
              </a:rPr>
              <a:t> </a:t>
            </a:r>
            <a:r>
              <a:rPr lang="en-US" sz="1000" u="none" strike="noStrike" dirty="0" err="1">
                <a:effectLst/>
                <a:latin typeface="Georgia"/>
                <a:cs typeface="Poppins"/>
              </a:rPr>
              <a:t>iki</a:t>
            </a:r>
            <a:r>
              <a:rPr lang="en-US" sz="1000" u="none" strike="noStrike" dirty="0">
                <a:effectLst/>
                <a:latin typeface="Georgia"/>
                <a:cs typeface="Poppins"/>
              </a:rPr>
              <a:t> </a:t>
            </a:r>
            <a:r>
              <a:rPr lang="en-US" sz="1000" u="none" strike="noStrike" dirty="0" err="1">
                <a:effectLst/>
                <a:latin typeface="Georgia"/>
                <a:cs typeface="Poppins"/>
              </a:rPr>
              <a:t>katından</a:t>
            </a:r>
            <a:r>
              <a:rPr lang="en-US" sz="1000" u="none" strike="noStrike" dirty="0">
                <a:effectLst/>
                <a:latin typeface="Georgia"/>
                <a:cs typeface="Poppins"/>
              </a:rPr>
              <a:t> </a:t>
            </a:r>
            <a:r>
              <a:rPr lang="en-US" sz="1000" u="none" strike="noStrike" dirty="0" err="1">
                <a:effectLst/>
                <a:latin typeface="Georgia"/>
                <a:cs typeface="Poppins"/>
              </a:rPr>
              <a:t>fazlasını</a:t>
            </a:r>
            <a:r>
              <a:rPr lang="en-US" sz="1000" u="none" strike="noStrike" dirty="0">
                <a:effectLst/>
                <a:latin typeface="Georgia"/>
                <a:cs typeface="Poppins"/>
              </a:rPr>
              <a:t> </a:t>
            </a:r>
            <a:r>
              <a:rPr lang="en-US" sz="1000" u="none" strike="noStrike" dirty="0" err="1">
                <a:effectLst/>
                <a:latin typeface="Georgia"/>
                <a:cs typeface="Poppins"/>
              </a:rPr>
              <a:t>elde</a:t>
            </a:r>
            <a:r>
              <a:rPr lang="en-US" sz="1000" u="none" strike="noStrike" dirty="0">
                <a:effectLst/>
                <a:latin typeface="Georgia"/>
                <a:cs typeface="Poppins"/>
              </a:rPr>
              <a:t> </a:t>
            </a:r>
            <a:r>
              <a:rPr lang="en-US" sz="1000" u="none" strike="noStrike" dirty="0" err="1">
                <a:effectLst/>
                <a:latin typeface="Georgia"/>
                <a:cs typeface="Poppins"/>
              </a:rPr>
              <a:t>etmesi</a:t>
            </a:r>
            <a:r>
              <a:rPr lang="en-US" sz="1000" u="none" strike="noStrike" dirty="0">
                <a:effectLst/>
                <a:latin typeface="Georgia"/>
                <a:cs typeface="Poppins"/>
              </a:rPr>
              <a:t> </a:t>
            </a:r>
            <a:r>
              <a:rPr lang="en-US" sz="1000" u="none" strike="noStrike" dirty="0" err="1">
                <a:effectLst/>
                <a:latin typeface="Georgia"/>
                <a:cs typeface="Poppins"/>
              </a:rPr>
              <a:t>bekleniyor</a:t>
            </a:r>
            <a:r>
              <a:rPr lang="en-US" sz="1000" u="none" strike="noStrike" dirty="0">
                <a:effectLst/>
                <a:latin typeface="Georgia"/>
                <a:cs typeface="Poppins"/>
              </a:rPr>
              <a:t>. </a:t>
            </a:r>
            <a:r>
              <a:rPr lang="en-US" sz="1000" u="none" strike="noStrike" dirty="0" err="1">
                <a:effectLst/>
                <a:latin typeface="Georgia"/>
                <a:cs typeface="Poppins"/>
              </a:rPr>
              <a:t>Ancak</a:t>
            </a:r>
            <a:r>
              <a:rPr lang="en-US" sz="1000" u="none" strike="noStrike" dirty="0">
                <a:effectLst/>
                <a:latin typeface="Georgia"/>
                <a:cs typeface="Poppins"/>
              </a:rPr>
              <a:t>, </a:t>
            </a:r>
            <a:r>
              <a:rPr lang="en-US" sz="1000" u="none" strike="noStrike" dirty="0" err="1">
                <a:effectLst/>
                <a:latin typeface="Georgia"/>
                <a:cs typeface="Poppins"/>
              </a:rPr>
              <a:t>Almanya'da</a:t>
            </a:r>
            <a:r>
              <a:rPr lang="en-US" sz="1000" u="none" strike="noStrike" dirty="0">
                <a:effectLst/>
                <a:latin typeface="Georgia"/>
                <a:cs typeface="Poppins"/>
              </a:rPr>
              <a:t> bile </a:t>
            </a:r>
            <a:r>
              <a:rPr lang="en-US" sz="1000" u="none" strike="noStrike" dirty="0" err="1">
                <a:effectLst/>
                <a:latin typeface="Georgia"/>
                <a:cs typeface="Poppins"/>
              </a:rPr>
              <a:t>bu</a:t>
            </a:r>
            <a:r>
              <a:rPr lang="en-US" sz="1000" u="none" strike="noStrike" dirty="0">
                <a:effectLst/>
                <a:latin typeface="Georgia"/>
                <a:cs typeface="Poppins"/>
              </a:rPr>
              <a:t> </a:t>
            </a:r>
            <a:r>
              <a:rPr lang="en-US" sz="1000" u="none" strike="noStrike" dirty="0" err="1">
                <a:effectLst/>
                <a:latin typeface="Georgia"/>
                <a:cs typeface="Poppins"/>
              </a:rPr>
              <a:t>payın</a:t>
            </a:r>
            <a:r>
              <a:rPr lang="en-US" sz="1000" u="none" strike="noStrike" dirty="0">
                <a:effectLst/>
                <a:latin typeface="Georgia"/>
                <a:cs typeface="Poppins"/>
              </a:rPr>
              <a:t> 2023 </a:t>
            </a:r>
            <a:r>
              <a:rPr lang="en-US" sz="1000" u="none" strike="noStrike" dirty="0" err="1">
                <a:effectLst/>
                <a:latin typeface="Georgia"/>
                <a:cs typeface="Poppins"/>
              </a:rPr>
              <a:t>yılında</a:t>
            </a:r>
            <a:br>
              <a:rPr lang="en-US" sz="1000" u="none" strike="noStrike" dirty="0">
                <a:effectLst/>
                <a:latin typeface="Georgia"/>
                <a:cs typeface="Poppins"/>
              </a:rPr>
            </a:br>
            <a:r>
              <a:rPr lang="en-US" sz="1000" u="none" strike="noStrike" dirty="0">
                <a:effectLst/>
                <a:latin typeface="Georgia"/>
                <a:cs typeface="Poppins"/>
              </a:rPr>
              <a:t>2028 </a:t>
            </a:r>
            <a:r>
              <a:rPr lang="en-US" sz="1000" u="none" strike="noStrike" dirty="0" err="1">
                <a:effectLst/>
                <a:latin typeface="Georgia"/>
                <a:cs typeface="Poppins"/>
              </a:rPr>
              <a:t>yılında</a:t>
            </a:r>
            <a:r>
              <a:rPr lang="en-US" sz="1000" u="none" strike="noStrike" dirty="0">
                <a:effectLst/>
                <a:latin typeface="Georgia"/>
                <a:cs typeface="Poppins"/>
              </a:rPr>
              <a:t> %9</a:t>
            </a:r>
            <a:r>
              <a:rPr lang="en-US" sz="1000" dirty="0">
                <a:latin typeface="Georgia"/>
                <a:cs typeface="Poppins"/>
              </a:rPr>
              <a:t>,</a:t>
            </a:r>
            <a:r>
              <a:rPr lang="en-US" sz="1000" u="none" strike="noStrike" dirty="0">
                <a:effectLst/>
                <a:latin typeface="Georgia"/>
                <a:cs typeface="Poppins"/>
              </a:rPr>
              <a:t>2. </a:t>
            </a:r>
            <a:r>
              <a:rPr lang="en-US" sz="1000" u="none" strike="noStrike" dirty="0" err="1">
                <a:effectLst/>
                <a:latin typeface="Georgia"/>
                <a:cs typeface="Poppins"/>
              </a:rPr>
              <a:t>Norveç</a:t>
            </a:r>
            <a:r>
              <a:rPr lang="en-US" sz="1000" u="none" strike="noStrike" dirty="0">
                <a:effectLst/>
                <a:latin typeface="Georgia"/>
                <a:cs typeface="Poppins"/>
              </a:rPr>
              <a:t>, </a:t>
            </a:r>
            <a:r>
              <a:rPr lang="en-US" sz="1000" u="none" strike="noStrike" dirty="0" err="1">
                <a:effectLst/>
                <a:latin typeface="Georgia"/>
                <a:cs typeface="Poppins"/>
              </a:rPr>
              <a:t>İsveç</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Finlandiya</a:t>
            </a:r>
            <a:r>
              <a:rPr lang="en-US" sz="1000" u="none" strike="noStrike" dirty="0">
                <a:effectLst/>
                <a:latin typeface="Georgia"/>
                <a:cs typeface="Poppins"/>
              </a:rPr>
              <a:t> </a:t>
            </a:r>
            <a:r>
              <a:rPr lang="en-US" sz="1000" dirty="0">
                <a:latin typeface="Georgia"/>
                <a:cs typeface="Poppins"/>
              </a:rPr>
              <a:t>(</a:t>
            </a:r>
            <a:r>
              <a:rPr lang="en-US" sz="1000" dirty="0" err="1">
                <a:latin typeface="Georgia"/>
                <a:cs typeface="Poppins"/>
              </a:rPr>
              <a:t>k</a:t>
            </a:r>
            <a:r>
              <a:rPr lang="en-US" sz="1000" u="none" strike="noStrike" dirty="0" err="1">
                <a:effectLst/>
                <a:latin typeface="Georgia"/>
                <a:cs typeface="Poppins"/>
              </a:rPr>
              <a:t>ağıt</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kağıt</a:t>
            </a:r>
            <a:r>
              <a:rPr lang="en-US" sz="1000" u="none" strike="noStrike" dirty="0">
                <a:effectLst/>
                <a:latin typeface="Georgia"/>
                <a:cs typeface="Poppins"/>
              </a:rPr>
              <a:t> </a:t>
            </a:r>
            <a:r>
              <a:rPr lang="en-US" sz="1000" u="none" strike="noStrike" dirty="0" err="1">
                <a:effectLst/>
                <a:latin typeface="Georgia"/>
                <a:cs typeface="Poppins"/>
              </a:rPr>
              <a:t>hamuru</a:t>
            </a:r>
            <a:r>
              <a:rPr lang="en-US" sz="1000" u="none" strike="noStrike" dirty="0">
                <a:effectLst/>
                <a:latin typeface="Georgia"/>
                <a:cs typeface="Poppins"/>
              </a:rPr>
              <a:t> </a:t>
            </a:r>
            <a:r>
              <a:rPr lang="en-US" sz="1000" u="none" strike="noStrike" dirty="0" err="1">
                <a:effectLst/>
                <a:latin typeface="Georgia"/>
                <a:cs typeface="Poppins"/>
              </a:rPr>
              <a:t>ürünlerinin</a:t>
            </a:r>
            <a:br>
              <a:rPr lang="en-US" sz="1000" u="none" strike="noStrike" dirty="0">
                <a:effectLst/>
                <a:latin typeface="Georgia"/>
                <a:cs typeface="Poppins"/>
              </a:rPr>
            </a:br>
            <a:r>
              <a:rPr lang="en-US" sz="1000" dirty="0">
                <a:latin typeface="Georgia"/>
                <a:cs typeface="Poppins"/>
              </a:rPr>
              <a:t>2021'de </a:t>
            </a:r>
            <a:r>
              <a:rPr lang="en-US" sz="1000" u="none" strike="noStrike" dirty="0" err="1">
                <a:effectLst/>
                <a:latin typeface="Georgia"/>
                <a:cs typeface="Poppins"/>
              </a:rPr>
              <a:t>ihracatın</a:t>
            </a:r>
            <a:r>
              <a:rPr lang="en-US" sz="1000" u="none" strike="noStrike" dirty="0">
                <a:effectLst/>
                <a:latin typeface="Georgia"/>
                <a:cs typeface="Poppins"/>
              </a:rPr>
              <a:t> %13'ünü </a:t>
            </a:r>
            <a:r>
              <a:rPr lang="en-US" sz="1000" u="none" strike="noStrike" dirty="0" err="1">
                <a:effectLst/>
                <a:latin typeface="Georgia"/>
                <a:cs typeface="Poppins"/>
              </a:rPr>
              <a:t>oluşturmaktadır</a:t>
            </a:r>
            <a:r>
              <a:rPr lang="en-US" sz="1000" dirty="0">
                <a:latin typeface="Georgia"/>
                <a:cs typeface="Poppins"/>
              </a:rPr>
              <a:t>),</a:t>
            </a:r>
            <a:r>
              <a:rPr lang="en-US" sz="1000" baseline="30000" dirty="0">
                <a:latin typeface="Georgia"/>
                <a:cs typeface="Poppins"/>
              </a:rPr>
              <a:t>1</a:t>
            </a:r>
            <a:r>
              <a:rPr lang="en-US" sz="1000" u="none" strike="noStrike" dirty="0">
                <a:effectLst/>
                <a:latin typeface="Georgia"/>
                <a:cs typeface="Poppins"/>
              </a:rPr>
              <a:t> </a:t>
            </a:r>
            <a:r>
              <a:rPr lang="en-US" sz="1000" u="none" strike="noStrike" dirty="0" err="1">
                <a:effectLst/>
                <a:latin typeface="Georgia"/>
                <a:cs typeface="Poppins"/>
              </a:rPr>
              <a:t>ayrıca</a:t>
            </a:r>
            <a:r>
              <a:rPr lang="en-US" sz="1000" u="none" strike="noStrike" dirty="0">
                <a:effectLst/>
                <a:latin typeface="Georgia"/>
                <a:cs typeface="Poppins"/>
              </a:rPr>
              <a:t> </a:t>
            </a:r>
            <a:r>
              <a:rPr lang="en-US" sz="1000" u="none" strike="noStrike" dirty="0" err="1">
                <a:effectLst/>
                <a:latin typeface="Georgia"/>
                <a:cs typeface="Poppins"/>
              </a:rPr>
              <a:t>gazete</a:t>
            </a:r>
            <a:r>
              <a:rPr lang="en-US" sz="1000" u="none" strike="noStrike" dirty="0">
                <a:effectLst/>
                <a:latin typeface="Georgia"/>
                <a:cs typeface="Poppins"/>
              </a:rPr>
              <a:t> </a:t>
            </a:r>
            <a:r>
              <a:rPr lang="en-US" sz="1000" u="none" strike="noStrike" dirty="0" err="1">
                <a:effectLst/>
                <a:latin typeface="Georgia"/>
                <a:cs typeface="Poppins"/>
              </a:rPr>
              <a:t>reklamlarında</a:t>
            </a:r>
            <a:r>
              <a:rPr lang="en-US" sz="1000" u="none" strike="noStrike" dirty="0">
                <a:effectLst/>
                <a:latin typeface="Georgia"/>
                <a:cs typeface="Poppins"/>
              </a:rPr>
              <a:t> </a:t>
            </a:r>
            <a:r>
              <a:rPr lang="en-US" sz="1000" u="none" strike="noStrike" dirty="0" err="1">
                <a:effectLst/>
                <a:latin typeface="Georgia"/>
                <a:cs typeface="Poppins"/>
              </a:rPr>
              <a:t>nispeten</a:t>
            </a:r>
            <a:r>
              <a:rPr lang="en-US" sz="1000" u="none" strike="noStrike" dirty="0">
                <a:effectLst/>
                <a:latin typeface="Georgia"/>
                <a:cs typeface="Poppins"/>
              </a:rPr>
              <a:t> </a:t>
            </a:r>
            <a:r>
              <a:rPr lang="en-US" sz="1000" u="none" strike="noStrike" dirty="0" err="1">
                <a:effectLst/>
                <a:latin typeface="Georgia"/>
                <a:cs typeface="Poppins"/>
              </a:rPr>
              <a:t>yüksek</a:t>
            </a:r>
            <a:r>
              <a:rPr lang="en-US" sz="1000" u="none" strike="noStrike" dirty="0">
                <a:effectLst/>
                <a:latin typeface="Georgia"/>
                <a:cs typeface="Poppins"/>
              </a:rPr>
              <a:t> </a:t>
            </a:r>
            <a:r>
              <a:rPr lang="en-US" sz="1000" u="none" strike="noStrike" dirty="0" err="1">
                <a:effectLst/>
                <a:latin typeface="Georgia"/>
                <a:cs typeface="Poppins"/>
              </a:rPr>
              <a:t>paylara</a:t>
            </a:r>
            <a:r>
              <a:rPr lang="en-US" sz="1000" u="none" strike="noStrike" dirty="0">
                <a:effectLst/>
                <a:latin typeface="Georgia"/>
                <a:cs typeface="Poppins"/>
              </a:rPr>
              <a:t> </a:t>
            </a:r>
            <a:r>
              <a:rPr lang="en-US" sz="1000" u="none" strike="noStrike" dirty="0" err="1">
                <a:effectLst/>
                <a:latin typeface="Georgia"/>
                <a:cs typeface="Poppins"/>
              </a:rPr>
              <a:t>sahiptir</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a:effectLst/>
                <a:latin typeface="Georgia"/>
                <a:cs typeface="Poppins"/>
              </a:rPr>
              <a:t>Hong Kong, </a:t>
            </a:r>
            <a:r>
              <a:rPr lang="en-US" sz="1000" u="none" strike="noStrike" dirty="0" err="1">
                <a:effectLst/>
                <a:latin typeface="Georgia"/>
                <a:cs typeface="Poppins"/>
              </a:rPr>
              <a:t>Hindistan</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Singapur</a:t>
            </a:r>
            <a:r>
              <a:rPr lang="en-US" sz="1000" u="none" strike="noStrike" dirty="0">
                <a:effectLst/>
                <a:latin typeface="Georgia"/>
                <a:cs typeface="Poppins"/>
              </a:rPr>
              <a:t> da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olmak</a:t>
            </a:r>
            <a:r>
              <a:rPr lang="en-US" sz="1000" u="none" strike="noStrike" dirty="0">
                <a:effectLst/>
                <a:latin typeface="Georgia"/>
                <a:cs typeface="Poppins"/>
              </a:rPr>
              <a:t> </a:t>
            </a:r>
            <a:r>
              <a:rPr lang="en-US" sz="1000" u="none" strike="noStrike" dirty="0" err="1">
                <a:effectLst/>
                <a:latin typeface="Georgia"/>
                <a:cs typeface="Poppins"/>
              </a:rPr>
              <a:t>üzere</a:t>
            </a:r>
            <a:r>
              <a:rPr lang="en-US" sz="1000" u="none" strike="noStrike" dirty="0">
                <a:effectLst/>
                <a:latin typeface="Georgia"/>
                <a:cs typeface="Poppins"/>
              </a:rPr>
              <a:t> </a:t>
            </a:r>
            <a:r>
              <a:rPr lang="en-US" sz="1000" u="none" strike="noStrike" dirty="0" err="1">
                <a:effectLst/>
                <a:latin typeface="Georgia"/>
                <a:cs typeface="Poppins"/>
              </a:rPr>
              <a:t>birçok</a:t>
            </a:r>
            <a:r>
              <a:rPr lang="en-US" sz="1000" u="none" strike="noStrike" dirty="0">
                <a:effectLst/>
                <a:latin typeface="Georgia"/>
                <a:cs typeface="Poppins"/>
              </a:rPr>
              <a:t> </a:t>
            </a:r>
            <a:r>
              <a:rPr lang="en-US" sz="1000" u="none" strike="noStrike" dirty="0" err="1">
                <a:effectLst/>
                <a:latin typeface="Georgia"/>
                <a:cs typeface="Poppins"/>
              </a:rPr>
              <a:t>Asya</a:t>
            </a:r>
            <a:r>
              <a:rPr lang="en-US" sz="1000" u="none" strike="noStrike" dirty="0">
                <a:effectLst/>
                <a:latin typeface="Georgia"/>
                <a:cs typeface="Poppins"/>
              </a:rPr>
              <a:t> </a:t>
            </a:r>
            <a:r>
              <a:rPr lang="en-US" sz="1000" u="none" strike="noStrike" dirty="0" err="1">
                <a:effectLst/>
                <a:latin typeface="Georgia"/>
                <a:cs typeface="Poppins"/>
              </a:rPr>
              <a:t>pazarında</a:t>
            </a:r>
            <a:r>
              <a:rPr lang="en-US" sz="1000" u="none" strike="noStrike" dirty="0">
                <a:effectLst/>
                <a:latin typeface="Georgia"/>
                <a:cs typeface="Poppins"/>
              </a:rPr>
              <a:t> </a:t>
            </a:r>
            <a:r>
              <a:rPr lang="en-US" sz="1000" u="none" strike="noStrike" dirty="0" err="1">
                <a:effectLst/>
                <a:latin typeface="Georgia"/>
                <a:cs typeface="Poppins"/>
              </a:rPr>
              <a:t>olduğu</a:t>
            </a:r>
            <a:r>
              <a:rPr lang="en-US" sz="1000" u="none" strike="noStrike" dirty="0">
                <a:effectLst/>
                <a:latin typeface="Georgia"/>
                <a:cs typeface="Poppins"/>
              </a:rPr>
              <a:t> </a:t>
            </a:r>
            <a:r>
              <a:rPr lang="en-US" sz="1000" u="none" strike="noStrike" dirty="0" err="1">
                <a:effectLst/>
                <a:latin typeface="Georgia"/>
                <a:cs typeface="Poppins"/>
              </a:rPr>
              <a:t>gibi</a:t>
            </a:r>
            <a:r>
              <a:rPr lang="en-US" sz="1000" dirty="0">
                <a:latin typeface="Georgia"/>
                <a:cs typeface="Poppins"/>
              </a:rPr>
              <a:t>. </a:t>
            </a:r>
            <a:endParaRPr lang="en-US" sz="1000" u="none" strike="noStrike" kern="1200" cap="none" spc="0" normalizeH="0" baseline="0" noProof="0" dirty="0">
              <a:ln>
                <a:noFill/>
              </a:ln>
              <a:effectLst/>
              <a:uLnTx/>
              <a:uFillTx/>
              <a:latin typeface="Georgia" panose="02040502050405020303" pitchFamily="18" charset="0"/>
            </a:endParaRPr>
          </a:p>
        </p:txBody>
      </p:sp>
      <p:sp>
        <p:nvSpPr>
          <p:cNvPr id="11" name="Text Placeholder 1">
            <a:extLst>
              <a:ext uri="{FF2B5EF4-FFF2-40B4-BE49-F238E27FC236}">
                <a16:creationId xmlns:a16="http://schemas.microsoft.com/office/drawing/2014/main" id="{CABDDD88-8C49-2263-E831-B2BB1259CF6F}"/>
              </a:ext>
            </a:extLst>
          </p:cNvPr>
          <p:cNvSpPr txBox="1">
            <a:spLocks/>
          </p:cNvSpPr>
          <p:nvPr/>
        </p:nvSpPr>
        <p:spPr>
          <a:xfrm>
            <a:off x="608908" y="4931069"/>
            <a:ext cx="5171405" cy="1489458"/>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spcAft>
                <a:spcPts val="800"/>
              </a:spcAft>
            </a:pPr>
            <a:r>
              <a:rPr lang="en-US" sz="1000" u="none" strike="noStrike" dirty="0" err="1">
                <a:effectLst/>
                <a:latin typeface="Georgia"/>
                <a:cs typeface="Poppins"/>
              </a:rPr>
              <a:t>Dergiler</a:t>
            </a:r>
            <a:r>
              <a:rPr lang="en-US" sz="1000" u="none" strike="noStrike" dirty="0">
                <a:effectLst/>
                <a:latin typeface="Georgia"/>
                <a:cs typeface="Poppins"/>
              </a:rPr>
              <a:t> </a:t>
            </a:r>
            <a:r>
              <a:rPr lang="en-US" sz="1000" u="none" strike="noStrike" dirty="0" err="1">
                <a:effectLst/>
                <a:latin typeface="Georgia"/>
                <a:cs typeface="Poppins"/>
              </a:rPr>
              <a:t>lüks</a:t>
            </a:r>
            <a:r>
              <a:rPr lang="en-US" sz="1000" u="none" strike="noStrike" dirty="0">
                <a:effectLst/>
                <a:latin typeface="Georgia"/>
                <a:cs typeface="Poppins"/>
              </a:rPr>
              <a:t> </a:t>
            </a:r>
            <a:r>
              <a:rPr lang="en-US" sz="1000" u="none" strike="noStrike" dirty="0" err="1">
                <a:effectLst/>
                <a:latin typeface="Georgia"/>
                <a:cs typeface="Poppins"/>
              </a:rPr>
              <a:t>reklamverenler</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önemli</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kanal</a:t>
            </a:r>
            <a:r>
              <a:rPr lang="en-US" sz="1000" u="none" strike="noStrike" dirty="0">
                <a:effectLst/>
                <a:latin typeface="Georgia"/>
                <a:cs typeface="Poppins"/>
              </a:rPr>
              <a:t> </a:t>
            </a:r>
            <a:r>
              <a:rPr lang="en-US" sz="1000" u="none" strike="noStrike" dirty="0" err="1">
                <a:effectLst/>
                <a:latin typeface="Georgia"/>
                <a:cs typeface="Poppins"/>
              </a:rPr>
              <a:t>olmaya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ancak</a:t>
            </a:r>
            <a:r>
              <a:rPr lang="en-US" sz="1000" u="none" strike="noStrike" dirty="0">
                <a:effectLst/>
                <a:latin typeface="Georgia"/>
                <a:cs typeface="Poppins"/>
              </a:rPr>
              <a:t> </a:t>
            </a:r>
            <a:r>
              <a:rPr lang="en-US" sz="1000" u="none" strike="noStrike" dirty="0" err="1">
                <a:effectLst/>
                <a:latin typeface="Georgia"/>
                <a:cs typeface="Poppins"/>
              </a:rPr>
              <a:t>dergilerin</a:t>
            </a:r>
            <a:r>
              <a:rPr lang="en-US" sz="1000" u="none" strike="noStrike" dirty="0">
                <a:effectLst/>
                <a:latin typeface="Georgia"/>
                <a:cs typeface="Poppins"/>
              </a:rPr>
              <a:t> </a:t>
            </a:r>
            <a:r>
              <a:rPr lang="en-US" sz="1000" u="none" strike="noStrike" dirty="0" err="1">
                <a:effectLst/>
                <a:latin typeface="Georgia"/>
                <a:cs typeface="Poppins"/>
              </a:rPr>
              <a:t>gücü</a:t>
            </a:r>
            <a:r>
              <a:rPr lang="en-US" sz="1000" u="none" strike="noStrike" dirty="0">
                <a:effectLst/>
                <a:latin typeface="Georgia"/>
                <a:cs typeface="Poppins"/>
              </a:rPr>
              <a:t> bile</a:t>
            </a:r>
            <a:r>
              <a:rPr lang="tr-TR" sz="1000" u="none" strike="noStrike" dirty="0">
                <a:effectLst/>
                <a:latin typeface="Georgia"/>
                <a:cs typeface="Poppins"/>
              </a:rPr>
              <a:t> </a:t>
            </a:r>
            <a:r>
              <a:rPr lang="en-US" sz="1000" u="none" strike="noStrike" dirty="0">
                <a:effectLst/>
                <a:latin typeface="Georgia"/>
                <a:cs typeface="Poppins"/>
              </a:rPr>
              <a:t>2022'de </a:t>
            </a:r>
            <a:r>
              <a:rPr lang="en-US" sz="1000" u="none" strike="noStrike" dirty="0" err="1">
                <a:effectLst/>
                <a:latin typeface="Georgia"/>
                <a:cs typeface="Poppins"/>
              </a:rPr>
              <a:t>bu</a:t>
            </a:r>
            <a:r>
              <a:rPr lang="en-US" sz="1000" u="none" strike="noStrike" dirty="0">
                <a:effectLst/>
                <a:latin typeface="Georgia"/>
                <a:cs typeface="Poppins"/>
              </a:rPr>
              <a:t> </a:t>
            </a:r>
            <a:r>
              <a:rPr lang="en-US" sz="1000" u="none" strike="noStrike" dirty="0" err="1">
                <a:effectLst/>
                <a:latin typeface="Georgia"/>
                <a:cs typeface="Poppins"/>
              </a:rPr>
              <a:t>kategoride</a:t>
            </a:r>
            <a:r>
              <a:rPr lang="en-US" sz="1000" u="none" strike="noStrike" dirty="0">
                <a:effectLst/>
                <a:latin typeface="Georgia"/>
                <a:cs typeface="Poppins"/>
              </a:rPr>
              <a:t> - </a:t>
            </a:r>
            <a:r>
              <a:rPr lang="en-US" sz="1000" u="none" strike="noStrike" dirty="0" err="1">
                <a:effectLst/>
                <a:latin typeface="Georgia"/>
                <a:cs typeface="Poppins"/>
              </a:rPr>
              <a:t>altı</a:t>
            </a:r>
            <a:r>
              <a:rPr lang="en-US" sz="1000" u="none" strike="noStrike" dirty="0">
                <a:effectLst/>
                <a:latin typeface="Georgia"/>
                <a:cs typeface="Poppins"/>
              </a:rPr>
              <a:t> </a:t>
            </a:r>
            <a:r>
              <a:rPr lang="en-US" sz="1000" u="none" strike="noStrike" dirty="0" err="1">
                <a:effectLst/>
                <a:latin typeface="Georgia"/>
                <a:cs typeface="Poppins"/>
              </a:rPr>
              <a:t>lüks</a:t>
            </a:r>
            <a:r>
              <a:rPr lang="en-US" sz="1000" u="none" strike="noStrike" dirty="0">
                <a:effectLst/>
                <a:latin typeface="Georgia"/>
                <a:cs typeface="Poppins"/>
              </a:rPr>
              <a:t> </a:t>
            </a:r>
            <a:r>
              <a:rPr lang="en-US" sz="1000" u="none" strike="noStrike" dirty="0" err="1">
                <a:effectLst/>
                <a:latin typeface="Georgia"/>
                <a:cs typeface="Poppins"/>
              </a:rPr>
              <a:t>şirketten</a:t>
            </a:r>
            <a:r>
              <a:rPr lang="en-US" sz="1000" u="none" strike="noStrike" dirty="0">
                <a:effectLst/>
                <a:latin typeface="Georgia"/>
                <a:cs typeface="Poppins"/>
              </a:rPr>
              <a:t> </a:t>
            </a:r>
            <a:r>
              <a:rPr lang="en-US" sz="1000" u="none" strike="noStrike" dirty="0" err="1">
                <a:effectLst/>
                <a:latin typeface="Georgia"/>
                <a:cs typeface="Poppins"/>
              </a:rPr>
              <a:t>oluşan</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bileşik</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harcamaları</a:t>
            </a:r>
            <a:r>
              <a:rPr lang="en-US" sz="1000" u="none" strike="noStrike" dirty="0">
                <a:effectLst/>
                <a:latin typeface="Georgia"/>
                <a:cs typeface="Poppins"/>
              </a:rPr>
              <a:t> </a:t>
            </a:r>
            <a:r>
              <a:rPr lang="en-US" sz="1000" u="none" strike="noStrike" dirty="0" err="1">
                <a:effectLst/>
                <a:latin typeface="Georgia"/>
                <a:cs typeface="Poppins"/>
              </a:rPr>
              <a:t>mali</a:t>
            </a:r>
            <a:r>
              <a:rPr lang="en-US" sz="1000" u="none" strike="noStrike" dirty="0">
                <a:effectLst/>
                <a:latin typeface="Georgia"/>
                <a:cs typeface="Poppins"/>
              </a:rPr>
              <a:t> </a:t>
            </a:r>
            <a:r>
              <a:rPr lang="en-US" sz="1000" u="none" strike="noStrike" dirty="0" err="1">
                <a:effectLst/>
                <a:latin typeface="Georgia"/>
                <a:cs typeface="Poppins"/>
              </a:rPr>
              <a:t>yılda</a:t>
            </a:r>
            <a:r>
              <a:rPr lang="en-US" sz="1000" u="none" strike="noStrike" dirty="0">
                <a:effectLst/>
                <a:latin typeface="Georgia"/>
                <a:cs typeface="Poppins"/>
              </a:rPr>
              <a:t> %37,7 </a:t>
            </a:r>
            <a:r>
              <a:rPr lang="en-US" sz="1000" u="none" strike="noStrike" dirty="0" err="1">
                <a:effectLst/>
                <a:latin typeface="Georgia"/>
                <a:cs typeface="Poppins"/>
              </a:rPr>
              <a:t>arttı</a:t>
            </a:r>
            <a:r>
              <a:rPr lang="en-US" sz="1000" u="none" strike="noStrike" dirty="0">
                <a:effectLst/>
                <a:latin typeface="Georgia"/>
                <a:cs typeface="Poppins"/>
              </a:rPr>
              <a:t> - </a:t>
            </a:r>
            <a:r>
              <a:rPr lang="en-US" sz="1000" u="none" strike="noStrike" dirty="0" err="1">
                <a:effectLst/>
                <a:latin typeface="Georgia"/>
                <a:cs typeface="Poppins"/>
              </a:rPr>
              <a:t>sistemik</a:t>
            </a:r>
            <a:r>
              <a:rPr lang="en-US" sz="1000" u="none" strike="noStrike" dirty="0">
                <a:effectLst/>
                <a:latin typeface="Georgia"/>
                <a:cs typeface="Poppins"/>
              </a:rPr>
              <a:t> </a:t>
            </a:r>
            <a:r>
              <a:rPr lang="en-US" sz="1000" u="none" strike="noStrike" dirty="0" err="1">
                <a:effectLst/>
                <a:latin typeface="Georgia"/>
                <a:cs typeface="Poppins"/>
              </a:rPr>
              <a:t>düşüşleri</a:t>
            </a:r>
            <a:r>
              <a:rPr lang="en-US" sz="1000" u="none" strike="noStrike" dirty="0">
                <a:effectLst/>
                <a:latin typeface="Georgia"/>
                <a:cs typeface="Poppins"/>
              </a:rPr>
              <a:t> </a:t>
            </a:r>
            <a:r>
              <a:rPr lang="en-US" sz="1000" u="none" strike="noStrike" dirty="0" err="1">
                <a:effectLst/>
                <a:latin typeface="Georgia"/>
                <a:cs typeface="Poppins"/>
              </a:rPr>
              <a:t>telafi</a:t>
            </a:r>
            <a:r>
              <a:rPr lang="en-US" sz="1000" u="none" strike="noStrike" dirty="0">
                <a:effectLst/>
                <a:latin typeface="Georgia"/>
                <a:cs typeface="Poppins"/>
              </a:rPr>
              <a:t> </a:t>
            </a:r>
            <a:r>
              <a:rPr lang="en-US" sz="1000" u="none" strike="noStrike" dirty="0" err="1">
                <a:effectLst/>
                <a:latin typeface="Georgia"/>
                <a:cs typeface="Poppins"/>
              </a:rPr>
              <a:t>etmek</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yeterli</a:t>
            </a:r>
            <a:r>
              <a:rPr lang="en-US" sz="1000" u="none" strike="noStrike" dirty="0">
                <a:effectLst/>
                <a:latin typeface="Georgia"/>
                <a:cs typeface="Poppins"/>
              </a:rPr>
              <a:t> </a:t>
            </a:r>
            <a:r>
              <a:rPr lang="en-US" sz="1000" u="none" strike="noStrike" dirty="0" err="1">
                <a:effectLst/>
                <a:latin typeface="Georgia"/>
                <a:cs typeface="Poppins"/>
              </a:rPr>
              <a:t>değildi</a:t>
            </a:r>
            <a:r>
              <a:rPr lang="en-US" sz="1000" u="none" strike="noStrike" dirty="0">
                <a:effectLst/>
                <a:latin typeface="Georgia"/>
                <a:cs typeface="Poppins"/>
              </a:rPr>
              <a:t>. </a:t>
            </a:r>
            <a:r>
              <a:rPr lang="en-US" sz="1000" u="none" strike="noStrike" dirty="0" err="1">
                <a:effectLst/>
                <a:latin typeface="Georgia"/>
                <a:cs typeface="Poppins"/>
              </a:rPr>
              <a:t>Dergiler</a:t>
            </a:r>
            <a:r>
              <a:rPr lang="en-US" sz="1000" u="none" strike="noStrike" dirty="0">
                <a:effectLst/>
                <a:latin typeface="Georgia"/>
                <a:cs typeface="Poppins"/>
              </a:rPr>
              <a:t> 2022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dirty="0">
                <a:latin typeface="Georgia"/>
                <a:cs typeface="Poppins"/>
              </a:rPr>
              <a:t>%5,</a:t>
            </a:r>
            <a:r>
              <a:rPr lang="en-US" sz="1000" u="none" strike="noStrike" dirty="0">
                <a:effectLst/>
                <a:latin typeface="Georgia"/>
                <a:cs typeface="Poppins"/>
              </a:rPr>
              <a:t>1 </a:t>
            </a:r>
            <a:r>
              <a:rPr lang="en-US" sz="1000" u="none" strike="noStrike" dirty="0" err="1">
                <a:effectLst/>
                <a:latin typeface="Georgia"/>
                <a:cs typeface="Poppins"/>
              </a:rPr>
              <a:t>oranında</a:t>
            </a:r>
            <a:r>
              <a:rPr lang="en-US" sz="1000" u="none" strike="noStrike" dirty="0">
                <a:effectLst/>
                <a:latin typeface="Georgia"/>
                <a:cs typeface="Poppins"/>
              </a:rPr>
              <a:t> </a:t>
            </a:r>
            <a:r>
              <a:rPr lang="en-US" sz="1000" u="none" strike="noStrike" dirty="0" err="1">
                <a:effectLst/>
                <a:latin typeface="Georgia"/>
                <a:cs typeface="Poppins"/>
              </a:rPr>
              <a:t>gerileyerek</a:t>
            </a:r>
            <a:r>
              <a:rPr lang="en-US" sz="1000" u="none" strike="noStrike" dirty="0">
                <a:effectLst/>
                <a:latin typeface="Georgia"/>
                <a:cs typeface="Poppins"/>
              </a:rPr>
              <a:t> </a:t>
            </a:r>
            <a:r>
              <a:rPr lang="en-US" sz="1000" u="none" strike="noStrike" dirty="0" err="1">
                <a:effectLst/>
                <a:latin typeface="Georgia"/>
                <a:cs typeface="Poppins"/>
              </a:rPr>
              <a:t>Aralık</a:t>
            </a:r>
            <a:r>
              <a:rPr lang="en-US" sz="1000" u="none" strike="noStrike" dirty="0">
                <a:effectLst/>
                <a:latin typeface="Georgia"/>
                <a:cs typeface="Poppins"/>
              </a:rPr>
              <a:t> 2022'de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ettiğimiz</a:t>
            </a:r>
            <a:r>
              <a:rPr lang="en-US" sz="1000" u="none" strike="noStrike" dirty="0">
                <a:effectLst/>
                <a:latin typeface="Georgia"/>
                <a:cs typeface="Poppins"/>
              </a:rPr>
              <a:t> %4,4'ten </a:t>
            </a:r>
            <a:r>
              <a:rPr lang="en-US" sz="1000" u="none" strike="noStrike" dirty="0" err="1">
                <a:effectLst/>
                <a:latin typeface="Georgia"/>
                <a:cs typeface="Poppins"/>
              </a:rPr>
              <a:t>biraz</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fazla</a:t>
            </a:r>
            <a:r>
              <a:rPr lang="en-US" sz="1000" u="none" strike="noStrike" dirty="0">
                <a:effectLst/>
                <a:latin typeface="Georgia"/>
                <a:cs typeface="Poppins"/>
              </a:rPr>
              <a:t> </a:t>
            </a:r>
            <a:r>
              <a:rPr lang="en-US" sz="1000" u="none" strike="noStrike" dirty="0" err="1">
                <a:effectLst/>
                <a:latin typeface="Georgia"/>
                <a:cs typeface="Poppins"/>
              </a:rPr>
              <a:t>düşüş</a:t>
            </a:r>
            <a:r>
              <a:rPr lang="en-US" sz="1000" u="none" strike="noStrike" dirty="0">
                <a:effectLst/>
                <a:latin typeface="Georgia"/>
                <a:cs typeface="Poppins"/>
              </a:rPr>
              <a:t> </a:t>
            </a:r>
            <a:r>
              <a:rPr lang="en-US" sz="1000" u="none" strike="noStrike" dirty="0" err="1">
                <a:effectLst/>
                <a:latin typeface="Georgia"/>
                <a:cs typeface="Poppins"/>
              </a:rPr>
              <a:t>gösterdi</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a:effectLst/>
                <a:latin typeface="Georgia"/>
                <a:cs typeface="Poppins"/>
              </a:rPr>
              <a:t>2023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u="none" strike="noStrike" dirty="0" err="1">
                <a:effectLst/>
                <a:latin typeface="Georgia"/>
                <a:cs typeface="Poppins"/>
              </a:rPr>
              <a:t>ekonomik</a:t>
            </a:r>
            <a:r>
              <a:rPr lang="en-US" sz="1000" u="none" strike="noStrike" dirty="0">
                <a:effectLst/>
                <a:latin typeface="Georgia"/>
                <a:cs typeface="Poppins"/>
              </a:rPr>
              <a:t> </a:t>
            </a:r>
            <a:r>
              <a:rPr lang="en-US" sz="1000" u="none" strike="noStrike" dirty="0" err="1">
                <a:effectLst/>
                <a:latin typeface="Georgia"/>
                <a:cs typeface="Poppins"/>
              </a:rPr>
              <a:t>görünüm</a:t>
            </a:r>
            <a:r>
              <a:rPr lang="en-US" sz="1000" u="none" strike="noStrike" dirty="0">
                <a:effectLst/>
                <a:latin typeface="Georgia"/>
                <a:cs typeface="Poppins"/>
              </a:rPr>
              <a:t> </a:t>
            </a:r>
            <a:r>
              <a:rPr lang="en-US" sz="1000" u="none" strike="noStrike" dirty="0" err="1">
                <a:effectLst/>
                <a:latin typeface="Georgia"/>
                <a:cs typeface="Poppins"/>
              </a:rPr>
              <a:t>bulutlu</a:t>
            </a:r>
            <a:r>
              <a:rPr lang="en-US" sz="1000" u="none" strike="noStrike" dirty="0">
                <a:effectLst/>
                <a:latin typeface="Georgia"/>
                <a:cs typeface="Poppins"/>
              </a:rPr>
              <a:t> </a:t>
            </a:r>
            <a:r>
              <a:rPr lang="en-US" sz="1000" u="none" strike="noStrike" dirty="0" err="1">
                <a:effectLst/>
                <a:latin typeface="Georgia"/>
                <a:cs typeface="Poppins"/>
              </a:rPr>
              <a:t>olmaya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ederken</a:t>
            </a:r>
            <a:r>
              <a:rPr lang="en-US" sz="1000" u="none" strike="noStrike" dirty="0">
                <a:effectLst/>
                <a:latin typeface="Georgia"/>
                <a:cs typeface="Poppins"/>
              </a:rPr>
              <a:t> ve </a:t>
            </a:r>
            <a:r>
              <a:rPr lang="en-US" sz="1000" u="none" strike="noStrike" dirty="0" err="1">
                <a:effectLst/>
                <a:latin typeface="Georgia"/>
                <a:cs typeface="Poppins"/>
              </a:rPr>
              <a:t>önemli</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lüks</a:t>
            </a:r>
            <a:r>
              <a:rPr lang="en-US" sz="1000" u="none" strike="noStrike" dirty="0">
                <a:effectLst/>
                <a:latin typeface="Georgia"/>
                <a:cs typeface="Poppins"/>
              </a:rPr>
              <a:t> </a:t>
            </a:r>
            <a:r>
              <a:rPr lang="en-US" sz="1000" u="none" strike="noStrike" dirty="0" err="1">
                <a:effectLst/>
                <a:latin typeface="Georgia"/>
                <a:cs typeface="Poppins"/>
              </a:rPr>
              <a:t>pazarı</a:t>
            </a:r>
            <a:r>
              <a:rPr lang="en-US" sz="1000" u="none" strike="noStrike" dirty="0">
                <a:effectLst/>
                <a:latin typeface="Georgia"/>
                <a:cs typeface="Poppins"/>
              </a:rPr>
              <a:t>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Çin'in</a:t>
            </a:r>
            <a:r>
              <a:rPr lang="en-US" sz="1000" u="none" strike="noStrike" dirty="0">
                <a:effectLst/>
                <a:latin typeface="Georgia"/>
                <a:cs typeface="Poppins"/>
              </a:rPr>
              <a:t> </a:t>
            </a:r>
            <a:r>
              <a:rPr lang="en-US" sz="1000" u="none" strike="noStrike" dirty="0" err="1">
                <a:effectLst/>
                <a:latin typeface="Georgia"/>
                <a:cs typeface="Poppins"/>
              </a:rPr>
              <a:t>toparlanmasına</a:t>
            </a:r>
            <a:r>
              <a:rPr lang="en-US" sz="1000" u="none" strike="noStrike" dirty="0">
                <a:effectLst/>
                <a:latin typeface="Georgia"/>
                <a:cs typeface="Poppins"/>
              </a:rPr>
              <a:t> </a:t>
            </a:r>
            <a:r>
              <a:rPr lang="en-US" sz="1000" u="none" strike="noStrike" dirty="0" err="1">
                <a:effectLst/>
                <a:latin typeface="Georgia"/>
                <a:cs typeface="Poppins"/>
              </a:rPr>
              <a:t>rağmen</a:t>
            </a:r>
            <a:r>
              <a:rPr lang="en-US" sz="1000" u="none" strike="noStrike" dirty="0">
                <a:effectLst/>
                <a:latin typeface="Georgia"/>
                <a:cs typeface="Poppins"/>
              </a:rPr>
              <a:t>, </a:t>
            </a:r>
            <a:r>
              <a:rPr lang="en-US" sz="1000" u="none" strike="noStrike" dirty="0" err="1">
                <a:effectLst/>
                <a:latin typeface="Georgia"/>
                <a:cs typeface="Poppins"/>
              </a:rPr>
              <a:t>dergi</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gelirlerinin</a:t>
            </a:r>
            <a:r>
              <a:rPr lang="en-US" sz="1000" u="none" strike="noStrike" dirty="0">
                <a:effectLst/>
                <a:latin typeface="Georgia"/>
                <a:cs typeface="Poppins"/>
              </a:rPr>
              <a:t> 2028 </a:t>
            </a:r>
            <a:r>
              <a:rPr lang="en-US" sz="1000" u="none" strike="noStrike" dirty="0" err="1">
                <a:effectLst/>
                <a:latin typeface="Georgia"/>
                <a:cs typeface="Poppins"/>
              </a:rPr>
              <a:t>yılına</a:t>
            </a:r>
            <a:r>
              <a:rPr lang="en-US" sz="1000" u="none" strike="noStrike" dirty="0">
                <a:effectLst/>
                <a:latin typeface="Georgia"/>
                <a:cs typeface="Poppins"/>
              </a:rPr>
              <a:t> kadar </a:t>
            </a:r>
            <a:r>
              <a:rPr lang="en-US" sz="1000" u="none" strike="noStrike" dirty="0" err="1">
                <a:effectLst/>
                <a:latin typeface="Georgia"/>
                <a:cs typeface="Poppins"/>
              </a:rPr>
              <a:t>düşük</a:t>
            </a:r>
            <a:r>
              <a:rPr lang="en-US" sz="1000" u="none" strike="noStrike" dirty="0">
                <a:effectLst/>
                <a:latin typeface="Georgia"/>
                <a:cs typeface="Poppins"/>
              </a:rPr>
              <a:t> </a:t>
            </a:r>
            <a:r>
              <a:rPr lang="en-US" sz="1000" u="none" strike="noStrike" dirty="0" err="1">
                <a:effectLst/>
                <a:latin typeface="Georgia"/>
                <a:cs typeface="Poppins"/>
              </a:rPr>
              <a:t>tek</a:t>
            </a:r>
            <a:r>
              <a:rPr lang="en-US" sz="1000" u="none" strike="noStrike" dirty="0">
                <a:effectLst/>
                <a:latin typeface="Georgia"/>
                <a:cs typeface="Poppins"/>
              </a:rPr>
              <a:t> </a:t>
            </a:r>
            <a:r>
              <a:rPr lang="en-US" sz="1000" u="none" strike="noStrike" dirty="0" err="1">
                <a:effectLst/>
                <a:latin typeface="Georgia"/>
                <a:cs typeface="Poppins"/>
              </a:rPr>
              <a:t>haneli</a:t>
            </a:r>
            <a:r>
              <a:rPr lang="en-US" sz="1000" u="none" strike="noStrike" dirty="0">
                <a:effectLst/>
                <a:latin typeface="Georgia"/>
                <a:cs typeface="Poppins"/>
              </a:rPr>
              <a:t> </a:t>
            </a:r>
            <a:r>
              <a:rPr lang="en-US" sz="1000" u="none" strike="noStrike" dirty="0" err="1">
                <a:effectLst/>
                <a:latin typeface="Georgia"/>
                <a:cs typeface="Poppins"/>
              </a:rPr>
              <a:t>düşüşlerle</a:t>
            </a:r>
            <a:r>
              <a:rPr lang="en-US" sz="1000" u="none" strike="noStrike" dirty="0">
                <a:effectLst/>
                <a:latin typeface="Georgia"/>
                <a:cs typeface="Poppins"/>
              </a:rPr>
              <a:t> </a:t>
            </a:r>
            <a:r>
              <a:rPr lang="en-US" sz="1000" u="none" strike="noStrike" dirty="0" err="1">
                <a:effectLst/>
                <a:latin typeface="Georgia"/>
                <a:cs typeface="Poppins"/>
              </a:rPr>
              <a:t>dengelenmeden</a:t>
            </a:r>
            <a:r>
              <a:rPr lang="en-US" sz="1000" u="none" strike="noStrike" dirty="0">
                <a:effectLst/>
                <a:latin typeface="Georgia"/>
                <a:cs typeface="Poppins"/>
              </a:rPr>
              <a:t> </a:t>
            </a:r>
            <a:r>
              <a:rPr lang="en-US" sz="1000" u="none" strike="noStrike" dirty="0" err="1">
                <a:effectLst/>
                <a:latin typeface="Georgia"/>
                <a:cs typeface="Poppins"/>
              </a:rPr>
              <a:t>önce</a:t>
            </a:r>
            <a:r>
              <a:rPr lang="en-US" sz="1000" u="none" strike="noStrike" dirty="0">
                <a:effectLst/>
                <a:latin typeface="Georgia"/>
                <a:cs typeface="Poppins"/>
              </a:rPr>
              <a:t> </a:t>
            </a:r>
            <a:r>
              <a:rPr lang="en-US" sz="1000" dirty="0">
                <a:latin typeface="Georgia"/>
                <a:cs typeface="Poppins"/>
              </a:rPr>
              <a:t>%7,0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düş</a:t>
            </a:r>
            <a:r>
              <a:rPr lang="tr-TR" sz="1000" u="none" strike="noStrike" dirty="0">
                <a:effectLst/>
                <a:latin typeface="Georgia"/>
                <a:cs typeface="Poppins"/>
              </a:rPr>
              <a:t>mesi bekleniyor </a:t>
            </a:r>
            <a:r>
              <a:rPr lang="en-US" sz="1000" u="none" strike="noStrike" dirty="0">
                <a:effectLst/>
                <a:latin typeface="Georgia"/>
                <a:cs typeface="Poppins"/>
              </a:rPr>
              <a:t>(</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uzantılar</a:t>
            </a:r>
            <a:r>
              <a:rPr lang="en-US" sz="1000" u="none" strike="noStrike" dirty="0">
                <a:effectLst/>
                <a:latin typeface="Georgia"/>
                <a:cs typeface="Poppins"/>
              </a:rPr>
              <a:t> </a:t>
            </a:r>
            <a:r>
              <a:rPr lang="en-US" sz="1000" u="none" strike="noStrike" dirty="0" err="1">
                <a:effectLst/>
                <a:latin typeface="Georgia"/>
                <a:cs typeface="Poppins"/>
              </a:rPr>
              <a:t>dahil</a:t>
            </a:r>
            <a:r>
              <a:rPr lang="en-US" sz="1000" u="none" strike="noStrike" dirty="0">
                <a:effectLst/>
                <a:latin typeface="Georgia"/>
                <a:cs typeface="Poppins"/>
              </a:rPr>
              <a:t>).</a:t>
            </a:r>
            <a:br>
              <a:rPr lang="en-US" sz="1000" dirty="0">
                <a:latin typeface="Georgia" panose="02040502050405020303" pitchFamily="18" charset="0"/>
              </a:rPr>
            </a:br>
            <a:endParaRPr lang="en-US" sz="1000" u="none" strike="noStrike" kern="1200" cap="none" spc="0" normalizeH="0" baseline="0" noProof="0" dirty="0">
              <a:ln>
                <a:noFill/>
              </a:ln>
              <a:effectLst/>
              <a:uLnTx/>
              <a:uFillTx/>
              <a:latin typeface="Georgia" panose="02040502050405020303" pitchFamily="18" charset="0"/>
            </a:endParaRPr>
          </a:p>
        </p:txBody>
      </p:sp>
      <p:pic>
        <p:nvPicPr>
          <p:cNvPr id="25" name="Graphic 24" descr="Newspaper outline">
            <a:extLst>
              <a:ext uri="{FF2B5EF4-FFF2-40B4-BE49-F238E27FC236}">
                <a16:creationId xmlns:a16="http://schemas.microsoft.com/office/drawing/2014/main" id="{0FD96086-D89A-05F7-C1AB-06FB1BE071D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3041" y="6546643"/>
            <a:ext cx="3215104" cy="3390778"/>
          </a:xfrm>
          <a:prstGeom prst="rect">
            <a:avLst/>
          </a:prstGeom>
        </p:spPr>
      </p:pic>
      <p:cxnSp>
        <p:nvCxnSpPr>
          <p:cNvPr id="26" name="Straight Connector 25">
            <a:extLst>
              <a:ext uri="{FF2B5EF4-FFF2-40B4-BE49-F238E27FC236}">
                <a16:creationId xmlns:a16="http://schemas.microsoft.com/office/drawing/2014/main" id="{518760C3-C151-4D10-C57B-37169DC3A26B}"/>
              </a:ext>
            </a:extLst>
          </p:cNvPr>
          <p:cNvCxnSpPr>
            <a:cxnSpLocks/>
          </p:cNvCxnSpPr>
          <p:nvPr/>
        </p:nvCxnSpPr>
        <p:spPr>
          <a:xfrm flipH="1">
            <a:off x="3468712" y="8522779"/>
            <a:ext cx="1322177"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22B38A7-47BA-942B-8A39-361940CBEB38}"/>
              </a:ext>
            </a:extLst>
          </p:cNvPr>
          <p:cNvCxnSpPr>
            <a:cxnSpLocks/>
          </p:cNvCxnSpPr>
          <p:nvPr/>
        </p:nvCxnSpPr>
        <p:spPr>
          <a:xfrm flipV="1">
            <a:off x="3489466" y="7783868"/>
            <a:ext cx="0" cy="738911"/>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DD195ED-17CC-FF2A-C16C-E6B7BA77BB1B}"/>
              </a:ext>
            </a:extLst>
          </p:cNvPr>
          <p:cNvCxnSpPr>
            <a:cxnSpLocks/>
          </p:cNvCxnSpPr>
          <p:nvPr/>
        </p:nvCxnSpPr>
        <p:spPr>
          <a:xfrm>
            <a:off x="1743838" y="7783868"/>
            <a:ext cx="1788634"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C555BF19-1B9B-D8A0-A80D-2CDEFEF38762}"/>
              </a:ext>
            </a:extLst>
          </p:cNvPr>
          <p:cNvSpPr/>
          <p:nvPr/>
        </p:nvSpPr>
        <p:spPr>
          <a:xfrm>
            <a:off x="1478042" y="7646367"/>
            <a:ext cx="265796" cy="26792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43" name="Oval 42">
            <a:extLst>
              <a:ext uri="{FF2B5EF4-FFF2-40B4-BE49-F238E27FC236}">
                <a16:creationId xmlns:a16="http://schemas.microsoft.com/office/drawing/2014/main" id="{435A311A-A149-84B1-47EF-AEE3E752B5B1}"/>
              </a:ext>
            </a:extLst>
          </p:cNvPr>
          <p:cNvSpPr/>
          <p:nvPr/>
        </p:nvSpPr>
        <p:spPr>
          <a:xfrm>
            <a:off x="1158697" y="7330288"/>
            <a:ext cx="904486" cy="911744"/>
          </a:xfrm>
          <a:prstGeom prst="ellipse">
            <a:avLst/>
          </a:pr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cxnSp>
        <p:nvCxnSpPr>
          <p:cNvPr id="7" name="Straight Connector 6">
            <a:extLst>
              <a:ext uri="{FF2B5EF4-FFF2-40B4-BE49-F238E27FC236}">
                <a16:creationId xmlns:a16="http://schemas.microsoft.com/office/drawing/2014/main" id="{7C90A1A2-8854-B713-880C-D6D71D20624D}"/>
              </a:ext>
            </a:extLst>
          </p:cNvPr>
          <p:cNvCxnSpPr>
            <a:cxnSpLocks/>
          </p:cNvCxnSpPr>
          <p:nvPr/>
        </p:nvCxnSpPr>
        <p:spPr>
          <a:xfrm>
            <a:off x="0" y="490497"/>
            <a:ext cx="519764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E05B84C8-5D50-8FB8-2EF6-88A1943FB6B4}"/>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KANAL GÜNCELLEMELERİ: BASKI</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1305477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BC1FE14E-3D0C-E964-0750-BC93047670D2}"/>
              </a:ext>
            </a:extLst>
          </p:cNvPr>
          <p:cNvGrpSpPr/>
          <p:nvPr/>
        </p:nvGrpSpPr>
        <p:grpSpPr>
          <a:xfrm>
            <a:off x="2213088" y="5394035"/>
            <a:ext cx="5473700" cy="4976091"/>
            <a:chOff x="2213088" y="5394035"/>
            <a:chExt cx="5473700" cy="4976091"/>
          </a:xfrm>
        </p:grpSpPr>
        <p:pic>
          <p:nvPicPr>
            <p:cNvPr id="20" name="Graphic 19">
              <a:extLst>
                <a:ext uri="{FF2B5EF4-FFF2-40B4-BE49-F238E27FC236}">
                  <a16:creationId xmlns:a16="http://schemas.microsoft.com/office/drawing/2014/main" id="{D1C75D56-BF1C-D5F1-25F1-7A47283A97E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13088" y="5394035"/>
              <a:ext cx="5473700" cy="4976091"/>
            </a:xfrm>
            <a:prstGeom prst="rect">
              <a:avLst/>
            </a:prstGeom>
          </p:spPr>
        </p:pic>
        <p:sp>
          <p:nvSpPr>
            <p:cNvPr id="22" name="Oval 21">
              <a:extLst>
                <a:ext uri="{FF2B5EF4-FFF2-40B4-BE49-F238E27FC236}">
                  <a16:creationId xmlns:a16="http://schemas.microsoft.com/office/drawing/2014/main" id="{13DD9F62-80AD-AFD5-87C3-D55FC87BF908}"/>
                </a:ext>
              </a:extLst>
            </p:cNvPr>
            <p:cNvSpPr/>
            <p:nvPr/>
          </p:nvSpPr>
          <p:spPr>
            <a:xfrm>
              <a:off x="2443546" y="8563359"/>
              <a:ext cx="266311" cy="2684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0" name="Google Shape;429;p65" descr="GroupM_SingleColor_Logo_Navy_RGB.png">
            <a:extLst>
              <a:ext uri="{FF2B5EF4-FFF2-40B4-BE49-F238E27FC236}">
                <a16:creationId xmlns:a16="http://schemas.microsoft.com/office/drawing/2014/main" id="{C3F2DC55-5804-F24A-80E0-88203106F9A1}"/>
              </a:ext>
            </a:extLst>
          </p:cNvPr>
          <p:cNvPicPr preferRelativeResize="0">
            <a:picLocks noChangeAspect="1"/>
          </p:cNvPicPr>
          <p:nvPr/>
        </p:nvPicPr>
        <p:blipFill rotWithShape="1">
          <a:blip r:embed="rId5"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3" name="Slide Number Placeholder 2">
            <a:extLst>
              <a:ext uri="{FF2B5EF4-FFF2-40B4-BE49-F238E27FC236}">
                <a16:creationId xmlns:a16="http://schemas.microsoft.com/office/drawing/2014/main" id="{5CD59E84-63D5-90F8-E0D3-8C5A11BF259F}"/>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11</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cxnSp>
        <p:nvCxnSpPr>
          <p:cNvPr id="10" name="Straight Connector 9">
            <a:extLst>
              <a:ext uri="{FF2B5EF4-FFF2-40B4-BE49-F238E27FC236}">
                <a16:creationId xmlns:a16="http://schemas.microsoft.com/office/drawing/2014/main" id="{9C715B51-1BBC-EC0F-8218-D634E785932C}"/>
              </a:ext>
            </a:extLst>
          </p:cNvPr>
          <p:cNvCxnSpPr>
            <a:cxnSpLocks/>
          </p:cNvCxnSpPr>
          <p:nvPr/>
        </p:nvCxnSpPr>
        <p:spPr>
          <a:xfrm>
            <a:off x="0" y="490497"/>
            <a:ext cx="511743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882ABE3-9C9A-3FF0-5D50-DA0F313E338D}"/>
              </a:ext>
            </a:extLst>
          </p:cNvPr>
          <p:cNvSpPr txBox="1"/>
          <p:nvPr/>
        </p:nvSpPr>
        <p:spPr>
          <a:xfrm>
            <a:off x="914400" y="1093971"/>
            <a:ext cx="5444750" cy="863313"/>
          </a:xfrm>
          <a:prstGeom prst="rect">
            <a:avLst/>
          </a:prstGeom>
          <a:noFill/>
        </p:spPr>
        <p:txBody>
          <a:bodyPr wrap="square" lIns="0">
            <a:spAutoFit/>
          </a:bodyPr>
          <a:lstStyle/>
          <a:p>
            <a:pPr marL="0" marR="0" lvl="0" indent="0" algn="l" defTabSz="457200" rtl="0" eaLnBrk="1" fontAlgn="auto" latinLnBrk="0" hangingPunct="1">
              <a:lnSpc>
                <a:spcPts val="6000"/>
              </a:lnSpc>
              <a:spcBef>
                <a:spcPts val="0"/>
              </a:spcBef>
              <a:spcAft>
                <a:spcPts val="0"/>
              </a:spcAft>
              <a:buClrTx/>
              <a:buSzTx/>
              <a:buFontTx/>
              <a:buNone/>
              <a:tabLst/>
              <a:defRPr/>
            </a:pPr>
            <a:r>
              <a:rPr kumimoji="0" lang="tr-TR" sz="4800" u="none" strike="noStrike" kern="1200" cap="none" spc="-50" normalizeH="0" noProof="0" dirty="0">
                <a:ln>
                  <a:noFill/>
                </a:ln>
                <a:solidFill>
                  <a:schemeClr val="accent1"/>
                </a:solidFill>
                <a:effectLst/>
                <a:uLnTx/>
                <a:uFillTx/>
                <a:latin typeface="Poppins Light" pitchFamily="2" charset="77"/>
                <a:cs typeface="Poppins Light" pitchFamily="2" charset="77"/>
              </a:rPr>
              <a:t>Açıkhava</a:t>
            </a:r>
            <a:endParaRPr kumimoji="0" lang="en-US" sz="4800" u="none" strike="noStrike" kern="1200" cap="none" spc="-50" normalizeH="0" noProof="0" dirty="0">
              <a:ln>
                <a:noFill/>
              </a:ln>
              <a:solidFill>
                <a:schemeClr val="accent1"/>
              </a:solidFill>
              <a:effectLst/>
              <a:uLnTx/>
              <a:uFillTx/>
              <a:latin typeface="Poppins Light" pitchFamily="2" charset="77"/>
              <a:cs typeface="Poppins Light" pitchFamily="2" charset="77"/>
            </a:endParaRPr>
          </a:p>
        </p:txBody>
      </p:sp>
      <p:sp>
        <p:nvSpPr>
          <p:cNvPr id="9" name="TextBox 8">
            <a:extLst>
              <a:ext uri="{FF2B5EF4-FFF2-40B4-BE49-F238E27FC236}">
                <a16:creationId xmlns:a16="http://schemas.microsoft.com/office/drawing/2014/main" id="{95396E8E-53A0-CAC0-62F1-D7ADAA2A1600}"/>
              </a:ext>
            </a:extLst>
          </p:cNvPr>
          <p:cNvSpPr txBox="1"/>
          <p:nvPr/>
        </p:nvSpPr>
        <p:spPr>
          <a:xfrm>
            <a:off x="989649" y="707285"/>
            <a:ext cx="2070989" cy="292388"/>
          </a:xfrm>
          <a:prstGeom prst="rect">
            <a:avLst/>
          </a:prstGeom>
          <a:noFill/>
        </p:spPr>
        <p:txBody>
          <a:bodyPr wrap="square" lIns="0">
            <a:spAutoFit/>
          </a:bodyPr>
          <a:lstStyle/>
          <a:p>
            <a:pPr marL="0" marR="0" lvl="0" indent="0" algn="l" defTabSz="457200" rtl="0" eaLnBrk="1" fontAlgn="auto" latinLnBrk="0" hangingPunct="1">
              <a:lnSpc>
                <a:spcPct val="75000"/>
              </a:lnSpc>
              <a:spcBef>
                <a:spcPts val="0"/>
              </a:spcBef>
              <a:spcAft>
                <a:spcPts val="0"/>
              </a:spcAft>
              <a:buClrTx/>
              <a:buSzTx/>
              <a:buFontTx/>
              <a:buNone/>
              <a:tabLst/>
              <a:defRPr/>
            </a:pPr>
            <a:r>
              <a:rPr kumimoji="0" lang="en-US" sz="16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KANAL GÜNCELLEMELERI</a:t>
            </a:r>
          </a:p>
        </p:txBody>
      </p:sp>
      <p:sp>
        <p:nvSpPr>
          <p:cNvPr id="21" name="Text Placeholder 1">
            <a:extLst>
              <a:ext uri="{FF2B5EF4-FFF2-40B4-BE49-F238E27FC236}">
                <a16:creationId xmlns:a16="http://schemas.microsoft.com/office/drawing/2014/main" id="{187942CF-4A96-42A1-4469-6DAC8004E921}"/>
              </a:ext>
            </a:extLst>
          </p:cNvPr>
          <p:cNvSpPr txBox="1">
            <a:spLocks/>
          </p:cNvSpPr>
          <p:nvPr/>
        </p:nvSpPr>
        <p:spPr>
          <a:xfrm>
            <a:off x="914400" y="3861342"/>
            <a:ext cx="6400800" cy="136195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3999"/>
              </a:lnSpc>
              <a:defRPr/>
            </a:pPr>
            <a:r>
              <a:rPr lang="en-US" sz="1000" dirty="0">
                <a:ea typeface="+mj-lt"/>
                <a:cs typeface="+mj-lt"/>
              </a:rPr>
              <a:t>Hem </a:t>
            </a:r>
            <a:r>
              <a:rPr lang="en-US" sz="1000" dirty="0" err="1">
                <a:ea typeface="+mj-lt"/>
                <a:cs typeface="+mj-lt"/>
              </a:rPr>
              <a:t>ulusal</a:t>
            </a:r>
            <a:r>
              <a:rPr lang="en-US" sz="1000" dirty="0">
                <a:ea typeface="+mj-lt"/>
                <a:cs typeface="+mj-lt"/>
              </a:rPr>
              <a:t> hem de </a:t>
            </a:r>
            <a:r>
              <a:rPr lang="en-US" sz="1000" dirty="0" err="1">
                <a:ea typeface="+mj-lt"/>
                <a:cs typeface="+mj-lt"/>
              </a:rPr>
              <a:t>yerel</a:t>
            </a:r>
            <a:r>
              <a:rPr lang="en-US" sz="1000" dirty="0">
                <a:ea typeface="+mj-lt"/>
                <a:cs typeface="+mj-lt"/>
              </a:rPr>
              <a:t> </a:t>
            </a:r>
            <a:r>
              <a:rPr lang="en-US" sz="1000" dirty="0" err="1">
                <a:ea typeface="+mj-lt"/>
                <a:cs typeface="+mj-lt"/>
              </a:rPr>
              <a:t>briefler</a:t>
            </a:r>
            <a:r>
              <a:rPr lang="en-US" sz="1000" dirty="0">
                <a:ea typeface="+mj-lt"/>
                <a:cs typeface="+mj-lt"/>
              </a:rPr>
              <a:t> </a:t>
            </a:r>
            <a:r>
              <a:rPr lang="en-US" sz="1000" dirty="0" err="1">
                <a:ea typeface="+mj-lt"/>
                <a:cs typeface="+mj-lt"/>
              </a:rPr>
              <a:t>için</a:t>
            </a:r>
            <a:r>
              <a:rPr lang="en-US" sz="1000" dirty="0">
                <a:ea typeface="+mj-lt"/>
                <a:cs typeface="+mj-lt"/>
              </a:rPr>
              <a:t> </a:t>
            </a:r>
            <a:r>
              <a:rPr lang="en-US" sz="1000" dirty="0" err="1">
                <a:ea typeface="+mj-lt"/>
                <a:cs typeface="+mj-lt"/>
              </a:rPr>
              <a:t>giderek</a:t>
            </a:r>
            <a:r>
              <a:rPr lang="en-US" sz="1000" dirty="0">
                <a:ea typeface="+mj-lt"/>
                <a:cs typeface="+mj-lt"/>
              </a:rPr>
              <a:t> </a:t>
            </a:r>
            <a:r>
              <a:rPr lang="en-US" sz="1000" dirty="0" err="1">
                <a:ea typeface="+mj-lt"/>
                <a:cs typeface="+mj-lt"/>
              </a:rPr>
              <a:t>daha</a:t>
            </a:r>
            <a:r>
              <a:rPr lang="en-US" sz="1000" dirty="0">
                <a:ea typeface="+mj-lt"/>
                <a:cs typeface="+mj-lt"/>
              </a:rPr>
              <a:t> </a:t>
            </a:r>
            <a:r>
              <a:rPr lang="en-US" sz="1000" dirty="0" err="1">
                <a:ea typeface="+mj-lt"/>
                <a:cs typeface="+mj-lt"/>
              </a:rPr>
              <a:t>fazla</a:t>
            </a:r>
            <a:r>
              <a:rPr lang="en-US" sz="1000" dirty="0">
                <a:ea typeface="+mj-lt"/>
                <a:cs typeface="+mj-lt"/>
              </a:rPr>
              <a:t> </a:t>
            </a:r>
            <a:r>
              <a:rPr lang="en-US" sz="1000" dirty="0" err="1">
                <a:ea typeface="+mj-lt"/>
                <a:cs typeface="+mj-lt"/>
              </a:rPr>
              <a:t>kullanılan</a:t>
            </a:r>
            <a:r>
              <a:rPr lang="en-US" sz="1000" dirty="0">
                <a:ea typeface="+mj-lt"/>
                <a:cs typeface="+mj-lt"/>
              </a:rPr>
              <a:t> OOH, </a:t>
            </a:r>
            <a:r>
              <a:rPr lang="en-US" sz="1000" dirty="0" err="1">
                <a:ea typeface="+mj-lt"/>
                <a:cs typeface="+mj-lt"/>
              </a:rPr>
              <a:t>lüks</a:t>
            </a:r>
            <a:r>
              <a:rPr lang="en-US" sz="1000" u="none" strike="noStrike" dirty="0">
                <a:effectLst/>
                <a:ea typeface="+mj-lt"/>
                <a:cs typeface="+mj-lt"/>
              </a:rPr>
              <a:t>, </a:t>
            </a:r>
            <a:r>
              <a:rPr lang="en-US" sz="1000" dirty="0" err="1">
                <a:ea typeface="+mj-lt"/>
                <a:cs typeface="+mj-lt"/>
              </a:rPr>
              <a:t>restoran</a:t>
            </a:r>
            <a:r>
              <a:rPr lang="en-US" sz="1000" dirty="0">
                <a:ea typeface="+mj-lt"/>
                <a:cs typeface="+mj-lt"/>
              </a:rPr>
              <a:t> </a:t>
            </a:r>
            <a:r>
              <a:rPr lang="en-US" sz="1000" dirty="0" err="1">
                <a:ea typeface="+mj-lt"/>
                <a:cs typeface="+mj-lt"/>
              </a:rPr>
              <a:t>ve</a:t>
            </a:r>
            <a:r>
              <a:rPr lang="en-US" sz="1000" dirty="0">
                <a:ea typeface="+mj-lt"/>
                <a:cs typeface="+mj-lt"/>
              </a:rPr>
              <a:t> </a:t>
            </a:r>
            <a:r>
              <a:rPr lang="en-US" sz="1000" dirty="0" err="1">
                <a:ea typeface="+mj-lt"/>
                <a:cs typeface="+mj-lt"/>
              </a:rPr>
              <a:t>diğer</a:t>
            </a:r>
            <a:r>
              <a:rPr lang="en-US" sz="1000" dirty="0">
                <a:ea typeface="+mj-lt"/>
                <a:cs typeface="+mj-lt"/>
              </a:rPr>
              <a:t> </a:t>
            </a:r>
            <a:r>
              <a:rPr lang="en-US" sz="1000" dirty="0" err="1">
                <a:ea typeface="+mj-lt"/>
                <a:cs typeface="+mj-lt"/>
              </a:rPr>
              <a:t>yerel</a:t>
            </a:r>
            <a:r>
              <a:rPr lang="en-US" sz="1000" dirty="0">
                <a:ea typeface="+mj-lt"/>
                <a:cs typeface="+mj-lt"/>
              </a:rPr>
              <a:t> </a:t>
            </a:r>
            <a:r>
              <a:rPr lang="en-US" sz="1000" dirty="0" err="1">
                <a:ea typeface="+mj-lt"/>
                <a:cs typeface="+mj-lt"/>
              </a:rPr>
              <a:t>hizmetlerin</a:t>
            </a:r>
            <a:r>
              <a:rPr lang="en-US" sz="1000" dirty="0">
                <a:ea typeface="+mj-lt"/>
                <a:cs typeface="+mj-lt"/>
              </a:rPr>
              <a:t> </a:t>
            </a:r>
            <a:r>
              <a:rPr lang="en-US" sz="1000" dirty="0" err="1">
                <a:ea typeface="+mj-lt"/>
                <a:cs typeface="+mj-lt"/>
              </a:rPr>
              <a:t>yanı</a:t>
            </a:r>
            <a:r>
              <a:rPr lang="en-US" sz="1000" dirty="0">
                <a:ea typeface="+mj-lt"/>
                <a:cs typeface="+mj-lt"/>
              </a:rPr>
              <a:t> </a:t>
            </a:r>
            <a:r>
              <a:rPr lang="en-US" sz="1000" dirty="0" err="1">
                <a:ea typeface="+mj-lt"/>
                <a:cs typeface="+mj-lt"/>
              </a:rPr>
              <a:t>sıra</a:t>
            </a:r>
            <a:r>
              <a:rPr lang="en-US" sz="1000" dirty="0">
                <a:ea typeface="+mj-lt"/>
                <a:cs typeface="+mj-lt"/>
              </a:rPr>
              <a:t> </a:t>
            </a:r>
            <a:r>
              <a:rPr lang="en-US" sz="1000" dirty="0" err="1">
                <a:ea typeface="+mj-lt"/>
                <a:cs typeface="+mj-lt"/>
              </a:rPr>
              <a:t>siyasi</a:t>
            </a:r>
            <a:r>
              <a:rPr lang="en-US" sz="1000" dirty="0">
                <a:ea typeface="+mj-lt"/>
                <a:cs typeface="+mj-lt"/>
              </a:rPr>
              <a:t> </a:t>
            </a:r>
            <a:r>
              <a:rPr lang="en-US" sz="1000" dirty="0" err="1">
                <a:ea typeface="+mj-lt"/>
                <a:cs typeface="+mj-lt"/>
              </a:rPr>
              <a:t>kampanyalar</a:t>
            </a:r>
            <a:r>
              <a:rPr lang="en-US" sz="1000" dirty="0">
                <a:ea typeface="+mj-lt"/>
                <a:cs typeface="+mj-lt"/>
              </a:rPr>
              <a:t> </a:t>
            </a:r>
            <a:r>
              <a:rPr lang="en-US" sz="1000" dirty="0" err="1">
                <a:ea typeface="+mj-lt"/>
                <a:cs typeface="+mj-lt"/>
              </a:rPr>
              <a:t>için</a:t>
            </a:r>
            <a:r>
              <a:rPr lang="en-US" sz="1000" dirty="0">
                <a:ea typeface="+mj-lt"/>
                <a:cs typeface="+mj-lt"/>
              </a:rPr>
              <a:t> de </a:t>
            </a:r>
            <a:r>
              <a:rPr lang="en-US" sz="1000" dirty="0" err="1">
                <a:ea typeface="+mj-lt"/>
                <a:cs typeface="+mj-lt"/>
              </a:rPr>
              <a:t>önemli</a:t>
            </a:r>
            <a:r>
              <a:rPr lang="en-US" sz="1000" dirty="0">
                <a:ea typeface="+mj-lt"/>
                <a:cs typeface="+mj-lt"/>
              </a:rPr>
              <a:t> </a:t>
            </a:r>
            <a:r>
              <a:rPr lang="en-US" sz="1000" dirty="0" err="1">
                <a:ea typeface="+mj-lt"/>
                <a:cs typeface="+mj-lt"/>
              </a:rPr>
              <a:t>bir</a:t>
            </a:r>
            <a:r>
              <a:rPr lang="en-US" sz="1000" dirty="0">
                <a:ea typeface="+mj-lt"/>
                <a:cs typeface="+mj-lt"/>
              </a:rPr>
              <a:t> </a:t>
            </a:r>
            <a:r>
              <a:rPr lang="en-US" sz="1000" dirty="0" err="1">
                <a:ea typeface="+mj-lt"/>
                <a:cs typeface="+mj-lt"/>
              </a:rPr>
              <a:t>mecra</a:t>
            </a:r>
            <a:r>
              <a:rPr lang="en-US" sz="1000" dirty="0">
                <a:ea typeface="+mj-lt"/>
                <a:cs typeface="+mj-lt"/>
              </a:rPr>
              <a:t> </a:t>
            </a:r>
            <a:r>
              <a:rPr lang="en-US" sz="1000" dirty="0" err="1">
                <a:ea typeface="+mj-lt"/>
                <a:cs typeface="+mj-lt"/>
              </a:rPr>
              <a:t>olmaya</a:t>
            </a:r>
            <a:r>
              <a:rPr lang="en-US" sz="1000" dirty="0">
                <a:ea typeface="+mj-lt"/>
                <a:cs typeface="+mj-lt"/>
              </a:rPr>
              <a:t> </a:t>
            </a:r>
            <a:r>
              <a:rPr lang="en-US" sz="1000" dirty="0" err="1">
                <a:ea typeface="+mj-lt"/>
                <a:cs typeface="+mj-lt"/>
              </a:rPr>
              <a:t>devam</a:t>
            </a:r>
            <a:r>
              <a:rPr lang="en-US" sz="1000" dirty="0">
                <a:ea typeface="+mj-lt"/>
                <a:cs typeface="+mj-lt"/>
              </a:rPr>
              <a:t> </a:t>
            </a:r>
            <a:r>
              <a:rPr lang="en-US" sz="1000" dirty="0" err="1">
                <a:ea typeface="+mj-lt"/>
                <a:cs typeface="+mj-lt"/>
              </a:rPr>
              <a:t>ediyor</a:t>
            </a:r>
            <a:r>
              <a:rPr lang="en-US" sz="1000" u="none" strike="noStrike" dirty="0">
                <a:effectLst/>
                <a:ea typeface="+mj-lt"/>
                <a:cs typeface="+mj-lt"/>
              </a:rPr>
              <a:t>. </a:t>
            </a:r>
            <a:r>
              <a:rPr lang="en-US" sz="1000" dirty="0" err="1">
                <a:ea typeface="+mj-lt"/>
                <a:cs typeface="+mj-lt"/>
              </a:rPr>
              <a:t>Türkiye'deki</a:t>
            </a:r>
            <a:r>
              <a:rPr lang="en-US" sz="1000" dirty="0">
                <a:ea typeface="+mj-lt"/>
                <a:cs typeface="+mj-lt"/>
              </a:rPr>
              <a:t> 2023 </a:t>
            </a:r>
            <a:r>
              <a:rPr lang="en-US" sz="1000" dirty="0" err="1">
                <a:ea typeface="+mj-lt"/>
                <a:cs typeface="+mj-lt"/>
              </a:rPr>
              <a:t>seçimlerinde</a:t>
            </a:r>
            <a:r>
              <a:rPr lang="en-US" sz="1000" u="none" strike="noStrike" dirty="0">
                <a:effectLst/>
                <a:ea typeface="+mj-lt"/>
                <a:cs typeface="+mj-lt"/>
              </a:rPr>
              <a:t>, </a:t>
            </a:r>
            <a:r>
              <a:rPr lang="en-US" sz="1000" dirty="0">
                <a:ea typeface="+mj-lt"/>
                <a:cs typeface="+mj-lt"/>
              </a:rPr>
              <a:t>OOH </a:t>
            </a:r>
            <a:r>
              <a:rPr lang="en-US" sz="1000" dirty="0" err="1">
                <a:ea typeface="+mj-lt"/>
                <a:cs typeface="+mj-lt"/>
              </a:rPr>
              <a:t>envanterine</a:t>
            </a:r>
            <a:r>
              <a:rPr lang="en-US" sz="1000" dirty="0">
                <a:ea typeface="+mj-lt"/>
                <a:cs typeface="+mj-lt"/>
              </a:rPr>
              <a:t> </a:t>
            </a:r>
            <a:r>
              <a:rPr lang="en-US" sz="1000" dirty="0" err="1">
                <a:ea typeface="+mj-lt"/>
                <a:cs typeface="+mj-lt"/>
              </a:rPr>
              <a:t>yönelik</a:t>
            </a:r>
            <a:r>
              <a:rPr lang="en-US" sz="1000" dirty="0">
                <a:ea typeface="+mj-lt"/>
                <a:cs typeface="+mj-lt"/>
              </a:rPr>
              <a:t> </a:t>
            </a:r>
            <a:r>
              <a:rPr lang="en-US" sz="1000" dirty="0" err="1">
                <a:ea typeface="+mj-lt"/>
                <a:cs typeface="+mj-lt"/>
              </a:rPr>
              <a:t>siyasi</a:t>
            </a:r>
            <a:r>
              <a:rPr lang="en-US" sz="1000" dirty="0">
                <a:ea typeface="+mj-lt"/>
                <a:cs typeface="+mj-lt"/>
              </a:rPr>
              <a:t> </a:t>
            </a:r>
            <a:r>
              <a:rPr lang="en-US" sz="1000" dirty="0" err="1">
                <a:ea typeface="+mj-lt"/>
                <a:cs typeface="+mj-lt"/>
              </a:rPr>
              <a:t>talep</a:t>
            </a:r>
            <a:r>
              <a:rPr lang="en-US" sz="1000" dirty="0">
                <a:ea typeface="+mj-lt"/>
                <a:cs typeface="+mj-lt"/>
              </a:rPr>
              <a:t>, </a:t>
            </a:r>
            <a:r>
              <a:rPr lang="en-US" sz="1000" dirty="0" err="1">
                <a:ea typeface="+mj-lt"/>
                <a:cs typeface="+mj-lt"/>
              </a:rPr>
              <a:t>reklamveren</a:t>
            </a:r>
            <a:r>
              <a:rPr lang="en-US" sz="1000" dirty="0">
                <a:ea typeface="+mj-lt"/>
                <a:cs typeface="+mj-lt"/>
              </a:rPr>
              <a:t> </a:t>
            </a:r>
            <a:r>
              <a:rPr lang="en-US" sz="1000" dirty="0" err="1">
                <a:ea typeface="+mj-lt"/>
                <a:cs typeface="+mj-lt"/>
              </a:rPr>
              <a:t>bütçelerinin</a:t>
            </a:r>
            <a:r>
              <a:rPr lang="en-US" sz="1000" dirty="0">
                <a:ea typeface="+mj-lt"/>
                <a:cs typeface="+mj-lt"/>
              </a:rPr>
              <a:t> </a:t>
            </a:r>
            <a:r>
              <a:rPr lang="en-US" sz="1000" dirty="0" err="1">
                <a:ea typeface="+mj-lt"/>
                <a:cs typeface="+mj-lt"/>
              </a:rPr>
              <a:t>yılın</a:t>
            </a:r>
            <a:r>
              <a:rPr lang="en-US" sz="1000" dirty="0">
                <a:ea typeface="+mj-lt"/>
                <a:cs typeface="+mj-lt"/>
              </a:rPr>
              <a:t> </a:t>
            </a:r>
            <a:r>
              <a:rPr lang="en-US" sz="1000" dirty="0" err="1">
                <a:ea typeface="+mj-lt"/>
                <a:cs typeface="+mj-lt"/>
              </a:rPr>
              <a:t>ikinci</a:t>
            </a:r>
            <a:r>
              <a:rPr lang="en-US" sz="1000" dirty="0">
                <a:ea typeface="+mj-lt"/>
                <a:cs typeface="+mj-lt"/>
              </a:rPr>
              <a:t> </a:t>
            </a:r>
            <a:r>
              <a:rPr lang="en-US" sz="1000" dirty="0" err="1">
                <a:ea typeface="+mj-lt"/>
                <a:cs typeface="+mj-lt"/>
              </a:rPr>
              <a:t>yarısında</a:t>
            </a:r>
            <a:r>
              <a:rPr lang="en-US" sz="1000" dirty="0">
                <a:ea typeface="+mj-lt"/>
                <a:cs typeface="+mj-lt"/>
              </a:rPr>
              <a:t> </a:t>
            </a:r>
            <a:r>
              <a:rPr lang="en-US" sz="1000" dirty="0" err="1">
                <a:ea typeface="+mj-lt"/>
                <a:cs typeface="+mj-lt"/>
              </a:rPr>
              <a:t>yoğunlaşacağı</a:t>
            </a:r>
            <a:r>
              <a:rPr lang="en-US" sz="1000" dirty="0">
                <a:ea typeface="+mj-lt"/>
                <a:cs typeface="+mj-lt"/>
              </a:rPr>
              <a:t> </a:t>
            </a:r>
            <a:r>
              <a:rPr lang="en-US" sz="1000" dirty="0" err="1">
                <a:ea typeface="+mj-lt"/>
                <a:cs typeface="+mj-lt"/>
              </a:rPr>
              <a:t>anlamına</a:t>
            </a:r>
            <a:r>
              <a:rPr lang="en-US" sz="1000" dirty="0">
                <a:ea typeface="+mj-lt"/>
                <a:cs typeface="+mj-lt"/>
              </a:rPr>
              <a:t> </a:t>
            </a:r>
            <a:r>
              <a:rPr lang="en-US" sz="1000" dirty="0" err="1">
                <a:ea typeface="+mj-lt"/>
                <a:cs typeface="+mj-lt"/>
              </a:rPr>
              <a:t>gelecektir</a:t>
            </a:r>
            <a:r>
              <a:rPr lang="en-US" sz="1000" u="none" strike="noStrike" dirty="0">
                <a:effectLst/>
                <a:ea typeface="+mj-lt"/>
                <a:cs typeface="+mj-lt"/>
              </a:rPr>
              <a:t>. </a:t>
            </a:r>
            <a:r>
              <a:rPr lang="en-US" sz="1000" dirty="0" err="1">
                <a:ea typeface="+mj-lt"/>
                <a:cs typeface="+mj-lt"/>
              </a:rPr>
              <a:t>DOOH'a</a:t>
            </a:r>
            <a:r>
              <a:rPr lang="en-US" sz="1000" dirty="0">
                <a:ea typeface="+mj-lt"/>
                <a:cs typeface="+mj-lt"/>
              </a:rPr>
              <a:t> </a:t>
            </a:r>
            <a:r>
              <a:rPr lang="en-US" sz="1000" dirty="0" err="1">
                <a:ea typeface="+mj-lt"/>
                <a:cs typeface="+mj-lt"/>
              </a:rPr>
              <a:t>devam</a:t>
            </a:r>
            <a:r>
              <a:rPr lang="en-US" sz="1000" dirty="0">
                <a:ea typeface="+mj-lt"/>
                <a:cs typeface="+mj-lt"/>
              </a:rPr>
              <a:t> </a:t>
            </a:r>
            <a:r>
              <a:rPr lang="en-US" sz="1000" dirty="0" err="1">
                <a:ea typeface="+mj-lt"/>
                <a:cs typeface="+mj-lt"/>
              </a:rPr>
              <a:t>eden</a:t>
            </a:r>
            <a:r>
              <a:rPr lang="en-US" sz="1000" dirty="0">
                <a:ea typeface="+mj-lt"/>
                <a:cs typeface="+mj-lt"/>
              </a:rPr>
              <a:t> </a:t>
            </a:r>
            <a:r>
              <a:rPr lang="en-US" sz="1000" dirty="0" err="1">
                <a:ea typeface="+mj-lt"/>
                <a:cs typeface="+mj-lt"/>
              </a:rPr>
              <a:t>geçiş</a:t>
            </a:r>
            <a:r>
              <a:rPr lang="en-US" sz="1000" dirty="0">
                <a:ea typeface="+mj-lt"/>
                <a:cs typeface="+mj-lt"/>
              </a:rPr>
              <a:t>, </a:t>
            </a:r>
            <a:r>
              <a:rPr lang="en-US" sz="1000" dirty="0" err="1">
                <a:ea typeface="+mj-lt"/>
                <a:cs typeface="+mj-lt"/>
              </a:rPr>
              <a:t>belirli</a:t>
            </a:r>
            <a:r>
              <a:rPr lang="en-US" sz="1000" dirty="0">
                <a:ea typeface="+mj-lt"/>
                <a:cs typeface="+mj-lt"/>
              </a:rPr>
              <a:t> </a:t>
            </a:r>
            <a:r>
              <a:rPr lang="en-US" sz="1000" dirty="0" err="1">
                <a:ea typeface="+mj-lt"/>
                <a:cs typeface="+mj-lt"/>
              </a:rPr>
              <a:t>pazarlarda</a:t>
            </a:r>
            <a:r>
              <a:rPr lang="en-US" sz="1000" dirty="0">
                <a:ea typeface="+mj-lt"/>
                <a:cs typeface="+mj-lt"/>
              </a:rPr>
              <a:t> </a:t>
            </a:r>
            <a:r>
              <a:rPr lang="en-US" sz="1000" dirty="0" err="1">
                <a:ea typeface="+mj-lt"/>
                <a:cs typeface="+mj-lt"/>
              </a:rPr>
              <a:t>zorluklar</a:t>
            </a:r>
            <a:r>
              <a:rPr lang="en-US" sz="1000" dirty="0">
                <a:ea typeface="+mj-lt"/>
                <a:cs typeface="+mj-lt"/>
              </a:rPr>
              <a:t> </a:t>
            </a:r>
            <a:r>
              <a:rPr lang="en-US" sz="1000" dirty="0" err="1">
                <a:ea typeface="+mj-lt"/>
                <a:cs typeface="+mj-lt"/>
              </a:rPr>
              <a:t>olsa</a:t>
            </a:r>
            <a:r>
              <a:rPr lang="en-US" sz="1000" dirty="0">
                <a:ea typeface="+mj-lt"/>
                <a:cs typeface="+mj-lt"/>
              </a:rPr>
              <a:t> </a:t>
            </a:r>
            <a:r>
              <a:rPr lang="en-US" sz="1000" u="none" strike="noStrike" dirty="0">
                <a:effectLst/>
                <a:ea typeface="+mj-lt"/>
                <a:cs typeface="+mj-lt"/>
              </a:rPr>
              <a:t>da</a:t>
            </a:r>
            <a:r>
              <a:rPr lang="en-US" sz="1000" dirty="0">
                <a:ea typeface="+mj-lt"/>
                <a:cs typeface="+mj-lt"/>
              </a:rPr>
              <a:t> </a:t>
            </a:r>
            <a:r>
              <a:rPr lang="en-US" sz="1000" dirty="0" err="1">
                <a:ea typeface="+mj-lt"/>
                <a:cs typeface="+mj-lt"/>
              </a:rPr>
              <a:t>dünya</a:t>
            </a:r>
            <a:r>
              <a:rPr lang="en-US" sz="1000" dirty="0">
                <a:ea typeface="+mj-lt"/>
                <a:cs typeface="+mj-lt"/>
              </a:rPr>
              <a:t> </a:t>
            </a:r>
            <a:r>
              <a:rPr lang="en-US" sz="1000" dirty="0" err="1">
                <a:ea typeface="+mj-lt"/>
                <a:cs typeface="+mj-lt"/>
              </a:rPr>
              <a:t>çapında</a:t>
            </a:r>
            <a:r>
              <a:rPr lang="en-US" sz="1000" dirty="0">
                <a:ea typeface="+mj-lt"/>
                <a:cs typeface="+mj-lt"/>
              </a:rPr>
              <a:t> </a:t>
            </a:r>
            <a:r>
              <a:rPr lang="en-US" sz="1000" dirty="0" err="1">
                <a:ea typeface="+mj-lt"/>
                <a:cs typeface="+mj-lt"/>
              </a:rPr>
              <a:t>büyümeyi</a:t>
            </a:r>
            <a:r>
              <a:rPr lang="en-US" sz="1000" dirty="0">
                <a:ea typeface="+mj-lt"/>
                <a:cs typeface="+mj-lt"/>
              </a:rPr>
              <a:t> </a:t>
            </a:r>
            <a:r>
              <a:rPr lang="en-US" sz="1000" dirty="0" err="1">
                <a:ea typeface="+mj-lt"/>
                <a:cs typeface="+mj-lt"/>
              </a:rPr>
              <a:t>destekleyen</a:t>
            </a:r>
            <a:r>
              <a:rPr lang="en-US" sz="1000" dirty="0">
                <a:ea typeface="+mj-lt"/>
                <a:cs typeface="+mj-lt"/>
              </a:rPr>
              <a:t> </a:t>
            </a:r>
            <a:r>
              <a:rPr lang="en-US" sz="1000" dirty="0" err="1">
                <a:ea typeface="+mj-lt"/>
                <a:cs typeface="+mj-lt"/>
              </a:rPr>
              <a:t>bir</a:t>
            </a:r>
            <a:r>
              <a:rPr lang="en-US" sz="1000" dirty="0">
                <a:ea typeface="+mj-lt"/>
                <a:cs typeface="+mj-lt"/>
              </a:rPr>
              <a:t> </a:t>
            </a:r>
            <a:r>
              <a:rPr lang="en-US" sz="1000" dirty="0" err="1">
                <a:ea typeface="+mj-lt"/>
                <a:cs typeface="+mj-lt"/>
              </a:rPr>
              <a:t>faktördür</a:t>
            </a:r>
            <a:r>
              <a:rPr lang="en-US" sz="1000" u="none" strike="noStrike" dirty="0">
                <a:effectLst/>
                <a:ea typeface="+mj-lt"/>
                <a:cs typeface="+mj-lt"/>
              </a:rPr>
              <a:t>. </a:t>
            </a:r>
            <a:r>
              <a:rPr lang="en-US" sz="1000" dirty="0" err="1">
                <a:ea typeface="+mj-lt"/>
                <a:cs typeface="+mj-lt"/>
              </a:rPr>
              <a:t>Şili'</a:t>
            </a:r>
            <a:r>
              <a:rPr lang="en-US" sz="1000" u="none" strike="noStrike" dirty="0" err="1">
                <a:effectLst/>
                <a:ea typeface="+mj-lt"/>
                <a:cs typeface="+mj-lt"/>
              </a:rPr>
              <a:t>de</a:t>
            </a:r>
            <a:r>
              <a:rPr lang="en-US" sz="1000" dirty="0">
                <a:ea typeface="+mj-lt"/>
                <a:cs typeface="+mj-lt"/>
              </a:rPr>
              <a:t> yeni </a:t>
            </a:r>
            <a:r>
              <a:rPr lang="en-US" sz="1000" dirty="0" err="1">
                <a:ea typeface="+mj-lt"/>
                <a:cs typeface="+mj-lt"/>
              </a:rPr>
              <a:t>bir</a:t>
            </a:r>
            <a:r>
              <a:rPr lang="en-US" sz="1000" dirty="0">
                <a:ea typeface="+mj-lt"/>
                <a:cs typeface="+mj-lt"/>
              </a:rPr>
              <a:t> </a:t>
            </a:r>
            <a:r>
              <a:rPr lang="en-US" sz="1000" dirty="0" err="1">
                <a:ea typeface="+mj-lt"/>
                <a:cs typeface="+mj-lt"/>
              </a:rPr>
              <a:t>yasa</a:t>
            </a:r>
            <a:r>
              <a:rPr lang="en-US" sz="1000" dirty="0">
                <a:ea typeface="+mj-lt"/>
                <a:cs typeface="+mj-lt"/>
              </a:rPr>
              <a:t> OOH </a:t>
            </a:r>
            <a:r>
              <a:rPr lang="en-US" sz="1000" dirty="0" err="1">
                <a:ea typeface="+mj-lt"/>
                <a:cs typeface="+mj-lt"/>
              </a:rPr>
              <a:t>videolarını</a:t>
            </a:r>
            <a:r>
              <a:rPr lang="en-US" sz="1000" dirty="0">
                <a:ea typeface="+mj-lt"/>
                <a:cs typeface="+mj-lt"/>
              </a:rPr>
              <a:t> </a:t>
            </a:r>
            <a:r>
              <a:rPr lang="en-US" sz="1000" dirty="0" err="1">
                <a:ea typeface="+mj-lt"/>
                <a:cs typeface="+mj-lt"/>
              </a:rPr>
              <a:t>yasaklarken</a:t>
            </a:r>
            <a:r>
              <a:rPr lang="en-US" sz="1000" u="none" strike="noStrike" dirty="0">
                <a:effectLst/>
                <a:ea typeface="+mj-lt"/>
                <a:cs typeface="+mj-lt"/>
              </a:rPr>
              <a:t>, </a:t>
            </a:r>
            <a:r>
              <a:rPr lang="en-US" sz="1000" dirty="0" err="1">
                <a:ea typeface="+mj-lt"/>
                <a:cs typeface="+mj-lt"/>
              </a:rPr>
              <a:t>Fransa'da</a:t>
            </a:r>
            <a:r>
              <a:rPr lang="en-US" sz="1000" dirty="0">
                <a:ea typeface="+mj-lt"/>
                <a:cs typeface="+mj-lt"/>
              </a:rPr>
              <a:t> </a:t>
            </a:r>
            <a:r>
              <a:rPr lang="en-US" sz="1000" dirty="0" err="1">
                <a:ea typeface="+mj-lt"/>
                <a:cs typeface="+mj-lt"/>
              </a:rPr>
              <a:t>düzenlemeler</a:t>
            </a:r>
            <a:r>
              <a:rPr lang="en-US" sz="1000" dirty="0">
                <a:ea typeface="+mj-lt"/>
                <a:cs typeface="+mj-lt"/>
              </a:rPr>
              <a:t> DOOH </a:t>
            </a:r>
            <a:r>
              <a:rPr lang="en-US" sz="1000" dirty="0" err="1">
                <a:ea typeface="+mj-lt"/>
                <a:cs typeface="+mj-lt"/>
              </a:rPr>
              <a:t>sağlayıcılarını</a:t>
            </a:r>
            <a:r>
              <a:rPr lang="en-US" sz="1000" dirty="0">
                <a:ea typeface="+mj-lt"/>
                <a:cs typeface="+mj-lt"/>
              </a:rPr>
              <a:t> </a:t>
            </a:r>
            <a:r>
              <a:rPr lang="en-US" sz="1000" dirty="0" err="1">
                <a:ea typeface="+mj-lt"/>
                <a:cs typeface="+mj-lt"/>
              </a:rPr>
              <a:t>enerji</a:t>
            </a:r>
            <a:r>
              <a:rPr lang="en-US" sz="1000" dirty="0">
                <a:ea typeface="+mj-lt"/>
                <a:cs typeface="+mj-lt"/>
              </a:rPr>
              <a:t> </a:t>
            </a:r>
            <a:r>
              <a:rPr lang="en-US" sz="1000" dirty="0" err="1">
                <a:ea typeface="+mj-lt"/>
                <a:cs typeface="+mj-lt"/>
              </a:rPr>
              <a:t>tüketimini</a:t>
            </a:r>
            <a:r>
              <a:rPr lang="en-US" sz="1000" dirty="0">
                <a:ea typeface="+mj-lt"/>
                <a:cs typeface="+mj-lt"/>
              </a:rPr>
              <a:t> </a:t>
            </a:r>
            <a:r>
              <a:rPr lang="en-US" sz="1000" dirty="0" err="1">
                <a:ea typeface="+mj-lt"/>
                <a:cs typeface="+mj-lt"/>
              </a:rPr>
              <a:t>ve</a:t>
            </a:r>
            <a:r>
              <a:rPr lang="en-US" sz="1000" dirty="0">
                <a:ea typeface="+mj-lt"/>
                <a:cs typeface="+mj-lt"/>
              </a:rPr>
              <a:t> </a:t>
            </a:r>
            <a:r>
              <a:rPr lang="en-US" sz="1000" dirty="0" err="1">
                <a:ea typeface="+mj-lt"/>
                <a:cs typeface="+mj-lt"/>
              </a:rPr>
              <a:t>ışık</a:t>
            </a:r>
            <a:r>
              <a:rPr lang="en-US" sz="1000" dirty="0">
                <a:ea typeface="+mj-lt"/>
                <a:cs typeface="+mj-lt"/>
              </a:rPr>
              <a:t> </a:t>
            </a:r>
            <a:r>
              <a:rPr lang="en-US" sz="1000" dirty="0" err="1">
                <a:ea typeface="+mj-lt"/>
                <a:cs typeface="+mj-lt"/>
              </a:rPr>
              <a:t>kirliliğini</a:t>
            </a:r>
            <a:r>
              <a:rPr lang="en-US" sz="1000" dirty="0">
                <a:ea typeface="+mj-lt"/>
                <a:cs typeface="+mj-lt"/>
              </a:rPr>
              <a:t> </a:t>
            </a:r>
            <a:r>
              <a:rPr lang="en-US" sz="1000" dirty="0" err="1">
                <a:ea typeface="+mj-lt"/>
                <a:cs typeface="+mj-lt"/>
              </a:rPr>
              <a:t>azaltmak</a:t>
            </a:r>
            <a:r>
              <a:rPr lang="en-US" sz="1000" dirty="0">
                <a:ea typeface="+mj-lt"/>
                <a:cs typeface="+mj-lt"/>
              </a:rPr>
              <a:t> </a:t>
            </a:r>
            <a:r>
              <a:rPr lang="en-US" sz="1000" dirty="0" err="1">
                <a:ea typeface="+mj-lt"/>
                <a:cs typeface="+mj-lt"/>
              </a:rPr>
              <a:t>için</a:t>
            </a:r>
            <a:r>
              <a:rPr lang="en-US" sz="1000" dirty="0">
                <a:ea typeface="+mj-lt"/>
                <a:cs typeface="+mj-lt"/>
              </a:rPr>
              <a:t> </a:t>
            </a:r>
            <a:r>
              <a:rPr lang="en-US" sz="1000" dirty="0" err="1">
                <a:ea typeface="+mj-lt"/>
                <a:cs typeface="+mj-lt"/>
              </a:rPr>
              <a:t>envanteri</a:t>
            </a:r>
            <a:r>
              <a:rPr lang="en-US" sz="1000" dirty="0">
                <a:ea typeface="+mj-lt"/>
                <a:cs typeface="+mj-lt"/>
              </a:rPr>
              <a:t> </a:t>
            </a:r>
            <a:r>
              <a:rPr lang="en-US" sz="1000" dirty="0" err="1">
                <a:ea typeface="+mj-lt"/>
                <a:cs typeface="+mj-lt"/>
              </a:rPr>
              <a:t>sınırlamaya</a:t>
            </a:r>
            <a:r>
              <a:rPr lang="en-US" sz="1000" dirty="0">
                <a:ea typeface="+mj-lt"/>
                <a:cs typeface="+mj-lt"/>
              </a:rPr>
              <a:t> </a:t>
            </a:r>
            <a:r>
              <a:rPr lang="en-US" sz="1000" dirty="0" err="1">
                <a:ea typeface="+mj-lt"/>
                <a:cs typeface="+mj-lt"/>
              </a:rPr>
              <a:t>ve</a:t>
            </a:r>
            <a:r>
              <a:rPr lang="en-US" sz="1000" dirty="0">
                <a:ea typeface="+mj-lt"/>
                <a:cs typeface="+mj-lt"/>
              </a:rPr>
              <a:t>/</a:t>
            </a:r>
            <a:r>
              <a:rPr lang="en-US" sz="1000" dirty="0" err="1">
                <a:ea typeface="+mj-lt"/>
                <a:cs typeface="+mj-lt"/>
              </a:rPr>
              <a:t>veya</a:t>
            </a:r>
            <a:r>
              <a:rPr lang="en-US" sz="1000" dirty="0">
                <a:ea typeface="+mj-lt"/>
                <a:cs typeface="+mj-lt"/>
              </a:rPr>
              <a:t> </a:t>
            </a:r>
            <a:r>
              <a:rPr lang="en-US" sz="1000" dirty="0" err="1">
                <a:ea typeface="+mj-lt"/>
                <a:cs typeface="+mj-lt"/>
              </a:rPr>
              <a:t>geceleri</a:t>
            </a:r>
            <a:r>
              <a:rPr lang="en-US" sz="1000" dirty="0">
                <a:ea typeface="+mj-lt"/>
                <a:cs typeface="+mj-lt"/>
              </a:rPr>
              <a:t> </a:t>
            </a:r>
            <a:r>
              <a:rPr lang="en-US" sz="1000" dirty="0" err="1">
                <a:ea typeface="+mj-lt"/>
                <a:cs typeface="+mj-lt"/>
              </a:rPr>
              <a:t>aydınlatmayı</a:t>
            </a:r>
            <a:r>
              <a:rPr lang="en-US" sz="1000" dirty="0">
                <a:ea typeface="+mj-lt"/>
                <a:cs typeface="+mj-lt"/>
              </a:rPr>
              <a:t> </a:t>
            </a:r>
            <a:r>
              <a:rPr lang="en-US" sz="1000" dirty="0" err="1">
                <a:ea typeface="+mj-lt"/>
                <a:cs typeface="+mj-lt"/>
              </a:rPr>
              <a:t>sınırlamaya</a:t>
            </a:r>
            <a:r>
              <a:rPr lang="en-US" sz="1000" dirty="0">
                <a:ea typeface="+mj-lt"/>
                <a:cs typeface="+mj-lt"/>
              </a:rPr>
              <a:t> </a:t>
            </a:r>
            <a:r>
              <a:rPr lang="en-US" sz="1000" dirty="0" err="1">
                <a:ea typeface="+mj-lt"/>
                <a:cs typeface="+mj-lt"/>
              </a:rPr>
              <a:t>zorlayabilir</a:t>
            </a:r>
            <a:r>
              <a:rPr lang="en-US" sz="1000" dirty="0">
                <a:ea typeface="+mj-lt"/>
                <a:cs typeface="+mj-lt"/>
              </a:rPr>
              <a:t>. </a:t>
            </a:r>
            <a:r>
              <a:rPr lang="en-US" sz="1000" dirty="0" err="1">
                <a:ea typeface="+mj-lt"/>
                <a:cs typeface="+mj-lt"/>
              </a:rPr>
              <a:t>Güney</a:t>
            </a:r>
            <a:r>
              <a:rPr lang="en-US" sz="1000" dirty="0">
                <a:ea typeface="+mj-lt"/>
                <a:cs typeface="+mj-lt"/>
              </a:rPr>
              <a:t> Afrika da </a:t>
            </a:r>
            <a:r>
              <a:rPr lang="en-US" sz="1000" dirty="0" err="1">
                <a:ea typeface="+mj-lt"/>
                <a:cs typeface="+mj-lt"/>
              </a:rPr>
              <a:t>elektrik</a:t>
            </a:r>
            <a:r>
              <a:rPr lang="en-US" sz="1000" dirty="0">
                <a:ea typeface="+mj-lt"/>
                <a:cs typeface="+mj-lt"/>
              </a:rPr>
              <a:t> </a:t>
            </a:r>
            <a:r>
              <a:rPr lang="en-US" sz="1000" dirty="0" err="1">
                <a:ea typeface="+mj-lt"/>
                <a:cs typeface="+mj-lt"/>
              </a:rPr>
              <a:t>tüketimiyle</a:t>
            </a:r>
            <a:r>
              <a:rPr lang="en-US" sz="1000" dirty="0">
                <a:ea typeface="+mj-lt"/>
                <a:cs typeface="+mj-lt"/>
              </a:rPr>
              <a:t> </a:t>
            </a:r>
            <a:r>
              <a:rPr lang="en-US" sz="1000" dirty="0" err="1">
                <a:ea typeface="+mj-lt"/>
                <a:cs typeface="+mj-lt"/>
              </a:rPr>
              <a:t>ilgili</a:t>
            </a:r>
            <a:r>
              <a:rPr lang="en-US" sz="1000" dirty="0">
                <a:ea typeface="+mj-lt"/>
                <a:cs typeface="+mj-lt"/>
              </a:rPr>
              <a:t> </a:t>
            </a:r>
            <a:r>
              <a:rPr lang="en-US" sz="1000" dirty="0" err="1">
                <a:ea typeface="+mj-lt"/>
                <a:cs typeface="+mj-lt"/>
              </a:rPr>
              <a:t>sorunlarla</a:t>
            </a:r>
            <a:r>
              <a:rPr lang="en-US" sz="1000" dirty="0">
                <a:ea typeface="+mj-lt"/>
                <a:cs typeface="+mj-lt"/>
              </a:rPr>
              <a:t> </a:t>
            </a:r>
            <a:r>
              <a:rPr lang="en-US" sz="1000" dirty="0" err="1">
                <a:ea typeface="+mj-lt"/>
                <a:cs typeface="+mj-lt"/>
              </a:rPr>
              <a:t>karşı</a:t>
            </a:r>
            <a:r>
              <a:rPr lang="en-US" sz="1000" dirty="0">
                <a:ea typeface="+mj-lt"/>
                <a:cs typeface="+mj-lt"/>
              </a:rPr>
              <a:t> </a:t>
            </a:r>
            <a:r>
              <a:rPr lang="en-US" sz="1000" dirty="0" err="1">
                <a:ea typeface="+mj-lt"/>
                <a:cs typeface="+mj-lt"/>
              </a:rPr>
              <a:t>karşıya</a:t>
            </a:r>
            <a:r>
              <a:rPr lang="en-US" sz="1000" dirty="0">
                <a:ea typeface="+mj-lt"/>
                <a:cs typeface="+mj-lt"/>
              </a:rPr>
              <a:t>. </a:t>
            </a:r>
            <a:r>
              <a:rPr lang="en-US" sz="1000" dirty="0" err="1">
                <a:ea typeface="+mj-lt"/>
                <a:cs typeface="+mj-lt"/>
              </a:rPr>
              <a:t>Ülkedeki</a:t>
            </a:r>
            <a:r>
              <a:rPr lang="en-US" sz="1000" dirty="0">
                <a:ea typeface="+mj-lt"/>
                <a:cs typeface="+mj-lt"/>
              </a:rPr>
              <a:t> </a:t>
            </a:r>
            <a:r>
              <a:rPr lang="en-US" sz="1000" dirty="0" err="1">
                <a:ea typeface="+mj-lt"/>
                <a:cs typeface="+mj-lt"/>
              </a:rPr>
              <a:t>yük</a:t>
            </a:r>
            <a:r>
              <a:rPr lang="en-US" sz="1000" dirty="0">
                <a:ea typeface="+mj-lt"/>
                <a:cs typeface="+mj-lt"/>
              </a:rPr>
              <a:t> </a:t>
            </a:r>
            <a:r>
              <a:rPr lang="en-US" sz="1000" dirty="0" err="1">
                <a:ea typeface="+mj-lt"/>
                <a:cs typeface="+mj-lt"/>
              </a:rPr>
              <a:t>atma</a:t>
            </a:r>
            <a:r>
              <a:rPr lang="en-US" sz="1000" dirty="0">
                <a:ea typeface="+mj-lt"/>
                <a:cs typeface="+mj-lt"/>
              </a:rPr>
              <a:t> (</a:t>
            </a:r>
            <a:r>
              <a:rPr lang="en-US" sz="1000" dirty="0" err="1">
                <a:ea typeface="+mj-lt"/>
                <a:cs typeface="+mj-lt"/>
              </a:rPr>
              <a:t>neredeyse</a:t>
            </a:r>
            <a:r>
              <a:rPr lang="en-US" sz="1000" dirty="0">
                <a:ea typeface="+mj-lt"/>
                <a:cs typeface="+mj-lt"/>
              </a:rPr>
              <a:t> her </a:t>
            </a:r>
            <a:r>
              <a:rPr lang="en-US" sz="1000" dirty="0" err="1">
                <a:ea typeface="+mj-lt"/>
                <a:cs typeface="+mj-lt"/>
              </a:rPr>
              <a:t>gün</a:t>
            </a:r>
            <a:r>
              <a:rPr lang="en-US" sz="1000" dirty="0">
                <a:ea typeface="+mj-lt"/>
                <a:cs typeface="+mj-lt"/>
              </a:rPr>
              <a:t> </a:t>
            </a:r>
            <a:r>
              <a:rPr lang="en-US" sz="1000" dirty="0" err="1">
                <a:ea typeface="+mj-lt"/>
                <a:cs typeface="+mj-lt"/>
              </a:rPr>
              <a:t>yaşanan</a:t>
            </a:r>
            <a:r>
              <a:rPr lang="en-US" sz="1000" dirty="0">
                <a:ea typeface="+mj-lt"/>
                <a:cs typeface="+mj-lt"/>
              </a:rPr>
              <a:t> </a:t>
            </a:r>
            <a:r>
              <a:rPr lang="en-US" sz="1000" dirty="0" err="1">
                <a:ea typeface="+mj-lt"/>
                <a:cs typeface="+mj-lt"/>
              </a:rPr>
              <a:t>yaygın</a:t>
            </a:r>
            <a:r>
              <a:rPr lang="en-US" sz="1000" dirty="0">
                <a:ea typeface="+mj-lt"/>
                <a:cs typeface="+mj-lt"/>
              </a:rPr>
              <a:t> </a:t>
            </a:r>
            <a:r>
              <a:rPr lang="en-US" sz="1000" dirty="0" err="1">
                <a:ea typeface="+mj-lt"/>
                <a:cs typeface="+mj-lt"/>
              </a:rPr>
              <a:t>elektrik</a:t>
            </a:r>
            <a:r>
              <a:rPr lang="en-US" sz="1000" dirty="0">
                <a:ea typeface="+mj-lt"/>
                <a:cs typeface="+mj-lt"/>
              </a:rPr>
              <a:t> </a:t>
            </a:r>
            <a:r>
              <a:rPr lang="en-US" sz="1000" dirty="0" err="1">
                <a:ea typeface="+mj-lt"/>
                <a:cs typeface="+mj-lt"/>
              </a:rPr>
              <a:t>kesintileri</a:t>
            </a:r>
            <a:r>
              <a:rPr lang="en-US" sz="1000" dirty="0">
                <a:ea typeface="+mj-lt"/>
                <a:cs typeface="+mj-lt"/>
              </a:rPr>
              <a:t>) </a:t>
            </a:r>
            <a:r>
              <a:rPr lang="en-US" sz="1000" dirty="0" err="1">
                <a:ea typeface="+mj-lt"/>
                <a:cs typeface="+mj-lt"/>
              </a:rPr>
              <a:t>medya</a:t>
            </a:r>
            <a:r>
              <a:rPr lang="en-US" sz="1000" dirty="0">
                <a:ea typeface="+mj-lt"/>
                <a:cs typeface="+mj-lt"/>
              </a:rPr>
              <a:t> </a:t>
            </a:r>
            <a:r>
              <a:rPr lang="tr-TR" sz="1000" dirty="0">
                <a:ea typeface="+mj-lt"/>
                <a:cs typeface="+mj-lt"/>
              </a:rPr>
              <a:t>büyüklerinin</a:t>
            </a:r>
            <a:r>
              <a:rPr lang="en-US" sz="1000" dirty="0">
                <a:ea typeface="+mj-lt"/>
                <a:cs typeface="+mj-lt"/>
              </a:rPr>
              <a:t> </a:t>
            </a:r>
            <a:r>
              <a:rPr lang="en-US" sz="1000" dirty="0" err="1">
                <a:ea typeface="+mj-lt"/>
                <a:cs typeface="+mj-lt"/>
              </a:rPr>
              <a:t>alternatif</a:t>
            </a:r>
            <a:r>
              <a:rPr lang="en-US" sz="1000" dirty="0">
                <a:ea typeface="+mj-lt"/>
                <a:cs typeface="+mj-lt"/>
              </a:rPr>
              <a:t> </a:t>
            </a:r>
            <a:r>
              <a:rPr lang="en-US" sz="1000" dirty="0" err="1">
                <a:ea typeface="+mj-lt"/>
                <a:cs typeface="+mj-lt"/>
              </a:rPr>
              <a:t>güç</a:t>
            </a:r>
            <a:r>
              <a:rPr lang="en-US" sz="1000" dirty="0">
                <a:ea typeface="+mj-lt"/>
                <a:cs typeface="+mj-lt"/>
              </a:rPr>
              <a:t> </a:t>
            </a:r>
            <a:r>
              <a:rPr lang="en-US" sz="1000" dirty="0" err="1">
                <a:ea typeface="+mj-lt"/>
                <a:cs typeface="+mj-lt"/>
              </a:rPr>
              <a:t>kaynakları</a:t>
            </a:r>
            <a:r>
              <a:rPr lang="en-US" sz="1000" dirty="0">
                <a:ea typeface="+mj-lt"/>
                <a:cs typeface="+mj-lt"/>
              </a:rPr>
              <a:t> </a:t>
            </a:r>
            <a:r>
              <a:rPr lang="en-US" sz="1000" dirty="0" err="1">
                <a:ea typeface="+mj-lt"/>
                <a:cs typeface="+mj-lt"/>
              </a:rPr>
              <a:t>aramasına</a:t>
            </a:r>
            <a:r>
              <a:rPr lang="en-US" sz="1000" dirty="0">
                <a:ea typeface="+mj-lt"/>
                <a:cs typeface="+mj-lt"/>
              </a:rPr>
              <a:t> </a:t>
            </a:r>
            <a:r>
              <a:rPr lang="en-US" sz="1000" dirty="0" err="1">
                <a:ea typeface="+mj-lt"/>
                <a:cs typeface="+mj-lt"/>
              </a:rPr>
              <a:t>neden</a:t>
            </a:r>
            <a:r>
              <a:rPr lang="en-US" sz="1000" dirty="0">
                <a:ea typeface="+mj-lt"/>
                <a:cs typeface="+mj-lt"/>
              </a:rPr>
              <a:t> </a:t>
            </a:r>
            <a:r>
              <a:rPr lang="en-US" sz="1000" dirty="0" err="1">
                <a:ea typeface="+mj-lt"/>
                <a:cs typeface="+mj-lt"/>
              </a:rPr>
              <a:t>olurken</a:t>
            </a:r>
            <a:r>
              <a:rPr lang="en-US" sz="1000" dirty="0">
                <a:ea typeface="+mj-lt"/>
                <a:cs typeface="+mj-lt"/>
              </a:rPr>
              <a:t>, </a:t>
            </a:r>
            <a:r>
              <a:rPr lang="en-US" sz="1000" dirty="0" err="1">
                <a:ea typeface="+mj-lt"/>
                <a:cs typeface="+mj-lt"/>
              </a:rPr>
              <a:t>reklamverenlere</a:t>
            </a:r>
            <a:r>
              <a:rPr lang="en-US" sz="1000" dirty="0">
                <a:ea typeface="+mj-lt"/>
                <a:cs typeface="+mj-lt"/>
              </a:rPr>
              <a:t> </a:t>
            </a:r>
            <a:r>
              <a:rPr lang="en-US" sz="1000" dirty="0" err="1">
                <a:ea typeface="+mj-lt"/>
                <a:cs typeface="+mj-lt"/>
              </a:rPr>
              <a:t>gösterimleri</a:t>
            </a:r>
            <a:r>
              <a:rPr lang="en-US" sz="1000" dirty="0">
                <a:ea typeface="+mj-lt"/>
                <a:cs typeface="+mj-lt"/>
              </a:rPr>
              <a:t> ve </a:t>
            </a:r>
            <a:r>
              <a:rPr lang="en-US" sz="1000" dirty="0" err="1">
                <a:ea typeface="+mj-lt"/>
                <a:cs typeface="+mj-lt"/>
              </a:rPr>
              <a:t>dağıtımları</a:t>
            </a:r>
            <a:r>
              <a:rPr lang="en-US" sz="1000" dirty="0">
                <a:ea typeface="+mj-lt"/>
                <a:cs typeface="+mj-lt"/>
              </a:rPr>
              <a:t> </a:t>
            </a:r>
            <a:r>
              <a:rPr lang="en-US" sz="1000" dirty="0" err="1">
                <a:ea typeface="+mj-lt"/>
                <a:cs typeface="+mj-lt"/>
              </a:rPr>
              <a:t>yakından</a:t>
            </a:r>
            <a:r>
              <a:rPr lang="en-US" sz="1000" dirty="0">
                <a:ea typeface="+mj-lt"/>
                <a:cs typeface="+mj-lt"/>
              </a:rPr>
              <a:t> </a:t>
            </a:r>
            <a:r>
              <a:rPr lang="en-US" sz="1000" dirty="0" err="1">
                <a:ea typeface="+mj-lt"/>
                <a:cs typeface="+mj-lt"/>
              </a:rPr>
              <a:t>takip</a:t>
            </a:r>
            <a:r>
              <a:rPr lang="en-US" sz="1000" dirty="0">
                <a:ea typeface="+mj-lt"/>
                <a:cs typeface="+mj-lt"/>
              </a:rPr>
              <a:t> </a:t>
            </a:r>
            <a:r>
              <a:rPr lang="en-US" sz="1000" dirty="0" err="1">
                <a:ea typeface="+mj-lt"/>
                <a:cs typeface="+mj-lt"/>
              </a:rPr>
              <a:t>etmeleri</a:t>
            </a:r>
            <a:r>
              <a:rPr lang="en-US" sz="1000" dirty="0">
                <a:ea typeface="+mj-lt"/>
                <a:cs typeface="+mj-lt"/>
              </a:rPr>
              <a:t> </a:t>
            </a:r>
            <a:r>
              <a:rPr lang="en-US" sz="1000" dirty="0" err="1">
                <a:ea typeface="+mj-lt"/>
                <a:cs typeface="+mj-lt"/>
              </a:rPr>
              <a:t>tavsiye</a:t>
            </a:r>
            <a:r>
              <a:rPr lang="en-US" sz="1000" dirty="0">
                <a:ea typeface="+mj-lt"/>
                <a:cs typeface="+mj-lt"/>
              </a:rPr>
              <a:t> </a:t>
            </a:r>
            <a:r>
              <a:rPr lang="en-US" sz="1000" dirty="0" err="1">
                <a:ea typeface="+mj-lt"/>
                <a:cs typeface="+mj-lt"/>
              </a:rPr>
              <a:t>ediliyor</a:t>
            </a:r>
            <a:r>
              <a:rPr lang="en-US" sz="1000" dirty="0">
                <a:ea typeface="+mj-lt"/>
                <a:cs typeface="+mj-lt"/>
              </a:rPr>
              <a:t>. </a:t>
            </a:r>
            <a:endParaRPr lang="en-US" dirty="0"/>
          </a:p>
          <a:p>
            <a:pPr marL="7620">
              <a:lnSpc>
                <a:spcPct val="112999"/>
              </a:lnSpc>
              <a:defRPr/>
            </a:pPr>
            <a:endParaRPr lang="en-US" sz="1000" u="none" strike="noStrike" dirty="0">
              <a:effectLst/>
              <a:latin typeface="Georgia" panose="02040502050405020303" pitchFamily="18" charset="0"/>
              <a:cs typeface="Poppins"/>
            </a:endParaRPr>
          </a:p>
        </p:txBody>
      </p:sp>
      <p:sp>
        <p:nvSpPr>
          <p:cNvPr id="19" name="Triangle 18">
            <a:extLst>
              <a:ext uri="{FF2B5EF4-FFF2-40B4-BE49-F238E27FC236}">
                <a16:creationId xmlns:a16="http://schemas.microsoft.com/office/drawing/2014/main" id="{5CC223FE-5E38-C5BB-BDA5-6E40270EC2FD}"/>
              </a:ext>
            </a:extLst>
          </p:cNvPr>
          <p:cNvSpPr/>
          <p:nvPr/>
        </p:nvSpPr>
        <p:spPr>
          <a:xfrm rot="5400000">
            <a:off x="563836" y="797399"/>
            <a:ext cx="348408" cy="268397"/>
          </a:xfrm>
          <a:prstGeom prst="triangle">
            <a:avLst/>
          </a:prstGeom>
          <a:solidFill>
            <a:schemeClr val="accent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4541" tIns="44541" rIns="44541" bIns="44541" numCol="1" spcCol="38100" rtlCol="0" anchor="ctr">
            <a:spAutoFit/>
          </a:bodyPr>
          <a:lstStyle/>
          <a:p>
            <a:pPr defTabSz="890808" hangingPunct="0"/>
            <a:endParaRPr lang="en-US" sz="1754">
              <a:solidFill>
                <a:srgbClr val="000000"/>
              </a:solidFill>
              <a:latin typeface="Arial"/>
              <a:ea typeface="Arial"/>
              <a:cs typeface="Arial"/>
              <a:sym typeface="Arial"/>
            </a:endParaRPr>
          </a:p>
        </p:txBody>
      </p:sp>
      <p:sp>
        <p:nvSpPr>
          <p:cNvPr id="23" name="Text Placeholder 1">
            <a:extLst>
              <a:ext uri="{FF2B5EF4-FFF2-40B4-BE49-F238E27FC236}">
                <a16:creationId xmlns:a16="http://schemas.microsoft.com/office/drawing/2014/main" id="{B636B819-394F-2FA0-771E-1F5C45E116B5}"/>
              </a:ext>
            </a:extLst>
          </p:cNvPr>
          <p:cNvSpPr txBox="1">
            <a:spLocks/>
          </p:cNvSpPr>
          <p:nvPr/>
        </p:nvSpPr>
        <p:spPr>
          <a:xfrm>
            <a:off x="2822090" y="6179160"/>
            <a:ext cx="2399475" cy="230402"/>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ts val="2480"/>
              </a:lnSpc>
              <a:defRPr/>
            </a:pPr>
            <a:r>
              <a:rPr lang="en-US" sz="1600">
                <a:latin typeface="Poppins Light" pitchFamily="2" charset="77"/>
                <a:cs typeface="Poppins Light" pitchFamily="2" charset="77"/>
              </a:rPr>
              <a:t>DOOH temsil edecek</a:t>
            </a:r>
          </a:p>
        </p:txBody>
      </p:sp>
      <p:sp>
        <p:nvSpPr>
          <p:cNvPr id="4" name="Text Placeholder 1">
            <a:extLst>
              <a:ext uri="{FF2B5EF4-FFF2-40B4-BE49-F238E27FC236}">
                <a16:creationId xmlns:a16="http://schemas.microsoft.com/office/drawing/2014/main" id="{899F8B2F-BBED-115C-B00C-54668DB1DFEA}"/>
              </a:ext>
            </a:extLst>
          </p:cNvPr>
          <p:cNvSpPr txBox="1">
            <a:spLocks/>
          </p:cNvSpPr>
          <p:nvPr/>
        </p:nvSpPr>
        <p:spPr>
          <a:xfrm>
            <a:off x="2803495" y="6942527"/>
            <a:ext cx="2229900" cy="48196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ts val="3580"/>
              </a:lnSpc>
              <a:spcAft>
                <a:spcPts val="0"/>
              </a:spcAft>
              <a:defRPr/>
            </a:pPr>
            <a:r>
              <a:rPr lang="en-US" sz="7200">
                <a:solidFill>
                  <a:schemeClr val="accent1"/>
                </a:solidFill>
                <a:latin typeface="Poppins Light" pitchFamily="2" charset="77"/>
                <a:cs typeface="Poppins Light" pitchFamily="2" charset="77"/>
              </a:rPr>
              <a:t>37.2</a:t>
            </a:r>
            <a:r>
              <a:rPr kumimoji="0" lang="en-US" sz="7200" u="none" strike="noStrike" kern="1200" cap="none" spc="0" normalizeH="0" baseline="30000" noProof="0">
                <a:ln>
                  <a:noFill/>
                </a:ln>
                <a:solidFill>
                  <a:schemeClr val="accent1"/>
                </a:solidFill>
                <a:effectLst/>
                <a:uLnTx/>
                <a:uFillTx/>
                <a:latin typeface="Poppins Light" pitchFamily="2" charset="77"/>
                <a:cs typeface="Poppins Light" pitchFamily="2" charset="77"/>
                <a:sym typeface="Poppins"/>
              </a:rPr>
              <a:t>%</a:t>
            </a:r>
            <a:endParaRPr lang="en-US" sz="7200" baseline="30000">
              <a:solidFill>
                <a:schemeClr val="accent1"/>
              </a:solidFill>
              <a:latin typeface="Poppins Light" pitchFamily="2" charset="77"/>
              <a:cs typeface="Poppins Light" pitchFamily="2" charset="77"/>
            </a:endParaRPr>
          </a:p>
        </p:txBody>
      </p:sp>
      <p:sp>
        <p:nvSpPr>
          <p:cNvPr id="6" name="Text Placeholder 1">
            <a:extLst>
              <a:ext uri="{FF2B5EF4-FFF2-40B4-BE49-F238E27FC236}">
                <a16:creationId xmlns:a16="http://schemas.microsoft.com/office/drawing/2014/main" id="{84C8A371-34E7-DDA0-EC8B-8ECCDBC14236}"/>
              </a:ext>
            </a:extLst>
          </p:cNvPr>
          <p:cNvSpPr txBox="1">
            <a:spLocks/>
          </p:cNvSpPr>
          <p:nvPr/>
        </p:nvSpPr>
        <p:spPr>
          <a:xfrm>
            <a:off x="5092720" y="6625131"/>
            <a:ext cx="1790154" cy="54296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00000"/>
              </a:lnSpc>
              <a:spcAft>
                <a:spcPts val="0"/>
              </a:spcAft>
              <a:defRPr/>
            </a:pPr>
            <a:r>
              <a:rPr lang="en-US" sz="1600">
                <a:latin typeface="Poppins Light"/>
                <a:cs typeface="Poppins Light"/>
              </a:rPr>
              <a:t>toplam OOH'ın </a:t>
            </a:r>
            <a:br>
              <a:rPr lang="en-US" sz="1600">
                <a:latin typeface="Poppins Light"/>
                <a:cs typeface="Poppins Light"/>
              </a:rPr>
            </a:br>
            <a:r>
              <a:rPr lang="en-US" sz="1600">
                <a:latin typeface="Poppins Light"/>
                <a:cs typeface="Poppins Light"/>
              </a:rPr>
              <a:t>2023, bir rakam </a:t>
            </a:r>
            <a:br>
              <a:rPr lang="en-US" sz="1600">
                <a:latin typeface="Poppins Light"/>
                <a:cs typeface="Poppins Light"/>
              </a:rPr>
            </a:br>
            <a:r>
              <a:rPr lang="en-US" sz="1600">
                <a:latin typeface="Poppins Light"/>
                <a:cs typeface="Poppins Light"/>
              </a:rPr>
              <a:t>büyüyecek olan  </a:t>
            </a:r>
            <a:endParaRPr lang="en-US" sz="1600">
              <a:latin typeface="Poppins Light" pitchFamily="2" charset="77"/>
              <a:cs typeface="Poppins Light" pitchFamily="2" charset="77"/>
            </a:endParaRPr>
          </a:p>
        </p:txBody>
      </p:sp>
      <p:sp>
        <p:nvSpPr>
          <p:cNvPr id="2" name="Text Placeholder 1">
            <a:extLst>
              <a:ext uri="{FF2B5EF4-FFF2-40B4-BE49-F238E27FC236}">
                <a16:creationId xmlns:a16="http://schemas.microsoft.com/office/drawing/2014/main" id="{78CD3444-4C8A-6F8B-A669-366FE0B0AB37}"/>
              </a:ext>
            </a:extLst>
          </p:cNvPr>
          <p:cNvSpPr txBox="1">
            <a:spLocks/>
          </p:cNvSpPr>
          <p:nvPr/>
        </p:nvSpPr>
        <p:spPr>
          <a:xfrm>
            <a:off x="4038384" y="7861526"/>
            <a:ext cx="2504083" cy="48196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ts val="3580"/>
              </a:lnSpc>
              <a:spcAft>
                <a:spcPts val="0"/>
              </a:spcAft>
              <a:defRPr/>
            </a:pPr>
            <a:r>
              <a:rPr lang="en-US" sz="7200">
                <a:solidFill>
                  <a:schemeClr val="accent1"/>
                </a:solidFill>
                <a:latin typeface="Poppins Light"/>
                <a:cs typeface="Poppins Light"/>
              </a:rPr>
              <a:t>43.0</a:t>
            </a:r>
            <a:r>
              <a:rPr kumimoji="0" lang="en-US" sz="7200" u="none" strike="noStrike" kern="1200" cap="none" spc="0" normalizeH="0" baseline="30000" noProof="0">
                <a:ln>
                  <a:noFill/>
                </a:ln>
                <a:solidFill>
                  <a:schemeClr val="accent1"/>
                </a:solidFill>
                <a:effectLst/>
                <a:uLnTx/>
                <a:uFillTx/>
                <a:latin typeface="Poppins Light"/>
                <a:cs typeface="Poppins Light"/>
                <a:sym typeface="Poppins"/>
              </a:rPr>
              <a:t>%</a:t>
            </a:r>
            <a:endParaRPr lang="en-US" sz="7200" baseline="30000">
              <a:solidFill>
                <a:schemeClr val="accent1"/>
              </a:solidFill>
              <a:latin typeface="Poppins Light"/>
              <a:cs typeface="Poppins Light"/>
            </a:endParaRPr>
          </a:p>
        </p:txBody>
      </p:sp>
      <p:sp>
        <p:nvSpPr>
          <p:cNvPr id="7" name="Text Placeholder 1">
            <a:extLst>
              <a:ext uri="{FF2B5EF4-FFF2-40B4-BE49-F238E27FC236}">
                <a16:creationId xmlns:a16="http://schemas.microsoft.com/office/drawing/2014/main" id="{643ECA77-C11C-01E0-E041-A6C42A1612CE}"/>
              </a:ext>
            </a:extLst>
          </p:cNvPr>
          <p:cNvSpPr txBox="1">
            <a:spLocks/>
          </p:cNvSpPr>
          <p:nvPr/>
        </p:nvSpPr>
        <p:spPr>
          <a:xfrm>
            <a:off x="6312007" y="7955824"/>
            <a:ext cx="902789" cy="256050"/>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ts val="2360"/>
              </a:lnSpc>
              <a:spcAft>
                <a:spcPts val="0"/>
              </a:spcAft>
              <a:defRPr/>
            </a:pPr>
            <a:r>
              <a:rPr lang="en-US" sz="1600">
                <a:latin typeface="Poppins Light" pitchFamily="2" charset="77"/>
                <a:cs typeface="Poppins Light" pitchFamily="2" charset="77"/>
              </a:rPr>
              <a:t>2028'de.</a:t>
            </a:r>
          </a:p>
        </p:txBody>
      </p:sp>
      <p:sp>
        <p:nvSpPr>
          <p:cNvPr id="13" name="Text Placeholder 1">
            <a:extLst>
              <a:ext uri="{FF2B5EF4-FFF2-40B4-BE49-F238E27FC236}">
                <a16:creationId xmlns:a16="http://schemas.microsoft.com/office/drawing/2014/main" id="{A4310C4C-6F18-1BC7-058F-6A23B85EBF78}"/>
              </a:ext>
            </a:extLst>
          </p:cNvPr>
          <p:cNvSpPr txBox="1">
            <a:spLocks/>
          </p:cNvSpPr>
          <p:nvPr/>
        </p:nvSpPr>
        <p:spPr>
          <a:xfrm>
            <a:off x="931675" y="1836291"/>
            <a:ext cx="6438900" cy="155086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3999"/>
              </a:lnSpc>
              <a:defRPr/>
            </a:pPr>
            <a:r>
              <a:rPr lang="tr-TR" sz="1000" dirty="0">
                <a:ea typeface="+mj-lt"/>
                <a:cs typeface="+mj-lt"/>
              </a:rPr>
              <a:t>Global</a:t>
            </a:r>
            <a:r>
              <a:rPr lang="en-US" sz="1000" dirty="0">
                <a:ea typeface="+mj-lt"/>
                <a:cs typeface="+mj-lt"/>
              </a:rPr>
              <a:t> </a:t>
            </a:r>
            <a:r>
              <a:rPr lang="tr-TR" sz="1000" dirty="0">
                <a:ea typeface="+mj-lt"/>
                <a:cs typeface="+mj-lt"/>
              </a:rPr>
              <a:t>açıkhava</a:t>
            </a:r>
            <a:r>
              <a:rPr lang="en-US" sz="1000" dirty="0">
                <a:ea typeface="+mj-lt"/>
                <a:cs typeface="+mj-lt"/>
              </a:rPr>
              <a:t> </a:t>
            </a:r>
            <a:r>
              <a:rPr lang="en-US" sz="1000" dirty="0" err="1">
                <a:ea typeface="+mj-lt"/>
                <a:cs typeface="+mj-lt"/>
              </a:rPr>
              <a:t>reklam</a:t>
            </a:r>
            <a:r>
              <a:rPr lang="en-US" sz="1000" dirty="0">
                <a:ea typeface="+mj-lt"/>
                <a:cs typeface="+mj-lt"/>
              </a:rPr>
              <a:t> (OOH) </a:t>
            </a:r>
            <a:r>
              <a:rPr lang="en-US" sz="1000" dirty="0" err="1">
                <a:ea typeface="+mj-lt"/>
                <a:cs typeface="+mj-lt"/>
              </a:rPr>
              <a:t>kanalı</a:t>
            </a:r>
            <a:r>
              <a:rPr lang="en-US" sz="1000" dirty="0">
                <a:ea typeface="+mj-lt"/>
                <a:cs typeface="+mj-lt"/>
              </a:rPr>
              <a:t>, </a:t>
            </a:r>
            <a:r>
              <a:rPr lang="en-US" sz="1000" dirty="0" err="1">
                <a:ea typeface="+mj-lt"/>
                <a:cs typeface="+mj-lt"/>
              </a:rPr>
              <a:t>Aralık</a:t>
            </a:r>
            <a:r>
              <a:rPr lang="en-US" sz="1000" dirty="0">
                <a:ea typeface="+mj-lt"/>
                <a:cs typeface="+mj-lt"/>
              </a:rPr>
              <a:t> 2022 </a:t>
            </a:r>
            <a:r>
              <a:rPr lang="en-US" sz="1000" dirty="0" err="1">
                <a:ea typeface="+mj-lt"/>
                <a:cs typeface="+mj-lt"/>
              </a:rPr>
              <a:t>tahm</a:t>
            </a:r>
            <a:r>
              <a:rPr lang="tr-TR" sz="1000" dirty="0">
                <a:ea typeface="+mj-lt"/>
                <a:cs typeface="+mj-lt"/>
              </a:rPr>
              <a:t>inin</a:t>
            </a:r>
            <a:r>
              <a:rPr lang="en-US" sz="1000" dirty="0">
                <a:ea typeface="+mj-lt"/>
                <a:cs typeface="+mj-lt"/>
              </a:rPr>
              <a:t>de </a:t>
            </a:r>
            <a:r>
              <a:rPr lang="tr-TR" sz="1000" dirty="0">
                <a:ea typeface="+mj-lt"/>
                <a:cs typeface="+mj-lt"/>
              </a:rPr>
              <a:t>öngörülenden </a:t>
            </a:r>
            <a:r>
              <a:rPr lang="en-US" sz="1000" dirty="0" err="1">
                <a:ea typeface="+mj-lt"/>
                <a:cs typeface="+mj-lt"/>
              </a:rPr>
              <a:t>bir</a:t>
            </a:r>
            <a:r>
              <a:rPr lang="en-US" sz="1000" dirty="0">
                <a:ea typeface="+mj-lt"/>
                <a:cs typeface="+mj-lt"/>
              </a:rPr>
              <a:t> yıl </a:t>
            </a:r>
            <a:r>
              <a:rPr lang="en-US" sz="1000" dirty="0" err="1">
                <a:ea typeface="+mj-lt"/>
                <a:cs typeface="+mj-lt"/>
              </a:rPr>
              <a:t>önce</a:t>
            </a:r>
            <a:r>
              <a:rPr lang="en-US" sz="1000" dirty="0">
                <a:ea typeface="+mj-lt"/>
                <a:cs typeface="+mj-lt"/>
              </a:rPr>
              <a:t> 2019 </a:t>
            </a:r>
            <a:r>
              <a:rPr lang="en-US" sz="1000" dirty="0" err="1">
                <a:ea typeface="+mj-lt"/>
                <a:cs typeface="+mj-lt"/>
              </a:rPr>
              <a:t>gelir</a:t>
            </a:r>
            <a:r>
              <a:rPr lang="en-US" sz="1000" dirty="0">
                <a:ea typeface="+mj-lt"/>
                <a:cs typeface="+mj-lt"/>
              </a:rPr>
              <a:t> </a:t>
            </a:r>
            <a:r>
              <a:rPr lang="en-US" sz="1000" dirty="0" err="1">
                <a:ea typeface="+mj-lt"/>
                <a:cs typeface="+mj-lt"/>
              </a:rPr>
              <a:t>seviyelerini</a:t>
            </a:r>
            <a:r>
              <a:rPr lang="en-US" sz="1000" dirty="0">
                <a:ea typeface="+mj-lt"/>
                <a:cs typeface="+mj-lt"/>
              </a:rPr>
              <a:t> </a:t>
            </a:r>
            <a:r>
              <a:rPr lang="en-US" sz="1000" dirty="0" err="1">
                <a:ea typeface="+mj-lt"/>
                <a:cs typeface="+mj-lt"/>
              </a:rPr>
              <a:t>aşmayı</a:t>
            </a:r>
            <a:r>
              <a:rPr lang="en-US" sz="1000" dirty="0">
                <a:ea typeface="+mj-lt"/>
                <a:cs typeface="+mj-lt"/>
              </a:rPr>
              <a:t> </a:t>
            </a:r>
            <a:r>
              <a:rPr lang="en-US" sz="1000" dirty="0" err="1">
                <a:ea typeface="+mj-lt"/>
                <a:cs typeface="+mj-lt"/>
              </a:rPr>
              <a:t>başardı</a:t>
            </a:r>
            <a:r>
              <a:rPr lang="en-US" sz="1000" dirty="0">
                <a:ea typeface="+mj-lt"/>
                <a:cs typeface="+mj-lt"/>
              </a:rPr>
              <a:t> (11,8 </a:t>
            </a:r>
            <a:r>
              <a:rPr lang="en-US" sz="1000" dirty="0" err="1">
                <a:ea typeface="+mj-lt"/>
                <a:cs typeface="+mj-lt"/>
              </a:rPr>
              <a:t>milyon</a:t>
            </a:r>
            <a:r>
              <a:rPr lang="en-US" sz="1000" dirty="0">
                <a:ea typeface="+mj-lt"/>
                <a:cs typeface="+mj-lt"/>
              </a:rPr>
              <a:t> $'</a:t>
            </a:r>
            <a:r>
              <a:rPr lang="en-US" sz="1000" dirty="0" err="1">
                <a:ea typeface="+mj-lt"/>
                <a:cs typeface="+mj-lt"/>
              </a:rPr>
              <a:t>lık</a:t>
            </a:r>
            <a:r>
              <a:rPr lang="en-US" sz="1000" dirty="0">
                <a:ea typeface="+mj-lt"/>
                <a:cs typeface="+mj-lt"/>
              </a:rPr>
              <a:t> </a:t>
            </a:r>
            <a:r>
              <a:rPr lang="en-US" sz="1000" dirty="0" err="1">
                <a:ea typeface="+mj-lt"/>
                <a:cs typeface="+mj-lt"/>
              </a:rPr>
              <a:t>küçük</a:t>
            </a:r>
            <a:r>
              <a:rPr lang="en-US" sz="1000" dirty="0">
                <a:ea typeface="+mj-lt"/>
                <a:cs typeface="+mj-lt"/>
              </a:rPr>
              <a:t> </a:t>
            </a:r>
            <a:r>
              <a:rPr lang="en-US" sz="1000" dirty="0" err="1">
                <a:ea typeface="+mj-lt"/>
                <a:cs typeface="+mj-lt"/>
              </a:rPr>
              <a:t>bir</a:t>
            </a:r>
            <a:r>
              <a:rPr lang="en-US" sz="1000" dirty="0">
                <a:ea typeface="+mj-lt"/>
                <a:cs typeface="+mj-lt"/>
              </a:rPr>
              <a:t> </a:t>
            </a:r>
            <a:r>
              <a:rPr lang="en-US" sz="1000" dirty="0" err="1">
                <a:ea typeface="+mj-lt"/>
                <a:cs typeface="+mj-lt"/>
              </a:rPr>
              <a:t>farkla</a:t>
            </a:r>
            <a:r>
              <a:rPr lang="en-US" sz="1000" dirty="0">
                <a:ea typeface="+mj-lt"/>
                <a:cs typeface="+mj-lt"/>
              </a:rPr>
              <a:t> da </a:t>
            </a:r>
            <a:r>
              <a:rPr lang="en-US" sz="1000" dirty="0" err="1">
                <a:ea typeface="+mj-lt"/>
                <a:cs typeface="+mj-lt"/>
              </a:rPr>
              <a:t>olsa</a:t>
            </a:r>
            <a:r>
              <a:rPr lang="en-US" sz="1000" dirty="0">
                <a:ea typeface="+mj-lt"/>
                <a:cs typeface="+mj-lt"/>
              </a:rPr>
              <a:t>). 2023'teki </a:t>
            </a:r>
            <a:r>
              <a:rPr lang="en-US" sz="1000" dirty="0" err="1">
                <a:ea typeface="+mj-lt"/>
                <a:cs typeface="+mj-lt"/>
              </a:rPr>
              <a:t>büyümenin</a:t>
            </a:r>
            <a:r>
              <a:rPr lang="en-US" sz="1000" dirty="0">
                <a:ea typeface="+mj-lt"/>
                <a:cs typeface="+mj-lt"/>
              </a:rPr>
              <a:t> (hem </a:t>
            </a:r>
            <a:r>
              <a:rPr lang="en-US" sz="1000" dirty="0" err="1">
                <a:ea typeface="+mj-lt"/>
                <a:cs typeface="+mj-lt"/>
              </a:rPr>
              <a:t>geleneksel</a:t>
            </a:r>
            <a:r>
              <a:rPr lang="en-US" sz="1000" dirty="0">
                <a:ea typeface="+mj-lt"/>
                <a:cs typeface="+mj-lt"/>
              </a:rPr>
              <a:t> hem de </a:t>
            </a:r>
            <a:r>
              <a:rPr lang="en-US" sz="1000" dirty="0" err="1">
                <a:ea typeface="+mj-lt"/>
                <a:cs typeface="+mj-lt"/>
              </a:rPr>
              <a:t>dijital</a:t>
            </a:r>
            <a:r>
              <a:rPr lang="en-US" sz="1000" dirty="0">
                <a:ea typeface="+mj-lt"/>
                <a:cs typeface="+mj-lt"/>
              </a:rPr>
              <a:t> </a:t>
            </a:r>
            <a:r>
              <a:rPr lang="en-US" sz="1000" u="none" strike="noStrike" dirty="0">
                <a:effectLst/>
                <a:ea typeface="+mj-lt"/>
                <a:cs typeface="+mj-lt"/>
              </a:rPr>
              <a:t>OOH </a:t>
            </a:r>
            <a:r>
              <a:rPr lang="en-US" sz="1000" dirty="0" err="1">
                <a:ea typeface="+mj-lt"/>
                <a:cs typeface="+mj-lt"/>
              </a:rPr>
              <a:t>dahil</a:t>
            </a:r>
            <a:r>
              <a:rPr lang="en-US" sz="1000" dirty="0">
                <a:ea typeface="+mj-lt"/>
                <a:cs typeface="+mj-lt"/>
              </a:rPr>
              <a:t>), 2022'de %40,4 </a:t>
            </a:r>
            <a:r>
              <a:rPr lang="en-US" sz="1000" dirty="0" err="1">
                <a:ea typeface="+mj-lt"/>
                <a:cs typeface="+mj-lt"/>
              </a:rPr>
              <a:t>geriledikten</a:t>
            </a:r>
            <a:r>
              <a:rPr lang="en-US" sz="1000" dirty="0">
                <a:ea typeface="+mj-lt"/>
                <a:cs typeface="+mj-lt"/>
              </a:rPr>
              <a:t> </a:t>
            </a:r>
            <a:r>
              <a:rPr lang="en-US" sz="1000" dirty="0" err="1">
                <a:ea typeface="+mj-lt"/>
                <a:cs typeface="+mj-lt"/>
              </a:rPr>
              <a:t>sonra</a:t>
            </a:r>
            <a:r>
              <a:rPr lang="en-US" sz="1000" dirty="0">
                <a:ea typeface="+mj-lt"/>
                <a:cs typeface="+mj-lt"/>
              </a:rPr>
              <a:t> 2023'te %39,7 </a:t>
            </a:r>
            <a:r>
              <a:rPr lang="en-US" sz="1000" dirty="0" err="1">
                <a:ea typeface="+mj-lt"/>
                <a:cs typeface="+mj-lt"/>
              </a:rPr>
              <a:t>artış</a:t>
            </a:r>
            <a:r>
              <a:rPr lang="en-US" sz="1000" dirty="0">
                <a:ea typeface="+mj-lt"/>
                <a:cs typeface="+mj-lt"/>
              </a:rPr>
              <a:t> </a:t>
            </a:r>
            <a:r>
              <a:rPr lang="en-US" sz="1000" dirty="0" err="1">
                <a:ea typeface="+mj-lt"/>
                <a:cs typeface="+mj-lt"/>
              </a:rPr>
              <a:t>gösterecek</a:t>
            </a:r>
            <a:r>
              <a:rPr lang="en-US" sz="1000" dirty="0">
                <a:ea typeface="+mj-lt"/>
                <a:cs typeface="+mj-lt"/>
              </a:rPr>
              <a:t> </a:t>
            </a:r>
            <a:r>
              <a:rPr lang="en-US" sz="1000" dirty="0" err="1">
                <a:ea typeface="+mj-lt"/>
                <a:cs typeface="+mj-lt"/>
              </a:rPr>
              <a:t>olan</a:t>
            </a:r>
            <a:r>
              <a:rPr lang="en-US" sz="1000" dirty="0">
                <a:ea typeface="+mj-lt"/>
                <a:cs typeface="+mj-lt"/>
              </a:rPr>
              <a:t> </a:t>
            </a:r>
            <a:r>
              <a:rPr lang="en-US" sz="1000" dirty="0" err="1">
                <a:ea typeface="+mj-lt"/>
                <a:cs typeface="+mj-lt"/>
              </a:rPr>
              <a:t>Çin'deki</a:t>
            </a:r>
            <a:r>
              <a:rPr lang="en-US" sz="1000" dirty="0">
                <a:ea typeface="+mj-lt"/>
                <a:cs typeface="+mj-lt"/>
              </a:rPr>
              <a:t> </a:t>
            </a:r>
            <a:r>
              <a:rPr lang="en-US" sz="1000" dirty="0" err="1">
                <a:ea typeface="+mj-lt"/>
                <a:cs typeface="+mj-lt"/>
              </a:rPr>
              <a:t>toparlanma</a:t>
            </a:r>
            <a:r>
              <a:rPr lang="en-US" sz="1000" dirty="0">
                <a:ea typeface="+mj-lt"/>
                <a:cs typeface="+mj-lt"/>
              </a:rPr>
              <a:t> </a:t>
            </a:r>
            <a:r>
              <a:rPr lang="en-US" sz="1000" dirty="0" err="1">
                <a:ea typeface="+mj-lt"/>
                <a:cs typeface="+mj-lt"/>
              </a:rPr>
              <a:t>sayesinde</a:t>
            </a:r>
            <a:r>
              <a:rPr lang="en-US" sz="1000" dirty="0">
                <a:ea typeface="+mj-lt"/>
                <a:cs typeface="+mj-lt"/>
              </a:rPr>
              <a:t> %12,7 </a:t>
            </a:r>
            <a:r>
              <a:rPr lang="en-US" sz="1000" dirty="0" err="1">
                <a:ea typeface="+mj-lt"/>
                <a:cs typeface="+mj-lt"/>
              </a:rPr>
              <a:t>olacağı</a:t>
            </a:r>
            <a:r>
              <a:rPr lang="en-US" sz="1000" dirty="0">
                <a:ea typeface="+mj-lt"/>
                <a:cs typeface="+mj-lt"/>
              </a:rPr>
              <a:t> </a:t>
            </a:r>
            <a:r>
              <a:rPr lang="en-US" sz="1000" dirty="0" err="1">
                <a:ea typeface="+mj-lt"/>
                <a:cs typeface="+mj-lt"/>
              </a:rPr>
              <a:t>tahmin</a:t>
            </a:r>
            <a:r>
              <a:rPr lang="en-US" sz="1000" dirty="0">
                <a:ea typeface="+mj-lt"/>
                <a:cs typeface="+mj-lt"/>
              </a:rPr>
              <a:t> </a:t>
            </a:r>
            <a:r>
              <a:rPr lang="en-US" sz="1000" dirty="0" err="1">
                <a:ea typeface="+mj-lt"/>
                <a:cs typeface="+mj-lt"/>
              </a:rPr>
              <a:t>ediliyor</a:t>
            </a:r>
            <a:r>
              <a:rPr lang="en-US" sz="1000" u="none" strike="noStrike" dirty="0">
                <a:effectLst/>
                <a:ea typeface="+mj-lt"/>
                <a:cs typeface="+mj-lt"/>
              </a:rPr>
              <a:t>. </a:t>
            </a:r>
            <a:r>
              <a:rPr lang="en-US" sz="1000" dirty="0" err="1">
                <a:ea typeface="+mj-lt"/>
                <a:cs typeface="+mj-lt"/>
              </a:rPr>
              <a:t>Çin</a:t>
            </a:r>
            <a:r>
              <a:rPr lang="en-US" sz="1000" dirty="0">
                <a:ea typeface="+mj-lt"/>
                <a:cs typeface="+mj-lt"/>
              </a:rPr>
              <a:t> </a:t>
            </a:r>
            <a:r>
              <a:rPr lang="tr-TR" sz="1000" dirty="0">
                <a:ea typeface="+mj-lt"/>
                <a:cs typeface="+mj-lt"/>
              </a:rPr>
              <a:t>haricinde</a:t>
            </a:r>
            <a:r>
              <a:rPr lang="en-US" sz="1000" u="none" strike="noStrike" dirty="0">
                <a:effectLst/>
                <a:ea typeface="+mj-lt"/>
                <a:cs typeface="+mj-lt"/>
              </a:rPr>
              <a:t>, </a:t>
            </a:r>
            <a:r>
              <a:rPr lang="tr-TR" sz="1000" u="none" strike="noStrike" dirty="0">
                <a:effectLst/>
                <a:ea typeface="+mj-lt"/>
                <a:cs typeface="+mj-lt"/>
              </a:rPr>
              <a:t>Global</a:t>
            </a:r>
            <a:r>
              <a:rPr lang="en-US" sz="1000" dirty="0">
                <a:ea typeface="+mj-lt"/>
                <a:cs typeface="+mj-lt"/>
              </a:rPr>
              <a:t> OOH </a:t>
            </a:r>
            <a:r>
              <a:rPr lang="en-US" sz="1000" dirty="0" err="1">
                <a:ea typeface="+mj-lt"/>
                <a:cs typeface="+mj-lt"/>
              </a:rPr>
              <a:t>büyümesinin</a:t>
            </a:r>
            <a:r>
              <a:rPr lang="en-US" sz="1000" dirty="0">
                <a:ea typeface="+mj-lt"/>
                <a:cs typeface="+mj-lt"/>
              </a:rPr>
              <a:t> 2023 </a:t>
            </a:r>
            <a:r>
              <a:rPr lang="en-US" sz="1000" dirty="0" err="1">
                <a:ea typeface="+mj-lt"/>
                <a:cs typeface="+mj-lt"/>
              </a:rPr>
              <a:t>yılında</a:t>
            </a:r>
            <a:r>
              <a:rPr lang="en-US" sz="1000" dirty="0">
                <a:ea typeface="+mj-lt"/>
                <a:cs typeface="+mj-lt"/>
              </a:rPr>
              <a:t> %7,5 </a:t>
            </a:r>
            <a:r>
              <a:rPr lang="en-US" sz="1000" dirty="0" err="1">
                <a:ea typeface="+mj-lt"/>
                <a:cs typeface="+mj-lt"/>
              </a:rPr>
              <a:t>olacağı</a:t>
            </a:r>
            <a:r>
              <a:rPr lang="en-US" sz="1000" dirty="0">
                <a:ea typeface="+mj-lt"/>
                <a:cs typeface="+mj-lt"/>
              </a:rPr>
              <a:t> </a:t>
            </a:r>
            <a:r>
              <a:rPr lang="en-US" sz="1000" dirty="0" err="1">
                <a:ea typeface="+mj-lt"/>
                <a:cs typeface="+mj-lt"/>
              </a:rPr>
              <a:t>tahmin</a:t>
            </a:r>
            <a:r>
              <a:rPr lang="en-US" sz="1000" dirty="0">
                <a:ea typeface="+mj-lt"/>
                <a:cs typeface="+mj-lt"/>
              </a:rPr>
              <a:t> </a:t>
            </a:r>
            <a:r>
              <a:rPr lang="en-US" sz="1000" dirty="0" err="1">
                <a:ea typeface="+mj-lt"/>
                <a:cs typeface="+mj-lt"/>
              </a:rPr>
              <a:t>edilmektedir</a:t>
            </a:r>
            <a:r>
              <a:rPr lang="en-US" sz="1000" u="none" strike="noStrike" dirty="0">
                <a:effectLst/>
                <a:ea typeface="+mj-lt"/>
                <a:cs typeface="+mj-lt"/>
              </a:rPr>
              <a:t>. </a:t>
            </a:r>
            <a:r>
              <a:rPr lang="en-US" sz="1000" dirty="0" err="1">
                <a:ea typeface="+mj-lt"/>
                <a:cs typeface="+mj-lt"/>
              </a:rPr>
              <a:t>Büyümenin</a:t>
            </a:r>
            <a:r>
              <a:rPr lang="en-US" sz="1000" dirty="0">
                <a:ea typeface="+mj-lt"/>
                <a:cs typeface="+mj-lt"/>
              </a:rPr>
              <a:t> 2028 </a:t>
            </a:r>
            <a:r>
              <a:rPr lang="en-US" sz="1000" dirty="0" err="1">
                <a:ea typeface="+mj-lt"/>
                <a:cs typeface="+mj-lt"/>
              </a:rPr>
              <a:t>yılına</a:t>
            </a:r>
            <a:r>
              <a:rPr lang="en-US" sz="1000" dirty="0">
                <a:ea typeface="+mj-lt"/>
                <a:cs typeface="+mj-lt"/>
              </a:rPr>
              <a:t> kadar </a:t>
            </a:r>
            <a:r>
              <a:rPr lang="en-US" sz="1000" dirty="0" err="1">
                <a:ea typeface="+mj-lt"/>
                <a:cs typeface="+mj-lt"/>
              </a:rPr>
              <a:t>devam</a:t>
            </a:r>
            <a:r>
              <a:rPr lang="en-US" sz="1000" dirty="0">
                <a:ea typeface="+mj-lt"/>
                <a:cs typeface="+mj-lt"/>
              </a:rPr>
              <a:t> </a:t>
            </a:r>
            <a:r>
              <a:rPr lang="en-US" sz="1000" dirty="0" err="1">
                <a:ea typeface="+mj-lt"/>
                <a:cs typeface="+mj-lt"/>
              </a:rPr>
              <a:t>etmesi</a:t>
            </a:r>
            <a:r>
              <a:rPr lang="tr-TR" sz="1000" dirty="0">
                <a:ea typeface="+mj-lt"/>
                <a:cs typeface="+mj-lt"/>
              </a:rPr>
              <a:t> bekleniyor</a:t>
            </a:r>
            <a:r>
              <a:rPr lang="en-US" sz="1000" dirty="0">
                <a:ea typeface="+mj-lt"/>
                <a:cs typeface="+mj-lt"/>
              </a:rPr>
              <a:t>.</a:t>
            </a:r>
          </a:p>
          <a:p>
            <a:pPr marL="7620">
              <a:lnSpc>
                <a:spcPct val="113999"/>
              </a:lnSpc>
              <a:defRPr/>
            </a:pPr>
            <a:r>
              <a:rPr lang="en-US" sz="1000" dirty="0" err="1">
                <a:ea typeface="+mj-lt"/>
                <a:cs typeface="+mj-lt"/>
              </a:rPr>
              <a:t>Dijital</a:t>
            </a:r>
            <a:r>
              <a:rPr lang="en-US" sz="1000" dirty="0">
                <a:ea typeface="+mj-lt"/>
                <a:cs typeface="+mj-lt"/>
              </a:rPr>
              <a:t> OOH </a:t>
            </a:r>
            <a:r>
              <a:rPr lang="en-US" sz="1000" dirty="0" err="1">
                <a:ea typeface="+mj-lt"/>
                <a:cs typeface="+mj-lt"/>
              </a:rPr>
              <a:t>ayrı</a:t>
            </a:r>
            <a:r>
              <a:rPr lang="en-US" sz="1000" dirty="0">
                <a:ea typeface="+mj-lt"/>
                <a:cs typeface="+mj-lt"/>
              </a:rPr>
              <a:t> </a:t>
            </a:r>
            <a:r>
              <a:rPr lang="en-US" sz="1000" u="none" strike="noStrike" dirty="0" err="1">
                <a:effectLst/>
                <a:ea typeface="+mj-lt"/>
                <a:cs typeface="+mj-lt"/>
              </a:rPr>
              <a:t>olarak</a:t>
            </a:r>
            <a:r>
              <a:rPr lang="en-US" sz="1000" dirty="0">
                <a:ea typeface="+mj-lt"/>
                <a:cs typeface="+mj-lt"/>
              </a:rPr>
              <a:t> </a:t>
            </a:r>
            <a:r>
              <a:rPr lang="en-US" sz="1000" dirty="0" err="1">
                <a:ea typeface="+mj-lt"/>
                <a:cs typeface="+mj-lt"/>
              </a:rPr>
              <a:t>ele</a:t>
            </a:r>
            <a:r>
              <a:rPr lang="en-US" sz="1000" dirty="0">
                <a:ea typeface="+mj-lt"/>
                <a:cs typeface="+mj-lt"/>
              </a:rPr>
              <a:t> </a:t>
            </a:r>
            <a:r>
              <a:rPr lang="en-US" sz="1000" dirty="0" err="1">
                <a:ea typeface="+mj-lt"/>
                <a:cs typeface="+mj-lt"/>
              </a:rPr>
              <a:t>alındığında</a:t>
            </a:r>
            <a:r>
              <a:rPr lang="en-US" sz="1000" dirty="0">
                <a:ea typeface="+mj-lt"/>
                <a:cs typeface="+mj-lt"/>
              </a:rPr>
              <a:t>, 2023 </a:t>
            </a:r>
            <a:r>
              <a:rPr lang="en-US" sz="1000" dirty="0" err="1">
                <a:ea typeface="+mj-lt"/>
                <a:cs typeface="+mj-lt"/>
              </a:rPr>
              <a:t>yılında</a:t>
            </a:r>
            <a:r>
              <a:rPr lang="en-US" sz="1000" dirty="0">
                <a:ea typeface="+mj-lt"/>
                <a:cs typeface="+mj-lt"/>
              </a:rPr>
              <a:t> %26,1 </a:t>
            </a:r>
            <a:r>
              <a:rPr lang="en-US" sz="1000" dirty="0" err="1">
                <a:ea typeface="+mj-lt"/>
                <a:cs typeface="+mj-lt"/>
              </a:rPr>
              <a:t>büyüyerek</a:t>
            </a:r>
            <a:r>
              <a:rPr lang="en-US" sz="1000" dirty="0">
                <a:ea typeface="+mj-lt"/>
                <a:cs typeface="+mj-lt"/>
              </a:rPr>
              <a:t> 13,3 </a:t>
            </a:r>
            <a:r>
              <a:rPr lang="en-US" sz="1000" dirty="0" err="1">
                <a:ea typeface="+mj-lt"/>
                <a:cs typeface="+mj-lt"/>
              </a:rPr>
              <a:t>milyar</a:t>
            </a:r>
            <a:r>
              <a:rPr lang="en-US" sz="1000" dirty="0">
                <a:ea typeface="+mj-lt"/>
                <a:cs typeface="+mj-lt"/>
              </a:rPr>
              <a:t> </a:t>
            </a:r>
            <a:r>
              <a:rPr lang="en-US" sz="1000" dirty="0" err="1">
                <a:ea typeface="+mj-lt"/>
                <a:cs typeface="+mj-lt"/>
              </a:rPr>
              <a:t>dolara</a:t>
            </a:r>
            <a:r>
              <a:rPr lang="en-US" sz="1000" dirty="0">
                <a:ea typeface="+mj-lt"/>
                <a:cs typeface="+mj-lt"/>
              </a:rPr>
              <a:t> </a:t>
            </a:r>
            <a:r>
              <a:rPr lang="en-US" sz="1000" dirty="0" err="1">
                <a:ea typeface="+mj-lt"/>
                <a:cs typeface="+mj-lt"/>
              </a:rPr>
              <a:t>ulaşacağı</a:t>
            </a:r>
            <a:r>
              <a:rPr lang="en-US" sz="1000" dirty="0">
                <a:ea typeface="+mj-lt"/>
                <a:cs typeface="+mj-lt"/>
              </a:rPr>
              <a:t> </a:t>
            </a:r>
            <a:r>
              <a:rPr lang="en-US" sz="1000" dirty="0" err="1">
                <a:ea typeface="+mj-lt"/>
                <a:cs typeface="+mj-lt"/>
              </a:rPr>
              <a:t>tahmin</a:t>
            </a:r>
            <a:r>
              <a:rPr lang="en-US" sz="1000" dirty="0">
                <a:ea typeface="+mj-lt"/>
                <a:cs typeface="+mj-lt"/>
              </a:rPr>
              <a:t> </a:t>
            </a:r>
            <a:r>
              <a:rPr lang="en-US" sz="1000" dirty="0" err="1">
                <a:ea typeface="+mj-lt"/>
                <a:cs typeface="+mj-lt"/>
              </a:rPr>
              <a:t>edilmektedir</a:t>
            </a:r>
            <a:r>
              <a:rPr lang="en-US" sz="1000" u="none" strike="noStrike" dirty="0">
                <a:effectLst/>
                <a:ea typeface="+mj-lt"/>
                <a:cs typeface="+mj-lt"/>
              </a:rPr>
              <a:t>. </a:t>
            </a:r>
            <a:r>
              <a:rPr lang="en-US" sz="1000" dirty="0">
                <a:ea typeface="+mj-lt"/>
                <a:cs typeface="+mj-lt"/>
              </a:rPr>
              <a:t>Bu, 2020’</a:t>
            </a:r>
            <a:r>
              <a:rPr lang="en-US" sz="1000" u="none" strike="noStrike" dirty="0">
                <a:effectLst/>
                <a:ea typeface="+mj-lt"/>
                <a:cs typeface="+mj-lt"/>
              </a:rPr>
              <a:t>de </a:t>
            </a:r>
            <a:r>
              <a:rPr lang="tr-TR" sz="1000" u="none" strike="noStrike" dirty="0">
                <a:effectLst/>
                <a:ea typeface="+mj-lt"/>
                <a:cs typeface="+mj-lt"/>
              </a:rPr>
              <a:t>global</a:t>
            </a:r>
            <a:r>
              <a:rPr lang="en-US" sz="1000" dirty="0">
                <a:ea typeface="+mj-lt"/>
                <a:cs typeface="+mj-lt"/>
              </a:rPr>
              <a:t> </a:t>
            </a:r>
            <a:r>
              <a:rPr lang="en-US" sz="1000" dirty="0" err="1">
                <a:ea typeface="+mj-lt"/>
                <a:cs typeface="+mj-lt"/>
              </a:rPr>
              <a:t>olarak</a:t>
            </a:r>
            <a:r>
              <a:rPr lang="en-US" sz="1000" dirty="0">
                <a:ea typeface="+mj-lt"/>
                <a:cs typeface="+mj-lt"/>
              </a:rPr>
              <a:t> </a:t>
            </a:r>
            <a:r>
              <a:rPr lang="en-US" sz="1000" dirty="0" err="1">
                <a:ea typeface="+mj-lt"/>
                <a:cs typeface="+mj-lt"/>
              </a:rPr>
              <a:t>ve</a:t>
            </a:r>
            <a:r>
              <a:rPr lang="en-US" sz="1000" dirty="0">
                <a:ea typeface="+mj-lt"/>
                <a:cs typeface="+mj-lt"/>
              </a:rPr>
              <a:t> 2022'</a:t>
            </a:r>
            <a:r>
              <a:rPr lang="en-US" sz="1000" u="none" strike="noStrike" dirty="0">
                <a:effectLst/>
                <a:ea typeface="+mj-lt"/>
                <a:cs typeface="+mj-lt"/>
              </a:rPr>
              <a:t>de </a:t>
            </a:r>
            <a:r>
              <a:rPr lang="en-US" sz="1000" dirty="0" err="1">
                <a:ea typeface="+mj-lt"/>
                <a:cs typeface="+mj-lt"/>
              </a:rPr>
              <a:t>Çin'de</a:t>
            </a:r>
            <a:r>
              <a:rPr lang="en-US" sz="1000" dirty="0">
                <a:ea typeface="+mj-lt"/>
                <a:cs typeface="+mj-lt"/>
              </a:rPr>
              <a:t> </a:t>
            </a:r>
            <a:r>
              <a:rPr lang="en-US" sz="1000" dirty="0" err="1">
                <a:ea typeface="+mj-lt"/>
                <a:cs typeface="+mj-lt"/>
              </a:rPr>
              <a:t>yaşanan</a:t>
            </a:r>
            <a:r>
              <a:rPr lang="en-US" sz="1000" dirty="0">
                <a:ea typeface="+mj-lt"/>
                <a:cs typeface="+mj-lt"/>
              </a:rPr>
              <a:t> </a:t>
            </a:r>
            <a:r>
              <a:rPr lang="en-US" sz="1000" dirty="0" err="1">
                <a:ea typeface="+mj-lt"/>
                <a:cs typeface="+mj-lt"/>
              </a:rPr>
              <a:t>düşüşlerin</a:t>
            </a:r>
            <a:r>
              <a:rPr lang="en-US" sz="1000" dirty="0">
                <a:ea typeface="+mj-lt"/>
                <a:cs typeface="+mj-lt"/>
              </a:rPr>
              <a:t> </a:t>
            </a:r>
            <a:r>
              <a:rPr lang="en-US" sz="1000" dirty="0" err="1">
                <a:ea typeface="+mj-lt"/>
                <a:cs typeface="+mj-lt"/>
              </a:rPr>
              <a:t>kanalı</a:t>
            </a:r>
            <a:r>
              <a:rPr lang="en-US" sz="1000" dirty="0">
                <a:ea typeface="+mj-lt"/>
                <a:cs typeface="+mj-lt"/>
              </a:rPr>
              <a:t> </a:t>
            </a:r>
            <a:r>
              <a:rPr lang="en-US" sz="1000" dirty="0" err="1">
                <a:ea typeface="+mj-lt"/>
                <a:cs typeface="+mj-lt"/>
              </a:rPr>
              <a:t>etkilemesi</a:t>
            </a:r>
            <a:r>
              <a:rPr lang="en-US" sz="1000" dirty="0">
                <a:ea typeface="+mj-lt"/>
                <a:cs typeface="+mj-lt"/>
              </a:rPr>
              <a:t> </a:t>
            </a:r>
            <a:r>
              <a:rPr lang="en-US" sz="1000" dirty="0" err="1">
                <a:ea typeface="+mj-lt"/>
                <a:cs typeface="+mj-lt"/>
              </a:rPr>
              <a:t>nedeniyle</a:t>
            </a:r>
            <a:r>
              <a:rPr lang="en-US" sz="1000" dirty="0">
                <a:ea typeface="+mj-lt"/>
                <a:cs typeface="+mj-lt"/>
              </a:rPr>
              <a:t> </a:t>
            </a:r>
            <a:r>
              <a:rPr lang="en-US" sz="1000" dirty="0" err="1">
                <a:ea typeface="+mj-lt"/>
                <a:cs typeface="+mj-lt"/>
              </a:rPr>
              <a:t>beş</a:t>
            </a:r>
            <a:r>
              <a:rPr lang="en-US" sz="1000" dirty="0">
                <a:ea typeface="+mj-lt"/>
                <a:cs typeface="+mj-lt"/>
              </a:rPr>
              <a:t> </a:t>
            </a:r>
            <a:r>
              <a:rPr lang="en-US" sz="1000" dirty="0" err="1">
                <a:ea typeface="+mj-lt"/>
                <a:cs typeface="+mj-lt"/>
              </a:rPr>
              <a:t>yıllık</a:t>
            </a:r>
            <a:r>
              <a:rPr lang="en-US" sz="1000" dirty="0">
                <a:ea typeface="+mj-lt"/>
                <a:cs typeface="+mj-lt"/>
              </a:rPr>
              <a:t> </a:t>
            </a:r>
            <a:r>
              <a:rPr lang="en-US" sz="1000" dirty="0" err="1">
                <a:ea typeface="+mj-lt"/>
                <a:cs typeface="+mj-lt"/>
              </a:rPr>
              <a:t>YBBO'nun</a:t>
            </a:r>
            <a:r>
              <a:rPr lang="en-US" sz="1000" dirty="0">
                <a:ea typeface="+mj-lt"/>
                <a:cs typeface="+mj-lt"/>
              </a:rPr>
              <a:t> </a:t>
            </a:r>
            <a:r>
              <a:rPr lang="en-US" sz="1000" dirty="0" err="1">
                <a:ea typeface="+mj-lt"/>
                <a:cs typeface="+mj-lt"/>
              </a:rPr>
              <a:t>yalnızca</a:t>
            </a:r>
            <a:r>
              <a:rPr lang="en-US" sz="1000" dirty="0">
                <a:ea typeface="+mj-lt"/>
                <a:cs typeface="+mj-lt"/>
              </a:rPr>
              <a:t> %5,0 </a:t>
            </a:r>
            <a:r>
              <a:rPr lang="en-US" sz="1000" dirty="0" err="1">
                <a:ea typeface="+mj-lt"/>
                <a:cs typeface="+mj-lt"/>
              </a:rPr>
              <a:t>olduğunu</a:t>
            </a:r>
            <a:r>
              <a:rPr lang="en-US" sz="1000" dirty="0">
                <a:ea typeface="+mj-lt"/>
                <a:cs typeface="+mj-lt"/>
              </a:rPr>
              <a:t> </a:t>
            </a:r>
            <a:r>
              <a:rPr lang="en-US" sz="1000" dirty="0" err="1">
                <a:ea typeface="+mj-lt"/>
                <a:cs typeface="+mj-lt"/>
              </a:rPr>
              <a:t>gösteriyor</a:t>
            </a:r>
            <a:r>
              <a:rPr lang="en-US" sz="1000" dirty="0">
                <a:ea typeface="+mj-lt"/>
                <a:cs typeface="+mj-lt"/>
              </a:rPr>
              <a:t>. 2023'ten 2028'e </a:t>
            </a:r>
            <a:r>
              <a:rPr lang="en-US" sz="1000" dirty="0" err="1">
                <a:ea typeface="+mj-lt"/>
                <a:cs typeface="+mj-lt"/>
              </a:rPr>
              <a:t>kadar</a:t>
            </a:r>
            <a:r>
              <a:rPr lang="en-US" sz="1000" dirty="0">
                <a:ea typeface="+mj-lt"/>
                <a:cs typeface="+mj-lt"/>
              </a:rPr>
              <a:t> </a:t>
            </a:r>
            <a:r>
              <a:rPr lang="en-US" sz="1000" dirty="0" err="1">
                <a:ea typeface="+mj-lt"/>
                <a:cs typeface="+mj-lt"/>
              </a:rPr>
              <a:t>beklenen</a:t>
            </a:r>
            <a:r>
              <a:rPr lang="en-US" sz="1000" dirty="0">
                <a:ea typeface="+mj-lt"/>
                <a:cs typeface="+mj-lt"/>
              </a:rPr>
              <a:t> YBBO </a:t>
            </a:r>
            <a:r>
              <a:rPr lang="en-US" sz="1000" dirty="0" err="1">
                <a:ea typeface="+mj-lt"/>
                <a:cs typeface="+mj-lt"/>
              </a:rPr>
              <a:t>ise</a:t>
            </a:r>
            <a:r>
              <a:rPr lang="en-US" sz="1000" dirty="0">
                <a:ea typeface="+mj-lt"/>
                <a:cs typeface="+mj-lt"/>
              </a:rPr>
              <a:t> </a:t>
            </a:r>
            <a:r>
              <a:rPr lang="tr-TR" sz="1000" dirty="0">
                <a:ea typeface="+mj-lt"/>
                <a:cs typeface="+mj-lt"/>
              </a:rPr>
              <a:t>global </a:t>
            </a:r>
            <a:r>
              <a:rPr lang="en-US" sz="1000" dirty="0" err="1">
                <a:ea typeface="+mj-lt"/>
                <a:cs typeface="+mj-lt"/>
              </a:rPr>
              <a:t>bazda</a:t>
            </a:r>
            <a:r>
              <a:rPr lang="en-US" sz="1000" dirty="0">
                <a:ea typeface="+mj-lt"/>
                <a:cs typeface="+mj-lt"/>
              </a:rPr>
              <a:t> %9,4'tür. </a:t>
            </a:r>
            <a:r>
              <a:rPr lang="en-US" sz="1000" dirty="0" err="1">
                <a:ea typeface="+mj-lt"/>
                <a:cs typeface="+mj-lt"/>
              </a:rPr>
              <a:t>Geleneksel</a:t>
            </a:r>
            <a:r>
              <a:rPr lang="en-US" sz="1000" dirty="0">
                <a:ea typeface="+mj-lt"/>
                <a:cs typeface="+mj-lt"/>
              </a:rPr>
              <a:t> OOH </a:t>
            </a:r>
            <a:r>
              <a:rPr lang="en-US" sz="1000" dirty="0" err="1">
                <a:ea typeface="+mj-lt"/>
                <a:cs typeface="+mj-lt"/>
              </a:rPr>
              <a:t>büyümesi</a:t>
            </a:r>
            <a:r>
              <a:rPr lang="en-US" sz="1000" dirty="0">
                <a:ea typeface="+mj-lt"/>
                <a:cs typeface="+mj-lt"/>
              </a:rPr>
              <a:t> de 2028'e </a:t>
            </a:r>
            <a:r>
              <a:rPr lang="en-US" sz="1000" dirty="0" err="1">
                <a:ea typeface="+mj-lt"/>
                <a:cs typeface="+mj-lt"/>
              </a:rPr>
              <a:t>kadar</a:t>
            </a:r>
            <a:r>
              <a:rPr lang="en-US" sz="1000" dirty="0">
                <a:ea typeface="+mj-lt"/>
                <a:cs typeface="+mj-lt"/>
              </a:rPr>
              <a:t> %4,3'lük </a:t>
            </a:r>
            <a:r>
              <a:rPr lang="en-US" sz="1000" dirty="0" err="1">
                <a:ea typeface="+mj-lt"/>
                <a:cs typeface="+mj-lt"/>
              </a:rPr>
              <a:t>beş</a:t>
            </a:r>
            <a:r>
              <a:rPr lang="en-US" sz="1000" dirty="0">
                <a:ea typeface="+mj-lt"/>
                <a:cs typeface="+mj-lt"/>
              </a:rPr>
              <a:t> </a:t>
            </a:r>
            <a:r>
              <a:rPr lang="en-US" sz="1000" dirty="0" err="1">
                <a:ea typeface="+mj-lt"/>
                <a:cs typeface="+mj-lt"/>
              </a:rPr>
              <a:t>yıllık</a:t>
            </a:r>
            <a:r>
              <a:rPr lang="en-US" sz="1000" dirty="0">
                <a:ea typeface="+mj-lt"/>
                <a:cs typeface="+mj-lt"/>
              </a:rPr>
              <a:t> YBBO </a:t>
            </a:r>
            <a:r>
              <a:rPr lang="en-US" sz="1000" dirty="0" err="1">
                <a:ea typeface="+mj-lt"/>
                <a:cs typeface="+mj-lt"/>
              </a:rPr>
              <a:t>ile</a:t>
            </a:r>
            <a:r>
              <a:rPr lang="en-US" sz="1000" dirty="0">
                <a:ea typeface="+mj-lt"/>
                <a:cs typeface="+mj-lt"/>
              </a:rPr>
              <a:t> </a:t>
            </a:r>
            <a:r>
              <a:rPr lang="en-US" sz="1000" dirty="0" err="1">
                <a:ea typeface="+mj-lt"/>
                <a:cs typeface="+mj-lt"/>
              </a:rPr>
              <a:t>olumlu</a:t>
            </a:r>
            <a:r>
              <a:rPr lang="en-US" sz="1000" dirty="0">
                <a:ea typeface="+mj-lt"/>
                <a:cs typeface="+mj-lt"/>
              </a:rPr>
              <a:t> </a:t>
            </a:r>
            <a:r>
              <a:rPr lang="en-US" sz="1000" dirty="0" err="1">
                <a:ea typeface="+mj-lt"/>
                <a:cs typeface="+mj-lt"/>
              </a:rPr>
              <a:t>olacaktır</a:t>
            </a:r>
            <a:r>
              <a:rPr lang="en-US" sz="1000" dirty="0">
                <a:ea typeface="+mj-lt"/>
                <a:cs typeface="+mj-lt"/>
              </a:rPr>
              <a:t>. </a:t>
            </a:r>
            <a:r>
              <a:rPr lang="en-US" sz="1000" dirty="0" err="1">
                <a:ea typeface="+mj-lt"/>
                <a:cs typeface="+mj-lt"/>
              </a:rPr>
              <a:t>Ancak</a:t>
            </a:r>
            <a:r>
              <a:rPr lang="en-US" sz="1000" dirty="0">
                <a:ea typeface="+mj-lt"/>
                <a:cs typeface="+mj-lt"/>
              </a:rPr>
              <a:t>, </a:t>
            </a:r>
            <a:r>
              <a:rPr lang="en-US" sz="1000" dirty="0" err="1">
                <a:ea typeface="+mj-lt"/>
                <a:cs typeface="+mj-lt"/>
              </a:rPr>
              <a:t>geleneksel</a:t>
            </a:r>
            <a:r>
              <a:rPr lang="en-US" sz="1000" dirty="0">
                <a:ea typeface="+mj-lt"/>
                <a:cs typeface="+mj-lt"/>
              </a:rPr>
              <a:t> OOH </a:t>
            </a:r>
            <a:r>
              <a:rPr lang="en-US" sz="1000" dirty="0" err="1">
                <a:ea typeface="+mj-lt"/>
                <a:cs typeface="+mj-lt"/>
              </a:rPr>
              <a:t>gelirleri</a:t>
            </a:r>
            <a:r>
              <a:rPr lang="en-US" sz="1000" dirty="0">
                <a:ea typeface="+mj-lt"/>
                <a:cs typeface="+mj-lt"/>
              </a:rPr>
              <a:t> 2025 </a:t>
            </a:r>
            <a:r>
              <a:rPr lang="en-US" sz="1000" dirty="0" err="1">
                <a:ea typeface="+mj-lt"/>
                <a:cs typeface="+mj-lt"/>
              </a:rPr>
              <a:t>yılına</a:t>
            </a:r>
            <a:r>
              <a:rPr lang="en-US" sz="1000" dirty="0">
                <a:ea typeface="+mj-lt"/>
                <a:cs typeface="+mj-lt"/>
              </a:rPr>
              <a:t> </a:t>
            </a:r>
            <a:r>
              <a:rPr lang="en-US" sz="1000" dirty="0" err="1">
                <a:ea typeface="+mj-lt"/>
                <a:cs typeface="+mj-lt"/>
              </a:rPr>
              <a:t>kadar</a:t>
            </a:r>
            <a:r>
              <a:rPr lang="en-US" sz="1000" dirty="0">
                <a:ea typeface="+mj-lt"/>
                <a:cs typeface="+mj-lt"/>
              </a:rPr>
              <a:t> 2019 </a:t>
            </a:r>
            <a:r>
              <a:rPr lang="en-US" sz="1000" dirty="0" err="1">
                <a:ea typeface="+mj-lt"/>
                <a:cs typeface="+mj-lt"/>
              </a:rPr>
              <a:t>seviyelerinin</a:t>
            </a:r>
            <a:r>
              <a:rPr lang="en-US" sz="1000" dirty="0">
                <a:ea typeface="+mj-lt"/>
                <a:cs typeface="+mj-lt"/>
              </a:rPr>
              <a:t> </a:t>
            </a:r>
            <a:r>
              <a:rPr lang="en-US" sz="1000" dirty="0" err="1">
                <a:ea typeface="+mj-lt"/>
                <a:cs typeface="+mj-lt"/>
              </a:rPr>
              <a:t>üzerine</a:t>
            </a:r>
            <a:r>
              <a:rPr lang="en-US" sz="1000" dirty="0">
                <a:ea typeface="+mj-lt"/>
                <a:cs typeface="+mj-lt"/>
              </a:rPr>
              <a:t> </a:t>
            </a:r>
            <a:r>
              <a:rPr lang="en-US" sz="1000" dirty="0" err="1">
                <a:ea typeface="+mj-lt"/>
                <a:cs typeface="+mj-lt"/>
              </a:rPr>
              <a:t>çıkamayacaktır</a:t>
            </a:r>
            <a:r>
              <a:rPr lang="en-US" sz="1000" u="none" strike="noStrike" dirty="0">
                <a:effectLst/>
                <a:ea typeface="+mj-lt"/>
                <a:cs typeface="+mj-lt"/>
              </a:rPr>
              <a:t>. </a:t>
            </a:r>
            <a:r>
              <a:rPr lang="en-US" sz="1000" dirty="0">
                <a:ea typeface="+mj-lt"/>
                <a:cs typeface="+mj-lt"/>
              </a:rPr>
              <a:t>DOOH, 2023 </a:t>
            </a:r>
            <a:r>
              <a:rPr lang="en-US" sz="1000" dirty="0" err="1">
                <a:ea typeface="+mj-lt"/>
                <a:cs typeface="+mj-lt"/>
              </a:rPr>
              <a:t>yılında</a:t>
            </a:r>
            <a:r>
              <a:rPr lang="en-US" sz="1000" dirty="0">
                <a:ea typeface="+mj-lt"/>
                <a:cs typeface="+mj-lt"/>
              </a:rPr>
              <a:t> </a:t>
            </a:r>
            <a:r>
              <a:rPr lang="en-US" sz="1000" dirty="0" err="1">
                <a:ea typeface="+mj-lt"/>
                <a:cs typeface="+mj-lt"/>
              </a:rPr>
              <a:t>toplam</a:t>
            </a:r>
            <a:r>
              <a:rPr lang="en-US" sz="1000" dirty="0">
                <a:ea typeface="+mj-lt"/>
                <a:cs typeface="+mj-lt"/>
              </a:rPr>
              <a:t> </a:t>
            </a:r>
            <a:r>
              <a:rPr lang="en-US" sz="1000" dirty="0" err="1">
                <a:ea typeface="+mj-lt"/>
                <a:cs typeface="+mj-lt"/>
              </a:rPr>
              <a:t>OOH'un</a:t>
            </a:r>
            <a:r>
              <a:rPr lang="en-US" sz="1000" dirty="0">
                <a:ea typeface="+mj-lt"/>
                <a:cs typeface="+mj-lt"/>
              </a:rPr>
              <a:t> %37,2'sini </a:t>
            </a:r>
            <a:r>
              <a:rPr lang="en-US" sz="1000" dirty="0" err="1">
                <a:ea typeface="+mj-lt"/>
                <a:cs typeface="+mj-lt"/>
              </a:rPr>
              <a:t>temsil</a:t>
            </a:r>
            <a:r>
              <a:rPr lang="en-US" sz="1000" dirty="0">
                <a:ea typeface="+mj-lt"/>
                <a:cs typeface="+mj-lt"/>
              </a:rPr>
              <a:t> </a:t>
            </a:r>
            <a:r>
              <a:rPr lang="en-US" sz="1000" u="none" strike="noStrike" dirty="0" err="1">
                <a:effectLst/>
                <a:ea typeface="+mj-lt"/>
                <a:cs typeface="+mj-lt"/>
              </a:rPr>
              <a:t>ederken</a:t>
            </a:r>
            <a:r>
              <a:rPr lang="en-US" sz="1000" u="none" strike="noStrike" dirty="0">
                <a:effectLst/>
                <a:ea typeface="+mj-lt"/>
                <a:cs typeface="+mj-lt"/>
              </a:rPr>
              <a:t>, </a:t>
            </a:r>
            <a:r>
              <a:rPr lang="en-US" sz="1000" dirty="0" err="1">
                <a:ea typeface="+mj-lt"/>
                <a:cs typeface="+mj-lt"/>
              </a:rPr>
              <a:t>bu</a:t>
            </a:r>
            <a:r>
              <a:rPr lang="en-US" sz="1000" dirty="0">
                <a:ea typeface="+mj-lt"/>
                <a:cs typeface="+mj-lt"/>
              </a:rPr>
              <a:t> </a:t>
            </a:r>
            <a:r>
              <a:rPr lang="en-US" sz="1000" dirty="0" err="1">
                <a:ea typeface="+mj-lt"/>
                <a:cs typeface="+mj-lt"/>
              </a:rPr>
              <a:t>rakam</a:t>
            </a:r>
            <a:r>
              <a:rPr lang="en-US" sz="1000" dirty="0">
                <a:ea typeface="+mj-lt"/>
                <a:cs typeface="+mj-lt"/>
              </a:rPr>
              <a:t> 2028 </a:t>
            </a:r>
            <a:r>
              <a:rPr lang="en-US" sz="1000" u="none" strike="noStrike" dirty="0" err="1">
                <a:effectLst/>
                <a:ea typeface="+mj-lt"/>
                <a:cs typeface="+mj-lt"/>
              </a:rPr>
              <a:t>yılında</a:t>
            </a:r>
            <a:r>
              <a:rPr lang="en-US" sz="1000" u="none" strike="noStrike" dirty="0">
                <a:effectLst/>
                <a:ea typeface="+mj-lt"/>
                <a:cs typeface="+mj-lt"/>
              </a:rPr>
              <a:t> </a:t>
            </a:r>
            <a:r>
              <a:rPr lang="en-US" sz="1000" dirty="0">
                <a:ea typeface="+mj-lt"/>
                <a:cs typeface="+mj-lt"/>
              </a:rPr>
              <a:t>%43,0'a </a:t>
            </a:r>
            <a:r>
              <a:rPr lang="en-US" sz="1000" dirty="0" err="1">
                <a:ea typeface="+mj-lt"/>
                <a:cs typeface="+mj-lt"/>
              </a:rPr>
              <a:t>yükselecek</a:t>
            </a:r>
            <a:r>
              <a:rPr lang="en-US" sz="1000" dirty="0">
                <a:ea typeface="+mj-lt"/>
                <a:cs typeface="+mj-lt"/>
              </a:rPr>
              <a:t>. </a:t>
            </a:r>
          </a:p>
        </p:txBody>
      </p:sp>
      <p:cxnSp>
        <p:nvCxnSpPr>
          <p:cNvPr id="26" name="Straight Connector 25">
            <a:extLst>
              <a:ext uri="{FF2B5EF4-FFF2-40B4-BE49-F238E27FC236}">
                <a16:creationId xmlns:a16="http://schemas.microsoft.com/office/drawing/2014/main" id="{28406F47-679B-424B-80CE-4C5A34CBBB8B}"/>
              </a:ext>
            </a:extLst>
          </p:cNvPr>
          <p:cNvCxnSpPr>
            <a:cxnSpLocks/>
          </p:cNvCxnSpPr>
          <p:nvPr/>
        </p:nvCxnSpPr>
        <p:spPr>
          <a:xfrm flipH="1">
            <a:off x="1449238" y="8702040"/>
            <a:ext cx="994308"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0051BA1-7088-B5A9-337F-7301C49DBC98}"/>
              </a:ext>
            </a:extLst>
          </p:cNvPr>
          <p:cNvCxnSpPr>
            <a:cxnSpLocks/>
          </p:cNvCxnSpPr>
          <p:nvPr/>
        </p:nvCxnSpPr>
        <p:spPr>
          <a:xfrm flipV="1">
            <a:off x="1544129" y="5961089"/>
            <a:ext cx="0" cy="2736494"/>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B6B3307-6AF0-4982-32C2-D9C46CEE799F}"/>
              </a:ext>
            </a:extLst>
          </p:cNvPr>
          <p:cNvCxnSpPr>
            <a:cxnSpLocks/>
          </p:cNvCxnSpPr>
          <p:nvPr/>
        </p:nvCxnSpPr>
        <p:spPr>
          <a:xfrm flipH="1">
            <a:off x="492495" y="5960732"/>
            <a:ext cx="994308"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5E52D7-0B50-E654-E461-7B00DD70087B}"/>
              </a:ext>
            </a:extLst>
          </p:cNvPr>
          <p:cNvCxnSpPr>
            <a:cxnSpLocks/>
          </p:cNvCxnSpPr>
          <p:nvPr/>
        </p:nvCxnSpPr>
        <p:spPr>
          <a:xfrm flipV="1">
            <a:off x="590746" y="1291472"/>
            <a:ext cx="0" cy="4672338"/>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20B850CE-09D8-8945-69DD-9E168D722335}"/>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KANAL GÜNCELLEMELERİ: OOH</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237779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200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2000" fill="hold"/>
                                        <p:tgtEl>
                                          <p:spTgt spid="19"/>
                                        </p:tgtEl>
                                        <p:attrNameLst>
                                          <p:attrName>ppt_x</p:attrName>
                                        </p:attrNameLst>
                                      </p:cBhvr>
                                      <p:tavLst>
                                        <p:tav tm="0">
                                          <p:val>
                                            <p:strVal val="#ppt_x"/>
                                          </p:val>
                                        </p:tav>
                                        <p:tav tm="100000">
                                          <p:val>
                                            <p:strVal val="#ppt_x"/>
                                          </p:val>
                                        </p:tav>
                                      </p:tavLst>
                                    </p:anim>
                                    <p:anim calcmode="lin" valueType="num">
                                      <p:cBhvr additive="base">
                                        <p:cTn id="8" dur="2000" fill="hold"/>
                                        <p:tgtEl>
                                          <p:spTgt spid="1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34" name="Slide Number Placeholder 1">
            <a:extLst>
              <a:ext uri="{FF2B5EF4-FFF2-40B4-BE49-F238E27FC236}">
                <a16:creationId xmlns:a16="http://schemas.microsoft.com/office/drawing/2014/main" id="{A99955FD-3DA5-4DAA-A00B-14B7131C594F}"/>
              </a:ext>
            </a:extLst>
          </p:cNvPr>
          <p:cNvSpPr txBox="1">
            <a:spLocks/>
          </p:cNvSpPr>
          <p:nvPr/>
        </p:nvSpPr>
        <p:spPr>
          <a:xfrm>
            <a:off x="7148740" y="9559915"/>
            <a:ext cx="403298" cy="248425"/>
          </a:xfrm>
          <a:prstGeom prst="rect">
            <a:avLst/>
          </a:prstGeom>
          <a:noFill/>
          <a:ln>
            <a:noFill/>
          </a:ln>
        </p:spPr>
        <p:txBody>
          <a:bodyPr spcFirstLastPara="1" vert="horz" wrap="square" lIns="91425" tIns="45700" rIns="91440" bIns="45700" rtlCol="0" anchor="b" anchorCtr="0">
            <a:noAutofit/>
          </a:bodyPr>
          <a:lstStyle>
            <a:defPPr>
              <a:defRPr lang="en-US"/>
            </a:defPPr>
            <a:lvl1pPr marL="0" marR="0" lvl="0" indent="0" algn="r" defTabSz="457200" rtl="0" eaLnBrk="1" latinLnBrk="0" hangingPunct="1">
              <a:lnSpc>
                <a:spcPct val="100000"/>
              </a:lnSpc>
              <a:spcBef>
                <a:spcPts val="0"/>
              </a:spcBef>
              <a:spcAft>
                <a:spcPts val="0"/>
              </a:spcAft>
              <a:buClr>
                <a:srgbClr val="000000"/>
              </a:buClr>
              <a:buSzPts val="900"/>
              <a:buFont typeface="Arial"/>
              <a:buNone/>
              <a:defRPr sz="700" b="0" i="0" u="none" strike="noStrike" kern="1200" cap="none">
                <a:solidFill>
                  <a:schemeClr val="dk1"/>
                </a:solidFill>
                <a:latin typeface="Poppins" pitchFamily="2" charset="77"/>
                <a:ea typeface="Poppins" pitchFamily="2" charset="77"/>
                <a:cs typeface="Poppins" pitchFamily="2" charset="77"/>
                <a:sym typeface="Poppins"/>
              </a:defRPr>
            </a:lvl1pPr>
            <a:lvl2pPr marL="0" marR="0" lvl="1"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2pPr>
            <a:lvl3pPr marL="0" marR="0" lvl="2"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3pPr>
            <a:lvl4pPr marL="0" marR="0" lvl="3"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4pPr>
            <a:lvl5pPr marL="0" marR="0" lvl="4"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5pPr>
            <a:lvl6pPr marL="0" marR="0" lvl="5"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6pPr>
            <a:lvl7pPr marL="0" marR="0" lvl="6"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7pPr>
            <a:lvl8pPr marL="0" marR="0" lvl="7"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8pPr>
            <a:lvl9pPr marL="0" marR="0" lvl="8" indent="0" algn="r" defTabSz="457200" rtl="0" eaLnBrk="1" latinLnBrk="0" hangingPunct="1">
              <a:lnSpc>
                <a:spcPct val="100000"/>
              </a:lnSpc>
              <a:spcBef>
                <a:spcPts val="0"/>
              </a:spcBef>
              <a:spcAft>
                <a:spcPts val="0"/>
              </a:spcAft>
              <a:buClr>
                <a:srgbClr val="000000"/>
              </a:buClr>
              <a:buSzPts val="900"/>
              <a:buFont typeface="Arial"/>
              <a:buNone/>
              <a:defRPr sz="900" b="0" i="0" u="none" strike="noStrike" kern="1200" cap="none">
                <a:solidFill>
                  <a:schemeClr val="dk1"/>
                </a:solidFill>
                <a:latin typeface="Poppins"/>
                <a:ea typeface="Poppins"/>
                <a:cs typeface="Poppins"/>
                <a:sym typeface="Poppins"/>
              </a:defRPr>
            </a:lvl9pPr>
          </a:lstStyle>
          <a:p>
            <a:pPr>
              <a:defRPr/>
            </a:pPr>
            <a:fld id="{00000000-1234-1234-1234-123412341234}" type="slidenum">
              <a:rPr lang="en-US" smtClean="0">
                <a:solidFill>
                  <a:schemeClr val="bg1"/>
                </a:solidFill>
              </a:rPr>
              <a:t>12</a:t>
            </a:fld>
            <a:endParaRPr lang="en-US">
              <a:solidFill>
                <a:schemeClr val="bg1"/>
              </a:solidFill>
            </a:endParaRPr>
          </a:p>
        </p:txBody>
      </p:sp>
      <p:sp>
        <p:nvSpPr>
          <p:cNvPr id="12" name="TextBox 11">
            <a:extLst>
              <a:ext uri="{FF2B5EF4-FFF2-40B4-BE49-F238E27FC236}">
                <a16:creationId xmlns:a16="http://schemas.microsoft.com/office/drawing/2014/main" id="{0F6B5F0E-043A-318C-81E4-096A39EB22BB}"/>
              </a:ext>
            </a:extLst>
          </p:cNvPr>
          <p:cNvSpPr txBox="1"/>
          <p:nvPr/>
        </p:nvSpPr>
        <p:spPr>
          <a:xfrm>
            <a:off x="591593" y="7470310"/>
            <a:ext cx="6706291" cy="1985159"/>
          </a:xfrm>
          <a:prstGeom prst="rect">
            <a:avLst/>
          </a:prstGeom>
          <a:noFill/>
        </p:spPr>
        <p:txBody>
          <a:bodyPr wrap="square" lIns="91440" tIns="45720" rIns="91440" bIns="45720" rtlCol="0" anchor="t">
            <a:spAutoFit/>
          </a:bodyPr>
          <a:lstStyle/>
          <a:p>
            <a:pPr>
              <a:lnSpc>
                <a:spcPts val="7200"/>
              </a:lnSpc>
            </a:pPr>
            <a:r>
              <a:rPr lang="en-US" sz="7200" dirty="0">
                <a:solidFill>
                  <a:schemeClr val="bg1"/>
                </a:solidFill>
                <a:latin typeface="Poppins Light" pitchFamily="2" charset="77"/>
                <a:cs typeface="Poppins Light" pitchFamily="2" charset="77"/>
              </a:rPr>
              <a:t>İlk 10 </a:t>
            </a:r>
            <a:br>
              <a:rPr lang="en-US" sz="7200" dirty="0">
                <a:solidFill>
                  <a:schemeClr val="bg1"/>
                </a:solidFill>
                <a:latin typeface="Poppins Light" pitchFamily="2" charset="77"/>
                <a:cs typeface="Poppins Light" pitchFamily="2" charset="77"/>
              </a:rPr>
            </a:br>
            <a:r>
              <a:rPr lang="tr-TR" sz="7200" dirty="0">
                <a:solidFill>
                  <a:schemeClr val="bg1"/>
                </a:solidFill>
                <a:latin typeface="Poppins Light" pitchFamily="2" charset="77"/>
                <a:cs typeface="Poppins Light" pitchFamily="2" charset="77"/>
              </a:rPr>
              <a:t>P</a:t>
            </a:r>
            <a:r>
              <a:rPr lang="en-US" sz="7200" dirty="0">
                <a:solidFill>
                  <a:schemeClr val="bg1"/>
                </a:solidFill>
                <a:latin typeface="Poppins Light" pitchFamily="2" charset="77"/>
                <a:cs typeface="Poppins Light" pitchFamily="2" charset="77"/>
              </a:rPr>
              <a:t>azar</a:t>
            </a:r>
          </a:p>
        </p:txBody>
      </p:sp>
      <p:pic>
        <p:nvPicPr>
          <p:cNvPr id="7" name="Picture 6" descr="A picture containing text, clipart&#10;&#10;Description automatically generated">
            <a:extLst>
              <a:ext uri="{FF2B5EF4-FFF2-40B4-BE49-F238E27FC236}">
                <a16:creationId xmlns:a16="http://schemas.microsoft.com/office/drawing/2014/main" id="{D98DD2C9-4552-6193-A636-E98171C092B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97119" y="333651"/>
            <a:ext cx="899285" cy="256939"/>
          </a:xfrm>
          <a:prstGeom prst="rect">
            <a:avLst/>
          </a:prstGeom>
        </p:spPr>
      </p:pic>
      <p:grpSp>
        <p:nvGrpSpPr>
          <p:cNvPr id="37" name="Group 36">
            <a:extLst>
              <a:ext uri="{FF2B5EF4-FFF2-40B4-BE49-F238E27FC236}">
                <a16:creationId xmlns:a16="http://schemas.microsoft.com/office/drawing/2014/main" id="{B24B8E5A-DEC1-24F6-BB4B-9DEBBF1716AA}"/>
              </a:ext>
            </a:extLst>
          </p:cNvPr>
          <p:cNvGrpSpPr/>
          <p:nvPr/>
        </p:nvGrpSpPr>
        <p:grpSpPr>
          <a:xfrm>
            <a:off x="0" y="670828"/>
            <a:ext cx="7933704" cy="5203033"/>
            <a:chOff x="78820" y="3961191"/>
            <a:chExt cx="8268187" cy="5422392"/>
          </a:xfrm>
        </p:grpSpPr>
        <p:pic>
          <p:nvPicPr>
            <p:cNvPr id="6" name="Picture 5">
              <a:extLst>
                <a:ext uri="{FF2B5EF4-FFF2-40B4-BE49-F238E27FC236}">
                  <a16:creationId xmlns:a16="http://schemas.microsoft.com/office/drawing/2014/main" id="{1EA87F5A-7934-26A7-CA70-49951F412492}"/>
                </a:ext>
              </a:extLst>
            </p:cNvPr>
            <p:cNvPicPr>
              <a:picLocks noChangeAspect="1"/>
            </p:cNvPicPr>
            <p:nvPr/>
          </p:nvPicPr>
          <p:blipFill>
            <a:blip r:embed="rId4" cstate="email">
              <a:lum bright="70000" contrast="-70000"/>
              <a:alphaModFix amt="36000"/>
              <a:extLst>
                <a:ext uri="{28A0092B-C50C-407E-A947-70E740481C1C}">
                  <a14:useLocalDpi xmlns:a14="http://schemas.microsoft.com/office/drawing/2010/main"/>
                </a:ext>
              </a:extLst>
            </a:blip>
            <a:stretch>
              <a:fillRect/>
            </a:stretch>
          </p:blipFill>
          <p:spPr>
            <a:xfrm>
              <a:off x="78820" y="3961191"/>
              <a:ext cx="8268187" cy="5422392"/>
            </a:xfrm>
            <a:prstGeom prst="rect">
              <a:avLst/>
            </a:prstGeom>
            <a:noFill/>
          </p:spPr>
        </p:pic>
        <p:sp>
          <p:nvSpPr>
            <p:cNvPr id="8" name="Oval 7">
              <a:extLst>
                <a:ext uri="{FF2B5EF4-FFF2-40B4-BE49-F238E27FC236}">
                  <a16:creationId xmlns:a16="http://schemas.microsoft.com/office/drawing/2014/main" id="{CCD06042-FAD3-E54B-4BA4-FF2100EA68D2}"/>
                </a:ext>
              </a:extLst>
            </p:cNvPr>
            <p:cNvSpPr/>
            <p:nvPr/>
          </p:nvSpPr>
          <p:spPr>
            <a:xfrm>
              <a:off x="1695356" y="5989243"/>
              <a:ext cx="378699" cy="378699"/>
            </a:xfrm>
            <a:prstGeom prst="ellipse">
              <a:avLst/>
            </a:prstGeom>
            <a:solidFill>
              <a:schemeClr val="accent2">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EF34B45B-B2B3-AFA1-4CB7-0098DEC74FDD}"/>
                </a:ext>
              </a:extLst>
            </p:cNvPr>
            <p:cNvSpPr/>
            <p:nvPr/>
          </p:nvSpPr>
          <p:spPr>
            <a:xfrm>
              <a:off x="6477241" y="6104652"/>
              <a:ext cx="378699" cy="378699"/>
            </a:xfrm>
            <a:prstGeom prst="ellipse">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0F3FD4A-3EF6-929A-E999-171B15E699FC}"/>
                </a:ext>
              </a:extLst>
            </p:cNvPr>
            <p:cNvSpPr/>
            <p:nvPr/>
          </p:nvSpPr>
          <p:spPr>
            <a:xfrm>
              <a:off x="7084805" y="6408146"/>
              <a:ext cx="378699" cy="378699"/>
            </a:xfrm>
            <a:prstGeom prst="ellipse">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6D8D056-7822-594B-E454-6F26A0BC00B3}"/>
                </a:ext>
              </a:extLst>
            </p:cNvPr>
            <p:cNvSpPr/>
            <p:nvPr/>
          </p:nvSpPr>
          <p:spPr>
            <a:xfrm>
              <a:off x="3612248" y="5777062"/>
              <a:ext cx="378699" cy="378699"/>
            </a:xfrm>
            <a:prstGeom prst="ellipse">
              <a:avLst/>
            </a:prstGeom>
            <a:solidFill>
              <a:schemeClr val="accent1">
                <a:alpha val="3774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73D7D8A-CC0C-AF1D-FF3C-198E786C3C57}"/>
                </a:ext>
              </a:extLst>
            </p:cNvPr>
            <p:cNvSpPr/>
            <p:nvPr/>
          </p:nvSpPr>
          <p:spPr>
            <a:xfrm>
              <a:off x="3895583" y="6185641"/>
              <a:ext cx="378699" cy="378699"/>
            </a:xfrm>
            <a:prstGeom prst="ellipse">
              <a:avLst/>
            </a:prstGeom>
            <a:solidFill>
              <a:schemeClr val="accent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BA70979-7883-1970-26E9-6A92F39D6FBB}"/>
                </a:ext>
              </a:extLst>
            </p:cNvPr>
            <p:cNvSpPr/>
            <p:nvPr/>
          </p:nvSpPr>
          <p:spPr>
            <a:xfrm>
              <a:off x="2959619" y="7446067"/>
              <a:ext cx="378699" cy="378699"/>
            </a:xfrm>
            <a:prstGeom prst="ellipse">
              <a:avLst/>
            </a:prstGeom>
            <a:solidFill>
              <a:schemeClr val="accent6">
                <a:alpha val="4400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22941C6-8561-021C-3964-B5EFDA46A02A}"/>
                </a:ext>
              </a:extLst>
            </p:cNvPr>
            <p:cNvSpPr/>
            <p:nvPr/>
          </p:nvSpPr>
          <p:spPr>
            <a:xfrm>
              <a:off x="1070637" y="5574967"/>
              <a:ext cx="378699" cy="378699"/>
            </a:xfrm>
            <a:prstGeom prst="ellipse">
              <a:avLst/>
            </a:prstGeom>
            <a:solidFill>
              <a:schemeClr val="accent2">
                <a:alpha val="4565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4F2C04A-82A6-4004-C5DF-6B50109B05D6}"/>
                </a:ext>
              </a:extLst>
            </p:cNvPr>
            <p:cNvSpPr/>
            <p:nvPr/>
          </p:nvSpPr>
          <p:spPr>
            <a:xfrm>
              <a:off x="6816778" y="7861845"/>
              <a:ext cx="378699" cy="378699"/>
            </a:xfrm>
            <a:prstGeom prst="ellipse">
              <a:avLst/>
            </a:prstGeom>
            <a:solidFill>
              <a:schemeClr val="accent5">
                <a:alpha val="3716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E6041AEB-C4AE-B313-1C29-2D568A46ACEF}"/>
                </a:ext>
              </a:extLst>
            </p:cNvPr>
            <p:cNvSpPr/>
            <p:nvPr/>
          </p:nvSpPr>
          <p:spPr>
            <a:xfrm>
              <a:off x="5727332" y="6552631"/>
              <a:ext cx="378699" cy="378699"/>
            </a:xfrm>
            <a:prstGeom prst="ellipse">
              <a:avLst/>
            </a:prstGeom>
            <a:solidFill>
              <a:schemeClr val="accent5">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F1B9332-48A5-E0FE-0F9C-649014E1826C}"/>
                </a:ext>
              </a:extLst>
            </p:cNvPr>
            <p:cNvSpPr/>
            <p:nvPr/>
          </p:nvSpPr>
          <p:spPr>
            <a:xfrm>
              <a:off x="4309921" y="5821863"/>
              <a:ext cx="378699" cy="378699"/>
            </a:xfrm>
            <a:prstGeom prst="ellipse">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riangle 2">
            <a:extLst>
              <a:ext uri="{FF2B5EF4-FFF2-40B4-BE49-F238E27FC236}">
                <a16:creationId xmlns:a16="http://schemas.microsoft.com/office/drawing/2014/main" id="{2F3BF849-3150-D6F1-4406-063AB30B235B}"/>
              </a:ext>
            </a:extLst>
          </p:cNvPr>
          <p:cNvSpPr/>
          <p:nvPr/>
        </p:nvSpPr>
        <p:spPr>
          <a:xfrm rot="5400000">
            <a:off x="201113" y="7742260"/>
            <a:ext cx="450147" cy="36544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cxnSp>
        <p:nvCxnSpPr>
          <p:cNvPr id="27" name="Straight Connector 26">
            <a:extLst>
              <a:ext uri="{FF2B5EF4-FFF2-40B4-BE49-F238E27FC236}">
                <a16:creationId xmlns:a16="http://schemas.microsoft.com/office/drawing/2014/main" id="{A27EA82E-A11A-478D-F00C-3C2B0A621820}"/>
              </a:ext>
            </a:extLst>
          </p:cNvPr>
          <p:cNvCxnSpPr>
            <a:cxnSpLocks/>
          </p:cNvCxnSpPr>
          <p:nvPr/>
        </p:nvCxnSpPr>
        <p:spPr>
          <a:xfrm>
            <a:off x="4245754" y="2819079"/>
            <a:ext cx="0" cy="5109438"/>
          </a:xfrm>
          <a:prstGeom prst="line">
            <a:avLst/>
          </a:prstGeom>
          <a:ln w="28575">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E37767-63CC-2DD1-F01B-9B9B47BAD15B}"/>
              </a:ext>
            </a:extLst>
          </p:cNvPr>
          <p:cNvCxnSpPr>
            <a:cxnSpLocks/>
          </p:cNvCxnSpPr>
          <p:nvPr/>
        </p:nvCxnSpPr>
        <p:spPr>
          <a:xfrm>
            <a:off x="1732830" y="2980216"/>
            <a:ext cx="0" cy="4354167"/>
          </a:xfrm>
          <a:prstGeom prst="line">
            <a:avLst/>
          </a:prstGeom>
          <a:ln w="28575">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02E5016-C05A-6E6C-7340-BE2465F3625F}"/>
              </a:ext>
            </a:extLst>
          </p:cNvPr>
          <p:cNvCxnSpPr>
            <a:cxnSpLocks/>
          </p:cNvCxnSpPr>
          <p:nvPr/>
        </p:nvCxnSpPr>
        <p:spPr>
          <a:xfrm>
            <a:off x="1126826" y="2579981"/>
            <a:ext cx="0" cy="4735219"/>
          </a:xfrm>
          <a:prstGeom prst="line">
            <a:avLst/>
          </a:prstGeom>
          <a:ln w="28575">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F97498A-F959-307D-BB13-CDE1E0D422D2}"/>
              </a:ext>
            </a:extLst>
          </p:cNvPr>
          <p:cNvCxnSpPr>
            <a:cxnSpLocks/>
          </p:cNvCxnSpPr>
          <p:nvPr/>
        </p:nvCxnSpPr>
        <p:spPr>
          <a:xfrm>
            <a:off x="2945005" y="4373628"/>
            <a:ext cx="0" cy="2928783"/>
          </a:xfrm>
          <a:prstGeom prst="line">
            <a:avLst/>
          </a:prstGeom>
          <a:ln w="28575">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C0FA777-DFCE-4CD2-703A-215D00D989DC}"/>
              </a:ext>
            </a:extLst>
          </p:cNvPr>
          <p:cNvCxnSpPr>
            <a:cxnSpLocks/>
          </p:cNvCxnSpPr>
          <p:nvPr/>
        </p:nvCxnSpPr>
        <p:spPr>
          <a:xfrm>
            <a:off x="3851585" y="3164033"/>
            <a:ext cx="0" cy="4163956"/>
          </a:xfrm>
          <a:prstGeom prst="line">
            <a:avLst/>
          </a:prstGeom>
          <a:ln w="28575">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990B87D-B06D-CD56-1FDB-6E0FEEE6289D}"/>
              </a:ext>
            </a:extLst>
          </p:cNvPr>
          <p:cNvCxnSpPr>
            <a:cxnSpLocks/>
          </p:cNvCxnSpPr>
          <p:nvPr/>
        </p:nvCxnSpPr>
        <p:spPr>
          <a:xfrm>
            <a:off x="3565430" y="2777049"/>
            <a:ext cx="0" cy="4538151"/>
          </a:xfrm>
          <a:prstGeom prst="line">
            <a:avLst/>
          </a:prstGeom>
          <a:ln w="28575">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9DC8310-E334-E58E-888D-AF315FAFCF72}"/>
              </a:ext>
            </a:extLst>
          </p:cNvPr>
          <p:cNvCxnSpPr>
            <a:cxnSpLocks/>
          </p:cNvCxnSpPr>
          <p:nvPr/>
        </p:nvCxnSpPr>
        <p:spPr>
          <a:xfrm>
            <a:off x="5598946" y="3520119"/>
            <a:ext cx="0" cy="4639679"/>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5D8B45D-9648-68BD-876F-E2CD97260137}"/>
              </a:ext>
            </a:extLst>
          </p:cNvPr>
          <p:cNvCxnSpPr>
            <a:cxnSpLocks/>
          </p:cNvCxnSpPr>
          <p:nvPr/>
        </p:nvCxnSpPr>
        <p:spPr>
          <a:xfrm>
            <a:off x="6313118" y="3087971"/>
            <a:ext cx="0" cy="5550871"/>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A8D88E42-0199-45DA-975F-8D0079BC37CD}"/>
              </a:ext>
            </a:extLst>
          </p:cNvPr>
          <p:cNvGrpSpPr/>
          <p:nvPr/>
        </p:nvGrpSpPr>
        <p:grpSpPr>
          <a:xfrm>
            <a:off x="4568714" y="8645083"/>
            <a:ext cx="2339388" cy="473470"/>
            <a:chOff x="4568714" y="8645083"/>
            <a:chExt cx="1896665" cy="473470"/>
          </a:xfrm>
        </p:grpSpPr>
        <p:cxnSp>
          <p:nvCxnSpPr>
            <p:cNvPr id="35" name="Straight Connector 34">
              <a:extLst>
                <a:ext uri="{FF2B5EF4-FFF2-40B4-BE49-F238E27FC236}">
                  <a16:creationId xmlns:a16="http://schemas.microsoft.com/office/drawing/2014/main" id="{92A6EB91-6B2A-4753-366B-968DAA5E4D4B}"/>
                </a:ext>
              </a:extLst>
            </p:cNvPr>
            <p:cNvCxnSpPr>
              <a:cxnSpLocks/>
            </p:cNvCxnSpPr>
            <p:nvPr/>
          </p:nvCxnSpPr>
          <p:spPr>
            <a:xfrm>
              <a:off x="4568714" y="8901998"/>
              <a:ext cx="1648268" cy="0"/>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EA51449-DC08-A1BA-19D1-543081943312}"/>
                </a:ext>
              </a:extLst>
            </p:cNvPr>
            <p:cNvCxnSpPr>
              <a:cxnSpLocks/>
            </p:cNvCxnSpPr>
            <p:nvPr/>
          </p:nvCxnSpPr>
          <p:spPr>
            <a:xfrm>
              <a:off x="4569809" y="8645083"/>
              <a:ext cx="1371600" cy="0"/>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3AE8646-272A-1B52-0BCC-1B1FE1CD335A}"/>
                </a:ext>
              </a:extLst>
            </p:cNvPr>
            <p:cNvCxnSpPr>
              <a:cxnSpLocks/>
            </p:cNvCxnSpPr>
            <p:nvPr/>
          </p:nvCxnSpPr>
          <p:spPr>
            <a:xfrm>
              <a:off x="4574851" y="9118553"/>
              <a:ext cx="1890528" cy="0"/>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grpSp>
      <p:cxnSp>
        <p:nvCxnSpPr>
          <p:cNvPr id="43" name="Straight Connector 42">
            <a:extLst>
              <a:ext uri="{FF2B5EF4-FFF2-40B4-BE49-F238E27FC236}">
                <a16:creationId xmlns:a16="http://schemas.microsoft.com/office/drawing/2014/main" id="{B81E109C-8552-085A-5A0F-0BC6FC574297}"/>
              </a:ext>
            </a:extLst>
          </p:cNvPr>
          <p:cNvCxnSpPr>
            <a:cxnSpLocks/>
          </p:cNvCxnSpPr>
          <p:nvPr/>
        </p:nvCxnSpPr>
        <p:spPr>
          <a:xfrm>
            <a:off x="6908104" y="3382332"/>
            <a:ext cx="0" cy="5748879"/>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EAF5608-9BDB-88BC-0634-8117CEEDA8BE}"/>
              </a:ext>
            </a:extLst>
          </p:cNvPr>
          <p:cNvCxnSpPr>
            <a:cxnSpLocks/>
          </p:cNvCxnSpPr>
          <p:nvPr/>
        </p:nvCxnSpPr>
        <p:spPr>
          <a:xfrm>
            <a:off x="6649233" y="4778984"/>
            <a:ext cx="0" cy="4115634"/>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7C8666B6-FBF6-C9E9-BDBB-0983789DBB9C}"/>
              </a:ext>
            </a:extLst>
          </p:cNvPr>
          <p:cNvCxnSpPr>
            <a:cxnSpLocks/>
          </p:cNvCxnSpPr>
          <p:nvPr/>
        </p:nvCxnSpPr>
        <p:spPr>
          <a:xfrm>
            <a:off x="3565430" y="7924982"/>
            <a:ext cx="694336" cy="0"/>
          </a:xfrm>
          <a:prstGeom prst="line">
            <a:avLst/>
          </a:prstGeom>
          <a:ln w="28575">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1B47AE15-F1A4-CAE9-2B96-4E9E1D5BFCA3}"/>
              </a:ext>
            </a:extLst>
          </p:cNvPr>
          <p:cNvCxnSpPr>
            <a:cxnSpLocks/>
          </p:cNvCxnSpPr>
          <p:nvPr/>
        </p:nvCxnSpPr>
        <p:spPr>
          <a:xfrm>
            <a:off x="3565430" y="8141837"/>
            <a:ext cx="2033516" cy="1881"/>
          </a:xfrm>
          <a:prstGeom prst="line">
            <a:avLst/>
          </a:prstGeom>
          <a:ln w="28575">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C982552-75A1-C461-E4FB-319F9CD7BEBF}"/>
              </a:ext>
            </a:extLst>
          </p:cNvPr>
          <p:cNvCxnSpPr>
            <a:cxnSpLocks/>
          </p:cNvCxnSpPr>
          <p:nvPr/>
        </p:nvCxnSpPr>
        <p:spPr>
          <a:xfrm>
            <a:off x="0" y="490497"/>
            <a:ext cx="4804611"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Slide Number Placeholder 5">
            <a:extLst>
              <a:ext uri="{FF2B5EF4-FFF2-40B4-BE49-F238E27FC236}">
                <a16:creationId xmlns:a16="http://schemas.microsoft.com/office/drawing/2014/main" id="{E1AAA9B0-F854-1A90-03F0-1AEA21CC0E1B}"/>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chemeClr val="bg1"/>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chemeClr val="bg1"/>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chemeClr val="bg1"/>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chemeClr val="bg1"/>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chemeClr val="bg1"/>
                </a:solidFill>
                <a:effectLst/>
                <a:uLnTx/>
                <a:uFillTx/>
                <a:latin typeface="Poppins" pitchFamily="2" charset="77"/>
                <a:ea typeface="+mn-ea"/>
                <a:cs typeface="Poppins" pitchFamily="2" charset="77"/>
              </a:rPr>
              <a:t>KÜRESEL YIL ORTASI TAHMİNİ </a:t>
            </a:r>
            <a:r>
              <a:rPr lang="en-US" sz="600" spc="100">
                <a:solidFill>
                  <a:schemeClr val="bg1"/>
                </a:solidFill>
                <a:latin typeface="Poppins"/>
                <a:cs typeface="Poppins"/>
              </a:rPr>
              <a:t>I </a:t>
            </a:r>
            <a:r>
              <a:rPr lang="en-US" sz="600" spc="40">
                <a:solidFill>
                  <a:schemeClr val="bg1"/>
                </a:solidFill>
                <a:latin typeface="Poppins" pitchFamily="2" charset="77"/>
                <a:cs typeface="Poppins" pitchFamily="2" charset="77"/>
              </a:rPr>
              <a:t>İLK 10 PAZAR</a:t>
            </a:r>
            <a:endParaRPr lang="en-US" sz="600" b="1" spc="40">
              <a:solidFill>
                <a:schemeClr val="bg1"/>
              </a:solidFill>
              <a:latin typeface="Poppins" pitchFamily="2" charset="77"/>
              <a:cs typeface="Poppins" pitchFamily="2" charset="77"/>
            </a:endParaRPr>
          </a:p>
        </p:txBody>
      </p:sp>
    </p:spTree>
    <p:extLst>
      <p:ext uri="{BB962C8B-B14F-4D97-AF65-F5344CB8AC3E}">
        <p14:creationId xmlns:p14="http://schemas.microsoft.com/office/powerpoint/2010/main" val="425827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362CDF5-D358-5A11-0C1A-52DF0F0D99F9}"/>
              </a:ext>
            </a:extLst>
          </p:cNvPr>
          <p:cNvPicPr>
            <a:picLocks noChangeAspect="1"/>
          </p:cNvPicPr>
          <p:nvPr/>
        </p:nvPicPr>
        <p:blipFill>
          <a:blip r:embed="rId3" cstate="email">
            <a:alphaModFix amt="20000"/>
            <a:extLst>
              <a:ext uri="{28A0092B-C50C-407E-A947-70E740481C1C}">
                <a14:useLocalDpi xmlns:a14="http://schemas.microsoft.com/office/drawing/2010/main"/>
              </a:ext>
            </a:extLst>
          </a:blip>
          <a:stretch>
            <a:fillRect/>
          </a:stretch>
        </p:blipFill>
        <p:spPr>
          <a:xfrm>
            <a:off x="426203" y="1750440"/>
            <a:ext cx="6903712" cy="4527549"/>
          </a:xfrm>
          <a:prstGeom prst="rect">
            <a:avLst/>
          </a:prstGeom>
          <a:noFill/>
        </p:spPr>
      </p:pic>
      <p:sp>
        <p:nvSpPr>
          <p:cNvPr id="264" name="Rectangle 263">
            <a:extLst>
              <a:ext uri="{FF2B5EF4-FFF2-40B4-BE49-F238E27FC236}">
                <a16:creationId xmlns:a16="http://schemas.microsoft.com/office/drawing/2014/main" id="{9AEDF52F-A777-113A-F470-FF897786504A}"/>
              </a:ext>
            </a:extLst>
          </p:cNvPr>
          <p:cNvSpPr/>
          <p:nvPr/>
        </p:nvSpPr>
        <p:spPr>
          <a:xfrm rot="10800000">
            <a:off x="1366" y="4830342"/>
            <a:ext cx="2850876" cy="5228804"/>
          </a:xfrm>
          <a:prstGeom prst="rect">
            <a:avLst/>
          </a:prstGeom>
          <a:gradFill>
            <a:gsLst>
              <a:gs pos="0">
                <a:schemeClr val="bg1"/>
              </a:gs>
              <a:gs pos="43000">
                <a:srgbClr val="EEEEEE">
                  <a:alpha val="65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pic>
        <p:nvPicPr>
          <p:cNvPr id="17" name="Google Shape;429;p65" descr="GroupM_SingleColor_Logo_Navy_RGB.png">
            <a:extLst>
              <a:ext uri="{FF2B5EF4-FFF2-40B4-BE49-F238E27FC236}">
                <a16:creationId xmlns:a16="http://schemas.microsoft.com/office/drawing/2014/main" id="{C3ECBA99-A5D6-8C4F-8DB1-B388D0376228}"/>
              </a:ext>
            </a:extLst>
          </p:cNvPr>
          <p:cNvPicPr preferRelativeResize="0">
            <a:picLocks noChangeAspect="1"/>
          </p:cNvPicPr>
          <p:nvPr/>
        </p:nvPicPr>
        <p:blipFill rotWithShape="1">
          <a:blip r:embed="rId4" cstate="print">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53" name="TextBox 52">
            <a:extLst>
              <a:ext uri="{FF2B5EF4-FFF2-40B4-BE49-F238E27FC236}">
                <a16:creationId xmlns:a16="http://schemas.microsoft.com/office/drawing/2014/main" id="{7595D344-9F33-67C9-E758-CB658A77FA13}"/>
              </a:ext>
            </a:extLst>
          </p:cNvPr>
          <p:cNvSpPr txBox="1"/>
          <p:nvPr/>
        </p:nvSpPr>
        <p:spPr>
          <a:xfrm>
            <a:off x="607119" y="987433"/>
            <a:ext cx="6555681" cy="1107996"/>
          </a:xfrm>
          <a:prstGeom prst="rect">
            <a:avLst/>
          </a:prstGeom>
          <a:noFill/>
        </p:spPr>
        <p:txBody>
          <a:bodyPr wrap="square" lIns="0" tIns="45720" rIns="91440" bIns="45720" anchor="t">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4000" b="0" i="0" u="none" strike="noStrike" kern="1200" cap="none" spc="0" normalizeH="0" baseline="0" noProof="0">
                <a:ln>
                  <a:noFill/>
                </a:ln>
                <a:effectLst/>
                <a:uLnTx/>
                <a:uFillTx/>
                <a:latin typeface="Poppins Light"/>
                <a:ea typeface="+mn-ea"/>
                <a:cs typeface="Poppins Light"/>
              </a:rPr>
              <a:t>2023 tarafından</a:t>
            </a:r>
            <a:br>
              <a:rPr kumimoji="0" lang="en-US" sz="4000" b="0" i="0" u="none" strike="noStrike" kern="1200" cap="none" spc="0" normalizeH="0" baseline="0" noProof="0">
                <a:ln>
                  <a:noFill/>
                </a:ln>
                <a:effectLst/>
                <a:uLnTx/>
                <a:uFillTx/>
                <a:latin typeface="Poppins Light"/>
                <a:ea typeface="+mn-ea"/>
                <a:cs typeface="Poppins Light"/>
              </a:rPr>
            </a:br>
            <a:r>
              <a:rPr kumimoji="0" lang="en-US" sz="4000" b="0" i="0" u="none" strike="noStrike" kern="1200" cap="none" spc="0" normalizeH="0" baseline="0" noProof="0">
                <a:ln>
                  <a:noFill/>
                </a:ln>
                <a:effectLst/>
                <a:uLnTx/>
                <a:uFillTx/>
                <a:latin typeface="Poppins Light"/>
                <a:ea typeface="+mn-ea"/>
                <a:cs typeface="Poppins Light"/>
              </a:rPr>
              <a:t>sayılar</a:t>
            </a:r>
            <a:endParaRPr kumimoji="0" lang="en-US" sz="4000" b="0" i="0" u="none" strike="noStrike" kern="1200" cap="none" spc="0" normalizeH="0" baseline="0" noProof="0">
              <a:ln>
                <a:noFill/>
              </a:ln>
              <a:effectLst/>
              <a:uLnTx/>
              <a:uFillTx/>
              <a:latin typeface="Poppins Light" pitchFamily="2" charset="77"/>
              <a:ea typeface="+mn-ea"/>
              <a:cs typeface="Poppins Light" pitchFamily="2" charset="77"/>
            </a:endParaRPr>
          </a:p>
        </p:txBody>
      </p:sp>
      <p:sp>
        <p:nvSpPr>
          <p:cNvPr id="37" name="Text Placeholder 8">
            <a:extLst>
              <a:ext uri="{FF2B5EF4-FFF2-40B4-BE49-F238E27FC236}">
                <a16:creationId xmlns:a16="http://schemas.microsoft.com/office/drawing/2014/main" id="{B773CA26-9BF4-9DC6-9B94-64D707806C29}"/>
              </a:ext>
            </a:extLst>
          </p:cNvPr>
          <p:cNvSpPr>
            <a:spLocks noGrp="1"/>
          </p:cNvSpPr>
          <p:nvPr/>
        </p:nvSpPr>
        <p:spPr>
          <a:xfrm>
            <a:off x="609503" y="9636588"/>
            <a:ext cx="4129177" cy="365126"/>
          </a:xfrm>
          <a:prstGeom prst="rect">
            <a:avLst/>
          </a:prstGeom>
        </p:spPr>
        <p:txBody>
          <a:bodyPr vert="horz" lIns="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600" kern="1200">
                <a:solidFill>
                  <a:srgbClr val="A7A7A7"/>
                </a:solidFill>
                <a:latin typeface="Poppins" pitchFamily="2" charset="77"/>
                <a:ea typeface="+mn-ea"/>
                <a:cs typeface="Poppins" pitchFamily="2" charset="77"/>
              </a:defRPr>
            </a:lvl1pPr>
            <a:lvl2pPr marL="457200" indent="0" algn="l" defTabSz="914400" rtl="0" eaLnBrk="1" latinLnBrk="0" hangingPunct="1">
              <a:lnSpc>
                <a:spcPct val="90000"/>
              </a:lnSpc>
              <a:spcBef>
                <a:spcPts val="500"/>
              </a:spcBef>
              <a:buFont typeface="Arial" panose="020B0604020202020204" pitchFamily="34" charset="0"/>
              <a:buNone/>
              <a:defRPr sz="700" b="1" i="0" kern="1200">
                <a:solidFill>
                  <a:srgbClr val="A7A7A7"/>
                </a:solidFill>
                <a:latin typeface="Poppins" pitchFamily="2" charset="77"/>
                <a:ea typeface="+mn-ea"/>
                <a:cs typeface="Poppins" pitchFamily="2" charset="77"/>
              </a:defRPr>
            </a:lvl2pPr>
            <a:lvl3pPr marL="1085850" indent="-171450" algn="l" defTabSz="914400" rtl="0" eaLnBrk="1" latinLnBrk="0" hangingPunct="1">
              <a:lnSpc>
                <a:spcPct val="90000"/>
              </a:lnSpc>
              <a:spcBef>
                <a:spcPts val="500"/>
              </a:spcBef>
              <a:buFont typeface="Arial" panose="020B0604020202020204" pitchFamily="34" charset="0"/>
              <a:buChar char="•"/>
              <a:defRPr sz="700" kern="1200">
                <a:solidFill>
                  <a:srgbClr val="A7A7A7"/>
                </a:solidFill>
                <a:latin typeface="Poppins" pitchFamily="2" charset="77"/>
                <a:ea typeface="+mn-ea"/>
                <a:cs typeface="Poppins" pitchFamily="2" charset="77"/>
              </a:defRPr>
            </a:lvl3pPr>
            <a:lvl4pPr marL="1543050" indent="-171450" algn="l" defTabSz="914400" rtl="0" eaLnBrk="1" latinLnBrk="0" hangingPunct="1">
              <a:lnSpc>
                <a:spcPct val="90000"/>
              </a:lnSpc>
              <a:spcBef>
                <a:spcPts val="500"/>
              </a:spcBef>
              <a:buFont typeface="Arial" panose="020B0604020202020204" pitchFamily="34" charset="0"/>
              <a:buChar char="•"/>
              <a:defRPr sz="700" b="1" i="0" kern="1200">
                <a:solidFill>
                  <a:srgbClr val="A7A7A7"/>
                </a:solidFill>
                <a:latin typeface="Poppins" pitchFamily="2" charset="77"/>
                <a:ea typeface="+mn-ea"/>
                <a:cs typeface="Poppins" pitchFamily="2" charset="77"/>
              </a:defRPr>
            </a:lvl4pPr>
            <a:lvl5pPr marL="2000250" indent="-171450" algn="l" defTabSz="914400" rtl="0" eaLnBrk="1" latinLnBrk="0" hangingPunct="1">
              <a:lnSpc>
                <a:spcPct val="90000"/>
              </a:lnSpc>
              <a:spcBef>
                <a:spcPts val="500"/>
              </a:spcBef>
              <a:buFont typeface="Arial" panose="020B0604020202020204" pitchFamily="34" charset="0"/>
              <a:buChar char="•"/>
              <a:defRPr sz="700" i="1" kern="1200">
                <a:solidFill>
                  <a:srgbClr val="A7A7A7"/>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700"/>
              </a:lnSpc>
              <a:spcBef>
                <a:spcPts val="1000"/>
              </a:spcBef>
              <a:spcAft>
                <a:spcPts val="0"/>
              </a:spcAft>
              <a:buClrTx/>
              <a:buSzTx/>
              <a:buFont typeface="Arial" panose="020B0604020202020204" pitchFamily="34" charset="0"/>
              <a:buNone/>
              <a:tabLst/>
              <a:defRPr/>
            </a:pPr>
            <a:r>
              <a:rPr kumimoji="0" lang="en-US" sz="550" b="0" i="0" u="none" strike="noStrike" kern="1200" cap="none" spc="0" normalizeH="0" baseline="0" noProof="0">
                <a:ln>
                  <a:noFill/>
                </a:ln>
                <a:solidFill>
                  <a:srgbClr val="BDBDBD"/>
                </a:solidFill>
                <a:effectLst/>
                <a:uLnTx/>
                <a:uFillTx/>
                <a:latin typeface="Poppins"/>
                <a:ea typeface="+mn-ea"/>
                <a:cs typeface="Poppins"/>
              </a:rPr>
              <a:t>Kaynak GroupM</a:t>
            </a:r>
            <a:endParaRPr kumimoji="0" lang="en-US" sz="550" b="0" i="0" u="none" strike="noStrike" kern="1200" cap="none" spc="0" normalizeH="0" baseline="0" noProof="0">
              <a:ln>
                <a:noFill/>
              </a:ln>
              <a:solidFill>
                <a:srgbClr val="BDBDBD"/>
              </a:solidFill>
              <a:effectLst/>
              <a:uLnTx/>
              <a:uFillTx/>
              <a:latin typeface="Poppins" pitchFamily="2" charset="77"/>
              <a:ea typeface="+mn-ea"/>
              <a:cs typeface="Poppins" pitchFamily="2" charset="77"/>
            </a:endParaRPr>
          </a:p>
        </p:txBody>
      </p:sp>
      <p:sp>
        <p:nvSpPr>
          <p:cNvPr id="457" name="Oval 456">
            <a:extLst>
              <a:ext uri="{FF2B5EF4-FFF2-40B4-BE49-F238E27FC236}">
                <a16:creationId xmlns:a16="http://schemas.microsoft.com/office/drawing/2014/main" id="{9DC80AAA-8070-F0F4-9B1D-1A0F2A2135F4}"/>
              </a:ext>
            </a:extLst>
          </p:cNvPr>
          <p:cNvSpPr/>
          <p:nvPr/>
        </p:nvSpPr>
        <p:spPr>
          <a:xfrm>
            <a:off x="3243281" y="2708373"/>
            <a:ext cx="776574" cy="776574"/>
          </a:xfrm>
          <a:prstGeom prst="ellipse">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458" name="Oval 457">
            <a:extLst>
              <a:ext uri="{FF2B5EF4-FFF2-40B4-BE49-F238E27FC236}">
                <a16:creationId xmlns:a16="http://schemas.microsoft.com/office/drawing/2014/main" id="{FD3CF47A-D654-17A9-D286-8BEEFD4D59D2}"/>
              </a:ext>
            </a:extLst>
          </p:cNvPr>
          <p:cNvSpPr/>
          <p:nvPr/>
        </p:nvSpPr>
        <p:spPr>
          <a:xfrm>
            <a:off x="3478798" y="3076371"/>
            <a:ext cx="776574" cy="776574"/>
          </a:xfrm>
          <a:prstGeom prst="ellipse">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459" name="Oval 458">
            <a:extLst>
              <a:ext uri="{FF2B5EF4-FFF2-40B4-BE49-F238E27FC236}">
                <a16:creationId xmlns:a16="http://schemas.microsoft.com/office/drawing/2014/main" id="{13144602-1506-2FC3-773A-AFAB2E323214}"/>
              </a:ext>
            </a:extLst>
          </p:cNvPr>
          <p:cNvSpPr/>
          <p:nvPr/>
        </p:nvSpPr>
        <p:spPr>
          <a:xfrm>
            <a:off x="3907177" y="2688084"/>
            <a:ext cx="776574" cy="776574"/>
          </a:xfrm>
          <a:prstGeom prst="ellipse">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460" name="Oval 459">
            <a:extLst>
              <a:ext uri="{FF2B5EF4-FFF2-40B4-BE49-F238E27FC236}">
                <a16:creationId xmlns:a16="http://schemas.microsoft.com/office/drawing/2014/main" id="{E7157672-4DF4-117C-BAE1-128A45FDEAED}"/>
              </a:ext>
            </a:extLst>
          </p:cNvPr>
          <p:cNvSpPr/>
          <p:nvPr/>
        </p:nvSpPr>
        <p:spPr>
          <a:xfrm>
            <a:off x="4851042" y="3572230"/>
            <a:ext cx="776574" cy="776574"/>
          </a:xfrm>
          <a:prstGeom prst="ellipse">
            <a:avLst/>
          </a:pr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462" name="Oval 461">
            <a:extLst>
              <a:ext uri="{FF2B5EF4-FFF2-40B4-BE49-F238E27FC236}">
                <a16:creationId xmlns:a16="http://schemas.microsoft.com/office/drawing/2014/main" id="{12F1840D-29E1-D31C-3F40-9C9D3F80074D}"/>
              </a:ext>
            </a:extLst>
          </p:cNvPr>
          <p:cNvSpPr/>
          <p:nvPr/>
        </p:nvSpPr>
        <p:spPr>
          <a:xfrm>
            <a:off x="5569987" y="2925350"/>
            <a:ext cx="776574" cy="776574"/>
          </a:xfrm>
          <a:prstGeom prst="ellipse">
            <a:avLst/>
          </a:pr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463" name="Oval 462">
            <a:extLst>
              <a:ext uri="{FF2B5EF4-FFF2-40B4-BE49-F238E27FC236}">
                <a16:creationId xmlns:a16="http://schemas.microsoft.com/office/drawing/2014/main" id="{CDF010F8-7124-0222-F547-358CB45D8042}"/>
              </a:ext>
            </a:extLst>
          </p:cNvPr>
          <p:cNvSpPr/>
          <p:nvPr/>
        </p:nvSpPr>
        <p:spPr>
          <a:xfrm>
            <a:off x="6028054" y="3183943"/>
            <a:ext cx="776574" cy="776574"/>
          </a:xfrm>
          <a:prstGeom prst="ellipse">
            <a:avLst/>
          </a:pr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EA800"/>
              </a:solidFill>
              <a:effectLst/>
              <a:uLnTx/>
              <a:uFillTx/>
              <a:latin typeface="Georgia" panose="02040502050405020303"/>
              <a:ea typeface="+mn-ea"/>
              <a:cs typeface="+mn-cs"/>
            </a:endParaRPr>
          </a:p>
        </p:txBody>
      </p:sp>
      <p:grpSp>
        <p:nvGrpSpPr>
          <p:cNvPr id="18" name="Group 17">
            <a:extLst>
              <a:ext uri="{FF2B5EF4-FFF2-40B4-BE49-F238E27FC236}">
                <a16:creationId xmlns:a16="http://schemas.microsoft.com/office/drawing/2014/main" id="{5C75D81D-ECCF-9B0A-CA1A-F4C79CA2AD2D}"/>
              </a:ext>
            </a:extLst>
          </p:cNvPr>
          <p:cNvGrpSpPr/>
          <p:nvPr/>
        </p:nvGrpSpPr>
        <p:grpSpPr>
          <a:xfrm>
            <a:off x="948513" y="2624326"/>
            <a:ext cx="776574" cy="776574"/>
            <a:chOff x="1204235" y="1964493"/>
            <a:chExt cx="776574" cy="776574"/>
          </a:xfrm>
        </p:grpSpPr>
        <p:sp>
          <p:nvSpPr>
            <p:cNvPr id="19" name="Oval 18">
              <a:extLst>
                <a:ext uri="{FF2B5EF4-FFF2-40B4-BE49-F238E27FC236}">
                  <a16:creationId xmlns:a16="http://schemas.microsoft.com/office/drawing/2014/main" id="{C5DF62B9-DC4A-BE88-27F2-A2B8FC46B711}"/>
                </a:ext>
              </a:extLst>
            </p:cNvPr>
            <p:cNvSpPr/>
            <p:nvPr/>
          </p:nvSpPr>
          <p:spPr>
            <a:xfrm>
              <a:off x="1204235" y="1964493"/>
              <a:ext cx="776574" cy="776574"/>
            </a:xfrm>
            <a:prstGeom prst="ellipse">
              <a:avLst/>
            </a:prstGeom>
            <a:solidFill>
              <a:schemeClr val="accent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accent2"/>
                </a:solidFill>
                <a:effectLst/>
                <a:uLnTx/>
                <a:uFillTx/>
                <a:latin typeface="Georgia" panose="02040502050405020303"/>
                <a:ea typeface="+mn-ea"/>
                <a:cs typeface="+mn-cs"/>
              </a:endParaRPr>
            </a:p>
          </p:txBody>
        </p:sp>
        <p:sp>
          <p:nvSpPr>
            <p:cNvPr id="464" name="TextBox 463">
              <a:extLst>
                <a:ext uri="{FF2B5EF4-FFF2-40B4-BE49-F238E27FC236}">
                  <a16:creationId xmlns:a16="http://schemas.microsoft.com/office/drawing/2014/main" id="{2EA9BA6D-C2B4-44A4-F99B-F2B15A45B462}"/>
                </a:ext>
              </a:extLst>
            </p:cNvPr>
            <p:cNvSpPr txBox="1"/>
            <p:nvPr/>
          </p:nvSpPr>
          <p:spPr>
            <a:xfrm>
              <a:off x="1352862" y="2167195"/>
              <a:ext cx="578506"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1400" u="none" strike="noStrike" kern="1200" cap="none" spc="0" normalizeH="0" baseline="0" noProof="0">
                  <a:ln>
                    <a:noFill/>
                  </a:ln>
                  <a:effectLst/>
                  <a:uLnTx/>
                  <a:uFillTx/>
                  <a:latin typeface="Poppins Light" pitchFamily="2" charset="77"/>
                  <a:cs typeface="Poppins Light" pitchFamily="2" charset="77"/>
                </a:rPr>
                <a:t>5.0</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grpSp>
      <p:grpSp>
        <p:nvGrpSpPr>
          <p:cNvPr id="16" name="Group 15">
            <a:extLst>
              <a:ext uri="{FF2B5EF4-FFF2-40B4-BE49-F238E27FC236}">
                <a16:creationId xmlns:a16="http://schemas.microsoft.com/office/drawing/2014/main" id="{924C1725-4AA0-3856-98FC-78307E1AE6B4}"/>
              </a:ext>
            </a:extLst>
          </p:cNvPr>
          <p:cNvGrpSpPr/>
          <p:nvPr/>
        </p:nvGrpSpPr>
        <p:grpSpPr>
          <a:xfrm>
            <a:off x="1975011" y="3238119"/>
            <a:ext cx="776574" cy="776574"/>
            <a:chOff x="1812279" y="2469797"/>
            <a:chExt cx="776574" cy="776574"/>
          </a:xfrm>
        </p:grpSpPr>
        <p:sp>
          <p:nvSpPr>
            <p:cNvPr id="455" name="Oval 454">
              <a:extLst>
                <a:ext uri="{FF2B5EF4-FFF2-40B4-BE49-F238E27FC236}">
                  <a16:creationId xmlns:a16="http://schemas.microsoft.com/office/drawing/2014/main" id="{C7821754-F349-6583-5525-DB9C680D0086}"/>
                </a:ext>
              </a:extLst>
            </p:cNvPr>
            <p:cNvSpPr/>
            <p:nvPr/>
          </p:nvSpPr>
          <p:spPr>
            <a:xfrm>
              <a:off x="1812279" y="2469797"/>
              <a:ext cx="776574" cy="776574"/>
            </a:xfrm>
            <a:prstGeom prst="ellipse">
              <a:avLst/>
            </a:prstGeom>
            <a:solidFill>
              <a:schemeClr val="accent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accent2"/>
                </a:solidFill>
                <a:effectLst/>
                <a:uLnTx/>
                <a:uFillTx/>
                <a:latin typeface="Georgia" panose="02040502050405020303"/>
                <a:ea typeface="+mn-ea"/>
                <a:cs typeface="+mn-cs"/>
              </a:endParaRPr>
            </a:p>
          </p:txBody>
        </p:sp>
        <p:sp>
          <p:nvSpPr>
            <p:cNvPr id="255" name="TextBox 254">
              <a:extLst>
                <a:ext uri="{FF2B5EF4-FFF2-40B4-BE49-F238E27FC236}">
                  <a16:creationId xmlns:a16="http://schemas.microsoft.com/office/drawing/2014/main" id="{18ABE850-CBBF-DB46-0240-F316A957767A}"/>
                </a:ext>
              </a:extLst>
            </p:cNvPr>
            <p:cNvSpPr txBox="1"/>
            <p:nvPr/>
          </p:nvSpPr>
          <p:spPr>
            <a:xfrm>
              <a:off x="1955207" y="2667443"/>
              <a:ext cx="629021" cy="439287"/>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a:cs typeface="Poppins Light"/>
                </a:rPr>
                <a:t>5.1</a:t>
              </a:r>
              <a:r>
                <a:rPr kumimoji="0" lang="en-US" sz="1400" u="none" strike="noStrike" kern="1200" cap="none" spc="0" normalizeH="0" baseline="30000" noProof="0">
                  <a:ln>
                    <a:noFill/>
                  </a:ln>
                  <a:effectLst/>
                  <a:uLnTx/>
                  <a:uFillTx/>
                  <a:latin typeface="Poppins Light"/>
                  <a:cs typeface="Poppins Light"/>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a:cs typeface="Poppins Light"/>
                </a:rPr>
                <a:t>Büyüme</a:t>
              </a:r>
              <a:endParaRPr lang="en-US" sz="900" u="none" strike="noStrike" kern="1200" cap="none" spc="0" normalizeH="0" baseline="0" noProof="0">
                <a:ln>
                  <a:noFill/>
                </a:ln>
                <a:effectLst/>
                <a:uLnTx/>
                <a:uFillTx/>
                <a:latin typeface="Poppins Light"/>
                <a:cs typeface="Poppins Light"/>
              </a:endParaRPr>
            </a:p>
          </p:txBody>
        </p:sp>
      </p:grpSp>
      <p:grpSp>
        <p:nvGrpSpPr>
          <p:cNvPr id="15" name="Group 14">
            <a:extLst>
              <a:ext uri="{FF2B5EF4-FFF2-40B4-BE49-F238E27FC236}">
                <a16:creationId xmlns:a16="http://schemas.microsoft.com/office/drawing/2014/main" id="{450C7EF6-14DD-00A2-3F9B-EF484AF0D916}"/>
              </a:ext>
            </a:extLst>
          </p:cNvPr>
          <p:cNvGrpSpPr/>
          <p:nvPr/>
        </p:nvGrpSpPr>
        <p:grpSpPr>
          <a:xfrm>
            <a:off x="2481577" y="4232139"/>
            <a:ext cx="783340" cy="776574"/>
            <a:chOff x="1861645" y="3804780"/>
            <a:chExt cx="783340" cy="776574"/>
          </a:xfrm>
        </p:grpSpPr>
        <p:sp>
          <p:nvSpPr>
            <p:cNvPr id="456" name="Oval 455">
              <a:extLst>
                <a:ext uri="{FF2B5EF4-FFF2-40B4-BE49-F238E27FC236}">
                  <a16:creationId xmlns:a16="http://schemas.microsoft.com/office/drawing/2014/main" id="{C9C273E1-CAE1-A2A6-015B-85BA0B8DAA9D}"/>
                </a:ext>
              </a:extLst>
            </p:cNvPr>
            <p:cNvSpPr/>
            <p:nvPr/>
          </p:nvSpPr>
          <p:spPr>
            <a:xfrm>
              <a:off x="1861645" y="3804780"/>
              <a:ext cx="776574" cy="776574"/>
            </a:xfrm>
            <a:prstGeom prst="ellipse">
              <a:avLst/>
            </a:prstGeom>
            <a:solidFill>
              <a:schemeClr val="accent6">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8FDE7"/>
                </a:solidFill>
                <a:effectLst/>
                <a:uLnTx/>
                <a:uFillTx/>
                <a:latin typeface="Georgia" panose="02040502050405020303"/>
                <a:ea typeface="+mn-ea"/>
                <a:cs typeface="+mn-cs"/>
              </a:endParaRPr>
            </a:p>
          </p:txBody>
        </p:sp>
        <p:sp>
          <p:nvSpPr>
            <p:cNvPr id="256" name="TextBox 255">
              <a:extLst>
                <a:ext uri="{FF2B5EF4-FFF2-40B4-BE49-F238E27FC236}">
                  <a16:creationId xmlns:a16="http://schemas.microsoft.com/office/drawing/2014/main" id="{F5CE8F12-CEF1-4B85-DF33-567F6C9D7E88}"/>
                </a:ext>
              </a:extLst>
            </p:cNvPr>
            <p:cNvSpPr txBox="1"/>
            <p:nvPr/>
          </p:nvSpPr>
          <p:spPr>
            <a:xfrm>
              <a:off x="2015964" y="4010680"/>
              <a:ext cx="629021"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a:cs typeface="Poppins Light"/>
                </a:rPr>
                <a:t>6.6</a:t>
              </a:r>
              <a:r>
                <a:rPr kumimoji="0" lang="en-US" sz="1400" u="none" strike="noStrike" kern="1200" cap="none" spc="0" normalizeH="0" baseline="30000" noProof="0">
                  <a:ln>
                    <a:noFill/>
                  </a:ln>
                  <a:effectLst/>
                  <a:uLnTx/>
                  <a:uFillTx/>
                  <a:latin typeface="Poppins Light"/>
                  <a:cs typeface="Poppins Light"/>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a:cs typeface="Poppins Light"/>
                </a:rPr>
                <a:t>Büyüme</a:t>
              </a:r>
              <a:endParaRPr lang="en-US" sz="900" u="none" strike="noStrike" kern="1200" cap="none" spc="0" normalizeH="0" baseline="0" noProof="0">
                <a:ln>
                  <a:noFill/>
                </a:ln>
                <a:effectLst/>
                <a:uLnTx/>
                <a:uFillTx/>
                <a:latin typeface="Poppins Light"/>
                <a:cs typeface="Poppins Light"/>
              </a:endParaRPr>
            </a:p>
          </p:txBody>
        </p:sp>
      </p:grpSp>
      <p:sp>
        <p:nvSpPr>
          <p:cNvPr id="257" name="TextBox 256">
            <a:extLst>
              <a:ext uri="{FF2B5EF4-FFF2-40B4-BE49-F238E27FC236}">
                <a16:creationId xmlns:a16="http://schemas.microsoft.com/office/drawing/2014/main" id="{6288D1A9-95CE-ADFF-FFDA-41D3E73FA566}"/>
              </a:ext>
            </a:extLst>
          </p:cNvPr>
          <p:cNvSpPr txBox="1"/>
          <p:nvPr/>
        </p:nvSpPr>
        <p:spPr>
          <a:xfrm>
            <a:off x="3364034" y="2892092"/>
            <a:ext cx="629021"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4.8</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sp>
        <p:nvSpPr>
          <p:cNvPr id="258" name="TextBox 257">
            <a:extLst>
              <a:ext uri="{FF2B5EF4-FFF2-40B4-BE49-F238E27FC236}">
                <a16:creationId xmlns:a16="http://schemas.microsoft.com/office/drawing/2014/main" id="{C82B6B73-AE6C-CCAB-D0A3-4474B109D5DD}"/>
              </a:ext>
            </a:extLst>
          </p:cNvPr>
          <p:cNvSpPr txBox="1"/>
          <p:nvPr/>
        </p:nvSpPr>
        <p:spPr>
          <a:xfrm>
            <a:off x="3619867" y="3324011"/>
            <a:ext cx="629021"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4.2</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sp>
        <p:nvSpPr>
          <p:cNvPr id="259" name="TextBox 258">
            <a:extLst>
              <a:ext uri="{FF2B5EF4-FFF2-40B4-BE49-F238E27FC236}">
                <a16:creationId xmlns:a16="http://schemas.microsoft.com/office/drawing/2014/main" id="{2A2159A1-A9F6-2E98-EBFF-8E988BEA697F}"/>
              </a:ext>
            </a:extLst>
          </p:cNvPr>
          <p:cNvSpPr txBox="1"/>
          <p:nvPr/>
        </p:nvSpPr>
        <p:spPr>
          <a:xfrm>
            <a:off x="4073728" y="2886617"/>
            <a:ext cx="629021"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6</a:t>
            </a:r>
            <a:r>
              <a:rPr kumimoji="0" lang="en-US" sz="1400" u="none" strike="noStrike" kern="1200" cap="none" spc="0" normalizeH="0" baseline="0" noProof="0">
                <a:ln>
                  <a:noFill/>
                </a:ln>
                <a:effectLst/>
                <a:uLnTx/>
                <a:uFillTx/>
                <a:latin typeface="Poppins Light" pitchFamily="2" charset="77"/>
                <a:cs typeface="Poppins Light" pitchFamily="2" charset="77"/>
              </a:rPr>
              <a:t>.0</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sp>
        <p:nvSpPr>
          <p:cNvPr id="260" name="TextBox 259">
            <a:extLst>
              <a:ext uri="{FF2B5EF4-FFF2-40B4-BE49-F238E27FC236}">
                <a16:creationId xmlns:a16="http://schemas.microsoft.com/office/drawing/2014/main" id="{9954282F-125D-3466-3FE6-EC07850D707C}"/>
              </a:ext>
            </a:extLst>
          </p:cNvPr>
          <p:cNvSpPr txBox="1"/>
          <p:nvPr/>
        </p:nvSpPr>
        <p:spPr>
          <a:xfrm>
            <a:off x="4987890" y="3761897"/>
            <a:ext cx="622672" cy="439287"/>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12.0</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sp>
        <p:nvSpPr>
          <p:cNvPr id="261" name="TextBox 260">
            <a:extLst>
              <a:ext uri="{FF2B5EF4-FFF2-40B4-BE49-F238E27FC236}">
                <a16:creationId xmlns:a16="http://schemas.microsoft.com/office/drawing/2014/main" id="{E51C4E8C-7FDD-7D65-F9FA-91078C36353D}"/>
              </a:ext>
            </a:extLst>
          </p:cNvPr>
          <p:cNvSpPr txBox="1"/>
          <p:nvPr/>
        </p:nvSpPr>
        <p:spPr>
          <a:xfrm>
            <a:off x="5714142" y="3103340"/>
            <a:ext cx="629021"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7</a:t>
            </a:r>
            <a:r>
              <a:rPr kumimoji="0" lang="en-US" sz="1400" u="none" strike="noStrike" kern="1200" cap="none" spc="0" normalizeH="0" baseline="0" noProof="0">
                <a:ln>
                  <a:noFill/>
                </a:ln>
                <a:effectLst/>
                <a:uLnTx/>
                <a:uFillTx/>
                <a:latin typeface="Poppins Light" pitchFamily="2" charset="77"/>
                <a:cs typeface="Poppins Light" pitchFamily="2" charset="77"/>
              </a:rPr>
              <a:t>.9</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sp>
        <p:nvSpPr>
          <p:cNvPr id="262" name="TextBox 261">
            <a:extLst>
              <a:ext uri="{FF2B5EF4-FFF2-40B4-BE49-F238E27FC236}">
                <a16:creationId xmlns:a16="http://schemas.microsoft.com/office/drawing/2014/main" id="{B4B37B7B-6F94-17CA-4D17-BE79C91EF4CA}"/>
              </a:ext>
            </a:extLst>
          </p:cNvPr>
          <p:cNvSpPr txBox="1"/>
          <p:nvPr/>
        </p:nvSpPr>
        <p:spPr>
          <a:xfrm>
            <a:off x="6178700" y="3379762"/>
            <a:ext cx="629021" cy="444481"/>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4</a:t>
            </a:r>
            <a:r>
              <a:rPr kumimoji="0" lang="en-US" sz="1400" u="none" strike="noStrike" kern="1200" cap="none" spc="0" normalizeH="0" baseline="0" noProof="0">
                <a:ln>
                  <a:noFill/>
                </a:ln>
                <a:effectLst/>
                <a:uLnTx/>
                <a:uFillTx/>
                <a:latin typeface="Poppins Light" pitchFamily="2" charset="77"/>
                <a:cs typeface="Poppins Light" pitchFamily="2" charset="77"/>
              </a:rPr>
              <a:t>.8</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grpSp>
        <p:nvGrpSpPr>
          <p:cNvPr id="14" name="Group 13">
            <a:extLst>
              <a:ext uri="{FF2B5EF4-FFF2-40B4-BE49-F238E27FC236}">
                <a16:creationId xmlns:a16="http://schemas.microsoft.com/office/drawing/2014/main" id="{087BB5AB-48B4-C33C-CBD9-201DDF949349}"/>
              </a:ext>
            </a:extLst>
          </p:cNvPr>
          <p:cNvGrpSpPr/>
          <p:nvPr/>
        </p:nvGrpSpPr>
        <p:grpSpPr>
          <a:xfrm>
            <a:off x="5775444" y="4477123"/>
            <a:ext cx="776574" cy="776574"/>
            <a:chOff x="5775444" y="3933527"/>
            <a:chExt cx="776574" cy="776574"/>
          </a:xfrm>
        </p:grpSpPr>
        <p:sp>
          <p:nvSpPr>
            <p:cNvPr id="461" name="Oval 460">
              <a:extLst>
                <a:ext uri="{FF2B5EF4-FFF2-40B4-BE49-F238E27FC236}">
                  <a16:creationId xmlns:a16="http://schemas.microsoft.com/office/drawing/2014/main" id="{C65B7D8E-A320-CDF4-885A-B08C9054D8F0}"/>
                </a:ext>
              </a:extLst>
            </p:cNvPr>
            <p:cNvSpPr/>
            <p:nvPr/>
          </p:nvSpPr>
          <p:spPr>
            <a:xfrm>
              <a:off x="5775444" y="3933527"/>
              <a:ext cx="776574" cy="776574"/>
            </a:xfrm>
            <a:prstGeom prst="ellipse">
              <a:avLst/>
            </a:pr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EA800"/>
                </a:solidFill>
                <a:effectLst/>
                <a:uLnTx/>
                <a:uFillTx/>
                <a:latin typeface="Georgia" panose="02040502050405020303"/>
                <a:ea typeface="+mn-ea"/>
                <a:cs typeface="+mn-cs"/>
              </a:endParaRPr>
            </a:p>
          </p:txBody>
        </p:sp>
        <p:sp>
          <p:nvSpPr>
            <p:cNvPr id="263" name="TextBox 262">
              <a:extLst>
                <a:ext uri="{FF2B5EF4-FFF2-40B4-BE49-F238E27FC236}">
                  <a16:creationId xmlns:a16="http://schemas.microsoft.com/office/drawing/2014/main" id="{6F06601A-C50A-4998-6A83-0481E06A25F9}"/>
                </a:ext>
              </a:extLst>
            </p:cNvPr>
            <p:cNvSpPr txBox="1"/>
            <p:nvPr/>
          </p:nvSpPr>
          <p:spPr>
            <a:xfrm>
              <a:off x="5897219" y="4147943"/>
              <a:ext cx="629021" cy="439287"/>
            </a:xfrm>
            <a:prstGeom prst="rect">
              <a:avLst/>
            </a:prstGeom>
            <a:noFill/>
          </p:spPr>
          <p:txBody>
            <a:bodyPr wrap="square" lIns="0" tIns="45720" rIns="91440" bIns="45720" anchor="t">
              <a:spAutoFit/>
            </a:bodyPr>
            <a:lstStyle/>
            <a:p>
              <a:pPr marL="0" marR="0" lvl="0" indent="0" algn="ctr" defTabSz="457200" rtl="0" eaLnBrk="1" fontAlgn="auto" latinLnBrk="0" hangingPunct="1">
                <a:lnSpc>
                  <a:spcPts val="1400"/>
                </a:lnSpc>
                <a:spcBef>
                  <a:spcPts val="0"/>
                </a:spcBef>
                <a:spcAft>
                  <a:spcPts val="0"/>
                </a:spcAft>
                <a:buClrTx/>
                <a:buSzTx/>
                <a:buFontTx/>
                <a:buNone/>
                <a:tabLst/>
                <a:defRPr/>
              </a:pPr>
              <a:r>
                <a:rPr lang="en-US" sz="1400">
                  <a:latin typeface="Poppins Light" pitchFamily="2" charset="77"/>
                  <a:cs typeface="Poppins Light" pitchFamily="2" charset="77"/>
                </a:rPr>
                <a:t>0</a:t>
              </a:r>
              <a:r>
                <a:rPr kumimoji="0" lang="en-US" sz="1400" u="none" strike="noStrike" kern="1200" cap="none" spc="0" normalizeH="0" baseline="0" noProof="0">
                  <a:ln>
                    <a:noFill/>
                  </a:ln>
                  <a:effectLst/>
                  <a:uLnTx/>
                  <a:uFillTx/>
                  <a:latin typeface="Poppins Light" pitchFamily="2" charset="77"/>
                  <a:cs typeface="Poppins Light" pitchFamily="2" charset="77"/>
                </a:rPr>
                <a:t>.2</a:t>
              </a:r>
              <a:r>
                <a:rPr kumimoji="0" lang="en-US" sz="1400" u="none" strike="noStrike" kern="1200" cap="none" spc="0" normalizeH="0" baseline="30000" noProof="0">
                  <a:ln>
                    <a:noFill/>
                  </a:ln>
                  <a:effectLst/>
                  <a:uLnTx/>
                  <a:uFillTx/>
                  <a:latin typeface="Poppins Light" pitchFamily="2" charset="77"/>
                  <a:cs typeface="Poppins Light" pitchFamily="2" charset="77"/>
                </a:rPr>
                <a:t>%</a:t>
              </a:r>
            </a:p>
            <a:p>
              <a:pPr marL="0" marR="0" lvl="0" indent="0" algn="ctr" defTabSz="457200" rtl="0" eaLnBrk="1" fontAlgn="auto" latinLnBrk="0" hangingPunct="1">
                <a:lnSpc>
                  <a:spcPts val="1400"/>
                </a:lnSpc>
                <a:spcBef>
                  <a:spcPts val="0"/>
                </a:spcBef>
                <a:spcAft>
                  <a:spcPts val="0"/>
                </a:spcAft>
                <a:buClrTx/>
                <a:buSzTx/>
                <a:buFontTx/>
                <a:buNone/>
                <a:tabLst/>
                <a:defRPr/>
              </a:pPr>
              <a:r>
                <a:rPr kumimoji="0" lang="en-US" sz="900" u="none" strike="noStrike" kern="1200" cap="none" spc="0" normalizeH="0" baseline="0" noProof="0">
                  <a:ln>
                    <a:noFill/>
                  </a:ln>
                  <a:effectLst/>
                  <a:uLnTx/>
                  <a:uFillTx/>
                  <a:latin typeface="Poppins Light" pitchFamily="2" charset="77"/>
                  <a:cs typeface="Poppins Light" pitchFamily="2" charset="77"/>
                </a:rPr>
                <a:t>Büyüme</a:t>
              </a:r>
            </a:p>
          </p:txBody>
        </p:sp>
      </p:grpSp>
      <p:grpSp>
        <p:nvGrpSpPr>
          <p:cNvPr id="4" name="Group 3">
            <a:extLst>
              <a:ext uri="{FF2B5EF4-FFF2-40B4-BE49-F238E27FC236}">
                <a16:creationId xmlns:a16="http://schemas.microsoft.com/office/drawing/2014/main" id="{2329E9D4-FCB5-8810-3353-9DD9C2E6C7CA}"/>
              </a:ext>
            </a:extLst>
          </p:cNvPr>
          <p:cNvGrpSpPr/>
          <p:nvPr/>
        </p:nvGrpSpPr>
        <p:grpSpPr>
          <a:xfrm>
            <a:off x="640599" y="5571764"/>
            <a:ext cx="2045198" cy="1056601"/>
            <a:chOff x="640599" y="4541023"/>
            <a:chExt cx="2045198" cy="1056601"/>
          </a:xfrm>
        </p:grpSpPr>
        <p:grpSp>
          <p:nvGrpSpPr>
            <p:cNvPr id="269" name="Group 268">
              <a:extLst>
                <a:ext uri="{FF2B5EF4-FFF2-40B4-BE49-F238E27FC236}">
                  <a16:creationId xmlns:a16="http://schemas.microsoft.com/office/drawing/2014/main" id="{A362F43A-791A-C924-A81D-EF2EAE17ED3A}"/>
                </a:ext>
              </a:extLst>
            </p:cNvPr>
            <p:cNvGrpSpPr/>
            <p:nvPr/>
          </p:nvGrpSpPr>
          <p:grpSpPr>
            <a:xfrm>
              <a:off x="762963" y="4576240"/>
              <a:ext cx="1922834" cy="1021384"/>
              <a:chOff x="578465" y="5311004"/>
              <a:chExt cx="1922834" cy="1021384"/>
            </a:xfrm>
          </p:grpSpPr>
          <p:sp>
            <p:nvSpPr>
              <p:cNvPr id="270" name="Google Shape;58;p13">
                <a:extLst>
                  <a:ext uri="{FF2B5EF4-FFF2-40B4-BE49-F238E27FC236}">
                    <a16:creationId xmlns:a16="http://schemas.microsoft.com/office/drawing/2014/main" id="{0A19DFDD-6DB8-307A-0929-00DA0A777E53}"/>
                  </a:ext>
                </a:extLst>
              </p:cNvPr>
              <p:cNvSpPr txBox="1"/>
              <p:nvPr/>
            </p:nvSpPr>
            <p:spPr>
              <a:xfrm>
                <a:off x="578465" y="5616838"/>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a:t>
                </a:r>
                <a:r>
                  <a:rPr lang="en" sz="1000">
                    <a:solidFill>
                      <a:srgbClr val="092656"/>
                    </a:solidFill>
                    <a:latin typeface="Georgia"/>
                    <a:cs typeface="Poppins"/>
                    <a:sym typeface="Poppins"/>
                  </a:rPr>
                  <a:t>325.3 B</a:t>
                </a:r>
                <a:endParaRPr kumimoji="0"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5.1%</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%5,0</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sp>
            <p:nvSpPr>
              <p:cNvPr id="465" name="TextBox 464">
                <a:extLst>
                  <a:ext uri="{FF2B5EF4-FFF2-40B4-BE49-F238E27FC236}">
                    <a16:creationId xmlns:a16="http://schemas.microsoft.com/office/drawing/2014/main" id="{B541203B-A409-5C7F-7868-237012D84109}"/>
                  </a:ext>
                </a:extLst>
              </p:cNvPr>
              <p:cNvSpPr txBox="1"/>
              <p:nvPr/>
            </p:nvSpPr>
            <p:spPr>
              <a:xfrm>
                <a:off x="682652" y="5311004"/>
                <a:ext cx="549090" cy="442429"/>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600" u="none" strike="noStrike" kern="1200" cap="none" spc="0" normalizeH="0" baseline="0" noProof="0">
                    <a:ln>
                      <a:noFill/>
                    </a:ln>
                    <a:solidFill>
                      <a:schemeClr val="accent2"/>
                    </a:solidFill>
                    <a:effectLst/>
                    <a:uLnTx/>
                    <a:uFillTx/>
                    <a:latin typeface="Poppins Light" pitchFamily="2" charset="77"/>
                    <a:cs typeface="Poppins Light" pitchFamily="2" charset="77"/>
                  </a:rPr>
                  <a:t>ABD. </a:t>
                </a:r>
              </a:p>
            </p:txBody>
          </p:sp>
        </p:grpSp>
        <p:sp>
          <p:nvSpPr>
            <p:cNvPr id="501" name="TextBox 500">
              <a:extLst>
                <a:ext uri="{FF2B5EF4-FFF2-40B4-BE49-F238E27FC236}">
                  <a16:creationId xmlns:a16="http://schemas.microsoft.com/office/drawing/2014/main" id="{023DF0A0-CFDA-4D4B-F9E8-A300E48E75BF}"/>
                </a:ext>
              </a:extLst>
            </p:cNvPr>
            <p:cNvSpPr txBox="1"/>
            <p:nvPr/>
          </p:nvSpPr>
          <p:spPr>
            <a:xfrm>
              <a:off x="640599" y="4541023"/>
              <a:ext cx="549090" cy="547842"/>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3200" u="none" strike="noStrike" kern="1200" cap="none" spc="0" normalizeH="0" baseline="0" noProof="0">
                  <a:ln>
                    <a:noFill/>
                  </a:ln>
                  <a:solidFill>
                    <a:schemeClr val="accent2"/>
                  </a:solidFill>
                  <a:effectLst/>
                  <a:uLnTx/>
                  <a:uFillTx/>
                  <a:latin typeface="Poppins Light" pitchFamily="2" charset="77"/>
                  <a:ea typeface="Arial"/>
                  <a:cs typeface="Poppins Light" pitchFamily="2" charset="77"/>
                  <a:sym typeface="Arial"/>
                </a:rPr>
                <a:t>1</a:t>
              </a:r>
            </a:p>
          </p:txBody>
        </p:sp>
      </p:grpSp>
      <p:grpSp>
        <p:nvGrpSpPr>
          <p:cNvPr id="2" name="Group 1">
            <a:extLst>
              <a:ext uri="{FF2B5EF4-FFF2-40B4-BE49-F238E27FC236}">
                <a16:creationId xmlns:a16="http://schemas.microsoft.com/office/drawing/2014/main" id="{603CD314-8EFD-1367-8820-B72801F1D6C7}"/>
              </a:ext>
            </a:extLst>
          </p:cNvPr>
          <p:cNvGrpSpPr/>
          <p:nvPr/>
        </p:nvGrpSpPr>
        <p:grpSpPr>
          <a:xfrm>
            <a:off x="531618" y="6834327"/>
            <a:ext cx="2127668" cy="1079021"/>
            <a:chOff x="531618" y="6015450"/>
            <a:chExt cx="2127668" cy="1079021"/>
          </a:xfrm>
        </p:grpSpPr>
        <p:grpSp>
          <p:nvGrpSpPr>
            <p:cNvPr id="497" name="Group 496">
              <a:extLst>
                <a:ext uri="{FF2B5EF4-FFF2-40B4-BE49-F238E27FC236}">
                  <a16:creationId xmlns:a16="http://schemas.microsoft.com/office/drawing/2014/main" id="{48D93D17-323B-F6E7-1F11-B12F59DCA60B}"/>
                </a:ext>
              </a:extLst>
            </p:cNvPr>
            <p:cNvGrpSpPr/>
            <p:nvPr/>
          </p:nvGrpSpPr>
          <p:grpSpPr>
            <a:xfrm>
              <a:off x="736452" y="6063422"/>
              <a:ext cx="1922834" cy="1031049"/>
              <a:chOff x="5378584" y="5209296"/>
              <a:chExt cx="1922834" cy="1031049"/>
            </a:xfrm>
          </p:grpSpPr>
          <p:sp>
            <p:nvSpPr>
              <p:cNvPr id="498" name="TextBox 497">
                <a:extLst>
                  <a:ext uri="{FF2B5EF4-FFF2-40B4-BE49-F238E27FC236}">
                    <a16:creationId xmlns:a16="http://schemas.microsoft.com/office/drawing/2014/main" id="{1BAD60DB-BE6E-7972-4DE0-92CD14313910}"/>
                  </a:ext>
                </a:extLst>
              </p:cNvPr>
              <p:cNvSpPr txBox="1"/>
              <p:nvPr/>
            </p:nvSpPr>
            <p:spPr>
              <a:xfrm>
                <a:off x="5465102" y="5209296"/>
                <a:ext cx="1297037" cy="442429"/>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5"/>
                    </a:solidFill>
                    <a:effectLst/>
                    <a:uLnTx/>
                    <a:uFillTx/>
                    <a:latin typeface="Poppins Light" pitchFamily="2" charset="77"/>
                    <a:cs typeface="Poppins Light" pitchFamily="2" charset="77"/>
                  </a:rPr>
                  <a:t>Çin </a:t>
                </a:r>
              </a:p>
            </p:txBody>
          </p:sp>
          <p:sp>
            <p:nvSpPr>
              <p:cNvPr id="499" name="Google Shape;58;p13">
                <a:extLst>
                  <a:ext uri="{FF2B5EF4-FFF2-40B4-BE49-F238E27FC236}">
                    <a16:creationId xmlns:a16="http://schemas.microsoft.com/office/drawing/2014/main" id="{5CD1714D-5DC4-EBD0-33EB-F8E33459B692}"/>
                  </a:ext>
                </a:extLst>
              </p:cNvPr>
              <p:cNvSpPr txBox="1"/>
              <p:nvPr/>
            </p:nvSpPr>
            <p:spPr>
              <a:xfrm>
                <a:off x="5378584" y="5524795"/>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$150.6 </a:t>
                </a:r>
                <a:r>
                  <a:rPr lang="en-US" sz="1000">
                    <a:solidFill>
                      <a:srgbClr val="092656"/>
                    </a:solidFill>
                    <a:latin typeface="Georgia"/>
                    <a:cs typeface="Poppins"/>
                    <a:sym typeface="Poppins"/>
                  </a:rPr>
                  <a:t>B</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Büyüme.................. %7,9</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%6,4</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grpSp>
        <p:sp>
          <p:nvSpPr>
            <p:cNvPr id="502" name="TextBox 501">
              <a:extLst>
                <a:ext uri="{FF2B5EF4-FFF2-40B4-BE49-F238E27FC236}">
                  <a16:creationId xmlns:a16="http://schemas.microsoft.com/office/drawing/2014/main" id="{06212092-70C9-4E69-641D-05FC7AEB7C2F}"/>
                </a:ext>
              </a:extLst>
            </p:cNvPr>
            <p:cNvSpPr txBox="1"/>
            <p:nvPr/>
          </p:nvSpPr>
          <p:spPr>
            <a:xfrm>
              <a:off x="531618" y="6015450"/>
              <a:ext cx="549090" cy="547842"/>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3200" u="none" strike="noStrike" kern="1200" cap="none" spc="0" normalizeH="0" baseline="0" noProof="0">
                  <a:ln>
                    <a:noFill/>
                  </a:ln>
                  <a:solidFill>
                    <a:schemeClr val="accent5"/>
                  </a:solidFill>
                  <a:effectLst/>
                  <a:uLnTx/>
                  <a:uFillTx/>
                  <a:latin typeface="Poppins Light" pitchFamily="2" charset="77"/>
                  <a:ea typeface="Arial"/>
                  <a:cs typeface="Poppins Light" pitchFamily="2" charset="77"/>
                  <a:sym typeface="Arial"/>
                </a:rPr>
                <a:t>2</a:t>
              </a:r>
            </a:p>
          </p:txBody>
        </p:sp>
      </p:grpSp>
      <p:grpSp>
        <p:nvGrpSpPr>
          <p:cNvPr id="3" name="Group 2">
            <a:extLst>
              <a:ext uri="{FF2B5EF4-FFF2-40B4-BE49-F238E27FC236}">
                <a16:creationId xmlns:a16="http://schemas.microsoft.com/office/drawing/2014/main" id="{1E806B2C-3DF4-19A4-55DC-97A01B6ACA51}"/>
              </a:ext>
            </a:extLst>
          </p:cNvPr>
          <p:cNvGrpSpPr/>
          <p:nvPr/>
        </p:nvGrpSpPr>
        <p:grpSpPr>
          <a:xfrm>
            <a:off x="548050" y="8143123"/>
            <a:ext cx="2114786" cy="1057716"/>
            <a:chOff x="548050" y="7904876"/>
            <a:chExt cx="2114786" cy="1057716"/>
          </a:xfrm>
        </p:grpSpPr>
        <p:grpSp>
          <p:nvGrpSpPr>
            <p:cNvPr id="493" name="Group 492">
              <a:extLst>
                <a:ext uri="{FF2B5EF4-FFF2-40B4-BE49-F238E27FC236}">
                  <a16:creationId xmlns:a16="http://schemas.microsoft.com/office/drawing/2014/main" id="{96CF4226-3522-F136-141D-7595D1E0D640}"/>
                </a:ext>
              </a:extLst>
            </p:cNvPr>
            <p:cNvGrpSpPr/>
            <p:nvPr/>
          </p:nvGrpSpPr>
          <p:grpSpPr>
            <a:xfrm>
              <a:off x="740002" y="7928841"/>
              <a:ext cx="1922834" cy="1033751"/>
              <a:chOff x="5378584" y="6701841"/>
              <a:chExt cx="1922834" cy="1033751"/>
            </a:xfrm>
          </p:grpSpPr>
          <p:sp>
            <p:nvSpPr>
              <p:cNvPr id="494" name="TextBox 493">
                <a:extLst>
                  <a:ext uri="{FF2B5EF4-FFF2-40B4-BE49-F238E27FC236}">
                    <a16:creationId xmlns:a16="http://schemas.microsoft.com/office/drawing/2014/main" id="{9C48B6A9-CD51-F4D9-7FC4-68E6EB5BAA89}"/>
                  </a:ext>
                </a:extLst>
              </p:cNvPr>
              <p:cNvSpPr txBox="1"/>
              <p:nvPr/>
            </p:nvSpPr>
            <p:spPr>
              <a:xfrm>
                <a:off x="5470980" y="6701841"/>
                <a:ext cx="1297037" cy="442429"/>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5"/>
                    </a:solidFill>
                    <a:effectLst/>
                    <a:uLnTx/>
                    <a:uFillTx/>
                    <a:latin typeface="Poppins Light" pitchFamily="2" charset="77"/>
                    <a:cs typeface="Poppins Light" pitchFamily="2" charset="77"/>
                  </a:rPr>
                  <a:t>Japonya </a:t>
                </a:r>
              </a:p>
            </p:txBody>
          </p:sp>
          <p:sp>
            <p:nvSpPr>
              <p:cNvPr id="495" name="Google Shape;58;p13">
                <a:extLst>
                  <a:ext uri="{FF2B5EF4-FFF2-40B4-BE49-F238E27FC236}">
                    <a16:creationId xmlns:a16="http://schemas.microsoft.com/office/drawing/2014/main" id="{6D8A2E1F-3C0F-8BCA-0DC8-D7A61CDB565E}"/>
                  </a:ext>
                </a:extLst>
              </p:cNvPr>
              <p:cNvSpPr txBox="1"/>
              <p:nvPr/>
            </p:nvSpPr>
            <p:spPr>
              <a:xfrm>
                <a:off x="5378584" y="7020042"/>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52,6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4.8%</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kumimoji="0" lang="en-US" sz="1000" b="0" i="0" u="none" strike="noStrike" kern="1200" cap="none" spc="0" normalizeH="0" noProof="0">
                    <a:ln>
                      <a:noFill/>
                    </a:ln>
                    <a:solidFill>
                      <a:srgbClr val="092656"/>
                    </a:solidFill>
                    <a:effectLst/>
                    <a:uLnTx/>
                    <a:uFillTx/>
                    <a:latin typeface="Georgia"/>
                    <a:ea typeface="Poppins"/>
                    <a:cs typeface="Poppins"/>
                    <a:sym typeface="Poppins"/>
                  </a:rPr>
                  <a:t>%3,2</a:t>
                </a:r>
                <a:endParaRPr kumimoji="0" lang="en-US" sz="1000" b="0" i="0" u="none" strike="noStrike" kern="1200" cap="none" spc="0" normalizeH="0" noProof="0">
                  <a:ln>
                    <a:noFill/>
                  </a:ln>
                  <a:solidFill>
                    <a:srgbClr val="092656"/>
                  </a:solidFill>
                  <a:effectLst/>
                  <a:uLnTx/>
                  <a:uFillTx/>
                  <a:latin typeface="Georgia"/>
                  <a:ea typeface="Poppins"/>
                  <a:cs typeface="Poppins"/>
                </a:endParaRPr>
              </a:p>
            </p:txBody>
          </p:sp>
        </p:grpSp>
        <p:sp>
          <p:nvSpPr>
            <p:cNvPr id="503" name="TextBox 502">
              <a:extLst>
                <a:ext uri="{FF2B5EF4-FFF2-40B4-BE49-F238E27FC236}">
                  <a16:creationId xmlns:a16="http://schemas.microsoft.com/office/drawing/2014/main" id="{5905EF81-7DE1-CFC2-3AEE-97EF1D5A4B61}"/>
                </a:ext>
              </a:extLst>
            </p:cNvPr>
            <p:cNvSpPr txBox="1"/>
            <p:nvPr/>
          </p:nvSpPr>
          <p:spPr>
            <a:xfrm>
              <a:off x="548050" y="7904876"/>
              <a:ext cx="549090" cy="547842"/>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3200" u="none" strike="noStrike" kern="1200" cap="none" spc="0" normalizeH="0" baseline="0" noProof="0">
                  <a:ln>
                    <a:noFill/>
                  </a:ln>
                  <a:solidFill>
                    <a:schemeClr val="accent5"/>
                  </a:solidFill>
                  <a:effectLst/>
                  <a:uLnTx/>
                  <a:uFillTx/>
                  <a:latin typeface="Poppins Light" pitchFamily="2" charset="77"/>
                  <a:ea typeface="Arial"/>
                  <a:cs typeface="Poppins Light" pitchFamily="2" charset="77"/>
                  <a:sym typeface="Arial"/>
                </a:rPr>
                <a:t>3</a:t>
              </a:r>
            </a:p>
          </p:txBody>
        </p:sp>
      </p:grpSp>
      <p:sp>
        <p:nvSpPr>
          <p:cNvPr id="567" name="Slide Number Placeholder 566">
            <a:extLst>
              <a:ext uri="{FF2B5EF4-FFF2-40B4-BE49-F238E27FC236}">
                <a16:creationId xmlns:a16="http://schemas.microsoft.com/office/drawing/2014/main" id="{70304572-E9E9-351D-CA18-458BF0331ADC}"/>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13</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grpSp>
        <p:nvGrpSpPr>
          <p:cNvPr id="5" name="Group 4">
            <a:extLst>
              <a:ext uri="{FF2B5EF4-FFF2-40B4-BE49-F238E27FC236}">
                <a16:creationId xmlns:a16="http://schemas.microsoft.com/office/drawing/2014/main" id="{74FE4D75-A204-AAB7-6A87-B71967F7E940}"/>
              </a:ext>
            </a:extLst>
          </p:cNvPr>
          <p:cNvGrpSpPr/>
          <p:nvPr/>
        </p:nvGrpSpPr>
        <p:grpSpPr>
          <a:xfrm>
            <a:off x="5378063" y="6620807"/>
            <a:ext cx="2037652" cy="1022854"/>
            <a:chOff x="5327724" y="5957614"/>
            <a:chExt cx="2037652" cy="1022854"/>
          </a:xfrm>
        </p:grpSpPr>
        <p:grpSp>
          <p:nvGrpSpPr>
            <p:cNvPr id="489" name="Group 488">
              <a:extLst>
                <a:ext uri="{FF2B5EF4-FFF2-40B4-BE49-F238E27FC236}">
                  <a16:creationId xmlns:a16="http://schemas.microsoft.com/office/drawing/2014/main" id="{0474AFE0-0E35-E440-7B03-733DB38FB748}"/>
                </a:ext>
              </a:extLst>
            </p:cNvPr>
            <p:cNvGrpSpPr/>
            <p:nvPr/>
          </p:nvGrpSpPr>
          <p:grpSpPr>
            <a:xfrm>
              <a:off x="5442542" y="5957614"/>
              <a:ext cx="1922834" cy="1022854"/>
              <a:chOff x="5378584" y="8174693"/>
              <a:chExt cx="1922834" cy="1022854"/>
            </a:xfrm>
          </p:grpSpPr>
          <p:sp>
            <p:nvSpPr>
              <p:cNvPr id="490" name="TextBox 489">
                <a:extLst>
                  <a:ext uri="{FF2B5EF4-FFF2-40B4-BE49-F238E27FC236}">
                    <a16:creationId xmlns:a16="http://schemas.microsoft.com/office/drawing/2014/main" id="{D16E83B7-4ED9-DEC8-E657-FE96DA8787C4}"/>
                  </a:ext>
                </a:extLst>
              </p:cNvPr>
              <p:cNvSpPr txBox="1"/>
              <p:nvPr/>
            </p:nvSpPr>
            <p:spPr>
              <a:xfrm>
                <a:off x="5470981" y="8174693"/>
                <a:ext cx="1297037" cy="427040"/>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5"/>
                    </a:solidFill>
                    <a:effectLst/>
                    <a:uLnTx/>
                    <a:uFillTx/>
                    <a:latin typeface="Poppins Light" pitchFamily="2" charset="77"/>
                    <a:cs typeface="Poppins Light" pitchFamily="2" charset="77"/>
                  </a:rPr>
                  <a:t>Hindistan </a:t>
                </a:r>
              </a:p>
            </p:txBody>
          </p:sp>
          <p:sp>
            <p:nvSpPr>
              <p:cNvPr id="491" name="Google Shape;58;p13">
                <a:extLst>
                  <a:ext uri="{FF2B5EF4-FFF2-40B4-BE49-F238E27FC236}">
                    <a16:creationId xmlns:a16="http://schemas.microsoft.com/office/drawing/2014/main" id="{2D243C83-31C1-6CDE-E56D-69FACAE97537}"/>
                  </a:ext>
                </a:extLst>
              </p:cNvPr>
              <p:cNvSpPr txBox="1"/>
              <p:nvPr/>
            </p:nvSpPr>
            <p:spPr>
              <a:xfrm>
                <a:off x="5378584" y="8481997"/>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17,3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12.0%</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%13,6</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grpSp>
        <p:sp>
          <p:nvSpPr>
            <p:cNvPr id="504" name="TextBox 503">
              <a:extLst>
                <a:ext uri="{FF2B5EF4-FFF2-40B4-BE49-F238E27FC236}">
                  <a16:creationId xmlns:a16="http://schemas.microsoft.com/office/drawing/2014/main" id="{21C68923-A99B-BD2F-5C86-396BDECF6528}"/>
                </a:ext>
              </a:extLst>
            </p:cNvPr>
            <p:cNvSpPr txBox="1"/>
            <p:nvPr/>
          </p:nvSpPr>
          <p:spPr>
            <a:xfrm>
              <a:off x="5327724" y="6078792"/>
              <a:ext cx="549090" cy="320088"/>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1600" u="none" strike="noStrike" kern="1200" cap="none" spc="0" normalizeH="0" baseline="0" noProof="0">
                  <a:ln>
                    <a:noFill/>
                  </a:ln>
                  <a:solidFill>
                    <a:schemeClr val="accent5"/>
                  </a:solidFill>
                  <a:effectLst/>
                  <a:uLnTx/>
                  <a:uFillTx/>
                  <a:latin typeface="Poppins Light" pitchFamily="2" charset="77"/>
                  <a:ea typeface="Arial"/>
                  <a:cs typeface="Poppins Light" pitchFamily="2" charset="77"/>
                  <a:sym typeface="Arial"/>
                </a:rPr>
                <a:t>9</a:t>
              </a:r>
            </a:p>
          </p:txBody>
        </p:sp>
      </p:grpSp>
      <p:grpSp>
        <p:nvGrpSpPr>
          <p:cNvPr id="7" name="Group 6">
            <a:extLst>
              <a:ext uri="{FF2B5EF4-FFF2-40B4-BE49-F238E27FC236}">
                <a16:creationId xmlns:a16="http://schemas.microsoft.com/office/drawing/2014/main" id="{557DA9DF-665F-F1A7-8425-8FEB70B7D98C}"/>
              </a:ext>
            </a:extLst>
          </p:cNvPr>
          <p:cNvGrpSpPr/>
          <p:nvPr/>
        </p:nvGrpSpPr>
        <p:grpSpPr>
          <a:xfrm>
            <a:off x="3133314" y="8697052"/>
            <a:ext cx="2014810" cy="1024326"/>
            <a:chOff x="5334447" y="4569291"/>
            <a:chExt cx="2014810" cy="1024326"/>
          </a:xfrm>
        </p:grpSpPr>
        <p:grpSp>
          <p:nvGrpSpPr>
            <p:cNvPr id="265" name="Group 264">
              <a:extLst>
                <a:ext uri="{FF2B5EF4-FFF2-40B4-BE49-F238E27FC236}">
                  <a16:creationId xmlns:a16="http://schemas.microsoft.com/office/drawing/2014/main" id="{52ADF071-DAC5-EE51-E98B-DB3DC5B637BC}"/>
                </a:ext>
              </a:extLst>
            </p:cNvPr>
            <p:cNvGrpSpPr/>
            <p:nvPr/>
          </p:nvGrpSpPr>
          <p:grpSpPr>
            <a:xfrm>
              <a:off x="5426423" y="4569291"/>
              <a:ext cx="1922834" cy="1024326"/>
              <a:chOff x="549826" y="3838562"/>
              <a:chExt cx="1922834" cy="1024326"/>
            </a:xfrm>
          </p:grpSpPr>
          <p:sp>
            <p:nvSpPr>
              <p:cNvPr id="267" name="TextBox 266">
                <a:extLst>
                  <a:ext uri="{FF2B5EF4-FFF2-40B4-BE49-F238E27FC236}">
                    <a16:creationId xmlns:a16="http://schemas.microsoft.com/office/drawing/2014/main" id="{81F12ECA-0B4F-46F9-7827-9A7B196DC911}"/>
                  </a:ext>
                </a:extLst>
              </p:cNvPr>
              <p:cNvSpPr txBox="1"/>
              <p:nvPr/>
            </p:nvSpPr>
            <p:spPr>
              <a:xfrm>
                <a:off x="645106" y="3838562"/>
                <a:ext cx="1297037" cy="427040"/>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2"/>
                    </a:solidFill>
                    <a:effectLst/>
                    <a:uLnTx/>
                    <a:uFillTx/>
                    <a:latin typeface="Poppins Light" pitchFamily="2" charset="77"/>
                    <a:cs typeface="Poppins Light" pitchFamily="2" charset="77"/>
                  </a:rPr>
                  <a:t>Kanada </a:t>
                </a:r>
              </a:p>
            </p:txBody>
          </p:sp>
          <p:sp>
            <p:nvSpPr>
              <p:cNvPr id="268" name="Google Shape;58;p13">
                <a:extLst>
                  <a:ext uri="{FF2B5EF4-FFF2-40B4-BE49-F238E27FC236}">
                    <a16:creationId xmlns:a16="http://schemas.microsoft.com/office/drawing/2014/main" id="{50154B00-3A8D-404E-1AC0-FCACD82204F4}"/>
                  </a:ext>
                </a:extLst>
              </p:cNvPr>
              <p:cNvSpPr txBox="1"/>
              <p:nvPr/>
            </p:nvSpPr>
            <p:spPr>
              <a:xfrm>
                <a:off x="549826" y="4147338"/>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19,7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5.0%</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%8,1</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grpSp>
        <p:sp>
          <p:nvSpPr>
            <p:cNvPr id="506" name="TextBox 505">
              <a:extLst>
                <a:ext uri="{FF2B5EF4-FFF2-40B4-BE49-F238E27FC236}">
                  <a16:creationId xmlns:a16="http://schemas.microsoft.com/office/drawing/2014/main" id="{893EEEF2-E81A-EB75-6B2F-055A8230A52E}"/>
                </a:ext>
              </a:extLst>
            </p:cNvPr>
            <p:cNvSpPr txBox="1"/>
            <p:nvPr/>
          </p:nvSpPr>
          <p:spPr>
            <a:xfrm>
              <a:off x="5334447" y="4685043"/>
              <a:ext cx="184373" cy="320088"/>
            </a:xfrm>
            <a:prstGeom prst="rect">
              <a:avLst/>
            </a:prstGeom>
            <a:noFill/>
          </p:spPr>
          <p:txBody>
            <a:bodyPr wrap="square" lIns="0" tIns="45720" rIns="91440" bIns="45720" anchor="t">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lang="en-US" sz="1600">
                  <a:solidFill>
                    <a:schemeClr val="accent2"/>
                  </a:solidFill>
                  <a:latin typeface="Poppins Light"/>
                  <a:ea typeface="Arial"/>
                  <a:cs typeface="Poppins Light"/>
                  <a:sym typeface="Arial"/>
                </a:rPr>
                <a:t>7</a:t>
              </a:r>
              <a:endParaRPr lang="en-US" sz="1600" u="none" strike="noStrike" kern="1200" cap="none" spc="0" normalizeH="0" baseline="0" noProof="0">
                <a:ln>
                  <a:noFill/>
                </a:ln>
                <a:solidFill>
                  <a:schemeClr val="accent2"/>
                </a:solidFill>
                <a:effectLst/>
                <a:uLnTx/>
                <a:uFillTx/>
                <a:latin typeface="Poppins Light" pitchFamily="2" charset="77"/>
                <a:ea typeface="Arial"/>
                <a:cs typeface="Poppins Light" pitchFamily="2" charset="77"/>
              </a:endParaRPr>
            </a:p>
          </p:txBody>
        </p:sp>
      </p:grpSp>
      <p:grpSp>
        <p:nvGrpSpPr>
          <p:cNvPr id="8" name="Group 7">
            <a:extLst>
              <a:ext uri="{FF2B5EF4-FFF2-40B4-BE49-F238E27FC236}">
                <a16:creationId xmlns:a16="http://schemas.microsoft.com/office/drawing/2014/main" id="{AFD63738-2E22-A0CD-FC47-CB80F079E31B}"/>
              </a:ext>
            </a:extLst>
          </p:cNvPr>
          <p:cNvGrpSpPr/>
          <p:nvPr/>
        </p:nvGrpSpPr>
        <p:grpSpPr>
          <a:xfrm>
            <a:off x="5338781" y="7921606"/>
            <a:ext cx="2126753" cy="1002759"/>
            <a:chOff x="5233598" y="7271257"/>
            <a:chExt cx="2126753" cy="1002759"/>
          </a:xfrm>
        </p:grpSpPr>
        <p:grpSp>
          <p:nvGrpSpPr>
            <p:cNvPr id="485" name="Group 484">
              <a:extLst>
                <a:ext uri="{FF2B5EF4-FFF2-40B4-BE49-F238E27FC236}">
                  <a16:creationId xmlns:a16="http://schemas.microsoft.com/office/drawing/2014/main" id="{DFDD286D-0C57-61C0-9EAC-3962D66E62A9}"/>
                </a:ext>
              </a:extLst>
            </p:cNvPr>
            <p:cNvGrpSpPr/>
            <p:nvPr/>
          </p:nvGrpSpPr>
          <p:grpSpPr>
            <a:xfrm>
              <a:off x="5437517" y="7271257"/>
              <a:ext cx="1922834" cy="1002759"/>
              <a:chOff x="3069214" y="8014482"/>
              <a:chExt cx="1922834" cy="1002759"/>
            </a:xfrm>
          </p:grpSpPr>
          <p:sp>
            <p:nvSpPr>
              <p:cNvPr id="486" name="Google Shape;58;p13">
                <a:extLst>
                  <a:ext uri="{FF2B5EF4-FFF2-40B4-BE49-F238E27FC236}">
                    <a16:creationId xmlns:a16="http://schemas.microsoft.com/office/drawing/2014/main" id="{95241B24-AB05-4945-256B-71B3CAD32F3A}"/>
                  </a:ext>
                </a:extLst>
              </p:cNvPr>
              <p:cNvSpPr txBox="1"/>
              <p:nvPr/>
            </p:nvSpPr>
            <p:spPr>
              <a:xfrm>
                <a:off x="3069214" y="8301691"/>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14,0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0.2%</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%0,7</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sp>
            <p:nvSpPr>
              <p:cNvPr id="487" name="TextBox 486">
                <a:extLst>
                  <a:ext uri="{FF2B5EF4-FFF2-40B4-BE49-F238E27FC236}">
                    <a16:creationId xmlns:a16="http://schemas.microsoft.com/office/drawing/2014/main" id="{E80D168F-5852-6BED-83D0-A70628C6FCE5}"/>
                  </a:ext>
                </a:extLst>
              </p:cNvPr>
              <p:cNvSpPr txBox="1"/>
              <p:nvPr/>
            </p:nvSpPr>
            <p:spPr>
              <a:xfrm>
                <a:off x="3161611" y="8014482"/>
                <a:ext cx="1128572" cy="427040"/>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5"/>
                    </a:solidFill>
                    <a:effectLst/>
                    <a:uLnTx/>
                    <a:uFillTx/>
                    <a:latin typeface="Poppins Light" pitchFamily="2" charset="77"/>
                    <a:cs typeface="Poppins Light" pitchFamily="2" charset="77"/>
                  </a:rPr>
                  <a:t>Avustralya </a:t>
                </a:r>
              </a:p>
            </p:txBody>
          </p:sp>
        </p:grpSp>
        <p:sp>
          <p:nvSpPr>
            <p:cNvPr id="510" name="TextBox 509">
              <a:extLst>
                <a:ext uri="{FF2B5EF4-FFF2-40B4-BE49-F238E27FC236}">
                  <a16:creationId xmlns:a16="http://schemas.microsoft.com/office/drawing/2014/main" id="{293C5A62-0085-ED96-8C9C-2B17F3B746CA}"/>
                </a:ext>
              </a:extLst>
            </p:cNvPr>
            <p:cNvSpPr txBox="1"/>
            <p:nvPr/>
          </p:nvSpPr>
          <p:spPr>
            <a:xfrm>
              <a:off x="5233598" y="7396522"/>
              <a:ext cx="549090" cy="320088"/>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1600" u="none" strike="noStrike" kern="1200" cap="none" spc="0" normalizeH="0" baseline="0" noProof="0">
                  <a:ln>
                    <a:noFill/>
                  </a:ln>
                  <a:solidFill>
                    <a:schemeClr val="accent5"/>
                  </a:solidFill>
                  <a:effectLst/>
                  <a:uLnTx/>
                  <a:uFillTx/>
                  <a:latin typeface="Poppins Light" pitchFamily="2" charset="77"/>
                  <a:ea typeface="Arial"/>
                  <a:cs typeface="Poppins Light" pitchFamily="2" charset="77"/>
                  <a:sym typeface="Arial"/>
                </a:rPr>
                <a:t>10</a:t>
              </a:r>
            </a:p>
          </p:txBody>
        </p:sp>
      </p:grpSp>
      <p:grpSp>
        <p:nvGrpSpPr>
          <p:cNvPr id="9" name="Group 8">
            <a:extLst>
              <a:ext uri="{FF2B5EF4-FFF2-40B4-BE49-F238E27FC236}">
                <a16:creationId xmlns:a16="http://schemas.microsoft.com/office/drawing/2014/main" id="{1EE28123-D244-2147-2B9F-21481F9F9CDD}"/>
              </a:ext>
            </a:extLst>
          </p:cNvPr>
          <p:cNvGrpSpPr/>
          <p:nvPr/>
        </p:nvGrpSpPr>
        <p:grpSpPr>
          <a:xfrm>
            <a:off x="5387289" y="5578312"/>
            <a:ext cx="2028426" cy="1022854"/>
            <a:chOff x="3097995" y="8173010"/>
            <a:chExt cx="2028426" cy="1022854"/>
          </a:xfrm>
        </p:grpSpPr>
        <p:grpSp>
          <p:nvGrpSpPr>
            <p:cNvPr id="467" name="Group 466">
              <a:extLst>
                <a:ext uri="{FF2B5EF4-FFF2-40B4-BE49-F238E27FC236}">
                  <a16:creationId xmlns:a16="http://schemas.microsoft.com/office/drawing/2014/main" id="{9E1C7FFA-82BF-E08C-C466-D2FF5B70519C}"/>
                </a:ext>
              </a:extLst>
            </p:cNvPr>
            <p:cNvGrpSpPr/>
            <p:nvPr/>
          </p:nvGrpSpPr>
          <p:grpSpPr>
            <a:xfrm>
              <a:off x="3203587" y="8173010"/>
              <a:ext cx="1922834" cy="1022854"/>
              <a:chOff x="578465" y="6711323"/>
              <a:chExt cx="1922834" cy="1022854"/>
            </a:xfrm>
          </p:grpSpPr>
          <p:sp>
            <p:nvSpPr>
              <p:cNvPr id="468" name="Google Shape;58;p13">
                <a:extLst>
                  <a:ext uri="{FF2B5EF4-FFF2-40B4-BE49-F238E27FC236}">
                    <a16:creationId xmlns:a16="http://schemas.microsoft.com/office/drawing/2014/main" id="{843FD2C2-29E5-3B69-D327-9357E72F5D7E}"/>
                  </a:ext>
                </a:extLst>
              </p:cNvPr>
              <p:cNvSpPr txBox="1"/>
              <p:nvPr/>
            </p:nvSpPr>
            <p:spPr>
              <a:xfrm>
                <a:off x="578465" y="7018627"/>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19,</a:t>
                </a:r>
                <a:r>
                  <a:rPr lang="en-US" sz="1000">
                    <a:solidFill>
                      <a:srgbClr val="092656"/>
                    </a:solidFill>
                    <a:latin typeface="Georgia"/>
                    <a:cs typeface="Poppins"/>
                    <a:sym typeface="Poppins"/>
                  </a:rPr>
                  <a:t>2 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lang="en-US" sz="1800" b="0" i="0" u="none" strike="noStrike" kern="1200" cap="none" spc="0" normalizeH="0" baseline="0" noProof="0">
                  <a:ln>
                    <a:noFill/>
                  </a:ln>
                  <a:solidFill>
                    <a:srgbClr val="092656"/>
                  </a:solidFill>
                  <a:effectLst/>
                  <a:uLnTx/>
                  <a:uFillTx/>
                  <a:latin typeface="Georgia" panose="02040502050405020303"/>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%6,6</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%5,2</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sp>
            <p:nvSpPr>
              <p:cNvPr id="470" name="TextBox 469">
                <a:extLst>
                  <a:ext uri="{FF2B5EF4-FFF2-40B4-BE49-F238E27FC236}">
                    <a16:creationId xmlns:a16="http://schemas.microsoft.com/office/drawing/2014/main" id="{FE1EA3F0-FC89-8A3F-ACF2-41ED29B55247}"/>
                  </a:ext>
                </a:extLst>
              </p:cNvPr>
              <p:cNvSpPr txBox="1"/>
              <p:nvPr/>
            </p:nvSpPr>
            <p:spPr>
              <a:xfrm>
                <a:off x="660610" y="6711323"/>
                <a:ext cx="1297037" cy="427040"/>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6"/>
                    </a:solidFill>
                    <a:effectLst/>
                    <a:uLnTx/>
                    <a:uFillTx/>
                    <a:latin typeface="Poppins Light" pitchFamily="2" charset="77"/>
                    <a:cs typeface="Poppins Light" pitchFamily="2" charset="77"/>
                  </a:rPr>
                  <a:t>Brezilya </a:t>
                </a:r>
              </a:p>
            </p:txBody>
          </p:sp>
        </p:grpSp>
        <p:sp>
          <p:nvSpPr>
            <p:cNvPr id="514" name="TextBox 513">
              <a:extLst>
                <a:ext uri="{FF2B5EF4-FFF2-40B4-BE49-F238E27FC236}">
                  <a16:creationId xmlns:a16="http://schemas.microsoft.com/office/drawing/2014/main" id="{BE9E44B4-45B4-B1C7-3259-925A53CB28DA}"/>
                </a:ext>
              </a:extLst>
            </p:cNvPr>
            <p:cNvSpPr txBox="1"/>
            <p:nvPr/>
          </p:nvSpPr>
          <p:spPr>
            <a:xfrm>
              <a:off x="3097995" y="8295141"/>
              <a:ext cx="549090" cy="320088"/>
            </a:xfrm>
            <a:prstGeom prst="rect">
              <a:avLst/>
            </a:prstGeom>
            <a:noFill/>
          </p:spPr>
          <p:txBody>
            <a:bodyPr wrap="square" lIns="0" tIns="45720" rIns="91440" bIns="45720" anchor="t">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lang="en-US" sz="1600">
                  <a:solidFill>
                    <a:schemeClr val="accent6"/>
                  </a:solidFill>
                  <a:latin typeface="Poppins Light" pitchFamily="2" charset="77"/>
                  <a:ea typeface="Arial"/>
                  <a:cs typeface="Poppins Light" pitchFamily="2" charset="77"/>
                </a:rPr>
                <a:t>8</a:t>
              </a:r>
              <a:endParaRPr lang="en-US" sz="1600" u="none" strike="noStrike" kern="1200" cap="none" spc="0" normalizeH="0" baseline="0" noProof="0">
                <a:ln>
                  <a:noFill/>
                </a:ln>
                <a:solidFill>
                  <a:schemeClr val="accent6"/>
                </a:solidFill>
                <a:effectLst/>
                <a:uLnTx/>
                <a:uFillTx/>
                <a:latin typeface="Poppins Light" pitchFamily="2" charset="77"/>
                <a:ea typeface="Arial"/>
                <a:cs typeface="Poppins Light" pitchFamily="2" charset="77"/>
              </a:endParaRPr>
            </a:p>
          </p:txBody>
        </p:sp>
      </p:grpSp>
      <p:grpSp>
        <p:nvGrpSpPr>
          <p:cNvPr id="10" name="Group 9">
            <a:extLst>
              <a:ext uri="{FF2B5EF4-FFF2-40B4-BE49-F238E27FC236}">
                <a16:creationId xmlns:a16="http://schemas.microsoft.com/office/drawing/2014/main" id="{DDEAE74D-DB38-0504-6E01-CCC547E6F13E}"/>
              </a:ext>
            </a:extLst>
          </p:cNvPr>
          <p:cNvGrpSpPr/>
          <p:nvPr/>
        </p:nvGrpSpPr>
        <p:grpSpPr>
          <a:xfrm>
            <a:off x="3114685" y="7689222"/>
            <a:ext cx="2033439" cy="994573"/>
            <a:chOff x="3097995" y="7059816"/>
            <a:chExt cx="2033439" cy="994573"/>
          </a:xfrm>
        </p:grpSpPr>
        <p:grpSp>
          <p:nvGrpSpPr>
            <p:cNvPr id="472" name="Group 471">
              <a:extLst>
                <a:ext uri="{FF2B5EF4-FFF2-40B4-BE49-F238E27FC236}">
                  <a16:creationId xmlns:a16="http://schemas.microsoft.com/office/drawing/2014/main" id="{8AF0378B-1D19-B75D-3AB0-F8F4604568B7}"/>
                </a:ext>
              </a:extLst>
            </p:cNvPr>
            <p:cNvGrpSpPr/>
            <p:nvPr/>
          </p:nvGrpSpPr>
          <p:grpSpPr>
            <a:xfrm>
              <a:off x="3208600" y="7059816"/>
              <a:ext cx="1922834" cy="994573"/>
              <a:chOff x="3069214" y="4995776"/>
              <a:chExt cx="1922834" cy="994573"/>
            </a:xfrm>
          </p:grpSpPr>
          <p:sp>
            <p:nvSpPr>
              <p:cNvPr id="473" name="TextBox 472">
                <a:extLst>
                  <a:ext uri="{FF2B5EF4-FFF2-40B4-BE49-F238E27FC236}">
                    <a16:creationId xmlns:a16="http://schemas.microsoft.com/office/drawing/2014/main" id="{FBFEB9FA-3CF6-C5E7-FAAF-00FE7792E0C8}"/>
                  </a:ext>
                </a:extLst>
              </p:cNvPr>
              <p:cNvSpPr txBox="1"/>
              <p:nvPr/>
            </p:nvSpPr>
            <p:spPr>
              <a:xfrm>
                <a:off x="3161611" y="4995776"/>
                <a:ext cx="1297037" cy="427040"/>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1"/>
                    </a:solidFill>
                    <a:effectLst/>
                    <a:uLnTx/>
                    <a:uFillTx/>
                    <a:latin typeface="Poppins Light" pitchFamily="2" charset="77"/>
                    <a:cs typeface="Poppins Light" pitchFamily="2" charset="77"/>
                  </a:rPr>
                  <a:t>Fransa </a:t>
                </a:r>
              </a:p>
            </p:txBody>
          </p:sp>
          <p:sp>
            <p:nvSpPr>
              <p:cNvPr id="474" name="Google Shape;58;p13">
                <a:extLst>
                  <a:ext uri="{FF2B5EF4-FFF2-40B4-BE49-F238E27FC236}">
                    <a16:creationId xmlns:a16="http://schemas.microsoft.com/office/drawing/2014/main" id="{DC844A48-0277-8327-06DA-AA7F10240BF7}"/>
                  </a:ext>
                </a:extLst>
              </p:cNvPr>
              <p:cNvSpPr txBox="1"/>
              <p:nvPr/>
            </p:nvSpPr>
            <p:spPr>
              <a:xfrm>
                <a:off x="3069214" y="5274799"/>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26,9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a:lnSpc>
                    <a:spcPct val="115000"/>
                  </a:lnSpc>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4.2%</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%9,7</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grpSp>
        <p:sp>
          <p:nvSpPr>
            <p:cNvPr id="515" name="TextBox 514">
              <a:extLst>
                <a:ext uri="{FF2B5EF4-FFF2-40B4-BE49-F238E27FC236}">
                  <a16:creationId xmlns:a16="http://schemas.microsoft.com/office/drawing/2014/main" id="{2D9F6538-1953-B6C9-BBBF-77C16141BC6B}"/>
                </a:ext>
              </a:extLst>
            </p:cNvPr>
            <p:cNvSpPr txBox="1"/>
            <p:nvPr/>
          </p:nvSpPr>
          <p:spPr>
            <a:xfrm>
              <a:off x="3097995" y="7179846"/>
              <a:ext cx="549090" cy="320088"/>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1600" u="none" strike="noStrike" kern="1200" cap="none" spc="0" normalizeH="0" baseline="0" noProof="0">
                  <a:ln>
                    <a:noFill/>
                  </a:ln>
                  <a:solidFill>
                    <a:schemeClr val="accent1"/>
                  </a:solidFill>
                  <a:effectLst/>
                  <a:uLnTx/>
                  <a:uFillTx/>
                  <a:latin typeface="Poppins Light" pitchFamily="2" charset="77"/>
                  <a:ea typeface="Arial"/>
                  <a:cs typeface="Poppins Light" pitchFamily="2" charset="77"/>
                  <a:sym typeface="Arial"/>
                </a:rPr>
                <a:t>6</a:t>
              </a:r>
            </a:p>
          </p:txBody>
        </p:sp>
      </p:grpSp>
      <p:grpSp>
        <p:nvGrpSpPr>
          <p:cNvPr id="11" name="Group 10">
            <a:extLst>
              <a:ext uri="{FF2B5EF4-FFF2-40B4-BE49-F238E27FC236}">
                <a16:creationId xmlns:a16="http://schemas.microsoft.com/office/drawing/2014/main" id="{F05CAB6F-0ECA-D573-FAA5-0C1E0F1DC2AE}"/>
              </a:ext>
            </a:extLst>
          </p:cNvPr>
          <p:cNvGrpSpPr/>
          <p:nvPr/>
        </p:nvGrpSpPr>
        <p:grpSpPr>
          <a:xfrm>
            <a:off x="3081582" y="6624280"/>
            <a:ext cx="2066542" cy="1021776"/>
            <a:chOff x="3064892" y="5757020"/>
            <a:chExt cx="2066542" cy="1021776"/>
          </a:xfrm>
        </p:grpSpPr>
        <p:grpSp>
          <p:nvGrpSpPr>
            <p:cNvPr id="476" name="Group 475">
              <a:extLst>
                <a:ext uri="{FF2B5EF4-FFF2-40B4-BE49-F238E27FC236}">
                  <a16:creationId xmlns:a16="http://schemas.microsoft.com/office/drawing/2014/main" id="{F653691A-5AC6-CAA5-164E-2D534DEB1792}"/>
                </a:ext>
              </a:extLst>
            </p:cNvPr>
            <p:cNvGrpSpPr/>
            <p:nvPr/>
          </p:nvGrpSpPr>
          <p:grpSpPr>
            <a:xfrm>
              <a:off x="3208600" y="5757020"/>
              <a:ext cx="1922834" cy="1021776"/>
              <a:chOff x="3085504" y="6513078"/>
              <a:chExt cx="1922834" cy="1021776"/>
            </a:xfrm>
          </p:grpSpPr>
          <p:sp>
            <p:nvSpPr>
              <p:cNvPr id="477" name="TextBox 476">
                <a:extLst>
                  <a:ext uri="{FF2B5EF4-FFF2-40B4-BE49-F238E27FC236}">
                    <a16:creationId xmlns:a16="http://schemas.microsoft.com/office/drawing/2014/main" id="{6E6F75AE-6917-B94C-37DC-4BC5407F8AF7}"/>
                  </a:ext>
                </a:extLst>
              </p:cNvPr>
              <p:cNvSpPr txBox="1"/>
              <p:nvPr/>
            </p:nvSpPr>
            <p:spPr>
              <a:xfrm>
                <a:off x="3161611" y="6513078"/>
                <a:ext cx="1297037" cy="427040"/>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a:ln>
                      <a:noFill/>
                    </a:ln>
                    <a:solidFill>
                      <a:schemeClr val="accent1"/>
                    </a:solidFill>
                    <a:effectLst/>
                    <a:uLnTx/>
                    <a:uFillTx/>
                    <a:latin typeface="Poppins Light" pitchFamily="2" charset="77"/>
                    <a:cs typeface="Poppins Light" pitchFamily="2" charset="77"/>
                  </a:rPr>
                  <a:t>Almanya </a:t>
                </a:r>
              </a:p>
            </p:txBody>
          </p:sp>
          <p:sp>
            <p:nvSpPr>
              <p:cNvPr id="478" name="Google Shape;58;p13">
                <a:extLst>
                  <a:ext uri="{FF2B5EF4-FFF2-40B4-BE49-F238E27FC236}">
                    <a16:creationId xmlns:a16="http://schemas.microsoft.com/office/drawing/2014/main" id="{D6C4CA07-ABCB-5500-8BE6-2EAC575722C4}"/>
                  </a:ext>
                </a:extLst>
              </p:cNvPr>
              <p:cNvSpPr txBox="1"/>
              <p:nvPr/>
            </p:nvSpPr>
            <p:spPr>
              <a:xfrm>
                <a:off x="3085504" y="6819304"/>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36,1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6.0%</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%5,0</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grpSp>
        <p:sp>
          <p:nvSpPr>
            <p:cNvPr id="516" name="TextBox 515">
              <a:extLst>
                <a:ext uri="{FF2B5EF4-FFF2-40B4-BE49-F238E27FC236}">
                  <a16:creationId xmlns:a16="http://schemas.microsoft.com/office/drawing/2014/main" id="{6ECF3CD2-0745-6C0F-75C1-BE9B2862CDD3}"/>
                </a:ext>
              </a:extLst>
            </p:cNvPr>
            <p:cNvSpPr txBox="1"/>
            <p:nvPr/>
          </p:nvSpPr>
          <p:spPr>
            <a:xfrm>
              <a:off x="3064892" y="5874415"/>
              <a:ext cx="549090" cy="320088"/>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1600" u="none" strike="noStrike" kern="1200" cap="none" spc="0" normalizeH="0" baseline="0" noProof="0">
                  <a:ln>
                    <a:noFill/>
                  </a:ln>
                  <a:solidFill>
                    <a:schemeClr val="accent1"/>
                  </a:solidFill>
                  <a:effectLst/>
                  <a:uLnTx/>
                  <a:uFillTx/>
                  <a:latin typeface="Poppins Light" pitchFamily="2" charset="77"/>
                  <a:ea typeface="Arial"/>
                  <a:cs typeface="Poppins Light" pitchFamily="2" charset="77"/>
                  <a:sym typeface="Arial"/>
                </a:rPr>
                <a:t>5</a:t>
              </a:r>
            </a:p>
          </p:txBody>
        </p:sp>
      </p:grpSp>
      <p:grpSp>
        <p:nvGrpSpPr>
          <p:cNvPr id="12" name="Group 11">
            <a:extLst>
              <a:ext uri="{FF2B5EF4-FFF2-40B4-BE49-F238E27FC236}">
                <a16:creationId xmlns:a16="http://schemas.microsoft.com/office/drawing/2014/main" id="{CAA450B8-43F9-FCD0-D211-176B5E8E32A1}"/>
              </a:ext>
            </a:extLst>
          </p:cNvPr>
          <p:cNvGrpSpPr/>
          <p:nvPr/>
        </p:nvGrpSpPr>
        <p:grpSpPr>
          <a:xfrm>
            <a:off x="3081582" y="5599695"/>
            <a:ext cx="2067416" cy="1002349"/>
            <a:chOff x="3064892" y="4476410"/>
            <a:chExt cx="2067416" cy="1002349"/>
          </a:xfrm>
        </p:grpSpPr>
        <p:grpSp>
          <p:nvGrpSpPr>
            <p:cNvPr id="480" name="Group 479">
              <a:extLst>
                <a:ext uri="{FF2B5EF4-FFF2-40B4-BE49-F238E27FC236}">
                  <a16:creationId xmlns:a16="http://schemas.microsoft.com/office/drawing/2014/main" id="{1545068F-C338-5C6C-E2CB-DCB9C3A83C32}"/>
                </a:ext>
              </a:extLst>
            </p:cNvPr>
            <p:cNvGrpSpPr/>
            <p:nvPr/>
          </p:nvGrpSpPr>
          <p:grpSpPr>
            <a:xfrm>
              <a:off x="3209474" y="4476410"/>
              <a:ext cx="1922834" cy="1002349"/>
              <a:chOff x="596878" y="8186124"/>
              <a:chExt cx="1922834" cy="1002349"/>
            </a:xfrm>
          </p:grpSpPr>
          <p:sp>
            <p:nvSpPr>
              <p:cNvPr id="481" name="Google Shape;58;p13">
                <a:extLst>
                  <a:ext uri="{FF2B5EF4-FFF2-40B4-BE49-F238E27FC236}">
                    <a16:creationId xmlns:a16="http://schemas.microsoft.com/office/drawing/2014/main" id="{9D8A9009-E709-1A5F-FA1A-B01349AB4F39}"/>
                  </a:ext>
                </a:extLst>
              </p:cNvPr>
              <p:cNvSpPr txBox="1"/>
              <p:nvPr/>
            </p:nvSpPr>
            <p:spPr>
              <a:xfrm>
                <a:off x="596878" y="8472923"/>
                <a:ext cx="1922834" cy="715550"/>
              </a:xfrm>
              <a:prstGeom prst="rect">
                <a:avLst/>
              </a:prstGeom>
              <a:noFill/>
              <a:ln>
                <a:noFill/>
              </a:ln>
            </p:spPr>
            <p:txBody>
              <a:bodyPr spcFirstLastPara="1" wrap="square" lIns="91425" tIns="91425" rIns="91425" bIns="91425" anchor="t" anchorCtr="0">
                <a:spAutoFit/>
              </a:bodyPr>
              <a:lstStyle/>
              <a:p>
                <a:pPr marL="0" marR="0" lvl="0" indent="0" algn="l" defTabSz="457200" rtl="0" eaLnBrk="1" fontAlgn="auto" latinLnBrk="0" hangingPunct="1">
                  <a:lnSpc>
                    <a:spcPct val="114999"/>
                  </a:lnSpc>
                  <a:spcBef>
                    <a:spcPts val="0"/>
                  </a:spcBef>
                  <a:spcAft>
                    <a:spcPts val="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2023 Reklam Gelirleri...... 49,4 </a:t>
                </a:r>
                <a:r>
                  <a:rPr lang="en-US" sz="1000">
                    <a:solidFill>
                      <a:srgbClr val="092656"/>
                    </a:solidFill>
                    <a:latin typeface="Georgia"/>
                    <a:cs typeface="Poppins"/>
                    <a:sym typeface="Poppins"/>
                  </a:rPr>
                  <a:t>B </a:t>
                </a:r>
                <a:r>
                  <a:rPr kumimoji="0" lang="en-US" sz="1000" b="0" i="0" u="none" strike="noStrike" kern="1200" cap="none" spc="0" normalizeH="0" baseline="0" noProof="0">
                    <a:ln>
                      <a:noFill/>
                    </a:ln>
                    <a:solidFill>
                      <a:srgbClr val="092656"/>
                    </a:solidFill>
                    <a:effectLst/>
                    <a:uLnTx/>
                    <a:uFillTx/>
                    <a:latin typeface="Georgia"/>
                    <a:ea typeface="+mn-ea"/>
                    <a:cs typeface="Poppins"/>
                    <a:sym typeface="Poppins"/>
                  </a:rPr>
                  <a:t>$</a:t>
                </a: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2023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4.8%</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a:p>
                <a:pPr marL="0" marR="0" lvl="0" indent="0" algn="l" defTabSz="457200" rtl="0" eaLnBrk="1" fontAlgn="auto" latinLnBrk="0" hangingPunct="1">
                  <a:lnSpc>
                    <a:spcPct val="115000"/>
                  </a:lnSpc>
                  <a:spcBef>
                    <a:spcPts val="0"/>
                  </a:spcBef>
                  <a:spcAft>
                    <a:spcPts val="0"/>
                  </a:spcAft>
                  <a:buClrTx/>
                  <a:buSzTx/>
                  <a:buFontTx/>
                  <a:buNone/>
                  <a:tabLst/>
                  <a:defRPr/>
                </a:pPr>
                <a:r>
                  <a:rPr lang="en-US" sz="1000">
                    <a:solidFill>
                      <a:srgbClr val="092656"/>
                    </a:solidFill>
                    <a:latin typeface="Georgia"/>
                    <a:ea typeface="Poppins"/>
                    <a:cs typeface="Poppins"/>
                    <a:sym typeface="Poppins"/>
                  </a:rPr>
                  <a:t>2024 </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Büyüme.................. </a:t>
                </a:r>
                <a:r>
                  <a:rPr lang="en-US" sz="1000">
                    <a:solidFill>
                      <a:srgbClr val="092656"/>
                    </a:solidFill>
                    <a:latin typeface="Georgia"/>
                    <a:ea typeface="Poppins"/>
                    <a:cs typeface="Poppins"/>
                    <a:sym typeface="Poppins"/>
                  </a:rPr>
                  <a:t>%5,</a:t>
                </a:r>
                <a:r>
                  <a:rPr kumimoji="0" lang="en-US" sz="1000" b="0" i="0" u="none" strike="noStrike" kern="1200" cap="none" spc="0" normalizeH="0" baseline="0" noProof="0">
                    <a:ln>
                      <a:noFill/>
                    </a:ln>
                    <a:solidFill>
                      <a:srgbClr val="092656"/>
                    </a:solidFill>
                    <a:effectLst/>
                    <a:uLnTx/>
                    <a:uFillTx/>
                    <a:latin typeface="Georgia"/>
                    <a:ea typeface="Poppins"/>
                    <a:cs typeface="Poppins"/>
                    <a:sym typeface="Poppins"/>
                  </a:rPr>
                  <a:t>3</a:t>
                </a:r>
                <a:endParaRPr kumimoji="0" lang="en-US" sz="1000" b="0" i="0" u="none" strike="noStrike" kern="1200" cap="none" spc="0" normalizeH="0" baseline="0" noProof="0">
                  <a:ln>
                    <a:noFill/>
                  </a:ln>
                  <a:solidFill>
                    <a:srgbClr val="092656"/>
                  </a:solidFill>
                  <a:effectLst/>
                  <a:uLnTx/>
                  <a:uFillTx/>
                  <a:latin typeface="Georgia"/>
                  <a:ea typeface="Poppins"/>
                  <a:cs typeface="Poppins"/>
                </a:endParaRPr>
              </a:p>
            </p:txBody>
          </p:sp>
          <p:sp>
            <p:nvSpPr>
              <p:cNvPr id="483" name="TextBox 482">
                <a:extLst>
                  <a:ext uri="{FF2B5EF4-FFF2-40B4-BE49-F238E27FC236}">
                    <a16:creationId xmlns:a16="http://schemas.microsoft.com/office/drawing/2014/main" id="{58B1E651-0D56-A0B0-4398-DECBAB4EB749}"/>
                  </a:ext>
                </a:extLst>
              </p:cNvPr>
              <p:cNvSpPr txBox="1"/>
              <p:nvPr/>
            </p:nvSpPr>
            <p:spPr>
              <a:xfrm>
                <a:off x="689409" y="8186124"/>
                <a:ext cx="1419985" cy="420359"/>
              </a:xfrm>
              <a:prstGeom prst="rect">
                <a:avLst/>
              </a:prstGeom>
              <a:noFill/>
            </p:spPr>
            <p:txBody>
              <a:bodyPr wrap="square" lIns="0">
                <a:spAutoFit/>
              </a:bodyPr>
              <a:lstStyle/>
              <a:p>
                <a:pPr marL="0" marR="0" lvl="0" indent="0" algn="l" defTabSz="457200" rtl="0" eaLnBrk="1" fontAlgn="auto" latinLnBrk="0" hangingPunct="1">
                  <a:lnSpc>
                    <a:spcPts val="3020"/>
                  </a:lnSpc>
                  <a:spcBef>
                    <a:spcPts val="0"/>
                  </a:spcBef>
                  <a:spcAft>
                    <a:spcPts val="0"/>
                  </a:spcAft>
                  <a:buClrTx/>
                  <a:buSzTx/>
                  <a:buFontTx/>
                  <a:buNone/>
                  <a:tabLst/>
                  <a:defRPr/>
                </a:pPr>
                <a:r>
                  <a:rPr kumimoji="0" lang="en-US" sz="1200" u="none" strike="noStrike" kern="1200" cap="none" spc="0" normalizeH="0" baseline="0" noProof="0" dirty="0">
                    <a:ln>
                      <a:noFill/>
                    </a:ln>
                    <a:solidFill>
                      <a:schemeClr val="accent1"/>
                    </a:solidFill>
                    <a:effectLst/>
                    <a:uLnTx/>
                    <a:uFillTx/>
                    <a:latin typeface="Poppins Light" pitchFamily="2" charset="77"/>
                    <a:cs typeface="Poppins Light" pitchFamily="2" charset="77"/>
                  </a:rPr>
                  <a:t>BIRLEŞIK KRALLIK </a:t>
                </a:r>
              </a:p>
            </p:txBody>
          </p:sp>
        </p:grpSp>
        <p:sp>
          <p:nvSpPr>
            <p:cNvPr id="517" name="TextBox 516">
              <a:extLst>
                <a:ext uri="{FF2B5EF4-FFF2-40B4-BE49-F238E27FC236}">
                  <a16:creationId xmlns:a16="http://schemas.microsoft.com/office/drawing/2014/main" id="{3A4DC2C9-722A-8C50-B8FC-CB277EC75D94}"/>
                </a:ext>
              </a:extLst>
            </p:cNvPr>
            <p:cNvSpPr txBox="1"/>
            <p:nvPr/>
          </p:nvSpPr>
          <p:spPr>
            <a:xfrm>
              <a:off x="3064892" y="4596970"/>
              <a:ext cx="549090" cy="320088"/>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1600" u="none" strike="noStrike" kern="1200" cap="none" spc="0" normalizeH="0" baseline="0" noProof="0">
                  <a:ln>
                    <a:noFill/>
                  </a:ln>
                  <a:solidFill>
                    <a:schemeClr val="accent1"/>
                  </a:solidFill>
                  <a:effectLst/>
                  <a:uLnTx/>
                  <a:uFillTx/>
                  <a:latin typeface="Poppins Light" pitchFamily="2" charset="77"/>
                  <a:ea typeface="Arial"/>
                  <a:cs typeface="Poppins Light" pitchFamily="2" charset="77"/>
                  <a:sym typeface="Arial"/>
                </a:rPr>
                <a:t>4</a:t>
              </a:r>
            </a:p>
          </p:txBody>
        </p:sp>
      </p:grpSp>
      <p:sp>
        <p:nvSpPr>
          <p:cNvPr id="6" name="Text Placeholder 8">
            <a:extLst>
              <a:ext uri="{FF2B5EF4-FFF2-40B4-BE49-F238E27FC236}">
                <a16:creationId xmlns:a16="http://schemas.microsoft.com/office/drawing/2014/main" id="{66154D36-67EB-DF99-F781-72A9EC2F288F}"/>
              </a:ext>
            </a:extLst>
          </p:cNvPr>
          <p:cNvSpPr>
            <a:spLocks noGrp="1"/>
          </p:cNvSpPr>
          <p:nvPr/>
        </p:nvSpPr>
        <p:spPr>
          <a:xfrm>
            <a:off x="609503" y="9505950"/>
            <a:ext cx="1717219" cy="175260"/>
          </a:xfrm>
          <a:prstGeom prst="rect">
            <a:avLst/>
          </a:prstGeom>
        </p:spPr>
        <p:txBody>
          <a:bodyPr vert="horz" lIns="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600" kern="1200">
                <a:solidFill>
                  <a:srgbClr val="A7A7A7"/>
                </a:solidFill>
                <a:latin typeface="Poppins" pitchFamily="2" charset="77"/>
                <a:ea typeface="+mn-ea"/>
                <a:cs typeface="Poppins" pitchFamily="2" charset="77"/>
              </a:defRPr>
            </a:lvl1pPr>
            <a:lvl2pPr marL="457200" indent="0" algn="l" defTabSz="914400" rtl="0" eaLnBrk="1" latinLnBrk="0" hangingPunct="1">
              <a:lnSpc>
                <a:spcPct val="90000"/>
              </a:lnSpc>
              <a:spcBef>
                <a:spcPts val="500"/>
              </a:spcBef>
              <a:buFont typeface="Arial" panose="020B0604020202020204" pitchFamily="34" charset="0"/>
              <a:buNone/>
              <a:defRPr sz="700" b="1" i="0" kern="1200">
                <a:solidFill>
                  <a:srgbClr val="A7A7A7"/>
                </a:solidFill>
                <a:latin typeface="Poppins" pitchFamily="2" charset="77"/>
                <a:ea typeface="+mn-ea"/>
                <a:cs typeface="Poppins" pitchFamily="2" charset="77"/>
              </a:defRPr>
            </a:lvl2pPr>
            <a:lvl3pPr marL="1085850" indent="-171450" algn="l" defTabSz="914400" rtl="0" eaLnBrk="1" latinLnBrk="0" hangingPunct="1">
              <a:lnSpc>
                <a:spcPct val="90000"/>
              </a:lnSpc>
              <a:spcBef>
                <a:spcPts val="500"/>
              </a:spcBef>
              <a:buFont typeface="Arial" panose="020B0604020202020204" pitchFamily="34" charset="0"/>
              <a:buChar char="•"/>
              <a:defRPr sz="700" kern="1200">
                <a:solidFill>
                  <a:srgbClr val="A7A7A7"/>
                </a:solidFill>
                <a:latin typeface="Poppins" pitchFamily="2" charset="77"/>
                <a:ea typeface="+mn-ea"/>
                <a:cs typeface="Poppins" pitchFamily="2" charset="77"/>
              </a:defRPr>
            </a:lvl3pPr>
            <a:lvl4pPr marL="1543050" indent="-171450" algn="l" defTabSz="914400" rtl="0" eaLnBrk="1" latinLnBrk="0" hangingPunct="1">
              <a:lnSpc>
                <a:spcPct val="90000"/>
              </a:lnSpc>
              <a:spcBef>
                <a:spcPts val="500"/>
              </a:spcBef>
              <a:buFont typeface="Arial" panose="020B0604020202020204" pitchFamily="34" charset="0"/>
              <a:buChar char="•"/>
              <a:defRPr sz="700" b="1" i="0" kern="1200">
                <a:solidFill>
                  <a:srgbClr val="A7A7A7"/>
                </a:solidFill>
                <a:latin typeface="Poppins" pitchFamily="2" charset="77"/>
                <a:ea typeface="+mn-ea"/>
                <a:cs typeface="Poppins" pitchFamily="2" charset="77"/>
              </a:defRPr>
            </a:lvl4pPr>
            <a:lvl5pPr marL="2000250" indent="-171450" algn="l" defTabSz="914400" rtl="0" eaLnBrk="1" latinLnBrk="0" hangingPunct="1">
              <a:lnSpc>
                <a:spcPct val="90000"/>
              </a:lnSpc>
              <a:spcBef>
                <a:spcPts val="500"/>
              </a:spcBef>
              <a:buFont typeface="Arial" panose="020B0604020202020204" pitchFamily="34" charset="0"/>
              <a:buChar char="•"/>
              <a:defRPr sz="700" i="1" kern="1200">
                <a:solidFill>
                  <a:srgbClr val="A7A7A7"/>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700"/>
              </a:lnSpc>
              <a:defRPr/>
            </a:pPr>
            <a:r>
              <a:rPr kumimoji="0" lang="en-US" sz="550" b="0" i="0" u="none" strike="noStrike" kern="1200" cap="none" spc="0" normalizeH="0" baseline="0" noProof="0">
                <a:ln>
                  <a:noFill/>
                </a:ln>
                <a:solidFill>
                  <a:srgbClr val="BDBDBD"/>
                </a:solidFill>
                <a:effectLst/>
                <a:uLnTx/>
                <a:uFillTx/>
                <a:latin typeface="Poppins"/>
                <a:ea typeface="+mn-ea"/>
                <a:cs typeface="Poppins"/>
              </a:rPr>
              <a:t>Not: </a:t>
            </a:r>
            <a:r>
              <a:rPr lang="en-US" sz="550">
                <a:solidFill>
                  <a:srgbClr val="BDBDBD"/>
                </a:solidFill>
                <a:latin typeface="Poppins"/>
                <a:cs typeface="Poppins"/>
              </a:rPr>
              <a:t>ABD verileri siyasi </a:t>
            </a:r>
            <a:r>
              <a:rPr kumimoji="0" lang="en-US" sz="550" b="0" i="0" u="none" strike="noStrike" kern="1200" cap="none" spc="0" normalizeH="0" baseline="0" noProof="0">
                <a:ln>
                  <a:noFill/>
                </a:ln>
                <a:solidFill>
                  <a:srgbClr val="BDBDBD"/>
                </a:solidFill>
                <a:effectLst/>
                <a:uLnTx/>
                <a:uFillTx/>
                <a:latin typeface="Poppins"/>
                <a:ea typeface="+mn-ea"/>
                <a:cs typeface="Poppins"/>
              </a:rPr>
              <a:t>harcamaları içermemektedir</a:t>
            </a:r>
            <a:endParaRPr kumimoji="0" lang="en-US" sz="550" b="0" i="0" u="none" strike="noStrike" kern="1200" cap="none" spc="0" normalizeH="0" baseline="0" noProof="0">
              <a:ln>
                <a:noFill/>
              </a:ln>
              <a:solidFill>
                <a:srgbClr val="BDBDBD"/>
              </a:solidFill>
              <a:effectLst/>
              <a:uLnTx/>
              <a:uFillTx/>
              <a:latin typeface="Poppins" pitchFamily="2" charset="77"/>
              <a:ea typeface="+mn-ea"/>
              <a:cs typeface="Poppins" pitchFamily="2" charset="77"/>
            </a:endParaRPr>
          </a:p>
        </p:txBody>
      </p:sp>
      <p:cxnSp>
        <p:nvCxnSpPr>
          <p:cNvPr id="20" name="Straight Connector 19">
            <a:extLst>
              <a:ext uri="{FF2B5EF4-FFF2-40B4-BE49-F238E27FC236}">
                <a16:creationId xmlns:a16="http://schemas.microsoft.com/office/drawing/2014/main" id="{250534EB-C83B-2BB3-9DA4-A827FE9CCE7A}"/>
              </a:ext>
            </a:extLst>
          </p:cNvPr>
          <p:cNvCxnSpPr>
            <a:cxnSpLocks/>
          </p:cNvCxnSpPr>
          <p:nvPr/>
        </p:nvCxnSpPr>
        <p:spPr>
          <a:xfrm>
            <a:off x="0" y="490497"/>
            <a:ext cx="485273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Slide Number Placeholder 5">
            <a:extLst>
              <a:ext uri="{FF2B5EF4-FFF2-40B4-BE49-F238E27FC236}">
                <a16:creationId xmlns:a16="http://schemas.microsoft.com/office/drawing/2014/main" id="{9A8791EA-6A19-5C9E-6282-0F2A2620937F}"/>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İLK 10 PAZAR</a:t>
            </a:r>
            <a:endParaRPr lang="en-US" sz="600" b="1" spc="40">
              <a:latin typeface="Poppins" pitchFamily="2" charset="77"/>
              <a:cs typeface="Poppins" pitchFamily="2" charset="77"/>
            </a:endParaRPr>
          </a:p>
        </p:txBody>
      </p:sp>
    </p:spTree>
    <p:extLst>
      <p:ext uri="{BB962C8B-B14F-4D97-AF65-F5344CB8AC3E}">
        <p14:creationId xmlns:p14="http://schemas.microsoft.com/office/powerpoint/2010/main" val="1185238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A picture containing text, line, screenshot, plot&#10;&#10;Description automatically generated">
            <a:extLst>
              <a:ext uri="{FF2B5EF4-FFF2-40B4-BE49-F238E27FC236}">
                <a16:creationId xmlns:a16="http://schemas.microsoft.com/office/drawing/2014/main" id="{282845A4-8FD5-F81E-EBB8-B8FA34DCBDDB}"/>
              </a:ext>
            </a:extLst>
          </p:cNvPr>
          <p:cNvPicPr>
            <a:picLocks noChangeAspect="1"/>
          </p:cNvPicPr>
          <p:nvPr/>
        </p:nvPicPr>
        <p:blipFill>
          <a:blip r:embed="rId3"/>
          <a:stretch>
            <a:fillRect/>
          </a:stretch>
        </p:blipFill>
        <p:spPr>
          <a:xfrm>
            <a:off x="1080848" y="4725923"/>
            <a:ext cx="5933887" cy="3574631"/>
          </a:xfrm>
          <a:prstGeom prst="rect">
            <a:avLst/>
          </a:prstGeom>
        </p:spPr>
      </p:pic>
      <p:pic>
        <p:nvPicPr>
          <p:cNvPr id="30" name="Google Shape;429;p65" descr="GroupM_SingleColor_Logo_Navy_RGB.png">
            <a:extLst>
              <a:ext uri="{FF2B5EF4-FFF2-40B4-BE49-F238E27FC236}">
                <a16:creationId xmlns:a16="http://schemas.microsoft.com/office/drawing/2014/main" id="{C3F2DC55-5804-F24A-80E0-88203106F9A1}"/>
              </a:ext>
            </a:extLst>
          </p:cNvPr>
          <p:cNvPicPr preferRelativeResize="0">
            <a:picLocks noChangeAspect="1"/>
          </p:cNvPicPr>
          <p:nvPr/>
        </p:nvPicPr>
        <p:blipFill rotWithShape="1">
          <a:blip r:embed="rId4"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15" name="Text Placeholder 1">
            <a:extLst>
              <a:ext uri="{FF2B5EF4-FFF2-40B4-BE49-F238E27FC236}">
                <a16:creationId xmlns:a16="http://schemas.microsoft.com/office/drawing/2014/main" id="{B7F15F37-5560-4D43-641D-F4BB8B4B160D}"/>
              </a:ext>
            </a:extLst>
          </p:cNvPr>
          <p:cNvSpPr txBox="1">
            <a:spLocks/>
          </p:cNvSpPr>
          <p:nvPr/>
        </p:nvSpPr>
        <p:spPr>
          <a:xfrm>
            <a:off x="1214846" y="1236783"/>
            <a:ext cx="5795554" cy="242939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20000"/>
              </a:lnSpc>
              <a:spcAft>
                <a:spcPts val="800"/>
              </a:spcAft>
              <a:defRPr/>
            </a:pPr>
            <a:r>
              <a:rPr lang="en-US" sz="1200" u="none" strike="noStrike" dirty="0" err="1">
                <a:effectLst/>
                <a:latin typeface="Poppins"/>
                <a:cs typeface="Poppins"/>
              </a:rPr>
              <a:t>Meta'nın</a:t>
            </a:r>
            <a:r>
              <a:rPr lang="en-US" sz="1200" u="none" strike="noStrike" dirty="0">
                <a:effectLst/>
                <a:latin typeface="Poppins"/>
                <a:cs typeface="Poppins"/>
              </a:rPr>
              <a:t> </a:t>
            </a:r>
            <a:r>
              <a:rPr lang="en-US" sz="1200" u="none" strike="noStrike" dirty="0" err="1">
                <a:effectLst/>
                <a:latin typeface="Poppins"/>
                <a:cs typeface="Poppins"/>
              </a:rPr>
              <a:t>yıllık</a:t>
            </a:r>
            <a:r>
              <a:rPr lang="en-US" sz="1200" u="none" strike="noStrike" dirty="0">
                <a:effectLst/>
                <a:latin typeface="Poppins"/>
                <a:cs typeface="Poppins"/>
              </a:rPr>
              <a:t> </a:t>
            </a:r>
            <a:r>
              <a:rPr lang="en-US" sz="1200" u="none" strike="noStrike" dirty="0" err="1">
                <a:effectLst/>
                <a:latin typeface="Poppins"/>
                <a:cs typeface="Poppins"/>
              </a:rPr>
              <a:t>mali</a:t>
            </a:r>
            <a:r>
              <a:rPr lang="en-US" sz="1200" u="none" strike="noStrike" dirty="0">
                <a:effectLst/>
                <a:latin typeface="Poppins"/>
                <a:cs typeface="Poppins"/>
              </a:rPr>
              <a:t> </a:t>
            </a:r>
            <a:r>
              <a:rPr lang="tr-TR" sz="1200" u="none" strike="noStrike" dirty="0">
                <a:effectLst/>
                <a:latin typeface="Poppins"/>
                <a:cs typeface="Poppins"/>
              </a:rPr>
              <a:t>verilerinde</a:t>
            </a:r>
            <a:r>
              <a:rPr lang="en-US" sz="1200" u="none" strike="noStrike" dirty="0">
                <a:effectLst/>
                <a:latin typeface="Poppins"/>
                <a:cs typeface="Poppins"/>
              </a:rPr>
              <a:t> </a:t>
            </a:r>
            <a:r>
              <a:rPr lang="tr-TR" sz="1200" u="none" strike="noStrike" dirty="0">
                <a:effectLst/>
                <a:latin typeface="Poppins"/>
                <a:cs typeface="Poppins"/>
              </a:rPr>
              <a:t>görülen </a:t>
            </a:r>
            <a:r>
              <a:rPr lang="en-US" sz="1200" u="none" strike="noStrike" dirty="0" err="1">
                <a:effectLst/>
                <a:latin typeface="Poppins"/>
                <a:cs typeface="Poppins"/>
              </a:rPr>
              <a:t>Brezilya'daki</a:t>
            </a:r>
            <a:r>
              <a:rPr lang="en-US" sz="1200" u="none" strike="noStrike" dirty="0">
                <a:effectLst/>
                <a:latin typeface="Poppins"/>
                <a:cs typeface="Poppins"/>
              </a:rPr>
              <a:t> </a:t>
            </a:r>
            <a:r>
              <a:rPr lang="en-US" sz="1200" u="none" strike="noStrike" dirty="0" err="1">
                <a:effectLst/>
                <a:latin typeface="Poppins"/>
                <a:cs typeface="Poppins"/>
              </a:rPr>
              <a:t>dijital</a:t>
            </a:r>
            <a:r>
              <a:rPr lang="en-US" sz="1200" u="none" strike="noStrike" dirty="0">
                <a:effectLst/>
                <a:latin typeface="Poppins"/>
                <a:cs typeface="Poppins"/>
              </a:rPr>
              <a:t> </a:t>
            </a:r>
            <a:r>
              <a:rPr lang="en-US" sz="1200" u="none" strike="noStrike" dirty="0" err="1">
                <a:effectLst/>
                <a:latin typeface="Poppins"/>
                <a:cs typeface="Poppins"/>
              </a:rPr>
              <a:t>büyüme</a:t>
            </a:r>
            <a:r>
              <a:rPr lang="en-US" sz="1200" u="none" strike="noStrike" dirty="0">
                <a:effectLst/>
                <a:latin typeface="Poppins"/>
                <a:cs typeface="Poppins"/>
              </a:rPr>
              <a:t> </a:t>
            </a:r>
            <a:r>
              <a:rPr lang="en-US" sz="1200" u="none" strike="noStrike" dirty="0" err="1">
                <a:effectLst/>
                <a:latin typeface="Poppins"/>
                <a:cs typeface="Poppins"/>
              </a:rPr>
              <a:t>dikkat</a:t>
            </a:r>
            <a:r>
              <a:rPr lang="en-US" sz="1200" u="none" strike="noStrike" dirty="0">
                <a:effectLst/>
                <a:latin typeface="Poppins"/>
                <a:cs typeface="Poppins"/>
              </a:rPr>
              <a:t> </a:t>
            </a:r>
            <a:r>
              <a:rPr lang="en-US" sz="1200" u="none" strike="noStrike" dirty="0" err="1">
                <a:effectLst/>
                <a:latin typeface="Poppins"/>
                <a:cs typeface="Poppins"/>
              </a:rPr>
              <a:t>çeki</a:t>
            </a:r>
            <a:r>
              <a:rPr lang="tr-TR" sz="1200" u="none" strike="noStrike" dirty="0">
                <a:effectLst/>
                <a:latin typeface="Poppins"/>
                <a:cs typeface="Poppins"/>
              </a:rPr>
              <a:t>yor</a:t>
            </a:r>
            <a:r>
              <a:rPr lang="en-US" sz="1200" u="none" strike="noStrike" dirty="0">
                <a:effectLst/>
                <a:latin typeface="Poppins"/>
                <a:cs typeface="Poppins"/>
              </a:rPr>
              <a:t>. Bu </a:t>
            </a:r>
            <a:r>
              <a:rPr lang="en-US" sz="1200" u="none" strike="noStrike" dirty="0" err="1">
                <a:effectLst/>
                <a:latin typeface="Poppins"/>
                <a:cs typeface="Poppins"/>
              </a:rPr>
              <a:t>pazarların</a:t>
            </a:r>
            <a:r>
              <a:rPr lang="en-US" sz="1200" u="none" strike="noStrike" dirty="0">
                <a:effectLst/>
                <a:latin typeface="Poppins"/>
                <a:cs typeface="Poppins"/>
              </a:rPr>
              <a:t> </a:t>
            </a:r>
            <a:r>
              <a:rPr lang="en-US" sz="1200" u="none" strike="noStrike" dirty="0" err="1">
                <a:effectLst/>
                <a:latin typeface="Poppins"/>
                <a:cs typeface="Poppins"/>
              </a:rPr>
              <a:t>veya</a:t>
            </a:r>
            <a:r>
              <a:rPr lang="en-US" sz="1200" u="none" strike="noStrike" dirty="0">
                <a:effectLst/>
                <a:latin typeface="Poppins"/>
                <a:cs typeface="Poppins"/>
              </a:rPr>
              <a:t> </a:t>
            </a:r>
            <a:r>
              <a:rPr lang="en-US" sz="1200" u="none" strike="noStrike" dirty="0" err="1">
                <a:effectLst/>
                <a:latin typeface="Poppins"/>
                <a:cs typeface="Poppins"/>
              </a:rPr>
              <a:t>bölgelerin</a:t>
            </a:r>
            <a:r>
              <a:rPr lang="en-US" sz="1200" u="none" strike="noStrike" dirty="0">
                <a:effectLst/>
                <a:latin typeface="Poppins"/>
                <a:cs typeface="Poppins"/>
              </a:rPr>
              <a:t> </a:t>
            </a:r>
            <a:r>
              <a:rPr lang="en-US" sz="1200" u="none" strike="noStrike" dirty="0" err="1">
                <a:effectLst/>
                <a:latin typeface="Poppins"/>
                <a:cs typeface="Poppins"/>
              </a:rPr>
              <a:t>geleneksel</a:t>
            </a:r>
            <a:r>
              <a:rPr lang="en-US" sz="1200" u="none" strike="noStrike" dirty="0">
                <a:effectLst/>
                <a:latin typeface="Poppins"/>
                <a:cs typeface="Poppins"/>
              </a:rPr>
              <a:t> </a:t>
            </a:r>
            <a:r>
              <a:rPr lang="en-US" sz="1200" u="none" strike="noStrike" dirty="0" err="1">
                <a:effectLst/>
                <a:latin typeface="Poppins"/>
                <a:cs typeface="Poppins"/>
              </a:rPr>
              <a:t>olarak</a:t>
            </a:r>
            <a:r>
              <a:rPr lang="en-US" sz="1200" u="none" strike="noStrike" dirty="0">
                <a:effectLst/>
                <a:latin typeface="Poppins"/>
                <a:cs typeface="Poppins"/>
              </a:rPr>
              <a:t> </a:t>
            </a:r>
            <a:r>
              <a:rPr lang="en-US" sz="1200" u="none" strike="noStrike" dirty="0" err="1">
                <a:effectLst/>
                <a:latin typeface="Poppins"/>
                <a:cs typeface="Poppins"/>
              </a:rPr>
              <a:t>büyüklük</a:t>
            </a:r>
            <a:r>
              <a:rPr lang="en-US" sz="1200" u="none" strike="noStrike" dirty="0">
                <a:effectLst/>
                <a:latin typeface="Poppins"/>
                <a:cs typeface="Poppins"/>
              </a:rPr>
              <a:t> </a:t>
            </a:r>
            <a:r>
              <a:rPr lang="en-US" sz="1200" u="none" strike="noStrike" dirty="0" err="1">
                <a:effectLst/>
                <a:latin typeface="Poppins"/>
                <a:cs typeface="Poppins"/>
              </a:rPr>
              <a:t>sırasına</a:t>
            </a:r>
            <a:r>
              <a:rPr lang="en-US" sz="1200" u="none" strike="noStrike" dirty="0">
                <a:effectLst/>
                <a:latin typeface="Poppins"/>
                <a:cs typeface="Poppins"/>
              </a:rPr>
              <a:t> </a:t>
            </a:r>
            <a:r>
              <a:rPr lang="en-US" sz="1200" u="none" strike="noStrike" dirty="0" err="1">
                <a:effectLst/>
                <a:latin typeface="Poppins"/>
                <a:cs typeface="Poppins"/>
              </a:rPr>
              <a:t>göre</a:t>
            </a:r>
            <a:r>
              <a:rPr lang="en-US" sz="1200" u="none" strike="noStrike" dirty="0">
                <a:effectLst/>
                <a:latin typeface="Poppins"/>
                <a:cs typeface="Poppins"/>
              </a:rPr>
              <a:t> </a:t>
            </a:r>
            <a:r>
              <a:rPr lang="en-US" sz="1200" u="none" strike="noStrike" dirty="0" err="1">
                <a:effectLst/>
                <a:latin typeface="Poppins"/>
                <a:cs typeface="Poppins"/>
              </a:rPr>
              <a:t>verildiği</a:t>
            </a:r>
            <a:r>
              <a:rPr lang="en-US" sz="1200" u="none" strike="noStrike" dirty="0">
                <a:effectLst/>
                <a:latin typeface="Poppins"/>
                <a:cs typeface="Poppins"/>
              </a:rPr>
              <a:t> ve </a:t>
            </a:r>
            <a:r>
              <a:rPr lang="en-US" sz="1200" u="none" strike="noStrike" dirty="0" err="1">
                <a:effectLst/>
                <a:latin typeface="Poppins"/>
                <a:cs typeface="Poppins"/>
              </a:rPr>
              <a:t>sıralamaların</a:t>
            </a:r>
            <a:r>
              <a:rPr lang="en-US" sz="1200" u="none" strike="noStrike" dirty="0">
                <a:effectLst/>
                <a:latin typeface="Poppins"/>
                <a:cs typeface="Poppins"/>
              </a:rPr>
              <a:t> her yıl ilk </a:t>
            </a:r>
            <a:r>
              <a:rPr lang="en-US" sz="1200" u="none" strike="noStrike" dirty="0" err="1">
                <a:effectLst/>
                <a:latin typeface="Poppins"/>
                <a:cs typeface="Poppins"/>
              </a:rPr>
              <a:t>üç</a:t>
            </a:r>
            <a:r>
              <a:rPr lang="en-US" sz="1200" u="none" strike="noStrike" dirty="0">
                <a:effectLst/>
                <a:latin typeface="Poppins"/>
                <a:cs typeface="Poppins"/>
              </a:rPr>
              <a:t> </a:t>
            </a:r>
            <a:r>
              <a:rPr lang="en-US" sz="1200" u="none" strike="noStrike" dirty="0" err="1">
                <a:effectLst/>
                <a:latin typeface="Poppins"/>
                <a:cs typeface="Poppins"/>
              </a:rPr>
              <a:t>ila</a:t>
            </a:r>
            <a:r>
              <a:rPr lang="en-US" sz="1200" u="none" strike="noStrike" dirty="0">
                <a:effectLst/>
                <a:latin typeface="Poppins"/>
                <a:cs typeface="Poppins"/>
              </a:rPr>
              <a:t> </a:t>
            </a:r>
            <a:r>
              <a:rPr lang="en-US" sz="1200" u="none" strike="noStrike" dirty="0" err="1">
                <a:effectLst/>
                <a:latin typeface="Poppins"/>
                <a:cs typeface="Poppins"/>
              </a:rPr>
              <a:t>dört</a:t>
            </a:r>
            <a:r>
              <a:rPr lang="en-US" sz="1200" u="none" strike="noStrike" dirty="0">
                <a:effectLst/>
                <a:latin typeface="Poppins"/>
                <a:cs typeface="Poppins"/>
              </a:rPr>
              <a:t> </a:t>
            </a:r>
            <a:r>
              <a:rPr lang="en-US" sz="1200" u="none" strike="noStrike" dirty="0" err="1">
                <a:effectLst/>
                <a:latin typeface="Poppins"/>
                <a:cs typeface="Poppins"/>
              </a:rPr>
              <a:t>pozisyonun</a:t>
            </a:r>
            <a:r>
              <a:rPr lang="en-US" sz="1200" u="none" strike="noStrike" dirty="0">
                <a:effectLst/>
                <a:latin typeface="Poppins"/>
                <a:cs typeface="Poppins"/>
              </a:rPr>
              <a:t> </a:t>
            </a:r>
            <a:r>
              <a:rPr lang="en-US" sz="1200" u="none" strike="noStrike" dirty="0" err="1">
                <a:effectLst/>
                <a:latin typeface="Poppins"/>
                <a:cs typeface="Poppins"/>
              </a:rPr>
              <a:t>ötesine</a:t>
            </a:r>
            <a:r>
              <a:rPr lang="en-US" sz="1200" u="none" strike="noStrike" dirty="0">
                <a:effectLst/>
                <a:latin typeface="Poppins"/>
                <a:cs typeface="Poppins"/>
              </a:rPr>
              <a:t> </a:t>
            </a:r>
            <a:r>
              <a:rPr lang="en-US" sz="1200" u="none" strike="noStrike" dirty="0" err="1">
                <a:effectLst/>
                <a:latin typeface="Poppins"/>
                <a:cs typeface="Poppins"/>
              </a:rPr>
              <a:t>kaydığı</a:t>
            </a:r>
            <a:r>
              <a:rPr lang="en-US" sz="1200" u="none" strike="noStrike" dirty="0">
                <a:effectLst/>
                <a:latin typeface="Poppins"/>
                <a:cs typeface="Poppins"/>
              </a:rPr>
              <a:t> </a:t>
            </a:r>
            <a:r>
              <a:rPr lang="en-US" sz="1200" u="none" strike="noStrike" dirty="0" err="1">
                <a:effectLst/>
                <a:latin typeface="Poppins"/>
                <a:cs typeface="Poppins"/>
              </a:rPr>
              <a:t>varsayımını</a:t>
            </a:r>
            <a:r>
              <a:rPr lang="en-US" sz="1200" u="none" strike="noStrike" dirty="0">
                <a:effectLst/>
                <a:latin typeface="Poppins"/>
                <a:cs typeface="Poppins"/>
              </a:rPr>
              <a:t> yap</a:t>
            </a:r>
            <a:r>
              <a:rPr lang="tr-TR" sz="1200" u="none" strike="noStrike" dirty="0">
                <a:effectLst/>
                <a:latin typeface="Poppins"/>
                <a:cs typeface="Poppins"/>
              </a:rPr>
              <a:t>ılıyor</a:t>
            </a:r>
            <a:r>
              <a:rPr lang="en-US" sz="1200" u="none" strike="noStrike" dirty="0">
                <a:effectLst/>
                <a:latin typeface="Poppins"/>
                <a:cs typeface="Poppins"/>
              </a:rPr>
              <a:t>. </a:t>
            </a:r>
            <a:r>
              <a:rPr lang="tr-TR" sz="1200" u="none" strike="noStrike" dirty="0">
                <a:effectLst/>
                <a:latin typeface="Poppins"/>
                <a:cs typeface="Poppins"/>
              </a:rPr>
              <a:t> Bu varsayım doğrultusunda</a:t>
            </a:r>
            <a:r>
              <a:rPr lang="en-US" sz="1200" u="none" strike="noStrike" dirty="0">
                <a:effectLst/>
                <a:latin typeface="Poppins"/>
                <a:cs typeface="Poppins"/>
              </a:rPr>
              <a:t>, </a:t>
            </a:r>
            <a:r>
              <a:rPr lang="en-US" sz="1200" u="none" strike="noStrike" dirty="0" err="1">
                <a:effectLst/>
                <a:latin typeface="Poppins"/>
                <a:cs typeface="Poppins"/>
              </a:rPr>
              <a:t>Meta'nın</a:t>
            </a:r>
            <a:r>
              <a:rPr lang="en-US" sz="1200" u="none" strike="noStrike" dirty="0">
                <a:effectLst/>
                <a:latin typeface="Poppins"/>
                <a:cs typeface="Poppins"/>
              </a:rPr>
              <a:t> 2022'de </a:t>
            </a:r>
            <a:r>
              <a:rPr lang="en-US" sz="1200" u="none" strike="noStrike" dirty="0" err="1">
                <a:effectLst/>
                <a:latin typeface="Poppins"/>
                <a:cs typeface="Poppins"/>
              </a:rPr>
              <a:t>Brezilya'dan</a:t>
            </a:r>
            <a:r>
              <a:rPr lang="en-US" sz="1200" u="none" strike="noStrike" dirty="0">
                <a:effectLst/>
                <a:latin typeface="Poppins"/>
                <a:cs typeface="Poppins"/>
              </a:rPr>
              <a:t> </a:t>
            </a:r>
            <a:r>
              <a:rPr lang="en-US" sz="1200" u="none" strike="noStrike" dirty="0" err="1">
                <a:effectLst/>
                <a:latin typeface="Poppins"/>
                <a:cs typeface="Poppins"/>
              </a:rPr>
              <a:t>Kanada'dan</a:t>
            </a:r>
            <a:r>
              <a:rPr lang="en-US" sz="1200" u="none" strike="noStrike" dirty="0">
                <a:effectLst/>
                <a:latin typeface="Poppins"/>
                <a:cs typeface="Poppins"/>
              </a:rPr>
              <a:t> </a:t>
            </a:r>
            <a:r>
              <a:rPr lang="en-US" sz="1200" u="none" strike="noStrike" dirty="0" err="1">
                <a:effectLst/>
                <a:latin typeface="Poppins"/>
                <a:cs typeface="Poppins"/>
              </a:rPr>
              <a:t>daha</a:t>
            </a:r>
            <a:r>
              <a:rPr lang="en-US" sz="1200" u="none" strike="noStrike" dirty="0">
                <a:effectLst/>
                <a:latin typeface="Poppins"/>
                <a:cs typeface="Poppins"/>
              </a:rPr>
              <a:t> </a:t>
            </a:r>
            <a:r>
              <a:rPr lang="en-US" sz="1200" u="none" strike="noStrike" dirty="0" err="1">
                <a:effectLst/>
                <a:latin typeface="Poppins"/>
                <a:cs typeface="Poppins"/>
              </a:rPr>
              <a:t>fazla</a:t>
            </a:r>
            <a:r>
              <a:rPr lang="en-US" sz="1200" u="none" strike="noStrike" dirty="0">
                <a:effectLst/>
                <a:latin typeface="Poppins"/>
                <a:cs typeface="Poppins"/>
              </a:rPr>
              <a:t> </a:t>
            </a:r>
            <a:r>
              <a:rPr lang="en-US" sz="1200" u="none" strike="noStrike" dirty="0" err="1">
                <a:effectLst/>
                <a:latin typeface="Poppins"/>
                <a:cs typeface="Poppins"/>
              </a:rPr>
              <a:t>gelir</a:t>
            </a:r>
            <a:r>
              <a:rPr lang="en-US" sz="1200" u="none" strike="noStrike" dirty="0">
                <a:effectLst/>
                <a:latin typeface="Poppins"/>
                <a:cs typeface="Poppins"/>
              </a:rPr>
              <a:t> </a:t>
            </a:r>
            <a:r>
              <a:rPr lang="en-US" sz="1200" u="none" strike="noStrike" dirty="0" err="1">
                <a:effectLst/>
                <a:latin typeface="Poppins"/>
                <a:cs typeface="Poppins"/>
              </a:rPr>
              <a:t>elde</a:t>
            </a:r>
            <a:r>
              <a:rPr lang="en-US" sz="1200" u="none" strike="noStrike" dirty="0">
                <a:effectLst/>
                <a:latin typeface="Poppins"/>
                <a:cs typeface="Poppins"/>
              </a:rPr>
              <a:t> </a:t>
            </a:r>
            <a:r>
              <a:rPr lang="en-US" sz="1200" u="none" strike="noStrike" dirty="0" err="1">
                <a:effectLst/>
                <a:latin typeface="Poppins"/>
                <a:cs typeface="Poppins"/>
              </a:rPr>
              <a:t>ettiği</a:t>
            </a:r>
            <a:r>
              <a:rPr lang="en-US" sz="1200" u="none" strike="noStrike" dirty="0">
                <a:effectLst/>
                <a:latin typeface="Poppins"/>
                <a:cs typeface="Poppins"/>
              </a:rPr>
              <a:t> </a:t>
            </a:r>
            <a:r>
              <a:rPr lang="en-US" sz="1200" u="none" strike="noStrike" dirty="0" err="1">
                <a:effectLst/>
                <a:latin typeface="Poppins"/>
                <a:cs typeface="Poppins"/>
              </a:rPr>
              <a:t>anlamına</a:t>
            </a:r>
            <a:r>
              <a:rPr lang="en-US" sz="1200" u="none" strike="noStrike" dirty="0">
                <a:effectLst/>
                <a:latin typeface="Poppins"/>
                <a:cs typeface="Poppins"/>
              </a:rPr>
              <a:t> </a:t>
            </a:r>
            <a:r>
              <a:rPr lang="en-US" sz="1200" u="none" strike="noStrike" dirty="0" err="1">
                <a:effectLst/>
                <a:latin typeface="Poppins"/>
                <a:cs typeface="Poppins"/>
              </a:rPr>
              <a:t>geliyor</a:t>
            </a:r>
            <a:r>
              <a:rPr lang="en-US" sz="1200" u="none" strike="noStrike" dirty="0">
                <a:effectLst/>
                <a:latin typeface="Poppins"/>
                <a:cs typeface="Poppins"/>
              </a:rPr>
              <a:t> </a:t>
            </a:r>
            <a:r>
              <a:rPr lang="en-US" sz="1200" dirty="0">
                <a:latin typeface="Poppins"/>
                <a:cs typeface="Poppins"/>
              </a:rPr>
              <a:t>(</a:t>
            </a:r>
            <a:r>
              <a:rPr lang="en-US" sz="1200" dirty="0" err="1">
                <a:latin typeface="Poppins"/>
                <a:cs typeface="Poppins"/>
              </a:rPr>
              <a:t>reklamveren</a:t>
            </a:r>
            <a:r>
              <a:rPr lang="en-US" sz="1200" dirty="0">
                <a:latin typeface="Poppins"/>
                <a:cs typeface="Poppins"/>
              </a:rPr>
              <a:t> </a:t>
            </a:r>
            <a:r>
              <a:rPr lang="en-US" sz="1200" dirty="0" err="1">
                <a:latin typeface="Poppins"/>
                <a:cs typeface="Poppins"/>
              </a:rPr>
              <a:t>fatura</a:t>
            </a:r>
            <a:r>
              <a:rPr lang="en-US" sz="1200" dirty="0">
                <a:latin typeface="Poppins"/>
                <a:cs typeface="Poppins"/>
              </a:rPr>
              <a:t> </a:t>
            </a:r>
            <a:r>
              <a:rPr lang="en-US" sz="1200" dirty="0" err="1">
                <a:latin typeface="Poppins"/>
                <a:cs typeface="Poppins"/>
              </a:rPr>
              <a:t>adresine</a:t>
            </a:r>
            <a:r>
              <a:rPr lang="en-US" sz="1200" dirty="0">
                <a:latin typeface="Poppins"/>
                <a:cs typeface="Poppins"/>
              </a:rPr>
              <a:t> </a:t>
            </a:r>
            <a:r>
              <a:rPr lang="en-US" sz="1200" dirty="0" err="1">
                <a:latin typeface="Poppins"/>
                <a:cs typeface="Poppins"/>
              </a:rPr>
              <a:t>göre</a:t>
            </a:r>
            <a:r>
              <a:rPr lang="en-US" sz="1200" dirty="0">
                <a:latin typeface="Poppins"/>
                <a:cs typeface="Poppins"/>
              </a:rPr>
              <a:t> </a:t>
            </a:r>
            <a:r>
              <a:rPr lang="en-US" sz="1200" dirty="0" err="1">
                <a:latin typeface="Poppins"/>
                <a:cs typeface="Poppins"/>
              </a:rPr>
              <a:t>tahsis</a:t>
            </a:r>
            <a:r>
              <a:rPr lang="en-US" sz="1200" dirty="0">
                <a:latin typeface="Poppins"/>
                <a:cs typeface="Poppins"/>
              </a:rPr>
              <a:t> </a:t>
            </a:r>
            <a:r>
              <a:rPr lang="en-US" sz="1200" dirty="0" err="1">
                <a:latin typeface="Poppins"/>
                <a:cs typeface="Poppins"/>
              </a:rPr>
              <a:t>edildiği</a:t>
            </a:r>
            <a:r>
              <a:rPr lang="en-US" sz="1200" dirty="0">
                <a:latin typeface="Poppins"/>
                <a:cs typeface="Poppins"/>
              </a:rPr>
              <a:t> </a:t>
            </a:r>
            <a:r>
              <a:rPr lang="en-US" sz="1200" dirty="0" err="1">
                <a:latin typeface="Poppins"/>
                <a:cs typeface="Poppins"/>
              </a:rPr>
              <a:t>üzere</a:t>
            </a:r>
            <a:r>
              <a:rPr lang="en-US" sz="1200" dirty="0">
                <a:latin typeface="Poppins"/>
                <a:cs typeface="Poppins"/>
              </a:rPr>
              <a:t>). </a:t>
            </a:r>
            <a:r>
              <a:rPr lang="en-US" sz="1200" dirty="0" err="1">
                <a:latin typeface="Poppins"/>
                <a:cs typeface="Poppins"/>
              </a:rPr>
              <a:t>Meta'nın</a:t>
            </a:r>
            <a:r>
              <a:rPr lang="en-US" sz="1200" dirty="0">
                <a:latin typeface="Poppins"/>
                <a:cs typeface="Poppins"/>
              </a:rPr>
              <a:t> </a:t>
            </a:r>
            <a:r>
              <a:rPr lang="en-US" sz="1200" u="none" strike="noStrike" dirty="0" err="1">
                <a:effectLst/>
                <a:latin typeface="Poppins"/>
                <a:cs typeface="Poppins"/>
              </a:rPr>
              <a:t>Kanada'daki</a:t>
            </a:r>
            <a:r>
              <a:rPr lang="en-US" sz="1200" u="none" strike="noStrike" dirty="0">
                <a:effectLst/>
                <a:latin typeface="Poppins"/>
                <a:cs typeface="Poppins"/>
              </a:rPr>
              <a:t> </a:t>
            </a:r>
            <a:r>
              <a:rPr lang="en-US" sz="1200" u="none" strike="noStrike" dirty="0" err="1">
                <a:effectLst/>
                <a:latin typeface="Poppins"/>
                <a:cs typeface="Poppins"/>
              </a:rPr>
              <a:t>gelirinin</a:t>
            </a:r>
            <a:r>
              <a:rPr lang="en-US" sz="1200" u="none" strike="noStrike" dirty="0">
                <a:effectLst/>
                <a:latin typeface="Poppins"/>
                <a:cs typeface="Poppins"/>
              </a:rPr>
              <a:t> 2022'de </a:t>
            </a:r>
            <a:r>
              <a:rPr lang="en-US" sz="1200" dirty="0">
                <a:latin typeface="Poppins"/>
                <a:cs typeface="Poppins"/>
              </a:rPr>
              <a:t>3,5 </a:t>
            </a:r>
            <a:r>
              <a:rPr lang="en-US" sz="1200" u="none" strike="noStrike" dirty="0" err="1">
                <a:effectLst/>
                <a:latin typeface="Poppins"/>
                <a:cs typeface="Poppins"/>
              </a:rPr>
              <a:t>milyar</a:t>
            </a:r>
            <a:r>
              <a:rPr lang="en-US" sz="1200" u="none" strike="noStrike" dirty="0">
                <a:effectLst/>
                <a:latin typeface="Poppins"/>
                <a:cs typeface="Poppins"/>
              </a:rPr>
              <a:t> dolar </a:t>
            </a:r>
            <a:r>
              <a:rPr lang="en-US" sz="1200" u="none" strike="noStrike" dirty="0" err="1">
                <a:effectLst/>
                <a:latin typeface="Poppins"/>
                <a:cs typeface="Poppins"/>
              </a:rPr>
              <a:t>olduğu</a:t>
            </a:r>
            <a:r>
              <a:rPr lang="tr-TR" sz="1200" u="none" strike="noStrike" dirty="0">
                <a:effectLst/>
                <a:latin typeface="Poppins"/>
                <a:cs typeface="Poppins"/>
              </a:rPr>
              <a:t> hesaplanılabilir</a:t>
            </a:r>
            <a:r>
              <a:rPr lang="en-US" sz="1200" u="none" strike="noStrike" dirty="0">
                <a:effectLst/>
                <a:latin typeface="Poppins"/>
                <a:cs typeface="Poppins"/>
              </a:rPr>
              <a:t> (</a:t>
            </a:r>
            <a:r>
              <a:rPr lang="en-US" sz="1200" u="none" strike="noStrike" dirty="0" err="1">
                <a:effectLst/>
                <a:latin typeface="Poppins"/>
                <a:cs typeface="Poppins"/>
              </a:rPr>
              <a:t>çünkü</a:t>
            </a:r>
            <a:r>
              <a:rPr lang="en-US" sz="1200" u="none" strike="noStrike" dirty="0">
                <a:effectLst/>
                <a:latin typeface="Poppins"/>
                <a:cs typeface="Poppins"/>
              </a:rPr>
              <a:t> Meta hem ABD hem de </a:t>
            </a:r>
            <a:r>
              <a:rPr lang="en-US" sz="1200" u="none" strike="noStrike" dirty="0" err="1">
                <a:effectLst/>
                <a:latin typeface="Poppins"/>
                <a:cs typeface="Poppins"/>
              </a:rPr>
              <a:t>Kuzey</a:t>
            </a:r>
            <a:r>
              <a:rPr lang="en-US" sz="1200" u="none" strike="noStrike" dirty="0">
                <a:effectLst/>
                <a:latin typeface="Poppins"/>
                <a:cs typeface="Poppins"/>
              </a:rPr>
              <a:t> Amerika </a:t>
            </a:r>
            <a:r>
              <a:rPr lang="en-US" sz="1200" u="none" strike="noStrike" dirty="0" err="1">
                <a:effectLst/>
                <a:latin typeface="Poppins"/>
                <a:cs typeface="Poppins"/>
              </a:rPr>
              <a:t>gelirlerini</a:t>
            </a:r>
            <a:r>
              <a:rPr lang="en-US" sz="1200" u="none" strike="noStrike" dirty="0">
                <a:effectLst/>
                <a:latin typeface="Poppins"/>
                <a:cs typeface="Poppins"/>
              </a:rPr>
              <a:t> </a:t>
            </a:r>
            <a:r>
              <a:rPr lang="en-US" sz="1200" u="none" strike="noStrike" dirty="0" err="1">
                <a:effectLst/>
                <a:latin typeface="Poppins"/>
                <a:cs typeface="Poppins"/>
              </a:rPr>
              <a:t>açıklamaktadır</a:t>
            </a:r>
            <a:r>
              <a:rPr lang="en-US" sz="1200" u="none" strike="noStrike" dirty="0">
                <a:effectLst/>
                <a:latin typeface="Poppins"/>
                <a:cs typeface="Poppins"/>
              </a:rPr>
              <a:t>) ve </a:t>
            </a:r>
            <a:r>
              <a:rPr lang="en-US" sz="1200" u="none" strike="noStrike" dirty="0" err="1">
                <a:effectLst/>
                <a:latin typeface="Poppins"/>
                <a:cs typeface="Poppins"/>
              </a:rPr>
              <a:t>bu</a:t>
            </a:r>
            <a:r>
              <a:rPr lang="en-US" sz="1200" u="none" strike="noStrike" dirty="0">
                <a:effectLst/>
                <a:latin typeface="Poppins"/>
                <a:cs typeface="Poppins"/>
              </a:rPr>
              <a:t> </a:t>
            </a:r>
            <a:r>
              <a:rPr lang="en-US" sz="1200" u="none" strike="noStrike" dirty="0" err="1">
                <a:effectLst/>
                <a:latin typeface="Poppins"/>
                <a:cs typeface="Poppins"/>
              </a:rPr>
              <a:t>nedenle</a:t>
            </a:r>
            <a:r>
              <a:rPr lang="en-US" sz="1200" u="none" strike="noStrike" dirty="0">
                <a:effectLst/>
                <a:latin typeface="Poppins"/>
                <a:cs typeface="Poppins"/>
              </a:rPr>
              <a:t> </a:t>
            </a:r>
            <a:r>
              <a:rPr lang="en-US" sz="1200" u="none" strike="noStrike" dirty="0" err="1">
                <a:effectLst/>
                <a:latin typeface="Poppins"/>
                <a:cs typeface="Poppins"/>
              </a:rPr>
              <a:t>Meta'nın</a:t>
            </a:r>
            <a:r>
              <a:rPr lang="en-US" sz="1200" u="none" strike="noStrike" dirty="0">
                <a:effectLst/>
                <a:latin typeface="Poppins"/>
                <a:cs typeface="Poppins"/>
              </a:rPr>
              <a:t> </a:t>
            </a:r>
            <a:r>
              <a:rPr lang="en-US" sz="1200" u="none" strike="noStrike" dirty="0" err="1">
                <a:effectLst/>
                <a:latin typeface="Poppins"/>
                <a:cs typeface="Poppins"/>
              </a:rPr>
              <a:t>Brezilya</a:t>
            </a:r>
            <a:r>
              <a:rPr lang="en-US" sz="1200" u="none" strike="noStrike" dirty="0">
                <a:effectLst/>
                <a:latin typeface="Poppins"/>
                <a:cs typeface="Poppins"/>
              </a:rPr>
              <a:t> </a:t>
            </a:r>
            <a:r>
              <a:rPr lang="en-US" sz="1200" u="none" strike="noStrike" dirty="0" err="1">
                <a:effectLst/>
                <a:latin typeface="Poppins"/>
                <a:cs typeface="Poppins"/>
              </a:rPr>
              <a:t>gelirinin</a:t>
            </a:r>
            <a:r>
              <a:rPr lang="en-US" sz="1200" u="none" strike="noStrike" dirty="0">
                <a:effectLst/>
                <a:latin typeface="Poppins"/>
                <a:cs typeface="Poppins"/>
              </a:rPr>
              <a:t> </a:t>
            </a:r>
            <a:r>
              <a:rPr lang="en-US" sz="1200" u="none" strike="noStrike" dirty="0" err="1">
                <a:effectLst/>
                <a:latin typeface="Poppins"/>
                <a:cs typeface="Poppins"/>
              </a:rPr>
              <a:t>aşağıdakileri</a:t>
            </a:r>
            <a:r>
              <a:rPr lang="en-US" sz="1200" u="none" strike="noStrike" dirty="0">
                <a:effectLst/>
                <a:latin typeface="Poppins"/>
                <a:cs typeface="Poppins"/>
              </a:rPr>
              <a:t> </a:t>
            </a:r>
            <a:r>
              <a:rPr lang="en-US" sz="1200" u="none" strike="noStrike" dirty="0" err="1">
                <a:effectLst/>
                <a:latin typeface="Poppins"/>
                <a:cs typeface="Poppins"/>
              </a:rPr>
              <a:t>aştığını</a:t>
            </a:r>
            <a:r>
              <a:rPr lang="en-US" sz="1200" u="none" strike="noStrike" dirty="0">
                <a:effectLst/>
                <a:latin typeface="Poppins"/>
                <a:cs typeface="Poppins"/>
              </a:rPr>
              <a:t> </a:t>
            </a:r>
            <a:r>
              <a:rPr lang="en-US" sz="1200" u="none" strike="noStrike" dirty="0" err="1">
                <a:effectLst/>
                <a:latin typeface="Poppins"/>
                <a:cs typeface="Poppins"/>
              </a:rPr>
              <a:t>makul</a:t>
            </a:r>
            <a:r>
              <a:rPr lang="en-US" sz="1200" u="none" strike="noStrike" dirty="0">
                <a:effectLst/>
                <a:latin typeface="Poppins"/>
                <a:cs typeface="Poppins"/>
              </a:rPr>
              <a:t> </a:t>
            </a:r>
            <a:r>
              <a:rPr lang="en-US" sz="1200" u="none" strike="noStrike" dirty="0" err="1">
                <a:effectLst/>
                <a:latin typeface="Poppins"/>
                <a:cs typeface="Poppins"/>
              </a:rPr>
              <a:t>bir</a:t>
            </a:r>
            <a:r>
              <a:rPr lang="en-US" sz="1200" u="none" strike="noStrike" dirty="0">
                <a:effectLst/>
                <a:latin typeface="Poppins"/>
                <a:cs typeface="Poppins"/>
              </a:rPr>
              <a:t> </a:t>
            </a:r>
            <a:r>
              <a:rPr lang="en-US" sz="1200" u="none" strike="noStrike" dirty="0" err="1">
                <a:effectLst/>
                <a:latin typeface="Poppins"/>
                <a:cs typeface="Poppins"/>
              </a:rPr>
              <a:t>şekilde</a:t>
            </a:r>
            <a:r>
              <a:rPr lang="en-US" sz="1200" u="none" strike="noStrike" dirty="0">
                <a:effectLst/>
                <a:latin typeface="Poppins"/>
                <a:cs typeface="Poppins"/>
              </a:rPr>
              <a:t> </a:t>
            </a:r>
            <a:r>
              <a:rPr lang="en-US" sz="1200" u="none" strike="noStrike" dirty="0" err="1">
                <a:effectLst/>
                <a:latin typeface="Poppins"/>
                <a:cs typeface="Poppins"/>
              </a:rPr>
              <a:t>varsa</a:t>
            </a:r>
            <a:r>
              <a:rPr lang="tr-TR" sz="1200" u="none" strike="noStrike" dirty="0">
                <a:effectLst/>
                <a:latin typeface="Poppins"/>
                <a:cs typeface="Poppins"/>
              </a:rPr>
              <a:t>yılabilir</a:t>
            </a:r>
            <a:r>
              <a:rPr lang="tr-TR" sz="1200" dirty="0">
                <a:latin typeface="Poppins"/>
                <a:cs typeface="Poppins"/>
              </a:rPr>
              <a:t>.</a:t>
            </a:r>
            <a:br>
              <a:rPr lang="en-US" sz="1200" u="none" strike="noStrike" dirty="0">
                <a:effectLst/>
                <a:latin typeface="Poppins"/>
                <a:cs typeface="Poppins"/>
              </a:rPr>
            </a:br>
            <a:r>
              <a:rPr lang="en-US" sz="1200" u="none" strike="noStrike" dirty="0">
                <a:effectLst/>
                <a:latin typeface="Poppins"/>
                <a:cs typeface="Poppins"/>
              </a:rPr>
              <a:t>2022 </a:t>
            </a:r>
            <a:r>
              <a:rPr lang="en-US" sz="1200" u="none" strike="noStrike" dirty="0" err="1">
                <a:effectLst/>
                <a:latin typeface="Poppins"/>
                <a:cs typeface="Poppins"/>
              </a:rPr>
              <a:t>yılında</a:t>
            </a:r>
            <a:r>
              <a:rPr lang="en-US" sz="1200" u="none" strike="noStrike" dirty="0">
                <a:effectLst/>
                <a:latin typeface="Poppins"/>
                <a:cs typeface="Poppins"/>
              </a:rPr>
              <a:t> </a:t>
            </a:r>
            <a:r>
              <a:rPr lang="en-US" sz="1200" dirty="0">
                <a:latin typeface="Poppins"/>
                <a:cs typeface="Poppins"/>
              </a:rPr>
              <a:t>3,5 </a:t>
            </a:r>
            <a:r>
              <a:rPr lang="en-US" sz="1200" u="none" strike="noStrike" dirty="0" err="1">
                <a:effectLst/>
                <a:latin typeface="Poppins"/>
                <a:cs typeface="Poppins"/>
              </a:rPr>
              <a:t>milyar</a:t>
            </a:r>
            <a:r>
              <a:rPr lang="en-US" sz="1200" u="none" strike="noStrike" dirty="0">
                <a:effectLst/>
                <a:latin typeface="Poppins"/>
                <a:cs typeface="Poppins"/>
              </a:rPr>
              <a:t> </a:t>
            </a:r>
            <a:r>
              <a:rPr lang="en-US" sz="1200" u="none" strike="noStrike" dirty="0" err="1">
                <a:effectLst/>
                <a:latin typeface="Poppins"/>
                <a:cs typeface="Poppins"/>
              </a:rPr>
              <a:t>dolar</a:t>
            </a:r>
            <a:r>
              <a:rPr lang="en-US" sz="1200" u="none" strike="noStrike" dirty="0">
                <a:effectLst/>
                <a:latin typeface="Poppins"/>
                <a:cs typeface="Poppins"/>
              </a:rPr>
              <a:t>, </a:t>
            </a:r>
            <a:r>
              <a:rPr lang="en-US" sz="1200" u="none" strike="noStrike" dirty="0" err="1">
                <a:effectLst/>
                <a:latin typeface="Poppins"/>
                <a:cs typeface="Poppins"/>
              </a:rPr>
              <a:t>bir</a:t>
            </a:r>
            <a:r>
              <a:rPr lang="en-US" sz="1200" u="none" strike="noStrike" dirty="0">
                <a:effectLst/>
                <a:latin typeface="Poppins"/>
                <a:cs typeface="Poppins"/>
              </a:rPr>
              <a:t> </a:t>
            </a:r>
            <a:r>
              <a:rPr lang="en-US" sz="1200" u="none" strike="noStrike" dirty="0" err="1">
                <a:effectLst/>
                <a:latin typeface="Poppins"/>
                <a:cs typeface="Poppins"/>
              </a:rPr>
              <a:t>önceki</a:t>
            </a:r>
            <a:r>
              <a:rPr lang="en-US" sz="1200" u="none" strike="noStrike" dirty="0">
                <a:effectLst/>
                <a:latin typeface="Poppins"/>
                <a:cs typeface="Poppins"/>
              </a:rPr>
              <a:t> </a:t>
            </a:r>
            <a:r>
              <a:rPr lang="en-US" sz="1200" u="none" strike="noStrike" dirty="0" err="1">
                <a:effectLst/>
                <a:latin typeface="Poppins"/>
                <a:cs typeface="Poppins"/>
              </a:rPr>
              <a:t>yıla</a:t>
            </a:r>
            <a:r>
              <a:rPr lang="en-US" sz="1200" u="none" strike="noStrike" dirty="0">
                <a:effectLst/>
                <a:latin typeface="Poppins"/>
                <a:cs typeface="Poppins"/>
              </a:rPr>
              <a:t> </a:t>
            </a:r>
            <a:r>
              <a:rPr lang="en-US" sz="1200" dirty="0" err="1">
                <a:latin typeface="Poppins"/>
                <a:cs typeface="Poppins"/>
              </a:rPr>
              <a:t>göre</a:t>
            </a:r>
            <a:r>
              <a:rPr lang="en-US" sz="1200" dirty="0">
                <a:latin typeface="Poppins"/>
                <a:cs typeface="Poppins"/>
              </a:rPr>
              <a:t> </a:t>
            </a:r>
            <a:r>
              <a:rPr lang="en-US" sz="1200" u="none" strike="noStrike" dirty="0" err="1">
                <a:effectLst/>
                <a:latin typeface="Poppins"/>
                <a:cs typeface="Poppins"/>
              </a:rPr>
              <a:t>önemli</a:t>
            </a:r>
            <a:r>
              <a:rPr lang="en-US" sz="1200" u="none" strike="noStrike" dirty="0">
                <a:effectLst/>
                <a:latin typeface="Poppins"/>
                <a:cs typeface="Poppins"/>
              </a:rPr>
              <a:t> </a:t>
            </a:r>
            <a:r>
              <a:rPr lang="en-US" sz="1200" u="none" strike="noStrike" dirty="0" err="1">
                <a:effectLst/>
                <a:latin typeface="Poppins"/>
                <a:cs typeface="Poppins"/>
              </a:rPr>
              <a:t>bir</a:t>
            </a:r>
            <a:r>
              <a:rPr lang="en-US" sz="1200" u="none" strike="noStrike" dirty="0">
                <a:effectLst/>
                <a:latin typeface="Poppins"/>
                <a:cs typeface="Poppins"/>
              </a:rPr>
              <a:t> </a:t>
            </a:r>
            <a:r>
              <a:rPr lang="en-US" sz="1200" dirty="0" err="1">
                <a:latin typeface="Poppins"/>
                <a:cs typeface="Poppins"/>
              </a:rPr>
              <a:t>artış</a:t>
            </a:r>
            <a:r>
              <a:rPr lang="en-US" sz="1200" dirty="0">
                <a:latin typeface="Poppins"/>
                <a:cs typeface="Poppins"/>
              </a:rPr>
              <a:t>.</a:t>
            </a:r>
            <a:endParaRPr lang="en-US" dirty="0"/>
          </a:p>
        </p:txBody>
      </p:sp>
      <p:sp>
        <p:nvSpPr>
          <p:cNvPr id="3" name="Slide Number Placeholder 2">
            <a:extLst>
              <a:ext uri="{FF2B5EF4-FFF2-40B4-BE49-F238E27FC236}">
                <a16:creationId xmlns:a16="http://schemas.microsoft.com/office/drawing/2014/main" id="{700C3AE1-7A7D-1DC2-2EB8-214964988956}"/>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chemeClr val="tx1"/>
                </a:solidFill>
                <a:effectLst/>
                <a:uLnTx/>
                <a:uFillTx/>
                <a:latin typeface="Poppins" pitchFamily="2" charset="77"/>
                <a:cs typeface="Poppins" pitchFamily="2" charset="77"/>
                <a:sym typeface="Poppins"/>
              </a:rPr>
              <a:t>14</a:t>
            </a:fld>
            <a:endParaRPr kumimoji="0" lang="en-US" sz="700" b="0" i="0" u="none" strike="noStrike" kern="1200" cap="none" spc="0" normalizeH="0" baseline="0" noProof="0">
              <a:ln>
                <a:noFill/>
              </a:ln>
              <a:solidFill>
                <a:schemeClr val="tx1"/>
              </a:solidFill>
              <a:effectLst/>
              <a:uLnTx/>
              <a:uFillTx/>
              <a:latin typeface="Poppins" pitchFamily="2" charset="77"/>
              <a:cs typeface="Poppins" pitchFamily="2" charset="77"/>
              <a:sym typeface="Poppins"/>
            </a:endParaRPr>
          </a:p>
        </p:txBody>
      </p:sp>
      <p:sp>
        <p:nvSpPr>
          <p:cNvPr id="14" name="TextBox 13">
            <a:extLst>
              <a:ext uri="{FF2B5EF4-FFF2-40B4-BE49-F238E27FC236}">
                <a16:creationId xmlns:a16="http://schemas.microsoft.com/office/drawing/2014/main" id="{EED5764C-964F-46B8-62C6-5CB35B76A1F1}"/>
              </a:ext>
            </a:extLst>
          </p:cNvPr>
          <p:cNvSpPr txBox="1"/>
          <p:nvPr/>
        </p:nvSpPr>
        <p:spPr>
          <a:xfrm>
            <a:off x="1329570" y="4365466"/>
            <a:ext cx="5595486" cy="246221"/>
          </a:xfrm>
          <a:prstGeom prst="rect">
            <a:avLst/>
          </a:prstGeom>
          <a:noFill/>
        </p:spPr>
        <p:txBody>
          <a:bodyPr wrap="square" lIns="0" tIns="45720" rIns="91440" bIns="45720" anchor="t">
            <a:spAutoFit/>
          </a:bodyPr>
          <a:lstStyle/>
          <a:p>
            <a:pPr algn="ctr">
              <a:defRPr/>
            </a:pPr>
            <a:r>
              <a:rPr lang="en-US" sz="1000" b="1">
                <a:latin typeface="Poppins ExtraBold"/>
                <a:cs typeface="Poppins ExtraBold"/>
              </a:rPr>
              <a:t>META MÜŞTERİ FATURA ADRESİNE GÖRE EN BÜYÜK PAZARLAR</a:t>
            </a:r>
            <a:endParaRPr kumimoji="0" lang="en-US" sz="1000" b="1" u="none" strike="noStrike" kern="1200" cap="none" spc="0" normalizeH="0" baseline="0" noProof="0">
              <a:ln>
                <a:noFill/>
              </a:ln>
              <a:effectLst/>
              <a:uLnTx/>
              <a:uFillTx/>
              <a:latin typeface="Poppins ExtraBold" pitchFamily="2" charset="77"/>
              <a:cs typeface="Poppins ExtraBold" pitchFamily="2" charset="77"/>
            </a:endParaRPr>
          </a:p>
        </p:txBody>
      </p:sp>
      <p:sp>
        <p:nvSpPr>
          <p:cNvPr id="19" name="TextBox 18">
            <a:extLst>
              <a:ext uri="{FF2B5EF4-FFF2-40B4-BE49-F238E27FC236}">
                <a16:creationId xmlns:a16="http://schemas.microsoft.com/office/drawing/2014/main" id="{2FBE203D-96E0-F3CD-9427-BF53C3E9D68C}"/>
              </a:ext>
            </a:extLst>
          </p:cNvPr>
          <p:cNvSpPr txBox="1"/>
          <p:nvPr/>
        </p:nvSpPr>
        <p:spPr>
          <a:xfrm>
            <a:off x="1421521" y="8002645"/>
            <a:ext cx="2256024" cy="176780"/>
          </a:xfrm>
          <a:prstGeom prst="rect">
            <a:avLst/>
          </a:prstGeom>
          <a:noFill/>
        </p:spPr>
        <p:txBody>
          <a:bodyPr wrap="square" lIns="91440" tIns="45720" rIns="91440" bIns="45720" rtlCol="0" anchor="t">
            <a:spAutoFit/>
          </a:bodyPr>
          <a:lstStyle/>
          <a:p>
            <a:pPr>
              <a:lnSpc>
                <a:spcPct val="113000"/>
              </a:lnSpc>
            </a:pPr>
            <a:r>
              <a:rPr lang="en-US" sz="500">
                <a:solidFill>
                  <a:schemeClr val="bg1">
                    <a:lumMod val="75000"/>
                  </a:schemeClr>
                </a:solidFill>
                <a:latin typeface="Poppins"/>
                <a:cs typeface="Poppins"/>
              </a:rPr>
              <a:t>Kaynak: Şirket dosyalarının GroupM analizi</a:t>
            </a:r>
            <a:endParaRPr lang="en-US" sz="500">
              <a:solidFill>
                <a:schemeClr val="bg1">
                  <a:lumMod val="75000"/>
                </a:schemeClr>
              </a:solidFill>
              <a:latin typeface="Poppins" pitchFamily="2" charset="77"/>
              <a:cs typeface="Poppins" pitchFamily="2" charset="77"/>
            </a:endParaRPr>
          </a:p>
        </p:txBody>
      </p:sp>
      <p:pic>
        <p:nvPicPr>
          <p:cNvPr id="16" name="Google Shape;429;p65" descr="GroupM_SingleColor_Logo_Navy_RGB.png">
            <a:extLst>
              <a:ext uri="{FF2B5EF4-FFF2-40B4-BE49-F238E27FC236}">
                <a16:creationId xmlns:a16="http://schemas.microsoft.com/office/drawing/2014/main" id="{30738B7C-22BA-D966-5542-7C94D08CE77D}"/>
              </a:ext>
            </a:extLst>
          </p:cNvPr>
          <p:cNvPicPr preferRelativeResize="0">
            <a:picLocks noChangeAspect="1"/>
          </p:cNvPicPr>
          <p:nvPr/>
        </p:nvPicPr>
        <p:blipFill rotWithShape="1">
          <a:blip r:embed="rId5" cstate="screen">
            <a:alphaModFix/>
            <a:lum bright="70000" contrast="-70000"/>
            <a:extLst>
              <a:ext uri="{28A0092B-C50C-407E-A947-70E740481C1C}">
                <a14:useLocalDpi xmlns:a14="http://schemas.microsoft.com/office/drawing/2010/main"/>
              </a:ext>
            </a:extLst>
          </a:blip>
          <a:srcRect/>
          <a:stretch/>
        </p:blipFill>
        <p:spPr>
          <a:xfrm>
            <a:off x="6450033" y="4446170"/>
            <a:ext cx="506527" cy="144807"/>
          </a:xfrm>
          <a:prstGeom prst="rect">
            <a:avLst/>
          </a:prstGeom>
          <a:noFill/>
          <a:ln>
            <a:noFill/>
          </a:ln>
        </p:spPr>
      </p:pic>
      <p:sp>
        <p:nvSpPr>
          <p:cNvPr id="8" name="Rounded Rectangle 7">
            <a:extLst>
              <a:ext uri="{FF2B5EF4-FFF2-40B4-BE49-F238E27FC236}">
                <a16:creationId xmlns:a16="http://schemas.microsoft.com/office/drawing/2014/main" id="{68105956-A33B-B1A0-0BF8-C1FBF6011C4A}"/>
              </a:ext>
            </a:extLst>
          </p:cNvPr>
          <p:cNvSpPr/>
          <p:nvPr/>
        </p:nvSpPr>
        <p:spPr>
          <a:xfrm rot="5400000" flipH="1">
            <a:off x="3994768" y="5790218"/>
            <a:ext cx="1081576" cy="6473686"/>
          </a:xfrm>
          <a:prstGeom prst="roundRect">
            <a:avLst>
              <a:gd name="adj" fmla="val 50000"/>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6889950E-35A1-BD10-71F0-BF357AF4BA86}"/>
              </a:ext>
            </a:extLst>
          </p:cNvPr>
          <p:cNvCxnSpPr>
            <a:cxnSpLocks/>
          </p:cNvCxnSpPr>
          <p:nvPr/>
        </p:nvCxnSpPr>
        <p:spPr>
          <a:xfrm flipH="1">
            <a:off x="578174" y="9040667"/>
            <a:ext cx="713961"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F023C8CF-26DD-E605-C394-82FD64808B97}"/>
              </a:ext>
            </a:extLst>
          </p:cNvPr>
          <p:cNvSpPr txBox="1"/>
          <p:nvPr/>
        </p:nvSpPr>
        <p:spPr>
          <a:xfrm>
            <a:off x="1644463" y="8643339"/>
            <a:ext cx="5542209" cy="830997"/>
          </a:xfrm>
          <a:prstGeom prst="rect">
            <a:avLst/>
          </a:prstGeom>
          <a:noFill/>
        </p:spPr>
        <p:txBody>
          <a:bodyPr wrap="square">
            <a:spAutoFit/>
          </a:bodyPr>
          <a:lstStyle/>
          <a:p>
            <a:r>
              <a:rPr lang="en-US" sz="1600" u="none" strike="noStrike" dirty="0">
                <a:effectLst/>
                <a:latin typeface="Poppins"/>
                <a:cs typeface="Poppins"/>
              </a:rPr>
              <a:t>Bu </a:t>
            </a:r>
            <a:r>
              <a:rPr lang="en-US" sz="1600" u="none" strike="noStrike" dirty="0" err="1">
                <a:effectLst/>
                <a:latin typeface="Poppins"/>
                <a:cs typeface="Poppins"/>
              </a:rPr>
              <a:t>nedenle</a:t>
            </a:r>
            <a:r>
              <a:rPr lang="en-US" sz="1600" u="none" strike="noStrike" dirty="0">
                <a:effectLst/>
                <a:latin typeface="Poppins"/>
                <a:cs typeface="Poppins"/>
              </a:rPr>
              <a:t> </a:t>
            </a:r>
            <a:r>
              <a:rPr lang="en-US" sz="1600" u="none" strike="noStrike" dirty="0" err="1">
                <a:effectLst/>
                <a:latin typeface="Poppins"/>
                <a:cs typeface="Poppins"/>
              </a:rPr>
              <a:t>Meta'nın</a:t>
            </a:r>
            <a:r>
              <a:rPr lang="en-US" sz="1600" u="none" strike="noStrike" dirty="0">
                <a:effectLst/>
                <a:latin typeface="Poppins"/>
                <a:cs typeface="Poppins"/>
              </a:rPr>
              <a:t> </a:t>
            </a:r>
            <a:r>
              <a:rPr lang="en-US" sz="1600" u="none" strike="noStrike" dirty="0" err="1">
                <a:effectLst/>
                <a:latin typeface="Poppins"/>
                <a:cs typeface="Poppins"/>
              </a:rPr>
              <a:t>Brezilya</a:t>
            </a:r>
            <a:r>
              <a:rPr lang="en-US" sz="1600" u="none" strike="noStrike" dirty="0">
                <a:effectLst/>
                <a:latin typeface="Poppins"/>
                <a:cs typeface="Poppins"/>
              </a:rPr>
              <a:t> </a:t>
            </a:r>
            <a:r>
              <a:rPr lang="en-US" sz="1600" u="none" strike="noStrike" dirty="0" err="1">
                <a:effectLst/>
                <a:latin typeface="Poppins"/>
                <a:cs typeface="Poppins"/>
              </a:rPr>
              <a:t>gelirinin</a:t>
            </a:r>
            <a:r>
              <a:rPr lang="en-US" sz="1600" u="none" strike="noStrike" dirty="0">
                <a:effectLst/>
                <a:latin typeface="Poppins"/>
                <a:cs typeface="Poppins"/>
              </a:rPr>
              <a:t> 2022 </a:t>
            </a:r>
            <a:r>
              <a:rPr lang="en-US" sz="1600" u="none" strike="noStrike" dirty="0" err="1">
                <a:effectLst/>
                <a:latin typeface="Poppins"/>
                <a:cs typeface="Poppins"/>
              </a:rPr>
              <a:t>yılında</a:t>
            </a:r>
            <a:r>
              <a:rPr lang="en-US" sz="1600" u="none" strike="noStrike" dirty="0">
                <a:effectLst/>
                <a:latin typeface="Poppins"/>
                <a:cs typeface="Poppins"/>
              </a:rPr>
              <a:t> </a:t>
            </a:r>
            <a:r>
              <a:rPr lang="en-US" sz="1600" dirty="0">
                <a:latin typeface="Poppins"/>
                <a:cs typeface="Poppins"/>
              </a:rPr>
              <a:t>3,5 </a:t>
            </a:r>
            <a:r>
              <a:rPr lang="en-US" sz="1600" u="none" strike="noStrike" dirty="0" err="1">
                <a:effectLst/>
                <a:latin typeface="Poppins"/>
                <a:cs typeface="Poppins"/>
              </a:rPr>
              <a:t>milyar</a:t>
            </a:r>
            <a:r>
              <a:rPr lang="en-US" sz="1600" u="none" strike="noStrike" dirty="0">
                <a:effectLst/>
                <a:latin typeface="Poppins"/>
                <a:cs typeface="Poppins"/>
              </a:rPr>
              <a:t> </a:t>
            </a:r>
            <a:r>
              <a:rPr lang="en-US" sz="1600" u="none" strike="noStrike" dirty="0" err="1">
                <a:effectLst/>
                <a:latin typeface="Poppins"/>
                <a:cs typeface="Poppins"/>
              </a:rPr>
              <a:t>doları</a:t>
            </a:r>
            <a:r>
              <a:rPr lang="en-US" sz="1600" u="none" strike="noStrike" dirty="0">
                <a:effectLst/>
                <a:latin typeface="Poppins"/>
                <a:cs typeface="Poppins"/>
              </a:rPr>
              <a:t> </a:t>
            </a:r>
            <a:r>
              <a:rPr lang="en-US" sz="1600" u="none" strike="noStrike" dirty="0" err="1">
                <a:effectLst/>
                <a:latin typeface="Poppins"/>
                <a:cs typeface="Poppins"/>
              </a:rPr>
              <a:t>aştığı</a:t>
            </a:r>
            <a:r>
              <a:rPr lang="tr-TR" sz="1600" u="none" strike="noStrike" dirty="0">
                <a:effectLst/>
                <a:latin typeface="Poppins"/>
                <a:cs typeface="Poppins"/>
              </a:rPr>
              <a:t> varsayılabilir</a:t>
            </a:r>
            <a:r>
              <a:rPr lang="tr-TR" sz="1600" dirty="0">
                <a:latin typeface="Poppins"/>
                <a:cs typeface="Poppins"/>
              </a:rPr>
              <a:t>.</a:t>
            </a:r>
            <a:br>
              <a:rPr lang="en-US" sz="1600" u="none" strike="noStrike" dirty="0">
                <a:effectLst/>
                <a:latin typeface="Poppins"/>
                <a:cs typeface="Poppins"/>
              </a:rPr>
            </a:br>
            <a:r>
              <a:rPr lang="en-US" sz="1600" u="none" strike="noStrike" dirty="0">
                <a:effectLst/>
                <a:latin typeface="Poppins"/>
                <a:cs typeface="Poppins"/>
              </a:rPr>
              <a:t>Bir </a:t>
            </a:r>
            <a:r>
              <a:rPr lang="en-US" sz="1600" u="none" strike="noStrike" dirty="0" err="1">
                <a:effectLst/>
                <a:latin typeface="Poppins"/>
                <a:cs typeface="Poppins"/>
              </a:rPr>
              <a:t>önceki</a:t>
            </a:r>
            <a:r>
              <a:rPr lang="en-US" sz="1600" u="none" strike="noStrike" dirty="0">
                <a:effectLst/>
                <a:latin typeface="Poppins"/>
                <a:cs typeface="Poppins"/>
              </a:rPr>
              <a:t> </a:t>
            </a:r>
            <a:r>
              <a:rPr lang="en-US" sz="1600" u="none" strike="noStrike" dirty="0" err="1">
                <a:effectLst/>
                <a:latin typeface="Poppins"/>
                <a:cs typeface="Poppins"/>
              </a:rPr>
              <a:t>yıla</a:t>
            </a:r>
            <a:r>
              <a:rPr lang="en-US" sz="1600" u="none" strike="noStrike" dirty="0">
                <a:effectLst/>
                <a:latin typeface="Poppins"/>
                <a:cs typeface="Poppins"/>
              </a:rPr>
              <a:t> </a:t>
            </a:r>
            <a:r>
              <a:rPr lang="en-US" sz="1600" u="none" strike="noStrike" dirty="0" err="1">
                <a:effectLst/>
                <a:latin typeface="Poppins"/>
                <a:cs typeface="Poppins"/>
              </a:rPr>
              <a:t>göre</a:t>
            </a:r>
            <a:r>
              <a:rPr lang="en-US" sz="1600" u="none" strike="noStrike" dirty="0">
                <a:effectLst/>
                <a:latin typeface="Poppins"/>
                <a:cs typeface="Poppins"/>
              </a:rPr>
              <a:t> </a:t>
            </a:r>
            <a:r>
              <a:rPr lang="en-US" sz="1600" u="none" strike="noStrike" dirty="0" err="1">
                <a:effectLst/>
                <a:latin typeface="Poppins"/>
                <a:cs typeface="Poppins"/>
              </a:rPr>
              <a:t>önemli</a:t>
            </a:r>
            <a:r>
              <a:rPr lang="en-US" sz="1600" u="none" strike="noStrike" dirty="0">
                <a:effectLst/>
                <a:latin typeface="Poppins"/>
                <a:cs typeface="Poppins"/>
              </a:rPr>
              <a:t> </a:t>
            </a:r>
            <a:r>
              <a:rPr lang="en-US" sz="1600" u="none" strike="noStrike" dirty="0" err="1">
                <a:effectLst/>
                <a:latin typeface="Poppins"/>
                <a:cs typeface="Poppins"/>
              </a:rPr>
              <a:t>bir</a:t>
            </a:r>
            <a:r>
              <a:rPr lang="en-US" sz="1600" u="none" strike="noStrike" dirty="0">
                <a:effectLst/>
                <a:latin typeface="Poppins"/>
                <a:cs typeface="Poppins"/>
              </a:rPr>
              <a:t> </a:t>
            </a:r>
            <a:r>
              <a:rPr lang="en-US" sz="1600" dirty="0" err="1">
                <a:latin typeface="Poppins"/>
                <a:cs typeface="Poppins"/>
              </a:rPr>
              <a:t>artış</a:t>
            </a:r>
            <a:r>
              <a:rPr lang="en-US" sz="1600" dirty="0">
                <a:latin typeface="Poppins"/>
                <a:cs typeface="Poppins"/>
              </a:rPr>
              <a:t>.</a:t>
            </a:r>
            <a:r>
              <a:rPr lang="en-US" sz="1600" u="none" strike="noStrike" dirty="0">
                <a:effectLst/>
                <a:latin typeface="Poppins"/>
                <a:cs typeface="Poppins"/>
              </a:rPr>
              <a:t>"</a:t>
            </a:r>
            <a:endParaRPr lang="en-US" sz="1600" dirty="0"/>
          </a:p>
        </p:txBody>
      </p:sp>
      <p:sp>
        <p:nvSpPr>
          <p:cNvPr id="31" name="Text Placeholder 1">
            <a:extLst>
              <a:ext uri="{FF2B5EF4-FFF2-40B4-BE49-F238E27FC236}">
                <a16:creationId xmlns:a16="http://schemas.microsoft.com/office/drawing/2014/main" id="{07D42226-F329-B35C-7A33-9359AEC17921}"/>
              </a:ext>
            </a:extLst>
          </p:cNvPr>
          <p:cNvSpPr txBox="1">
            <a:spLocks/>
          </p:cNvSpPr>
          <p:nvPr/>
        </p:nvSpPr>
        <p:spPr>
          <a:xfrm>
            <a:off x="970568" y="7961914"/>
            <a:ext cx="853753" cy="762860"/>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110000"/>
              </a:lnSpc>
              <a:spcBef>
                <a:spcPts val="0"/>
              </a:spcBef>
              <a:spcAft>
                <a:spcPts val="600"/>
              </a:spcAft>
              <a:buClrTx/>
              <a:buSzPts val="1100"/>
              <a:buFont typeface="Arial" panose="020B0604020202020204" pitchFamily="34" charset="0"/>
              <a:buNone/>
              <a:tabLst/>
              <a:defRPr/>
            </a:pPr>
            <a:r>
              <a:rPr kumimoji="0" lang="en-US" sz="12000" b="1" i="0" u="none" strike="noStrike" kern="1200" cap="none" spc="0" normalizeH="0" baseline="0" noProof="0">
                <a:ln>
                  <a:noFill/>
                </a:ln>
                <a:solidFill>
                  <a:schemeClr val="accent1">
                    <a:alpha val="8000"/>
                  </a:schemeClr>
                </a:solidFill>
                <a:effectLst/>
                <a:uLnTx/>
                <a:uFillTx/>
                <a:latin typeface="Georgia" panose="02040502050405020303"/>
                <a:cs typeface="Poppins" pitchFamily="2" charset="77"/>
                <a:sym typeface="Poppins"/>
              </a:rPr>
              <a:t>"</a:t>
            </a:r>
          </a:p>
        </p:txBody>
      </p:sp>
      <p:grpSp>
        <p:nvGrpSpPr>
          <p:cNvPr id="6" name="Group 5">
            <a:extLst>
              <a:ext uri="{FF2B5EF4-FFF2-40B4-BE49-F238E27FC236}">
                <a16:creationId xmlns:a16="http://schemas.microsoft.com/office/drawing/2014/main" id="{1770033A-51A1-33F1-5710-82BAFFB2BD82}"/>
              </a:ext>
            </a:extLst>
          </p:cNvPr>
          <p:cNvGrpSpPr/>
          <p:nvPr/>
        </p:nvGrpSpPr>
        <p:grpSpPr>
          <a:xfrm>
            <a:off x="577398" y="1180913"/>
            <a:ext cx="536704" cy="7876001"/>
            <a:chOff x="577398" y="1180913"/>
            <a:chExt cx="536704" cy="7876001"/>
          </a:xfrm>
        </p:grpSpPr>
        <p:sp>
          <p:nvSpPr>
            <p:cNvPr id="37" name="Triangle 36">
              <a:extLst>
                <a:ext uri="{FF2B5EF4-FFF2-40B4-BE49-F238E27FC236}">
                  <a16:creationId xmlns:a16="http://schemas.microsoft.com/office/drawing/2014/main" id="{0DD2EFB9-2011-6480-7F2F-50963CD53783}"/>
                </a:ext>
              </a:extLst>
            </p:cNvPr>
            <p:cNvSpPr/>
            <p:nvPr/>
          </p:nvSpPr>
          <p:spPr>
            <a:xfrm rot="5400000">
              <a:off x="775492" y="1211634"/>
              <a:ext cx="369332" cy="307889"/>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cxnSp>
          <p:nvCxnSpPr>
            <p:cNvPr id="23" name="Straight Connector 22">
              <a:extLst>
                <a:ext uri="{FF2B5EF4-FFF2-40B4-BE49-F238E27FC236}">
                  <a16:creationId xmlns:a16="http://schemas.microsoft.com/office/drawing/2014/main" id="{A27202C9-413C-D463-2286-61BBB0967EDC}"/>
                </a:ext>
              </a:extLst>
            </p:cNvPr>
            <p:cNvCxnSpPr>
              <a:cxnSpLocks/>
            </p:cNvCxnSpPr>
            <p:nvPr/>
          </p:nvCxnSpPr>
          <p:spPr>
            <a:xfrm flipV="1">
              <a:off x="590746" y="1291472"/>
              <a:ext cx="0" cy="776544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 name="Straight Connector 1">
              <a:extLst>
                <a:ext uri="{FF2B5EF4-FFF2-40B4-BE49-F238E27FC236}">
                  <a16:creationId xmlns:a16="http://schemas.microsoft.com/office/drawing/2014/main" id="{0D690F79-BC78-7DC1-89B8-76A09DA29BBB}"/>
                </a:ext>
              </a:extLst>
            </p:cNvPr>
            <p:cNvCxnSpPr>
              <a:cxnSpLocks/>
            </p:cNvCxnSpPr>
            <p:nvPr/>
          </p:nvCxnSpPr>
          <p:spPr>
            <a:xfrm flipH="1">
              <a:off x="577398" y="1345556"/>
              <a:ext cx="387715"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cxnSp>
        <p:nvCxnSpPr>
          <p:cNvPr id="4" name="Straight Connector 3">
            <a:extLst>
              <a:ext uri="{FF2B5EF4-FFF2-40B4-BE49-F238E27FC236}">
                <a16:creationId xmlns:a16="http://schemas.microsoft.com/office/drawing/2014/main" id="{E275081C-8B96-13D7-1CDC-FB35FDACAB9B}"/>
              </a:ext>
            </a:extLst>
          </p:cNvPr>
          <p:cNvCxnSpPr>
            <a:cxnSpLocks/>
          </p:cNvCxnSpPr>
          <p:nvPr/>
        </p:nvCxnSpPr>
        <p:spPr>
          <a:xfrm>
            <a:off x="0" y="490497"/>
            <a:ext cx="485273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E81BAE2-0BC4-D35A-56D5-73E893D18EE7}"/>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İLK 10 PAZAR</a:t>
            </a:r>
            <a:endParaRPr lang="en-US" sz="600" b="1" spc="40">
              <a:latin typeface="Poppins" pitchFamily="2" charset="77"/>
              <a:cs typeface="Poppins" pitchFamily="2" charset="77"/>
            </a:endParaRPr>
          </a:p>
        </p:txBody>
      </p:sp>
    </p:spTree>
    <p:extLst>
      <p:ext uri="{BB962C8B-B14F-4D97-AF65-F5344CB8AC3E}">
        <p14:creationId xmlns:p14="http://schemas.microsoft.com/office/powerpoint/2010/main" val="257233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8DBBFD42-4CD7-131E-AA72-0687BAD8E5AE}"/>
              </a:ext>
            </a:extLst>
          </p:cNvPr>
          <p:cNvCxnSpPr>
            <a:cxnSpLocks/>
          </p:cNvCxnSpPr>
          <p:nvPr/>
        </p:nvCxnSpPr>
        <p:spPr>
          <a:xfrm>
            <a:off x="1556506" y="9379394"/>
            <a:ext cx="579589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4" name="Text Placeholder 1">
            <a:extLst>
              <a:ext uri="{FF2B5EF4-FFF2-40B4-BE49-F238E27FC236}">
                <a16:creationId xmlns:a16="http://schemas.microsoft.com/office/drawing/2014/main" id="{52946B2F-2B87-41B4-DF6F-DFCD002A0080}"/>
              </a:ext>
            </a:extLst>
          </p:cNvPr>
          <p:cNvSpPr txBox="1">
            <a:spLocks/>
          </p:cNvSpPr>
          <p:nvPr/>
        </p:nvSpPr>
        <p:spPr>
          <a:xfrm>
            <a:off x="608908" y="2605339"/>
            <a:ext cx="6755682" cy="2190533"/>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fontAlgn="base">
              <a:lnSpc>
                <a:spcPct val="110000"/>
              </a:lnSpc>
              <a:spcAft>
                <a:spcPts val="0"/>
              </a:spcAft>
              <a:defRPr/>
            </a:pPr>
            <a:r>
              <a:rPr lang="tr-TR" sz="1600" u="none" strike="noStrike" dirty="0">
                <a:effectLst/>
                <a:latin typeface="Poppins Light"/>
                <a:cs typeface="Poppins Light"/>
              </a:rPr>
              <a:t>Piyasa değerine göre en büyük beş kamu şirketinden dördü için kısmi veya birincil gelir akışı olan reklamcılık, reknoloji, kültür, hükümet ve ekonomiyi kapsayan konuşmalarda merkezi bir dayanak oluşturuyor. Bu dış faktörlerin reklamları önümüzdeki aylarda ve yıllarda nasıl etkileyeceğini anlaşılmasına yardımcı olması için PEST analizine göre modellenmiş bir çerçeve geliştirildi. Bu analiz, medya ve reklamcılığın geleceği hakkında bilinmesi gereken önemli noktalara işaret ediyor. </a:t>
            </a:r>
            <a:endParaRPr kumimoji="0" lang="en-US" sz="1600" u="none" strike="noStrike" kern="1200" cap="none" spc="0" normalizeH="0" baseline="0" noProof="0" dirty="0">
              <a:ln>
                <a:noFill/>
              </a:ln>
              <a:effectLst/>
              <a:uLnTx/>
              <a:uFillTx/>
              <a:latin typeface="Poppins Light" pitchFamily="2" charset="77"/>
              <a:cs typeface="Poppins Light" pitchFamily="2" charset="77"/>
              <a:sym typeface="Poppins"/>
            </a:endParaRPr>
          </a:p>
        </p:txBody>
      </p:sp>
      <p:sp>
        <p:nvSpPr>
          <p:cNvPr id="2" name="Slide Number Placeholder 1">
            <a:extLst>
              <a:ext uri="{FF2B5EF4-FFF2-40B4-BE49-F238E27FC236}">
                <a16:creationId xmlns:a16="http://schemas.microsoft.com/office/drawing/2014/main" id="{2DB6CEB7-B721-FD20-F956-976D31AB1557}"/>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15</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5" name="TextBox 4">
            <a:extLst>
              <a:ext uri="{FF2B5EF4-FFF2-40B4-BE49-F238E27FC236}">
                <a16:creationId xmlns:a16="http://schemas.microsoft.com/office/drawing/2014/main" id="{5A4AD37D-1AE9-70F5-64DF-5126BB649DDD}"/>
              </a:ext>
            </a:extLst>
          </p:cNvPr>
          <p:cNvSpPr txBox="1"/>
          <p:nvPr/>
        </p:nvSpPr>
        <p:spPr>
          <a:xfrm>
            <a:off x="597618" y="1126242"/>
            <a:ext cx="6550141" cy="784830"/>
          </a:xfrm>
          <a:prstGeom prst="rect">
            <a:avLst/>
          </a:prstGeom>
          <a:noFill/>
        </p:spPr>
        <p:txBody>
          <a:bodyPr wrap="square" lIns="0">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US" sz="5400" u="none" strike="noStrike" kern="1200" cap="none" spc="0" normalizeH="0" baseline="0" noProof="0" dirty="0" err="1">
                <a:ln>
                  <a:noFill/>
                </a:ln>
                <a:solidFill>
                  <a:schemeClr val="accent1"/>
                </a:solidFill>
                <a:effectLst/>
                <a:uLnTx/>
                <a:uFillTx/>
                <a:latin typeface="Poppins Light" pitchFamily="2" charset="77"/>
                <a:cs typeface="Poppins Light" pitchFamily="2" charset="77"/>
              </a:rPr>
              <a:t>Medya</a:t>
            </a:r>
            <a:r>
              <a:rPr kumimoji="0" lang="en-US" sz="5400" u="none" strike="noStrike" kern="1200" cap="none" spc="0" normalizeH="0" baseline="0" noProof="0" dirty="0">
                <a:ln>
                  <a:noFill/>
                </a:ln>
                <a:solidFill>
                  <a:schemeClr val="accent1"/>
                </a:solidFill>
                <a:effectLst/>
                <a:uLnTx/>
                <a:uFillTx/>
                <a:latin typeface="Poppins Light" pitchFamily="2" charset="77"/>
                <a:cs typeface="Poppins Light" pitchFamily="2" charset="77"/>
              </a:rPr>
              <a:t> </a:t>
            </a:r>
            <a:r>
              <a:rPr kumimoji="0" lang="en-US" sz="5400" u="none" strike="noStrike" kern="1200" cap="none" spc="0" normalizeH="0" baseline="0" noProof="0" dirty="0" err="1">
                <a:ln>
                  <a:noFill/>
                </a:ln>
                <a:solidFill>
                  <a:schemeClr val="accent1"/>
                </a:solidFill>
                <a:effectLst/>
                <a:uLnTx/>
                <a:uFillTx/>
                <a:latin typeface="Poppins Light" pitchFamily="2" charset="77"/>
                <a:cs typeface="Poppins Light" pitchFamily="2" charset="77"/>
              </a:rPr>
              <a:t>trendleri</a:t>
            </a:r>
            <a:endParaRPr kumimoji="0" lang="en-US" sz="5400" u="none" strike="noStrike" kern="1200" cap="none" spc="0" normalizeH="0" baseline="0" noProof="0" dirty="0">
              <a:ln>
                <a:noFill/>
              </a:ln>
              <a:solidFill>
                <a:schemeClr val="accent1"/>
              </a:solidFill>
              <a:effectLst/>
              <a:uLnTx/>
              <a:uFillTx/>
              <a:latin typeface="Poppins Light" pitchFamily="2" charset="77"/>
              <a:cs typeface="Poppins Light" pitchFamily="2" charset="77"/>
            </a:endParaRPr>
          </a:p>
        </p:txBody>
      </p:sp>
      <p:pic>
        <p:nvPicPr>
          <p:cNvPr id="10" name="Google Shape;429;p65" descr="GroupM_SingleColor_Logo_Navy_RGB.png">
            <a:extLst>
              <a:ext uri="{FF2B5EF4-FFF2-40B4-BE49-F238E27FC236}">
                <a16:creationId xmlns:a16="http://schemas.microsoft.com/office/drawing/2014/main" id="{7BB1010C-5AB0-9F42-FC33-466629ABEC2D}"/>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cxnSp>
        <p:nvCxnSpPr>
          <p:cNvPr id="11" name="Straight Connector 10">
            <a:extLst>
              <a:ext uri="{FF2B5EF4-FFF2-40B4-BE49-F238E27FC236}">
                <a16:creationId xmlns:a16="http://schemas.microsoft.com/office/drawing/2014/main" id="{646A471E-C2A0-8294-6BB7-ACB702C2B845}"/>
              </a:ext>
            </a:extLst>
          </p:cNvPr>
          <p:cNvCxnSpPr>
            <a:cxnSpLocks/>
          </p:cNvCxnSpPr>
          <p:nvPr/>
        </p:nvCxnSpPr>
        <p:spPr>
          <a:xfrm>
            <a:off x="0" y="490497"/>
            <a:ext cx="526983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7AE7DFA-8B9B-7574-7F9E-90C81467BA5F}"/>
              </a:ext>
            </a:extLst>
          </p:cNvPr>
          <p:cNvGrpSpPr/>
          <p:nvPr/>
        </p:nvGrpSpPr>
        <p:grpSpPr>
          <a:xfrm>
            <a:off x="1548114" y="5016833"/>
            <a:ext cx="5845988" cy="590931"/>
            <a:chOff x="746345" y="4719672"/>
            <a:chExt cx="6272120" cy="590931"/>
          </a:xfrm>
        </p:grpSpPr>
        <p:sp>
          <p:nvSpPr>
            <p:cNvPr id="15" name="TextBox 14">
              <a:extLst>
                <a:ext uri="{FF2B5EF4-FFF2-40B4-BE49-F238E27FC236}">
                  <a16:creationId xmlns:a16="http://schemas.microsoft.com/office/drawing/2014/main" id="{A63E08ED-5AB4-6A0F-15B8-D36D3C47414A}"/>
                </a:ext>
              </a:extLst>
            </p:cNvPr>
            <p:cNvSpPr txBox="1"/>
            <p:nvPr/>
          </p:nvSpPr>
          <p:spPr>
            <a:xfrm>
              <a:off x="746345" y="4719672"/>
              <a:ext cx="1543541" cy="590931"/>
            </a:xfrm>
            <a:prstGeom prst="rect">
              <a:avLst/>
            </a:prstGeom>
            <a:noFill/>
          </p:spPr>
          <p:txBody>
            <a:bodyPr wrap="square" lIns="0" tIns="45720" rIns="91440" bIns="45720" anchor="t">
              <a:spAutoFit/>
            </a:bodyPr>
            <a:lstStyle/>
            <a:p>
              <a:pPr>
                <a:lnSpc>
                  <a:spcPct val="90000"/>
                </a:lnSpc>
                <a:defRPr/>
              </a:pPr>
              <a:r>
                <a:rPr lang="en-US" sz="1200" b="1">
                  <a:solidFill>
                    <a:schemeClr val="accent1"/>
                  </a:solidFill>
                  <a:latin typeface="Poppins" pitchFamily="2" charset="77"/>
                  <a:cs typeface="Poppins" pitchFamily="2" charset="77"/>
                </a:rPr>
                <a:t>Siyasi  </a:t>
              </a:r>
              <a:endParaRPr lang="en-US" b="1">
                <a:solidFill>
                  <a:schemeClr val="accent1"/>
                </a:solidFill>
                <a:latin typeface="Poppins" pitchFamily="2" charset="77"/>
                <a:cs typeface="Poppins" pitchFamily="2" charset="77"/>
              </a:endParaRPr>
            </a:p>
            <a:p>
              <a:pPr>
                <a:lnSpc>
                  <a:spcPct val="90000"/>
                </a:lnSpc>
                <a:defRPr/>
              </a:pPr>
              <a:r>
                <a:rPr kumimoji="0" lang="en-US" sz="1200" b="1" u="none" strike="noStrike" kern="1200" cap="none" spc="0" normalizeH="0" baseline="0" noProof="0">
                  <a:ln>
                    <a:noFill/>
                  </a:ln>
                  <a:solidFill>
                    <a:schemeClr val="accent1"/>
                  </a:solidFill>
                  <a:effectLst/>
                  <a:uLnTx/>
                  <a:uFillTx/>
                  <a:latin typeface="Poppins" pitchFamily="2" charset="77"/>
                  <a:cs typeface="Poppins" pitchFamily="2" charset="77"/>
                </a:rPr>
                <a:t>Yasal </a:t>
              </a:r>
              <a:endParaRPr lang="en-US" b="1">
                <a:solidFill>
                  <a:schemeClr val="accent1"/>
                </a:solidFill>
                <a:latin typeface="Poppins" pitchFamily="2" charset="77"/>
                <a:cs typeface="Poppins" pitchFamily="2" charset="77"/>
              </a:endParaRPr>
            </a:p>
            <a:p>
              <a:pPr>
                <a:lnSpc>
                  <a:spcPct val="90000"/>
                </a:lnSpc>
                <a:defRPr/>
              </a:pPr>
              <a:r>
                <a:rPr kumimoji="0" lang="en-US" sz="1200" b="1" u="none" strike="noStrike" kern="1200" cap="none" spc="0" normalizeH="0" baseline="0" noProof="0">
                  <a:ln>
                    <a:noFill/>
                  </a:ln>
                  <a:solidFill>
                    <a:schemeClr val="accent1"/>
                  </a:solidFill>
                  <a:effectLst/>
                  <a:uLnTx/>
                  <a:uFillTx/>
                  <a:latin typeface="Poppins" pitchFamily="2" charset="77"/>
                  <a:cs typeface="Poppins" pitchFamily="2" charset="77"/>
                </a:rPr>
                <a:t>Düzenleyici</a:t>
              </a:r>
              <a:endParaRPr lang="en-US" b="1">
                <a:solidFill>
                  <a:schemeClr val="accent1"/>
                </a:solidFill>
                <a:latin typeface="Poppins" pitchFamily="2" charset="77"/>
                <a:cs typeface="Poppins" pitchFamily="2" charset="77"/>
              </a:endParaRPr>
            </a:p>
          </p:txBody>
        </p:sp>
        <p:sp>
          <p:nvSpPr>
            <p:cNvPr id="61" name="TextBox 60">
              <a:extLst>
                <a:ext uri="{FF2B5EF4-FFF2-40B4-BE49-F238E27FC236}">
                  <a16:creationId xmlns:a16="http://schemas.microsoft.com/office/drawing/2014/main" id="{716EBEAF-0FE3-6512-45C6-E040E3AE70E7}"/>
                </a:ext>
              </a:extLst>
            </p:cNvPr>
            <p:cNvSpPr txBox="1"/>
            <p:nvPr/>
          </p:nvSpPr>
          <p:spPr>
            <a:xfrm>
              <a:off x="2397149" y="5033912"/>
              <a:ext cx="1043281" cy="263149"/>
            </a:xfrm>
            <a:prstGeom prst="rect">
              <a:avLst/>
            </a:prstGeom>
            <a:noFill/>
          </p:spPr>
          <p:txBody>
            <a:bodyPr wrap="square" lIns="0">
              <a:spAutoFit/>
            </a:bodyPr>
            <a:lstStyle/>
            <a:p>
              <a:pPr marL="0" marR="0" lvl="0" indent="0" algn="l" defTabSz="457200" rtl="0" eaLnBrk="1" fontAlgn="auto" latinLnBrk="0" hangingPunct="1">
                <a:lnSpc>
                  <a:spcPct val="90000"/>
                </a:lnSpc>
                <a:spcBef>
                  <a:spcPts val="0"/>
                </a:spcBef>
                <a:spcAft>
                  <a:spcPts val="0"/>
                </a:spcAft>
                <a:buClrTx/>
                <a:buSzTx/>
                <a:buFontTx/>
                <a:buNone/>
                <a:tabLst/>
                <a:defRPr/>
              </a:pPr>
              <a:r>
                <a:rPr kumimoji="0" lang="en-US" sz="1200" b="1" u="none" strike="noStrike" kern="1200" cap="none" spc="0" normalizeH="0" baseline="0" noProof="0">
                  <a:ln>
                    <a:noFill/>
                  </a:ln>
                  <a:solidFill>
                    <a:schemeClr val="accent2"/>
                  </a:solidFill>
                  <a:effectLst/>
                  <a:uLnTx/>
                  <a:uFillTx/>
                  <a:latin typeface="Poppins" pitchFamily="2" charset="77"/>
                  <a:cs typeface="Poppins" pitchFamily="2" charset="77"/>
                </a:rPr>
                <a:t>Ekonomik</a:t>
              </a:r>
            </a:p>
          </p:txBody>
        </p:sp>
        <p:sp>
          <p:nvSpPr>
            <p:cNvPr id="62" name="TextBox 61">
              <a:extLst>
                <a:ext uri="{FF2B5EF4-FFF2-40B4-BE49-F238E27FC236}">
                  <a16:creationId xmlns:a16="http://schemas.microsoft.com/office/drawing/2014/main" id="{1050529B-7E7C-EBB6-92E0-46A40C838AD0}"/>
                </a:ext>
              </a:extLst>
            </p:cNvPr>
            <p:cNvSpPr txBox="1"/>
            <p:nvPr/>
          </p:nvSpPr>
          <p:spPr>
            <a:xfrm>
              <a:off x="3995080" y="4871074"/>
              <a:ext cx="1479507" cy="429348"/>
            </a:xfrm>
            <a:prstGeom prst="rect">
              <a:avLst/>
            </a:prstGeom>
            <a:noFill/>
          </p:spPr>
          <p:txBody>
            <a:bodyPr wrap="square" lIns="0" tIns="45720" rIns="91440" bIns="45720" anchor="t">
              <a:spAutoFit/>
            </a:bodyPr>
            <a:lstStyle/>
            <a:p>
              <a:pPr>
                <a:lnSpc>
                  <a:spcPct val="90000"/>
                </a:lnSpc>
                <a:defRPr/>
              </a:pPr>
              <a:r>
                <a:rPr kumimoji="0" lang="en-US" sz="1200" b="1" u="none" strike="noStrike" kern="1200" cap="none" spc="0" normalizeH="0" baseline="0" noProof="0">
                  <a:ln>
                    <a:noFill/>
                  </a:ln>
                  <a:solidFill>
                    <a:schemeClr val="accent5"/>
                  </a:solidFill>
                  <a:effectLst/>
                  <a:uLnTx/>
                  <a:uFillTx/>
                  <a:latin typeface="Poppins" pitchFamily="2" charset="77"/>
                  <a:cs typeface="Poppins" pitchFamily="2" charset="77"/>
                </a:rPr>
                <a:t>Sosyal </a:t>
              </a:r>
              <a:endParaRPr lang="en-US" b="1">
                <a:solidFill>
                  <a:schemeClr val="accent5"/>
                </a:solidFill>
                <a:latin typeface="Poppins" pitchFamily="2" charset="77"/>
                <a:cs typeface="Poppins" pitchFamily="2" charset="77"/>
              </a:endParaRPr>
            </a:p>
            <a:p>
              <a:pPr marL="0" marR="0" lvl="0" indent="0" algn="l" defTabSz="457200">
                <a:lnSpc>
                  <a:spcPct val="90000"/>
                </a:lnSpc>
                <a:spcBef>
                  <a:spcPts val="0"/>
                </a:spcBef>
                <a:spcAft>
                  <a:spcPts val="0"/>
                </a:spcAft>
                <a:buClrTx/>
                <a:buSzTx/>
                <a:buFontTx/>
                <a:buNone/>
                <a:tabLst/>
                <a:defRPr/>
              </a:pPr>
              <a:r>
                <a:rPr kumimoji="0" lang="en-US" sz="1200" b="1" u="none" strike="noStrike" kern="1200" cap="none" spc="0" normalizeH="0" baseline="0" noProof="0">
                  <a:ln>
                    <a:noFill/>
                  </a:ln>
                  <a:solidFill>
                    <a:schemeClr val="accent5"/>
                  </a:solidFill>
                  <a:effectLst/>
                  <a:uLnTx/>
                  <a:uFillTx/>
                  <a:latin typeface="Poppins" pitchFamily="2" charset="77"/>
                  <a:cs typeface="Poppins" pitchFamily="2" charset="77"/>
                </a:rPr>
                <a:t>Kültürel</a:t>
              </a:r>
              <a:endParaRPr lang="en-US" b="1">
                <a:solidFill>
                  <a:schemeClr val="accent5"/>
                </a:solidFill>
                <a:latin typeface="Poppins" pitchFamily="2" charset="77"/>
                <a:cs typeface="Poppins" pitchFamily="2" charset="77"/>
              </a:endParaRPr>
            </a:p>
          </p:txBody>
        </p:sp>
        <p:sp>
          <p:nvSpPr>
            <p:cNvPr id="63" name="TextBox 62">
              <a:extLst>
                <a:ext uri="{FF2B5EF4-FFF2-40B4-BE49-F238E27FC236}">
                  <a16:creationId xmlns:a16="http://schemas.microsoft.com/office/drawing/2014/main" id="{3E487B80-4402-03A4-EEEF-5D64D533F9E5}"/>
                </a:ext>
              </a:extLst>
            </p:cNvPr>
            <p:cNvSpPr txBox="1"/>
            <p:nvPr/>
          </p:nvSpPr>
          <p:spPr>
            <a:xfrm>
              <a:off x="5564111" y="5033912"/>
              <a:ext cx="1454354" cy="263149"/>
            </a:xfrm>
            <a:prstGeom prst="rect">
              <a:avLst/>
            </a:prstGeom>
            <a:noFill/>
          </p:spPr>
          <p:txBody>
            <a:bodyPr wrap="square" lIns="0">
              <a:spAutoFit/>
            </a:bodyPr>
            <a:lstStyle/>
            <a:p>
              <a:pPr marL="0" marR="0" lvl="0" indent="0" algn="l" defTabSz="457200" rtl="0" eaLnBrk="1" fontAlgn="auto" latinLnBrk="0" hangingPunct="1">
                <a:lnSpc>
                  <a:spcPct val="90000"/>
                </a:lnSpc>
                <a:spcBef>
                  <a:spcPts val="0"/>
                </a:spcBef>
                <a:spcAft>
                  <a:spcPts val="0"/>
                </a:spcAft>
                <a:buClrTx/>
                <a:buSzTx/>
                <a:buFontTx/>
                <a:buNone/>
                <a:tabLst/>
                <a:defRPr/>
              </a:pPr>
              <a:r>
                <a:rPr kumimoji="0" lang="en-US" sz="1200" b="1" u="none" strike="noStrike" kern="1200" cap="none" spc="0" normalizeH="0" baseline="0" noProof="0">
                  <a:ln>
                    <a:noFill/>
                  </a:ln>
                  <a:solidFill>
                    <a:schemeClr val="accent6"/>
                  </a:solidFill>
                  <a:effectLst/>
                  <a:uLnTx/>
                  <a:uFillTx/>
                  <a:latin typeface="Poppins" pitchFamily="2" charset="77"/>
                  <a:cs typeface="Poppins" pitchFamily="2" charset="77"/>
                </a:rPr>
                <a:t>Teknolojik</a:t>
              </a:r>
            </a:p>
          </p:txBody>
        </p:sp>
      </p:grpSp>
      <p:sp>
        <p:nvSpPr>
          <p:cNvPr id="59" name="Google Shape;58;p13">
            <a:extLst>
              <a:ext uri="{FF2B5EF4-FFF2-40B4-BE49-F238E27FC236}">
                <a16:creationId xmlns:a16="http://schemas.microsoft.com/office/drawing/2014/main" id="{B6647E10-8135-F048-7B61-2F438D5A9648}"/>
              </a:ext>
            </a:extLst>
          </p:cNvPr>
          <p:cNvSpPr txBox="1"/>
          <p:nvPr/>
        </p:nvSpPr>
        <p:spPr>
          <a:xfrm>
            <a:off x="1445344" y="5838330"/>
            <a:ext cx="1381857" cy="792494"/>
          </a:xfrm>
          <a:prstGeom prst="rect">
            <a:avLst/>
          </a:prstGeom>
          <a:noFill/>
          <a:ln>
            <a:noFill/>
          </a:ln>
        </p:spPr>
        <p:txBody>
          <a:bodyPr spcFirstLastPara="1" wrap="square" lIns="91425" tIns="91425" rIns="91425" bIns="91425" anchor="t" anchorCtr="0">
            <a:spAutoFit/>
          </a:bodyPr>
          <a:lstStyle/>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TikTok Yasakları</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Siyasi Reklamlar</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Yanlış Bilgilendirme</a:t>
            </a:r>
          </a:p>
        </p:txBody>
      </p:sp>
      <p:sp>
        <p:nvSpPr>
          <p:cNvPr id="64" name="TextBox 63">
            <a:extLst>
              <a:ext uri="{FF2B5EF4-FFF2-40B4-BE49-F238E27FC236}">
                <a16:creationId xmlns:a16="http://schemas.microsoft.com/office/drawing/2014/main" id="{673CFDF9-00F1-A50F-BFF8-F360F45F40FC}"/>
              </a:ext>
            </a:extLst>
          </p:cNvPr>
          <p:cNvSpPr txBox="1"/>
          <p:nvPr/>
        </p:nvSpPr>
        <p:spPr>
          <a:xfrm>
            <a:off x="401934" y="5555751"/>
            <a:ext cx="875818" cy="400110"/>
          </a:xfrm>
          <a:prstGeom prst="rect">
            <a:avLst/>
          </a:prstGeom>
          <a:noFill/>
        </p:spPr>
        <p:txBody>
          <a:bodyPr wrap="square" lIns="0">
            <a:spAutoFit/>
          </a:bodyPr>
          <a:lstStyle/>
          <a:p>
            <a:pPr marL="0" marR="0" lvl="0" indent="0" algn="ctr" defTabSz="457200" rtl="0" eaLnBrk="1" fontAlgn="auto" latinLnBrk="0" hangingPunct="1">
              <a:spcBef>
                <a:spcPts val="0"/>
              </a:spcBef>
              <a:spcAft>
                <a:spcPts val="0"/>
              </a:spcAft>
              <a:buClrTx/>
              <a:buSzTx/>
              <a:buFontTx/>
              <a:buNone/>
              <a:tabLst/>
              <a:defRPr/>
            </a:pPr>
            <a:r>
              <a:rPr kumimoji="0" lang="en-US" sz="1000" b="1" u="none" strike="noStrike" kern="1200" cap="none" spc="0" normalizeH="0" baseline="0" noProof="0">
                <a:ln>
                  <a:noFill/>
                </a:ln>
                <a:effectLst/>
                <a:uLnTx/>
                <a:uFillTx/>
                <a:latin typeface="Poppins" pitchFamily="2" charset="77"/>
                <a:cs typeface="Poppins" pitchFamily="2" charset="77"/>
              </a:rPr>
              <a:t>TAKTİKSEL</a:t>
            </a:r>
            <a:br>
              <a:rPr kumimoji="0" lang="en-US" sz="1000" b="1" u="none" strike="noStrike" kern="1200" cap="none" spc="0" normalizeH="0" baseline="0" noProof="0">
                <a:ln>
                  <a:noFill/>
                </a:ln>
                <a:effectLst/>
                <a:uLnTx/>
                <a:uFillTx/>
                <a:latin typeface="Poppins ExtraBold" pitchFamily="2" charset="77"/>
                <a:cs typeface="Poppins ExtraBold" pitchFamily="2" charset="77"/>
              </a:rPr>
            </a:br>
            <a:r>
              <a:rPr kumimoji="0" lang="en-US" sz="1000" u="none" strike="noStrike" kern="1200" cap="none" spc="0" normalizeH="0" baseline="0" noProof="0">
                <a:ln>
                  <a:noFill/>
                </a:ln>
                <a:effectLst/>
                <a:uLnTx/>
                <a:uFillTx/>
                <a:latin typeface="Poppins" pitchFamily="2" charset="77"/>
                <a:cs typeface="Poppins" pitchFamily="2" charset="77"/>
              </a:rPr>
              <a:t>6-12 ay </a:t>
            </a:r>
          </a:p>
        </p:txBody>
      </p:sp>
      <p:sp>
        <p:nvSpPr>
          <p:cNvPr id="66" name="TextBox 65">
            <a:extLst>
              <a:ext uri="{FF2B5EF4-FFF2-40B4-BE49-F238E27FC236}">
                <a16:creationId xmlns:a16="http://schemas.microsoft.com/office/drawing/2014/main" id="{BA4D4B88-4B69-879D-2060-E9FD42B81B9C}"/>
              </a:ext>
            </a:extLst>
          </p:cNvPr>
          <p:cNvSpPr txBox="1"/>
          <p:nvPr/>
        </p:nvSpPr>
        <p:spPr>
          <a:xfrm>
            <a:off x="171912" y="8003374"/>
            <a:ext cx="1419151" cy="553998"/>
          </a:xfrm>
          <a:prstGeom prst="rect">
            <a:avLst/>
          </a:prstGeom>
          <a:noFill/>
        </p:spPr>
        <p:txBody>
          <a:bodyPr wrap="square" lIns="0">
            <a:spAutoFit/>
          </a:bodyPr>
          <a:lstStyle/>
          <a:p>
            <a:pPr marL="0" marR="0" lvl="0" indent="0" algn="ctr" defTabSz="457200" rtl="0" eaLnBrk="1" fontAlgn="auto" latinLnBrk="0" hangingPunct="1">
              <a:spcBef>
                <a:spcPts val="0"/>
              </a:spcBef>
              <a:spcAft>
                <a:spcPts val="0"/>
              </a:spcAft>
              <a:buClrTx/>
              <a:buSzTx/>
              <a:buFontTx/>
              <a:buNone/>
              <a:tabLst/>
              <a:defRPr/>
            </a:pPr>
            <a:r>
              <a:rPr kumimoji="0" lang="en-US" sz="1000" b="1" u="none" strike="noStrike" kern="1200" cap="none" spc="0" normalizeH="0" baseline="0" noProof="0">
                <a:ln>
                  <a:noFill/>
                </a:ln>
                <a:effectLst/>
                <a:uLnTx/>
                <a:uFillTx/>
                <a:latin typeface="Poppins" pitchFamily="2" charset="77"/>
                <a:cs typeface="Poppins" pitchFamily="2" charset="77"/>
              </a:rPr>
              <a:t>ORTAYA ÇIKAN FIRSATLAR</a:t>
            </a:r>
            <a:br>
              <a:rPr kumimoji="0" lang="en-US" sz="1000" b="1" u="none" strike="noStrike" kern="1200" cap="none" spc="0" normalizeH="0" baseline="0" noProof="0">
                <a:ln>
                  <a:noFill/>
                </a:ln>
                <a:effectLst/>
                <a:uLnTx/>
                <a:uFillTx/>
                <a:latin typeface="Poppins" pitchFamily="2" charset="77"/>
                <a:cs typeface="Poppins" pitchFamily="2" charset="77"/>
              </a:rPr>
            </a:br>
            <a:r>
              <a:rPr kumimoji="0" lang="en-US" sz="1000" u="none" strike="noStrike" kern="1200" cap="none" spc="0" normalizeH="0" baseline="0" noProof="0">
                <a:ln>
                  <a:noFill/>
                </a:ln>
                <a:effectLst/>
                <a:uLnTx/>
                <a:uFillTx/>
                <a:latin typeface="Poppins" pitchFamily="2" charset="77"/>
                <a:cs typeface="Poppins" pitchFamily="2" charset="77"/>
              </a:rPr>
              <a:t>2-5 yıl</a:t>
            </a:r>
            <a:endParaRPr kumimoji="0" lang="en-US" sz="1000" b="1" u="none" strike="noStrike" kern="1200" cap="none" spc="0" normalizeH="0" baseline="0" noProof="0">
              <a:ln>
                <a:noFill/>
              </a:ln>
              <a:effectLst/>
              <a:uLnTx/>
              <a:uFillTx/>
              <a:latin typeface="Poppins ExtraBold" pitchFamily="2" charset="77"/>
              <a:cs typeface="Poppins ExtraBold" pitchFamily="2" charset="77"/>
            </a:endParaRPr>
          </a:p>
        </p:txBody>
      </p:sp>
      <p:sp>
        <p:nvSpPr>
          <p:cNvPr id="67" name="Google Shape;58;p13">
            <a:extLst>
              <a:ext uri="{FF2B5EF4-FFF2-40B4-BE49-F238E27FC236}">
                <a16:creationId xmlns:a16="http://schemas.microsoft.com/office/drawing/2014/main" id="{B1DDC80C-0041-8DBA-A1DE-C83F7BB4D8DD}"/>
              </a:ext>
            </a:extLst>
          </p:cNvPr>
          <p:cNvSpPr txBox="1"/>
          <p:nvPr/>
        </p:nvSpPr>
        <p:spPr>
          <a:xfrm>
            <a:off x="1445344" y="6955740"/>
            <a:ext cx="1381857" cy="1172085"/>
          </a:xfrm>
          <a:prstGeom prst="rect">
            <a:avLst/>
          </a:prstGeom>
          <a:noFill/>
          <a:ln>
            <a:noFill/>
          </a:ln>
        </p:spPr>
        <p:txBody>
          <a:bodyPr spcFirstLastPara="1" wrap="square" lIns="91425" tIns="91425" rIns="91425" bIns="91425" anchor="t" anchorCtr="0">
            <a:spAutoFit/>
          </a:bodyPr>
          <a:lstStyle/>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Dijital Haberler</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Veri Gizliliği</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Bölüm 230</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Yapay Zeka ve Telif Hakkı</a:t>
            </a:r>
          </a:p>
          <a:p>
            <a:pPr marL="120650" marR="0" lvl="0" indent="-120650" algn="l" defTabSz="457200" rtl="0" eaLnBrk="1" fontAlgn="auto" latinLnBrk="0" hangingPunct="1">
              <a:lnSpc>
                <a:spcPct val="114999"/>
              </a:lnSpc>
              <a:spcBef>
                <a:spcPts val="0"/>
              </a:spcBef>
              <a:spcAft>
                <a:spcPts val="0"/>
              </a:spcAft>
              <a:buClrTx/>
              <a:buSzTx/>
              <a:buFont typeface="Arial" panose="020B0604020202020204" pitchFamily="34" charset="0"/>
              <a:buChar char="•"/>
              <a:defRPr/>
            </a:pPr>
            <a:endPar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68" name="Google Shape;58;p13">
            <a:extLst>
              <a:ext uri="{FF2B5EF4-FFF2-40B4-BE49-F238E27FC236}">
                <a16:creationId xmlns:a16="http://schemas.microsoft.com/office/drawing/2014/main" id="{1EF14D1E-A38D-7DC7-DD2B-EF7215EC8D95}"/>
              </a:ext>
            </a:extLst>
          </p:cNvPr>
          <p:cNvSpPr txBox="1"/>
          <p:nvPr/>
        </p:nvSpPr>
        <p:spPr>
          <a:xfrm>
            <a:off x="1445344" y="8205166"/>
            <a:ext cx="1381857" cy="589875"/>
          </a:xfrm>
          <a:prstGeom prst="rect">
            <a:avLst/>
          </a:prstGeom>
          <a:noFill/>
          <a:ln>
            <a:noFill/>
          </a:ln>
        </p:spPr>
        <p:txBody>
          <a:bodyPr spcFirstLastPara="1" wrap="square" lIns="91425" tIns="91425" rIns="91425" bIns="91425" anchor="t" anchorCtr="0">
            <a:spAutoFit/>
          </a:bodyPr>
          <a:lstStyle/>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Jeopolitik</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Antitröst </a:t>
            </a:r>
          </a:p>
        </p:txBody>
      </p:sp>
      <p:sp>
        <p:nvSpPr>
          <p:cNvPr id="72" name="Google Shape;58;p13">
            <a:extLst>
              <a:ext uri="{FF2B5EF4-FFF2-40B4-BE49-F238E27FC236}">
                <a16:creationId xmlns:a16="http://schemas.microsoft.com/office/drawing/2014/main" id="{DBA58D40-4C3B-22D3-C0E7-C09188BE0226}"/>
              </a:ext>
            </a:extLst>
          </p:cNvPr>
          <p:cNvSpPr txBox="1"/>
          <p:nvPr/>
        </p:nvSpPr>
        <p:spPr>
          <a:xfrm>
            <a:off x="2938803" y="5838330"/>
            <a:ext cx="1381857" cy="1172085"/>
          </a:xfrm>
          <a:prstGeom prst="rect">
            <a:avLst/>
          </a:prstGeom>
          <a:noFill/>
          <a:ln>
            <a:noFill/>
          </a:ln>
        </p:spPr>
        <p:txBody>
          <a:bodyPr spcFirstLastPara="1" wrap="square" lIns="91425" tIns="91425" rIns="91425" bIns="91425" anchor="t" anchorCtr="0">
            <a:spAutoFit/>
          </a:bodyPr>
          <a:lstStyle/>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Enflasyon</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Faiz Oranları</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Yeni İş Kuruluşları</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endPar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73" name="Google Shape;58;p13">
            <a:extLst>
              <a:ext uri="{FF2B5EF4-FFF2-40B4-BE49-F238E27FC236}">
                <a16:creationId xmlns:a16="http://schemas.microsoft.com/office/drawing/2014/main" id="{6ADF8929-E39E-9D5B-96A8-0C1989776FBF}"/>
              </a:ext>
            </a:extLst>
          </p:cNvPr>
          <p:cNvSpPr txBox="1"/>
          <p:nvPr/>
        </p:nvSpPr>
        <p:spPr>
          <a:xfrm>
            <a:off x="2938803" y="6955740"/>
            <a:ext cx="1381857" cy="589875"/>
          </a:xfrm>
          <a:prstGeom prst="rect">
            <a:avLst/>
          </a:prstGeom>
          <a:noFill/>
          <a:ln>
            <a:noFill/>
          </a:ln>
        </p:spPr>
        <p:txBody>
          <a:bodyPr spcFirstLastPara="1" wrap="square" lIns="91425" tIns="91425" rIns="91425" bIns="91425" anchor="t" anchorCtr="0">
            <a:spAutoFit/>
          </a:bodyPr>
          <a:lstStyle/>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lang="en-US" sz="1000">
                <a:solidFill>
                  <a:srgbClr val="092656"/>
                </a:solidFill>
                <a:latin typeface="Poppins"/>
                <a:cs typeface="Poppins"/>
                <a:sym typeface="Poppins"/>
              </a:rPr>
              <a:t>E-Ticaret</a:t>
            </a:r>
            <a:endPar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a:cs typeface="Poppins"/>
                <a:sym typeface="Poppins"/>
              </a:rPr>
              <a:t>İçerik Harcaması</a:t>
            </a:r>
            <a:endParaRPr lang="en-US" sz="1000" u="none" strike="noStrike" kern="1200" cap="none" spc="0" normalizeH="0" baseline="0" noProof="0">
              <a:ln>
                <a:noFill/>
              </a:ln>
              <a:solidFill>
                <a:srgbClr val="092656"/>
              </a:solidFill>
              <a:effectLst/>
              <a:uLnTx/>
              <a:uFillTx/>
              <a:latin typeface="Poppins"/>
              <a:cs typeface="Poppins"/>
            </a:endParaRPr>
          </a:p>
        </p:txBody>
      </p:sp>
      <p:sp>
        <p:nvSpPr>
          <p:cNvPr id="74" name="Google Shape;58;p13">
            <a:extLst>
              <a:ext uri="{FF2B5EF4-FFF2-40B4-BE49-F238E27FC236}">
                <a16:creationId xmlns:a16="http://schemas.microsoft.com/office/drawing/2014/main" id="{B31506BB-7FC1-B61C-8BA8-0937E6EB925B}"/>
              </a:ext>
            </a:extLst>
          </p:cNvPr>
          <p:cNvSpPr txBox="1"/>
          <p:nvPr/>
        </p:nvSpPr>
        <p:spPr>
          <a:xfrm>
            <a:off x="2938803" y="8205165"/>
            <a:ext cx="1381857" cy="766846"/>
          </a:xfrm>
          <a:prstGeom prst="rect">
            <a:avLst/>
          </a:prstGeom>
          <a:noFill/>
          <a:ln>
            <a:noFill/>
          </a:ln>
        </p:spPr>
        <p:txBody>
          <a:bodyPr spcFirstLastPara="1" wrap="square" lIns="91425" tIns="91425" rIns="91425" bIns="91425" anchor="t" anchorCtr="0">
            <a:spAutoFit/>
          </a:bodyPr>
          <a:lstStyle/>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Sektör Olgunluğu</a:t>
            </a:r>
          </a:p>
          <a:p>
            <a:pPr marL="120650" marR="0" lvl="0" indent="-120650" algn="l" defTabSz="457200" rtl="0" eaLnBrk="1" fontAlgn="auto" latinLnBrk="0" hangingPunct="1">
              <a:lnSpc>
                <a:spcPct val="114999"/>
              </a:lnSpc>
              <a:spcBef>
                <a:spcPts val="0"/>
              </a:spcBef>
              <a:spcAft>
                <a:spcPts val="200"/>
              </a:spcAft>
              <a:buClrTx/>
              <a:buSzTx/>
              <a:buFont typeface="Arial" panose="020B0604020202020204" pitchFamily="34" charset="0"/>
              <a:buChar char="•"/>
              <a:defRPr/>
            </a:pPr>
            <a:r>
              <a:rPr kumimoji="0" lang="en-US" sz="1000" u="none" strike="noStrike" kern="1200" cap="none" spc="0" normalizeH="0" baseline="0" noProof="0">
                <a:ln>
                  <a:noFill/>
                </a:ln>
                <a:solidFill>
                  <a:srgbClr val="092656"/>
                </a:solidFill>
                <a:effectLst/>
                <a:uLnTx/>
                <a:uFillTx/>
                <a:latin typeface="Poppins" pitchFamily="2" charset="77"/>
                <a:cs typeface="Poppins" pitchFamily="2" charset="77"/>
                <a:sym typeface="Poppins"/>
              </a:rPr>
              <a:t>Yeni start-up patlaması</a:t>
            </a:r>
          </a:p>
        </p:txBody>
      </p:sp>
      <p:sp>
        <p:nvSpPr>
          <p:cNvPr id="75" name="Google Shape;58;p13">
            <a:extLst>
              <a:ext uri="{FF2B5EF4-FFF2-40B4-BE49-F238E27FC236}">
                <a16:creationId xmlns:a16="http://schemas.microsoft.com/office/drawing/2014/main" id="{33F06BC9-1B55-656A-9941-DD4CA24F9B83}"/>
              </a:ext>
            </a:extLst>
          </p:cNvPr>
          <p:cNvSpPr txBox="1"/>
          <p:nvPr/>
        </p:nvSpPr>
        <p:spPr>
          <a:xfrm>
            <a:off x="4400638" y="5838330"/>
            <a:ext cx="1381857" cy="697597"/>
          </a:xfrm>
          <a:prstGeom prst="rect">
            <a:avLst/>
          </a:prstGeom>
          <a:noFill/>
          <a:ln>
            <a:noFill/>
          </a:ln>
        </p:spPr>
        <p:txBody>
          <a:bodyPr spcFirstLastPara="1" wrap="square" lIns="91425" tIns="91425" rIns="91425" bIns="91425" anchor="t" anchorCtr="0">
            <a:spAutoFit/>
          </a:bodyPr>
          <a:lstStyle/>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Tüketici Video Harcamaları</a:t>
            </a:r>
          </a:p>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Spor</a:t>
            </a:r>
          </a:p>
        </p:txBody>
      </p:sp>
      <p:sp>
        <p:nvSpPr>
          <p:cNvPr id="76" name="Google Shape;58;p13">
            <a:extLst>
              <a:ext uri="{FF2B5EF4-FFF2-40B4-BE49-F238E27FC236}">
                <a16:creationId xmlns:a16="http://schemas.microsoft.com/office/drawing/2014/main" id="{44C95B8A-A072-2888-6D7E-A18E3359D096}"/>
              </a:ext>
            </a:extLst>
          </p:cNvPr>
          <p:cNvSpPr txBox="1"/>
          <p:nvPr/>
        </p:nvSpPr>
        <p:spPr>
          <a:xfrm>
            <a:off x="4400638" y="6955740"/>
            <a:ext cx="1554479" cy="646300"/>
          </a:xfrm>
          <a:prstGeom prst="rect">
            <a:avLst/>
          </a:prstGeom>
          <a:noFill/>
          <a:ln>
            <a:noFill/>
          </a:ln>
        </p:spPr>
        <p:txBody>
          <a:bodyPr spcFirstLastPara="1" wrap="square" lIns="91425" tIns="91425" rIns="91425" bIns="91425" anchor="t" anchorCtr="0">
            <a:spAutoFit/>
          </a:bodyPr>
          <a:lstStyle/>
          <a:p>
            <a:pPr marL="171450" indent="-80010" algn="l" rtl="0" fontAlgn="base">
              <a:spcBef>
                <a:spcPts val="0"/>
              </a:spcBef>
              <a:spcAft>
                <a:spcPts val="0"/>
              </a:spcAft>
              <a:buFont typeface="Arial" panose="020B0604020202020204" pitchFamily="34" charset="0"/>
              <a:buChar char="•"/>
            </a:pPr>
            <a:r>
              <a:rPr lang="en-US" sz="1000" b="0" i="0" u="none" strike="noStrike">
                <a:solidFill>
                  <a:schemeClr val="tx1"/>
                </a:solidFill>
                <a:effectLst/>
                <a:latin typeface="Poppins"/>
                <a:cs typeface="Poppins"/>
              </a:rPr>
              <a:t>UGC ve Profesyonel İçerik</a:t>
            </a:r>
            <a:endParaRPr lang="en-US" sz="900"/>
          </a:p>
        </p:txBody>
      </p:sp>
      <p:sp>
        <p:nvSpPr>
          <p:cNvPr id="77" name="Google Shape;58;p13">
            <a:extLst>
              <a:ext uri="{FF2B5EF4-FFF2-40B4-BE49-F238E27FC236}">
                <a16:creationId xmlns:a16="http://schemas.microsoft.com/office/drawing/2014/main" id="{F4C1110A-465F-7DA0-8962-F5C3906998C9}"/>
              </a:ext>
            </a:extLst>
          </p:cNvPr>
          <p:cNvSpPr txBox="1"/>
          <p:nvPr/>
        </p:nvSpPr>
        <p:spPr>
          <a:xfrm>
            <a:off x="4400638" y="8205165"/>
            <a:ext cx="1381857" cy="697597"/>
          </a:xfrm>
          <a:prstGeom prst="rect">
            <a:avLst/>
          </a:prstGeom>
          <a:noFill/>
          <a:ln>
            <a:noFill/>
          </a:ln>
        </p:spPr>
        <p:txBody>
          <a:bodyPr spcFirstLastPara="1" wrap="square" lIns="91425" tIns="91425" rIns="91425" bIns="91425" anchor="t" anchorCtr="0">
            <a:spAutoFit/>
          </a:bodyPr>
          <a:lstStyle/>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Yükselen Orta Sınıf</a:t>
            </a:r>
          </a:p>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Elveda, Boomer</a:t>
            </a:r>
          </a:p>
        </p:txBody>
      </p:sp>
      <p:sp>
        <p:nvSpPr>
          <p:cNvPr id="78" name="Google Shape;58;p13">
            <a:extLst>
              <a:ext uri="{FF2B5EF4-FFF2-40B4-BE49-F238E27FC236}">
                <a16:creationId xmlns:a16="http://schemas.microsoft.com/office/drawing/2014/main" id="{9F28B74D-1A3D-55BE-4A91-ADC41522D6B0}"/>
              </a:ext>
            </a:extLst>
          </p:cNvPr>
          <p:cNvSpPr txBox="1"/>
          <p:nvPr/>
        </p:nvSpPr>
        <p:spPr>
          <a:xfrm>
            <a:off x="5816680" y="5838330"/>
            <a:ext cx="1381857" cy="877133"/>
          </a:xfrm>
          <a:prstGeom prst="rect">
            <a:avLst/>
          </a:prstGeom>
          <a:noFill/>
          <a:ln>
            <a:noFill/>
          </a:ln>
        </p:spPr>
        <p:txBody>
          <a:bodyPr spcFirstLastPara="1" wrap="square" lIns="91425" tIns="91425" rIns="91425" bIns="91425" anchor="t" anchorCtr="0">
            <a:spAutoFit/>
          </a:bodyPr>
          <a:lstStyle/>
          <a:p>
            <a:pPr marL="171450" indent="-80010" algn="l" rtl="0" fontAlgn="base">
              <a:spcBef>
                <a:spcPts val="0"/>
              </a:spcBef>
              <a:spcAft>
                <a:spcPts val="200"/>
              </a:spcAft>
              <a:buFont typeface="Arial" panose="020B0604020202020204" pitchFamily="34" charset="0"/>
              <a:buChar char="•"/>
            </a:pPr>
            <a:r>
              <a:rPr lang="en-US" sz="1000" b="0" i="0" u="none" strike="noStrike">
                <a:effectLst/>
                <a:latin typeface="Poppins"/>
                <a:cs typeface="Poppins"/>
              </a:rPr>
              <a:t>Yapay Zeka </a:t>
            </a:r>
            <a:r>
              <a:rPr lang="en-US" sz="1000">
                <a:latin typeface="Poppins"/>
                <a:cs typeface="Poppins"/>
              </a:rPr>
              <a:t>Uygulamaları</a:t>
            </a:r>
            <a:endParaRPr lang="en-US" sz="1000" b="0" i="0" u="none" strike="noStrike">
              <a:solidFill>
                <a:schemeClr val="tx1"/>
              </a:solidFill>
              <a:effectLst/>
              <a:latin typeface="Poppins"/>
              <a:cs typeface="Poppins"/>
            </a:endParaRPr>
          </a:p>
          <a:p>
            <a:pPr marL="171450" indent="-80010" algn="l" rtl="0" fontAlgn="base">
              <a:spcBef>
                <a:spcPts val="0"/>
              </a:spcBef>
              <a:spcAft>
                <a:spcPts val="200"/>
              </a:spcAft>
              <a:buFont typeface="Arial" panose="020B0604020202020204" pitchFamily="34" charset="0"/>
              <a:buChar char="•"/>
            </a:pPr>
            <a:r>
              <a:rPr lang="en-US" sz="1000" b="0" i="0" u="none" strike="noStrike">
                <a:effectLst/>
                <a:latin typeface="Poppins"/>
                <a:cs typeface="Poppins"/>
              </a:rPr>
              <a:t>Arama</a:t>
            </a:r>
          </a:p>
          <a:p>
            <a:pPr marL="171450" lvl="0" indent="-80010" algn="l">
              <a:spcBef>
                <a:spcPts val="0"/>
              </a:spcBef>
              <a:spcAft>
                <a:spcPts val="200"/>
              </a:spcAft>
              <a:buFont typeface="Arial" panose="020B0604020202020204" pitchFamily="34" charset="0"/>
              <a:buChar char="•"/>
            </a:pPr>
            <a:r>
              <a:rPr lang="en-US" sz="1000" b="0" i="0" u="none" strike="noStrike">
                <a:effectLst/>
                <a:latin typeface="Poppins"/>
                <a:cs typeface="Poppins"/>
              </a:rPr>
              <a:t>Şeffaflık, Güven ve Niyet</a:t>
            </a:r>
          </a:p>
        </p:txBody>
      </p:sp>
      <p:sp>
        <p:nvSpPr>
          <p:cNvPr id="79" name="Google Shape;58;p13">
            <a:extLst>
              <a:ext uri="{FF2B5EF4-FFF2-40B4-BE49-F238E27FC236}">
                <a16:creationId xmlns:a16="http://schemas.microsoft.com/office/drawing/2014/main" id="{F7D5C6E2-8200-08B3-4482-ABB617004F30}"/>
              </a:ext>
            </a:extLst>
          </p:cNvPr>
          <p:cNvSpPr txBox="1"/>
          <p:nvPr/>
        </p:nvSpPr>
        <p:spPr>
          <a:xfrm>
            <a:off x="5816680" y="6955740"/>
            <a:ext cx="1554479" cy="697597"/>
          </a:xfrm>
          <a:prstGeom prst="rect">
            <a:avLst/>
          </a:prstGeom>
          <a:noFill/>
          <a:ln>
            <a:noFill/>
          </a:ln>
        </p:spPr>
        <p:txBody>
          <a:bodyPr spcFirstLastPara="1" wrap="square" lIns="91425" tIns="91425" rIns="91425" bIns="91425" anchor="t" anchorCtr="0">
            <a:spAutoFit/>
          </a:bodyPr>
          <a:lstStyle/>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Büyütme</a:t>
            </a:r>
          </a:p>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Kişiselleştirme</a:t>
            </a:r>
            <a:br>
              <a:rPr lang="en-US" sz="1000" b="0" i="0" u="none" strike="noStrike">
                <a:solidFill>
                  <a:schemeClr val="tx1"/>
                </a:solidFill>
                <a:effectLst/>
                <a:latin typeface="Poppins"/>
                <a:cs typeface="Poppins"/>
              </a:rPr>
            </a:br>
            <a:r>
              <a:rPr lang="en-US" sz="1000" b="0" i="0" u="none" strike="noStrike">
                <a:solidFill>
                  <a:schemeClr val="tx1"/>
                </a:solidFill>
                <a:effectLst/>
                <a:latin typeface="Poppins"/>
                <a:cs typeface="Poppins"/>
              </a:rPr>
              <a:t>Ölçekte</a:t>
            </a:r>
          </a:p>
        </p:txBody>
      </p:sp>
      <p:sp>
        <p:nvSpPr>
          <p:cNvPr id="80" name="Google Shape;58;p13">
            <a:extLst>
              <a:ext uri="{FF2B5EF4-FFF2-40B4-BE49-F238E27FC236}">
                <a16:creationId xmlns:a16="http://schemas.microsoft.com/office/drawing/2014/main" id="{A63DFA0A-6B4B-B4E4-7A18-47B08E41B820}"/>
              </a:ext>
            </a:extLst>
          </p:cNvPr>
          <p:cNvSpPr txBox="1"/>
          <p:nvPr/>
        </p:nvSpPr>
        <p:spPr>
          <a:xfrm>
            <a:off x="5816680" y="8205165"/>
            <a:ext cx="1535724" cy="543708"/>
          </a:xfrm>
          <a:prstGeom prst="rect">
            <a:avLst/>
          </a:prstGeom>
          <a:noFill/>
          <a:ln>
            <a:noFill/>
          </a:ln>
        </p:spPr>
        <p:txBody>
          <a:bodyPr spcFirstLastPara="1" wrap="square" lIns="91425" tIns="91425" rIns="91425" bIns="91425" anchor="t" anchorCtr="0">
            <a:spAutoFit/>
          </a:bodyPr>
          <a:lstStyle/>
          <a:p>
            <a:pPr marL="171450" indent="-80010" algn="l" rtl="0" fontAlgn="base">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Dinamik Ekleme</a:t>
            </a:r>
          </a:p>
          <a:p>
            <a:pPr marL="171450" lvl="0" indent="-80010" algn="l">
              <a:spcBef>
                <a:spcPts val="0"/>
              </a:spcBef>
              <a:spcAft>
                <a:spcPts val="200"/>
              </a:spcAft>
              <a:buFont typeface="Arial" panose="020B0604020202020204" pitchFamily="34" charset="0"/>
              <a:buChar char="•"/>
            </a:pPr>
            <a:r>
              <a:rPr lang="en-US" sz="1000" b="0" i="0" u="none" strike="noStrike">
                <a:solidFill>
                  <a:schemeClr val="tx1"/>
                </a:solidFill>
                <a:effectLst/>
                <a:latin typeface="Poppins"/>
                <a:cs typeface="Poppins"/>
              </a:rPr>
              <a:t>Perakende Devrimi</a:t>
            </a:r>
          </a:p>
        </p:txBody>
      </p:sp>
      <p:pic>
        <p:nvPicPr>
          <p:cNvPr id="86" name="Graphic 85" descr="Connected with solid fill">
            <a:extLst>
              <a:ext uri="{FF2B5EF4-FFF2-40B4-BE49-F238E27FC236}">
                <a16:creationId xmlns:a16="http://schemas.microsoft.com/office/drawing/2014/main" id="{5A0FE5C9-3E93-F62F-DBE8-533B5100D61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6379" y="5897800"/>
            <a:ext cx="666928" cy="666928"/>
          </a:xfrm>
          <a:prstGeom prst="rect">
            <a:avLst/>
          </a:prstGeom>
        </p:spPr>
      </p:pic>
      <p:grpSp>
        <p:nvGrpSpPr>
          <p:cNvPr id="90" name="Group 89">
            <a:extLst>
              <a:ext uri="{FF2B5EF4-FFF2-40B4-BE49-F238E27FC236}">
                <a16:creationId xmlns:a16="http://schemas.microsoft.com/office/drawing/2014/main" id="{79D9E9CE-AAB9-E7D7-2152-8587F001FD4B}"/>
              </a:ext>
            </a:extLst>
          </p:cNvPr>
          <p:cNvGrpSpPr/>
          <p:nvPr/>
        </p:nvGrpSpPr>
        <p:grpSpPr>
          <a:xfrm>
            <a:off x="577224" y="7248153"/>
            <a:ext cx="462808" cy="462808"/>
            <a:chOff x="1263603" y="4221623"/>
            <a:chExt cx="555790" cy="555790"/>
          </a:xfrm>
        </p:grpSpPr>
        <p:sp>
          <p:nvSpPr>
            <p:cNvPr id="87" name="Oval 86">
              <a:extLst>
                <a:ext uri="{FF2B5EF4-FFF2-40B4-BE49-F238E27FC236}">
                  <a16:creationId xmlns:a16="http://schemas.microsoft.com/office/drawing/2014/main" id="{D30A7B46-AD58-6F9E-25DF-349B88D7BAD1}"/>
                </a:ext>
              </a:extLst>
            </p:cNvPr>
            <p:cNvSpPr/>
            <p:nvPr/>
          </p:nvSpPr>
          <p:spPr>
            <a:xfrm>
              <a:off x="1263603" y="4221623"/>
              <a:ext cx="555790" cy="555790"/>
            </a:xfrm>
            <a:prstGeom prst="ellipse">
              <a:avLst/>
            </a:prstGeom>
            <a:no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A7B2C205-FF67-CA33-00DD-5425E0F2BBD3}"/>
                </a:ext>
              </a:extLst>
            </p:cNvPr>
            <p:cNvSpPr/>
            <p:nvPr/>
          </p:nvSpPr>
          <p:spPr>
            <a:xfrm>
              <a:off x="1369625" y="4331050"/>
              <a:ext cx="343793" cy="343793"/>
            </a:xfrm>
            <a:prstGeom prst="ellipse">
              <a:avLst/>
            </a:prstGeom>
            <a:no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B7F860A7-04DD-A76E-59C7-8A31A5AA134F}"/>
                </a:ext>
              </a:extLst>
            </p:cNvPr>
            <p:cNvSpPr/>
            <p:nvPr/>
          </p:nvSpPr>
          <p:spPr>
            <a:xfrm>
              <a:off x="1465974" y="4427450"/>
              <a:ext cx="149921" cy="149921"/>
            </a:xfrm>
            <a:prstGeom prst="ellipse">
              <a:avLst/>
            </a:prstGeom>
            <a:solidFill>
              <a:schemeClr val="tx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Google Shape;1098;p72">
            <a:extLst>
              <a:ext uri="{FF2B5EF4-FFF2-40B4-BE49-F238E27FC236}">
                <a16:creationId xmlns:a16="http://schemas.microsoft.com/office/drawing/2014/main" id="{C9E1127A-626E-40E5-087A-F170DB060E9A}"/>
              </a:ext>
            </a:extLst>
          </p:cNvPr>
          <p:cNvSpPr/>
          <p:nvPr/>
        </p:nvSpPr>
        <p:spPr>
          <a:xfrm>
            <a:off x="584651" y="8590944"/>
            <a:ext cx="493216" cy="491326"/>
          </a:xfrm>
          <a:custGeom>
            <a:avLst/>
            <a:gdLst/>
            <a:ahLst/>
            <a:cxnLst/>
            <a:rect l="l" t="t" r="r" b="b"/>
            <a:pathLst>
              <a:path w="271091" h="270052" extrusionOk="0">
                <a:moveTo>
                  <a:pt x="202387" y="143380"/>
                </a:moveTo>
                <a:lnTo>
                  <a:pt x="230610" y="143380"/>
                </a:lnTo>
                <a:cubicBezTo>
                  <a:pt x="233848" y="150886"/>
                  <a:pt x="241297" y="156143"/>
                  <a:pt x="249984" y="156143"/>
                </a:cubicBezTo>
                <a:cubicBezTo>
                  <a:pt x="261633" y="156143"/>
                  <a:pt x="271082" y="146695"/>
                  <a:pt x="271082" y="135045"/>
                </a:cubicBezTo>
                <a:cubicBezTo>
                  <a:pt x="271082" y="123396"/>
                  <a:pt x="261633" y="113948"/>
                  <a:pt x="249984" y="113948"/>
                </a:cubicBezTo>
                <a:cubicBezTo>
                  <a:pt x="241287" y="113948"/>
                  <a:pt x="233839" y="119205"/>
                  <a:pt x="230610" y="126721"/>
                </a:cubicBezTo>
                <a:lnTo>
                  <a:pt x="202387" y="126721"/>
                </a:lnTo>
                <a:cubicBezTo>
                  <a:pt x="199634" y="104499"/>
                  <a:pt x="186061" y="85601"/>
                  <a:pt x="167078" y="75505"/>
                </a:cubicBezTo>
                <a:lnTo>
                  <a:pt x="196015" y="29442"/>
                </a:lnTo>
                <a:lnTo>
                  <a:pt x="230600" y="29442"/>
                </a:lnTo>
                <a:cubicBezTo>
                  <a:pt x="233829" y="36947"/>
                  <a:pt x="241287" y="42215"/>
                  <a:pt x="249974" y="42215"/>
                </a:cubicBezTo>
                <a:cubicBezTo>
                  <a:pt x="261623" y="42215"/>
                  <a:pt x="271072" y="32766"/>
                  <a:pt x="271072" y="21117"/>
                </a:cubicBezTo>
                <a:cubicBezTo>
                  <a:pt x="271072" y="9468"/>
                  <a:pt x="261623" y="19"/>
                  <a:pt x="249974" y="19"/>
                </a:cubicBezTo>
                <a:cubicBezTo>
                  <a:pt x="241287" y="19"/>
                  <a:pt x="233829" y="5277"/>
                  <a:pt x="230600" y="12783"/>
                </a:cubicBezTo>
                <a:lnTo>
                  <a:pt x="191405" y="12783"/>
                </a:lnTo>
                <a:cubicBezTo>
                  <a:pt x="188538" y="12783"/>
                  <a:pt x="185871" y="14249"/>
                  <a:pt x="184347" y="16678"/>
                </a:cubicBezTo>
                <a:lnTo>
                  <a:pt x="151133" y="69542"/>
                </a:lnTo>
                <a:cubicBezTo>
                  <a:pt x="146133" y="68332"/>
                  <a:pt x="140922" y="67628"/>
                  <a:pt x="135541" y="67628"/>
                </a:cubicBezTo>
                <a:cubicBezTo>
                  <a:pt x="130159" y="67628"/>
                  <a:pt x="124949" y="68332"/>
                  <a:pt x="119929" y="69523"/>
                </a:cubicBezTo>
                <a:lnTo>
                  <a:pt x="86725" y="16659"/>
                </a:lnTo>
                <a:cubicBezTo>
                  <a:pt x="85201" y="14230"/>
                  <a:pt x="82534" y="12763"/>
                  <a:pt x="79667" y="12763"/>
                </a:cubicBezTo>
                <a:lnTo>
                  <a:pt x="40472" y="12763"/>
                </a:lnTo>
                <a:cubicBezTo>
                  <a:pt x="37233" y="5258"/>
                  <a:pt x="29785" y="0"/>
                  <a:pt x="21098" y="0"/>
                </a:cubicBezTo>
                <a:cubicBezTo>
                  <a:pt x="9449" y="0"/>
                  <a:pt x="0" y="9449"/>
                  <a:pt x="0" y="21098"/>
                </a:cubicBezTo>
                <a:cubicBezTo>
                  <a:pt x="0" y="32747"/>
                  <a:pt x="9449" y="42196"/>
                  <a:pt x="21098" y="42196"/>
                </a:cubicBezTo>
                <a:cubicBezTo>
                  <a:pt x="29794" y="42196"/>
                  <a:pt x="37243" y="36938"/>
                  <a:pt x="40472" y="29423"/>
                </a:cubicBezTo>
                <a:lnTo>
                  <a:pt x="75057" y="29423"/>
                </a:lnTo>
                <a:lnTo>
                  <a:pt x="103994" y="75486"/>
                </a:lnTo>
                <a:cubicBezTo>
                  <a:pt x="85020" y="85582"/>
                  <a:pt x="71447" y="104470"/>
                  <a:pt x="68694" y="126692"/>
                </a:cubicBezTo>
                <a:lnTo>
                  <a:pt x="40472" y="126692"/>
                </a:lnTo>
                <a:cubicBezTo>
                  <a:pt x="37243" y="119186"/>
                  <a:pt x="29785" y="113919"/>
                  <a:pt x="21098" y="113919"/>
                </a:cubicBezTo>
                <a:cubicBezTo>
                  <a:pt x="9449" y="113919"/>
                  <a:pt x="0" y="123368"/>
                  <a:pt x="0" y="135017"/>
                </a:cubicBezTo>
                <a:cubicBezTo>
                  <a:pt x="0" y="146666"/>
                  <a:pt x="9449" y="156115"/>
                  <a:pt x="21098" y="156115"/>
                </a:cubicBezTo>
                <a:cubicBezTo>
                  <a:pt x="29785" y="156115"/>
                  <a:pt x="37243" y="150857"/>
                  <a:pt x="40472" y="143351"/>
                </a:cubicBezTo>
                <a:lnTo>
                  <a:pt x="68694" y="143351"/>
                </a:lnTo>
                <a:cubicBezTo>
                  <a:pt x="71447" y="165564"/>
                  <a:pt x="85011" y="184442"/>
                  <a:pt x="103975" y="194539"/>
                </a:cubicBezTo>
                <a:lnTo>
                  <a:pt x="75057" y="240573"/>
                </a:lnTo>
                <a:lnTo>
                  <a:pt x="40453" y="240573"/>
                </a:lnTo>
                <a:cubicBezTo>
                  <a:pt x="37205" y="233096"/>
                  <a:pt x="29775" y="227857"/>
                  <a:pt x="21098" y="227857"/>
                </a:cubicBezTo>
                <a:cubicBezTo>
                  <a:pt x="9449" y="227857"/>
                  <a:pt x="0" y="237306"/>
                  <a:pt x="0" y="248955"/>
                </a:cubicBezTo>
                <a:cubicBezTo>
                  <a:pt x="0" y="260604"/>
                  <a:pt x="9449" y="270053"/>
                  <a:pt x="21098" y="270053"/>
                </a:cubicBezTo>
                <a:cubicBezTo>
                  <a:pt x="29804" y="270053"/>
                  <a:pt x="37281" y="264766"/>
                  <a:pt x="40500" y="257242"/>
                </a:cubicBezTo>
                <a:lnTo>
                  <a:pt x="79677" y="257242"/>
                </a:lnTo>
                <a:cubicBezTo>
                  <a:pt x="82544" y="257242"/>
                  <a:pt x="85211" y="255775"/>
                  <a:pt x="86735" y="253346"/>
                </a:cubicBezTo>
                <a:lnTo>
                  <a:pt x="119920" y="200520"/>
                </a:lnTo>
                <a:cubicBezTo>
                  <a:pt x="124949" y="201720"/>
                  <a:pt x="130169" y="202425"/>
                  <a:pt x="135550" y="202425"/>
                </a:cubicBezTo>
                <a:cubicBezTo>
                  <a:pt x="140941" y="202425"/>
                  <a:pt x="146152" y="201720"/>
                  <a:pt x="151181" y="200520"/>
                </a:cubicBezTo>
                <a:lnTo>
                  <a:pt x="184366" y="253336"/>
                </a:lnTo>
                <a:cubicBezTo>
                  <a:pt x="185890" y="255765"/>
                  <a:pt x="188557" y="257232"/>
                  <a:pt x="191424" y="257232"/>
                </a:cubicBezTo>
                <a:lnTo>
                  <a:pt x="230591" y="257232"/>
                </a:lnTo>
                <a:cubicBezTo>
                  <a:pt x="233810" y="264766"/>
                  <a:pt x="241287" y="270043"/>
                  <a:pt x="249993" y="270043"/>
                </a:cubicBezTo>
                <a:cubicBezTo>
                  <a:pt x="261642" y="270043"/>
                  <a:pt x="271091" y="260594"/>
                  <a:pt x="271091" y="248945"/>
                </a:cubicBezTo>
                <a:cubicBezTo>
                  <a:pt x="271091" y="237296"/>
                  <a:pt x="261642" y="227848"/>
                  <a:pt x="249993" y="227848"/>
                </a:cubicBezTo>
                <a:cubicBezTo>
                  <a:pt x="241325" y="227848"/>
                  <a:pt x="233886" y="233086"/>
                  <a:pt x="230638" y="240563"/>
                </a:cubicBezTo>
                <a:lnTo>
                  <a:pt x="196025" y="240563"/>
                </a:lnTo>
                <a:lnTo>
                  <a:pt x="167107" y="194539"/>
                </a:lnTo>
                <a:cubicBezTo>
                  <a:pt x="186071" y="184480"/>
                  <a:pt x="199625" y="165592"/>
                  <a:pt x="202387" y="143380"/>
                </a:cubicBezTo>
                <a:close/>
                <a:moveTo>
                  <a:pt x="135541" y="185785"/>
                </a:moveTo>
                <a:cubicBezTo>
                  <a:pt x="107556" y="185785"/>
                  <a:pt x="84792" y="163020"/>
                  <a:pt x="84792" y="135045"/>
                </a:cubicBezTo>
                <a:cubicBezTo>
                  <a:pt x="84792" y="107071"/>
                  <a:pt x="107556" y="84296"/>
                  <a:pt x="135541" y="84296"/>
                </a:cubicBezTo>
                <a:cubicBezTo>
                  <a:pt x="163525" y="84296"/>
                  <a:pt x="186290" y="107071"/>
                  <a:pt x="186290" y="135045"/>
                </a:cubicBezTo>
                <a:cubicBezTo>
                  <a:pt x="186290" y="163020"/>
                  <a:pt x="163525" y="185785"/>
                  <a:pt x="135541" y="185785"/>
                </a:cubicBezTo>
                <a:close/>
              </a:path>
            </a:pathLst>
          </a:custGeom>
          <a:solidFill>
            <a:schemeClr val="tx1"/>
          </a:solidFill>
          <a:ln>
            <a:noFill/>
          </a:ln>
        </p:spPr>
        <p:txBody>
          <a:bodyPr spcFirstLastPara="1" wrap="square" lIns="91425" tIns="45700" rIns="91425" bIns="45700" anchor="ctr" anchorCtr="0">
            <a:noAutofit/>
          </a:bodyPr>
          <a:lstStyle/>
          <a:p>
            <a:pPr marL="0" marR="0" lvl="0" indent="0" defTabSz="914400" eaLnBrk="1" fontAlgn="auto" latinLnBrk="0" hangingPunct="0">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nvGrpSpPr>
          <p:cNvPr id="4" name="Group 3">
            <a:extLst>
              <a:ext uri="{FF2B5EF4-FFF2-40B4-BE49-F238E27FC236}">
                <a16:creationId xmlns:a16="http://schemas.microsoft.com/office/drawing/2014/main" id="{CA677DED-AC52-A558-A461-7E849DDC4F91}"/>
              </a:ext>
            </a:extLst>
          </p:cNvPr>
          <p:cNvGrpSpPr/>
          <p:nvPr/>
        </p:nvGrpSpPr>
        <p:grpSpPr>
          <a:xfrm>
            <a:off x="2862238" y="5948733"/>
            <a:ext cx="2965413" cy="3025146"/>
            <a:chOff x="2862238" y="5948734"/>
            <a:chExt cx="2965413" cy="3124963"/>
          </a:xfrm>
        </p:grpSpPr>
        <p:cxnSp>
          <p:nvCxnSpPr>
            <p:cNvPr id="105" name="Straight Connector 104">
              <a:extLst>
                <a:ext uri="{FF2B5EF4-FFF2-40B4-BE49-F238E27FC236}">
                  <a16:creationId xmlns:a16="http://schemas.microsoft.com/office/drawing/2014/main" id="{FB8F5943-3E1E-4FB3-8C52-AFB4914F464A}"/>
                </a:ext>
              </a:extLst>
            </p:cNvPr>
            <p:cNvCxnSpPr>
              <a:cxnSpLocks/>
            </p:cNvCxnSpPr>
            <p:nvPr/>
          </p:nvCxnSpPr>
          <p:spPr>
            <a:xfrm>
              <a:off x="2862238" y="5948734"/>
              <a:ext cx="0" cy="3107164"/>
            </a:xfrm>
            <a:prstGeom prst="line">
              <a:avLst/>
            </a:prstGeom>
            <a:ln w="95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6AB994B6-C2FA-E828-65AB-CF6DB19CB3C6}"/>
                </a:ext>
              </a:extLst>
            </p:cNvPr>
            <p:cNvCxnSpPr>
              <a:cxnSpLocks/>
            </p:cNvCxnSpPr>
            <p:nvPr/>
          </p:nvCxnSpPr>
          <p:spPr>
            <a:xfrm>
              <a:off x="4377741" y="5966533"/>
              <a:ext cx="0" cy="3107164"/>
            </a:xfrm>
            <a:prstGeom prst="line">
              <a:avLst/>
            </a:prstGeom>
            <a:ln w="95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054EE45D-8076-B21F-B5FB-D8FA04C51519}"/>
                </a:ext>
              </a:extLst>
            </p:cNvPr>
            <p:cNvCxnSpPr>
              <a:cxnSpLocks/>
            </p:cNvCxnSpPr>
            <p:nvPr/>
          </p:nvCxnSpPr>
          <p:spPr>
            <a:xfrm>
              <a:off x="5827651" y="5948734"/>
              <a:ext cx="0" cy="3107164"/>
            </a:xfrm>
            <a:prstGeom prst="line">
              <a:avLst/>
            </a:prstGeom>
            <a:ln w="95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6A680C79-1322-01D1-0EA9-0D42DA9CF6EA}"/>
              </a:ext>
            </a:extLst>
          </p:cNvPr>
          <p:cNvSpPr txBox="1"/>
          <p:nvPr/>
        </p:nvSpPr>
        <p:spPr>
          <a:xfrm>
            <a:off x="384251" y="6818284"/>
            <a:ext cx="953235" cy="400110"/>
          </a:xfrm>
          <a:prstGeom prst="rect">
            <a:avLst/>
          </a:prstGeom>
          <a:noFill/>
        </p:spPr>
        <p:txBody>
          <a:bodyPr wrap="square" lIns="0">
            <a:spAutoFit/>
          </a:bodyPr>
          <a:lstStyle/>
          <a:p>
            <a:pPr marL="0" marR="0" lvl="0" indent="0" algn="ctr" defTabSz="457200" rtl="0" eaLnBrk="1" fontAlgn="auto" latinLnBrk="0" hangingPunct="1">
              <a:spcBef>
                <a:spcPts val="0"/>
              </a:spcBef>
              <a:spcAft>
                <a:spcPts val="0"/>
              </a:spcAft>
              <a:buClrTx/>
              <a:buSzTx/>
              <a:buFontTx/>
              <a:buNone/>
              <a:tabLst/>
              <a:defRPr/>
            </a:pPr>
            <a:r>
              <a:rPr kumimoji="0" lang="en-US" sz="1000" b="1" u="none" strike="noStrike" kern="1200" cap="none" spc="0" normalizeH="0" baseline="0" noProof="0">
                <a:ln>
                  <a:noFill/>
                </a:ln>
                <a:effectLst/>
                <a:uLnTx/>
                <a:uFillTx/>
                <a:latin typeface="Poppins" pitchFamily="2" charset="77"/>
                <a:cs typeface="Poppins" pitchFamily="2" charset="77"/>
              </a:rPr>
              <a:t>STRATEJİK</a:t>
            </a:r>
            <a:br>
              <a:rPr kumimoji="0" lang="en-US" sz="1000" b="1" u="none" strike="noStrike" kern="1200" cap="none" spc="0" normalizeH="0" baseline="0" noProof="0">
                <a:ln>
                  <a:noFill/>
                </a:ln>
                <a:effectLst/>
                <a:uLnTx/>
                <a:uFillTx/>
                <a:latin typeface="Poppins ExtraBold" pitchFamily="2" charset="77"/>
                <a:cs typeface="Poppins ExtraBold" pitchFamily="2" charset="77"/>
              </a:rPr>
            </a:br>
            <a:r>
              <a:rPr kumimoji="0" lang="en-US" sz="1000" u="none" strike="noStrike" kern="1200" cap="none" spc="0" normalizeH="0" baseline="0" noProof="0">
                <a:ln>
                  <a:noFill/>
                </a:ln>
                <a:effectLst/>
                <a:uLnTx/>
                <a:uFillTx/>
                <a:latin typeface="Poppins" pitchFamily="2" charset="77"/>
                <a:cs typeface="Poppins" pitchFamily="2" charset="77"/>
              </a:rPr>
              <a:t>12-24 ay </a:t>
            </a:r>
          </a:p>
        </p:txBody>
      </p:sp>
      <p:sp>
        <p:nvSpPr>
          <p:cNvPr id="7" name="Slide Number Placeholder 5">
            <a:extLst>
              <a:ext uri="{FF2B5EF4-FFF2-40B4-BE49-F238E27FC236}">
                <a16:creationId xmlns:a16="http://schemas.microsoft.com/office/drawing/2014/main" id="{6A4A52F2-65AC-6918-8BDB-21DF0ECDBCF8}"/>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MEDYA TRENDLERİ ÇERÇEVESİ</a:t>
            </a:r>
            <a:endParaRPr lang="en-US" sz="600" b="1" spc="40">
              <a:latin typeface="Poppins" pitchFamily="2" charset="77"/>
              <a:cs typeface="Poppins" pitchFamily="2" charset="77"/>
            </a:endParaRPr>
          </a:p>
        </p:txBody>
      </p:sp>
    </p:spTree>
    <p:extLst>
      <p:ext uri="{BB962C8B-B14F-4D97-AF65-F5344CB8AC3E}">
        <p14:creationId xmlns:p14="http://schemas.microsoft.com/office/powerpoint/2010/main" val="1833747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63D69A65-80CC-DB4F-A3F6-8147AA3DB343}"/>
              </a:ext>
            </a:extLst>
          </p:cNvPr>
          <p:cNvSpPr txBox="1"/>
          <p:nvPr/>
        </p:nvSpPr>
        <p:spPr>
          <a:xfrm>
            <a:off x="914400" y="935188"/>
            <a:ext cx="6667134" cy="419089"/>
          </a:xfrm>
          <a:prstGeom prst="rect">
            <a:avLst/>
          </a:prstGeom>
          <a:noFill/>
        </p:spPr>
        <p:txBody>
          <a:bodyPr wrap="square" lIns="0" tIns="45720" rIns="91440" bIns="45720" anchor="t">
            <a:spAutoFit/>
          </a:bodyPr>
          <a:lstStyle/>
          <a:p>
            <a:pPr marL="0" marR="0" lvl="0" indent="0" algn="l" defTabSz="457200" rtl="0" eaLnBrk="1" fontAlgn="auto" latinLnBrk="0" hangingPunct="1">
              <a:lnSpc>
                <a:spcPts val="2800"/>
              </a:lnSpc>
              <a:spcBef>
                <a:spcPts val="0"/>
              </a:spcBef>
              <a:spcAft>
                <a:spcPts val="0"/>
              </a:spcAft>
              <a:buClrTx/>
              <a:buSzTx/>
              <a:buFontTx/>
              <a:buNone/>
              <a:tabLst/>
              <a:defRPr/>
            </a:pPr>
            <a:r>
              <a:rPr lang="en-US" sz="1600" b="1">
                <a:solidFill>
                  <a:srgbClr val="092656"/>
                </a:solidFill>
                <a:latin typeface="Poppins ExtraBold"/>
                <a:cs typeface="Poppins ExtraBold"/>
              </a:rPr>
              <a:t>SONUÇ</a:t>
            </a:r>
            <a:endParaRPr kumimoji="0" lang="en-US" sz="1600" b="1" u="none" strike="noStrike" kern="1200" cap="none" spc="0" normalizeH="0" baseline="0" noProof="0">
              <a:ln>
                <a:noFill/>
              </a:ln>
              <a:solidFill>
                <a:srgbClr val="092656"/>
              </a:solidFill>
              <a:effectLst/>
              <a:uLnTx/>
              <a:uFillTx/>
              <a:latin typeface="Poppins ExtraBold" pitchFamily="2" charset="77"/>
              <a:cs typeface="Poppins ExtraBold" pitchFamily="2" charset="77"/>
            </a:endParaRPr>
          </a:p>
        </p:txBody>
      </p:sp>
      <p:pic>
        <p:nvPicPr>
          <p:cNvPr id="17" name="Google Shape;429;p65" descr="GroupM_SingleColor_Logo_Navy_RGB.png">
            <a:extLst>
              <a:ext uri="{FF2B5EF4-FFF2-40B4-BE49-F238E27FC236}">
                <a16:creationId xmlns:a16="http://schemas.microsoft.com/office/drawing/2014/main" id="{C3ECBA99-A5D6-8C4F-8DB1-B388D0376228}"/>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2" name="Slide Number Placeholder 1">
            <a:extLst>
              <a:ext uri="{FF2B5EF4-FFF2-40B4-BE49-F238E27FC236}">
                <a16:creationId xmlns:a16="http://schemas.microsoft.com/office/drawing/2014/main" id="{3C2B1455-94FA-2338-0F55-C695AB6FFF62}"/>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16</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27" name="Triangle 26">
            <a:extLst>
              <a:ext uri="{FF2B5EF4-FFF2-40B4-BE49-F238E27FC236}">
                <a16:creationId xmlns:a16="http://schemas.microsoft.com/office/drawing/2014/main" id="{35063557-ABBE-93DA-78D8-18B56E63E570}"/>
              </a:ext>
            </a:extLst>
          </p:cNvPr>
          <p:cNvSpPr/>
          <p:nvPr/>
        </p:nvSpPr>
        <p:spPr>
          <a:xfrm rot="10800000">
            <a:off x="225534" y="1068768"/>
            <a:ext cx="395496" cy="3297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20" name="Text Placeholder 1">
            <a:extLst>
              <a:ext uri="{FF2B5EF4-FFF2-40B4-BE49-F238E27FC236}">
                <a16:creationId xmlns:a16="http://schemas.microsoft.com/office/drawing/2014/main" id="{576395BC-E373-3CA6-1DC4-314FD247D41A}"/>
              </a:ext>
            </a:extLst>
          </p:cNvPr>
          <p:cNvSpPr txBox="1">
            <a:spLocks/>
          </p:cNvSpPr>
          <p:nvPr/>
        </p:nvSpPr>
        <p:spPr>
          <a:xfrm>
            <a:off x="906693" y="1412541"/>
            <a:ext cx="6479321" cy="350451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0">
              <a:lnSpc>
                <a:spcPct val="100000"/>
              </a:lnSpc>
              <a:defRPr/>
            </a:pPr>
            <a:r>
              <a:rPr lang="en-US" sz="4400" dirty="0">
                <a:latin typeface="Poppins Light"/>
                <a:cs typeface="Poppins Light"/>
              </a:rPr>
              <a:t>Reklamcılık, sosyal ve teknolojik evrimin yaşandığı bir dönemde değişmez bir unsur olmaya devam etmektedir.</a:t>
            </a:r>
            <a:endParaRPr kumimoji="0" lang="en-US" sz="4400" u="none" strike="noStrike" kern="1200" cap="none" spc="0" normalizeH="0" baseline="0" noProof="0" dirty="0">
              <a:ln>
                <a:noFill/>
              </a:ln>
              <a:effectLst/>
              <a:uLnTx/>
              <a:uFillTx/>
              <a:latin typeface="Poppins Light"/>
              <a:cs typeface="Poppins Light"/>
              <a:sym typeface="Poppins"/>
            </a:endParaRPr>
          </a:p>
        </p:txBody>
      </p:sp>
      <p:sp>
        <p:nvSpPr>
          <p:cNvPr id="12" name="Text Placeholder 1">
            <a:extLst>
              <a:ext uri="{FF2B5EF4-FFF2-40B4-BE49-F238E27FC236}">
                <a16:creationId xmlns:a16="http://schemas.microsoft.com/office/drawing/2014/main" id="{A4567B0D-2355-F252-635F-67C1F831283D}"/>
              </a:ext>
            </a:extLst>
          </p:cNvPr>
          <p:cNvSpPr txBox="1">
            <a:spLocks/>
          </p:cNvSpPr>
          <p:nvPr/>
        </p:nvSpPr>
        <p:spPr>
          <a:xfrm>
            <a:off x="3684527" y="5451359"/>
            <a:ext cx="3386380" cy="4282196"/>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0">
              <a:lnSpc>
                <a:spcPct val="110000"/>
              </a:lnSpc>
              <a:defRPr/>
            </a:pPr>
            <a:r>
              <a:rPr lang="en-US" sz="1000" dirty="0">
                <a:cs typeface="Poppins"/>
              </a:rPr>
              <a:t>Seküler itici </a:t>
            </a:r>
            <a:r>
              <a:rPr lang="en-US" sz="1000" dirty="0" err="1">
                <a:cs typeface="Poppins"/>
              </a:rPr>
              <a:t>güçlerin</a:t>
            </a:r>
            <a:r>
              <a:rPr lang="en-US" sz="1000" dirty="0">
                <a:cs typeface="Poppins"/>
              </a:rPr>
              <a:t> </a:t>
            </a:r>
            <a:r>
              <a:rPr lang="en-US" sz="1000" dirty="0" err="1">
                <a:cs typeface="Poppins"/>
              </a:rPr>
              <a:t>dönüm</a:t>
            </a:r>
            <a:r>
              <a:rPr lang="en-US" sz="1000" dirty="0">
                <a:cs typeface="Poppins"/>
              </a:rPr>
              <a:t> noktasındayız </a:t>
            </a:r>
            <a:br>
              <a:rPr lang="en-US" sz="1000" dirty="0">
                <a:cs typeface="Poppins"/>
              </a:rPr>
            </a:br>
            <a:r>
              <a:rPr lang="en-US" sz="1000" dirty="0">
                <a:cs typeface="Poppins"/>
              </a:rPr>
              <a:t>GSYİH büyümesinin üzerinde ve ötesinde reklam büyümesi</a:t>
            </a:r>
            <a:br>
              <a:rPr lang="en-US" sz="1000" dirty="0">
                <a:cs typeface="Poppins"/>
              </a:rPr>
            </a:br>
            <a:r>
              <a:rPr lang="en-US" sz="1000" dirty="0">
                <a:cs typeface="Poppins"/>
              </a:rPr>
              <a:t>olgunlaşıyor, pandemi çalkantısı azalıyor ve dijital reklamcılığın dinamik yükselişi yavaşlıyor. Bu durum</a:t>
            </a:r>
            <a:br>
              <a:rPr lang="en-US" sz="1000" dirty="0">
                <a:cs typeface="Poppins"/>
              </a:rPr>
            </a:br>
            <a:r>
              <a:rPr lang="en-US" sz="1000" dirty="0">
                <a:cs typeface="Poppins"/>
              </a:rPr>
              <a:t>Önümüzdeki beş yıl boyunca orta tek haneli reklam </a:t>
            </a:r>
            <a:r>
              <a:rPr lang="en-US" sz="1000" dirty="0" err="1">
                <a:cs typeface="Poppins"/>
              </a:rPr>
              <a:t>büyümesi</a:t>
            </a:r>
            <a:r>
              <a:rPr lang="en-US" sz="1000" dirty="0">
                <a:cs typeface="Poppins"/>
              </a:rPr>
              <a:t> </a:t>
            </a:r>
            <a:r>
              <a:rPr lang="en-US" sz="1000" dirty="0" err="1">
                <a:cs typeface="Poppins"/>
              </a:rPr>
              <a:t>tahmini</a:t>
            </a:r>
            <a:r>
              <a:rPr lang="tr-TR" sz="1000" dirty="0">
                <a:cs typeface="Poppins"/>
              </a:rPr>
              <a:t>nin</a:t>
            </a:r>
            <a:r>
              <a:rPr lang="en-US" sz="1000" dirty="0">
                <a:cs typeface="Poppins"/>
              </a:rPr>
              <a:t> temelini oluşturmaktadır.</a:t>
            </a:r>
            <a:endParaRPr lang="en-US" sz="1000" dirty="0"/>
          </a:p>
          <a:p>
            <a:pPr marL="0">
              <a:lnSpc>
                <a:spcPct val="110000"/>
              </a:lnSpc>
              <a:defRPr/>
            </a:pPr>
            <a:r>
              <a:rPr lang="en-US" sz="1000" dirty="0">
                <a:ea typeface="+mj-lt"/>
                <a:cs typeface="+mj-lt"/>
              </a:rPr>
              <a:t>Ancak yapay zekanın reklam dünyası üzerindeki yaygın etkisi bunu değiştirebilir. İçerik ve görüntü oluşturma ve değiştirmenin sayısız yolu var </a:t>
            </a:r>
            <a:r>
              <a:rPr lang="tr-TR" sz="1000" dirty="0">
                <a:ea typeface="+mj-lt"/>
                <a:cs typeface="+mj-lt"/>
              </a:rPr>
              <a:t> </a:t>
            </a:r>
            <a:r>
              <a:rPr lang="en-US" sz="1000" dirty="0" err="1">
                <a:ea typeface="+mj-lt"/>
                <a:cs typeface="+mj-lt"/>
              </a:rPr>
              <a:t>izleyiciler</a:t>
            </a:r>
            <a:r>
              <a:rPr lang="en-US" sz="1000" dirty="0">
                <a:ea typeface="+mj-lt"/>
                <a:cs typeface="+mj-lt"/>
              </a:rPr>
              <a:t> ve tüketiciler ile onların zamanları ve dikkatleri için yarışan ve işleri reklamlarla sübvanse edilen medya sahipleri arasındaki değer alışverişini bozabilir.</a:t>
            </a:r>
          </a:p>
          <a:p>
            <a:pPr marL="0">
              <a:lnSpc>
                <a:spcPct val="110000"/>
              </a:lnSpc>
              <a:defRPr/>
            </a:pPr>
            <a:r>
              <a:rPr lang="en-US" sz="1000" dirty="0">
                <a:ea typeface="+mj-lt"/>
                <a:cs typeface="+mj-lt"/>
              </a:rPr>
              <a:t>Kaliteli içerik ve yapay zeka </a:t>
            </a:r>
            <a:r>
              <a:rPr lang="en-US" sz="1000" dirty="0" err="1">
                <a:ea typeface="+mj-lt"/>
                <a:cs typeface="+mj-lt"/>
              </a:rPr>
              <a:t>destekli</a:t>
            </a:r>
            <a:r>
              <a:rPr lang="en-US" sz="1000" dirty="0">
                <a:ea typeface="+mj-lt"/>
                <a:cs typeface="+mj-lt"/>
              </a:rPr>
              <a:t> </a:t>
            </a:r>
            <a:r>
              <a:rPr lang="en-US" sz="1000" dirty="0" err="1">
                <a:ea typeface="+mj-lt"/>
                <a:cs typeface="+mj-lt"/>
              </a:rPr>
              <a:t>girişimlerde</a:t>
            </a:r>
            <a:br>
              <a:rPr lang="en-US" sz="1000" dirty="0">
                <a:ea typeface="+mj-lt"/>
                <a:cs typeface="+mj-lt"/>
              </a:rPr>
            </a:br>
            <a:r>
              <a:rPr lang="en-US" sz="1000" dirty="0">
                <a:ea typeface="+mj-lt"/>
                <a:cs typeface="+mj-lt"/>
              </a:rPr>
              <a:t>daha hızlı büyümeye yol açabilir. Ya da daha düşük kaliteli </a:t>
            </a:r>
            <a:br>
              <a:rPr lang="en-US" sz="1000" dirty="0">
                <a:ea typeface="+mj-lt"/>
                <a:cs typeface="+mj-lt"/>
              </a:rPr>
            </a:br>
            <a:r>
              <a:rPr lang="en-US" sz="1000" dirty="0">
                <a:ea typeface="+mj-lt"/>
                <a:cs typeface="+mj-lt"/>
              </a:rPr>
              <a:t>içerik dibe doğru bir yarışı ve </a:t>
            </a:r>
            <a:r>
              <a:rPr lang="en-US" sz="1000" dirty="0" err="1">
                <a:ea typeface="+mj-lt"/>
                <a:cs typeface="+mj-lt"/>
              </a:rPr>
              <a:t>erozyonu</a:t>
            </a:r>
            <a:r>
              <a:rPr lang="en-US" sz="1000" dirty="0">
                <a:ea typeface="+mj-lt"/>
                <a:cs typeface="+mj-lt"/>
              </a:rPr>
              <a:t> </a:t>
            </a:r>
            <a:r>
              <a:rPr lang="en-US" sz="1000" dirty="0" err="1">
                <a:ea typeface="+mj-lt"/>
                <a:cs typeface="+mj-lt"/>
              </a:rPr>
              <a:t>körükleyebilir</a:t>
            </a:r>
            <a:r>
              <a:rPr lang="tr-TR" sz="1000" dirty="0">
                <a:ea typeface="+mj-lt"/>
                <a:cs typeface="+mj-lt"/>
              </a:rPr>
              <a:t> ve bu da </a:t>
            </a:r>
            <a:r>
              <a:rPr lang="en-US" sz="1000" dirty="0" err="1">
                <a:ea typeface="+mj-lt"/>
                <a:cs typeface="+mj-lt"/>
              </a:rPr>
              <a:t>izleyicilerin</a:t>
            </a:r>
            <a:r>
              <a:rPr lang="en-US" sz="1000" dirty="0">
                <a:ea typeface="+mj-lt"/>
                <a:cs typeface="+mj-lt"/>
              </a:rPr>
              <a:t> reklamlara duyduğu güvenin </a:t>
            </a:r>
            <a:r>
              <a:rPr lang="en-US" sz="1000" dirty="0" err="1">
                <a:ea typeface="+mj-lt"/>
                <a:cs typeface="+mj-lt"/>
              </a:rPr>
              <a:t>bir</a:t>
            </a:r>
            <a:r>
              <a:rPr lang="en-US" sz="1000" dirty="0">
                <a:ea typeface="+mj-lt"/>
                <a:cs typeface="+mj-lt"/>
              </a:rPr>
              <a:t> </a:t>
            </a:r>
            <a:r>
              <a:rPr lang="en-US" sz="1000" dirty="0" err="1">
                <a:ea typeface="+mj-lt"/>
                <a:cs typeface="+mj-lt"/>
              </a:rPr>
              <a:t>göstergesi</a:t>
            </a:r>
            <a:r>
              <a:rPr lang="tr-TR" sz="1000" dirty="0">
                <a:ea typeface="+mj-lt"/>
                <a:cs typeface="+mj-lt"/>
              </a:rPr>
              <a:t> olabilir</a:t>
            </a:r>
            <a:r>
              <a:rPr lang="en-US" sz="1000" dirty="0">
                <a:ea typeface="+mj-lt"/>
                <a:cs typeface="+mj-lt"/>
              </a:rPr>
              <a:t>. </a:t>
            </a:r>
          </a:p>
          <a:p>
            <a:pPr marL="0">
              <a:lnSpc>
                <a:spcPct val="110000"/>
              </a:lnSpc>
              <a:defRPr/>
            </a:pPr>
            <a:r>
              <a:rPr lang="en-US" sz="1000" dirty="0">
                <a:ea typeface="+mj-lt"/>
                <a:cs typeface="Poppins"/>
              </a:rPr>
              <a:t>Bu ortamda reklamverenler, bütçe tahsisi ve yapay zeka </a:t>
            </a:r>
            <a:r>
              <a:rPr lang="en-US" sz="1000" dirty="0" err="1">
                <a:ea typeface="+mj-lt"/>
                <a:cs typeface="Poppins"/>
              </a:rPr>
              <a:t>kullanımındaki</a:t>
            </a:r>
            <a:r>
              <a:rPr lang="en-US" sz="1000" dirty="0">
                <a:ea typeface="+mj-lt"/>
                <a:cs typeface="Poppins"/>
              </a:rPr>
              <a:t> </a:t>
            </a:r>
            <a:r>
              <a:rPr lang="en-US" sz="1000" dirty="0" err="1">
                <a:ea typeface="+mj-lt"/>
                <a:cs typeface="Poppins"/>
              </a:rPr>
              <a:t>seçimleri</a:t>
            </a:r>
            <a:r>
              <a:rPr lang="tr-TR" sz="1000" dirty="0">
                <a:ea typeface="+mj-lt"/>
                <a:cs typeface="Poppins"/>
              </a:rPr>
              <a:t> yönetmenin</a:t>
            </a:r>
            <a:r>
              <a:rPr lang="en-US" sz="1000" dirty="0">
                <a:ea typeface="+mj-lt"/>
                <a:cs typeface="Poppins"/>
              </a:rPr>
              <a:t> </a:t>
            </a:r>
            <a:r>
              <a:rPr lang="en-US" sz="1000" dirty="0" err="1">
                <a:ea typeface="+mj-lt"/>
                <a:cs typeface="Poppins"/>
              </a:rPr>
              <a:t>uzun</a:t>
            </a:r>
            <a:r>
              <a:rPr lang="en-US" sz="1000" dirty="0">
                <a:ea typeface="+mj-lt"/>
                <a:cs typeface="Poppins"/>
              </a:rPr>
              <a:t> vadeli sağlığı göz önünde bulundurularak bilinçli bir şekilde yapılması için proaktif yönergelere ve bu sularda gezinmek için doğru ortaklara sahip olarak iyi hizmet alacaktır. </a:t>
            </a:r>
            <a:endParaRPr lang="en-US" sz="1000" dirty="0">
              <a:ea typeface="+mj-lt"/>
            </a:endParaRPr>
          </a:p>
        </p:txBody>
      </p:sp>
      <p:sp>
        <p:nvSpPr>
          <p:cNvPr id="10" name="Rounded Rectangle 9">
            <a:extLst>
              <a:ext uri="{FF2B5EF4-FFF2-40B4-BE49-F238E27FC236}">
                <a16:creationId xmlns:a16="http://schemas.microsoft.com/office/drawing/2014/main" id="{39D4E12F-AA3E-2BB9-21E3-1D9886989F9D}"/>
              </a:ext>
            </a:extLst>
          </p:cNvPr>
          <p:cNvSpPr/>
          <p:nvPr/>
        </p:nvSpPr>
        <p:spPr>
          <a:xfrm rot="16200000">
            <a:off x="3435768" y="905059"/>
            <a:ext cx="737135" cy="6255375"/>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2B168304-1DAE-CF73-1943-0C9485A8781D}"/>
              </a:ext>
            </a:extLst>
          </p:cNvPr>
          <p:cNvSpPr/>
          <p:nvPr/>
        </p:nvSpPr>
        <p:spPr>
          <a:xfrm rot="16200000">
            <a:off x="1792627" y="2674689"/>
            <a:ext cx="768375" cy="4220360"/>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0B44B94A-7E3A-E4AD-705B-61C4ABDBD4A5}"/>
              </a:ext>
            </a:extLst>
          </p:cNvPr>
          <p:cNvSpPr/>
          <p:nvPr/>
        </p:nvSpPr>
        <p:spPr>
          <a:xfrm>
            <a:off x="67203" y="4411036"/>
            <a:ext cx="745045" cy="7510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73E36EC9-FC0E-5A15-B07A-783D0AE49688}"/>
              </a:ext>
            </a:extLst>
          </p:cNvPr>
          <p:cNvCxnSpPr>
            <a:cxnSpLocks/>
          </p:cNvCxnSpPr>
          <p:nvPr/>
        </p:nvCxnSpPr>
        <p:spPr>
          <a:xfrm>
            <a:off x="421905" y="5162943"/>
            <a:ext cx="0" cy="577759"/>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486FA64-2E3A-739B-6A9C-A4B51A1F65BB}"/>
              </a:ext>
            </a:extLst>
          </p:cNvPr>
          <p:cNvCxnSpPr>
            <a:cxnSpLocks/>
          </p:cNvCxnSpPr>
          <p:nvPr/>
        </p:nvCxnSpPr>
        <p:spPr>
          <a:xfrm flipH="1">
            <a:off x="408966" y="5706617"/>
            <a:ext cx="2715234"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37C4B7E-3C8F-31D5-F12B-1EFEC149B6BD}"/>
              </a:ext>
            </a:extLst>
          </p:cNvPr>
          <p:cNvCxnSpPr>
            <a:cxnSpLocks/>
          </p:cNvCxnSpPr>
          <p:nvPr/>
        </p:nvCxnSpPr>
        <p:spPr>
          <a:xfrm>
            <a:off x="3108453" y="5709881"/>
            <a:ext cx="0" cy="4348519"/>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 name="Rounded Rectangle 2">
            <a:extLst>
              <a:ext uri="{FF2B5EF4-FFF2-40B4-BE49-F238E27FC236}">
                <a16:creationId xmlns:a16="http://schemas.microsoft.com/office/drawing/2014/main" id="{A9B4F476-2CA4-3F56-E265-866B3C72E950}"/>
              </a:ext>
            </a:extLst>
          </p:cNvPr>
          <p:cNvSpPr/>
          <p:nvPr/>
        </p:nvSpPr>
        <p:spPr>
          <a:xfrm rot="16200000">
            <a:off x="4506400" y="2130433"/>
            <a:ext cx="737135" cy="2323571"/>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45C4EC17-8380-5374-EE5C-FA2E21CA2417}"/>
              </a:ext>
            </a:extLst>
          </p:cNvPr>
          <p:cNvCxnSpPr>
            <a:cxnSpLocks/>
          </p:cNvCxnSpPr>
          <p:nvPr/>
        </p:nvCxnSpPr>
        <p:spPr>
          <a:xfrm>
            <a:off x="421905" y="1447800"/>
            <a:ext cx="0" cy="3016159"/>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D070B8E-D4B5-7A3E-B89B-6C74E8BCC04B}"/>
              </a:ext>
            </a:extLst>
          </p:cNvPr>
          <p:cNvCxnSpPr>
            <a:cxnSpLocks/>
          </p:cNvCxnSpPr>
          <p:nvPr/>
        </p:nvCxnSpPr>
        <p:spPr>
          <a:xfrm>
            <a:off x="0" y="490497"/>
            <a:ext cx="471014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Slide Number Placeholder 5">
            <a:extLst>
              <a:ext uri="{FF2B5EF4-FFF2-40B4-BE49-F238E27FC236}">
                <a16:creationId xmlns:a16="http://schemas.microsoft.com/office/drawing/2014/main" id="{D2003FD8-9D83-7396-6C25-85284A266836}"/>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SONUÇ</a:t>
            </a:r>
            <a:endParaRPr lang="en-US" sz="600" b="1" spc="40">
              <a:latin typeface="Poppins" pitchFamily="2" charset="77"/>
              <a:cs typeface="Poppins" pitchFamily="2" charset="77"/>
            </a:endParaRPr>
          </a:p>
        </p:txBody>
      </p:sp>
    </p:spTree>
    <p:extLst>
      <p:ext uri="{BB962C8B-B14F-4D97-AF65-F5344CB8AC3E}">
        <p14:creationId xmlns:p14="http://schemas.microsoft.com/office/powerpoint/2010/main" val="3521108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a:extLst>
              <a:ext uri="{FF2B5EF4-FFF2-40B4-BE49-F238E27FC236}">
                <a16:creationId xmlns:a16="http://schemas.microsoft.com/office/drawing/2014/main" id="{1501F48E-2308-B120-5252-0DE11A4717BA}"/>
              </a:ext>
            </a:extLst>
          </p:cNvPr>
          <p:cNvGraphicFramePr>
            <a:graphicFrameLocks noGrp="1"/>
          </p:cNvGraphicFramePr>
          <p:nvPr>
            <p:extLst>
              <p:ext uri="{D42A27DB-BD31-4B8C-83A1-F6EECF244321}">
                <p14:modId xmlns:p14="http://schemas.microsoft.com/office/powerpoint/2010/main" val="421098751"/>
              </p:ext>
            </p:extLst>
          </p:nvPr>
        </p:nvGraphicFramePr>
        <p:xfrm>
          <a:off x="578620" y="1348741"/>
          <a:ext cx="6743700" cy="8226552"/>
        </p:xfrm>
        <a:graphic>
          <a:graphicData uri="http://schemas.openxmlformats.org/drawingml/2006/table">
            <a:tbl>
              <a:tblPr firstRow="1" bandRow="1">
                <a:tableStyleId>{5C22544A-7EE6-4342-B048-85BDC9FD1C3A}</a:tableStyleId>
              </a:tblPr>
              <a:tblGrid>
                <a:gridCol w="1031166">
                  <a:extLst>
                    <a:ext uri="{9D8B030D-6E8A-4147-A177-3AD203B41FA5}">
                      <a16:colId xmlns:a16="http://schemas.microsoft.com/office/drawing/2014/main" val="3171880451"/>
                    </a:ext>
                  </a:extLst>
                </a:gridCol>
                <a:gridCol w="470661">
                  <a:extLst>
                    <a:ext uri="{9D8B030D-6E8A-4147-A177-3AD203B41FA5}">
                      <a16:colId xmlns:a16="http://schemas.microsoft.com/office/drawing/2014/main" val="2816823378"/>
                    </a:ext>
                  </a:extLst>
                </a:gridCol>
                <a:gridCol w="489119">
                  <a:extLst>
                    <a:ext uri="{9D8B030D-6E8A-4147-A177-3AD203B41FA5}">
                      <a16:colId xmlns:a16="http://schemas.microsoft.com/office/drawing/2014/main" val="2430781688"/>
                    </a:ext>
                  </a:extLst>
                </a:gridCol>
                <a:gridCol w="516804">
                  <a:extLst>
                    <a:ext uri="{9D8B030D-6E8A-4147-A177-3AD203B41FA5}">
                      <a16:colId xmlns:a16="http://schemas.microsoft.com/office/drawing/2014/main" val="78380330"/>
                    </a:ext>
                  </a:extLst>
                </a:gridCol>
                <a:gridCol w="498347">
                  <a:extLst>
                    <a:ext uri="{9D8B030D-6E8A-4147-A177-3AD203B41FA5}">
                      <a16:colId xmlns:a16="http://schemas.microsoft.com/office/drawing/2014/main" val="2977281004"/>
                    </a:ext>
                  </a:extLst>
                </a:gridCol>
                <a:gridCol w="498347">
                  <a:extLst>
                    <a:ext uri="{9D8B030D-6E8A-4147-A177-3AD203B41FA5}">
                      <a16:colId xmlns:a16="http://schemas.microsoft.com/office/drawing/2014/main" val="4019051440"/>
                    </a:ext>
                  </a:extLst>
                </a:gridCol>
                <a:gridCol w="498347">
                  <a:extLst>
                    <a:ext uri="{9D8B030D-6E8A-4147-A177-3AD203B41FA5}">
                      <a16:colId xmlns:a16="http://schemas.microsoft.com/office/drawing/2014/main" val="3895303573"/>
                    </a:ext>
                  </a:extLst>
                </a:gridCol>
                <a:gridCol w="516804">
                  <a:extLst>
                    <a:ext uri="{9D8B030D-6E8A-4147-A177-3AD203B41FA5}">
                      <a16:colId xmlns:a16="http://schemas.microsoft.com/office/drawing/2014/main" val="2939722941"/>
                    </a:ext>
                  </a:extLst>
                </a:gridCol>
                <a:gridCol w="507576">
                  <a:extLst>
                    <a:ext uri="{9D8B030D-6E8A-4147-A177-3AD203B41FA5}">
                      <a16:colId xmlns:a16="http://schemas.microsoft.com/office/drawing/2014/main" val="4014277614"/>
                    </a:ext>
                  </a:extLst>
                </a:gridCol>
                <a:gridCol w="581405">
                  <a:extLst>
                    <a:ext uri="{9D8B030D-6E8A-4147-A177-3AD203B41FA5}">
                      <a16:colId xmlns:a16="http://schemas.microsoft.com/office/drawing/2014/main" val="2755369330"/>
                    </a:ext>
                  </a:extLst>
                </a:gridCol>
                <a:gridCol w="562947">
                  <a:extLst>
                    <a:ext uri="{9D8B030D-6E8A-4147-A177-3AD203B41FA5}">
                      <a16:colId xmlns:a16="http://schemas.microsoft.com/office/drawing/2014/main" val="3354403887"/>
                    </a:ext>
                  </a:extLst>
                </a:gridCol>
                <a:gridCol w="572177">
                  <a:extLst>
                    <a:ext uri="{9D8B030D-6E8A-4147-A177-3AD203B41FA5}">
                      <a16:colId xmlns:a16="http://schemas.microsoft.com/office/drawing/2014/main" val="745188475"/>
                    </a:ext>
                  </a:extLst>
                </a:gridCol>
              </a:tblGrid>
              <a:tr h="320040">
                <a:tc>
                  <a:txBody>
                    <a:bodyPr/>
                    <a:lstStyle/>
                    <a:p>
                      <a:r>
                        <a:rPr lang="en-US" sz="700" b="1" i="0">
                          <a:effectLst/>
                          <a:latin typeface="Poppins"/>
                          <a:cs typeface="Poppins"/>
                        </a:rPr>
                        <a:t>ABD Doları </a:t>
                      </a:r>
                      <a:br>
                        <a:rPr lang="en-US" sz="700" b="1" i="0">
                          <a:effectLst/>
                          <a:latin typeface="Poppins"/>
                          <a:cs typeface="Poppins"/>
                        </a:rPr>
                      </a:br>
                      <a:r>
                        <a:rPr lang="en-US" sz="700" b="1" i="0">
                          <a:effectLst/>
                          <a:latin typeface="Poppins"/>
                          <a:cs typeface="Poppins"/>
                        </a:rPr>
                        <a:t>Milyonlarca</a:t>
                      </a:r>
                    </a:p>
                  </a:txBody>
                  <a:tcPr marL="45720" marR="45720" marT="0" marB="0" anchor="ctr"/>
                </a:tc>
                <a:tc>
                  <a:txBody>
                    <a:bodyPr/>
                    <a:lstStyle/>
                    <a:p>
                      <a:pPr algn="r"/>
                      <a:r>
                        <a:rPr lang="en-US" sz="700" b="1" i="0">
                          <a:effectLst/>
                          <a:latin typeface="Poppins"/>
                          <a:cs typeface="Poppins"/>
                        </a:rPr>
                        <a:t>2018</a:t>
                      </a:r>
                    </a:p>
                  </a:txBody>
                  <a:tcPr marL="45720" marR="45720" marT="0" marB="0" anchor="ctr"/>
                </a:tc>
                <a:tc>
                  <a:txBody>
                    <a:bodyPr/>
                    <a:lstStyle/>
                    <a:p>
                      <a:pPr algn="r"/>
                      <a:r>
                        <a:rPr lang="en-US" sz="700" b="1" i="0">
                          <a:effectLst/>
                          <a:latin typeface="Poppins"/>
                          <a:cs typeface="Poppins"/>
                        </a:rPr>
                        <a:t>2019</a:t>
                      </a:r>
                    </a:p>
                  </a:txBody>
                  <a:tcPr marL="45720" marR="45720" marT="0" marB="0" anchor="ctr"/>
                </a:tc>
                <a:tc>
                  <a:txBody>
                    <a:bodyPr/>
                    <a:lstStyle/>
                    <a:p>
                      <a:pPr algn="r"/>
                      <a:r>
                        <a:rPr lang="en-US" sz="700" b="1" i="0">
                          <a:effectLst/>
                          <a:latin typeface="Poppins"/>
                          <a:cs typeface="Poppins"/>
                        </a:rPr>
                        <a:t>2020</a:t>
                      </a:r>
                    </a:p>
                  </a:txBody>
                  <a:tcPr marL="45720" marR="45720" marT="0" marB="0" anchor="ctr"/>
                </a:tc>
                <a:tc>
                  <a:txBody>
                    <a:bodyPr/>
                    <a:lstStyle/>
                    <a:p>
                      <a:pPr algn="r"/>
                      <a:r>
                        <a:rPr lang="en-US" sz="700" b="1" i="0">
                          <a:effectLst/>
                          <a:latin typeface="Poppins"/>
                          <a:cs typeface="Poppins"/>
                        </a:rPr>
                        <a:t>2021</a:t>
                      </a:r>
                    </a:p>
                  </a:txBody>
                  <a:tcPr marL="45720" marR="45720" marT="0" marB="0" anchor="ctr"/>
                </a:tc>
                <a:tc>
                  <a:txBody>
                    <a:bodyPr/>
                    <a:lstStyle/>
                    <a:p>
                      <a:pPr algn="r"/>
                      <a:r>
                        <a:rPr lang="en-US" sz="700" b="1" i="0">
                          <a:effectLst/>
                          <a:latin typeface="Poppins"/>
                          <a:cs typeface="Poppins"/>
                        </a:rPr>
                        <a:t>2022</a:t>
                      </a:r>
                    </a:p>
                  </a:txBody>
                  <a:tcPr marL="45720" marR="45720" marT="0" marB="0" anchor="ctr"/>
                </a:tc>
                <a:tc>
                  <a:txBody>
                    <a:bodyPr/>
                    <a:lstStyle/>
                    <a:p>
                      <a:pPr algn="r"/>
                      <a:r>
                        <a:rPr lang="en-US" sz="700" b="1" i="0">
                          <a:effectLst/>
                          <a:latin typeface="Poppins"/>
                          <a:cs typeface="Poppins"/>
                        </a:rPr>
                        <a:t>2023</a:t>
                      </a:r>
                    </a:p>
                  </a:txBody>
                  <a:tcPr marL="45720" marR="45720" marT="0" marB="0" anchor="ctr"/>
                </a:tc>
                <a:tc>
                  <a:txBody>
                    <a:bodyPr/>
                    <a:lstStyle/>
                    <a:p>
                      <a:pPr algn="r"/>
                      <a:r>
                        <a:rPr lang="en-US" sz="700" b="1" i="0">
                          <a:effectLst/>
                          <a:latin typeface="Poppins"/>
                          <a:cs typeface="Poppins"/>
                        </a:rPr>
                        <a:t>2024</a:t>
                      </a:r>
                    </a:p>
                  </a:txBody>
                  <a:tcPr marL="45720" marR="45720" marT="0" marB="0" anchor="ctr"/>
                </a:tc>
                <a:tc>
                  <a:txBody>
                    <a:bodyPr/>
                    <a:lstStyle/>
                    <a:p>
                      <a:pPr algn="r"/>
                      <a:r>
                        <a:rPr lang="en-US" sz="700" b="1" i="0">
                          <a:effectLst/>
                          <a:latin typeface="Poppins"/>
                          <a:cs typeface="Poppins"/>
                        </a:rPr>
                        <a:t>2025</a:t>
                      </a:r>
                    </a:p>
                  </a:txBody>
                  <a:tcPr marL="45720" marR="45720" marT="0" marB="0" anchor="ctr"/>
                </a:tc>
                <a:tc>
                  <a:txBody>
                    <a:bodyPr/>
                    <a:lstStyle/>
                    <a:p>
                      <a:pPr algn="r"/>
                      <a:r>
                        <a:rPr lang="en-US" sz="700" b="1" i="0">
                          <a:effectLst/>
                          <a:latin typeface="Poppins"/>
                          <a:cs typeface="Poppins"/>
                        </a:rPr>
                        <a:t>2026</a:t>
                      </a:r>
                    </a:p>
                  </a:txBody>
                  <a:tcPr marL="45720" marR="45720" marT="0" marB="0" anchor="ctr"/>
                </a:tc>
                <a:tc>
                  <a:txBody>
                    <a:bodyPr/>
                    <a:lstStyle/>
                    <a:p>
                      <a:pPr algn="r"/>
                      <a:r>
                        <a:rPr lang="en-US" sz="700" b="1" i="0">
                          <a:effectLst/>
                          <a:latin typeface="Poppins"/>
                          <a:cs typeface="Poppins"/>
                        </a:rPr>
                        <a:t>2027</a:t>
                      </a:r>
                    </a:p>
                  </a:txBody>
                  <a:tcPr marL="45720" marR="45720" marT="0" marB="0" anchor="ctr"/>
                </a:tc>
                <a:tc>
                  <a:txBody>
                    <a:bodyPr/>
                    <a:lstStyle/>
                    <a:p>
                      <a:pPr algn="r"/>
                      <a:r>
                        <a:rPr lang="en-US" sz="700" b="1" i="0">
                          <a:effectLst/>
                          <a:latin typeface="Poppins"/>
                          <a:cs typeface="Poppins"/>
                        </a:rPr>
                        <a:t>2028</a:t>
                      </a:r>
                    </a:p>
                  </a:txBody>
                  <a:tcPr marL="45720" marR="45720" marT="0" marB="0" anchor="ctr"/>
                </a:tc>
                <a:extLst>
                  <a:ext uri="{0D108BD9-81ED-4DB2-BD59-A6C34878D82A}">
                    <a16:rowId xmlns:a16="http://schemas.microsoft.com/office/drawing/2014/main" val="122114650"/>
                  </a:ext>
                </a:extLst>
              </a:tr>
              <a:tr h="164592">
                <a:tc>
                  <a:txBody>
                    <a:bodyPr/>
                    <a:lstStyle/>
                    <a:p>
                      <a:r>
                        <a:rPr lang="en-US" sz="550" b="1" i="0" kern="1200">
                          <a:solidFill>
                            <a:schemeClr val="dk1"/>
                          </a:solidFill>
                          <a:effectLst/>
                          <a:latin typeface="Poppins"/>
                          <a:ea typeface="+mn-ea"/>
                          <a:cs typeface="Poppins"/>
                        </a:rPr>
                        <a:t>TV / Pro. Video</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$156,955.8 </a:t>
                      </a:r>
                    </a:p>
                  </a:txBody>
                  <a:tcPr marL="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$154,649.6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$136,177.5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$154,937.9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$157,983.2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$158,307.1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$161,440.7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$165,009.8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$167,710.8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$170,088.7 </a:t>
                      </a:r>
                    </a:p>
                  </a:txBody>
                  <a:tcPr marL="45720" marR="45720" marT="0" marB="0" anchor="ctr">
                    <a:solidFill>
                      <a:schemeClr val="bg1">
                        <a:lumMod val="95000"/>
                      </a:schemeClr>
                    </a:solidFill>
                  </a:tcPr>
                </a:tc>
                <a:tc>
                  <a:txBody>
                    <a:bodyPr/>
                    <a:lstStyle/>
                    <a:p>
                      <a:pPr algn="r"/>
                      <a:r>
                        <a:rPr lang="en-US" sz="550" b="0" i="0" kern="1200">
                          <a:solidFill>
                            <a:schemeClr val="dk1"/>
                          </a:solidFill>
                          <a:effectLst/>
                          <a:latin typeface="Poppins"/>
                          <a:ea typeface="+mn-ea"/>
                          <a:cs typeface="Poppins"/>
                        </a:rPr>
                        <a:t>$172,951.0 </a:t>
                      </a:r>
                    </a:p>
                  </a:txBody>
                  <a:tcPr marL="45720" marR="45720" marT="0" marB="0" anchor="ctr">
                    <a:solidFill>
                      <a:schemeClr val="bg1">
                        <a:lumMod val="95000"/>
                      </a:schemeClr>
                    </a:solidFill>
                  </a:tcPr>
                </a:tc>
                <a:extLst>
                  <a:ext uri="{0D108BD9-81ED-4DB2-BD59-A6C34878D82A}">
                    <a16:rowId xmlns:a16="http://schemas.microsoft.com/office/drawing/2014/main" val="1227118232"/>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0.3%</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-1.5%</a:t>
                      </a:r>
                    </a:p>
                  </a:txBody>
                  <a:tcPr marL="45720" marR="45720" marT="0" marB="0" anchor="ctr">
                    <a:solidFill>
                      <a:schemeClr val="bg1">
                        <a:lumMod val="95000"/>
                      </a:schemeClr>
                    </a:solidFill>
                  </a:tcPr>
                </a:tc>
                <a:tc>
                  <a:txBody>
                    <a:bodyPr/>
                    <a:lstStyle/>
                    <a:p>
                      <a:pPr algn="r"/>
                      <a:r>
                        <a:rPr lang="en-US" sz="550" b="0" i="0">
                          <a:latin typeface="Poppins"/>
                          <a:cs typeface="Poppins"/>
                        </a:rPr>
                        <a:t>-11.9%</a:t>
                      </a:r>
                    </a:p>
                  </a:txBody>
                  <a:tcPr marL="45720" marR="45720" marT="0" marB="0" anchor="ctr">
                    <a:solidFill>
                      <a:schemeClr val="bg1">
                        <a:lumMod val="95000"/>
                      </a:schemeClr>
                    </a:solidFill>
                  </a:tcPr>
                </a:tc>
                <a:tc>
                  <a:txBody>
                    <a:bodyPr/>
                    <a:lstStyle/>
                    <a:p>
                      <a:pPr algn="r"/>
                      <a:r>
                        <a:rPr lang="en-US" sz="550" b="0" i="0">
                          <a:latin typeface="Poppins"/>
                          <a:cs typeface="Poppins"/>
                        </a:rPr>
                        <a:t>13.8%</a:t>
                      </a:r>
                    </a:p>
                  </a:txBody>
                  <a:tcPr marL="45720" marR="45720" marT="0" marB="0" anchor="ctr">
                    <a:solidFill>
                      <a:schemeClr val="bg1">
                        <a:lumMod val="95000"/>
                      </a:schemeClr>
                    </a:solidFill>
                  </a:tcPr>
                </a:tc>
                <a:tc>
                  <a:txBody>
                    <a:bodyPr/>
                    <a:lstStyle/>
                    <a:p>
                      <a:pPr algn="r"/>
                      <a:r>
                        <a:rPr lang="en-US" sz="550" b="0" i="0">
                          <a:latin typeface="Poppins"/>
                          <a:cs typeface="Poppins"/>
                        </a:rPr>
                        <a:t>2.0%</a:t>
                      </a:r>
                    </a:p>
                  </a:txBody>
                  <a:tcPr marL="45720" marR="45720" marT="0" marB="0" anchor="ctr">
                    <a:solidFill>
                      <a:schemeClr val="bg1">
                        <a:lumMod val="95000"/>
                      </a:schemeClr>
                    </a:solidFill>
                  </a:tcPr>
                </a:tc>
                <a:tc>
                  <a:txBody>
                    <a:bodyPr/>
                    <a:lstStyle/>
                    <a:p>
                      <a:pPr algn="r"/>
                      <a:r>
                        <a:rPr lang="en-US" sz="550" b="0" i="0">
                          <a:latin typeface="Poppins"/>
                          <a:cs typeface="Poppins"/>
                        </a:rPr>
                        <a:t>0.2%</a:t>
                      </a:r>
                    </a:p>
                  </a:txBody>
                  <a:tcPr marL="45720" marR="45720" marT="0" marB="0" anchor="ctr">
                    <a:solidFill>
                      <a:schemeClr val="bg1">
                        <a:lumMod val="95000"/>
                      </a:schemeClr>
                    </a:solidFill>
                  </a:tcPr>
                </a:tc>
                <a:tc>
                  <a:txBody>
                    <a:bodyPr/>
                    <a:lstStyle/>
                    <a:p>
                      <a:pPr algn="r"/>
                      <a:r>
                        <a:rPr lang="en-US" sz="550" b="0" i="0">
                          <a:latin typeface="Poppins"/>
                          <a:cs typeface="Poppins"/>
                        </a:rPr>
                        <a:t>2.0%</a:t>
                      </a:r>
                    </a:p>
                  </a:txBody>
                  <a:tcPr marL="45720" marR="45720" marT="0" marB="0" anchor="ctr">
                    <a:solidFill>
                      <a:schemeClr val="bg1">
                        <a:lumMod val="95000"/>
                      </a:schemeClr>
                    </a:solidFill>
                  </a:tcPr>
                </a:tc>
                <a:tc>
                  <a:txBody>
                    <a:bodyPr/>
                    <a:lstStyle/>
                    <a:p>
                      <a:pPr algn="r"/>
                      <a:r>
                        <a:rPr lang="en-US" sz="550" b="0" i="0">
                          <a:latin typeface="Poppins"/>
                          <a:cs typeface="Poppins"/>
                        </a:rPr>
                        <a:t>2.2%</a:t>
                      </a:r>
                    </a:p>
                  </a:txBody>
                  <a:tcPr marL="45720" marR="45720" marT="0" marB="0" anchor="ctr">
                    <a:solidFill>
                      <a:schemeClr val="bg1">
                        <a:lumMod val="95000"/>
                      </a:schemeClr>
                    </a:solidFill>
                  </a:tcPr>
                </a:tc>
                <a:tc>
                  <a:txBody>
                    <a:bodyPr/>
                    <a:lstStyle/>
                    <a:p>
                      <a:pPr algn="r"/>
                      <a:r>
                        <a:rPr lang="en-US" sz="550" b="0" i="0">
                          <a:latin typeface="Poppins"/>
                          <a:cs typeface="Poppins"/>
                        </a:rPr>
                        <a:t>1.6%</a:t>
                      </a:r>
                    </a:p>
                  </a:txBody>
                  <a:tcPr marL="45720" marR="45720" marT="0" marB="0" anchor="ctr">
                    <a:solidFill>
                      <a:schemeClr val="bg1">
                        <a:lumMod val="95000"/>
                      </a:schemeClr>
                    </a:solidFill>
                  </a:tcPr>
                </a:tc>
                <a:tc>
                  <a:txBody>
                    <a:bodyPr/>
                    <a:lstStyle/>
                    <a:p>
                      <a:pPr algn="r"/>
                      <a:r>
                        <a:rPr lang="en-US" sz="550" b="0" i="0">
                          <a:latin typeface="Poppins"/>
                          <a:cs typeface="Poppins"/>
                        </a:rPr>
                        <a:t>1.4%</a:t>
                      </a:r>
                    </a:p>
                  </a:txBody>
                  <a:tcPr marL="45720" marR="45720" marT="0" marB="0" anchor="ctr">
                    <a:solidFill>
                      <a:schemeClr val="bg1">
                        <a:lumMod val="95000"/>
                      </a:schemeClr>
                    </a:solidFill>
                  </a:tcPr>
                </a:tc>
                <a:tc>
                  <a:txBody>
                    <a:bodyPr/>
                    <a:lstStyle/>
                    <a:p>
                      <a:pPr algn="r"/>
                      <a:r>
                        <a:rPr lang="en-US" sz="550" b="0" i="0">
                          <a:latin typeface="Poppins"/>
                          <a:cs typeface="Poppins"/>
                        </a:rPr>
                        <a:t>1.7%</a:t>
                      </a:r>
                    </a:p>
                  </a:txBody>
                  <a:tcPr marL="45720" marR="45720" marT="0" marB="0" anchor="ctr">
                    <a:solidFill>
                      <a:schemeClr val="bg1">
                        <a:lumMod val="95000"/>
                      </a:schemeClr>
                    </a:solidFill>
                  </a:tcPr>
                </a:tc>
                <a:extLst>
                  <a:ext uri="{0D108BD9-81ED-4DB2-BD59-A6C34878D82A}">
                    <a16:rowId xmlns:a16="http://schemas.microsoft.com/office/drawing/2014/main" val="1825550842"/>
                  </a:ext>
                </a:extLst>
              </a:tr>
              <a:tr h="164592">
                <a:tc>
                  <a:txBody>
                    <a:bodyPr/>
                    <a:lstStyle/>
                    <a:p>
                      <a:r>
                        <a:rPr lang="en-US" sz="550" b="1"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27.5%</a:t>
                      </a:r>
                    </a:p>
                  </a:txBody>
                  <a:tcPr marL="45720" marR="45720" marT="0" marB="0" anchor="ctr">
                    <a:solidFill>
                      <a:schemeClr val="bg1">
                        <a:lumMod val="95000"/>
                      </a:schemeClr>
                    </a:solidFill>
                  </a:tcPr>
                </a:tc>
                <a:tc>
                  <a:txBody>
                    <a:bodyPr/>
                    <a:lstStyle/>
                    <a:p>
                      <a:pPr algn="r"/>
                      <a:r>
                        <a:rPr lang="en-US" sz="550" b="0" i="0">
                          <a:latin typeface="Poppins"/>
                          <a:cs typeface="Poppins"/>
                        </a:rPr>
                        <a:t>24.6%</a:t>
                      </a:r>
                    </a:p>
                  </a:txBody>
                  <a:tcPr marL="45720" marR="45720" marT="0" marB="0" anchor="ctr">
                    <a:solidFill>
                      <a:schemeClr val="bg1">
                        <a:lumMod val="95000"/>
                      </a:schemeClr>
                    </a:solidFill>
                  </a:tcPr>
                </a:tc>
                <a:tc>
                  <a:txBody>
                    <a:bodyPr/>
                    <a:lstStyle/>
                    <a:p>
                      <a:pPr algn="r"/>
                      <a:r>
                        <a:rPr lang="en-US" sz="550" b="0" i="0">
                          <a:latin typeface="Poppins"/>
                          <a:cs typeface="Poppins"/>
                        </a:rPr>
                        <a:t>21.9%</a:t>
                      </a:r>
                    </a:p>
                  </a:txBody>
                  <a:tcPr marL="45720" marR="45720" marT="0" marB="0" anchor="ctr">
                    <a:solidFill>
                      <a:schemeClr val="bg1">
                        <a:lumMod val="95000"/>
                      </a:schemeClr>
                    </a:solidFill>
                  </a:tcPr>
                </a:tc>
                <a:tc>
                  <a:txBody>
                    <a:bodyPr/>
                    <a:lstStyle/>
                    <a:p>
                      <a:pPr algn="r"/>
                      <a:r>
                        <a:rPr lang="en-US" sz="550" b="0" i="0">
                          <a:latin typeface="Poppins"/>
                          <a:cs typeface="Poppins"/>
                        </a:rPr>
                        <a:t>20.0%</a:t>
                      </a:r>
                    </a:p>
                  </a:txBody>
                  <a:tcPr marL="45720" marR="45720" marT="0" marB="0" anchor="ctr">
                    <a:solidFill>
                      <a:schemeClr val="bg1">
                        <a:lumMod val="95000"/>
                      </a:schemeClr>
                    </a:solidFill>
                  </a:tcPr>
                </a:tc>
                <a:tc>
                  <a:txBody>
                    <a:bodyPr/>
                    <a:lstStyle/>
                    <a:p>
                      <a:pPr algn="r"/>
                      <a:r>
                        <a:rPr lang="en-US" sz="550" b="0" i="0">
                          <a:latin typeface="Poppins"/>
                          <a:cs typeface="Poppins"/>
                        </a:rPr>
                        <a:t>19.1%</a:t>
                      </a:r>
                    </a:p>
                  </a:txBody>
                  <a:tcPr marL="45720" marR="45720" marT="0" marB="0" anchor="ctr">
                    <a:solidFill>
                      <a:schemeClr val="bg1">
                        <a:lumMod val="95000"/>
                      </a:schemeClr>
                    </a:solidFill>
                  </a:tcPr>
                </a:tc>
                <a:tc>
                  <a:txBody>
                    <a:bodyPr/>
                    <a:lstStyle/>
                    <a:p>
                      <a:pPr algn="r"/>
                      <a:r>
                        <a:rPr lang="en-US" sz="550" b="0" i="0">
                          <a:latin typeface="Poppins"/>
                          <a:cs typeface="Poppins"/>
                        </a:rPr>
                        <a:t>18.1%</a:t>
                      </a:r>
                    </a:p>
                  </a:txBody>
                  <a:tcPr marL="45720" marR="45720" marT="0" marB="0" anchor="ctr">
                    <a:solidFill>
                      <a:schemeClr val="bg1">
                        <a:lumMod val="95000"/>
                      </a:schemeClr>
                    </a:solidFill>
                  </a:tcPr>
                </a:tc>
                <a:tc>
                  <a:txBody>
                    <a:bodyPr/>
                    <a:lstStyle/>
                    <a:p>
                      <a:pPr algn="r"/>
                      <a:r>
                        <a:rPr lang="en-US" sz="550" b="0" i="0">
                          <a:latin typeface="Poppins"/>
                          <a:cs typeface="Poppins"/>
                        </a:rPr>
                        <a:t>17.4%</a:t>
                      </a:r>
                    </a:p>
                  </a:txBody>
                  <a:tcPr marL="45720" marR="45720" marT="0" marB="0" anchor="ctr">
                    <a:solidFill>
                      <a:schemeClr val="bg1">
                        <a:lumMod val="95000"/>
                      </a:schemeClr>
                    </a:solidFill>
                  </a:tcPr>
                </a:tc>
                <a:tc>
                  <a:txBody>
                    <a:bodyPr/>
                    <a:lstStyle/>
                    <a:p>
                      <a:pPr algn="r"/>
                      <a:r>
                        <a:rPr lang="en-US" sz="550" b="0" i="0">
                          <a:latin typeface="Poppins"/>
                          <a:cs typeface="Poppins"/>
                        </a:rPr>
                        <a:t>16.9%</a:t>
                      </a:r>
                    </a:p>
                  </a:txBody>
                  <a:tcPr marL="45720" marR="45720" marT="0" marB="0" anchor="ctr">
                    <a:solidFill>
                      <a:schemeClr val="bg1">
                        <a:lumMod val="95000"/>
                      </a:schemeClr>
                    </a:solidFill>
                  </a:tcPr>
                </a:tc>
                <a:tc>
                  <a:txBody>
                    <a:bodyPr/>
                    <a:lstStyle/>
                    <a:p>
                      <a:pPr algn="r"/>
                      <a:r>
                        <a:rPr lang="en-US" sz="550" b="0" i="0">
                          <a:latin typeface="Poppins"/>
                          <a:cs typeface="Poppins"/>
                        </a:rPr>
                        <a:t>16.3%</a:t>
                      </a:r>
                    </a:p>
                  </a:txBody>
                  <a:tcPr marL="45720" marR="45720" marT="0" marB="0" anchor="ctr">
                    <a:solidFill>
                      <a:schemeClr val="bg1">
                        <a:lumMod val="95000"/>
                      </a:schemeClr>
                    </a:solidFill>
                  </a:tcPr>
                </a:tc>
                <a:tc>
                  <a:txBody>
                    <a:bodyPr/>
                    <a:lstStyle/>
                    <a:p>
                      <a:pPr algn="r"/>
                      <a:r>
                        <a:rPr lang="en-US" sz="550" b="0" i="0">
                          <a:latin typeface="Poppins"/>
                          <a:cs typeface="Poppins"/>
                        </a:rPr>
                        <a:t>15.7%</a:t>
                      </a:r>
                    </a:p>
                  </a:txBody>
                  <a:tcPr marL="45720" marR="45720" marT="0" marB="0" anchor="ctr">
                    <a:solidFill>
                      <a:schemeClr val="bg1">
                        <a:lumMod val="95000"/>
                      </a:schemeClr>
                    </a:solidFill>
                  </a:tcPr>
                </a:tc>
                <a:tc>
                  <a:txBody>
                    <a:bodyPr/>
                    <a:lstStyle/>
                    <a:p>
                      <a:pPr algn="r"/>
                      <a:r>
                        <a:rPr lang="en-US" sz="550" b="0" i="0">
                          <a:latin typeface="Poppins"/>
                          <a:cs typeface="Poppins"/>
                        </a:rPr>
                        <a:t>15.1%</a:t>
                      </a:r>
                    </a:p>
                  </a:txBody>
                  <a:tcPr marL="45720" marR="45720" marT="0" marB="0" anchor="ctr">
                    <a:solidFill>
                      <a:schemeClr val="bg1">
                        <a:lumMod val="95000"/>
                      </a:schemeClr>
                    </a:solidFill>
                  </a:tcPr>
                </a:tc>
                <a:extLst>
                  <a:ext uri="{0D108BD9-81ED-4DB2-BD59-A6C34878D82A}">
                    <a16:rowId xmlns:a16="http://schemas.microsoft.com/office/drawing/2014/main" val="488777902"/>
                  </a:ext>
                </a:extLst>
              </a:tr>
              <a:tr h="164592">
                <a:tc>
                  <a:txBody>
                    <a:bodyPr/>
                    <a:lstStyle/>
                    <a:p>
                      <a:r>
                        <a:rPr lang="en-US" sz="550" b="1" i="0">
                          <a:effectLst/>
                          <a:latin typeface="Poppins"/>
                          <a:cs typeface="Poppins"/>
                        </a:rPr>
                        <a:t> Geleneksel TV</a:t>
                      </a:r>
                    </a:p>
                  </a:txBody>
                  <a:tcPr marL="45720" marR="45720" marT="0" marB="0" anchor="ctr">
                    <a:solidFill>
                      <a:schemeClr val="bg1">
                        <a:lumMod val="95000"/>
                      </a:schemeClr>
                    </a:solidFill>
                  </a:tcPr>
                </a:tc>
                <a:tc>
                  <a:txBody>
                    <a:bodyPr/>
                    <a:lstStyle/>
                    <a:p>
                      <a:pPr algn="r"/>
                      <a:r>
                        <a:rPr lang="en-US" sz="550" b="0" i="0">
                          <a:latin typeface="Poppins"/>
                          <a:cs typeface="Poppins"/>
                        </a:rPr>
                        <a:t>148,220.7 </a:t>
                      </a:r>
                    </a:p>
                  </a:txBody>
                  <a:tcPr marL="45720" marR="45720" marT="0" marB="0" anchor="ctr">
                    <a:solidFill>
                      <a:schemeClr val="bg1">
                        <a:lumMod val="95000"/>
                      </a:schemeClr>
                    </a:solidFill>
                  </a:tcPr>
                </a:tc>
                <a:tc>
                  <a:txBody>
                    <a:bodyPr/>
                    <a:lstStyle/>
                    <a:p>
                      <a:pPr algn="r"/>
                      <a:r>
                        <a:rPr lang="en-US" sz="550" b="0" i="0">
                          <a:latin typeface="Poppins"/>
                          <a:cs typeface="Poppins"/>
                        </a:rPr>
                        <a:t>144,518.4 </a:t>
                      </a:r>
                    </a:p>
                  </a:txBody>
                  <a:tcPr marL="45720" marR="45720" marT="0" marB="0" anchor="ctr">
                    <a:solidFill>
                      <a:schemeClr val="bg1">
                        <a:lumMod val="95000"/>
                      </a:schemeClr>
                    </a:solidFill>
                  </a:tcPr>
                </a:tc>
                <a:tc>
                  <a:txBody>
                    <a:bodyPr/>
                    <a:lstStyle/>
                    <a:p>
                      <a:pPr algn="r"/>
                      <a:r>
                        <a:rPr lang="en-US" sz="550" b="0" i="0">
                          <a:latin typeface="Poppins"/>
                          <a:cs typeface="Poppins"/>
                        </a:rPr>
                        <a:t>123,312.2 </a:t>
                      </a:r>
                    </a:p>
                  </a:txBody>
                  <a:tcPr marL="45720" marR="45720" marT="0" marB="0" anchor="ctr">
                    <a:solidFill>
                      <a:schemeClr val="bg1">
                        <a:lumMod val="95000"/>
                      </a:schemeClr>
                    </a:solidFill>
                  </a:tcPr>
                </a:tc>
                <a:tc>
                  <a:txBody>
                    <a:bodyPr/>
                    <a:lstStyle/>
                    <a:p>
                      <a:pPr algn="r"/>
                      <a:r>
                        <a:rPr lang="en-US" sz="550" b="0" i="0">
                          <a:latin typeface="Poppins"/>
                          <a:cs typeface="Poppins"/>
                        </a:rPr>
                        <a:t>136,782.6 </a:t>
                      </a:r>
                    </a:p>
                  </a:txBody>
                  <a:tcPr marL="45720" marR="45720" marT="0" marB="0" anchor="ctr">
                    <a:solidFill>
                      <a:schemeClr val="bg1">
                        <a:lumMod val="95000"/>
                      </a:schemeClr>
                    </a:solidFill>
                  </a:tcPr>
                </a:tc>
                <a:tc>
                  <a:txBody>
                    <a:bodyPr/>
                    <a:lstStyle/>
                    <a:p>
                      <a:pPr algn="r"/>
                      <a:r>
                        <a:rPr lang="en-US" sz="550" b="0" i="0">
                          <a:latin typeface="Poppins"/>
                          <a:cs typeface="Poppins"/>
                        </a:rPr>
                        <a:t>135,103.7 </a:t>
                      </a:r>
                    </a:p>
                  </a:txBody>
                  <a:tcPr marL="45720" marR="45720" marT="0" marB="0" anchor="ctr">
                    <a:solidFill>
                      <a:schemeClr val="bg1">
                        <a:lumMod val="95000"/>
                      </a:schemeClr>
                    </a:solidFill>
                  </a:tcPr>
                </a:tc>
                <a:tc>
                  <a:txBody>
                    <a:bodyPr/>
                    <a:lstStyle/>
                    <a:p>
                      <a:pPr algn="r"/>
                      <a:r>
                        <a:rPr lang="en-US" sz="550" b="0" i="0">
                          <a:latin typeface="Poppins"/>
                          <a:cs typeface="Poppins"/>
                        </a:rPr>
                        <a:t>132,411.7 </a:t>
                      </a:r>
                    </a:p>
                  </a:txBody>
                  <a:tcPr marL="45720" marR="45720" marT="0" marB="0" anchor="ctr">
                    <a:solidFill>
                      <a:schemeClr val="bg1">
                        <a:lumMod val="95000"/>
                      </a:schemeClr>
                    </a:solidFill>
                  </a:tcPr>
                </a:tc>
                <a:tc>
                  <a:txBody>
                    <a:bodyPr/>
                    <a:lstStyle/>
                    <a:p>
                      <a:pPr algn="r"/>
                      <a:r>
                        <a:rPr lang="en-US" sz="550" b="0" i="0">
                          <a:latin typeface="Poppins"/>
                          <a:cs typeface="Poppins"/>
                        </a:rPr>
                        <a:t>131,806.2 </a:t>
                      </a:r>
                    </a:p>
                  </a:txBody>
                  <a:tcPr marL="45720" marR="45720" marT="0" marB="0" anchor="ctr">
                    <a:solidFill>
                      <a:schemeClr val="bg1">
                        <a:lumMod val="95000"/>
                      </a:schemeClr>
                    </a:solidFill>
                  </a:tcPr>
                </a:tc>
                <a:tc>
                  <a:txBody>
                    <a:bodyPr/>
                    <a:lstStyle/>
                    <a:p>
                      <a:pPr algn="r"/>
                      <a:r>
                        <a:rPr lang="en-US" sz="550" b="0" i="0">
                          <a:latin typeface="Poppins"/>
                          <a:cs typeface="Poppins"/>
                        </a:rPr>
                        <a:t>132,805.0 </a:t>
                      </a:r>
                    </a:p>
                  </a:txBody>
                  <a:tcPr marL="45720" marR="45720" marT="0" marB="0" anchor="ctr">
                    <a:solidFill>
                      <a:schemeClr val="bg1">
                        <a:lumMod val="95000"/>
                      </a:schemeClr>
                    </a:solidFill>
                  </a:tcPr>
                </a:tc>
                <a:tc>
                  <a:txBody>
                    <a:bodyPr/>
                    <a:lstStyle/>
                    <a:p>
                      <a:pPr algn="r"/>
                      <a:r>
                        <a:rPr lang="en-US" sz="550" b="0" i="0">
                          <a:latin typeface="Poppins"/>
                          <a:cs typeface="Poppins"/>
                        </a:rPr>
                        <a:t>131,755.2 </a:t>
                      </a:r>
                    </a:p>
                  </a:txBody>
                  <a:tcPr marL="45720" marR="45720" marT="0" marB="0" anchor="ctr">
                    <a:solidFill>
                      <a:schemeClr val="bg1">
                        <a:lumMod val="95000"/>
                      </a:schemeClr>
                    </a:solidFill>
                  </a:tcPr>
                </a:tc>
                <a:tc>
                  <a:txBody>
                    <a:bodyPr/>
                    <a:lstStyle/>
                    <a:p>
                      <a:pPr algn="r"/>
                      <a:r>
                        <a:rPr lang="en-US" sz="550" b="0" i="0">
                          <a:latin typeface="Poppins"/>
                          <a:cs typeface="Poppins"/>
                        </a:rPr>
                        <a:t>131,652.4 </a:t>
                      </a:r>
                    </a:p>
                  </a:txBody>
                  <a:tcPr marL="45720" marR="45720" marT="0" marB="0" anchor="ctr">
                    <a:solidFill>
                      <a:schemeClr val="bg1">
                        <a:lumMod val="95000"/>
                      </a:schemeClr>
                    </a:solidFill>
                  </a:tcPr>
                </a:tc>
                <a:tc>
                  <a:txBody>
                    <a:bodyPr/>
                    <a:lstStyle/>
                    <a:p>
                      <a:pPr algn="r"/>
                      <a:r>
                        <a:rPr lang="en-US" sz="550" b="0" i="0">
                          <a:latin typeface="Poppins"/>
                          <a:cs typeface="Poppins"/>
                        </a:rPr>
                        <a:t>130,442.5 </a:t>
                      </a:r>
                    </a:p>
                  </a:txBody>
                  <a:tcPr marL="45720" marR="45720" marT="0" marB="0" anchor="ctr">
                    <a:solidFill>
                      <a:schemeClr val="bg1">
                        <a:lumMod val="95000"/>
                      </a:schemeClr>
                    </a:solidFill>
                  </a:tcPr>
                </a:tc>
                <a:extLst>
                  <a:ext uri="{0D108BD9-81ED-4DB2-BD59-A6C34878D82A}">
                    <a16:rowId xmlns:a16="http://schemas.microsoft.com/office/drawing/2014/main" val="761824578"/>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lvl="0" algn="r">
                        <a:buNone/>
                      </a:pPr>
                      <a:r>
                        <a:rPr lang="en-US" sz="550" b="0" i="0">
                          <a:latin typeface="Poppins"/>
                          <a:cs typeface="Poppins"/>
                        </a:rPr>
                        <a:t>-12.%</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-2.5%</a:t>
                      </a:r>
                    </a:p>
                  </a:txBody>
                  <a:tcPr marL="45720" marR="45720" marT="0" marB="0" anchor="ctr">
                    <a:solidFill>
                      <a:schemeClr val="bg1">
                        <a:lumMod val="95000"/>
                      </a:schemeClr>
                    </a:solidFill>
                  </a:tcPr>
                </a:tc>
                <a:tc>
                  <a:txBody>
                    <a:bodyPr/>
                    <a:lstStyle/>
                    <a:p>
                      <a:pPr algn="r"/>
                      <a:r>
                        <a:rPr lang="en-US" sz="550" b="0" i="0">
                          <a:latin typeface="Poppins"/>
                          <a:cs typeface="Poppins"/>
                        </a:rPr>
                        <a:t>-14.7%</a:t>
                      </a:r>
                    </a:p>
                  </a:txBody>
                  <a:tcPr marL="45720" marR="45720" marT="0" marB="0" anchor="ctr">
                    <a:solidFill>
                      <a:schemeClr val="bg1">
                        <a:lumMod val="95000"/>
                      </a:schemeClr>
                    </a:solidFill>
                  </a:tcPr>
                </a:tc>
                <a:tc>
                  <a:txBody>
                    <a:bodyPr/>
                    <a:lstStyle/>
                    <a:p>
                      <a:pPr algn="r"/>
                      <a:r>
                        <a:rPr lang="en-US" sz="550" b="0" i="0">
                          <a:latin typeface="Poppins"/>
                          <a:cs typeface="Poppins"/>
                        </a:rPr>
                        <a:t>10.9%</a:t>
                      </a:r>
                    </a:p>
                  </a:txBody>
                  <a:tcPr marL="45720" marR="45720" marT="0" marB="0" anchor="ctr">
                    <a:solidFill>
                      <a:schemeClr val="bg1">
                        <a:lumMod val="95000"/>
                      </a:schemeClr>
                    </a:solidFill>
                  </a:tcPr>
                </a:tc>
                <a:tc>
                  <a:txBody>
                    <a:bodyPr/>
                    <a:lstStyle/>
                    <a:p>
                      <a:pPr algn="r"/>
                      <a:r>
                        <a:rPr lang="en-US" sz="550" b="0" i="0">
                          <a:latin typeface="Poppins"/>
                          <a:cs typeface="Poppins"/>
                        </a:rPr>
                        <a:t>-1.2%</a:t>
                      </a:r>
                    </a:p>
                  </a:txBody>
                  <a:tcPr marL="45720" marR="45720" marT="0" marB="0" anchor="ctr">
                    <a:solidFill>
                      <a:schemeClr val="bg1">
                        <a:lumMod val="95000"/>
                      </a:schemeClr>
                    </a:solidFill>
                  </a:tcPr>
                </a:tc>
                <a:tc>
                  <a:txBody>
                    <a:bodyPr/>
                    <a:lstStyle/>
                    <a:p>
                      <a:pPr algn="r"/>
                      <a:r>
                        <a:rPr lang="en-US" sz="550" b="0" i="0">
                          <a:latin typeface="Poppins"/>
                          <a:cs typeface="Poppins"/>
                        </a:rPr>
                        <a:t>-2.0%</a:t>
                      </a:r>
                    </a:p>
                  </a:txBody>
                  <a:tcPr marL="45720" marR="45720" marT="0" marB="0" anchor="ctr">
                    <a:solidFill>
                      <a:schemeClr val="bg1">
                        <a:lumMod val="95000"/>
                      </a:schemeClr>
                    </a:solidFill>
                  </a:tcPr>
                </a:tc>
                <a:tc>
                  <a:txBody>
                    <a:bodyPr/>
                    <a:lstStyle/>
                    <a:p>
                      <a:pPr algn="r"/>
                      <a:r>
                        <a:rPr lang="en-US" sz="550" b="0" i="0">
                          <a:latin typeface="Poppins"/>
                          <a:cs typeface="Poppins"/>
                        </a:rPr>
                        <a:t>-0.5%</a:t>
                      </a:r>
                    </a:p>
                  </a:txBody>
                  <a:tcPr marL="45720" marR="45720" marT="0" marB="0" anchor="ctr">
                    <a:solidFill>
                      <a:schemeClr val="bg1">
                        <a:lumMod val="95000"/>
                      </a:schemeClr>
                    </a:solidFill>
                  </a:tcPr>
                </a:tc>
                <a:tc>
                  <a:txBody>
                    <a:bodyPr/>
                    <a:lstStyle/>
                    <a:p>
                      <a:pPr algn="r"/>
                      <a:r>
                        <a:rPr lang="en-US" sz="550" b="0" i="0">
                          <a:latin typeface="Poppins"/>
                          <a:cs typeface="Poppins"/>
                        </a:rPr>
                        <a:t>0.8%</a:t>
                      </a:r>
                    </a:p>
                  </a:txBody>
                  <a:tcPr marL="45720" marR="45720" marT="0" marB="0" anchor="ctr">
                    <a:solidFill>
                      <a:schemeClr val="bg1">
                        <a:lumMod val="95000"/>
                      </a:schemeClr>
                    </a:solidFill>
                  </a:tcPr>
                </a:tc>
                <a:tc>
                  <a:txBody>
                    <a:bodyPr/>
                    <a:lstStyle/>
                    <a:p>
                      <a:pPr algn="r"/>
                      <a:r>
                        <a:rPr lang="en-US" sz="550" b="0" i="0">
                          <a:latin typeface="Poppins"/>
                          <a:cs typeface="Poppins"/>
                        </a:rPr>
                        <a:t>-0.8%</a:t>
                      </a:r>
                    </a:p>
                  </a:txBody>
                  <a:tcPr marL="45720" marR="45720" marT="0" marB="0" anchor="ctr">
                    <a:solidFill>
                      <a:schemeClr val="bg1">
                        <a:lumMod val="95000"/>
                      </a:schemeClr>
                    </a:solidFill>
                  </a:tcPr>
                </a:tc>
                <a:tc>
                  <a:txBody>
                    <a:bodyPr/>
                    <a:lstStyle/>
                    <a:p>
                      <a:pPr algn="r"/>
                      <a:r>
                        <a:rPr lang="en-US" sz="550" b="0" i="0">
                          <a:latin typeface="Poppins"/>
                          <a:cs typeface="Poppins"/>
                        </a:rPr>
                        <a:t>-0.1%</a:t>
                      </a:r>
                    </a:p>
                  </a:txBody>
                  <a:tcPr marL="45720" marR="45720" marT="0" marB="0" anchor="ctr">
                    <a:solidFill>
                      <a:schemeClr val="bg1">
                        <a:lumMod val="95000"/>
                      </a:schemeClr>
                    </a:solidFill>
                  </a:tcPr>
                </a:tc>
                <a:tc>
                  <a:txBody>
                    <a:bodyPr/>
                    <a:lstStyle/>
                    <a:p>
                      <a:pPr algn="r"/>
                      <a:r>
                        <a:rPr lang="en-US" sz="550" b="0" i="0">
                          <a:latin typeface="Poppins"/>
                          <a:cs typeface="Poppins"/>
                        </a:rPr>
                        <a:t>-0.9%</a:t>
                      </a:r>
                    </a:p>
                  </a:txBody>
                  <a:tcPr marL="45720" marR="45720" marT="0" marB="0" anchor="ctr">
                    <a:solidFill>
                      <a:schemeClr val="bg1">
                        <a:lumMod val="95000"/>
                      </a:schemeClr>
                    </a:solidFill>
                  </a:tcPr>
                </a:tc>
                <a:extLst>
                  <a:ext uri="{0D108BD9-81ED-4DB2-BD59-A6C34878D82A}">
                    <a16:rowId xmlns:a16="http://schemas.microsoft.com/office/drawing/2014/main" val="4154954882"/>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94.4%</a:t>
                      </a:r>
                    </a:p>
                  </a:txBody>
                  <a:tcPr marL="45720" marR="45720" marT="0" marB="0" anchor="ctr">
                    <a:solidFill>
                      <a:schemeClr val="bg1">
                        <a:lumMod val="95000"/>
                      </a:schemeClr>
                    </a:solidFill>
                  </a:tcPr>
                </a:tc>
                <a:tc>
                  <a:txBody>
                    <a:bodyPr/>
                    <a:lstStyle/>
                    <a:p>
                      <a:pPr algn="r"/>
                      <a:r>
                        <a:rPr lang="en-US" sz="550" b="0" i="0">
                          <a:latin typeface="Poppins"/>
                          <a:cs typeface="Poppins"/>
                        </a:rPr>
                        <a:t>93.4%</a:t>
                      </a:r>
                    </a:p>
                  </a:txBody>
                  <a:tcPr marL="45720" marR="45720" marT="0" marB="0" anchor="ctr">
                    <a:solidFill>
                      <a:schemeClr val="bg1">
                        <a:lumMod val="95000"/>
                      </a:schemeClr>
                    </a:solidFill>
                  </a:tcPr>
                </a:tc>
                <a:tc>
                  <a:txBody>
                    <a:bodyPr/>
                    <a:lstStyle/>
                    <a:p>
                      <a:pPr algn="r"/>
                      <a:r>
                        <a:rPr lang="en-US" sz="550" b="0" i="0">
                          <a:latin typeface="Poppins"/>
                          <a:cs typeface="Poppins"/>
                        </a:rPr>
                        <a:t>90.6%</a:t>
                      </a:r>
                    </a:p>
                  </a:txBody>
                  <a:tcPr marL="45720" marR="45720" marT="0" marB="0" anchor="ctr">
                    <a:solidFill>
                      <a:schemeClr val="bg1">
                        <a:lumMod val="95000"/>
                      </a:schemeClr>
                    </a:solidFill>
                  </a:tcPr>
                </a:tc>
                <a:tc>
                  <a:txBody>
                    <a:bodyPr/>
                    <a:lstStyle/>
                    <a:p>
                      <a:pPr algn="r"/>
                      <a:r>
                        <a:rPr lang="en-US" sz="550" b="0" i="0">
                          <a:latin typeface="Poppins"/>
                          <a:cs typeface="Poppins"/>
                        </a:rPr>
                        <a:t>88.3%</a:t>
                      </a:r>
                    </a:p>
                  </a:txBody>
                  <a:tcPr marL="45720" marR="45720" marT="0" marB="0" anchor="ctr">
                    <a:solidFill>
                      <a:schemeClr val="bg1">
                        <a:lumMod val="95000"/>
                      </a:schemeClr>
                    </a:solidFill>
                  </a:tcPr>
                </a:tc>
                <a:tc>
                  <a:txBody>
                    <a:bodyPr/>
                    <a:lstStyle/>
                    <a:p>
                      <a:pPr algn="r"/>
                      <a:r>
                        <a:rPr lang="en-US" sz="550" b="0" i="0">
                          <a:latin typeface="Poppins"/>
                          <a:cs typeface="Poppins"/>
                        </a:rPr>
                        <a:t>85.5%</a:t>
                      </a:r>
                    </a:p>
                  </a:txBody>
                  <a:tcPr marL="45720" marR="45720" marT="0" marB="0" anchor="ctr">
                    <a:solidFill>
                      <a:schemeClr val="bg1">
                        <a:lumMod val="95000"/>
                      </a:schemeClr>
                    </a:solidFill>
                  </a:tcPr>
                </a:tc>
                <a:tc>
                  <a:txBody>
                    <a:bodyPr/>
                    <a:lstStyle/>
                    <a:p>
                      <a:pPr algn="r"/>
                      <a:r>
                        <a:rPr lang="en-US" sz="550" b="0" i="0">
                          <a:latin typeface="Poppins"/>
                          <a:cs typeface="Poppins"/>
                        </a:rPr>
                        <a:t>83.6%</a:t>
                      </a:r>
                    </a:p>
                  </a:txBody>
                  <a:tcPr marL="45720" marR="45720" marT="0" marB="0" anchor="ctr">
                    <a:solidFill>
                      <a:schemeClr val="bg1">
                        <a:lumMod val="95000"/>
                      </a:schemeClr>
                    </a:solidFill>
                  </a:tcPr>
                </a:tc>
                <a:tc>
                  <a:txBody>
                    <a:bodyPr/>
                    <a:lstStyle/>
                    <a:p>
                      <a:pPr algn="r"/>
                      <a:r>
                        <a:rPr lang="en-US" sz="550" b="0" i="0">
                          <a:latin typeface="Poppins"/>
                          <a:cs typeface="Poppins"/>
                        </a:rPr>
                        <a:t>81.6%</a:t>
                      </a:r>
                    </a:p>
                  </a:txBody>
                  <a:tcPr marL="45720" marR="45720" marT="0" marB="0" anchor="ctr">
                    <a:solidFill>
                      <a:schemeClr val="bg1">
                        <a:lumMod val="95000"/>
                      </a:schemeClr>
                    </a:solidFill>
                  </a:tcPr>
                </a:tc>
                <a:tc>
                  <a:txBody>
                    <a:bodyPr/>
                    <a:lstStyle/>
                    <a:p>
                      <a:pPr algn="r"/>
                      <a:r>
                        <a:rPr lang="en-US" sz="550" b="0" i="0">
                          <a:latin typeface="Poppins"/>
                          <a:cs typeface="Poppins"/>
                        </a:rPr>
                        <a:t>80.5%</a:t>
                      </a:r>
                    </a:p>
                  </a:txBody>
                  <a:tcPr marL="45720" marR="45720" marT="0" marB="0" anchor="ctr">
                    <a:solidFill>
                      <a:schemeClr val="bg1">
                        <a:lumMod val="95000"/>
                      </a:schemeClr>
                    </a:solidFill>
                  </a:tcPr>
                </a:tc>
                <a:tc>
                  <a:txBody>
                    <a:bodyPr/>
                    <a:lstStyle/>
                    <a:p>
                      <a:pPr algn="r"/>
                      <a:r>
                        <a:rPr lang="en-US" sz="550" b="0" i="0">
                          <a:latin typeface="Poppins"/>
                          <a:cs typeface="Poppins"/>
                        </a:rPr>
                        <a:t>78.6%</a:t>
                      </a:r>
                    </a:p>
                  </a:txBody>
                  <a:tcPr marL="45720" marR="45720" marT="0" marB="0" anchor="ctr">
                    <a:solidFill>
                      <a:schemeClr val="bg1">
                        <a:lumMod val="95000"/>
                      </a:schemeClr>
                    </a:solidFill>
                  </a:tcPr>
                </a:tc>
                <a:tc>
                  <a:txBody>
                    <a:bodyPr/>
                    <a:lstStyle/>
                    <a:p>
                      <a:pPr algn="r"/>
                      <a:r>
                        <a:rPr lang="en-US" sz="550" b="0" i="0">
                          <a:latin typeface="Poppins"/>
                          <a:cs typeface="Poppins"/>
                        </a:rPr>
                        <a:t>77.4%</a:t>
                      </a:r>
                    </a:p>
                  </a:txBody>
                  <a:tcPr marL="45720" marR="45720" marT="0" marB="0" anchor="ctr">
                    <a:solidFill>
                      <a:schemeClr val="bg1">
                        <a:lumMod val="95000"/>
                      </a:schemeClr>
                    </a:solidFill>
                  </a:tcPr>
                </a:tc>
                <a:tc>
                  <a:txBody>
                    <a:bodyPr/>
                    <a:lstStyle/>
                    <a:p>
                      <a:pPr algn="r"/>
                      <a:r>
                        <a:rPr lang="en-US" sz="550" b="0" i="0">
                          <a:latin typeface="Poppins"/>
                          <a:cs typeface="Poppins"/>
                        </a:rPr>
                        <a:t>75.4%</a:t>
                      </a:r>
                    </a:p>
                  </a:txBody>
                  <a:tcPr marL="45720" marR="45720" marT="0" marB="0" anchor="ctr">
                    <a:solidFill>
                      <a:schemeClr val="bg1">
                        <a:lumMod val="95000"/>
                      </a:schemeClr>
                    </a:solidFill>
                  </a:tcPr>
                </a:tc>
                <a:extLst>
                  <a:ext uri="{0D108BD9-81ED-4DB2-BD59-A6C34878D82A}">
                    <a16:rowId xmlns:a16="http://schemas.microsoft.com/office/drawing/2014/main" val="3617009189"/>
                  </a:ext>
                </a:extLst>
              </a:tr>
              <a:tr h="164592">
                <a:tc>
                  <a:txBody>
                    <a:bodyPr/>
                    <a:lstStyle/>
                    <a:p>
                      <a:r>
                        <a:rPr lang="en-US" sz="550" b="1" i="0">
                          <a:effectLst/>
                          <a:latin typeface="Poppins"/>
                          <a:cs typeface="Poppins"/>
                        </a:rPr>
                        <a:t>Bağlı TV+</a:t>
                      </a:r>
                    </a:p>
                  </a:txBody>
                  <a:tcPr marL="45720" marR="45720" marT="0" marB="0" anchor="ctr">
                    <a:solidFill>
                      <a:schemeClr val="bg1">
                        <a:lumMod val="95000"/>
                      </a:schemeClr>
                    </a:solidFill>
                  </a:tcPr>
                </a:tc>
                <a:tc>
                  <a:txBody>
                    <a:bodyPr/>
                    <a:lstStyle/>
                    <a:p>
                      <a:pPr algn="r"/>
                      <a:r>
                        <a:rPr lang="en-US" sz="550" b="0" i="0">
                          <a:latin typeface="Poppins"/>
                          <a:cs typeface="Poppins"/>
                        </a:rPr>
                        <a:t>8,735.1 </a:t>
                      </a:r>
                    </a:p>
                  </a:txBody>
                  <a:tcPr marL="45720" marR="45720" marT="0" marB="0" anchor="ctr">
                    <a:solidFill>
                      <a:schemeClr val="bg1">
                        <a:lumMod val="95000"/>
                      </a:schemeClr>
                    </a:solidFill>
                  </a:tcPr>
                </a:tc>
                <a:tc>
                  <a:txBody>
                    <a:bodyPr/>
                    <a:lstStyle/>
                    <a:p>
                      <a:pPr algn="r"/>
                      <a:r>
                        <a:rPr lang="en-US" sz="550" b="0" i="0">
                          <a:latin typeface="Poppins"/>
                          <a:cs typeface="Poppins"/>
                        </a:rPr>
                        <a:t>10,131.2 </a:t>
                      </a:r>
                    </a:p>
                  </a:txBody>
                  <a:tcPr marL="45720" marR="45720" marT="0" marB="0" anchor="ctr">
                    <a:solidFill>
                      <a:schemeClr val="bg1">
                        <a:lumMod val="95000"/>
                      </a:schemeClr>
                    </a:solidFill>
                  </a:tcPr>
                </a:tc>
                <a:tc>
                  <a:txBody>
                    <a:bodyPr/>
                    <a:lstStyle/>
                    <a:p>
                      <a:pPr algn="r"/>
                      <a:r>
                        <a:rPr lang="en-US" sz="550" b="0" i="0">
                          <a:latin typeface="Poppins"/>
                          <a:cs typeface="Poppins"/>
                        </a:rPr>
                        <a:t>12,865.3 </a:t>
                      </a:r>
                    </a:p>
                  </a:txBody>
                  <a:tcPr marL="45720" marR="45720" marT="0" marB="0" anchor="ctr">
                    <a:solidFill>
                      <a:schemeClr val="bg1">
                        <a:lumMod val="95000"/>
                      </a:schemeClr>
                    </a:solidFill>
                  </a:tcPr>
                </a:tc>
                <a:tc>
                  <a:txBody>
                    <a:bodyPr/>
                    <a:lstStyle/>
                    <a:p>
                      <a:pPr algn="r"/>
                      <a:r>
                        <a:rPr lang="en-US" sz="550" b="0" i="0">
                          <a:latin typeface="Poppins"/>
                          <a:cs typeface="Poppins"/>
                        </a:rPr>
                        <a:t>18,155.3 </a:t>
                      </a:r>
                    </a:p>
                  </a:txBody>
                  <a:tcPr marL="45720" marR="45720" marT="0" marB="0" anchor="ctr">
                    <a:solidFill>
                      <a:schemeClr val="bg1">
                        <a:lumMod val="95000"/>
                      </a:schemeClr>
                    </a:solidFill>
                  </a:tcPr>
                </a:tc>
                <a:tc>
                  <a:txBody>
                    <a:bodyPr/>
                    <a:lstStyle/>
                    <a:p>
                      <a:pPr algn="r"/>
                      <a:r>
                        <a:rPr lang="en-US" sz="550" b="0" i="0">
                          <a:latin typeface="Poppins"/>
                          <a:cs typeface="Poppins"/>
                        </a:rPr>
                        <a:t>22,879.6 </a:t>
                      </a:r>
                    </a:p>
                  </a:txBody>
                  <a:tcPr marL="45720" marR="45720" marT="0" marB="0" anchor="ctr">
                    <a:solidFill>
                      <a:schemeClr val="bg1">
                        <a:lumMod val="95000"/>
                      </a:schemeClr>
                    </a:solidFill>
                  </a:tcPr>
                </a:tc>
                <a:tc>
                  <a:txBody>
                    <a:bodyPr/>
                    <a:lstStyle/>
                    <a:p>
                      <a:pPr algn="r"/>
                      <a:r>
                        <a:rPr lang="en-US" sz="550" b="0" i="0">
                          <a:latin typeface="Poppins"/>
                          <a:cs typeface="Poppins"/>
                        </a:rPr>
                        <a:t>25,895.4 </a:t>
                      </a:r>
                    </a:p>
                  </a:txBody>
                  <a:tcPr marL="45720" marR="45720" marT="0" marB="0" anchor="ctr">
                    <a:solidFill>
                      <a:schemeClr val="bg1">
                        <a:lumMod val="95000"/>
                      </a:schemeClr>
                    </a:solidFill>
                  </a:tcPr>
                </a:tc>
                <a:tc>
                  <a:txBody>
                    <a:bodyPr/>
                    <a:lstStyle/>
                    <a:p>
                      <a:pPr algn="r"/>
                      <a:r>
                        <a:rPr lang="en-US" sz="550" b="0" i="0">
                          <a:latin typeface="Poppins"/>
                          <a:cs typeface="Poppins"/>
                        </a:rPr>
                        <a:t>29,634.5 </a:t>
                      </a:r>
                    </a:p>
                  </a:txBody>
                  <a:tcPr marL="45720" marR="45720" marT="0" marB="0" anchor="ctr">
                    <a:solidFill>
                      <a:schemeClr val="bg1">
                        <a:lumMod val="95000"/>
                      </a:schemeClr>
                    </a:solidFill>
                  </a:tcPr>
                </a:tc>
                <a:tc>
                  <a:txBody>
                    <a:bodyPr/>
                    <a:lstStyle/>
                    <a:p>
                      <a:pPr algn="r"/>
                      <a:r>
                        <a:rPr lang="en-US" sz="550" b="0" i="0">
                          <a:latin typeface="Poppins"/>
                          <a:cs typeface="Poppins"/>
                        </a:rPr>
                        <a:t>32,204.8 </a:t>
                      </a:r>
                    </a:p>
                  </a:txBody>
                  <a:tcPr marL="45720" marR="45720" marT="0" marB="0" anchor="ctr">
                    <a:solidFill>
                      <a:schemeClr val="bg1">
                        <a:lumMod val="95000"/>
                      </a:schemeClr>
                    </a:solidFill>
                  </a:tcPr>
                </a:tc>
                <a:tc>
                  <a:txBody>
                    <a:bodyPr/>
                    <a:lstStyle/>
                    <a:p>
                      <a:pPr algn="r"/>
                      <a:r>
                        <a:rPr lang="en-US" sz="550" b="0" i="0">
                          <a:latin typeface="Poppins"/>
                          <a:cs typeface="Poppins"/>
                        </a:rPr>
                        <a:t>35,955.6 </a:t>
                      </a:r>
                    </a:p>
                  </a:txBody>
                  <a:tcPr marL="45720" marR="45720" marT="0" marB="0" anchor="ctr">
                    <a:solidFill>
                      <a:schemeClr val="bg1">
                        <a:lumMod val="95000"/>
                      </a:schemeClr>
                    </a:solidFill>
                  </a:tcPr>
                </a:tc>
                <a:tc>
                  <a:txBody>
                    <a:bodyPr/>
                    <a:lstStyle/>
                    <a:p>
                      <a:pPr algn="r"/>
                      <a:r>
                        <a:rPr lang="en-US" sz="550" b="0" i="0">
                          <a:latin typeface="Poppins"/>
                          <a:cs typeface="Poppins"/>
                        </a:rPr>
                        <a:t>38,436.3 </a:t>
                      </a:r>
                    </a:p>
                  </a:txBody>
                  <a:tcPr marL="45720" marR="45720" marT="0" marB="0" anchor="ctr">
                    <a:solidFill>
                      <a:schemeClr val="bg1">
                        <a:lumMod val="95000"/>
                      </a:schemeClr>
                    </a:solidFill>
                  </a:tcPr>
                </a:tc>
                <a:tc>
                  <a:txBody>
                    <a:bodyPr/>
                    <a:lstStyle/>
                    <a:p>
                      <a:pPr algn="r"/>
                      <a:r>
                        <a:rPr lang="en-US" sz="550" b="0" i="0">
                          <a:latin typeface="Poppins"/>
                          <a:cs typeface="Poppins"/>
                        </a:rPr>
                        <a:t>42,508.5 </a:t>
                      </a:r>
                    </a:p>
                  </a:txBody>
                  <a:tcPr marL="45720" marR="45720" marT="0" marB="0" anchor="ctr">
                    <a:solidFill>
                      <a:schemeClr val="bg1">
                        <a:lumMod val="95000"/>
                      </a:schemeClr>
                    </a:solidFill>
                  </a:tcPr>
                </a:tc>
                <a:extLst>
                  <a:ext uri="{0D108BD9-81ED-4DB2-BD59-A6C34878D82A}">
                    <a16:rowId xmlns:a16="http://schemas.microsoft.com/office/drawing/2014/main" val="3550700501"/>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34.4%</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16.0%</a:t>
                      </a:r>
                    </a:p>
                  </a:txBody>
                  <a:tcPr marL="45720" marR="45720" marT="0" marB="0" anchor="ctr">
                    <a:solidFill>
                      <a:schemeClr val="bg1">
                        <a:lumMod val="95000"/>
                      </a:schemeClr>
                    </a:solidFill>
                  </a:tcPr>
                </a:tc>
                <a:tc>
                  <a:txBody>
                    <a:bodyPr/>
                    <a:lstStyle/>
                    <a:p>
                      <a:pPr algn="r"/>
                      <a:r>
                        <a:rPr lang="en-US" sz="550" b="0" i="0">
                          <a:latin typeface="Poppins"/>
                          <a:cs typeface="Poppins"/>
                        </a:rPr>
                        <a:t>27.0%</a:t>
                      </a:r>
                    </a:p>
                  </a:txBody>
                  <a:tcPr marL="45720" marR="45720" marT="0" marB="0" anchor="ctr">
                    <a:solidFill>
                      <a:schemeClr val="bg1">
                        <a:lumMod val="95000"/>
                      </a:schemeClr>
                    </a:solidFill>
                  </a:tcPr>
                </a:tc>
                <a:tc>
                  <a:txBody>
                    <a:bodyPr/>
                    <a:lstStyle/>
                    <a:p>
                      <a:pPr algn="r"/>
                      <a:r>
                        <a:rPr lang="en-US" sz="550" b="0" i="0">
                          <a:latin typeface="Poppins"/>
                          <a:cs typeface="Poppins"/>
                        </a:rPr>
                        <a:t>41.1%</a:t>
                      </a:r>
                    </a:p>
                  </a:txBody>
                  <a:tcPr marL="45720" marR="45720" marT="0" marB="0" anchor="ctr">
                    <a:solidFill>
                      <a:schemeClr val="bg1">
                        <a:lumMod val="95000"/>
                      </a:schemeClr>
                    </a:solidFill>
                  </a:tcPr>
                </a:tc>
                <a:tc>
                  <a:txBody>
                    <a:bodyPr/>
                    <a:lstStyle/>
                    <a:p>
                      <a:pPr algn="r"/>
                      <a:r>
                        <a:rPr lang="en-US" sz="550" b="0" i="0">
                          <a:latin typeface="Poppins"/>
                          <a:cs typeface="Poppins"/>
                        </a:rPr>
                        <a:t>26.0%</a:t>
                      </a:r>
                    </a:p>
                  </a:txBody>
                  <a:tcPr marL="45720" marR="45720" marT="0" marB="0" anchor="ctr">
                    <a:solidFill>
                      <a:schemeClr val="bg1">
                        <a:lumMod val="95000"/>
                      </a:schemeClr>
                    </a:solidFill>
                  </a:tcPr>
                </a:tc>
                <a:tc>
                  <a:txBody>
                    <a:bodyPr/>
                    <a:lstStyle/>
                    <a:p>
                      <a:pPr algn="r"/>
                      <a:r>
                        <a:rPr lang="en-US" sz="550" b="0" i="0">
                          <a:latin typeface="Poppins"/>
                          <a:cs typeface="Poppins"/>
                        </a:rPr>
                        <a:t>13.2%</a:t>
                      </a:r>
                    </a:p>
                  </a:txBody>
                  <a:tcPr marL="45720" marR="45720" marT="0" marB="0" anchor="ctr">
                    <a:solidFill>
                      <a:schemeClr val="bg1">
                        <a:lumMod val="95000"/>
                      </a:schemeClr>
                    </a:solidFill>
                  </a:tcPr>
                </a:tc>
                <a:tc>
                  <a:txBody>
                    <a:bodyPr/>
                    <a:lstStyle/>
                    <a:p>
                      <a:pPr algn="r"/>
                      <a:r>
                        <a:rPr lang="en-US" sz="550" b="0" i="0">
                          <a:latin typeface="Poppins"/>
                          <a:cs typeface="Poppins"/>
                        </a:rPr>
                        <a:t>14.4%</a:t>
                      </a:r>
                    </a:p>
                  </a:txBody>
                  <a:tcPr marL="45720" marR="45720" marT="0" marB="0" anchor="ctr">
                    <a:solidFill>
                      <a:schemeClr val="bg1">
                        <a:lumMod val="95000"/>
                      </a:schemeClr>
                    </a:solidFill>
                  </a:tcPr>
                </a:tc>
                <a:tc>
                  <a:txBody>
                    <a:bodyPr/>
                    <a:lstStyle/>
                    <a:p>
                      <a:pPr algn="r"/>
                      <a:r>
                        <a:rPr lang="en-US" sz="550" b="0" i="0">
                          <a:latin typeface="Poppins"/>
                          <a:cs typeface="Poppins"/>
                        </a:rPr>
                        <a:t>8.7%</a:t>
                      </a:r>
                    </a:p>
                  </a:txBody>
                  <a:tcPr marL="45720" marR="45720" marT="0" marB="0" anchor="ctr">
                    <a:solidFill>
                      <a:schemeClr val="bg1">
                        <a:lumMod val="95000"/>
                      </a:schemeClr>
                    </a:solidFill>
                  </a:tcPr>
                </a:tc>
                <a:tc>
                  <a:txBody>
                    <a:bodyPr/>
                    <a:lstStyle/>
                    <a:p>
                      <a:pPr algn="r"/>
                      <a:r>
                        <a:rPr lang="en-US" sz="550" b="0" i="0">
                          <a:latin typeface="Poppins"/>
                          <a:cs typeface="Poppins"/>
                        </a:rPr>
                        <a:t>11.6%</a:t>
                      </a:r>
                    </a:p>
                  </a:txBody>
                  <a:tcPr marL="45720" marR="45720" marT="0" marB="0" anchor="ctr">
                    <a:solidFill>
                      <a:schemeClr val="bg1">
                        <a:lumMod val="95000"/>
                      </a:schemeClr>
                    </a:solidFill>
                  </a:tcPr>
                </a:tc>
                <a:tc>
                  <a:txBody>
                    <a:bodyPr/>
                    <a:lstStyle/>
                    <a:p>
                      <a:pPr algn="r"/>
                      <a:r>
                        <a:rPr lang="en-US" sz="550" b="0" i="0">
                          <a:latin typeface="Poppins"/>
                          <a:cs typeface="Poppins"/>
                        </a:rPr>
                        <a:t>6.9%</a:t>
                      </a:r>
                    </a:p>
                  </a:txBody>
                  <a:tcPr marL="45720" marR="45720" marT="0" marB="0" anchor="ctr">
                    <a:solidFill>
                      <a:schemeClr val="bg1">
                        <a:lumMod val="95000"/>
                      </a:schemeClr>
                    </a:solidFill>
                  </a:tcPr>
                </a:tc>
                <a:tc>
                  <a:txBody>
                    <a:bodyPr/>
                    <a:lstStyle/>
                    <a:p>
                      <a:pPr algn="r"/>
                      <a:r>
                        <a:rPr lang="en-US" sz="550" b="0" i="0">
                          <a:latin typeface="Poppins"/>
                          <a:cs typeface="Poppins"/>
                        </a:rPr>
                        <a:t>10.6%</a:t>
                      </a:r>
                    </a:p>
                  </a:txBody>
                  <a:tcPr marL="45720" marR="45720" marT="0" marB="0" anchor="ctr">
                    <a:solidFill>
                      <a:schemeClr val="bg1">
                        <a:lumMod val="95000"/>
                      </a:schemeClr>
                    </a:solidFill>
                  </a:tcPr>
                </a:tc>
                <a:extLst>
                  <a:ext uri="{0D108BD9-81ED-4DB2-BD59-A6C34878D82A}">
                    <a16:rowId xmlns:a16="http://schemas.microsoft.com/office/drawing/2014/main" val="3192478615"/>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5.6%</a:t>
                      </a:r>
                    </a:p>
                  </a:txBody>
                  <a:tcPr marL="45720" marR="45720" marT="0" marB="0" anchor="ctr">
                    <a:solidFill>
                      <a:schemeClr val="bg1">
                        <a:lumMod val="95000"/>
                      </a:schemeClr>
                    </a:solidFill>
                  </a:tcPr>
                </a:tc>
                <a:tc>
                  <a:txBody>
                    <a:bodyPr/>
                    <a:lstStyle/>
                    <a:p>
                      <a:pPr algn="r"/>
                      <a:r>
                        <a:rPr lang="en-US" sz="550" b="0" i="0">
                          <a:latin typeface="Poppins"/>
                          <a:cs typeface="Poppins"/>
                        </a:rPr>
                        <a:t>6.6%</a:t>
                      </a:r>
                    </a:p>
                  </a:txBody>
                  <a:tcPr marL="45720" marR="45720" marT="0" marB="0" anchor="ctr">
                    <a:solidFill>
                      <a:schemeClr val="bg1">
                        <a:lumMod val="95000"/>
                      </a:schemeClr>
                    </a:solidFill>
                  </a:tcPr>
                </a:tc>
                <a:tc>
                  <a:txBody>
                    <a:bodyPr/>
                    <a:lstStyle/>
                    <a:p>
                      <a:pPr algn="r"/>
                      <a:r>
                        <a:rPr lang="en-US" sz="550" b="0" i="0">
                          <a:latin typeface="Poppins"/>
                          <a:cs typeface="Poppins"/>
                        </a:rPr>
                        <a:t>9.4%</a:t>
                      </a:r>
                    </a:p>
                  </a:txBody>
                  <a:tcPr marL="45720" marR="45720" marT="0" marB="0" anchor="ctr">
                    <a:solidFill>
                      <a:schemeClr val="bg1">
                        <a:lumMod val="95000"/>
                      </a:schemeClr>
                    </a:solidFill>
                  </a:tcPr>
                </a:tc>
                <a:tc>
                  <a:txBody>
                    <a:bodyPr/>
                    <a:lstStyle/>
                    <a:p>
                      <a:pPr algn="r"/>
                      <a:r>
                        <a:rPr lang="en-US" sz="550" b="0" i="0">
                          <a:latin typeface="Poppins"/>
                          <a:cs typeface="Poppins"/>
                        </a:rPr>
                        <a:t>11.7%</a:t>
                      </a:r>
                    </a:p>
                  </a:txBody>
                  <a:tcPr marL="45720" marR="45720" marT="0" marB="0" anchor="ctr">
                    <a:solidFill>
                      <a:schemeClr val="bg1">
                        <a:lumMod val="95000"/>
                      </a:schemeClr>
                    </a:solidFill>
                  </a:tcPr>
                </a:tc>
                <a:tc>
                  <a:txBody>
                    <a:bodyPr/>
                    <a:lstStyle/>
                    <a:p>
                      <a:pPr algn="r"/>
                      <a:r>
                        <a:rPr lang="en-US" sz="550" b="0" i="0">
                          <a:latin typeface="Poppins"/>
                          <a:cs typeface="Poppins"/>
                        </a:rPr>
                        <a:t>14.5%</a:t>
                      </a:r>
                    </a:p>
                  </a:txBody>
                  <a:tcPr marL="45720" marR="45720" marT="0" marB="0" anchor="ctr">
                    <a:solidFill>
                      <a:schemeClr val="bg1">
                        <a:lumMod val="95000"/>
                      </a:schemeClr>
                    </a:solidFill>
                  </a:tcPr>
                </a:tc>
                <a:tc>
                  <a:txBody>
                    <a:bodyPr/>
                    <a:lstStyle/>
                    <a:p>
                      <a:pPr algn="r"/>
                      <a:r>
                        <a:rPr lang="en-US" sz="550" b="0" i="0">
                          <a:latin typeface="Poppins"/>
                          <a:cs typeface="Poppins"/>
                        </a:rPr>
                        <a:t>16.4%</a:t>
                      </a:r>
                    </a:p>
                  </a:txBody>
                  <a:tcPr marL="45720" marR="45720" marT="0" marB="0" anchor="ctr">
                    <a:solidFill>
                      <a:schemeClr val="bg1">
                        <a:lumMod val="95000"/>
                      </a:schemeClr>
                    </a:solidFill>
                  </a:tcPr>
                </a:tc>
                <a:tc>
                  <a:txBody>
                    <a:bodyPr/>
                    <a:lstStyle/>
                    <a:p>
                      <a:pPr algn="r"/>
                      <a:r>
                        <a:rPr lang="en-US" sz="550" b="0" i="0">
                          <a:latin typeface="Poppins"/>
                          <a:cs typeface="Poppins"/>
                        </a:rPr>
                        <a:t>18.4%</a:t>
                      </a:r>
                    </a:p>
                  </a:txBody>
                  <a:tcPr marL="45720" marR="45720" marT="0" marB="0" anchor="ctr">
                    <a:solidFill>
                      <a:schemeClr val="bg1">
                        <a:lumMod val="95000"/>
                      </a:schemeClr>
                    </a:solidFill>
                  </a:tcPr>
                </a:tc>
                <a:tc>
                  <a:txBody>
                    <a:bodyPr/>
                    <a:lstStyle/>
                    <a:p>
                      <a:pPr algn="r"/>
                      <a:r>
                        <a:rPr lang="en-US" sz="550" b="0" i="0">
                          <a:latin typeface="Poppins"/>
                          <a:cs typeface="Poppins"/>
                        </a:rPr>
                        <a:t>19.5%</a:t>
                      </a:r>
                    </a:p>
                  </a:txBody>
                  <a:tcPr marL="45720" marR="45720" marT="0" marB="0" anchor="ctr">
                    <a:solidFill>
                      <a:schemeClr val="bg1">
                        <a:lumMod val="95000"/>
                      </a:schemeClr>
                    </a:solidFill>
                  </a:tcPr>
                </a:tc>
                <a:tc>
                  <a:txBody>
                    <a:bodyPr/>
                    <a:lstStyle/>
                    <a:p>
                      <a:pPr algn="r"/>
                      <a:r>
                        <a:rPr lang="en-US" sz="550" b="0" i="0">
                          <a:latin typeface="Poppins"/>
                          <a:cs typeface="Poppins"/>
                        </a:rPr>
                        <a:t>21.4%</a:t>
                      </a:r>
                    </a:p>
                  </a:txBody>
                  <a:tcPr marL="45720" marR="45720" marT="0" marB="0" anchor="ctr">
                    <a:solidFill>
                      <a:schemeClr val="bg1">
                        <a:lumMod val="95000"/>
                      </a:schemeClr>
                    </a:solidFill>
                  </a:tcPr>
                </a:tc>
                <a:tc>
                  <a:txBody>
                    <a:bodyPr/>
                    <a:lstStyle/>
                    <a:p>
                      <a:pPr algn="r"/>
                      <a:r>
                        <a:rPr lang="en-US" sz="550" b="0" i="0">
                          <a:latin typeface="Poppins"/>
                          <a:cs typeface="Poppins"/>
                        </a:rPr>
                        <a:t>22.6%</a:t>
                      </a:r>
                    </a:p>
                  </a:txBody>
                  <a:tcPr marL="45720" marR="45720" marT="0" marB="0" anchor="ctr">
                    <a:solidFill>
                      <a:schemeClr val="bg1">
                        <a:lumMod val="95000"/>
                      </a:schemeClr>
                    </a:solidFill>
                  </a:tcPr>
                </a:tc>
                <a:tc>
                  <a:txBody>
                    <a:bodyPr/>
                    <a:lstStyle/>
                    <a:p>
                      <a:pPr algn="r"/>
                      <a:r>
                        <a:rPr lang="en-US" sz="550" b="0" i="0">
                          <a:latin typeface="Poppins"/>
                          <a:cs typeface="Poppins"/>
                        </a:rPr>
                        <a:t>24.6%</a:t>
                      </a:r>
                    </a:p>
                  </a:txBody>
                  <a:tcPr marL="45720" marR="45720" marT="0" marB="0" anchor="ctr">
                    <a:solidFill>
                      <a:schemeClr val="bg1">
                        <a:lumMod val="95000"/>
                      </a:schemeClr>
                    </a:solidFill>
                  </a:tcPr>
                </a:tc>
                <a:extLst>
                  <a:ext uri="{0D108BD9-81ED-4DB2-BD59-A6C34878D82A}">
                    <a16:rowId xmlns:a16="http://schemas.microsoft.com/office/drawing/2014/main" val="623819013"/>
                  </a:ext>
                </a:extLst>
              </a:tr>
              <a:tr h="164592">
                <a:tc>
                  <a:txBody>
                    <a:bodyPr/>
                    <a:lstStyle/>
                    <a:p>
                      <a:r>
                        <a:rPr lang="en-US" sz="550" b="0" i="0">
                          <a:effectLst/>
                          <a:latin typeface="Poppins"/>
                          <a:cs typeface="Poppins"/>
                        </a:rPr>
                        <a:t>Ses</a:t>
                      </a:r>
                    </a:p>
                  </a:txBody>
                  <a:tcPr marL="45720" marR="45720" marT="0" marB="0" anchor="ctr">
                    <a:solidFill>
                      <a:schemeClr val="bg1">
                        <a:lumMod val="95000"/>
                      </a:schemeClr>
                    </a:solidFill>
                  </a:tcPr>
                </a:tc>
                <a:tc>
                  <a:txBody>
                    <a:bodyPr/>
                    <a:lstStyle/>
                    <a:p>
                      <a:pPr algn="r"/>
                      <a:r>
                        <a:rPr lang="en-US" sz="550" b="0" i="0">
                          <a:latin typeface="Poppins"/>
                          <a:cs typeface="Poppins"/>
                        </a:rPr>
                        <a:t>30,216.6 </a:t>
                      </a:r>
                    </a:p>
                  </a:txBody>
                  <a:tcPr marL="45720" marR="45720" marT="0" marB="0" anchor="ctr">
                    <a:solidFill>
                      <a:schemeClr val="bg1">
                        <a:lumMod val="95000"/>
                      </a:schemeClr>
                    </a:solidFill>
                  </a:tcPr>
                </a:tc>
                <a:tc>
                  <a:txBody>
                    <a:bodyPr/>
                    <a:lstStyle/>
                    <a:p>
                      <a:pPr algn="r"/>
                      <a:r>
                        <a:rPr lang="en-US" sz="550" b="0" i="0">
                          <a:latin typeface="Poppins"/>
                          <a:cs typeface="Poppins"/>
                        </a:rPr>
                        <a:t>30,494.8 </a:t>
                      </a:r>
                    </a:p>
                  </a:txBody>
                  <a:tcPr marL="45720" marR="45720" marT="0" marB="0" anchor="ctr">
                    <a:solidFill>
                      <a:schemeClr val="bg1">
                        <a:lumMod val="95000"/>
                      </a:schemeClr>
                    </a:solidFill>
                  </a:tcPr>
                </a:tc>
                <a:tc>
                  <a:txBody>
                    <a:bodyPr/>
                    <a:lstStyle/>
                    <a:p>
                      <a:pPr algn="r"/>
                      <a:r>
                        <a:rPr lang="en-US" sz="550" b="0" i="0">
                          <a:latin typeface="Poppins"/>
                          <a:cs typeface="Poppins"/>
                        </a:rPr>
                        <a:t>22,805.4 </a:t>
                      </a:r>
                    </a:p>
                  </a:txBody>
                  <a:tcPr marL="45720" marR="45720" marT="0" marB="0" anchor="ctr">
                    <a:solidFill>
                      <a:schemeClr val="bg1">
                        <a:lumMod val="95000"/>
                      </a:schemeClr>
                    </a:solidFill>
                  </a:tcPr>
                </a:tc>
                <a:tc>
                  <a:txBody>
                    <a:bodyPr/>
                    <a:lstStyle/>
                    <a:p>
                      <a:pPr algn="r"/>
                      <a:r>
                        <a:rPr lang="en-US" sz="550" b="0" i="0">
                          <a:latin typeface="Poppins"/>
                          <a:cs typeface="Poppins"/>
                        </a:rPr>
                        <a:t>26,487.7 </a:t>
                      </a:r>
                    </a:p>
                  </a:txBody>
                  <a:tcPr marL="45720" marR="45720" marT="0" marB="0" anchor="ctr">
                    <a:solidFill>
                      <a:schemeClr val="bg1">
                        <a:lumMod val="95000"/>
                      </a:schemeClr>
                    </a:solidFill>
                  </a:tcPr>
                </a:tc>
                <a:tc>
                  <a:txBody>
                    <a:bodyPr/>
                    <a:lstStyle/>
                    <a:p>
                      <a:pPr algn="r"/>
                      <a:r>
                        <a:rPr lang="en-US" sz="550" b="0" i="0">
                          <a:latin typeface="Poppins"/>
                          <a:cs typeface="Poppins"/>
                        </a:rPr>
                        <a:t>27,263.4 </a:t>
                      </a:r>
                    </a:p>
                  </a:txBody>
                  <a:tcPr marL="45720" marR="45720" marT="0" marB="0" anchor="ctr">
                    <a:solidFill>
                      <a:schemeClr val="bg1">
                        <a:lumMod val="95000"/>
                      </a:schemeClr>
                    </a:solidFill>
                  </a:tcPr>
                </a:tc>
                <a:tc>
                  <a:txBody>
                    <a:bodyPr/>
                    <a:lstStyle/>
                    <a:p>
                      <a:pPr algn="r"/>
                      <a:r>
                        <a:rPr lang="en-US" sz="550" b="0" i="0">
                          <a:latin typeface="Poppins"/>
                          <a:cs typeface="Poppins"/>
                        </a:rPr>
                        <a:t>27,182.8 </a:t>
                      </a:r>
                    </a:p>
                  </a:txBody>
                  <a:tcPr marL="45720" marR="45720" marT="0" marB="0" anchor="ctr">
                    <a:solidFill>
                      <a:schemeClr val="bg1">
                        <a:lumMod val="95000"/>
                      </a:schemeClr>
                    </a:solidFill>
                  </a:tcPr>
                </a:tc>
                <a:tc>
                  <a:txBody>
                    <a:bodyPr/>
                    <a:lstStyle/>
                    <a:p>
                      <a:pPr algn="r"/>
                      <a:r>
                        <a:rPr lang="en-US" sz="550" b="0" i="0">
                          <a:latin typeface="Poppins"/>
                          <a:cs typeface="Poppins"/>
                        </a:rPr>
                        <a:t>27,300.1 </a:t>
                      </a:r>
                    </a:p>
                  </a:txBody>
                  <a:tcPr marL="45720" marR="45720" marT="0" marB="0" anchor="ctr">
                    <a:solidFill>
                      <a:schemeClr val="bg1">
                        <a:lumMod val="95000"/>
                      </a:schemeClr>
                    </a:solidFill>
                  </a:tcPr>
                </a:tc>
                <a:tc>
                  <a:txBody>
                    <a:bodyPr/>
                    <a:lstStyle/>
                    <a:p>
                      <a:pPr algn="r"/>
                      <a:r>
                        <a:rPr lang="en-US" sz="550" b="0" i="0">
                          <a:latin typeface="Poppins"/>
                          <a:cs typeface="Poppins"/>
                        </a:rPr>
                        <a:t>27,218.2 </a:t>
                      </a:r>
                    </a:p>
                  </a:txBody>
                  <a:tcPr marL="45720" marR="45720" marT="0" marB="0" anchor="ctr">
                    <a:solidFill>
                      <a:schemeClr val="bg1">
                        <a:lumMod val="95000"/>
                      </a:schemeClr>
                    </a:solidFill>
                  </a:tcPr>
                </a:tc>
                <a:tc>
                  <a:txBody>
                    <a:bodyPr/>
                    <a:lstStyle/>
                    <a:p>
                      <a:pPr algn="r"/>
                      <a:r>
                        <a:rPr lang="en-US" sz="550" b="0" i="0">
                          <a:latin typeface="Poppins"/>
                          <a:cs typeface="Poppins"/>
                        </a:rPr>
                        <a:t>27,264.4 </a:t>
                      </a:r>
                    </a:p>
                  </a:txBody>
                  <a:tcPr marL="45720" marR="45720" marT="0" marB="0" anchor="ctr">
                    <a:solidFill>
                      <a:schemeClr val="bg1">
                        <a:lumMod val="95000"/>
                      </a:schemeClr>
                    </a:solidFill>
                  </a:tcPr>
                </a:tc>
                <a:tc>
                  <a:txBody>
                    <a:bodyPr/>
                    <a:lstStyle/>
                    <a:p>
                      <a:pPr algn="r"/>
                      <a:r>
                        <a:rPr lang="en-US" sz="550" b="0" i="0">
                          <a:latin typeface="Poppins"/>
                          <a:cs typeface="Poppins"/>
                        </a:rPr>
                        <a:t>27,301.8 </a:t>
                      </a:r>
                    </a:p>
                  </a:txBody>
                  <a:tcPr marL="45720" marR="45720" marT="0" marB="0" anchor="ctr">
                    <a:solidFill>
                      <a:schemeClr val="bg1">
                        <a:lumMod val="95000"/>
                      </a:schemeClr>
                    </a:solidFill>
                  </a:tcPr>
                </a:tc>
                <a:tc>
                  <a:txBody>
                    <a:bodyPr/>
                    <a:lstStyle/>
                    <a:p>
                      <a:pPr algn="r"/>
                      <a:r>
                        <a:rPr lang="en-US" sz="550" b="0" i="0">
                          <a:latin typeface="Poppins"/>
                          <a:cs typeface="Poppins"/>
                        </a:rPr>
                        <a:t>27,211.7 </a:t>
                      </a:r>
                    </a:p>
                  </a:txBody>
                  <a:tcPr marL="45720" marR="45720" marT="0" marB="0" anchor="ctr">
                    <a:solidFill>
                      <a:schemeClr val="bg1">
                        <a:lumMod val="95000"/>
                      </a:schemeClr>
                    </a:solidFill>
                  </a:tcPr>
                </a:tc>
                <a:extLst>
                  <a:ext uri="{0D108BD9-81ED-4DB2-BD59-A6C34878D82A}">
                    <a16:rowId xmlns:a16="http://schemas.microsoft.com/office/drawing/2014/main" val="727106747"/>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-1.7%</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0.9%</a:t>
                      </a:r>
                    </a:p>
                  </a:txBody>
                  <a:tcPr marL="45720" marR="45720" marT="0" marB="0" anchor="ctr">
                    <a:solidFill>
                      <a:schemeClr val="bg1">
                        <a:lumMod val="95000"/>
                      </a:schemeClr>
                    </a:solidFill>
                  </a:tcPr>
                </a:tc>
                <a:tc>
                  <a:txBody>
                    <a:bodyPr/>
                    <a:lstStyle/>
                    <a:p>
                      <a:pPr algn="r"/>
                      <a:r>
                        <a:rPr lang="en-US" sz="550" b="0" i="0">
                          <a:latin typeface="Poppins"/>
                          <a:cs typeface="Poppins"/>
                        </a:rPr>
                        <a:t>-25.2%</a:t>
                      </a:r>
                    </a:p>
                  </a:txBody>
                  <a:tcPr marL="45720" marR="45720" marT="0" marB="0" anchor="ctr">
                    <a:solidFill>
                      <a:schemeClr val="bg1">
                        <a:lumMod val="95000"/>
                      </a:schemeClr>
                    </a:solidFill>
                  </a:tcPr>
                </a:tc>
                <a:tc>
                  <a:txBody>
                    <a:bodyPr/>
                    <a:lstStyle/>
                    <a:p>
                      <a:pPr algn="r"/>
                      <a:r>
                        <a:rPr lang="en-US" sz="550" b="0" i="0">
                          <a:latin typeface="Poppins"/>
                          <a:cs typeface="Poppins"/>
                        </a:rPr>
                        <a:t>16.1%</a:t>
                      </a:r>
                    </a:p>
                  </a:txBody>
                  <a:tcPr marL="45720" marR="45720" marT="0" marB="0" anchor="ctr">
                    <a:solidFill>
                      <a:schemeClr val="bg1">
                        <a:lumMod val="95000"/>
                      </a:schemeClr>
                    </a:solidFill>
                  </a:tcPr>
                </a:tc>
                <a:tc>
                  <a:txBody>
                    <a:bodyPr/>
                    <a:lstStyle/>
                    <a:p>
                      <a:pPr algn="r"/>
                      <a:r>
                        <a:rPr lang="en-US" sz="550" b="0" i="0">
                          <a:latin typeface="Poppins"/>
                          <a:cs typeface="Poppins"/>
                        </a:rPr>
                        <a:t>2.9%</a:t>
                      </a:r>
                    </a:p>
                  </a:txBody>
                  <a:tcPr marL="45720" marR="45720" marT="0" marB="0" anchor="ctr">
                    <a:solidFill>
                      <a:schemeClr val="bg1">
                        <a:lumMod val="95000"/>
                      </a:schemeClr>
                    </a:solidFill>
                  </a:tcPr>
                </a:tc>
                <a:tc>
                  <a:txBody>
                    <a:bodyPr/>
                    <a:lstStyle/>
                    <a:p>
                      <a:pPr algn="r"/>
                      <a:r>
                        <a:rPr lang="en-US" sz="550" b="0" i="0">
                          <a:latin typeface="Poppins"/>
                          <a:cs typeface="Poppins"/>
                        </a:rPr>
                        <a:t>-0.3%</a:t>
                      </a:r>
                    </a:p>
                  </a:txBody>
                  <a:tcPr marL="45720" marR="45720" marT="0" marB="0" anchor="ctr">
                    <a:solidFill>
                      <a:schemeClr val="bg1">
                        <a:lumMod val="95000"/>
                      </a:schemeClr>
                    </a:solidFill>
                  </a:tcPr>
                </a:tc>
                <a:tc>
                  <a:txBody>
                    <a:bodyPr/>
                    <a:lstStyle/>
                    <a:p>
                      <a:pPr algn="r"/>
                      <a:r>
                        <a:rPr lang="en-US" sz="550" b="0" i="0">
                          <a:latin typeface="Poppins"/>
                          <a:cs typeface="Poppins"/>
                        </a:rPr>
                        <a:t>0.4%</a:t>
                      </a:r>
                    </a:p>
                  </a:txBody>
                  <a:tcPr marL="45720" marR="45720" marT="0" marB="0" anchor="ctr">
                    <a:solidFill>
                      <a:schemeClr val="bg1">
                        <a:lumMod val="95000"/>
                      </a:schemeClr>
                    </a:solidFill>
                  </a:tcPr>
                </a:tc>
                <a:tc>
                  <a:txBody>
                    <a:bodyPr/>
                    <a:lstStyle/>
                    <a:p>
                      <a:pPr algn="r"/>
                      <a:r>
                        <a:rPr lang="en-US" sz="550" b="0" i="0">
                          <a:latin typeface="Poppins"/>
                          <a:cs typeface="Poppins"/>
                        </a:rPr>
                        <a:t>-0.3%</a:t>
                      </a:r>
                    </a:p>
                  </a:txBody>
                  <a:tcPr marL="45720" marR="45720" marT="0" marB="0" anchor="ctr">
                    <a:solidFill>
                      <a:schemeClr val="bg1">
                        <a:lumMod val="95000"/>
                      </a:schemeClr>
                    </a:solidFill>
                  </a:tcPr>
                </a:tc>
                <a:tc>
                  <a:txBody>
                    <a:bodyPr/>
                    <a:lstStyle/>
                    <a:p>
                      <a:pPr algn="r"/>
                      <a:r>
                        <a:rPr lang="en-US" sz="550" b="0" i="0">
                          <a:latin typeface="Poppins"/>
                          <a:cs typeface="Poppins"/>
                        </a:rPr>
                        <a:t>0.2%</a:t>
                      </a:r>
                    </a:p>
                  </a:txBody>
                  <a:tcPr marL="45720" marR="45720" marT="0" marB="0" anchor="ctr">
                    <a:solidFill>
                      <a:schemeClr val="bg1">
                        <a:lumMod val="95000"/>
                      </a:schemeClr>
                    </a:solidFill>
                  </a:tcPr>
                </a:tc>
                <a:tc>
                  <a:txBody>
                    <a:bodyPr/>
                    <a:lstStyle/>
                    <a:p>
                      <a:pPr algn="r"/>
                      <a:r>
                        <a:rPr lang="en-US" sz="550" b="0" i="0">
                          <a:latin typeface="Poppins"/>
                          <a:cs typeface="Poppins"/>
                        </a:rPr>
                        <a:t>0.1%</a:t>
                      </a:r>
                    </a:p>
                  </a:txBody>
                  <a:tcPr marL="45720" marR="45720" marT="0" marB="0" anchor="ctr">
                    <a:solidFill>
                      <a:schemeClr val="bg1">
                        <a:lumMod val="95000"/>
                      </a:schemeClr>
                    </a:solidFill>
                  </a:tcPr>
                </a:tc>
                <a:tc>
                  <a:txBody>
                    <a:bodyPr/>
                    <a:lstStyle/>
                    <a:p>
                      <a:pPr algn="r"/>
                      <a:r>
                        <a:rPr lang="en-US" sz="550" b="0" i="0">
                          <a:latin typeface="Poppins"/>
                          <a:cs typeface="Poppins"/>
                        </a:rPr>
                        <a:t>-0.3%</a:t>
                      </a:r>
                    </a:p>
                  </a:txBody>
                  <a:tcPr marL="45720" marR="45720" marT="0" marB="0" anchor="ctr">
                    <a:solidFill>
                      <a:schemeClr val="bg1">
                        <a:lumMod val="95000"/>
                      </a:schemeClr>
                    </a:solidFill>
                  </a:tcPr>
                </a:tc>
                <a:extLst>
                  <a:ext uri="{0D108BD9-81ED-4DB2-BD59-A6C34878D82A}">
                    <a16:rowId xmlns:a16="http://schemas.microsoft.com/office/drawing/2014/main" val="1650383273"/>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5.3%</a:t>
                      </a:r>
                    </a:p>
                  </a:txBody>
                  <a:tcPr marL="45720" marR="45720" marT="0" marB="0" anchor="ctr">
                    <a:solidFill>
                      <a:schemeClr val="bg1">
                        <a:lumMod val="95000"/>
                      </a:schemeClr>
                    </a:solidFill>
                  </a:tcPr>
                </a:tc>
                <a:tc>
                  <a:txBody>
                    <a:bodyPr/>
                    <a:lstStyle/>
                    <a:p>
                      <a:pPr algn="r"/>
                      <a:r>
                        <a:rPr lang="en-US" sz="550" b="0" i="0">
                          <a:latin typeface="Poppins"/>
                          <a:cs typeface="Poppins"/>
                        </a:rPr>
                        <a:t>4.8%</a:t>
                      </a:r>
                    </a:p>
                  </a:txBody>
                  <a:tcPr marL="45720" marR="45720" marT="0" marB="0" anchor="ctr">
                    <a:solidFill>
                      <a:schemeClr val="bg1">
                        <a:lumMod val="95000"/>
                      </a:schemeClr>
                    </a:solidFill>
                  </a:tcPr>
                </a:tc>
                <a:tc>
                  <a:txBody>
                    <a:bodyPr/>
                    <a:lstStyle/>
                    <a:p>
                      <a:pPr algn="r"/>
                      <a:r>
                        <a:rPr lang="en-US" sz="550" b="0" i="0">
                          <a:latin typeface="Poppins"/>
                          <a:cs typeface="Poppins"/>
                        </a:rPr>
                        <a:t>3.7%</a:t>
                      </a:r>
                    </a:p>
                  </a:txBody>
                  <a:tcPr marL="45720" marR="45720" marT="0" marB="0" anchor="ctr">
                    <a:solidFill>
                      <a:schemeClr val="bg1">
                        <a:lumMod val="95000"/>
                      </a:schemeClr>
                    </a:solidFill>
                  </a:tcPr>
                </a:tc>
                <a:tc>
                  <a:txBody>
                    <a:bodyPr/>
                    <a:lstStyle/>
                    <a:p>
                      <a:pPr algn="r"/>
                      <a:r>
                        <a:rPr lang="en-US" sz="550" b="0" i="0">
                          <a:latin typeface="Poppins"/>
                          <a:cs typeface="Poppins"/>
                        </a:rPr>
                        <a:t>3.4%</a:t>
                      </a:r>
                    </a:p>
                  </a:txBody>
                  <a:tcPr marL="45720" marR="45720" marT="0" marB="0" anchor="ctr">
                    <a:solidFill>
                      <a:schemeClr val="bg1">
                        <a:lumMod val="95000"/>
                      </a:schemeClr>
                    </a:solidFill>
                  </a:tcPr>
                </a:tc>
                <a:tc>
                  <a:txBody>
                    <a:bodyPr/>
                    <a:lstStyle/>
                    <a:p>
                      <a:pPr algn="r"/>
                      <a:r>
                        <a:rPr lang="en-US" sz="550" b="0" i="0">
                          <a:latin typeface="Poppins"/>
                          <a:cs typeface="Poppins"/>
                        </a:rPr>
                        <a:t>3.3%</a:t>
                      </a:r>
                    </a:p>
                  </a:txBody>
                  <a:tcPr marL="45720" marR="45720" marT="0" marB="0" anchor="ctr">
                    <a:solidFill>
                      <a:schemeClr val="bg1">
                        <a:lumMod val="95000"/>
                      </a:schemeClr>
                    </a:solidFill>
                  </a:tcPr>
                </a:tc>
                <a:tc>
                  <a:txBody>
                    <a:bodyPr/>
                    <a:lstStyle/>
                    <a:p>
                      <a:pPr algn="r"/>
                      <a:r>
                        <a:rPr lang="en-US" sz="550" b="0" i="0">
                          <a:latin typeface="Poppins"/>
                          <a:cs typeface="Poppins"/>
                        </a:rPr>
                        <a:t>3.1%</a:t>
                      </a:r>
                    </a:p>
                  </a:txBody>
                  <a:tcPr marL="45720" marR="45720" marT="0" marB="0" anchor="ctr">
                    <a:solidFill>
                      <a:schemeClr val="bg1">
                        <a:lumMod val="95000"/>
                      </a:schemeClr>
                    </a:solidFill>
                  </a:tcPr>
                </a:tc>
                <a:tc>
                  <a:txBody>
                    <a:bodyPr/>
                    <a:lstStyle/>
                    <a:p>
                      <a:pPr algn="r"/>
                      <a:r>
                        <a:rPr lang="en-US" sz="550" b="0" i="0">
                          <a:latin typeface="Poppins"/>
                          <a:cs typeface="Poppins"/>
                        </a:rPr>
                        <a:t>2.9%</a:t>
                      </a:r>
                    </a:p>
                  </a:txBody>
                  <a:tcPr marL="45720" marR="45720" marT="0" marB="0" anchor="ctr">
                    <a:solidFill>
                      <a:schemeClr val="bg1">
                        <a:lumMod val="95000"/>
                      </a:schemeClr>
                    </a:solidFill>
                  </a:tcPr>
                </a:tc>
                <a:tc>
                  <a:txBody>
                    <a:bodyPr/>
                    <a:lstStyle/>
                    <a:p>
                      <a:pPr algn="r"/>
                      <a:r>
                        <a:rPr lang="en-US" sz="550" b="0" i="0">
                          <a:latin typeface="Poppins"/>
                          <a:cs typeface="Poppins"/>
                        </a:rPr>
                        <a:t>2.8%</a:t>
                      </a:r>
                    </a:p>
                  </a:txBody>
                  <a:tcPr marL="45720" marR="45720" marT="0" marB="0" anchor="ctr">
                    <a:solidFill>
                      <a:schemeClr val="bg1">
                        <a:lumMod val="95000"/>
                      </a:schemeClr>
                    </a:solidFill>
                  </a:tcPr>
                </a:tc>
                <a:tc>
                  <a:txBody>
                    <a:bodyPr/>
                    <a:lstStyle/>
                    <a:p>
                      <a:pPr algn="r"/>
                      <a:r>
                        <a:rPr lang="en-US" sz="550" b="0" i="0">
                          <a:latin typeface="Poppins"/>
                          <a:cs typeface="Poppins"/>
                        </a:rPr>
                        <a:t>2.6%</a:t>
                      </a:r>
                    </a:p>
                  </a:txBody>
                  <a:tcPr marL="45720" marR="45720" marT="0" marB="0" anchor="ctr">
                    <a:solidFill>
                      <a:schemeClr val="bg1">
                        <a:lumMod val="95000"/>
                      </a:schemeClr>
                    </a:solidFill>
                  </a:tcPr>
                </a:tc>
                <a:tc>
                  <a:txBody>
                    <a:bodyPr/>
                    <a:lstStyle/>
                    <a:p>
                      <a:pPr algn="r"/>
                      <a:r>
                        <a:rPr lang="en-US" sz="550" b="0" i="0">
                          <a:latin typeface="Poppins"/>
                          <a:cs typeface="Poppins"/>
                        </a:rPr>
                        <a:t>2.5%</a:t>
                      </a:r>
                    </a:p>
                  </a:txBody>
                  <a:tcPr marL="45720" marR="45720" marT="0" marB="0" anchor="ctr">
                    <a:solidFill>
                      <a:schemeClr val="bg1">
                        <a:lumMod val="95000"/>
                      </a:schemeClr>
                    </a:solidFill>
                  </a:tcPr>
                </a:tc>
                <a:tc>
                  <a:txBody>
                    <a:bodyPr/>
                    <a:lstStyle/>
                    <a:p>
                      <a:pPr algn="r"/>
                      <a:r>
                        <a:rPr lang="en-US" sz="550" b="0" i="0">
                          <a:latin typeface="Poppins"/>
                          <a:cs typeface="Poppins"/>
                        </a:rPr>
                        <a:t>2.4%</a:t>
                      </a:r>
                    </a:p>
                  </a:txBody>
                  <a:tcPr marL="45720" marR="45720" marT="0" marB="0" anchor="ctr">
                    <a:solidFill>
                      <a:schemeClr val="bg1">
                        <a:lumMod val="95000"/>
                      </a:schemeClr>
                    </a:solidFill>
                  </a:tcPr>
                </a:tc>
                <a:extLst>
                  <a:ext uri="{0D108BD9-81ED-4DB2-BD59-A6C34878D82A}">
                    <a16:rowId xmlns:a16="http://schemas.microsoft.com/office/drawing/2014/main" val="1858442398"/>
                  </a:ext>
                </a:extLst>
              </a:tr>
              <a:tr h="164592">
                <a:tc>
                  <a:txBody>
                    <a:bodyPr/>
                    <a:lstStyle/>
                    <a:p>
                      <a:r>
                        <a:rPr lang="en-US" sz="550" b="1" i="0">
                          <a:effectLst/>
                          <a:latin typeface="Poppins"/>
                          <a:cs typeface="Poppins"/>
                        </a:rPr>
                        <a:t>Gazeteler</a:t>
                      </a:r>
                    </a:p>
                  </a:txBody>
                  <a:tcPr marL="45720" marR="45720" marT="0" marB="0" anchor="ctr">
                    <a:solidFill>
                      <a:schemeClr val="bg1">
                        <a:lumMod val="95000"/>
                      </a:schemeClr>
                    </a:solidFill>
                  </a:tcPr>
                </a:tc>
                <a:tc>
                  <a:txBody>
                    <a:bodyPr/>
                    <a:lstStyle/>
                    <a:p>
                      <a:pPr algn="r"/>
                      <a:r>
                        <a:rPr lang="en-US" sz="550" b="0" i="0">
                          <a:latin typeface="Poppins"/>
                          <a:cs typeface="Poppins"/>
                        </a:rPr>
                        <a:t>45,869.8 </a:t>
                      </a:r>
                    </a:p>
                  </a:txBody>
                  <a:tcPr marL="45720" marR="45720" marT="0" marB="0" anchor="ctr">
                    <a:solidFill>
                      <a:schemeClr val="bg1">
                        <a:lumMod val="95000"/>
                      </a:schemeClr>
                    </a:solidFill>
                  </a:tcPr>
                </a:tc>
                <a:tc>
                  <a:txBody>
                    <a:bodyPr/>
                    <a:lstStyle/>
                    <a:p>
                      <a:pPr algn="r"/>
                      <a:r>
                        <a:rPr lang="en-US" sz="550" b="0" i="0">
                          <a:latin typeface="Poppins"/>
                          <a:cs typeface="Poppins"/>
                        </a:rPr>
                        <a:t>42,428.7 </a:t>
                      </a:r>
                    </a:p>
                  </a:txBody>
                  <a:tcPr marL="45720" marR="45720" marT="0" marB="0" anchor="ctr">
                    <a:solidFill>
                      <a:schemeClr val="bg1">
                        <a:lumMod val="95000"/>
                      </a:schemeClr>
                    </a:solidFill>
                  </a:tcPr>
                </a:tc>
                <a:tc>
                  <a:txBody>
                    <a:bodyPr/>
                    <a:lstStyle/>
                    <a:p>
                      <a:pPr algn="r"/>
                      <a:r>
                        <a:rPr lang="en-US" sz="550" b="0" i="0">
                          <a:latin typeface="Poppins"/>
                          <a:cs typeface="Poppins"/>
                        </a:rPr>
                        <a:t>31,549.0 </a:t>
                      </a:r>
                    </a:p>
                  </a:txBody>
                  <a:tcPr marL="45720" marR="45720" marT="0" marB="0" anchor="ctr">
                    <a:solidFill>
                      <a:schemeClr val="bg1">
                        <a:lumMod val="95000"/>
                      </a:schemeClr>
                    </a:solidFill>
                  </a:tcPr>
                </a:tc>
                <a:tc>
                  <a:txBody>
                    <a:bodyPr/>
                    <a:lstStyle/>
                    <a:p>
                      <a:pPr algn="r"/>
                      <a:r>
                        <a:rPr lang="en-US" sz="550" b="0" i="0">
                          <a:latin typeface="Poppins"/>
                          <a:cs typeface="Poppins"/>
                        </a:rPr>
                        <a:t>33,290.7 </a:t>
                      </a:r>
                    </a:p>
                  </a:txBody>
                  <a:tcPr marL="45720" marR="45720" marT="0" marB="0" anchor="ctr">
                    <a:solidFill>
                      <a:schemeClr val="bg1">
                        <a:lumMod val="95000"/>
                      </a:schemeClr>
                    </a:solidFill>
                  </a:tcPr>
                </a:tc>
                <a:tc>
                  <a:txBody>
                    <a:bodyPr/>
                    <a:lstStyle/>
                    <a:p>
                      <a:pPr algn="r"/>
                      <a:r>
                        <a:rPr lang="en-US" sz="550" b="0" i="0">
                          <a:latin typeface="Poppins"/>
                          <a:cs typeface="Poppins"/>
                        </a:rPr>
                        <a:t>32,818.4 </a:t>
                      </a:r>
                    </a:p>
                  </a:txBody>
                  <a:tcPr marL="45720" marR="45720" marT="0" marB="0" anchor="ctr">
                    <a:solidFill>
                      <a:schemeClr val="bg1">
                        <a:lumMod val="95000"/>
                      </a:schemeClr>
                    </a:solidFill>
                  </a:tcPr>
                </a:tc>
                <a:tc>
                  <a:txBody>
                    <a:bodyPr/>
                    <a:lstStyle/>
                    <a:p>
                      <a:pPr algn="r"/>
                      <a:r>
                        <a:rPr lang="en-US" sz="550" b="0" i="0">
                          <a:latin typeface="Poppins"/>
                          <a:cs typeface="Poppins"/>
                        </a:rPr>
                        <a:t>31,604.0 </a:t>
                      </a:r>
                    </a:p>
                  </a:txBody>
                  <a:tcPr marL="45720" marR="45720" marT="0" marB="0" anchor="ctr">
                    <a:solidFill>
                      <a:schemeClr val="bg1">
                        <a:lumMod val="95000"/>
                      </a:schemeClr>
                    </a:solidFill>
                  </a:tcPr>
                </a:tc>
                <a:tc>
                  <a:txBody>
                    <a:bodyPr/>
                    <a:lstStyle/>
                    <a:p>
                      <a:pPr algn="r"/>
                      <a:r>
                        <a:rPr lang="en-US" sz="550" b="0" i="0">
                          <a:latin typeface="Poppins"/>
                          <a:cs typeface="Poppins"/>
                        </a:rPr>
                        <a:t>30,511.9 </a:t>
                      </a:r>
                    </a:p>
                  </a:txBody>
                  <a:tcPr marL="45720" marR="45720" marT="0" marB="0" anchor="ctr">
                    <a:solidFill>
                      <a:schemeClr val="bg1">
                        <a:lumMod val="95000"/>
                      </a:schemeClr>
                    </a:solidFill>
                  </a:tcPr>
                </a:tc>
                <a:tc>
                  <a:txBody>
                    <a:bodyPr/>
                    <a:lstStyle/>
                    <a:p>
                      <a:pPr algn="r"/>
                      <a:r>
                        <a:rPr lang="en-US" sz="550" b="0" i="0">
                          <a:latin typeface="Poppins"/>
                          <a:cs typeface="Poppins"/>
                        </a:rPr>
                        <a:t>29,525.8 </a:t>
                      </a:r>
                    </a:p>
                  </a:txBody>
                  <a:tcPr marL="45720" marR="45720" marT="0" marB="0" anchor="ctr">
                    <a:solidFill>
                      <a:schemeClr val="bg1">
                        <a:lumMod val="95000"/>
                      </a:schemeClr>
                    </a:solidFill>
                  </a:tcPr>
                </a:tc>
                <a:tc>
                  <a:txBody>
                    <a:bodyPr/>
                    <a:lstStyle/>
                    <a:p>
                      <a:pPr algn="r"/>
                      <a:r>
                        <a:rPr lang="en-US" sz="550" b="0" i="0">
                          <a:latin typeface="Poppins"/>
                          <a:cs typeface="Poppins"/>
                        </a:rPr>
                        <a:t>28,709.6 </a:t>
                      </a:r>
                    </a:p>
                  </a:txBody>
                  <a:tcPr marL="45720" marR="45720" marT="0" marB="0" anchor="ctr">
                    <a:solidFill>
                      <a:schemeClr val="bg1">
                        <a:lumMod val="95000"/>
                      </a:schemeClr>
                    </a:solidFill>
                  </a:tcPr>
                </a:tc>
                <a:tc>
                  <a:txBody>
                    <a:bodyPr/>
                    <a:lstStyle/>
                    <a:p>
                      <a:pPr algn="r"/>
                      <a:r>
                        <a:rPr lang="en-US" sz="550" b="0" i="0">
                          <a:latin typeface="Poppins"/>
                          <a:cs typeface="Poppins"/>
                        </a:rPr>
                        <a:t>27,919.8 </a:t>
                      </a:r>
                    </a:p>
                  </a:txBody>
                  <a:tcPr marL="45720" marR="45720" marT="0" marB="0" anchor="ctr">
                    <a:solidFill>
                      <a:schemeClr val="bg1">
                        <a:lumMod val="95000"/>
                      </a:schemeClr>
                    </a:solidFill>
                  </a:tcPr>
                </a:tc>
                <a:tc>
                  <a:txBody>
                    <a:bodyPr/>
                    <a:lstStyle/>
                    <a:p>
                      <a:pPr algn="r"/>
                      <a:r>
                        <a:rPr lang="en-US" sz="550" b="0" i="0">
                          <a:latin typeface="Poppins"/>
                          <a:cs typeface="Poppins"/>
                        </a:rPr>
                        <a:t>27,118.4 </a:t>
                      </a:r>
                    </a:p>
                  </a:txBody>
                  <a:tcPr marL="45720" marR="45720" marT="0" marB="0" anchor="ctr">
                    <a:solidFill>
                      <a:schemeClr val="bg1">
                        <a:lumMod val="95000"/>
                      </a:schemeClr>
                    </a:solidFill>
                  </a:tcPr>
                </a:tc>
                <a:extLst>
                  <a:ext uri="{0D108BD9-81ED-4DB2-BD59-A6C34878D82A}">
                    <a16:rowId xmlns:a16="http://schemas.microsoft.com/office/drawing/2014/main" val="183331838"/>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-8.9%</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-7.5%</a:t>
                      </a:r>
                    </a:p>
                  </a:txBody>
                  <a:tcPr marL="45720" marR="45720" marT="0" marB="0" anchor="ctr">
                    <a:solidFill>
                      <a:schemeClr val="bg1">
                        <a:lumMod val="95000"/>
                      </a:schemeClr>
                    </a:solidFill>
                  </a:tcPr>
                </a:tc>
                <a:tc>
                  <a:txBody>
                    <a:bodyPr/>
                    <a:lstStyle/>
                    <a:p>
                      <a:pPr algn="r"/>
                      <a:r>
                        <a:rPr lang="en-US" sz="550" b="0" i="0">
                          <a:latin typeface="Poppins"/>
                          <a:cs typeface="Poppins"/>
                        </a:rPr>
                        <a:t>-25.6%</a:t>
                      </a:r>
                    </a:p>
                  </a:txBody>
                  <a:tcPr marL="45720" marR="45720" marT="0" marB="0" anchor="ctr">
                    <a:solidFill>
                      <a:schemeClr val="bg1">
                        <a:lumMod val="95000"/>
                      </a:schemeClr>
                    </a:solidFill>
                  </a:tcPr>
                </a:tc>
                <a:tc>
                  <a:txBody>
                    <a:bodyPr/>
                    <a:lstStyle/>
                    <a:p>
                      <a:pPr algn="r"/>
                      <a:r>
                        <a:rPr lang="en-US" sz="550" b="0" i="0">
                          <a:latin typeface="Poppins"/>
                          <a:cs typeface="Poppins"/>
                        </a:rPr>
                        <a:t>5.5%</a:t>
                      </a:r>
                    </a:p>
                  </a:txBody>
                  <a:tcPr marL="45720" marR="45720" marT="0" marB="0" anchor="ctr">
                    <a:solidFill>
                      <a:schemeClr val="bg1">
                        <a:lumMod val="95000"/>
                      </a:schemeClr>
                    </a:solidFill>
                  </a:tcPr>
                </a:tc>
                <a:tc>
                  <a:txBody>
                    <a:bodyPr/>
                    <a:lstStyle/>
                    <a:p>
                      <a:pPr algn="r"/>
                      <a:r>
                        <a:rPr lang="en-US" sz="550" b="0" i="0">
                          <a:latin typeface="Poppins"/>
                          <a:cs typeface="Poppins"/>
                        </a:rPr>
                        <a:t>-1.4%</a:t>
                      </a:r>
                    </a:p>
                  </a:txBody>
                  <a:tcPr marL="45720" marR="45720" marT="0" marB="0" anchor="ctr">
                    <a:solidFill>
                      <a:schemeClr val="bg1">
                        <a:lumMod val="95000"/>
                      </a:schemeClr>
                    </a:solidFill>
                  </a:tcPr>
                </a:tc>
                <a:tc>
                  <a:txBody>
                    <a:bodyPr/>
                    <a:lstStyle/>
                    <a:p>
                      <a:pPr algn="r"/>
                      <a:r>
                        <a:rPr lang="en-US" sz="550" b="0" i="0">
                          <a:latin typeface="Poppins"/>
                          <a:cs typeface="Poppins"/>
                        </a:rPr>
                        <a:t>-3.7%</a:t>
                      </a:r>
                    </a:p>
                  </a:txBody>
                  <a:tcPr marL="45720" marR="45720" marT="0" marB="0" anchor="ctr">
                    <a:solidFill>
                      <a:schemeClr val="bg1">
                        <a:lumMod val="95000"/>
                      </a:schemeClr>
                    </a:solidFill>
                  </a:tcPr>
                </a:tc>
                <a:tc>
                  <a:txBody>
                    <a:bodyPr/>
                    <a:lstStyle/>
                    <a:p>
                      <a:pPr algn="r"/>
                      <a:r>
                        <a:rPr lang="en-US" sz="550" b="0" i="0">
                          <a:latin typeface="Poppins"/>
                          <a:cs typeface="Poppins"/>
                        </a:rPr>
                        <a:t>-3.5%</a:t>
                      </a:r>
                    </a:p>
                  </a:txBody>
                  <a:tcPr marL="45720" marR="45720" marT="0" marB="0" anchor="ctr">
                    <a:solidFill>
                      <a:schemeClr val="bg1">
                        <a:lumMod val="95000"/>
                      </a:schemeClr>
                    </a:solidFill>
                  </a:tcPr>
                </a:tc>
                <a:tc>
                  <a:txBody>
                    <a:bodyPr/>
                    <a:lstStyle/>
                    <a:p>
                      <a:pPr algn="r"/>
                      <a:r>
                        <a:rPr lang="en-US" sz="550" b="0" i="0">
                          <a:latin typeface="Poppins"/>
                          <a:cs typeface="Poppins"/>
                        </a:rPr>
                        <a:t>-3.2%</a:t>
                      </a:r>
                    </a:p>
                  </a:txBody>
                  <a:tcPr marL="45720" marR="45720" marT="0" marB="0" anchor="ctr">
                    <a:solidFill>
                      <a:schemeClr val="bg1">
                        <a:lumMod val="95000"/>
                      </a:schemeClr>
                    </a:solidFill>
                  </a:tcPr>
                </a:tc>
                <a:tc>
                  <a:txBody>
                    <a:bodyPr/>
                    <a:lstStyle/>
                    <a:p>
                      <a:pPr algn="r"/>
                      <a:r>
                        <a:rPr lang="en-US" sz="550" b="0" i="0">
                          <a:latin typeface="Poppins"/>
                          <a:cs typeface="Poppins"/>
                        </a:rPr>
                        <a:t>-2.8%</a:t>
                      </a:r>
                    </a:p>
                  </a:txBody>
                  <a:tcPr marL="45720" marR="45720" marT="0" marB="0" anchor="ctr">
                    <a:solidFill>
                      <a:schemeClr val="bg1">
                        <a:lumMod val="95000"/>
                      </a:schemeClr>
                    </a:solidFill>
                  </a:tcPr>
                </a:tc>
                <a:tc>
                  <a:txBody>
                    <a:bodyPr/>
                    <a:lstStyle/>
                    <a:p>
                      <a:pPr algn="r"/>
                      <a:r>
                        <a:rPr lang="en-US" sz="550" b="0" i="0">
                          <a:latin typeface="Poppins"/>
                          <a:cs typeface="Poppins"/>
                        </a:rPr>
                        <a:t>-2.8%</a:t>
                      </a:r>
                    </a:p>
                  </a:txBody>
                  <a:tcPr marL="45720" marR="45720" marT="0" marB="0" anchor="ctr">
                    <a:solidFill>
                      <a:schemeClr val="bg1">
                        <a:lumMod val="95000"/>
                      </a:schemeClr>
                    </a:solidFill>
                  </a:tcPr>
                </a:tc>
                <a:tc>
                  <a:txBody>
                    <a:bodyPr/>
                    <a:lstStyle/>
                    <a:p>
                      <a:pPr algn="r"/>
                      <a:r>
                        <a:rPr lang="en-US" sz="550" b="0" i="0">
                          <a:latin typeface="Poppins"/>
                          <a:cs typeface="Poppins"/>
                        </a:rPr>
                        <a:t>-2.9%</a:t>
                      </a:r>
                    </a:p>
                  </a:txBody>
                  <a:tcPr marL="45720" marR="45720" marT="0" marB="0" anchor="ctr">
                    <a:solidFill>
                      <a:schemeClr val="bg1">
                        <a:lumMod val="95000"/>
                      </a:schemeClr>
                    </a:solidFill>
                  </a:tcPr>
                </a:tc>
                <a:extLst>
                  <a:ext uri="{0D108BD9-81ED-4DB2-BD59-A6C34878D82A}">
                    <a16:rowId xmlns:a16="http://schemas.microsoft.com/office/drawing/2014/main" val="2490336256"/>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8.0%</a:t>
                      </a:r>
                    </a:p>
                  </a:txBody>
                  <a:tcPr marL="45720" marR="45720" marT="0" marB="0" anchor="ctr">
                    <a:solidFill>
                      <a:schemeClr val="bg1">
                        <a:lumMod val="95000"/>
                      </a:schemeClr>
                    </a:solidFill>
                  </a:tcPr>
                </a:tc>
                <a:tc>
                  <a:txBody>
                    <a:bodyPr/>
                    <a:lstStyle/>
                    <a:p>
                      <a:pPr algn="r"/>
                      <a:r>
                        <a:rPr lang="en-US" sz="550" b="0" i="0">
                          <a:latin typeface="Poppins"/>
                          <a:cs typeface="Poppins"/>
                        </a:rPr>
                        <a:t>6.7%</a:t>
                      </a:r>
                    </a:p>
                  </a:txBody>
                  <a:tcPr marL="45720" marR="45720" marT="0" marB="0" anchor="ctr">
                    <a:solidFill>
                      <a:schemeClr val="bg1">
                        <a:lumMod val="95000"/>
                      </a:schemeClr>
                    </a:solidFill>
                  </a:tcPr>
                </a:tc>
                <a:tc>
                  <a:txBody>
                    <a:bodyPr/>
                    <a:lstStyle/>
                    <a:p>
                      <a:pPr algn="r"/>
                      <a:r>
                        <a:rPr lang="en-US" sz="550" b="0" i="0">
                          <a:latin typeface="Poppins"/>
                          <a:cs typeface="Poppins"/>
                        </a:rPr>
                        <a:t>5.1%</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tc>
                  <a:txBody>
                    <a:bodyPr/>
                    <a:lstStyle/>
                    <a:p>
                      <a:pPr algn="r"/>
                      <a:r>
                        <a:rPr lang="en-US" sz="550" b="0" i="0">
                          <a:latin typeface="Poppins"/>
                          <a:cs typeface="Poppins"/>
                        </a:rPr>
                        <a:t>4.0%</a:t>
                      </a:r>
                    </a:p>
                  </a:txBody>
                  <a:tcPr marL="45720" marR="45720" marT="0" marB="0" anchor="ctr">
                    <a:solidFill>
                      <a:schemeClr val="bg1">
                        <a:lumMod val="95000"/>
                      </a:schemeClr>
                    </a:solidFill>
                  </a:tcPr>
                </a:tc>
                <a:tc>
                  <a:txBody>
                    <a:bodyPr/>
                    <a:lstStyle/>
                    <a:p>
                      <a:pPr algn="r"/>
                      <a:r>
                        <a:rPr lang="en-US" sz="550" b="0" i="0">
                          <a:latin typeface="Poppins"/>
                          <a:cs typeface="Poppins"/>
                        </a:rPr>
                        <a:t>3.6%</a:t>
                      </a:r>
                    </a:p>
                  </a:txBody>
                  <a:tcPr marL="45720" marR="45720" marT="0" marB="0" anchor="ctr">
                    <a:solidFill>
                      <a:schemeClr val="bg1">
                        <a:lumMod val="95000"/>
                      </a:schemeClr>
                    </a:solidFill>
                  </a:tcPr>
                </a:tc>
                <a:tc>
                  <a:txBody>
                    <a:bodyPr/>
                    <a:lstStyle/>
                    <a:p>
                      <a:pPr algn="r"/>
                      <a:r>
                        <a:rPr lang="en-US" sz="550" b="0" i="0">
                          <a:latin typeface="Poppins"/>
                          <a:cs typeface="Poppins"/>
                        </a:rPr>
                        <a:t>3.3%</a:t>
                      </a:r>
                    </a:p>
                  </a:txBody>
                  <a:tcPr marL="45720" marR="45720" marT="0" marB="0" anchor="ctr">
                    <a:solidFill>
                      <a:schemeClr val="bg1">
                        <a:lumMod val="95000"/>
                      </a:schemeClr>
                    </a:solidFill>
                  </a:tcPr>
                </a:tc>
                <a:tc>
                  <a:txBody>
                    <a:bodyPr/>
                    <a:lstStyle/>
                    <a:p>
                      <a:pPr algn="r"/>
                      <a:r>
                        <a:rPr lang="en-US" sz="550" b="0" i="0">
                          <a:latin typeface="Poppins"/>
                          <a:cs typeface="Poppins"/>
                        </a:rPr>
                        <a:t>3.0%</a:t>
                      </a:r>
                    </a:p>
                  </a:txBody>
                  <a:tcPr marL="45720" marR="45720" marT="0" marB="0" anchor="ctr">
                    <a:solidFill>
                      <a:schemeClr val="bg1">
                        <a:lumMod val="95000"/>
                      </a:schemeClr>
                    </a:solidFill>
                  </a:tcPr>
                </a:tc>
                <a:tc>
                  <a:txBody>
                    <a:bodyPr/>
                    <a:lstStyle/>
                    <a:p>
                      <a:pPr algn="r"/>
                      <a:r>
                        <a:rPr lang="en-US" sz="550" b="0" i="0">
                          <a:latin typeface="Poppins"/>
                          <a:cs typeface="Poppins"/>
                        </a:rPr>
                        <a:t>2.8%</a:t>
                      </a:r>
                    </a:p>
                  </a:txBody>
                  <a:tcPr marL="45720" marR="45720" marT="0" marB="0" anchor="ctr">
                    <a:solidFill>
                      <a:schemeClr val="bg1">
                        <a:lumMod val="95000"/>
                      </a:schemeClr>
                    </a:solidFill>
                  </a:tcPr>
                </a:tc>
                <a:tc>
                  <a:txBody>
                    <a:bodyPr/>
                    <a:lstStyle/>
                    <a:p>
                      <a:pPr algn="r"/>
                      <a:r>
                        <a:rPr lang="en-US" sz="550" b="0" i="0">
                          <a:latin typeface="Poppins"/>
                          <a:cs typeface="Poppins"/>
                        </a:rPr>
                        <a:t>2.6%</a:t>
                      </a:r>
                    </a:p>
                  </a:txBody>
                  <a:tcPr marL="45720" marR="45720" marT="0" marB="0" anchor="ctr">
                    <a:solidFill>
                      <a:schemeClr val="bg1">
                        <a:lumMod val="95000"/>
                      </a:schemeClr>
                    </a:solidFill>
                  </a:tcPr>
                </a:tc>
                <a:tc>
                  <a:txBody>
                    <a:bodyPr/>
                    <a:lstStyle/>
                    <a:p>
                      <a:pPr algn="r"/>
                      <a:r>
                        <a:rPr lang="en-US" sz="550" b="0" i="0">
                          <a:latin typeface="Poppins"/>
                          <a:cs typeface="Poppins"/>
                        </a:rPr>
                        <a:t>2.4%</a:t>
                      </a:r>
                    </a:p>
                  </a:txBody>
                  <a:tcPr marL="45720" marR="45720" marT="0" marB="0" anchor="ctr">
                    <a:solidFill>
                      <a:schemeClr val="bg1">
                        <a:lumMod val="95000"/>
                      </a:schemeClr>
                    </a:solidFill>
                  </a:tcPr>
                </a:tc>
                <a:extLst>
                  <a:ext uri="{0D108BD9-81ED-4DB2-BD59-A6C34878D82A}">
                    <a16:rowId xmlns:a16="http://schemas.microsoft.com/office/drawing/2014/main" val="1986491289"/>
                  </a:ext>
                </a:extLst>
              </a:tr>
              <a:tr h="164592">
                <a:tc>
                  <a:txBody>
                    <a:bodyPr/>
                    <a:lstStyle/>
                    <a:p>
                      <a:r>
                        <a:rPr lang="en-US" sz="550" b="1" i="0">
                          <a:effectLst/>
                          <a:latin typeface="Poppins"/>
                          <a:cs typeface="Poppins"/>
                        </a:rPr>
                        <a:t>Dergiler</a:t>
                      </a:r>
                    </a:p>
                  </a:txBody>
                  <a:tcPr marL="45720" marR="45720" marT="0" marB="0" anchor="ctr">
                    <a:solidFill>
                      <a:schemeClr val="bg1">
                        <a:lumMod val="95000"/>
                      </a:schemeClr>
                    </a:solidFill>
                  </a:tcPr>
                </a:tc>
                <a:tc>
                  <a:txBody>
                    <a:bodyPr/>
                    <a:lstStyle/>
                    <a:p>
                      <a:pPr algn="r"/>
                      <a:r>
                        <a:rPr lang="en-US" sz="550" b="0" i="0">
                          <a:latin typeface="Poppins"/>
                          <a:cs typeface="Poppins"/>
                        </a:rPr>
                        <a:t>25,775.0 </a:t>
                      </a:r>
                    </a:p>
                  </a:txBody>
                  <a:tcPr marL="45720" marR="45720" marT="0" marB="0" anchor="ctr">
                    <a:solidFill>
                      <a:schemeClr val="bg1">
                        <a:lumMod val="95000"/>
                      </a:schemeClr>
                    </a:solidFill>
                  </a:tcPr>
                </a:tc>
                <a:tc>
                  <a:txBody>
                    <a:bodyPr/>
                    <a:lstStyle/>
                    <a:p>
                      <a:pPr algn="r"/>
                      <a:r>
                        <a:rPr lang="en-US" sz="550" b="0" i="0">
                          <a:latin typeface="Poppins"/>
                          <a:cs typeface="Poppins"/>
                        </a:rPr>
                        <a:t>24,370.8 </a:t>
                      </a:r>
                    </a:p>
                  </a:txBody>
                  <a:tcPr marL="45720" marR="45720" marT="0" marB="0" anchor="ctr">
                    <a:solidFill>
                      <a:schemeClr val="bg1">
                        <a:lumMod val="95000"/>
                      </a:schemeClr>
                    </a:solidFill>
                  </a:tcPr>
                </a:tc>
                <a:tc>
                  <a:txBody>
                    <a:bodyPr/>
                    <a:lstStyle/>
                    <a:p>
                      <a:pPr algn="r"/>
                      <a:r>
                        <a:rPr lang="en-US" sz="550" b="0" i="0">
                          <a:latin typeface="Poppins"/>
                          <a:cs typeface="Poppins"/>
                        </a:rPr>
                        <a:t>19,233.8 </a:t>
                      </a:r>
                    </a:p>
                  </a:txBody>
                  <a:tcPr marL="45720" marR="45720" marT="0" marB="0" anchor="ctr">
                    <a:solidFill>
                      <a:schemeClr val="bg1">
                        <a:lumMod val="95000"/>
                      </a:schemeClr>
                    </a:solidFill>
                  </a:tcPr>
                </a:tc>
                <a:tc>
                  <a:txBody>
                    <a:bodyPr/>
                    <a:lstStyle/>
                    <a:p>
                      <a:pPr algn="r"/>
                      <a:r>
                        <a:rPr lang="en-US" sz="550" b="0" i="0">
                          <a:latin typeface="Poppins"/>
                          <a:cs typeface="Poppins"/>
                        </a:rPr>
                        <a:t>20,262.9 </a:t>
                      </a:r>
                    </a:p>
                  </a:txBody>
                  <a:tcPr marL="45720" marR="45720" marT="0" marB="0" anchor="ctr">
                    <a:solidFill>
                      <a:schemeClr val="bg1">
                        <a:lumMod val="95000"/>
                      </a:schemeClr>
                    </a:solidFill>
                  </a:tcPr>
                </a:tc>
                <a:tc>
                  <a:txBody>
                    <a:bodyPr/>
                    <a:lstStyle/>
                    <a:p>
                      <a:pPr algn="r"/>
                      <a:r>
                        <a:rPr lang="en-US" sz="550" b="0" i="0">
                          <a:latin typeface="Poppins"/>
                          <a:cs typeface="Poppins"/>
                        </a:rPr>
                        <a:t>19,176.3 </a:t>
                      </a:r>
                    </a:p>
                  </a:txBody>
                  <a:tcPr marL="45720" marR="45720" marT="0" marB="0" anchor="ctr">
                    <a:solidFill>
                      <a:schemeClr val="bg1">
                        <a:lumMod val="95000"/>
                      </a:schemeClr>
                    </a:solidFill>
                  </a:tcPr>
                </a:tc>
                <a:tc>
                  <a:txBody>
                    <a:bodyPr/>
                    <a:lstStyle/>
                    <a:p>
                      <a:pPr algn="r"/>
                      <a:r>
                        <a:rPr lang="en-US" sz="550" b="0" i="0">
                          <a:latin typeface="Poppins"/>
                          <a:cs typeface="Poppins"/>
                        </a:rPr>
                        <a:t>17,891.5 </a:t>
                      </a:r>
                    </a:p>
                  </a:txBody>
                  <a:tcPr marL="45720" marR="45720" marT="0" marB="0" anchor="ctr">
                    <a:solidFill>
                      <a:schemeClr val="bg1">
                        <a:lumMod val="95000"/>
                      </a:schemeClr>
                    </a:solidFill>
                  </a:tcPr>
                </a:tc>
                <a:tc>
                  <a:txBody>
                    <a:bodyPr/>
                    <a:lstStyle/>
                    <a:p>
                      <a:pPr algn="r"/>
                      <a:r>
                        <a:rPr lang="en-US" sz="550" b="0" i="0">
                          <a:latin typeface="Poppins"/>
                          <a:cs typeface="Poppins"/>
                        </a:rPr>
                        <a:t>17,139.7 </a:t>
                      </a:r>
                    </a:p>
                  </a:txBody>
                  <a:tcPr marL="45720" marR="45720" marT="0" marB="0" anchor="ctr">
                    <a:solidFill>
                      <a:schemeClr val="bg1">
                        <a:lumMod val="95000"/>
                      </a:schemeClr>
                    </a:solidFill>
                  </a:tcPr>
                </a:tc>
                <a:tc>
                  <a:txBody>
                    <a:bodyPr/>
                    <a:lstStyle/>
                    <a:p>
                      <a:pPr algn="r"/>
                      <a:r>
                        <a:rPr lang="en-US" sz="550" b="0" i="0">
                          <a:latin typeface="Poppins"/>
                          <a:cs typeface="Poppins"/>
                        </a:rPr>
                        <a:t>16,497.9 </a:t>
                      </a:r>
                    </a:p>
                  </a:txBody>
                  <a:tcPr marL="45720" marR="45720" marT="0" marB="0" anchor="ctr">
                    <a:solidFill>
                      <a:schemeClr val="bg1">
                        <a:lumMod val="95000"/>
                      </a:schemeClr>
                    </a:solidFill>
                  </a:tcPr>
                </a:tc>
                <a:tc>
                  <a:txBody>
                    <a:bodyPr/>
                    <a:lstStyle/>
                    <a:p>
                      <a:pPr algn="r"/>
                      <a:r>
                        <a:rPr lang="en-US" sz="550" b="0" i="0">
                          <a:latin typeface="Poppins"/>
                          <a:cs typeface="Poppins"/>
                        </a:rPr>
                        <a:t>15,936.0 </a:t>
                      </a:r>
                    </a:p>
                  </a:txBody>
                  <a:tcPr marL="45720" marR="45720" marT="0" marB="0" anchor="ctr">
                    <a:solidFill>
                      <a:schemeClr val="bg1">
                        <a:lumMod val="95000"/>
                      </a:schemeClr>
                    </a:solidFill>
                  </a:tcPr>
                </a:tc>
                <a:tc>
                  <a:txBody>
                    <a:bodyPr/>
                    <a:lstStyle/>
                    <a:p>
                      <a:pPr algn="r"/>
                      <a:r>
                        <a:rPr lang="en-US" sz="550" b="0" i="0">
                          <a:latin typeface="Poppins"/>
                          <a:cs typeface="Poppins"/>
                        </a:rPr>
                        <a:t>15,375.5 </a:t>
                      </a:r>
                    </a:p>
                  </a:txBody>
                  <a:tcPr marL="45720" marR="45720" marT="0" marB="0" anchor="ctr">
                    <a:solidFill>
                      <a:schemeClr val="bg1">
                        <a:lumMod val="95000"/>
                      </a:schemeClr>
                    </a:solidFill>
                  </a:tcPr>
                </a:tc>
                <a:tc>
                  <a:txBody>
                    <a:bodyPr/>
                    <a:lstStyle/>
                    <a:p>
                      <a:pPr algn="r"/>
                      <a:r>
                        <a:rPr lang="en-US" sz="550" b="0" i="0">
                          <a:latin typeface="Poppins"/>
                          <a:cs typeface="Poppins"/>
                        </a:rPr>
                        <a:t>14,754.0 </a:t>
                      </a:r>
                    </a:p>
                  </a:txBody>
                  <a:tcPr marL="45720" marR="45720" marT="0" marB="0" anchor="ctr">
                    <a:solidFill>
                      <a:schemeClr val="bg1">
                        <a:lumMod val="95000"/>
                      </a:schemeClr>
                    </a:solidFill>
                  </a:tcPr>
                </a:tc>
                <a:extLst>
                  <a:ext uri="{0D108BD9-81ED-4DB2-BD59-A6C34878D82A}">
                    <a16:rowId xmlns:a16="http://schemas.microsoft.com/office/drawing/2014/main" val="39654339"/>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-7.1%</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-5.4%</a:t>
                      </a:r>
                    </a:p>
                  </a:txBody>
                  <a:tcPr marL="45720" marR="45720" marT="0" marB="0" anchor="ctr">
                    <a:solidFill>
                      <a:schemeClr val="bg1">
                        <a:lumMod val="95000"/>
                      </a:schemeClr>
                    </a:solidFill>
                  </a:tcPr>
                </a:tc>
                <a:tc>
                  <a:txBody>
                    <a:bodyPr/>
                    <a:lstStyle/>
                    <a:p>
                      <a:pPr algn="r"/>
                      <a:r>
                        <a:rPr lang="en-US" sz="550" b="0" i="0">
                          <a:latin typeface="Poppins"/>
                          <a:cs typeface="Poppins"/>
                        </a:rPr>
                        <a:t>-21.1%</a:t>
                      </a:r>
                    </a:p>
                  </a:txBody>
                  <a:tcPr marL="45720" marR="45720" marT="0" marB="0" anchor="ctr">
                    <a:solidFill>
                      <a:schemeClr val="bg1">
                        <a:lumMod val="95000"/>
                      </a:schemeClr>
                    </a:solidFill>
                  </a:tcPr>
                </a:tc>
                <a:tc>
                  <a:txBody>
                    <a:bodyPr/>
                    <a:lstStyle/>
                    <a:p>
                      <a:pPr algn="r"/>
                      <a:r>
                        <a:rPr lang="en-US" sz="550" b="0" i="0">
                          <a:latin typeface="Poppins"/>
                          <a:cs typeface="Poppins"/>
                        </a:rPr>
                        <a:t>5.4%</a:t>
                      </a:r>
                    </a:p>
                  </a:txBody>
                  <a:tcPr marL="45720" marR="45720" marT="0" marB="0" anchor="ctr">
                    <a:solidFill>
                      <a:schemeClr val="bg1">
                        <a:lumMod val="95000"/>
                      </a:schemeClr>
                    </a:solidFill>
                  </a:tcPr>
                </a:tc>
                <a:tc>
                  <a:txBody>
                    <a:bodyPr/>
                    <a:lstStyle/>
                    <a:p>
                      <a:pPr algn="r"/>
                      <a:r>
                        <a:rPr lang="en-US" sz="550" b="0" i="0">
                          <a:latin typeface="Poppins"/>
                          <a:cs typeface="Poppins"/>
                        </a:rPr>
                        <a:t>-5.4%</a:t>
                      </a:r>
                    </a:p>
                  </a:txBody>
                  <a:tcPr marL="45720" marR="45720" marT="0" marB="0" anchor="ctr">
                    <a:solidFill>
                      <a:schemeClr val="bg1">
                        <a:lumMod val="95000"/>
                      </a:schemeClr>
                    </a:solidFill>
                  </a:tcPr>
                </a:tc>
                <a:tc>
                  <a:txBody>
                    <a:bodyPr/>
                    <a:lstStyle/>
                    <a:p>
                      <a:pPr algn="r"/>
                      <a:r>
                        <a:rPr lang="en-US" sz="550" b="0" i="0">
                          <a:latin typeface="Poppins"/>
                          <a:cs typeface="Poppins"/>
                        </a:rPr>
                        <a:t>-6.7%</a:t>
                      </a:r>
                    </a:p>
                  </a:txBody>
                  <a:tcPr marL="45720" marR="45720" marT="0" marB="0" anchor="ctr">
                    <a:solidFill>
                      <a:schemeClr val="bg1">
                        <a:lumMod val="95000"/>
                      </a:schemeClr>
                    </a:solidFill>
                  </a:tcPr>
                </a:tc>
                <a:tc>
                  <a:txBody>
                    <a:bodyPr/>
                    <a:lstStyle/>
                    <a:p>
                      <a:pPr algn="r"/>
                      <a:r>
                        <a:rPr lang="en-US" sz="550" b="0" i="0">
                          <a:latin typeface="Poppins"/>
                          <a:cs typeface="Poppins"/>
                        </a:rPr>
                        <a:t>-4.2%</a:t>
                      </a:r>
                    </a:p>
                  </a:txBody>
                  <a:tcPr marL="45720" marR="45720" marT="0" marB="0" anchor="ctr">
                    <a:solidFill>
                      <a:schemeClr val="bg1">
                        <a:lumMod val="95000"/>
                      </a:schemeClr>
                    </a:solidFill>
                  </a:tcPr>
                </a:tc>
                <a:tc>
                  <a:txBody>
                    <a:bodyPr/>
                    <a:lstStyle/>
                    <a:p>
                      <a:pPr algn="r"/>
                      <a:r>
                        <a:rPr lang="en-US" sz="550" b="0" i="0">
                          <a:latin typeface="Poppins"/>
                          <a:cs typeface="Poppins"/>
                        </a:rPr>
                        <a:t>-3.7%</a:t>
                      </a:r>
                    </a:p>
                  </a:txBody>
                  <a:tcPr marL="45720" marR="45720" marT="0" marB="0" anchor="ctr">
                    <a:solidFill>
                      <a:schemeClr val="bg1">
                        <a:lumMod val="95000"/>
                      </a:schemeClr>
                    </a:solidFill>
                  </a:tcPr>
                </a:tc>
                <a:tc>
                  <a:txBody>
                    <a:bodyPr/>
                    <a:lstStyle/>
                    <a:p>
                      <a:pPr algn="r"/>
                      <a:r>
                        <a:rPr lang="en-US" sz="550" b="0" i="0">
                          <a:latin typeface="Poppins"/>
                          <a:cs typeface="Poppins"/>
                        </a:rPr>
                        <a:t>-3.4%</a:t>
                      </a:r>
                    </a:p>
                  </a:txBody>
                  <a:tcPr marL="45720" marR="45720" marT="0" marB="0" anchor="ctr">
                    <a:solidFill>
                      <a:schemeClr val="bg1">
                        <a:lumMod val="95000"/>
                      </a:schemeClr>
                    </a:solidFill>
                  </a:tcPr>
                </a:tc>
                <a:tc>
                  <a:txBody>
                    <a:bodyPr/>
                    <a:lstStyle/>
                    <a:p>
                      <a:pPr algn="r"/>
                      <a:r>
                        <a:rPr lang="en-US" sz="550" b="0" i="0">
                          <a:latin typeface="Poppins"/>
                          <a:cs typeface="Poppins"/>
                        </a:rPr>
                        <a:t>-3.5%</a:t>
                      </a:r>
                    </a:p>
                  </a:txBody>
                  <a:tcPr marL="45720" marR="45720" marT="0" marB="0" anchor="ctr">
                    <a:solidFill>
                      <a:schemeClr val="bg1">
                        <a:lumMod val="95000"/>
                      </a:schemeClr>
                    </a:solidFill>
                  </a:tcPr>
                </a:tc>
                <a:tc>
                  <a:txBody>
                    <a:bodyPr/>
                    <a:lstStyle/>
                    <a:p>
                      <a:pPr algn="r"/>
                      <a:r>
                        <a:rPr lang="en-US" sz="550" b="0" i="0">
                          <a:latin typeface="Poppins"/>
                          <a:cs typeface="Poppins"/>
                        </a:rPr>
                        <a:t>-4.0%</a:t>
                      </a:r>
                    </a:p>
                  </a:txBody>
                  <a:tcPr marL="45720" marR="45720" marT="0" marB="0" anchor="ctr">
                    <a:solidFill>
                      <a:schemeClr val="bg1">
                        <a:lumMod val="95000"/>
                      </a:schemeClr>
                    </a:solidFill>
                  </a:tcPr>
                </a:tc>
                <a:extLst>
                  <a:ext uri="{0D108BD9-81ED-4DB2-BD59-A6C34878D82A}">
                    <a16:rowId xmlns:a16="http://schemas.microsoft.com/office/drawing/2014/main" val="4269620219"/>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4.5%</a:t>
                      </a:r>
                    </a:p>
                  </a:txBody>
                  <a:tcPr marL="45720" marR="45720" marT="0" marB="0" anchor="ctr">
                    <a:solidFill>
                      <a:schemeClr val="bg1">
                        <a:lumMod val="95000"/>
                      </a:schemeClr>
                    </a:solidFill>
                  </a:tcPr>
                </a:tc>
                <a:tc>
                  <a:txBody>
                    <a:bodyPr/>
                    <a:lstStyle/>
                    <a:p>
                      <a:pPr algn="r"/>
                      <a:r>
                        <a:rPr lang="en-US" sz="550" b="0" i="0">
                          <a:latin typeface="Poppins"/>
                          <a:cs typeface="Poppins"/>
                        </a:rPr>
                        <a:t>3.9%</a:t>
                      </a:r>
                    </a:p>
                  </a:txBody>
                  <a:tcPr marL="45720" marR="45720" marT="0" marB="0" anchor="ctr">
                    <a:solidFill>
                      <a:schemeClr val="bg1">
                        <a:lumMod val="95000"/>
                      </a:schemeClr>
                    </a:solidFill>
                  </a:tcPr>
                </a:tc>
                <a:tc>
                  <a:txBody>
                    <a:bodyPr/>
                    <a:lstStyle/>
                    <a:p>
                      <a:pPr algn="r"/>
                      <a:r>
                        <a:rPr lang="en-US" sz="550" b="0" i="0">
                          <a:latin typeface="Poppins"/>
                          <a:cs typeface="Poppins"/>
                        </a:rPr>
                        <a:t>3.1%</a:t>
                      </a:r>
                    </a:p>
                  </a:txBody>
                  <a:tcPr marL="45720" marR="45720" marT="0" marB="0" anchor="ctr">
                    <a:solidFill>
                      <a:schemeClr val="bg1">
                        <a:lumMod val="95000"/>
                      </a:schemeClr>
                    </a:solidFill>
                  </a:tcPr>
                </a:tc>
                <a:tc>
                  <a:txBody>
                    <a:bodyPr/>
                    <a:lstStyle/>
                    <a:p>
                      <a:pPr algn="r"/>
                      <a:r>
                        <a:rPr lang="en-US" sz="550" b="0" i="0">
                          <a:latin typeface="Poppins"/>
                          <a:cs typeface="Poppins"/>
                        </a:rPr>
                        <a:t>2.6%</a:t>
                      </a:r>
                    </a:p>
                  </a:txBody>
                  <a:tcPr marL="45720" marR="45720" marT="0" marB="0" anchor="ctr">
                    <a:solidFill>
                      <a:schemeClr val="bg1">
                        <a:lumMod val="95000"/>
                      </a:schemeClr>
                    </a:solidFill>
                  </a:tcPr>
                </a:tc>
                <a:tc>
                  <a:txBody>
                    <a:bodyPr/>
                    <a:lstStyle/>
                    <a:p>
                      <a:pPr algn="r"/>
                      <a:r>
                        <a:rPr lang="en-US" sz="550" b="0" i="0">
                          <a:latin typeface="Poppins"/>
                          <a:cs typeface="Poppins"/>
                        </a:rPr>
                        <a:t>2.3%</a:t>
                      </a:r>
                    </a:p>
                  </a:txBody>
                  <a:tcPr marL="45720" marR="45720" marT="0" marB="0" anchor="ctr">
                    <a:solidFill>
                      <a:schemeClr val="bg1">
                        <a:lumMod val="95000"/>
                      </a:schemeClr>
                    </a:solidFill>
                  </a:tcPr>
                </a:tc>
                <a:tc>
                  <a:txBody>
                    <a:bodyPr/>
                    <a:lstStyle/>
                    <a:p>
                      <a:pPr algn="r"/>
                      <a:r>
                        <a:rPr lang="en-US" sz="550" b="0" i="0">
                          <a:latin typeface="Poppins"/>
                          <a:cs typeface="Poppins"/>
                        </a:rPr>
                        <a:t>2.0%</a:t>
                      </a:r>
                    </a:p>
                  </a:txBody>
                  <a:tcPr marL="45720" marR="45720" marT="0" marB="0" anchor="ctr">
                    <a:solidFill>
                      <a:schemeClr val="bg1">
                        <a:lumMod val="95000"/>
                      </a:schemeClr>
                    </a:solidFill>
                  </a:tcPr>
                </a:tc>
                <a:tc>
                  <a:txBody>
                    <a:bodyPr/>
                    <a:lstStyle/>
                    <a:p>
                      <a:pPr algn="r"/>
                      <a:r>
                        <a:rPr lang="en-US" sz="550" b="0" i="0">
                          <a:latin typeface="Poppins"/>
                          <a:cs typeface="Poppins"/>
                        </a:rPr>
                        <a:t>1.8%</a:t>
                      </a:r>
                    </a:p>
                  </a:txBody>
                  <a:tcPr marL="45720" marR="45720" marT="0" marB="0" anchor="ctr">
                    <a:solidFill>
                      <a:schemeClr val="bg1">
                        <a:lumMod val="95000"/>
                      </a:schemeClr>
                    </a:solidFill>
                  </a:tcPr>
                </a:tc>
                <a:tc>
                  <a:txBody>
                    <a:bodyPr/>
                    <a:lstStyle/>
                    <a:p>
                      <a:pPr algn="r"/>
                      <a:r>
                        <a:rPr lang="en-US" sz="550" b="0" i="0">
                          <a:latin typeface="Poppins"/>
                          <a:cs typeface="Poppins"/>
                        </a:rPr>
                        <a:t>1.7%</a:t>
                      </a:r>
                    </a:p>
                  </a:txBody>
                  <a:tcPr marL="45720" marR="45720" marT="0" marB="0" anchor="ctr">
                    <a:solidFill>
                      <a:schemeClr val="bg1">
                        <a:lumMod val="95000"/>
                      </a:schemeClr>
                    </a:solidFill>
                  </a:tcPr>
                </a:tc>
                <a:tc>
                  <a:txBody>
                    <a:bodyPr/>
                    <a:lstStyle/>
                    <a:p>
                      <a:pPr algn="r"/>
                      <a:r>
                        <a:rPr lang="en-US" sz="550" b="0" i="0">
                          <a:latin typeface="Poppins"/>
                          <a:cs typeface="Poppins"/>
                        </a:rPr>
                        <a:t>1.5%</a:t>
                      </a:r>
                    </a:p>
                  </a:txBody>
                  <a:tcPr marL="45720" marR="45720" marT="0" marB="0" anchor="ctr">
                    <a:solidFill>
                      <a:schemeClr val="bg1">
                        <a:lumMod val="95000"/>
                      </a:schemeClr>
                    </a:solidFill>
                  </a:tcPr>
                </a:tc>
                <a:tc>
                  <a:txBody>
                    <a:bodyPr/>
                    <a:lstStyle/>
                    <a:p>
                      <a:pPr algn="r"/>
                      <a:r>
                        <a:rPr lang="en-US" sz="550" b="0" i="0">
                          <a:latin typeface="Poppins"/>
                          <a:cs typeface="Poppins"/>
                        </a:rPr>
                        <a:t>1.4%</a:t>
                      </a:r>
                    </a:p>
                  </a:txBody>
                  <a:tcPr marL="45720" marR="45720" marT="0" marB="0" anchor="ctr">
                    <a:solidFill>
                      <a:schemeClr val="bg1">
                        <a:lumMod val="95000"/>
                      </a:schemeClr>
                    </a:solidFill>
                  </a:tcPr>
                </a:tc>
                <a:tc>
                  <a:txBody>
                    <a:bodyPr/>
                    <a:lstStyle/>
                    <a:p>
                      <a:pPr algn="r"/>
                      <a:r>
                        <a:rPr lang="en-US" sz="550" b="0" i="0">
                          <a:latin typeface="Poppins"/>
                          <a:cs typeface="Poppins"/>
                        </a:rPr>
                        <a:t>1.3%</a:t>
                      </a:r>
                    </a:p>
                  </a:txBody>
                  <a:tcPr marL="45720" marR="45720" marT="0" marB="0" anchor="ctr">
                    <a:solidFill>
                      <a:schemeClr val="bg1">
                        <a:lumMod val="95000"/>
                      </a:schemeClr>
                    </a:solidFill>
                  </a:tcPr>
                </a:tc>
                <a:extLst>
                  <a:ext uri="{0D108BD9-81ED-4DB2-BD59-A6C34878D82A}">
                    <a16:rowId xmlns:a16="http://schemas.microsoft.com/office/drawing/2014/main" val="2839412202"/>
                  </a:ext>
                </a:extLst>
              </a:tr>
              <a:tr h="164592">
                <a:tc>
                  <a:txBody>
                    <a:bodyPr/>
                    <a:lstStyle/>
                    <a:p>
                      <a:r>
                        <a:rPr lang="en-US" sz="550" b="1" i="0">
                          <a:effectLst/>
                          <a:latin typeface="Poppins"/>
                          <a:cs typeface="Poppins"/>
                        </a:rPr>
                        <a:t>Dış mekan</a:t>
                      </a:r>
                    </a:p>
                  </a:txBody>
                  <a:tcPr marL="45720" marR="45720" marT="0" marB="0" anchor="ctr">
                    <a:solidFill>
                      <a:schemeClr val="bg1">
                        <a:lumMod val="95000"/>
                      </a:schemeClr>
                    </a:solidFill>
                  </a:tcPr>
                </a:tc>
                <a:tc>
                  <a:txBody>
                    <a:bodyPr/>
                    <a:lstStyle/>
                    <a:p>
                      <a:pPr algn="r"/>
                      <a:r>
                        <a:rPr lang="en-US" sz="550" b="0" i="0">
                          <a:latin typeface="Poppins"/>
                          <a:cs typeface="Poppins"/>
                        </a:rPr>
                        <a:t>35,692.1 </a:t>
                      </a:r>
                    </a:p>
                  </a:txBody>
                  <a:tcPr marL="45720" marR="45720" marT="0" marB="0" anchor="ctr">
                    <a:solidFill>
                      <a:schemeClr val="bg1">
                        <a:lumMod val="95000"/>
                      </a:schemeClr>
                    </a:solidFill>
                  </a:tcPr>
                </a:tc>
                <a:tc>
                  <a:txBody>
                    <a:bodyPr/>
                    <a:lstStyle/>
                    <a:p>
                      <a:pPr algn="r"/>
                      <a:r>
                        <a:rPr lang="en-US" sz="550" b="0" i="0">
                          <a:latin typeface="Poppins"/>
                          <a:cs typeface="Poppins"/>
                        </a:rPr>
                        <a:t>35,769.4 </a:t>
                      </a:r>
                    </a:p>
                  </a:txBody>
                  <a:tcPr marL="45720" marR="45720" marT="0" marB="0" anchor="ctr">
                    <a:solidFill>
                      <a:schemeClr val="bg1">
                        <a:lumMod val="95000"/>
                      </a:schemeClr>
                    </a:solidFill>
                  </a:tcPr>
                </a:tc>
                <a:tc>
                  <a:txBody>
                    <a:bodyPr/>
                    <a:lstStyle/>
                    <a:p>
                      <a:pPr algn="r"/>
                      <a:r>
                        <a:rPr lang="en-US" sz="550" b="0" i="0">
                          <a:latin typeface="Poppins"/>
                          <a:cs typeface="Poppins"/>
                        </a:rPr>
                        <a:t>26,409.3 </a:t>
                      </a:r>
                    </a:p>
                  </a:txBody>
                  <a:tcPr marL="45720" marR="45720" marT="0" marB="0" anchor="ctr">
                    <a:solidFill>
                      <a:schemeClr val="bg1">
                        <a:lumMod val="95000"/>
                      </a:schemeClr>
                    </a:solidFill>
                  </a:tcPr>
                </a:tc>
                <a:tc>
                  <a:txBody>
                    <a:bodyPr/>
                    <a:lstStyle/>
                    <a:p>
                      <a:pPr algn="r"/>
                      <a:r>
                        <a:rPr lang="en-US" sz="550" b="0" i="0">
                          <a:latin typeface="Poppins"/>
                          <a:cs typeface="Poppins"/>
                        </a:rPr>
                        <a:t>31,724.6 </a:t>
                      </a:r>
                    </a:p>
                  </a:txBody>
                  <a:tcPr marL="45720" marR="45720" marT="0" marB="0" anchor="ctr">
                    <a:solidFill>
                      <a:schemeClr val="bg1">
                        <a:lumMod val="95000"/>
                      </a:schemeClr>
                    </a:solidFill>
                  </a:tcPr>
                </a:tc>
                <a:tc>
                  <a:txBody>
                    <a:bodyPr/>
                    <a:lstStyle/>
                    <a:p>
                      <a:pPr algn="r"/>
                      <a:r>
                        <a:rPr lang="en-US" sz="550" b="0" i="0">
                          <a:latin typeface="Poppins"/>
                          <a:cs typeface="Poppins"/>
                        </a:rPr>
                        <a:t>31,430.5 </a:t>
                      </a:r>
                    </a:p>
                  </a:txBody>
                  <a:tcPr marL="45720" marR="45720" marT="0" marB="0" anchor="ctr">
                    <a:solidFill>
                      <a:schemeClr val="bg1">
                        <a:lumMod val="95000"/>
                      </a:schemeClr>
                    </a:solidFill>
                  </a:tcPr>
                </a:tc>
                <a:tc>
                  <a:txBody>
                    <a:bodyPr/>
                    <a:lstStyle/>
                    <a:p>
                      <a:pPr algn="r"/>
                      <a:r>
                        <a:rPr lang="en-US" sz="550" b="0" i="0">
                          <a:latin typeface="Poppins"/>
                          <a:cs typeface="Poppins"/>
                        </a:rPr>
                        <a:t>35,631.3 </a:t>
                      </a:r>
                    </a:p>
                  </a:txBody>
                  <a:tcPr marL="45720" marR="45720" marT="0" marB="0" anchor="ctr">
                    <a:solidFill>
                      <a:schemeClr val="bg1">
                        <a:lumMod val="95000"/>
                      </a:schemeClr>
                    </a:solidFill>
                  </a:tcPr>
                </a:tc>
                <a:tc>
                  <a:txBody>
                    <a:bodyPr/>
                    <a:lstStyle/>
                    <a:p>
                      <a:pPr algn="r"/>
                      <a:r>
                        <a:rPr lang="en-US" sz="550" b="0" i="0">
                          <a:latin typeface="Poppins"/>
                          <a:cs typeface="Poppins"/>
                        </a:rPr>
                        <a:t>39,389.3 </a:t>
                      </a:r>
                    </a:p>
                  </a:txBody>
                  <a:tcPr marL="45720" marR="45720" marT="0" marB="0" anchor="ctr">
                    <a:solidFill>
                      <a:schemeClr val="bg1">
                        <a:lumMod val="95000"/>
                      </a:schemeClr>
                    </a:solidFill>
                  </a:tcPr>
                </a:tc>
                <a:tc>
                  <a:txBody>
                    <a:bodyPr/>
                    <a:lstStyle/>
                    <a:p>
                      <a:pPr algn="r"/>
                      <a:r>
                        <a:rPr lang="en-US" sz="550" b="0" i="0">
                          <a:latin typeface="Poppins"/>
                          <a:cs typeface="Poppins"/>
                        </a:rPr>
                        <a:t>42,361.3 </a:t>
                      </a:r>
                    </a:p>
                  </a:txBody>
                  <a:tcPr marL="45720" marR="45720" marT="0" marB="0" anchor="ctr">
                    <a:solidFill>
                      <a:schemeClr val="bg1">
                        <a:lumMod val="95000"/>
                      </a:schemeClr>
                    </a:solidFill>
                  </a:tcPr>
                </a:tc>
                <a:tc>
                  <a:txBody>
                    <a:bodyPr/>
                    <a:lstStyle/>
                    <a:p>
                      <a:pPr algn="r"/>
                      <a:r>
                        <a:rPr lang="en-US" sz="550" b="0" i="0">
                          <a:latin typeface="Poppins"/>
                          <a:cs typeface="Poppins"/>
                        </a:rPr>
                        <a:t>44,538.0 </a:t>
                      </a:r>
                    </a:p>
                  </a:txBody>
                  <a:tcPr marL="45720" marR="45720" marT="0" marB="0" anchor="ctr">
                    <a:solidFill>
                      <a:schemeClr val="bg1">
                        <a:lumMod val="95000"/>
                      </a:schemeClr>
                    </a:solidFill>
                  </a:tcPr>
                </a:tc>
                <a:tc>
                  <a:txBody>
                    <a:bodyPr/>
                    <a:lstStyle/>
                    <a:p>
                      <a:pPr algn="r"/>
                      <a:r>
                        <a:rPr lang="en-US" sz="550" b="0" i="0">
                          <a:latin typeface="Poppins"/>
                          <a:cs typeface="Poppins"/>
                        </a:rPr>
                        <a:t>46,446.3 </a:t>
                      </a:r>
                    </a:p>
                  </a:txBody>
                  <a:tcPr marL="45720" marR="45720" marT="0" marB="0" anchor="ctr">
                    <a:solidFill>
                      <a:schemeClr val="bg1">
                        <a:lumMod val="95000"/>
                      </a:schemeClr>
                    </a:solidFill>
                  </a:tcPr>
                </a:tc>
                <a:tc>
                  <a:txBody>
                    <a:bodyPr/>
                    <a:lstStyle/>
                    <a:p>
                      <a:pPr algn="r"/>
                      <a:r>
                        <a:rPr lang="en-US" sz="550" b="0" i="0">
                          <a:latin typeface="Poppins"/>
                          <a:cs typeface="Poppins"/>
                        </a:rPr>
                        <a:t>48,443.5 </a:t>
                      </a:r>
                    </a:p>
                  </a:txBody>
                  <a:tcPr marL="45720" marR="45720" marT="0" marB="0" anchor="ctr">
                    <a:solidFill>
                      <a:schemeClr val="bg1">
                        <a:lumMod val="95000"/>
                      </a:schemeClr>
                    </a:solidFill>
                  </a:tcPr>
                </a:tc>
                <a:extLst>
                  <a:ext uri="{0D108BD9-81ED-4DB2-BD59-A6C34878D82A}">
                    <a16:rowId xmlns:a16="http://schemas.microsoft.com/office/drawing/2014/main" val="1060951920"/>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7.4%</a:t>
                      </a:r>
                      <a:endParaRPr lang="en-US"/>
                    </a:p>
                  </a:txBody>
                  <a:tcPr marL="45720" marR="45720" marT="0" marB="0" anchor="ctr">
                    <a:solidFill>
                      <a:schemeClr val="bg1">
                        <a:lumMod val="95000"/>
                      </a:schemeClr>
                    </a:solidFill>
                  </a:tcPr>
                </a:tc>
                <a:tc>
                  <a:txBody>
                    <a:bodyPr/>
                    <a:lstStyle/>
                    <a:p>
                      <a:pPr algn="r"/>
                      <a:r>
                        <a:rPr lang="en-US" sz="550" b="0" i="0">
                          <a:latin typeface="Poppins"/>
                          <a:cs typeface="Poppins"/>
                        </a:rPr>
                        <a:t>0.2%</a:t>
                      </a:r>
                    </a:p>
                  </a:txBody>
                  <a:tcPr marL="45720" marR="45720" marT="0" marB="0" anchor="ctr">
                    <a:solidFill>
                      <a:schemeClr val="bg1">
                        <a:lumMod val="95000"/>
                      </a:schemeClr>
                    </a:solidFill>
                  </a:tcPr>
                </a:tc>
                <a:tc>
                  <a:txBody>
                    <a:bodyPr/>
                    <a:lstStyle/>
                    <a:p>
                      <a:pPr algn="r"/>
                      <a:r>
                        <a:rPr lang="en-US" sz="550" b="0" i="0">
                          <a:latin typeface="Poppins"/>
                          <a:cs typeface="Poppins"/>
                        </a:rPr>
                        <a:t>-26.2%</a:t>
                      </a:r>
                    </a:p>
                  </a:txBody>
                  <a:tcPr marL="45720" marR="45720" marT="0" marB="0" anchor="ctr">
                    <a:solidFill>
                      <a:schemeClr val="bg1">
                        <a:lumMod val="95000"/>
                      </a:schemeClr>
                    </a:solidFill>
                  </a:tcPr>
                </a:tc>
                <a:tc>
                  <a:txBody>
                    <a:bodyPr/>
                    <a:lstStyle/>
                    <a:p>
                      <a:pPr algn="r"/>
                      <a:r>
                        <a:rPr lang="en-US" sz="550" b="0" i="0">
                          <a:latin typeface="Poppins"/>
                          <a:cs typeface="Poppins"/>
                        </a:rPr>
                        <a:t>20.1%</a:t>
                      </a:r>
                    </a:p>
                  </a:txBody>
                  <a:tcPr marL="45720" marR="45720" marT="0" marB="0" anchor="ctr">
                    <a:solidFill>
                      <a:schemeClr val="bg1">
                        <a:lumMod val="95000"/>
                      </a:schemeClr>
                    </a:solidFill>
                  </a:tcPr>
                </a:tc>
                <a:tc>
                  <a:txBody>
                    <a:bodyPr/>
                    <a:lstStyle/>
                    <a:p>
                      <a:pPr algn="r"/>
                      <a:r>
                        <a:rPr lang="en-US" sz="550" b="0" i="0">
                          <a:latin typeface="Poppins"/>
                          <a:cs typeface="Poppins"/>
                        </a:rPr>
                        <a:t>-0.9%</a:t>
                      </a:r>
                    </a:p>
                  </a:txBody>
                  <a:tcPr marL="45720" marR="45720" marT="0" marB="0" anchor="ctr">
                    <a:solidFill>
                      <a:schemeClr val="bg1">
                        <a:lumMod val="95000"/>
                      </a:schemeClr>
                    </a:solidFill>
                  </a:tcPr>
                </a:tc>
                <a:tc>
                  <a:txBody>
                    <a:bodyPr/>
                    <a:lstStyle/>
                    <a:p>
                      <a:pPr algn="r"/>
                      <a:r>
                        <a:rPr lang="en-US" sz="550" b="0" i="0">
                          <a:latin typeface="Poppins"/>
                          <a:cs typeface="Poppins"/>
                        </a:rPr>
                        <a:t>13.4%</a:t>
                      </a:r>
                    </a:p>
                  </a:txBody>
                  <a:tcPr marL="45720" marR="45720" marT="0" marB="0" anchor="ctr">
                    <a:solidFill>
                      <a:schemeClr val="bg1">
                        <a:lumMod val="95000"/>
                      </a:schemeClr>
                    </a:solidFill>
                  </a:tcPr>
                </a:tc>
                <a:tc>
                  <a:txBody>
                    <a:bodyPr/>
                    <a:lstStyle/>
                    <a:p>
                      <a:pPr algn="r"/>
                      <a:r>
                        <a:rPr lang="en-US" sz="550" b="0" i="0">
                          <a:latin typeface="Poppins"/>
                          <a:cs typeface="Poppins"/>
                        </a:rPr>
                        <a:t>10.5%</a:t>
                      </a:r>
                    </a:p>
                  </a:txBody>
                  <a:tcPr marL="45720" marR="45720" marT="0" marB="0" anchor="ctr">
                    <a:solidFill>
                      <a:schemeClr val="bg1">
                        <a:lumMod val="95000"/>
                      </a:schemeClr>
                    </a:solidFill>
                  </a:tcPr>
                </a:tc>
                <a:tc>
                  <a:txBody>
                    <a:bodyPr/>
                    <a:lstStyle/>
                    <a:p>
                      <a:pPr algn="r"/>
                      <a:r>
                        <a:rPr lang="en-US" sz="550" b="0" i="0">
                          <a:latin typeface="Poppins"/>
                          <a:cs typeface="Poppins"/>
                        </a:rPr>
                        <a:t>7.5%</a:t>
                      </a:r>
                    </a:p>
                  </a:txBody>
                  <a:tcPr marL="45720" marR="45720" marT="0" marB="0" anchor="ctr">
                    <a:solidFill>
                      <a:schemeClr val="bg1">
                        <a:lumMod val="95000"/>
                      </a:schemeClr>
                    </a:solidFill>
                  </a:tcPr>
                </a:tc>
                <a:tc>
                  <a:txBody>
                    <a:bodyPr/>
                    <a:lstStyle/>
                    <a:p>
                      <a:pPr algn="r"/>
                      <a:r>
                        <a:rPr lang="en-US" sz="550" b="0" i="0">
                          <a:latin typeface="Poppins"/>
                          <a:cs typeface="Poppins"/>
                        </a:rPr>
                        <a:t>5.1%</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extLst>
                  <a:ext uri="{0D108BD9-81ED-4DB2-BD59-A6C34878D82A}">
                    <a16:rowId xmlns:a16="http://schemas.microsoft.com/office/drawing/2014/main" val="1862097711"/>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6.2%</a:t>
                      </a:r>
                    </a:p>
                  </a:txBody>
                  <a:tcPr marL="45720" marR="45720" marT="0" marB="0" anchor="ctr">
                    <a:solidFill>
                      <a:schemeClr val="bg1">
                        <a:lumMod val="95000"/>
                      </a:schemeClr>
                    </a:solidFill>
                  </a:tcPr>
                </a:tc>
                <a:tc>
                  <a:txBody>
                    <a:bodyPr/>
                    <a:lstStyle/>
                    <a:p>
                      <a:pPr algn="r"/>
                      <a:r>
                        <a:rPr lang="en-US" sz="550" b="0" i="0">
                          <a:latin typeface="Poppins"/>
                          <a:cs typeface="Poppins"/>
                        </a:rPr>
                        <a:t>5.7%</a:t>
                      </a:r>
                    </a:p>
                  </a:txBody>
                  <a:tcPr marL="45720" marR="45720" marT="0" marB="0" anchor="ctr">
                    <a:solidFill>
                      <a:schemeClr val="bg1">
                        <a:lumMod val="95000"/>
                      </a:schemeClr>
                    </a:solidFill>
                  </a:tcPr>
                </a:tc>
                <a:tc>
                  <a:txBody>
                    <a:bodyPr/>
                    <a:lstStyle/>
                    <a:p>
                      <a:pPr algn="r"/>
                      <a:r>
                        <a:rPr lang="en-US" sz="550" b="0" i="0">
                          <a:latin typeface="Poppins"/>
                          <a:cs typeface="Poppins"/>
                        </a:rPr>
                        <a:t>4.2%</a:t>
                      </a:r>
                    </a:p>
                  </a:txBody>
                  <a:tcPr marL="45720" marR="45720" marT="0" marB="0" anchor="ctr">
                    <a:solidFill>
                      <a:schemeClr val="bg1">
                        <a:lumMod val="95000"/>
                      </a:schemeClr>
                    </a:solidFill>
                  </a:tcPr>
                </a:tc>
                <a:tc>
                  <a:txBody>
                    <a:bodyPr/>
                    <a:lstStyle/>
                    <a:p>
                      <a:pPr algn="r"/>
                      <a:r>
                        <a:rPr lang="en-US" sz="550" b="0" i="0">
                          <a:latin typeface="Poppins"/>
                          <a:cs typeface="Poppins"/>
                        </a:rPr>
                        <a:t>4.1%</a:t>
                      </a:r>
                    </a:p>
                  </a:txBody>
                  <a:tcPr marL="45720" marR="45720" marT="0" marB="0" anchor="ctr">
                    <a:solidFill>
                      <a:schemeClr val="bg1">
                        <a:lumMod val="95000"/>
                      </a:schemeClr>
                    </a:solidFill>
                  </a:tcPr>
                </a:tc>
                <a:tc>
                  <a:txBody>
                    <a:bodyPr/>
                    <a:lstStyle/>
                    <a:p>
                      <a:pPr algn="r"/>
                      <a:r>
                        <a:rPr lang="en-US" sz="550" b="0" i="0">
                          <a:latin typeface="Poppins"/>
                          <a:cs typeface="Poppins"/>
                        </a:rPr>
                        <a:t>3.8%</a:t>
                      </a:r>
                    </a:p>
                  </a:txBody>
                  <a:tcPr marL="45720" marR="45720" marT="0" marB="0" anchor="ctr">
                    <a:solidFill>
                      <a:schemeClr val="bg1">
                        <a:lumMod val="95000"/>
                      </a:schemeClr>
                    </a:solidFill>
                  </a:tcPr>
                </a:tc>
                <a:tc>
                  <a:txBody>
                    <a:bodyPr/>
                    <a:lstStyle/>
                    <a:p>
                      <a:pPr algn="r"/>
                      <a:r>
                        <a:rPr lang="en-US" sz="550" b="0" i="0">
                          <a:latin typeface="Poppins"/>
                          <a:cs typeface="Poppins"/>
                        </a:rPr>
                        <a:t>4.1%</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tc>
                  <a:txBody>
                    <a:bodyPr/>
                    <a:lstStyle/>
                    <a:p>
                      <a:pPr algn="r"/>
                      <a:r>
                        <a:rPr lang="en-US" sz="550" b="0" i="0">
                          <a:latin typeface="Poppins"/>
                          <a:cs typeface="Poppins"/>
                        </a:rPr>
                        <a:t>4.3%</a:t>
                      </a:r>
                    </a:p>
                  </a:txBody>
                  <a:tcPr marL="45720" marR="45720" marT="0" marB="0" anchor="ctr">
                    <a:solidFill>
                      <a:schemeClr val="bg1">
                        <a:lumMod val="95000"/>
                      </a:schemeClr>
                    </a:solidFill>
                  </a:tcPr>
                </a:tc>
                <a:tc>
                  <a:txBody>
                    <a:bodyPr/>
                    <a:lstStyle/>
                    <a:p>
                      <a:pPr algn="r"/>
                      <a:r>
                        <a:rPr lang="en-US" sz="550" b="0" i="0">
                          <a:latin typeface="Poppins"/>
                          <a:cs typeface="Poppins"/>
                        </a:rPr>
                        <a:t>4.2%</a:t>
                      </a:r>
                    </a:p>
                  </a:txBody>
                  <a:tcPr marL="45720" marR="45720" marT="0" marB="0" anchor="ctr">
                    <a:solidFill>
                      <a:schemeClr val="bg1">
                        <a:lumMod val="95000"/>
                      </a:schemeClr>
                    </a:solidFill>
                  </a:tcPr>
                </a:tc>
                <a:extLst>
                  <a:ext uri="{0D108BD9-81ED-4DB2-BD59-A6C34878D82A}">
                    <a16:rowId xmlns:a16="http://schemas.microsoft.com/office/drawing/2014/main" val="3661750858"/>
                  </a:ext>
                </a:extLst>
              </a:tr>
              <a:tr h="164592">
                <a:tc>
                  <a:txBody>
                    <a:bodyPr/>
                    <a:lstStyle/>
                    <a:p>
                      <a:r>
                        <a:rPr lang="en-US" sz="550" b="1" i="0">
                          <a:effectLst/>
                          <a:latin typeface="Poppins"/>
                          <a:cs typeface="Poppins"/>
                        </a:rPr>
                        <a:t>Geleneksel Dış Mekan</a:t>
                      </a:r>
                    </a:p>
                  </a:txBody>
                  <a:tcPr marL="45720" marR="45720" marT="0" marB="0" anchor="ctr">
                    <a:solidFill>
                      <a:schemeClr val="bg1">
                        <a:lumMod val="95000"/>
                      </a:schemeClr>
                    </a:solidFill>
                  </a:tcPr>
                </a:tc>
                <a:tc>
                  <a:txBody>
                    <a:bodyPr/>
                    <a:lstStyle/>
                    <a:p>
                      <a:pPr algn="r"/>
                      <a:r>
                        <a:rPr lang="en-US" sz="550" b="0" i="0">
                          <a:latin typeface="Poppins"/>
                          <a:cs typeface="Poppins"/>
                        </a:rPr>
                        <a:t>25,321.0 </a:t>
                      </a:r>
                    </a:p>
                  </a:txBody>
                  <a:tcPr marL="45720" marR="45720" marT="0" marB="0" anchor="ctr">
                    <a:solidFill>
                      <a:schemeClr val="bg1">
                        <a:lumMod val="95000"/>
                      </a:schemeClr>
                    </a:solidFill>
                  </a:tcPr>
                </a:tc>
                <a:tc>
                  <a:txBody>
                    <a:bodyPr/>
                    <a:lstStyle/>
                    <a:p>
                      <a:pPr algn="r"/>
                      <a:r>
                        <a:rPr lang="en-US" sz="550" b="0" i="0">
                          <a:latin typeface="Poppins"/>
                          <a:cs typeface="Poppins"/>
                        </a:rPr>
                        <a:t>25,011.6 </a:t>
                      </a:r>
                    </a:p>
                  </a:txBody>
                  <a:tcPr marL="45720" marR="45720" marT="0" marB="0" anchor="ctr">
                    <a:solidFill>
                      <a:schemeClr val="bg1">
                        <a:lumMod val="95000"/>
                      </a:schemeClr>
                    </a:solidFill>
                  </a:tcPr>
                </a:tc>
                <a:tc>
                  <a:txBody>
                    <a:bodyPr/>
                    <a:lstStyle/>
                    <a:p>
                      <a:pPr algn="r"/>
                      <a:r>
                        <a:rPr lang="en-US" sz="550" b="0" i="0">
                          <a:latin typeface="Poppins"/>
                          <a:cs typeface="Poppins"/>
                        </a:rPr>
                        <a:t>18,221.1 </a:t>
                      </a:r>
                    </a:p>
                  </a:txBody>
                  <a:tcPr marL="45720" marR="45720" marT="0" marB="0" anchor="ctr">
                    <a:solidFill>
                      <a:schemeClr val="bg1">
                        <a:lumMod val="95000"/>
                      </a:schemeClr>
                    </a:solidFill>
                  </a:tcPr>
                </a:tc>
                <a:tc>
                  <a:txBody>
                    <a:bodyPr/>
                    <a:lstStyle/>
                    <a:p>
                      <a:pPr algn="r"/>
                      <a:r>
                        <a:rPr lang="en-US" sz="550" b="0" i="0">
                          <a:latin typeface="Poppins"/>
                          <a:cs typeface="Poppins"/>
                        </a:rPr>
                        <a:t>21,003.6 </a:t>
                      </a:r>
                    </a:p>
                  </a:txBody>
                  <a:tcPr marL="45720" marR="45720" marT="0" marB="0" anchor="ctr">
                    <a:solidFill>
                      <a:schemeClr val="bg1">
                        <a:lumMod val="95000"/>
                      </a:schemeClr>
                    </a:solidFill>
                  </a:tcPr>
                </a:tc>
                <a:tc>
                  <a:txBody>
                    <a:bodyPr/>
                    <a:lstStyle/>
                    <a:p>
                      <a:pPr algn="r"/>
                      <a:r>
                        <a:rPr lang="en-US" sz="550" b="0" i="0">
                          <a:latin typeface="Poppins"/>
                          <a:cs typeface="Poppins"/>
                        </a:rPr>
                        <a:t>20,920.5 </a:t>
                      </a:r>
                    </a:p>
                  </a:txBody>
                  <a:tcPr marL="45720" marR="45720" marT="0" marB="0" anchor="ctr">
                    <a:solidFill>
                      <a:schemeClr val="bg1">
                        <a:lumMod val="95000"/>
                      </a:schemeClr>
                    </a:solidFill>
                  </a:tcPr>
                </a:tc>
                <a:tc>
                  <a:txBody>
                    <a:bodyPr/>
                    <a:lstStyle/>
                    <a:p>
                      <a:pPr algn="r"/>
                      <a:r>
                        <a:rPr lang="en-US" sz="550" b="0" i="0">
                          <a:latin typeface="Poppins"/>
                          <a:cs typeface="Poppins"/>
                        </a:rPr>
                        <a:t>22,374.4 </a:t>
                      </a:r>
                    </a:p>
                  </a:txBody>
                  <a:tcPr marL="45720" marR="45720" marT="0" marB="0" anchor="ctr">
                    <a:solidFill>
                      <a:schemeClr val="bg1">
                        <a:lumMod val="95000"/>
                      </a:schemeClr>
                    </a:solidFill>
                  </a:tcPr>
                </a:tc>
                <a:tc>
                  <a:txBody>
                    <a:bodyPr/>
                    <a:lstStyle/>
                    <a:p>
                      <a:pPr algn="r"/>
                      <a:r>
                        <a:rPr lang="en-US" sz="550" b="0" i="0">
                          <a:latin typeface="Poppins"/>
                          <a:cs typeface="Poppins"/>
                        </a:rPr>
                        <a:t>23,863.0 </a:t>
                      </a:r>
                    </a:p>
                  </a:txBody>
                  <a:tcPr marL="45720" marR="45720" marT="0" marB="0" anchor="ctr">
                    <a:solidFill>
                      <a:schemeClr val="bg1">
                        <a:lumMod val="95000"/>
                      </a:schemeClr>
                    </a:solidFill>
                  </a:tcPr>
                </a:tc>
                <a:tc>
                  <a:txBody>
                    <a:bodyPr/>
                    <a:lstStyle/>
                    <a:p>
                      <a:pPr algn="r"/>
                      <a:r>
                        <a:rPr lang="en-US" sz="550" b="0" i="0">
                          <a:latin typeface="Poppins"/>
                          <a:cs typeface="Poppins"/>
                        </a:rPr>
                        <a:t>24,938.1 </a:t>
                      </a:r>
                    </a:p>
                  </a:txBody>
                  <a:tcPr marL="45720" marR="45720" marT="0" marB="0" anchor="ctr">
                    <a:solidFill>
                      <a:schemeClr val="bg1">
                        <a:lumMod val="95000"/>
                      </a:schemeClr>
                    </a:solidFill>
                  </a:tcPr>
                </a:tc>
                <a:tc>
                  <a:txBody>
                    <a:bodyPr/>
                    <a:lstStyle/>
                    <a:p>
                      <a:pPr algn="r"/>
                      <a:r>
                        <a:rPr lang="en-US" sz="550" b="0" i="0">
                          <a:latin typeface="Poppins"/>
                          <a:cs typeface="Poppins"/>
                        </a:rPr>
                        <a:t>25,804.1 </a:t>
                      </a:r>
                    </a:p>
                  </a:txBody>
                  <a:tcPr marL="45720" marR="45720" marT="0" marB="0" anchor="ctr">
                    <a:solidFill>
                      <a:schemeClr val="bg1">
                        <a:lumMod val="95000"/>
                      </a:schemeClr>
                    </a:solidFill>
                  </a:tcPr>
                </a:tc>
                <a:tc>
                  <a:txBody>
                    <a:bodyPr/>
                    <a:lstStyle/>
                    <a:p>
                      <a:pPr algn="r"/>
                      <a:r>
                        <a:rPr lang="en-US" sz="550" b="0" i="0">
                          <a:latin typeface="Poppins"/>
                          <a:cs typeface="Poppins"/>
                        </a:rPr>
                        <a:t>26,635.6 </a:t>
                      </a:r>
                    </a:p>
                  </a:txBody>
                  <a:tcPr marL="45720" marR="45720" marT="0" marB="0" anchor="ctr">
                    <a:solidFill>
                      <a:schemeClr val="bg1">
                        <a:lumMod val="95000"/>
                      </a:schemeClr>
                    </a:solidFill>
                  </a:tcPr>
                </a:tc>
                <a:tc>
                  <a:txBody>
                    <a:bodyPr/>
                    <a:lstStyle/>
                    <a:p>
                      <a:pPr algn="r"/>
                      <a:r>
                        <a:rPr lang="en-US" sz="550" b="0" i="0">
                          <a:latin typeface="Poppins"/>
                          <a:cs typeface="Poppins"/>
                        </a:rPr>
                        <a:t>27,627.9 </a:t>
                      </a:r>
                    </a:p>
                  </a:txBody>
                  <a:tcPr marL="45720" marR="45720" marT="0" marB="0" anchor="ctr">
                    <a:solidFill>
                      <a:schemeClr val="bg1">
                        <a:lumMod val="95000"/>
                      </a:schemeClr>
                    </a:solidFill>
                  </a:tcPr>
                </a:tc>
                <a:extLst>
                  <a:ext uri="{0D108BD9-81ED-4DB2-BD59-A6C34878D82A}">
                    <a16:rowId xmlns:a16="http://schemas.microsoft.com/office/drawing/2014/main" val="278263450"/>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3.6%</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a:cs typeface="Poppins"/>
                        </a:rPr>
                        <a:t>-1.2%</a:t>
                      </a:r>
                    </a:p>
                  </a:txBody>
                  <a:tcPr marL="45720" marR="45720" marT="0" marB="0" anchor="ctr">
                    <a:solidFill>
                      <a:schemeClr val="bg1">
                        <a:lumMod val="95000"/>
                      </a:schemeClr>
                    </a:solidFill>
                  </a:tcPr>
                </a:tc>
                <a:tc>
                  <a:txBody>
                    <a:bodyPr/>
                    <a:lstStyle/>
                    <a:p>
                      <a:pPr algn="r"/>
                      <a:r>
                        <a:rPr lang="en-US" sz="550" b="0" i="0">
                          <a:latin typeface="Poppins"/>
                          <a:cs typeface="Poppins"/>
                        </a:rPr>
                        <a:t>-27.1%</a:t>
                      </a:r>
                    </a:p>
                  </a:txBody>
                  <a:tcPr marL="45720" marR="45720" marT="0" marB="0" anchor="ctr">
                    <a:solidFill>
                      <a:schemeClr val="bg1">
                        <a:lumMod val="95000"/>
                      </a:schemeClr>
                    </a:solidFill>
                  </a:tcPr>
                </a:tc>
                <a:tc>
                  <a:txBody>
                    <a:bodyPr/>
                    <a:lstStyle/>
                    <a:p>
                      <a:pPr algn="r"/>
                      <a:r>
                        <a:rPr lang="en-US" sz="550" b="0" i="0">
                          <a:latin typeface="Poppins"/>
                          <a:cs typeface="Poppins"/>
                        </a:rPr>
                        <a:t>15.3%</a:t>
                      </a:r>
                    </a:p>
                  </a:txBody>
                  <a:tcPr marL="45720" marR="45720" marT="0" marB="0" anchor="ctr">
                    <a:solidFill>
                      <a:schemeClr val="bg1">
                        <a:lumMod val="95000"/>
                      </a:schemeClr>
                    </a:solidFill>
                  </a:tcPr>
                </a:tc>
                <a:tc>
                  <a:txBody>
                    <a:bodyPr/>
                    <a:lstStyle/>
                    <a:p>
                      <a:pPr algn="r"/>
                      <a:r>
                        <a:rPr lang="en-US" sz="550" b="0" i="0">
                          <a:latin typeface="Poppins"/>
                          <a:cs typeface="Poppins"/>
                        </a:rPr>
                        <a:t>-0.4%</a:t>
                      </a:r>
                    </a:p>
                  </a:txBody>
                  <a:tcPr marL="45720" marR="45720" marT="0" marB="0" anchor="ctr">
                    <a:solidFill>
                      <a:schemeClr val="bg1">
                        <a:lumMod val="95000"/>
                      </a:schemeClr>
                    </a:solidFill>
                  </a:tcPr>
                </a:tc>
                <a:tc>
                  <a:txBody>
                    <a:bodyPr/>
                    <a:lstStyle/>
                    <a:p>
                      <a:pPr algn="r"/>
                      <a:r>
                        <a:rPr lang="en-US" sz="550" b="0" i="0">
                          <a:latin typeface="Poppins"/>
                          <a:cs typeface="Poppins"/>
                        </a:rPr>
                        <a:t>6.9%</a:t>
                      </a:r>
                    </a:p>
                  </a:txBody>
                  <a:tcPr marL="45720" marR="45720" marT="0" marB="0" anchor="ctr">
                    <a:solidFill>
                      <a:schemeClr val="bg1">
                        <a:lumMod val="95000"/>
                      </a:schemeClr>
                    </a:solidFill>
                  </a:tcPr>
                </a:tc>
                <a:tc>
                  <a:txBody>
                    <a:bodyPr/>
                    <a:lstStyle/>
                    <a:p>
                      <a:pPr algn="r"/>
                      <a:r>
                        <a:rPr lang="en-US" sz="550" b="0" i="0">
                          <a:latin typeface="Poppins"/>
                          <a:cs typeface="Poppins"/>
                        </a:rPr>
                        <a:t>6.7%</a:t>
                      </a:r>
                    </a:p>
                  </a:txBody>
                  <a:tcPr marL="45720" marR="45720" marT="0" marB="0" anchor="ctr">
                    <a:solidFill>
                      <a:schemeClr val="bg1">
                        <a:lumMod val="95000"/>
                      </a:schemeClr>
                    </a:solidFill>
                  </a:tcPr>
                </a:tc>
                <a:tc>
                  <a:txBody>
                    <a:bodyPr/>
                    <a:lstStyle/>
                    <a:p>
                      <a:pPr algn="r"/>
                      <a:r>
                        <a:rPr lang="en-US" sz="550" b="0" i="0">
                          <a:latin typeface="Poppins"/>
                          <a:cs typeface="Poppins"/>
                        </a:rPr>
                        <a:t>4.5%</a:t>
                      </a:r>
                    </a:p>
                  </a:txBody>
                  <a:tcPr marL="45720" marR="45720" marT="0" marB="0" anchor="ctr">
                    <a:solidFill>
                      <a:schemeClr val="bg1">
                        <a:lumMod val="95000"/>
                      </a:schemeClr>
                    </a:solidFill>
                  </a:tcPr>
                </a:tc>
                <a:tc>
                  <a:txBody>
                    <a:bodyPr/>
                    <a:lstStyle/>
                    <a:p>
                      <a:pPr algn="r"/>
                      <a:r>
                        <a:rPr lang="en-US" sz="550" b="0" i="0">
                          <a:latin typeface="Poppins"/>
                          <a:cs typeface="Poppins"/>
                        </a:rPr>
                        <a:t>3.5%</a:t>
                      </a:r>
                    </a:p>
                  </a:txBody>
                  <a:tcPr marL="45720" marR="45720" marT="0" marB="0" anchor="ctr">
                    <a:solidFill>
                      <a:schemeClr val="bg1">
                        <a:lumMod val="95000"/>
                      </a:schemeClr>
                    </a:solidFill>
                  </a:tcPr>
                </a:tc>
                <a:tc>
                  <a:txBody>
                    <a:bodyPr/>
                    <a:lstStyle/>
                    <a:p>
                      <a:pPr algn="r"/>
                      <a:r>
                        <a:rPr lang="en-US" sz="550" b="0" i="0">
                          <a:latin typeface="Poppins"/>
                          <a:cs typeface="Poppins"/>
                        </a:rPr>
                        <a:t>3.2%</a:t>
                      </a:r>
                    </a:p>
                  </a:txBody>
                  <a:tcPr marL="45720" marR="45720" marT="0" marB="0" anchor="ctr">
                    <a:solidFill>
                      <a:schemeClr val="bg1">
                        <a:lumMod val="95000"/>
                      </a:schemeClr>
                    </a:solidFill>
                  </a:tcPr>
                </a:tc>
                <a:tc>
                  <a:txBody>
                    <a:bodyPr/>
                    <a:lstStyle/>
                    <a:p>
                      <a:pPr algn="r"/>
                      <a:r>
                        <a:rPr lang="en-US" sz="550" b="0" i="0">
                          <a:latin typeface="Poppins"/>
                          <a:cs typeface="Poppins"/>
                        </a:rPr>
                        <a:t>3.7%</a:t>
                      </a:r>
                    </a:p>
                  </a:txBody>
                  <a:tcPr marL="45720" marR="45720" marT="0" marB="0" anchor="ctr">
                    <a:solidFill>
                      <a:schemeClr val="bg1">
                        <a:lumMod val="95000"/>
                      </a:schemeClr>
                    </a:solidFill>
                  </a:tcPr>
                </a:tc>
                <a:extLst>
                  <a:ext uri="{0D108BD9-81ED-4DB2-BD59-A6C34878D82A}">
                    <a16:rowId xmlns:a16="http://schemas.microsoft.com/office/drawing/2014/main" val="2574046878"/>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70.9%</a:t>
                      </a:r>
                    </a:p>
                  </a:txBody>
                  <a:tcPr marL="45720" marR="45720" marT="0" marB="0" anchor="ctr">
                    <a:solidFill>
                      <a:schemeClr val="bg1">
                        <a:lumMod val="95000"/>
                      </a:schemeClr>
                    </a:solidFill>
                  </a:tcPr>
                </a:tc>
                <a:tc>
                  <a:txBody>
                    <a:bodyPr/>
                    <a:lstStyle/>
                    <a:p>
                      <a:pPr algn="r"/>
                      <a:r>
                        <a:rPr lang="en-US" sz="550" b="0" i="0">
                          <a:latin typeface="Poppins"/>
                          <a:cs typeface="Poppins"/>
                        </a:rPr>
                        <a:t>69.9%</a:t>
                      </a:r>
                    </a:p>
                  </a:txBody>
                  <a:tcPr marL="45720" marR="45720" marT="0" marB="0" anchor="ctr">
                    <a:solidFill>
                      <a:schemeClr val="bg1">
                        <a:lumMod val="95000"/>
                      </a:schemeClr>
                    </a:solidFill>
                  </a:tcPr>
                </a:tc>
                <a:tc>
                  <a:txBody>
                    <a:bodyPr/>
                    <a:lstStyle/>
                    <a:p>
                      <a:pPr algn="r"/>
                      <a:r>
                        <a:rPr lang="en-US" sz="550" b="0" i="0">
                          <a:latin typeface="Poppins"/>
                          <a:cs typeface="Poppins"/>
                        </a:rPr>
                        <a:t>69.0%</a:t>
                      </a:r>
                    </a:p>
                  </a:txBody>
                  <a:tcPr marL="45720" marR="45720" marT="0" marB="0" anchor="ctr">
                    <a:solidFill>
                      <a:schemeClr val="bg1">
                        <a:lumMod val="95000"/>
                      </a:schemeClr>
                    </a:solidFill>
                  </a:tcPr>
                </a:tc>
                <a:tc>
                  <a:txBody>
                    <a:bodyPr/>
                    <a:lstStyle/>
                    <a:p>
                      <a:pPr algn="r"/>
                      <a:r>
                        <a:rPr lang="en-US" sz="550" b="0" i="0">
                          <a:latin typeface="Poppins"/>
                          <a:cs typeface="Poppins"/>
                        </a:rPr>
                        <a:t>66.2%</a:t>
                      </a:r>
                    </a:p>
                  </a:txBody>
                  <a:tcPr marL="45720" marR="45720" marT="0" marB="0" anchor="ctr">
                    <a:solidFill>
                      <a:schemeClr val="bg1">
                        <a:lumMod val="95000"/>
                      </a:schemeClr>
                    </a:solidFill>
                  </a:tcPr>
                </a:tc>
                <a:tc>
                  <a:txBody>
                    <a:bodyPr/>
                    <a:lstStyle/>
                    <a:p>
                      <a:pPr algn="r"/>
                      <a:r>
                        <a:rPr lang="en-US" sz="550" b="0" i="0">
                          <a:latin typeface="Poppins"/>
                          <a:cs typeface="Poppins"/>
                        </a:rPr>
                        <a:t>66.6%</a:t>
                      </a:r>
                    </a:p>
                  </a:txBody>
                  <a:tcPr marL="45720" marR="45720" marT="0" marB="0" anchor="ctr">
                    <a:solidFill>
                      <a:schemeClr val="bg1">
                        <a:lumMod val="95000"/>
                      </a:schemeClr>
                    </a:solidFill>
                  </a:tcPr>
                </a:tc>
                <a:tc>
                  <a:txBody>
                    <a:bodyPr/>
                    <a:lstStyle/>
                    <a:p>
                      <a:pPr algn="r"/>
                      <a:r>
                        <a:rPr lang="en-US" sz="550" b="0" i="0">
                          <a:latin typeface="Poppins"/>
                          <a:cs typeface="Poppins"/>
                        </a:rPr>
                        <a:t>62.8%</a:t>
                      </a:r>
                    </a:p>
                  </a:txBody>
                  <a:tcPr marL="45720" marR="45720" marT="0" marB="0" anchor="ctr">
                    <a:solidFill>
                      <a:schemeClr val="bg1">
                        <a:lumMod val="95000"/>
                      </a:schemeClr>
                    </a:solidFill>
                  </a:tcPr>
                </a:tc>
                <a:tc>
                  <a:txBody>
                    <a:bodyPr/>
                    <a:lstStyle/>
                    <a:p>
                      <a:pPr algn="r"/>
                      <a:r>
                        <a:rPr lang="en-US" sz="550" b="0" i="0">
                          <a:latin typeface="Poppins"/>
                          <a:cs typeface="Poppins"/>
                        </a:rPr>
                        <a:t>60.6%</a:t>
                      </a:r>
                    </a:p>
                  </a:txBody>
                  <a:tcPr marL="45720" marR="45720" marT="0" marB="0" anchor="ctr">
                    <a:solidFill>
                      <a:schemeClr val="bg1">
                        <a:lumMod val="95000"/>
                      </a:schemeClr>
                    </a:solidFill>
                  </a:tcPr>
                </a:tc>
                <a:tc>
                  <a:txBody>
                    <a:bodyPr/>
                    <a:lstStyle/>
                    <a:p>
                      <a:pPr algn="r"/>
                      <a:r>
                        <a:rPr lang="en-US" sz="550" b="0" i="0">
                          <a:latin typeface="Poppins"/>
                          <a:cs typeface="Poppins"/>
                        </a:rPr>
                        <a:t>58.9%</a:t>
                      </a:r>
                    </a:p>
                  </a:txBody>
                  <a:tcPr marL="45720" marR="45720" marT="0" marB="0" anchor="ctr">
                    <a:solidFill>
                      <a:schemeClr val="bg1">
                        <a:lumMod val="95000"/>
                      </a:schemeClr>
                    </a:solidFill>
                  </a:tcPr>
                </a:tc>
                <a:tc>
                  <a:txBody>
                    <a:bodyPr/>
                    <a:lstStyle/>
                    <a:p>
                      <a:pPr algn="r"/>
                      <a:r>
                        <a:rPr lang="en-US" sz="550" b="0" i="0">
                          <a:latin typeface="Poppins"/>
                          <a:cs typeface="Poppins"/>
                        </a:rPr>
                        <a:t>57.9%</a:t>
                      </a:r>
                    </a:p>
                  </a:txBody>
                  <a:tcPr marL="45720" marR="45720" marT="0" marB="0" anchor="ctr">
                    <a:solidFill>
                      <a:schemeClr val="bg1">
                        <a:lumMod val="95000"/>
                      </a:schemeClr>
                    </a:solidFill>
                  </a:tcPr>
                </a:tc>
                <a:tc>
                  <a:txBody>
                    <a:bodyPr/>
                    <a:lstStyle/>
                    <a:p>
                      <a:pPr algn="r"/>
                      <a:r>
                        <a:rPr lang="en-US" sz="550" b="0" i="0">
                          <a:latin typeface="Poppins"/>
                          <a:cs typeface="Poppins"/>
                        </a:rPr>
                        <a:t>57.3%</a:t>
                      </a:r>
                    </a:p>
                  </a:txBody>
                  <a:tcPr marL="45720" marR="45720" marT="0" marB="0" anchor="ctr">
                    <a:solidFill>
                      <a:schemeClr val="bg1">
                        <a:lumMod val="95000"/>
                      </a:schemeClr>
                    </a:solidFill>
                  </a:tcPr>
                </a:tc>
                <a:tc>
                  <a:txBody>
                    <a:bodyPr/>
                    <a:lstStyle/>
                    <a:p>
                      <a:pPr algn="r"/>
                      <a:r>
                        <a:rPr lang="en-US" sz="550" b="0" i="0">
                          <a:latin typeface="Poppins"/>
                          <a:cs typeface="Poppins"/>
                        </a:rPr>
                        <a:t>57.0%</a:t>
                      </a:r>
                    </a:p>
                  </a:txBody>
                  <a:tcPr marL="45720" marR="45720" marT="0" marB="0" anchor="ctr">
                    <a:solidFill>
                      <a:schemeClr val="bg1">
                        <a:lumMod val="95000"/>
                      </a:schemeClr>
                    </a:solidFill>
                  </a:tcPr>
                </a:tc>
                <a:extLst>
                  <a:ext uri="{0D108BD9-81ED-4DB2-BD59-A6C34878D82A}">
                    <a16:rowId xmlns:a16="http://schemas.microsoft.com/office/drawing/2014/main" val="2916632655"/>
                  </a:ext>
                </a:extLst>
              </a:tr>
              <a:tr h="164592">
                <a:tc>
                  <a:txBody>
                    <a:bodyPr/>
                    <a:lstStyle/>
                    <a:p>
                      <a:r>
                        <a:rPr lang="en-US" sz="550" b="1" i="0">
                          <a:effectLst/>
                          <a:latin typeface="Poppins"/>
                          <a:cs typeface="Poppins"/>
                        </a:rPr>
                        <a:t>Dijital OOH</a:t>
                      </a:r>
                    </a:p>
                  </a:txBody>
                  <a:tcPr marL="45720" marR="45720" marT="0" marB="0" anchor="ctr">
                    <a:solidFill>
                      <a:schemeClr val="bg1">
                        <a:lumMod val="95000"/>
                      </a:schemeClr>
                    </a:solidFill>
                  </a:tcPr>
                </a:tc>
                <a:tc>
                  <a:txBody>
                    <a:bodyPr/>
                    <a:lstStyle/>
                    <a:p>
                      <a:pPr algn="r"/>
                      <a:r>
                        <a:rPr lang="en-US" sz="550" b="0" i="0">
                          <a:latin typeface="Poppins"/>
                          <a:cs typeface="Poppins"/>
                        </a:rPr>
                        <a:t>10,371.1 </a:t>
                      </a:r>
                    </a:p>
                  </a:txBody>
                  <a:tcPr marL="45720" marR="45720" marT="0" marB="0" anchor="ctr">
                    <a:solidFill>
                      <a:schemeClr val="bg1">
                        <a:lumMod val="95000"/>
                      </a:schemeClr>
                    </a:solidFill>
                  </a:tcPr>
                </a:tc>
                <a:tc>
                  <a:txBody>
                    <a:bodyPr/>
                    <a:lstStyle/>
                    <a:p>
                      <a:pPr algn="r"/>
                      <a:r>
                        <a:rPr lang="en-US" sz="550" b="0" i="0">
                          <a:latin typeface="Poppins"/>
                          <a:cs typeface="Poppins"/>
                        </a:rPr>
                        <a:t>10,757.8 </a:t>
                      </a:r>
                    </a:p>
                  </a:txBody>
                  <a:tcPr marL="45720" marR="45720" marT="0" marB="0" anchor="ctr">
                    <a:solidFill>
                      <a:schemeClr val="bg1">
                        <a:lumMod val="95000"/>
                      </a:schemeClr>
                    </a:solidFill>
                  </a:tcPr>
                </a:tc>
                <a:tc>
                  <a:txBody>
                    <a:bodyPr/>
                    <a:lstStyle/>
                    <a:p>
                      <a:pPr algn="r"/>
                      <a:r>
                        <a:rPr lang="en-US" sz="550" b="0" i="0">
                          <a:latin typeface="Poppins"/>
                          <a:cs typeface="Poppins"/>
                        </a:rPr>
                        <a:t>8,188.2 </a:t>
                      </a:r>
                    </a:p>
                  </a:txBody>
                  <a:tcPr marL="45720" marR="45720" marT="0" marB="0" anchor="ctr">
                    <a:solidFill>
                      <a:schemeClr val="bg1">
                        <a:lumMod val="95000"/>
                      </a:schemeClr>
                    </a:solidFill>
                  </a:tcPr>
                </a:tc>
                <a:tc>
                  <a:txBody>
                    <a:bodyPr/>
                    <a:lstStyle/>
                    <a:p>
                      <a:pPr algn="r"/>
                      <a:r>
                        <a:rPr lang="en-US" sz="550" b="0" i="0">
                          <a:latin typeface="Poppins"/>
                          <a:cs typeface="Poppins"/>
                        </a:rPr>
                        <a:t>10,721.1 </a:t>
                      </a:r>
                    </a:p>
                  </a:txBody>
                  <a:tcPr marL="45720" marR="45720" marT="0" marB="0" anchor="ctr">
                    <a:solidFill>
                      <a:schemeClr val="bg1">
                        <a:lumMod val="95000"/>
                      </a:schemeClr>
                    </a:solidFill>
                  </a:tcPr>
                </a:tc>
                <a:tc>
                  <a:txBody>
                    <a:bodyPr/>
                    <a:lstStyle/>
                    <a:p>
                      <a:pPr algn="r"/>
                      <a:r>
                        <a:rPr lang="en-US" sz="550" b="0" i="0">
                          <a:latin typeface="Poppins"/>
                          <a:cs typeface="Poppins"/>
                        </a:rPr>
                        <a:t>10,510.0 </a:t>
                      </a:r>
                    </a:p>
                  </a:txBody>
                  <a:tcPr marL="45720" marR="45720" marT="0" marB="0" anchor="ctr">
                    <a:solidFill>
                      <a:schemeClr val="bg1">
                        <a:lumMod val="95000"/>
                      </a:schemeClr>
                    </a:solidFill>
                  </a:tcPr>
                </a:tc>
                <a:tc>
                  <a:txBody>
                    <a:bodyPr/>
                    <a:lstStyle/>
                    <a:p>
                      <a:pPr algn="r"/>
                      <a:r>
                        <a:rPr lang="en-US" sz="550" b="0" i="0">
                          <a:latin typeface="Poppins"/>
                          <a:cs typeface="Poppins"/>
                        </a:rPr>
                        <a:t>13,256.9 </a:t>
                      </a:r>
                    </a:p>
                  </a:txBody>
                  <a:tcPr marL="45720" marR="45720" marT="0" marB="0" anchor="ctr">
                    <a:solidFill>
                      <a:schemeClr val="bg1">
                        <a:lumMod val="95000"/>
                      </a:schemeClr>
                    </a:solidFill>
                  </a:tcPr>
                </a:tc>
                <a:tc>
                  <a:txBody>
                    <a:bodyPr/>
                    <a:lstStyle/>
                    <a:p>
                      <a:pPr algn="r"/>
                      <a:r>
                        <a:rPr lang="en-US" sz="550" b="0" i="0">
                          <a:latin typeface="Poppins"/>
                          <a:cs typeface="Poppins"/>
                        </a:rPr>
                        <a:t>15,526.3 </a:t>
                      </a:r>
                    </a:p>
                  </a:txBody>
                  <a:tcPr marL="45720" marR="45720" marT="0" marB="0" anchor="ctr">
                    <a:solidFill>
                      <a:schemeClr val="bg1">
                        <a:lumMod val="95000"/>
                      </a:schemeClr>
                    </a:solidFill>
                  </a:tcPr>
                </a:tc>
                <a:tc>
                  <a:txBody>
                    <a:bodyPr/>
                    <a:lstStyle/>
                    <a:p>
                      <a:pPr algn="r"/>
                      <a:r>
                        <a:rPr lang="en-US" sz="550" b="0" i="0">
                          <a:latin typeface="Poppins"/>
                          <a:cs typeface="Poppins"/>
                        </a:rPr>
                        <a:t>17,423.3 </a:t>
                      </a:r>
                    </a:p>
                  </a:txBody>
                  <a:tcPr marL="45720" marR="45720" marT="0" marB="0" anchor="ctr">
                    <a:solidFill>
                      <a:schemeClr val="bg1">
                        <a:lumMod val="95000"/>
                      </a:schemeClr>
                    </a:solidFill>
                  </a:tcPr>
                </a:tc>
                <a:tc>
                  <a:txBody>
                    <a:bodyPr/>
                    <a:lstStyle/>
                    <a:p>
                      <a:pPr algn="r"/>
                      <a:r>
                        <a:rPr lang="en-US" sz="550" b="0" i="0">
                          <a:latin typeface="Poppins"/>
                          <a:cs typeface="Poppins"/>
                        </a:rPr>
                        <a:t>18,734.0 </a:t>
                      </a:r>
                    </a:p>
                  </a:txBody>
                  <a:tcPr marL="45720" marR="45720" marT="0" marB="0" anchor="ctr">
                    <a:solidFill>
                      <a:schemeClr val="bg1">
                        <a:lumMod val="95000"/>
                      </a:schemeClr>
                    </a:solidFill>
                  </a:tcPr>
                </a:tc>
                <a:tc>
                  <a:txBody>
                    <a:bodyPr/>
                    <a:lstStyle/>
                    <a:p>
                      <a:pPr algn="r"/>
                      <a:r>
                        <a:rPr lang="en-US" sz="550" b="0" i="0">
                          <a:latin typeface="Poppins"/>
                          <a:cs typeface="Poppins"/>
                        </a:rPr>
                        <a:t>19,810.7 </a:t>
                      </a:r>
                    </a:p>
                  </a:txBody>
                  <a:tcPr marL="45720" marR="45720" marT="0" marB="0" anchor="ctr">
                    <a:solidFill>
                      <a:schemeClr val="bg1">
                        <a:lumMod val="95000"/>
                      </a:schemeClr>
                    </a:solidFill>
                  </a:tcPr>
                </a:tc>
                <a:tc>
                  <a:txBody>
                    <a:bodyPr/>
                    <a:lstStyle/>
                    <a:p>
                      <a:pPr algn="r"/>
                      <a:r>
                        <a:rPr lang="en-US" sz="550" b="0" i="0">
                          <a:latin typeface="Poppins"/>
                          <a:cs typeface="Poppins"/>
                        </a:rPr>
                        <a:t>20,815.5 </a:t>
                      </a:r>
                    </a:p>
                  </a:txBody>
                  <a:tcPr marL="45720" marR="45720" marT="0" marB="0" anchor="ctr">
                    <a:solidFill>
                      <a:schemeClr val="bg1">
                        <a:lumMod val="95000"/>
                      </a:schemeClr>
                    </a:solidFill>
                  </a:tcPr>
                </a:tc>
                <a:extLst>
                  <a:ext uri="{0D108BD9-81ED-4DB2-BD59-A6C34878D82A}">
                    <a16:rowId xmlns:a16="http://schemas.microsoft.com/office/drawing/2014/main" val="1366879561"/>
                  </a:ext>
                </a:extLst>
              </a:tr>
              <a:tr h="164592">
                <a:tc>
                  <a:txBody>
                    <a:bodyPr/>
                    <a:lstStyle/>
                    <a:p>
                      <a:r>
                        <a:rPr lang="en-US" sz="550" b="0" i="0">
                          <a:effectLst/>
                          <a:latin typeface="Poppins"/>
                          <a:cs typeface="Poppins"/>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17.8%</a:t>
                      </a:r>
                      <a:endParaRPr lang="en-US"/>
                    </a:p>
                  </a:txBody>
                  <a:tcPr marL="45720" marR="45720" marT="0" marB="0" anchor="ctr">
                    <a:solidFill>
                      <a:schemeClr val="bg1">
                        <a:lumMod val="95000"/>
                      </a:schemeClr>
                    </a:solidFill>
                  </a:tcPr>
                </a:tc>
                <a:tc>
                  <a:txBody>
                    <a:bodyPr/>
                    <a:lstStyle/>
                    <a:p>
                      <a:pPr algn="r"/>
                      <a:r>
                        <a:rPr lang="en-US" sz="550" b="0" i="0">
                          <a:latin typeface="Poppins"/>
                          <a:cs typeface="Poppins"/>
                        </a:rPr>
                        <a:t>3.7%</a:t>
                      </a:r>
                    </a:p>
                  </a:txBody>
                  <a:tcPr marL="45720" marR="45720" marT="0" marB="0" anchor="ctr">
                    <a:solidFill>
                      <a:schemeClr val="bg1">
                        <a:lumMod val="95000"/>
                      </a:schemeClr>
                    </a:solidFill>
                  </a:tcPr>
                </a:tc>
                <a:tc>
                  <a:txBody>
                    <a:bodyPr/>
                    <a:lstStyle/>
                    <a:p>
                      <a:pPr algn="r"/>
                      <a:r>
                        <a:rPr lang="en-US" sz="550" b="0" i="0">
                          <a:latin typeface="Poppins"/>
                          <a:cs typeface="Poppins"/>
                        </a:rPr>
                        <a:t>-23.9%</a:t>
                      </a:r>
                    </a:p>
                  </a:txBody>
                  <a:tcPr marL="45720" marR="45720" marT="0" marB="0" anchor="ctr">
                    <a:solidFill>
                      <a:schemeClr val="bg1">
                        <a:lumMod val="95000"/>
                      </a:schemeClr>
                    </a:solidFill>
                  </a:tcPr>
                </a:tc>
                <a:tc>
                  <a:txBody>
                    <a:bodyPr/>
                    <a:lstStyle/>
                    <a:p>
                      <a:pPr algn="r"/>
                      <a:r>
                        <a:rPr lang="en-US" sz="550" b="0" i="0">
                          <a:latin typeface="Poppins"/>
                          <a:cs typeface="Poppins"/>
                        </a:rPr>
                        <a:t>30.9%</a:t>
                      </a:r>
                    </a:p>
                  </a:txBody>
                  <a:tcPr marL="45720" marR="45720" marT="0" marB="0" anchor="ctr">
                    <a:solidFill>
                      <a:schemeClr val="bg1">
                        <a:lumMod val="95000"/>
                      </a:schemeClr>
                    </a:solidFill>
                  </a:tcPr>
                </a:tc>
                <a:tc>
                  <a:txBody>
                    <a:bodyPr/>
                    <a:lstStyle/>
                    <a:p>
                      <a:pPr algn="r"/>
                      <a:r>
                        <a:rPr lang="en-US" sz="550" b="0" i="0">
                          <a:latin typeface="Poppins"/>
                          <a:cs typeface="Poppins"/>
                        </a:rPr>
                        <a:t>-2.0%</a:t>
                      </a:r>
                    </a:p>
                  </a:txBody>
                  <a:tcPr marL="45720" marR="45720" marT="0" marB="0" anchor="ctr">
                    <a:solidFill>
                      <a:schemeClr val="bg1">
                        <a:lumMod val="95000"/>
                      </a:schemeClr>
                    </a:solidFill>
                  </a:tcPr>
                </a:tc>
                <a:tc>
                  <a:txBody>
                    <a:bodyPr/>
                    <a:lstStyle/>
                    <a:p>
                      <a:pPr algn="r"/>
                      <a:r>
                        <a:rPr lang="en-US" sz="550" b="0" i="0">
                          <a:latin typeface="Poppins"/>
                          <a:cs typeface="Poppins"/>
                        </a:rPr>
                        <a:t>26.1%</a:t>
                      </a:r>
                    </a:p>
                  </a:txBody>
                  <a:tcPr marL="45720" marR="45720" marT="0" marB="0" anchor="ctr">
                    <a:solidFill>
                      <a:schemeClr val="bg1">
                        <a:lumMod val="95000"/>
                      </a:schemeClr>
                    </a:solidFill>
                  </a:tcPr>
                </a:tc>
                <a:tc>
                  <a:txBody>
                    <a:bodyPr/>
                    <a:lstStyle/>
                    <a:p>
                      <a:pPr algn="r"/>
                      <a:r>
                        <a:rPr lang="en-US" sz="550" b="0" i="0">
                          <a:latin typeface="Poppins"/>
                          <a:cs typeface="Poppins"/>
                        </a:rPr>
                        <a:t>17.1%</a:t>
                      </a:r>
                    </a:p>
                  </a:txBody>
                  <a:tcPr marL="45720" marR="45720" marT="0" marB="0" anchor="ctr">
                    <a:solidFill>
                      <a:schemeClr val="bg1">
                        <a:lumMod val="95000"/>
                      </a:schemeClr>
                    </a:solidFill>
                  </a:tcPr>
                </a:tc>
                <a:tc>
                  <a:txBody>
                    <a:bodyPr/>
                    <a:lstStyle/>
                    <a:p>
                      <a:pPr algn="r"/>
                      <a:r>
                        <a:rPr lang="en-US" sz="550" b="0" i="0">
                          <a:latin typeface="Poppins"/>
                          <a:cs typeface="Poppins"/>
                        </a:rPr>
                        <a:t>12.2%</a:t>
                      </a:r>
                    </a:p>
                  </a:txBody>
                  <a:tcPr marL="45720" marR="45720" marT="0" marB="0" anchor="ctr">
                    <a:solidFill>
                      <a:schemeClr val="bg1">
                        <a:lumMod val="95000"/>
                      </a:schemeClr>
                    </a:solidFill>
                  </a:tcPr>
                </a:tc>
                <a:tc>
                  <a:txBody>
                    <a:bodyPr/>
                    <a:lstStyle/>
                    <a:p>
                      <a:pPr algn="r"/>
                      <a:r>
                        <a:rPr lang="en-US" sz="550" b="0" i="0">
                          <a:latin typeface="Poppins"/>
                          <a:cs typeface="Poppins"/>
                        </a:rPr>
                        <a:t>7.5%</a:t>
                      </a:r>
                    </a:p>
                  </a:txBody>
                  <a:tcPr marL="45720" marR="45720" marT="0" marB="0" anchor="ctr">
                    <a:solidFill>
                      <a:schemeClr val="bg1">
                        <a:lumMod val="95000"/>
                      </a:schemeClr>
                    </a:solidFill>
                  </a:tcPr>
                </a:tc>
                <a:tc>
                  <a:txBody>
                    <a:bodyPr/>
                    <a:lstStyle/>
                    <a:p>
                      <a:pPr algn="r"/>
                      <a:r>
                        <a:rPr lang="en-US" sz="550" b="0" i="0">
                          <a:latin typeface="Poppins"/>
                          <a:cs typeface="Poppins"/>
                        </a:rPr>
                        <a:t>5.7%</a:t>
                      </a:r>
                    </a:p>
                  </a:txBody>
                  <a:tcPr marL="45720" marR="45720" marT="0" marB="0" anchor="ctr">
                    <a:solidFill>
                      <a:schemeClr val="bg1">
                        <a:lumMod val="95000"/>
                      </a:schemeClr>
                    </a:solidFill>
                  </a:tcPr>
                </a:tc>
                <a:tc>
                  <a:txBody>
                    <a:bodyPr/>
                    <a:lstStyle/>
                    <a:p>
                      <a:pPr algn="r"/>
                      <a:r>
                        <a:rPr lang="en-US" sz="550" b="0" i="0">
                          <a:latin typeface="Poppins"/>
                          <a:cs typeface="Poppins"/>
                        </a:rPr>
                        <a:t>5.1%</a:t>
                      </a:r>
                    </a:p>
                  </a:txBody>
                  <a:tcPr marL="45720" marR="45720" marT="0" marB="0" anchor="ctr">
                    <a:solidFill>
                      <a:schemeClr val="bg1">
                        <a:lumMod val="95000"/>
                      </a:schemeClr>
                    </a:solidFill>
                  </a:tcPr>
                </a:tc>
                <a:extLst>
                  <a:ext uri="{0D108BD9-81ED-4DB2-BD59-A6C34878D82A}">
                    <a16:rowId xmlns:a16="http://schemas.microsoft.com/office/drawing/2014/main" val="3243781093"/>
                  </a:ext>
                </a:extLst>
              </a:tr>
              <a:tr h="164592">
                <a:tc>
                  <a:txBody>
                    <a:bodyPr/>
                    <a:lstStyle/>
                    <a:p>
                      <a:r>
                        <a:rPr lang="en-US" sz="550" b="0" i="0">
                          <a:effectLst/>
                          <a:latin typeface="Poppins"/>
                          <a:cs typeface="Poppins"/>
                        </a:rPr>
                        <a:t>- Paylaş</a:t>
                      </a:r>
                    </a:p>
                  </a:txBody>
                  <a:tcPr marL="45720" marR="45720" marT="0" marB="0" anchor="ctr">
                    <a:solidFill>
                      <a:schemeClr val="bg1">
                        <a:lumMod val="95000"/>
                      </a:schemeClr>
                    </a:solidFill>
                  </a:tcPr>
                </a:tc>
                <a:tc>
                  <a:txBody>
                    <a:bodyPr/>
                    <a:lstStyle/>
                    <a:p>
                      <a:pPr algn="r"/>
                      <a:r>
                        <a:rPr lang="en-US" sz="550" b="0" i="0">
                          <a:latin typeface="Poppins"/>
                          <a:cs typeface="Poppins"/>
                        </a:rPr>
                        <a:t>29.1%</a:t>
                      </a:r>
                    </a:p>
                  </a:txBody>
                  <a:tcPr marL="45720" marR="45720" marT="0" marB="0" anchor="ctr">
                    <a:solidFill>
                      <a:schemeClr val="bg1">
                        <a:lumMod val="95000"/>
                      </a:schemeClr>
                    </a:solidFill>
                  </a:tcPr>
                </a:tc>
                <a:tc>
                  <a:txBody>
                    <a:bodyPr/>
                    <a:lstStyle/>
                    <a:p>
                      <a:pPr algn="r"/>
                      <a:r>
                        <a:rPr lang="en-US" sz="550" b="0" i="0">
                          <a:latin typeface="Poppins"/>
                          <a:cs typeface="Poppins"/>
                        </a:rPr>
                        <a:t>30.1%</a:t>
                      </a:r>
                    </a:p>
                  </a:txBody>
                  <a:tcPr marL="45720" marR="45720" marT="0" marB="0" anchor="ctr">
                    <a:solidFill>
                      <a:schemeClr val="bg1">
                        <a:lumMod val="95000"/>
                      </a:schemeClr>
                    </a:solidFill>
                  </a:tcPr>
                </a:tc>
                <a:tc>
                  <a:txBody>
                    <a:bodyPr/>
                    <a:lstStyle/>
                    <a:p>
                      <a:pPr algn="r"/>
                      <a:r>
                        <a:rPr lang="en-US" sz="550" b="0" i="0">
                          <a:latin typeface="Poppins"/>
                          <a:cs typeface="Poppins"/>
                        </a:rPr>
                        <a:t>31.0%</a:t>
                      </a:r>
                    </a:p>
                  </a:txBody>
                  <a:tcPr marL="45720" marR="45720" marT="0" marB="0" anchor="ctr">
                    <a:solidFill>
                      <a:schemeClr val="bg1">
                        <a:lumMod val="95000"/>
                      </a:schemeClr>
                    </a:solidFill>
                  </a:tcPr>
                </a:tc>
                <a:tc>
                  <a:txBody>
                    <a:bodyPr/>
                    <a:lstStyle/>
                    <a:p>
                      <a:pPr algn="r"/>
                      <a:r>
                        <a:rPr lang="en-US" sz="550" b="0" i="0">
                          <a:latin typeface="Poppins"/>
                          <a:cs typeface="Poppins"/>
                        </a:rPr>
                        <a:t>33.8%</a:t>
                      </a:r>
                    </a:p>
                  </a:txBody>
                  <a:tcPr marL="45720" marR="45720" marT="0" marB="0" anchor="ctr">
                    <a:solidFill>
                      <a:schemeClr val="bg1">
                        <a:lumMod val="95000"/>
                      </a:schemeClr>
                    </a:solidFill>
                  </a:tcPr>
                </a:tc>
                <a:tc>
                  <a:txBody>
                    <a:bodyPr/>
                    <a:lstStyle/>
                    <a:p>
                      <a:pPr algn="r"/>
                      <a:r>
                        <a:rPr lang="en-US" sz="550" b="0" i="0">
                          <a:latin typeface="Poppins"/>
                          <a:cs typeface="Poppins"/>
                        </a:rPr>
                        <a:t>33.4%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37.2%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39.4%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41.1%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42.1%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42.7%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43.0%</a:t>
                      </a:r>
                    </a:p>
                  </a:txBody>
                  <a:tcPr marL="45720" marR="45720" marT="0" marB="0" anchor="ctr">
                    <a:solidFill>
                      <a:schemeClr val="bg1">
                        <a:lumMod val="95000"/>
                      </a:schemeClr>
                    </a:solidFill>
                  </a:tcPr>
                </a:tc>
                <a:extLst>
                  <a:ext uri="{0D108BD9-81ED-4DB2-BD59-A6C34878D82A}">
                    <a16:rowId xmlns:a16="http://schemas.microsoft.com/office/drawing/2014/main" val="1766150079"/>
                  </a:ext>
                </a:extLst>
              </a:tr>
              <a:tr h="164592">
                <a:tc>
                  <a:txBody>
                    <a:bodyPr/>
                    <a:lstStyle/>
                    <a:p>
                      <a:r>
                        <a:rPr lang="en-US" sz="550" b="1" i="0">
                          <a:effectLst/>
                          <a:latin typeface="Poppins" pitchFamily="2" charset="77"/>
                          <a:cs typeface="Poppins" pitchFamily="2" charset="77"/>
                        </a:rPr>
                        <a:t>Sinema</a:t>
                      </a:r>
                    </a:p>
                  </a:txBody>
                  <a:tcPr marL="45720" marR="45720" marT="0" marB="0" anchor="ctr">
                    <a:solidFill>
                      <a:schemeClr val="bg1">
                        <a:lumMod val="95000"/>
                      </a:schemeClr>
                    </a:solidFill>
                  </a:tcPr>
                </a:tc>
                <a:tc>
                  <a:txBody>
                    <a:bodyPr/>
                    <a:lstStyle/>
                    <a:p>
                      <a:pPr algn="r"/>
                      <a:r>
                        <a:rPr lang="en-US" sz="550" b="0" i="0">
                          <a:latin typeface="Poppins"/>
                          <a:cs typeface="Poppins"/>
                        </a:rPr>
                        <a:t>2,757.5 </a:t>
                      </a:r>
                    </a:p>
                  </a:txBody>
                  <a:tcPr marL="45720" marR="45720" marT="0" marB="0" anchor="ctr">
                    <a:solidFill>
                      <a:schemeClr val="bg1">
                        <a:lumMod val="95000"/>
                      </a:schemeClr>
                    </a:solidFill>
                  </a:tcPr>
                </a:tc>
                <a:tc>
                  <a:txBody>
                    <a:bodyPr/>
                    <a:lstStyle/>
                    <a:p>
                      <a:pPr algn="r"/>
                      <a:r>
                        <a:rPr lang="en-US" sz="550" b="0" i="0">
                          <a:latin typeface="Poppins"/>
                          <a:cs typeface="Poppins"/>
                        </a:rPr>
                        <a:t>2,927.3 </a:t>
                      </a:r>
                    </a:p>
                  </a:txBody>
                  <a:tcPr marL="45720" marR="45720" marT="0" marB="0" anchor="ctr">
                    <a:solidFill>
                      <a:schemeClr val="bg1">
                        <a:lumMod val="95000"/>
                      </a:schemeClr>
                    </a:solidFill>
                  </a:tcPr>
                </a:tc>
                <a:tc>
                  <a:txBody>
                    <a:bodyPr/>
                    <a:lstStyle/>
                    <a:p>
                      <a:pPr algn="r"/>
                      <a:r>
                        <a:rPr lang="en-US" sz="550" b="0" i="0">
                          <a:latin typeface="Poppins"/>
                          <a:cs typeface="Poppins"/>
                        </a:rPr>
                        <a:t>684.5 </a:t>
                      </a:r>
                    </a:p>
                  </a:txBody>
                  <a:tcPr marL="45720" marR="45720" marT="0" marB="0" anchor="ctr">
                    <a:solidFill>
                      <a:schemeClr val="bg1">
                        <a:lumMod val="95000"/>
                      </a:schemeClr>
                    </a:solidFill>
                  </a:tcPr>
                </a:tc>
                <a:tc>
                  <a:txBody>
                    <a:bodyPr/>
                    <a:lstStyle/>
                    <a:p>
                      <a:pPr algn="r"/>
                      <a:r>
                        <a:rPr lang="en-US" sz="550" b="0" i="0">
                          <a:latin typeface="Poppins"/>
                          <a:cs typeface="Poppins"/>
                        </a:rPr>
                        <a:t>936.7 </a:t>
                      </a:r>
                    </a:p>
                  </a:txBody>
                  <a:tcPr marL="45720" marR="45720" marT="0" marB="0" anchor="ctr">
                    <a:solidFill>
                      <a:schemeClr val="bg1">
                        <a:lumMod val="95000"/>
                      </a:schemeClr>
                    </a:solidFill>
                  </a:tcPr>
                </a:tc>
                <a:tc>
                  <a:txBody>
                    <a:bodyPr/>
                    <a:lstStyle/>
                    <a:p>
                      <a:pPr algn="r"/>
                      <a:r>
                        <a:rPr lang="en-US" sz="550" b="0" i="0">
                          <a:latin typeface="Poppins"/>
                          <a:cs typeface="Poppins"/>
                        </a:rPr>
                        <a:t>1,913.4 </a:t>
                      </a:r>
                    </a:p>
                  </a:txBody>
                  <a:tcPr marL="45720" marR="45720" marT="0" marB="0" anchor="ctr">
                    <a:solidFill>
                      <a:schemeClr val="bg1">
                        <a:lumMod val="95000"/>
                      </a:schemeClr>
                    </a:solidFill>
                  </a:tcPr>
                </a:tc>
                <a:tc>
                  <a:txBody>
                    <a:bodyPr/>
                    <a:lstStyle/>
                    <a:p>
                      <a:pPr algn="r"/>
                      <a:r>
                        <a:rPr lang="en-US" sz="550" b="0" i="0">
                          <a:latin typeface="Poppins"/>
                          <a:cs typeface="Poppins"/>
                        </a:rPr>
                        <a:t>2,173.5 </a:t>
                      </a:r>
                    </a:p>
                  </a:txBody>
                  <a:tcPr marL="45720" marR="45720" marT="0" marB="0" anchor="ctr">
                    <a:solidFill>
                      <a:schemeClr val="bg1">
                        <a:lumMod val="95000"/>
                      </a:schemeClr>
                    </a:solidFill>
                  </a:tcPr>
                </a:tc>
                <a:tc>
                  <a:txBody>
                    <a:bodyPr/>
                    <a:lstStyle/>
                    <a:p>
                      <a:pPr algn="r"/>
                      <a:r>
                        <a:rPr lang="en-US" sz="550" b="0" i="0">
                          <a:latin typeface="Poppins"/>
                          <a:cs typeface="Poppins"/>
                        </a:rPr>
                        <a:t>2,281.8 </a:t>
                      </a:r>
                    </a:p>
                  </a:txBody>
                  <a:tcPr marL="45720" marR="45720" marT="0" marB="0" anchor="ctr">
                    <a:solidFill>
                      <a:schemeClr val="bg1">
                        <a:lumMod val="95000"/>
                      </a:schemeClr>
                    </a:solidFill>
                  </a:tcPr>
                </a:tc>
                <a:tc>
                  <a:txBody>
                    <a:bodyPr/>
                    <a:lstStyle/>
                    <a:p>
                      <a:pPr algn="r"/>
                      <a:r>
                        <a:rPr lang="en-US" sz="550" b="0" i="0">
                          <a:latin typeface="Poppins"/>
                          <a:cs typeface="Poppins"/>
                        </a:rPr>
                        <a:t>2,369.4 </a:t>
                      </a:r>
                    </a:p>
                  </a:txBody>
                  <a:tcPr marL="45720" marR="45720" marT="0" marB="0" anchor="ctr">
                    <a:solidFill>
                      <a:schemeClr val="bg1">
                        <a:lumMod val="95000"/>
                      </a:schemeClr>
                    </a:solidFill>
                  </a:tcPr>
                </a:tc>
                <a:tc>
                  <a:txBody>
                    <a:bodyPr/>
                    <a:lstStyle/>
                    <a:p>
                      <a:pPr algn="r"/>
                      <a:r>
                        <a:rPr lang="en-US" sz="550" b="0" i="0">
                          <a:latin typeface="Poppins"/>
                          <a:cs typeface="Poppins"/>
                        </a:rPr>
                        <a:t>2,445.3 </a:t>
                      </a:r>
                    </a:p>
                  </a:txBody>
                  <a:tcPr marL="45720" marR="45720" marT="0" marB="0" anchor="ctr">
                    <a:solidFill>
                      <a:schemeClr val="bg1">
                        <a:lumMod val="95000"/>
                      </a:schemeClr>
                    </a:solidFill>
                  </a:tcPr>
                </a:tc>
                <a:tc>
                  <a:txBody>
                    <a:bodyPr/>
                    <a:lstStyle/>
                    <a:p>
                      <a:pPr algn="r"/>
                      <a:r>
                        <a:rPr lang="en-US" sz="550" b="0" i="0">
                          <a:latin typeface="Poppins"/>
                          <a:cs typeface="Poppins"/>
                        </a:rPr>
                        <a:t>2,512.7 </a:t>
                      </a:r>
                    </a:p>
                  </a:txBody>
                  <a:tcPr marL="45720" marR="45720" marT="0" marB="0" anchor="ctr">
                    <a:solidFill>
                      <a:schemeClr val="bg1">
                        <a:lumMod val="95000"/>
                      </a:schemeClr>
                    </a:solidFill>
                  </a:tcPr>
                </a:tc>
                <a:tc>
                  <a:txBody>
                    <a:bodyPr/>
                    <a:lstStyle/>
                    <a:p>
                      <a:pPr algn="r"/>
                      <a:r>
                        <a:rPr lang="en-US" sz="550" b="0" i="0">
                          <a:latin typeface="Poppins"/>
                          <a:cs typeface="Poppins"/>
                        </a:rPr>
                        <a:t>2,567.0 </a:t>
                      </a:r>
                    </a:p>
                  </a:txBody>
                  <a:tcPr marL="45720" marR="45720" marT="0" marB="0" anchor="ctr">
                    <a:solidFill>
                      <a:schemeClr val="bg1">
                        <a:lumMod val="95000"/>
                      </a:schemeClr>
                    </a:solidFill>
                  </a:tcPr>
                </a:tc>
                <a:extLst>
                  <a:ext uri="{0D108BD9-81ED-4DB2-BD59-A6C34878D82A}">
                    <a16:rowId xmlns:a16="http://schemas.microsoft.com/office/drawing/2014/main" val="2227307576"/>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18.1%</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-76.6%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36.8%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104.3%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13.6%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5.0%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a:t>
                      </a:r>
                    </a:p>
                  </a:txBody>
                  <a:tcPr marL="45720" marR="45720" marT="0" marB="0" anchor="ctr">
                    <a:solidFill>
                      <a:schemeClr val="bg1">
                        <a:lumMod val="95000"/>
                      </a:schemeClr>
                    </a:solidFill>
                  </a:tcPr>
                </a:tc>
                <a:extLst>
                  <a:ext uri="{0D108BD9-81ED-4DB2-BD59-A6C34878D82A}">
                    <a16:rowId xmlns:a16="http://schemas.microsoft.com/office/drawing/2014/main" val="43272044"/>
                  </a:ext>
                </a:extLst>
              </a:tr>
              <a:tr h="164592">
                <a:tc>
                  <a:txBody>
                    <a:bodyPr/>
                    <a:lstStyle/>
                    <a:p>
                      <a:r>
                        <a:rPr lang="en-US" sz="550" b="0" i="0">
                          <a:effectLst/>
                          <a:latin typeface="Poppins" pitchFamily="2" charset="77"/>
                          <a:cs typeface="Poppins" pitchFamily="2" charset="77"/>
                        </a:rPr>
                        <a:t>- Paylaş</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0.2%</a:t>
                      </a:r>
                    </a:p>
                  </a:txBody>
                  <a:tcPr marL="45720" marR="45720" marT="0" marB="0" anchor="ctr">
                    <a:solidFill>
                      <a:schemeClr val="bg1">
                        <a:lumMod val="95000"/>
                      </a:schemeClr>
                    </a:solidFill>
                  </a:tcPr>
                </a:tc>
                <a:extLst>
                  <a:ext uri="{0D108BD9-81ED-4DB2-BD59-A6C34878D82A}">
                    <a16:rowId xmlns:a16="http://schemas.microsoft.com/office/drawing/2014/main" val="2876162487"/>
                  </a:ext>
                </a:extLst>
              </a:tr>
              <a:tr h="164592">
                <a:tc>
                  <a:txBody>
                    <a:bodyPr/>
                    <a:lstStyle/>
                    <a:p>
                      <a:r>
                        <a:rPr lang="en-US" sz="550" b="1" i="0">
                          <a:effectLst/>
                          <a:latin typeface="Poppins" pitchFamily="2" charset="77"/>
                          <a:cs typeface="Poppins" pitchFamily="2" charset="77"/>
                        </a:rPr>
                        <a:t>Dijital Pure-Play</a:t>
                      </a:r>
                    </a:p>
                  </a:txBody>
                  <a:tcPr marL="45720" marR="45720" marT="0" marB="0" anchor="ctr">
                    <a:solidFill>
                      <a:schemeClr val="bg1">
                        <a:lumMod val="95000"/>
                      </a:schemeClr>
                    </a:solidFill>
                  </a:tcPr>
                </a:tc>
                <a:tc>
                  <a:txBody>
                    <a:bodyPr/>
                    <a:lstStyle/>
                    <a:p>
                      <a:pPr algn="r"/>
                      <a:r>
                        <a:rPr lang="en-US" sz="550" b="0" i="0">
                          <a:latin typeface="Poppins"/>
                          <a:cs typeface="Poppins"/>
                        </a:rPr>
                        <a:t>274,120.3 </a:t>
                      </a:r>
                    </a:p>
                  </a:txBody>
                  <a:tcPr marL="45720" marR="45720" marT="0" marB="0" anchor="ctr">
                    <a:solidFill>
                      <a:schemeClr val="bg1">
                        <a:lumMod val="95000"/>
                      </a:schemeClr>
                    </a:solidFill>
                  </a:tcPr>
                </a:tc>
                <a:tc>
                  <a:txBody>
                    <a:bodyPr/>
                    <a:lstStyle/>
                    <a:p>
                      <a:pPr algn="r"/>
                      <a:r>
                        <a:rPr lang="en-US" sz="550" b="0" i="0">
                          <a:latin typeface="Poppins"/>
                          <a:cs typeface="Poppins"/>
                        </a:rPr>
                        <a:t>339,013.1 </a:t>
                      </a:r>
                    </a:p>
                  </a:txBody>
                  <a:tcPr marL="45720" marR="45720" marT="0" marB="0" anchor="ctr">
                    <a:solidFill>
                      <a:schemeClr val="bg1">
                        <a:lumMod val="95000"/>
                      </a:schemeClr>
                    </a:solidFill>
                  </a:tcPr>
                </a:tc>
                <a:tc>
                  <a:txBody>
                    <a:bodyPr/>
                    <a:lstStyle/>
                    <a:p>
                      <a:pPr algn="r"/>
                      <a:r>
                        <a:rPr lang="en-US" sz="550" b="0" i="0">
                          <a:latin typeface="Poppins"/>
                          <a:cs typeface="Poppins"/>
                        </a:rPr>
                        <a:t>385,254.2 </a:t>
                      </a:r>
                    </a:p>
                  </a:txBody>
                  <a:tcPr marL="45720" marR="45720" marT="0" marB="0" anchor="ctr">
                    <a:solidFill>
                      <a:schemeClr val="bg1">
                        <a:lumMod val="95000"/>
                      </a:schemeClr>
                    </a:solidFill>
                  </a:tcPr>
                </a:tc>
                <a:tc>
                  <a:txBody>
                    <a:bodyPr/>
                    <a:lstStyle/>
                    <a:p>
                      <a:pPr algn="r"/>
                      <a:r>
                        <a:rPr lang="en-US" sz="550" b="0" i="0">
                          <a:latin typeface="Poppins"/>
                          <a:cs typeface="Poppins"/>
                        </a:rPr>
                        <a:t>508,685.6 </a:t>
                      </a:r>
                    </a:p>
                  </a:txBody>
                  <a:tcPr marL="45720" marR="45720" marT="0" marB="0" anchor="ctr">
                    <a:solidFill>
                      <a:schemeClr val="bg1">
                        <a:lumMod val="95000"/>
                      </a:schemeClr>
                    </a:solidFill>
                  </a:tcPr>
                </a:tc>
                <a:tc>
                  <a:txBody>
                    <a:bodyPr/>
                    <a:lstStyle/>
                    <a:p>
                      <a:pPr algn="r"/>
                      <a:r>
                        <a:rPr lang="en-US" sz="550" b="0" i="0">
                          <a:latin typeface="Poppins"/>
                          <a:cs typeface="Poppins"/>
                        </a:rPr>
                        <a:t>555,269.9 </a:t>
                      </a:r>
                    </a:p>
                  </a:txBody>
                  <a:tcPr marL="45720" marR="45720" marT="0" marB="0" anchor="ctr">
                    <a:solidFill>
                      <a:schemeClr val="bg1">
                        <a:lumMod val="95000"/>
                      </a:schemeClr>
                    </a:solidFill>
                  </a:tcPr>
                </a:tc>
                <a:tc>
                  <a:txBody>
                    <a:bodyPr/>
                    <a:lstStyle/>
                    <a:p>
                      <a:pPr algn="r"/>
                      <a:r>
                        <a:rPr lang="en-US" sz="550" b="0" i="0">
                          <a:latin typeface="Poppins"/>
                          <a:cs typeface="Poppins"/>
                        </a:rPr>
                        <a:t>601,683.1 </a:t>
                      </a:r>
                    </a:p>
                  </a:txBody>
                  <a:tcPr marL="45720" marR="45720" marT="0" marB="0" anchor="ctr">
                    <a:solidFill>
                      <a:schemeClr val="bg1">
                        <a:lumMod val="95000"/>
                      </a:schemeClr>
                    </a:solidFill>
                  </a:tcPr>
                </a:tc>
                <a:tc>
                  <a:txBody>
                    <a:bodyPr/>
                    <a:lstStyle/>
                    <a:p>
                      <a:pPr algn="r"/>
                      <a:r>
                        <a:rPr lang="en-US" sz="550" b="0" i="0">
                          <a:latin typeface="Poppins"/>
                          <a:cs typeface="Poppins"/>
                        </a:rPr>
                        <a:t>648,591.7 </a:t>
                      </a:r>
                    </a:p>
                  </a:txBody>
                  <a:tcPr marL="45720" marR="45720" marT="0" marB="0" anchor="ctr">
                    <a:solidFill>
                      <a:schemeClr val="bg1">
                        <a:lumMod val="95000"/>
                      </a:schemeClr>
                    </a:solidFill>
                  </a:tcPr>
                </a:tc>
                <a:tc>
                  <a:txBody>
                    <a:bodyPr/>
                    <a:lstStyle/>
                    <a:p>
                      <a:pPr algn="r"/>
                      <a:r>
                        <a:rPr lang="en-US" sz="550" b="0" i="0">
                          <a:latin typeface="Poppins"/>
                          <a:cs typeface="Poppins"/>
                        </a:rPr>
                        <a:t>695,790.6 </a:t>
                      </a:r>
                    </a:p>
                  </a:txBody>
                  <a:tcPr marL="45720" marR="45720" marT="0" marB="0" anchor="ctr">
                    <a:solidFill>
                      <a:schemeClr val="bg1">
                        <a:lumMod val="95000"/>
                      </a:schemeClr>
                    </a:solidFill>
                  </a:tcPr>
                </a:tc>
                <a:tc>
                  <a:txBody>
                    <a:bodyPr/>
                    <a:lstStyle/>
                    <a:p>
                      <a:pPr algn="r"/>
                      <a:r>
                        <a:rPr lang="en-US" sz="550" b="0" i="0">
                          <a:latin typeface="Poppins"/>
                          <a:cs typeface="Poppins"/>
                        </a:rPr>
                        <a:t>744,001.1 </a:t>
                      </a:r>
                    </a:p>
                  </a:txBody>
                  <a:tcPr marL="45720" marR="45720" marT="0" marB="0" anchor="ctr">
                    <a:solidFill>
                      <a:schemeClr val="bg1">
                        <a:lumMod val="95000"/>
                      </a:schemeClr>
                    </a:solidFill>
                  </a:tcPr>
                </a:tc>
                <a:tc>
                  <a:txBody>
                    <a:bodyPr/>
                    <a:lstStyle/>
                    <a:p>
                      <a:pPr algn="r"/>
                      <a:r>
                        <a:rPr lang="en-US" sz="550" b="0" i="0">
                          <a:latin typeface="Poppins"/>
                          <a:cs typeface="Poppins"/>
                        </a:rPr>
                        <a:t>795,804.2 </a:t>
                      </a:r>
                    </a:p>
                  </a:txBody>
                  <a:tcPr marL="45720" marR="45720" marT="0" marB="0" anchor="ctr">
                    <a:solidFill>
                      <a:schemeClr val="bg1">
                        <a:lumMod val="95000"/>
                      </a:schemeClr>
                    </a:solidFill>
                  </a:tcPr>
                </a:tc>
                <a:tc>
                  <a:txBody>
                    <a:bodyPr/>
                    <a:lstStyle/>
                    <a:p>
                      <a:pPr algn="r"/>
                      <a:r>
                        <a:rPr lang="en-US" sz="550" b="0" i="0">
                          <a:latin typeface="Poppins"/>
                          <a:cs typeface="Poppins"/>
                        </a:rPr>
                        <a:t>849,639.9 </a:t>
                      </a:r>
                    </a:p>
                  </a:txBody>
                  <a:tcPr marL="45720" marR="45720" marT="0" marB="0" anchor="ctr">
                    <a:solidFill>
                      <a:schemeClr val="bg1">
                        <a:lumMod val="95000"/>
                      </a:schemeClr>
                    </a:solidFill>
                  </a:tcPr>
                </a:tc>
                <a:extLst>
                  <a:ext uri="{0D108BD9-81ED-4DB2-BD59-A6C34878D82A}">
                    <a16:rowId xmlns:a16="http://schemas.microsoft.com/office/drawing/2014/main" val="4236645874"/>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23.6%</a:t>
                      </a:r>
                      <a:endParaRPr lang="en-US"/>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23.7%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13.6%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32.0%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9.2%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8.4%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6.8%</a:t>
                      </a:r>
                    </a:p>
                  </a:txBody>
                  <a:tcPr marL="45720" marR="45720" marT="0" marB="0" anchor="ctr">
                    <a:solidFill>
                      <a:schemeClr val="bg1">
                        <a:lumMod val="95000"/>
                      </a:schemeClr>
                    </a:solidFill>
                  </a:tcPr>
                </a:tc>
                <a:extLst>
                  <a:ext uri="{0D108BD9-81ED-4DB2-BD59-A6C34878D82A}">
                    <a16:rowId xmlns:a16="http://schemas.microsoft.com/office/drawing/2014/main" val="2892008698"/>
                  </a:ext>
                </a:extLst>
              </a:tr>
              <a:tr h="164592">
                <a:tc>
                  <a:txBody>
                    <a:bodyPr/>
                    <a:lstStyle/>
                    <a:p>
                      <a:r>
                        <a:rPr lang="en-US" sz="550" b="0" i="0">
                          <a:effectLst/>
                          <a:latin typeface="Poppins" pitchFamily="2" charset="77"/>
                          <a:cs typeface="Poppins" pitchFamily="2" charset="77"/>
                        </a:rPr>
                        <a:t>- Paylaş</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48.0%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53.8%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61.9%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65.5%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67.2%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68.8%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70.0%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71.1%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72.2%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74%</a:t>
                      </a:r>
                    </a:p>
                  </a:txBody>
                  <a:tcPr marL="45720" marR="45720" marT="0" marB="0" anchor="ctr">
                    <a:solidFill>
                      <a:schemeClr val="bg1">
                        <a:lumMod val="95000"/>
                      </a:schemeClr>
                    </a:solidFill>
                  </a:tcPr>
                </a:tc>
                <a:extLst>
                  <a:ext uri="{0D108BD9-81ED-4DB2-BD59-A6C34878D82A}">
                    <a16:rowId xmlns:a16="http://schemas.microsoft.com/office/drawing/2014/main" val="638326561"/>
                  </a:ext>
                </a:extLst>
              </a:tr>
              <a:tr h="164592">
                <a:tc>
                  <a:txBody>
                    <a:bodyPr/>
                    <a:lstStyle/>
                    <a:p>
                      <a:r>
                        <a:rPr lang="en-US" sz="550" b="1" i="0">
                          <a:effectLst/>
                          <a:latin typeface="Poppins" pitchFamily="2" charset="77"/>
                          <a:cs typeface="Poppins" pitchFamily="2" charset="77"/>
                        </a:rPr>
                        <a:t>Arama</a:t>
                      </a:r>
                    </a:p>
                  </a:txBody>
                  <a:tcPr marL="45720" marR="45720" marT="0" marB="0" anchor="ctr">
                    <a:solidFill>
                      <a:schemeClr val="bg1">
                        <a:lumMod val="95000"/>
                      </a:schemeClr>
                    </a:solidFill>
                  </a:tcPr>
                </a:tc>
                <a:tc>
                  <a:txBody>
                    <a:bodyPr/>
                    <a:lstStyle/>
                    <a:p>
                      <a:pPr algn="r"/>
                      <a:r>
                        <a:rPr lang="en-US" sz="550" b="0" i="0">
                          <a:latin typeface="Poppins"/>
                          <a:cs typeface="Poppins"/>
                        </a:rPr>
                        <a:t>102,711.8 </a:t>
                      </a:r>
                    </a:p>
                  </a:txBody>
                  <a:tcPr marL="45720" marR="45720" marT="0" marB="0" anchor="ctr">
                    <a:solidFill>
                      <a:schemeClr val="bg1">
                        <a:lumMod val="95000"/>
                      </a:schemeClr>
                    </a:solidFill>
                  </a:tcPr>
                </a:tc>
                <a:tc>
                  <a:txBody>
                    <a:bodyPr/>
                    <a:lstStyle/>
                    <a:p>
                      <a:pPr algn="r"/>
                      <a:r>
                        <a:rPr lang="en-US" sz="550" b="0" i="0">
                          <a:latin typeface="Poppins"/>
                          <a:cs typeface="Poppins"/>
                        </a:rPr>
                        <a:t>117,947.3 </a:t>
                      </a:r>
                    </a:p>
                  </a:txBody>
                  <a:tcPr marL="45720" marR="45720" marT="0" marB="0" anchor="ctr">
                    <a:solidFill>
                      <a:schemeClr val="bg1">
                        <a:lumMod val="95000"/>
                      </a:schemeClr>
                    </a:solidFill>
                  </a:tcPr>
                </a:tc>
                <a:tc>
                  <a:txBody>
                    <a:bodyPr/>
                    <a:lstStyle/>
                    <a:p>
                      <a:pPr algn="r"/>
                      <a:r>
                        <a:rPr lang="en-US" sz="550" b="0" i="0">
                          <a:latin typeface="Poppins"/>
                          <a:cs typeface="Poppins"/>
                        </a:rPr>
                        <a:t>126,861.7 </a:t>
                      </a:r>
                    </a:p>
                  </a:txBody>
                  <a:tcPr marL="45720" marR="45720" marT="0" marB="0" anchor="ctr">
                    <a:solidFill>
                      <a:schemeClr val="bg1">
                        <a:lumMod val="95000"/>
                      </a:schemeClr>
                    </a:solidFill>
                  </a:tcPr>
                </a:tc>
                <a:tc>
                  <a:txBody>
                    <a:bodyPr/>
                    <a:lstStyle/>
                    <a:p>
                      <a:pPr algn="r"/>
                      <a:r>
                        <a:rPr lang="en-US" sz="550" b="0" i="0">
                          <a:latin typeface="Poppins"/>
                          <a:cs typeface="Poppins"/>
                        </a:rPr>
                        <a:t>168,023.5 </a:t>
                      </a:r>
                    </a:p>
                  </a:txBody>
                  <a:tcPr marL="45720" marR="45720" marT="0" marB="0" anchor="ctr">
                    <a:solidFill>
                      <a:schemeClr val="bg1">
                        <a:lumMod val="95000"/>
                      </a:schemeClr>
                    </a:solidFill>
                  </a:tcPr>
                </a:tc>
                <a:tc>
                  <a:txBody>
                    <a:bodyPr/>
                    <a:lstStyle/>
                    <a:p>
                      <a:pPr algn="r"/>
                      <a:r>
                        <a:rPr lang="en-US" sz="550" b="0" i="0">
                          <a:latin typeface="Poppins"/>
                          <a:cs typeface="Poppins"/>
                        </a:rPr>
                        <a:t>185,345.2 </a:t>
                      </a:r>
                    </a:p>
                  </a:txBody>
                  <a:tcPr marL="45720" marR="45720" marT="0" marB="0" anchor="ctr">
                    <a:solidFill>
                      <a:schemeClr val="bg1">
                        <a:lumMod val="95000"/>
                      </a:schemeClr>
                    </a:solidFill>
                  </a:tcPr>
                </a:tc>
                <a:tc>
                  <a:txBody>
                    <a:bodyPr/>
                    <a:lstStyle/>
                    <a:p>
                      <a:pPr algn="r"/>
                      <a:r>
                        <a:rPr lang="en-US" sz="550" b="0" i="0">
                          <a:latin typeface="Poppins"/>
                          <a:cs typeface="Poppins"/>
                        </a:rPr>
                        <a:t>197,538.2 </a:t>
                      </a:r>
                    </a:p>
                  </a:txBody>
                  <a:tcPr marL="45720" marR="45720" marT="0" marB="0" anchor="ctr">
                    <a:solidFill>
                      <a:schemeClr val="bg1">
                        <a:lumMod val="95000"/>
                      </a:schemeClr>
                    </a:solidFill>
                  </a:tcPr>
                </a:tc>
                <a:tc>
                  <a:txBody>
                    <a:bodyPr/>
                    <a:lstStyle/>
                    <a:p>
                      <a:pPr algn="r"/>
                      <a:r>
                        <a:rPr lang="en-US" sz="550" b="0" i="0">
                          <a:latin typeface="Poppins"/>
                          <a:cs typeface="Poppins"/>
                        </a:rPr>
                        <a:t>211,755.2 </a:t>
                      </a:r>
                    </a:p>
                  </a:txBody>
                  <a:tcPr marL="45720" marR="45720" marT="0" marB="0" anchor="ctr">
                    <a:solidFill>
                      <a:schemeClr val="bg1">
                        <a:lumMod val="95000"/>
                      </a:schemeClr>
                    </a:solidFill>
                  </a:tcPr>
                </a:tc>
                <a:tc>
                  <a:txBody>
                    <a:bodyPr/>
                    <a:lstStyle/>
                    <a:p>
                      <a:pPr algn="r"/>
                      <a:r>
                        <a:rPr lang="en-US" sz="550" b="0" i="0">
                          <a:latin typeface="Poppins"/>
                          <a:cs typeface="Poppins"/>
                        </a:rPr>
                        <a:t>221,879.3 </a:t>
                      </a:r>
                    </a:p>
                  </a:txBody>
                  <a:tcPr marL="45720" marR="45720" marT="0" marB="0" anchor="ctr">
                    <a:solidFill>
                      <a:schemeClr val="bg1">
                        <a:lumMod val="95000"/>
                      </a:schemeClr>
                    </a:solidFill>
                  </a:tcPr>
                </a:tc>
                <a:tc>
                  <a:txBody>
                    <a:bodyPr/>
                    <a:lstStyle/>
                    <a:p>
                      <a:pPr algn="r"/>
                      <a:r>
                        <a:rPr lang="en-US" sz="550" b="0" i="0">
                          <a:latin typeface="Poppins"/>
                          <a:cs typeface="Poppins"/>
                        </a:rPr>
                        <a:t>235,786.5 </a:t>
                      </a:r>
                    </a:p>
                  </a:txBody>
                  <a:tcPr marL="45720" marR="45720" marT="0" marB="0" anchor="ctr">
                    <a:solidFill>
                      <a:schemeClr val="bg1">
                        <a:lumMod val="95000"/>
                      </a:schemeClr>
                    </a:solidFill>
                  </a:tcPr>
                </a:tc>
                <a:tc>
                  <a:txBody>
                    <a:bodyPr/>
                    <a:lstStyle/>
                    <a:p>
                      <a:pPr algn="r"/>
                      <a:r>
                        <a:rPr lang="en-US" sz="550" b="0" i="0">
                          <a:latin typeface="Poppins"/>
                          <a:cs typeface="Poppins"/>
                        </a:rPr>
                        <a:t>245,952.3 </a:t>
                      </a:r>
                    </a:p>
                  </a:txBody>
                  <a:tcPr marL="45720" marR="45720" marT="0" marB="0" anchor="ctr">
                    <a:solidFill>
                      <a:schemeClr val="bg1">
                        <a:lumMod val="95000"/>
                      </a:schemeClr>
                    </a:solidFill>
                  </a:tcPr>
                </a:tc>
                <a:tc>
                  <a:txBody>
                    <a:bodyPr/>
                    <a:lstStyle/>
                    <a:p>
                      <a:pPr algn="r"/>
                      <a:r>
                        <a:rPr lang="en-US" sz="550" b="0" i="0">
                          <a:latin typeface="Poppins"/>
                          <a:cs typeface="Poppins"/>
                        </a:rPr>
                        <a:t>260,968.0 </a:t>
                      </a:r>
                    </a:p>
                  </a:txBody>
                  <a:tcPr marL="45720" marR="45720" marT="0" marB="0" anchor="ctr">
                    <a:solidFill>
                      <a:schemeClr val="bg1">
                        <a:lumMod val="95000"/>
                      </a:schemeClr>
                    </a:solidFill>
                  </a:tcPr>
                </a:tc>
                <a:extLst>
                  <a:ext uri="{0D108BD9-81ED-4DB2-BD59-A6C34878D82A}">
                    <a16:rowId xmlns:a16="http://schemas.microsoft.com/office/drawing/2014/main" val="2966243872"/>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16.1%</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14.8%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32.4%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10.3%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4.3%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6.1%</a:t>
                      </a:r>
                    </a:p>
                  </a:txBody>
                  <a:tcPr marL="45720" marR="45720" marT="0" marB="0" anchor="ctr">
                    <a:solidFill>
                      <a:schemeClr val="bg1">
                        <a:lumMod val="95000"/>
                      </a:schemeClr>
                    </a:solidFill>
                  </a:tcPr>
                </a:tc>
                <a:extLst>
                  <a:ext uri="{0D108BD9-81ED-4DB2-BD59-A6C34878D82A}">
                    <a16:rowId xmlns:a16="http://schemas.microsoft.com/office/drawing/2014/main" val="3652727708"/>
                  </a:ext>
                </a:extLst>
              </a:tr>
              <a:tr h="164592">
                <a:tc>
                  <a:txBody>
                    <a:bodyPr/>
                    <a:lstStyle/>
                    <a:p>
                      <a:r>
                        <a:rPr lang="en-US" sz="550" b="0" i="0">
                          <a:effectLst/>
                          <a:latin typeface="Poppins" pitchFamily="2" charset="77"/>
                          <a:cs typeface="Poppins" pitchFamily="2" charset="77"/>
                        </a:rPr>
                        <a:t>- Paylaş</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18.0%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18.7%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20.4%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21.6%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22.8%</a:t>
                      </a:r>
                    </a:p>
                  </a:txBody>
                  <a:tcPr marL="45720" marR="45720" marT="0" marB="0" anchor="ctr">
                    <a:solidFill>
                      <a:schemeClr val="bg1">
                        <a:lumMod val="95000"/>
                      </a:schemeClr>
                    </a:solidFill>
                  </a:tcPr>
                </a:tc>
                <a:extLst>
                  <a:ext uri="{0D108BD9-81ED-4DB2-BD59-A6C34878D82A}">
                    <a16:rowId xmlns:a16="http://schemas.microsoft.com/office/drawing/2014/main" val="262612931"/>
                  </a:ext>
                </a:extLst>
              </a:tr>
              <a:tr h="164592">
                <a:tc>
                  <a:txBody>
                    <a:bodyPr/>
                    <a:lstStyle/>
                    <a:p>
                      <a:r>
                        <a:rPr lang="en-US" sz="550" b="1" i="0">
                          <a:effectLst/>
                          <a:latin typeface="Poppins" pitchFamily="2" charset="77"/>
                          <a:cs typeface="Poppins" pitchFamily="2" charset="77"/>
                        </a:rPr>
                        <a:t>Arama Dışı / Perakende Dışı</a:t>
                      </a:r>
                    </a:p>
                  </a:txBody>
                  <a:tcPr marL="45720" marR="45720" marT="0" marB="0" anchor="ctr">
                    <a:solidFill>
                      <a:schemeClr val="bg1">
                        <a:lumMod val="95000"/>
                      </a:schemeClr>
                    </a:solidFill>
                  </a:tcPr>
                </a:tc>
                <a:tc>
                  <a:txBody>
                    <a:bodyPr/>
                    <a:lstStyle/>
                    <a:p>
                      <a:pPr algn="r"/>
                      <a:r>
                        <a:rPr lang="en-US" sz="550" b="0" i="0">
                          <a:latin typeface="Poppins"/>
                          <a:cs typeface="Poppins"/>
                        </a:rPr>
                        <a:t>129,832.9 </a:t>
                      </a:r>
                    </a:p>
                  </a:txBody>
                  <a:tcPr marL="45720" marR="45720" marT="0" marB="0" anchor="ctr">
                    <a:solidFill>
                      <a:schemeClr val="bg1">
                        <a:lumMod val="95000"/>
                      </a:schemeClr>
                    </a:solidFill>
                  </a:tcPr>
                </a:tc>
                <a:tc>
                  <a:txBody>
                    <a:bodyPr/>
                    <a:lstStyle/>
                    <a:p>
                      <a:pPr algn="r"/>
                      <a:r>
                        <a:rPr lang="en-US" sz="550" b="0" i="0">
                          <a:latin typeface="Poppins"/>
                          <a:cs typeface="Poppins"/>
                        </a:rPr>
                        <a:t>163,942.0 </a:t>
                      </a:r>
                    </a:p>
                  </a:txBody>
                  <a:tcPr marL="45720" marR="45720" marT="0" marB="0" anchor="ctr">
                    <a:solidFill>
                      <a:schemeClr val="bg1">
                        <a:lumMod val="95000"/>
                      </a:schemeClr>
                    </a:solidFill>
                  </a:tcPr>
                </a:tc>
                <a:tc>
                  <a:txBody>
                    <a:bodyPr/>
                    <a:lstStyle/>
                    <a:p>
                      <a:pPr algn="r"/>
                      <a:r>
                        <a:rPr lang="en-US" sz="550" b="0" i="0">
                          <a:latin typeface="Poppins"/>
                          <a:cs typeface="Poppins"/>
                        </a:rPr>
                        <a:t>181,549.6 </a:t>
                      </a:r>
                    </a:p>
                  </a:txBody>
                  <a:tcPr marL="45720" marR="45720" marT="0" marB="0" anchor="ctr">
                    <a:solidFill>
                      <a:schemeClr val="bg1">
                        <a:lumMod val="95000"/>
                      </a:schemeClr>
                    </a:solidFill>
                  </a:tcPr>
                </a:tc>
                <a:tc>
                  <a:txBody>
                    <a:bodyPr/>
                    <a:lstStyle/>
                    <a:p>
                      <a:pPr algn="r"/>
                      <a:r>
                        <a:rPr lang="en-US" sz="550" b="0" i="0">
                          <a:latin typeface="Poppins"/>
                          <a:cs typeface="Poppins"/>
                        </a:rPr>
                        <a:t>237,943.4 </a:t>
                      </a:r>
                    </a:p>
                  </a:txBody>
                  <a:tcPr marL="45720" marR="45720" marT="0" marB="0" anchor="ctr">
                    <a:solidFill>
                      <a:schemeClr val="bg1">
                        <a:lumMod val="95000"/>
                      </a:schemeClr>
                    </a:solidFill>
                  </a:tcPr>
                </a:tc>
                <a:tc>
                  <a:txBody>
                    <a:bodyPr/>
                    <a:lstStyle/>
                    <a:p>
                      <a:pPr algn="r"/>
                      <a:r>
                        <a:rPr lang="en-US" sz="550" b="0" i="0">
                          <a:latin typeface="Poppins"/>
                          <a:cs typeface="Poppins"/>
                        </a:rPr>
                        <a:t>255,566.5 </a:t>
                      </a:r>
                    </a:p>
                  </a:txBody>
                  <a:tcPr marL="45720" marR="45720" marT="0" marB="0" anchor="ctr">
                    <a:solidFill>
                      <a:schemeClr val="bg1">
                        <a:lumMod val="95000"/>
                      </a:schemeClr>
                    </a:solidFill>
                  </a:tcPr>
                </a:tc>
                <a:tc>
                  <a:txBody>
                    <a:bodyPr/>
                    <a:lstStyle/>
                    <a:p>
                      <a:pPr algn="r"/>
                      <a:r>
                        <a:rPr lang="en-US" sz="550" b="0" i="0">
                          <a:latin typeface="Poppins"/>
                          <a:cs typeface="Poppins"/>
                        </a:rPr>
                        <a:t>278,440.0 </a:t>
                      </a:r>
                    </a:p>
                  </a:txBody>
                  <a:tcPr marL="45720" marR="45720" marT="0" marB="0" anchor="ctr">
                    <a:solidFill>
                      <a:schemeClr val="bg1">
                        <a:lumMod val="95000"/>
                      </a:schemeClr>
                    </a:solidFill>
                  </a:tcPr>
                </a:tc>
                <a:tc>
                  <a:txBody>
                    <a:bodyPr/>
                    <a:lstStyle/>
                    <a:p>
                      <a:pPr algn="r"/>
                      <a:r>
                        <a:rPr lang="en-US" sz="550" b="0" i="0">
                          <a:latin typeface="Poppins"/>
                          <a:cs typeface="Poppins"/>
                        </a:rPr>
                        <a:t>300,765.5 </a:t>
                      </a:r>
                    </a:p>
                  </a:txBody>
                  <a:tcPr marL="45720" marR="45720" marT="0" marB="0" anchor="ctr">
                    <a:solidFill>
                      <a:schemeClr val="bg1">
                        <a:lumMod val="95000"/>
                      </a:schemeClr>
                    </a:solidFill>
                  </a:tcPr>
                </a:tc>
                <a:tc>
                  <a:txBody>
                    <a:bodyPr/>
                    <a:lstStyle/>
                    <a:p>
                      <a:pPr algn="r"/>
                      <a:r>
                        <a:rPr lang="en-US" sz="550" b="0" i="0">
                          <a:latin typeface="Poppins"/>
                          <a:cs typeface="Poppins"/>
                        </a:rPr>
                        <a:t>328,405.0 </a:t>
                      </a:r>
                    </a:p>
                  </a:txBody>
                  <a:tcPr marL="45720" marR="45720" marT="0" marB="0" anchor="ctr">
                    <a:solidFill>
                      <a:schemeClr val="bg1">
                        <a:lumMod val="95000"/>
                      </a:schemeClr>
                    </a:solidFill>
                  </a:tcPr>
                </a:tc>
                <a:tc>
                  <a:txBody>
                    <a:bodyPr/>
                    <a:lstStyle/>
                    <a:p>
                      <a:pPr algn="r"/>
                      <a:r>
                        <a:rPr lang="en-US" sz="550" b="0" i="0">
                          <a:latin typeface="Poppins"/>
                          <a:cs typeface="Poppins"/>
                        </a:rPr>
                        <a:t>353,046.3 </a:t>
                      </a:r>
                    </a:p>
                  </a:txBody>
                  <a:tcPr marL="45720" marR="45720" marT="0" marB="0" anchor="ctr">
                    <a:solidFill>
                      <a:schemeClr val="bg1">
                        <a:lumMod val="95000"/>
                      </a:schemeClr>
                    </a:solidFill>
                  </a:tcPr>
                </a:tc>
                <a:tc>
                  <a:txBody>
                    <a:bodyPr/>
                    <a:lstStyle/>
                    <a:p>
                      <a:pPr algn="r"/>
                      <a:r>
                        <a:rPr lang="en-US" sz="550" b="0" i="0">
                          <a:latin typeface="Poppins"/>
                          <a:cs typeface="Poppins"/>
                        </a:rPr>
                        <a:t>384,565.6 </a:t>
                      </a:r>
                    </a:p>
                  </a:txBody>
                  <a:tcPr marL="45720" marR="45720" marT="0" marB="0" anchor="ctr">
                    <a:solidFill>
                      <a:schemeClr val="bg1">
                        <a:lumMod val="95000"/>
                      </a:schemeClr>
                    </a:solidFill>
                  </a:tcPr>
                </a:tc>
                <a:tc>
                  <a:txBody>
                    <a:bodyPr/>
                    <a:lstStyle/>
                    <a:p>
                      <a:pPr algn="r"/>
                      <a:r>
                        <a:rPr lang="en-US" sz="550" b="0" i="0">
                          <a:latin typeface="Poppins"/>
                          <a:cs typeface="Poppins"/>
                        </a:rPr>
                        <a:t>413,013.7 </a:t>
                      </a:r>
                    </a:p>
                  </a:txBody>
                  <a:tcPr marL="45720" marR="45720" marT="0" marB="0" anchor="ctr">
                    <a:solidFill>
                      <a:schemeClr val="bg1">
                        <a:lumMod val="95000"/>
                      </a:schemeClr>
                    </a:solidFill>
                  </a:tcPr>
                </a:tc>
                <a:extLst>
                  <a:ext uri="{0D108BD9-81ED-4DB2-BD59-A6C34878D82A}">
                    <a16:rowId xmlns:a16="http://schemas.microsoft.com/office/drawing/2014/main" val="4049745222"/>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22.3%</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26.3%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10.7%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31.1%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9.0%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8.0%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9.2%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8.9%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7.4%</a:t>
                      </a:r>
                    </a:p>
                  </a:txBody>
                  <a:tcPr marL="45720" marR="45720" marT="0" marB="0" anchor="ctr">
                    <a:solidFill>
                      <a:schemeClr val="bg1">
                        <a:lumMod val="95000"/>
                      </a:schemeClr>
                    </a:solidFill>
                  </a:tcPr>
                </a:tc>
                <a:extLst>
                  <a:ext uri="{0D108BD9-81ED-4DB2-BD59-A6C34878D82A}">
                    <a16:rowId xmlns:a16="http://schemas.microsoft.com/office/drawing/2014/main" val="1115567093"/>
                  </a:ext>
                </a:extLst>
              </a:tr>
              <a:tr h="164592">
                <a:tc>
                  <a:txBody>
                    <a:bodyPr/>
                    <a:lstStyle/>
                    <a:p>
                      <a:r>
                        <a:rPr lang="en-US" sz="550" b="0" i="0">
                          <a:effectLst/>
                          <a:latin typeface="Poppins" pitchFamily="2" charset="77"/>
                          <a:cs typeface="Poppins" pitchFamily="2" charset="77"/>
                        </a:rPr>
                        <a:t>- Paylaş</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22.7%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26.0%</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29.2%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30.6%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30.9%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31.8%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32.5%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33.6%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34.3%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35.4%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36.1%</a:t>
                      </a:r>
                    </a:p>
                  </a:txBody>
                  <a:tcPr marL="45720" marR="45720" marT="0" marB="0" anchor="ctr">
                    <a:solidFill>
                      <a:schemeClr val="bg1">
                        <a:lumMod val="95000"/>
                      </a:schemeClr>
                    </a:solidFill>
                  </a:tcPr>
                </a:tc>
                <a:extLst>
                  <a:ext uri="{0D108BD9-81ED-4DB2-BD59-A6C34878D82A}">
                    <a16:rowId xmlns:a16="http://schemas.microsoft.com/office/drawing/2014/main" val="1969736115"/>
                  </a:ext>
                </a:extLst>
              </a:tr>
              <a:tr h="164592">
                <a:tc>
                  <a:txBody>
                    <a:bodyPr/>
                    <a:lstStyle/>
                    <a:p>
                      <a:r>
                        <a:rPr lang="en-US" sz="550" b="1" i="0">
                          <a:effectLst/>
                          <a:latin typeface="Poppins" pitchFamily="2" charset="77"/>
                          <a:cs typeface="Poppins" pitchFamily="2" charset="77"/>
                        </a:rPr>
                        <a:t>Perakende</a:t>
                      </a:r>
                    </a:p>
                  </a:txBody>
                  <a:tcPr marL="45720" marR="45720" marT="0" marB="0" anchor="ctr">
                    <a:solidFill>
                      <a:schemeClr val="bg1">
                        <a:lumMod val="95000"/>
                      </a:schemeClr>
                    </a:solidFill>
                  </a:tcPr>
                </a:tc>
                <a:tc>
                  <a:txBody>
                    <a:bodyPr/>
                    <a:lstStyle/>
                    <a:p>
                      <a:pPr algn="r"/>
                      <a:r>
                        <a:rPr lang="en-US" sz="550" b="0" i="0">
                          <a:latin typeface="Poppins"/>
                          <a:cs typeface="Poppins"/>
                        </a:rPr>
                        <a:t>41,575.7 </a:t>
                      </a:r>
                    </a:p>
                  </a:txBody>
                  <a:tcPr marL="45720" marR="45720" marT="0" marB="0" anchor="ctr">
                    <a:solidFill>
                      <a:schemeClr val="bg1">
                        <a:lumMod val="95000"/>
                      </a:schemeClr>
                    </a:solidFill>
                  </a:tcPr>
                </a:tc>
                <a:tc>
                  <a:txBody>
                    <a:bodyPr/>
                    <a:lstStyle/>
                    <a:p>
                      <a:pPr algn="r"/>
                      <a:r>
                        <a:rPr lang="en-US" sz="550" b="0" i="0">
                          <a:latin typeface="Poppins"/>
                          <a:cs typeface="Poppins"/>
                        </a:rPr>
                        <a:t>57,123.7 </a:t>
                      </a:r>
                    </a:p>
                  </a:txBody>
                  <a:tcPr marL="45720" marR="45720" marT="0" marB="0" anchor="ctr">
                    <a:solidFill>
                      <a:schemeClr val="bg1">
                        <a:lumMod val="95000"/>
                      </a:schemeClr>
                    </a:solidFill>
                  </a:tcPr>
                </a:tc>
                <a:tc>
                  <a:txBody>
                    <a:bodyPr/>
                    <a:lstStyle/>
                    <a:p>
                      <a:pPr algn="r"/>
                      <a:r>
                        <a:rPr lang="en-US" sz="550" b="0" i="0">
                          <a:latin typeface="Poppins"/>
                          <a:cs typeface="Poppins"/>
                        </a:rPr>
                        <a:t>76,842.9 </a:t>
                      </a:r>
                    </a:p>
                  </a:txBody>
                  <a:tcPr marL="45720" marR="45720" marT="0" marB="0" anchor="ctr">
                    <a:solidFill>
                      <a:schemeClr val="bg1">
                        <a:lumMod val="95000"/>
                      </a:schemeClr>
                    </a:solidFill>
                  </a:tcPr>
                </a:tc>
                <a:tc>
                  <a:txBody>
                    <a:bodyPr/>
                    <a:lstStyle/>
                    <a:p>
                      <a:pPr algn="r"/>
                      <a:r>
                        <a:rPr lang="en-US" sz="550" b="0" i="0">
                          <a:latin typeface="Poppins"/>
                          <a:cs typeface="Poppins"/>
                        </a:rPr>
                        <a:t>102,718.7 </a:t>
                      </a:r>
                    </a:p>
                  </a:txBody>
                  <a:tcPr marL="45720" marR="45720" marT="0" marB="0" anchor="ctr">
                    <a:solidFill>
                      <a:schemeClr val="bg1">
                        <a:lumMod val="95000"/>
                      </a:schemeClr>
                    </a:solidFill>
                  </a:tcPr>
                </a:tc>
                <a:tc>
                  <a:txBody>
                    <a:bodyPr/>
                    <a:lstStyle/>
                    <a:p>
                      <a:pPr algn="r"/>
                      <a:r>
                        <a:rPr lang="en-US" sz="550" b="0" i="0">
                          <a:latin typeface="Poppins"/>
                          <a:cs typeface="Poppins"/>
                        </a:rPr>
                        <a:t>114,358.2 </a:t>
                      </a:r>
                    </a:p>
                  </a:txBody>
                  <a:tcPr marL="45720" marR="45720" marT="0" marB="0" anchor="ctr">
                    <a:solidFill>
                      <a:schemeClr val="bg1">
                        <a:lumMod val="95000"/>
                      </a:schemeClr>
                    </a:solidFill>
                  </a:tcPr>
                </a:tc>
                <a:tc>
                  <a:txBody>
                    <a:bodyPr/>
                    <a:lstStyle/>
                    <a:p>
                      <a:pPr algn="r"/>
                      <a:r>
                        <a:rPr lang="en-US" sz="550" b="0" i="0">
                          <a:latin typeface="Poppins"/>
                          <a:cs typeface="Poppins"/>
                        </a:rPr>
                        <a:t>125,704.8 </a:t>
                      </a:r>
                    </a:p>
                  </a:txBody>
                  <a:tcPr marL="45720" marR="45720" marT="0" marB="0" anchor="ctr">
                    <a:solidFill>
                      <a:schemeClr val="bg1">
                        <a:lumMod val="95000"/>
                      </a:schemeClr>
                    </a:solidFill>
                  </a:tcPr>
                </a:tc>
                <a:tc>
                  <a:txBody>
                    <a:bodyPr/>
                    <a:lstStyle/>
                    <a:p>
                      <a:pPr algn="r"/>
                      <a:r>
                        <a:rPr lang="en-US" sz="550" b="0" i="0">
                          <a:latin typeface="Poppins"/>
                          <a:cs typeface="Poppins"/>
                        </a:rPr>
                        <a:t>136,071.0 </a:t>
                      </a:r>
                    </a:p>
                  </a:txBody>
                  <a:tcPr marL="45720" marR="45720" marT="0" marB="0" anchor="ctr">
                    <a:solidFill>
                      <a:schemeClr val="bg1">
                        <a:lumMod val="95000"/>
                      </a:schemeClr>
                    </a:solidFill>
                  </a:tcPr>
                </a:tc>
                <a:tc>
                  <a:txBody>
                    <a:bodyPr/>
                    <a:lstStyle/>
                    <a:p>
                      <a:pPr algn="r"/>
                      <a:r>
                        <a:rPr lang="en-US" sz="550" b="0" i="0">
                          <a:latin typeface="Poppins"/>
                          <a:cs typeface="Poppins"/>
                        </a:rPr>
                        <a:t>145,506.3 </a:t>
                      </a:r>
                    </a:p>
                  </a:txBody>
                  <a:tcPr marL="45720" marR="45720" marT="0" marB="0" anchor="ctr">
                    <a:solidFill>
                      <a:schemeClr val="bg1">
                        <a:lumMod val="95000"/>
                      </a:schemeClr>
                    </a:solidFill>
                  </a:tcPr>
                </a:tc>
                <a:tc>
                  <a:txBody>
                    <a:bodyPr/>
                    <a:lstStyle/>
                    <a:p>
                      <a:pPr algn="r"/>
                      <a:r>
                        <a:rPr lang="en-US" sz="550" b="0" i="0">
                          <a:latin typeface="Poppins"/>
                          <a:cs typeface="Poppins"/>
                        </a:rPr>
                        <a:t>155,168.3 </a:t>
                      </a:r>
                    </a:p>
                  </a:txBody>
                  <a:tcPr marL="45720" marR="45720" marT="0" marB="0" anchor="ctr">
                    <a:solidFill>
                      <a:schemeClr val="bg1">
                        <a:lumMod val="95000"/>
                      </a:schemeClr>
                    </a:solidFill>
                  </a:tcPr>
                </a:tc>
                <a:tc>
                  <a:txBody>
                    <a:bodyPr/>
                    <a:lstStyle/>
                    <a:p>
                      <a:pPr algn="r"/>
                      <a:r>
                        <a:rPr lang="en-US" sz="550" b="0" i="0">
                          <a:latin typeface="Poppins"/>
                          <a:cs typeface="Poppins"/>
                        </a:rPr>
                        <a:t>165,286.3 </a:t>
                      </a:r>
                    </a:p>
                  </a:txBody>
                  <a:tcPr marL="45720" marR="45720" marT="0" marB="0" anchor="ctr">
                    <a:solidFill>
                      <a:schemeClr val="bg1">
                        <a:lumMod val="95000"/>
                      </a:schemeClr>
                    </a:solidFill>
                  </a:tcPr>
                </a:tc>
                <a:tc>
                  <a:txBody>
                    <a:bodyPr/>
                    <a:lstStyle/>
                    <a:p>
                      <a:pPr algn="r"/>
                      <a:r>
                        <a:rPr lang="en-US" sz="550" b="0" i="0">
                          <a:latin typeface="Poppins"/>
                          <a:cs typeface="Poppins"/>
                        </a:rPr>
                        <a:t>175,658.2 </a:t>
                      </a:r>
                    </a:p>
                  </a:txBody>
                  <a:tcPr marL="45720" marR="45720" marT="0" marB="0" anchor="ctr">
                    <a:solidFill>
                      <a:schemeClr val="bg1">
                        <a:lumMod val="95000"/>
                      </a:schemeClr>
                    </a:solidFill>
                  </a:tcPr>
                </a:tc>
                <a:extLst>
                  <a:ext uri="{0D108BD9-81ED-4DB2-BD59-A6C34878D82A}">
                    <a16:rowId xmlns:a16="http://schemas.microsoft.com/office/drawing/2014/main" val="3087391931"/>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bg1">
                        <a:lumMod val="95000"/>
                      </a:schemeClr>
                    </a:solidFill>
                  </a:tcPr>
                </a:tc>
                <a:tc>
                  <a:txBody>
                    <a:bodyPr/>
                    <a:lstStyle/>
                    <a:p>
                      <a:pPr algn="r"/>
                      <a:r>
                        <a:rPr lang="en-US" sz="550" b="0" i="0">
                          <a:latin typeface="Poppins"/>
                          <a:cs typeface="Poppins"/>
                        </a:rPr>
                        <a:t>53.0%</a:t>
                      </a:r>
                      <a:endParaRPr lang="en-US" sz="550" b="0" i="0">
                        <a:latin typeface="Poppins" pitchFamily="2" charset="77"/>
                        <a:cs typeface="Poppins" pitchFamily="2" charset="77"/>
                      </a:endParaRP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37.4%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34.5%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33.7%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11.3%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9.9%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8.2%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6.6%</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6.5%</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6.3%</a:t>
                      </a:r>
                    </a:p>
                  </a:txBody>
                  <a:tcPr marL="45720" marR="45720" marT="0" marB="0" anchor="ctr">
                    <a:solidFill>
                      <a:schemeClr val="bg1">
                        <a:lumMod val="95000"/>
                      </a:schemeClr>
                    </a:solidFill>
                  </a:tcPr>
                </a:tc>
                <a:extLst>
                  <a:ext uri="{0D108BD9-81ED-4DB2-BD59-A6C34878D82A}">
                    <a16:rowId xmlns:a16="http://schemas.microsoft.com/office/drawing/2014/main" val="2264088747"/>
                  </a:ext>
                </a:extLst>
              </a:tr>
              <a:tr h="164592">
                <a:tc>
                  <a:txBody>
                    <a:bodyPr/>
                    <a:lstStyle/>
                    <a:p>
                      <a:r>
                        <a:rPr lang="en-US" sz="550" b="0" i="0">
                          <a:effectLst/>
                          <a:latin typeface="Poppins" pitchFamily="2" charset="77"/>
                          <a:cs typeface="Poppins" pitchFamily="2" charset="77"/>
                        </a:rPr>
                        <a:t>- Paylaş</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7.3%</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9.1%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12.4%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13.2%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13.8%</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14.4%</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14.7%</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14.9%</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15.1%</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15.2%</a:t>
                      </a:r>
                    </a:p>
                  </a:txBody>
                  <a:tcPr marL="45720" marR="45720" marT="0" marB="0" anchor="ctr">
                    <a:solidFill>
                      <a:schemeClr val="bg1">
                        <a:lumMod val="95000"/>
                      </a:schemeClr>
                    </a:solidFill>
                  </a:tcPr>
                </a:tc>
                <a:tc>
                  <a:txBody>
                    <a:bodyPr/>
                    <a:lstStyle/>
                    <a:p>
                      <a:pPr algn="r"/>
                      <a:r>
                        <a:rPr lang="en-US" sz="550" b="0" i="0">
                          <a:latin typeface="Poppins" pitchFamily="2" charset="77"/>
                          <a:cs typeface="Poppins" pitchFamily="2" charset="77"/>
                        </a:rPr>
                        <a:t>15.4%</a:t>
                      </a:r>
                    </a:p>
                  </a:txBody>
                  <a:tcPr marL="45720" marR="45720" marT="0" marB="0" anchor="ctr">
                    <a:solidFill>
                      <a:schemeClr val="bg1">
                        <a:lumMod val="95000"/>
                      </a:schemeClr>
                    </a:solidFill>
                  </a:tcPr>
                </a:tc>
                <a:extLst>
                  <a:ext uri="{0D108BD9-81ED-4DB2-BD59-A6C34878D82A}">
                    <a16:rowId xmlns:a16="http://schemas.microsoft.com/office/drawing/2014/main" val="1694452062"/>
                  </a:ext>
                </a:extLst>
              </a:tr>
              <a:tr h="164592">
                <a:tc>
                  <a:txBody>
                    <a:bodyPr/>
                    <a:lstStyle/>
                    <a:p>
                      <a:endParaRPr lang="en-US" sz="550" b="0" i="0">
                        <a:effectLst/>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tc>
                  <a:txBody>
                    <a:bodyPr/>
                    <a:lstStyle/>
                    <a:p>
                      <a:pPr algn="r"/>
                      <a:endParaRPr lang="en-US" sz="550" b="0" i="0">
                        <a:latin typeface="Poppins" pitchFamily="2" charset="77"/>
                        <a:cs typeface="Poppins" pitchFamily="2" charset="77"/>
                      </a:endParaRPr>
                    </a:p>
                  </a:txBody>
                  <a:tcPr marL="45720" marR="45720" marT="0" marB="0" anchor="ctr"/>
                </a:tc>
                <a:extLst>
                  <a:ext uri="{0D108BD9-81ED-4DB2-BD59-A6C34878D82A}">
                    <a16:rowId xmlns:a16="http://schemas.microsoft.com/office/drawing/2014/main" val="3173725275"/>
                  </a:ext>
                </a:extLst>
              </a:tr>
              <a:tr h="164592">
                <a:tc>
                  <a:txBody>
                    <a:bodyPr/>
                    <a:lstStyle/>
                    <a:p>
                      <a:r>
                        <a:rPr lang="en-US" sz="550" b="1" i="0">
                          <a:effectLst/>
                          <a:latin typeface="Poppins"/>
                          <a:cs typeface="Poppins"/>
                        </a:rPr>
                        <a:t>Reklamcılık </a:t>
                      </a:r>
                      <a:br>
                        <a:rPr lang="en-US" sz="550" b="1" i="0">
                          <a:effectLst/>
                          <a:latin typeface="Poppins"/>
                          <a:cs typeface="Poppins"/>
                        </a:rPr>
                      </a:br>
                      <a:r>
                        <a:rPr lang="en-US" sz="550" b="1" i="0">
                          <a:effectLst/>
                          <a:latin typeface="Poppins"/>
                          <a:cs typeface="Poppins"/>
                        </a:rPr>
                        <a:t>Eski ABD Siyasi</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$571,387.1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$629,653.7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$622,113.5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$776,326.2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$825,855.3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$874,473.2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$926,655.2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$978,773.1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$1,030,605.2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$1,085,449.0 </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$1,142,685.6 </a:t>
                      </a:r>
                    </a:p>
                  </a:txBody>
                  <a:tcPr marL="45720" marR="45720" marT="0" marB="0" anchor="ctr">
                    <a:solidFill>
                      <a:schemeClr val="accent2">
                        <a:alpha val="15000"/>
                      </a:schemeClr>
                    </a:solidFill>
                  </a:tcPr>
                </a:tc>
                <a:extLst>
                  <a:ext uri="{0D108BD9-81ED-4DB2-BD59-A6C34878D82A}">
                    <a16:rowId xmlns:a16="http://schemas.microsoft.com/office/drawing/2014/main" val="1485285152"/>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accent2">
                        <a:alpha val="15000"/>
                      </a:schemeClr>
                    </a:solidFill>
                  </a:tcPr>
                </a:tc>
                <a:tc>
                  <a:txBody>
                    <a:bodyPr/>
                    <a:lstStyle/>
                    <a:p>
                      <a:pPr algn="r"/>
                      <a:r>
                        <a:rPr lang="en-US" sz="550" b="0" i="0">
                          <a:latin typeface="Poppins"/>
                          <a:cs typeface="Poppins"/>
                        </a:rPr>
                        <a:t>9.3%</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10.2%</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-1.2%</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24.8%</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6.4%</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5.9%</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6.0%</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5.6%</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5.3%</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5.3%</a:t>
                      </a:r>
                    </a:p>
                  </a:txBody>
                  <a:tcPr marL="45720" marR="45720" marT="0" marB="0" anchor="ctr">
                    <a:solidFill>
                      <a:schemeClr val="accent2">
                        <a:alpha val="15000"/>
                      </a:schemeClr>
                    </a:solidFill>
                  </a:tcPr>
                </a:tc>
                <a:tc>
                  <a:txBody>
                    <a:bodyPr/>
                    <a:lstStyle/>
                    <a:p>
                      <a:pPr algn="r"/>
                      <a:r>
                        <a:rPr lang="en-US" sz="550" b="0" i="0">
                          <a:latin typeface="Poppins" pitchFamily="2" charset="77"/>
                          <a:cs typeface="Poppins" pitchFamily="2" charset="77"/>
                        </a:rPr>
                        <a:t>5.3%</a:t>
                      </a:r>
                    </a:p>
                  </a:txBody>
                  <a:tcPr marL="45720" marR="45720" marT="0" marB="0" anchor="ctr">
                    <a:solidFill>
                      <a:schemeClr val="accent2">
                        <a:alpha val="15000"/>
                      </a:schemeClr>
                    </a:solidFill>
                  </a:tcPr>
                </a:tc>
                <a:extLst>
                  <a:ext uri="{0D108BD9-81ED-4DB2-BD59-A6C34878D82A}">
                    <a16:rowId xmlns:a16="http://schemas.microsoft.com/office/drawing/2014/main" val="487657"/>
                  </a:ext>
                </a:extLst>
              </a:tr>
              <a:tr h="164592">
                <a:tc>
                  <a:txBody>
                    <a:bodyPr/>
                    <a:lstStyle/>
                    <a:p>
                      <a:r>
                        <a:rPr lang="en-US" sz="550" b="1" i="0">
                          <a:effectLst/>
                          <a:latin typeface="Poppins" pitchFamily="2" charset="77"/>
                          <a:cs typeface="Poppins" pitchFamily="2" charset="77"/>
                        </a:rPr>
                        <a:t>ABD Siyasi Reklamcılığı</a:t>
                      </a:r>
                    </a:p>
                  </a:txBody>
                  <a:tcPr marL="45720" marR="45720" marT="0" marB="0" anchor="ctr">
                    <a:solidFill>
                      <a:schemeClr val="accent5">
                        <a:alpha val="10000"/>
                      </a:schemeClr>
                    </a:solidFill>
                  </a:tcPr>
                </a:tc>
                <a:tc>
                  <a:txBody>
                    <a:bodyPr/>
                    <a:lstStyle/>
                    <a:p>
                      <a:pPr algn="r"/>
                      <a:r>
                        <a:rPr lang="en-US" sz="550" b="0" i="0">
                          <a:latin typeface="Poppins"/>
                          <a:cs typeface="Poppins"/>
                        </a:rPr>
                        <a:t>6,380.0 </a:t>
                      </a:r>
                    </a:p>
                  </a:txBody>
                  <a:tcPr marL="45720" marR="45720" marT="0" marB="0" anchor="ctr">
                    <a:solidFill>
                      <a:schemeClr val="accent5">
                        <a:alpha val="10000"/>
                      </a:schemeClr>
                    </a:solidFill>
                  </a:tcPr>
                </a:tc>
                <a:tc>
                  <a:txBody>
                    <a:bodyPr/>
                    <a:lstStyle/>
                    <a:p>
                      <a:pPr algn="r"/>
                      <a:r>
                        <a:rPr lang="en-US" sz="550" b="0" i="0">
                          <a:latin typeface="Poppins"/>
                          <a:cs typeface="Poppins"/>
                        </a:rPr>
                        <a:t>1,894.6 </a:t>
                      </a:r>
                    </a:p>
                  </a:txBody>
                  <a:tcPr marL="45720" marR="45720" marT="0" marB="0" anchor="ctr">
                    <a:solidFill>
                      <a:schemeClr val="accent5">
                        <a:alpha val="10000"/>
                      </a:schemeClr>
                    </a:solidFill>
                  </a:tcPr>
                </a:tc>
                <a:tc>
                  <a:txBody>
                    <a:bodyPr/>
                    <a:lstStyle/>
                    <a:p>
                      <a:pPr algn="r"/>
                      <a:r>
                        <a:rPr lang="en-US" sz="550" b="0" i="0">
                          <a:latin typeface="Poppins"/>
                          <a:cs typeface="Poppins"/>
                        </a:rPr>
                        <a:t>11,818.2 </a:t>
                      </a:r>
                    </a:p>
                  </a:txBody>
                  <a:tcPr marL="45720" marR="45720" marT="0" marB="0" anchor="ctr">
                    <a:solidFill>
                      <a:schemeClr val="accent5">
                        <a:alpha val="10000"/>
                      </a:schemeClr>
                    </a:solidFill>
                  </a:tcPr>
                </a:tc>
                <a:tc>
                  <a:txBody>
                    <a:bodyPr/>
                    <a:lstStyle/>
                    <a:p>
                      <a:pPr algn="r"/>
                      <a:r>
                        <a:rPr lang="en-US" sz="550" b="0" i="0">
                          <a:latin typeface="Poppins"/>
                          <a:cs typeface="Poppins"/>
                        </a:rPr>
                        <a:t>2,444.9 </a:t>
                      </a:r>
                    </a:p>
                  </a:txBody>
                  <a:tcPr marL="45720" marR="45720" marT="0" marB="0" anchor="ctr">
                    <a:solidFill>
                      <a:schemeClr val="accent5">
                        <a:alpha val="10000"/>
                      </a:schemeClr>
                    </a:solidFill>
                  </a:tcPr>
                </a:tc>
                <a:tc>
                  <a:txBody>
                    <a:bodyPr/>
                    <a:lstStyle/>
                    <a:p>
                      <a:pPr algn="r"/>
                      <a:r>
                        <a:rPr lang="en-US" sz="550" b="0" i="0">
                          <a:latin typeface="Poppins"/>
                          <a:cs typeface="Poppins"/>
                        </a:rPr>
                        <a:t>12,469.6 </a:t>
                      </a:r>
                    </a:p>
                  </a:txBody>
                  <a:tcPr marL="45720" marR="45720" marT="0" marB="0" anchor="ctr">
                    <a:solidFill>
                      <a:schemeClr val="accent5">
                        <a:alpha val="10000"/>
                      </a:schemeClr>
                    </a:solidFill>
                  </a:tcPr>
                </a:tc>
                <a:tc>
                  <a:txBody>
                    <a:bodyPr/>
                    <a:lstStyle/>
                    <a:p>
                      <a:pPr algn="r"/>
                      <a:r>
                        <a:rPr lang="en-US" sz="550" b="0" i="0">
                          <a:latin typeface="Poppins"/>
                          <a:cs typeface="Poppins"/>
                        </a:rPr>
                        <a:t>2,789.8 </a:t>
                      </a:r>
                    </a:p>
                  </a:txBody>
                  <a:tcPr marL="45720" marR="45720" marT="0" marB="0" anchor="ctr">
                    <a:solidFill>
                      <a:schemeClr val="accent5">
                        <a:alpha val="10000"/>
                      </a:schemeClr>
                    </a:solidFill>
                  </a:tcPr>
                </a:tc>
                <a:tc>
                  <a:txBody>
                    <a:bodyPr/>
                    <a:lstStyle/>
                    <a:p>
                      <a:pPr algn="r"/>
                      <a:r>
                        <a:rPr lang="en-US" sz="550" b="0" i="0">
                          <a:latin typeface="Poppins"/>
                          <a:cs typeface="Poppins"/>
                        </a:rPr>
                        <a:t>14,005.2 </a:t>
                      </a:r>
                    </a:p>
                  </a:txBody>
                  <a:tcPr marL="45720" marR="45720" marT="0" marB="0" anchor="ctr">
                    <a:solidFill>
                      <a:schemeClr val="accent5">
                        <a:alpha val="10000"/>
                      </a:schemeClr>
                    </a:solidFill>
                  </a:tcPr>
                </a:tc>
                <a:tc>
                  <a:txBody>
                    <a:bodyPr/>
                    <a:lstStyle/>
                    <a:p>
                      <a:pPr algn="r"/>
                      <a:r>
                        <a:rPr lang="en-US" sz="550" b="0" i="0">
                          <a:latin typeface="Poppins"/>
                          <a:cs typeface="Poppins"/>
                        </a:rPr>
                        <a:t>2,993.7 </a:t>
                      </a:r>
                    </a:p>
                  </a:txBody>
                  <a:tcPr marL="45720" marR="45720" marT="0" marB="0" anchor="ctr">
                    <a:solidFill>
                      <a:schemeClr val="accent5">
                        <a:alpha val="10000"/>
                      </a:schemeClr>
                    </a:solidFill>
                  </a:tcPr>
                </a:tc>
                <a:tc>
                  <a:txBody>
                    <a:bodyPr/>
                    <a:lstStyle/>
                    <a:p>
                      <a:pPr algn="r"/>
                      <a:r>
                        <a:rPr lang="en-US" sz="550" b="0" i="0">
                          <a:latin typeface="Poppins"/>
                          <a:cs typeface="Poppins"/>
                        </a:rPr>
                        <a:t>15,460.8 </a:t>
                      </a:r>
                    </a:p>
                  </a:txBody>
                  <a:tcPr marL="45720" marR="45720" marT="0" marB="0" anchor="ctr">
                    <a:solidFill>
                      <a:schemeClr val="accent5">
                        <a:alpha val="10000"/>
                      </a:schemeClr>
                    </a:solidFill>
                  </a:tcPr>
                </a:tc>
                <a:tc>
                  <a:txBody>
                    <a:bodyPr/>
                    <a:lstStyle/>
                    <a:p>
                      <a:pPr algn="r"/>
                      <a:r>
                        <a:rPr lang="en-US" sz="550" b="0" i="0">
                          <a:latin typeface="Poppins"/>
                          <a:cs typeface="Poppins"/>
                        </a:rPr>
                        <a:t>2,494.5 </a:t>
                      </a:r>
                    </a:p>
                  </a:txBody>
                  <a:tcPr marL="45720" marR="45720" marT="0" marB="0" anchor="ctr">
                    <a:solidFill>
                      <a:schemeClr val="accent5">
                        <a:alpha val="10000"/>
                      </a:schemeClr>
                    </a:solidFill>
                  </a:tcPr>
                </a:tc>
                <a:tc>
                  <a:txBody>
                    <a:bodyPr/>
                    <a:lstStyle/>
                    <a:p>
                      <a:pPr algn="r"/>
                      <a:r>
                        <a:rPr lang="en-US" sz="550" b="0" i="0">
                          <a:latin typeface="Poppins"/>
                          <a:cs typeface="Poppins"/>
                        </a:rPr>
                        <a:t>17,580.9 </a:t>
                      </a:r>
                    </a:p>
                  </a:txBody>
                  <a:tcPr marL="45720" marR="45720" marT="0" marB="0" anchor="ctr">
                    <a:solidFill>
                      <a:schemeClr val="accent5">
                        <a:alpha val="10000"/>
                      </a:schemeClr>
                    </a:solidFill>
                  </a:tcPr>
                </a:tc>
                <a:extLst>
                  <a:ext uri="{0D108BD9-81ED-4DB2-BD59-A6C34878D82A}">
                    <a16:rowId xmlns:a16="http://schemas.microsoft.com/office/drawing/2014/main" val="742859855"/>
                  </a:ext>
                </a:extLst>
              </a:tr>
              <a:tr h="164592">
                <a:tc>
                  <a:txBody>
                    <a:bodyPr/>
                    <a:lstStyle/>
                    <a:p>
                      <a:r>
                        <a:rPr lang="en-US" sz="550" b="1" i="0">
                          <a:effectLst/>
                          <a:latin typeface="Poppins" pitchFamily="2" charset="77"/>
                          <a:cs typeface="Poppins" pitchFamily="2" charset="77"/>
                        </a:rPr>
                        <a:t>Toplam Reklam</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$577,767.1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$631,548.3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$633,931.7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$778,771.1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$838,324.9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$877,262.9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$940,660.4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$981,766.8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$1,046,066.0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$1,087,943.5 </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$1,160,266.4 </a:t>
                      </a:r>
                    </a:p>
                  </a:txBody>
                  <a:tcPr marL="45720" marR="45720" marT="0" marB="0" anchor="ctr">
                    <a:solidFill>
                      <a:schemeClr val="accent1">
                        <a:alpha val="10000"/>
                      </a:schemeClr>
                    </a:solidFill>
                  </a:tcPr>
                </a:tc>
                <a:extLst>
                  <a:ext uri="{0D108BD9-81ED-4DB2-BD59-A6C34878D82A}">
                    <a16:rowId xmlns:a16="http://schemas.microsoft.com/office/drawing/2014/main" val="1144980954"/>
                  </a:ext>
                </a:extLst>
              </a:tr>
              <a:tr h="164592">
                <a:tc>
                  <a:txBody>
                    <a:bodyPr/>
                    <a:lstStyle/>
                    <a:p>
                      <a:r>
                        <a:rPr lang="en-US" sz="550" b="0" i="0">
                          <a:effectLst/>
                          <a:latin typeface="Poppins" pitchFamily="2" charset="77"/>
                          <a:cs typeface="Poppins" pitchFamily="2" charset="77"/>
                        </a:rPr>
                        <a:t>- Büyüme</a:t>
                      </a:r>
                    </a:p>
                  </a:txBody>
                  <a:tcPr marL="45720" marR="45720" marT="0" marB="0" anchor="ctr">
                    <a:solidFill>
                      <a:schemeClr val="accent1">
                        <a:alpha val="10000"/>
                      </a:schemeClr>
                    </a:solidFill>
                  </a:tcPr>
                </a:tc>
                <a:tc>
                  <a:txBody>
                    <a:bodyPr/>
                    <a:lstStyle/>
                    <a:p>
                      <a:pPr algn="r"/>
                      <a:r>
                        <a:rPr lang="en-US" sz="550" b="0" i="0">
                          <a:latin typeface="Poppins"/>
                          <a:cs typeface="Poppins"/>
                        </a:rPr>
                        <a:t>10.2%</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9.3%</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0.4%</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22.8%</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7.6%</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4.6%</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7.2%</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4.4%</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6.5%</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4.0%</a:t>
                      </a:r>
                    </a:p>
                  </a:txBody>
                  <a:tcPr marL="45720" marR="45720" marT="0" marB="0" anchor="ctr">
                    <a:solidFill>
                      <a:schemeClr val="accent1">
                        <a:alpha val="10000"/>
                      </a:schemeClr>
                    </a:solidFill>
                  </a:tcPr>
                </a:tc>
                <a:tc>
                  <a:txBody>
                    <a:bodyPr/>
                    <a:lstStyle/>
                    <a:p>
                      <a:pPr algn="r"/>
                      <a:r>
                        <a:rPr lang="en-US" sz="550" b="0" i="0">
                          <a:latin typeface="Poppins" pitchFamily="2" charset="77"/>
                          <a:cs typeface="Poppins" pitchFamily="2" charset="77"/>
                        </a:rPr>
                        <a:t>6.6%</a:t>
                      </a:r>
                    </a:p>
                  </a:txBody>
                  <a:tcPr marL="45720" marR="45720" marT="0" marB="0" anchor="ctr">
                    <a:solidFill>
                      <a:schemeClr val="accent1">
                        <a:alpha val="10000"/>
                      </a:schemeClr>
                    </a:solidFill>
                  </a:tcPr>
                </a:tc>
                <a:extLst>
                  <a:ext uri="{0D108BD9-81ED-4DB2-BD59-A6C34878D82A}">
                    <a16:rowId xmlns:a16="http://schemas.microsoft.com/office/drawing/2014/main" val="4199428075"/>
                  </a:ext>
                </a:extLst>
              </a:tr>
            </a:tbl>
          </a:graphicData>
        </a:graphic>
      </p:graphicFrame>
      <p:pic>
        <p:nvPicPr>
          <p:cNvPr id="17" name="Google Shape;429;p65" descr="GroupM_SingleColor_Logo_Navy_RGB.png">
            <a:extLst>
              <a:ext uri="{FF2B5EF4-FFF2-40B4-BE49-F238E27FC236}">
                <a16:creationId xmlns:a16="http://schemas.microsoft.com/office/drawing/2014/main" id="{C3ECBA99-A5D6-8C4F-8DB1-B388D0376228}"/>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35" name="TextBox 34">
            <a:extLst>
              <a:ext uri="{FF2B5EF4-FFF2-40B4-BE49-F238E27FC236}">
                <a16:creationId xmlns:a16="http://schemas.microsoft.com/office/drawing/2014/main" id="{58F8333F-07F7-A795-C5C6-B24A922D81D3}"/>
              </a:ext>
            </a:extLst>
          </p:cNvPr>
          <p:cNvSpPr txBox="1"/>
          <p:nvPr/>
        </p:nvSpPr>
        <p:spPr>
          <a:xfrm>
            <a:off x="482198" y="1007072"/>
            <a:ext cx="5103472" cy="302006"/>
          </a:xfrm>
          <a:prstGeom prst="rect">
            <a:avLst/>
          </a:prstGeom>
          <a:noFill/>
        </p:spPr>
        <p:txBody>
          <a:bodyPr wrap="square" lIns="91440" tIns="45720" rIns="91440" bIns="45720" rtlCol="0" anchor="t">
            <a:spAutoFit/>
          </a:bodyPr>
          <a:lstStyle/>
          <a:p>
            <a:pPr marL="0" marR="0" lvl="0" indent="0" algn="l" defTabSz="457200" rtl="0" eaLnBrk="1" fontAlgn="auto" latinLnBrk="0" hangingPunct="1">
              <a:lnSpc>
                <a:spcPts val="1700"/>
              </a:lnSpc>
              <a:spcBef>
                <a:spcPts val="0"/>
              </a:spcBef>
              <a:spcAft>
                <a:spcPts val="0"/>
              </a:spcAft>
              <a:buClrTx/>
              <a:buSzTx/>
              <a:buFontTx/>
              <a:buNone/>
              <a:tabLst/>
              <a:defRPr/>
            </a:pPr>
            <a:r>
              <a:rPr kumimoji="0" lang="tr-TR"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GLOBAL </a:t>
            </a:r>
            <a:r>
              <a:rPr kumimoji="0" lang="en-US"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VERİ TABLOSU</a:t>
            </a:r>
            <a:r>
              <a:rPr kumimoji="0" lang="tr-TR"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 </a:t>
            </a:r>
            <a:r>
              <a:rPr kumimoji="0" lang="en-US"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ÖZET</a:t>
            </a:r>
            <a:r>
              <a:rPr kumimoji="0" lang="tr-TR"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İ</a:t>
            </a:r>
            <a:endParaRPr kumimoji="0" lang="en-US"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endParaRPr>
          </a:p>
        </p:txBody>
      </p:sp>
      <p:sp>
        <p:nvSpPr>
          <p:cNvPr id="2" name="Slide Number Placeholder 1">
            <a:extLst>
              <a:ext uri="{FF2B5EF4-FFF2-40B4-BE49-F238E27FC236}">
                <a16:creationId xmlns:a16="http://schemas.microsoft.com/office/drawing/2014/main" id="{2DB6CEB7-B721-FD20-F956-976D31AB1557}"/>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17</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cxnSp>
        <p:nvCxnSpPr>
          <p:cNvPr id="9" name="Straight Connector 8">
            <a:extLst>
              <a:ext uri="{FF2B5EF4-FFF2-40B4-BE49-F238E27FC236}">
                <a16:creationId xmlns:a16="http://schemas.microsoft.com/office/drawing/2014/main" id="{6660F780-8205-5F2B-FBB7-C995A6EA98EA}"/>
              </a:ext>
            </a:extLst>
          </p:cNvPr>
          <p:cNvCxnSpPr>
            <a:cxnSpLocks/>
          </p:cNvCxnSpPr>
          <p:nvPr/>
        </p:nvCxnSpPr>
        <p:spPr>
          <a:xfrm>
            <a:off x="581236" y="9579752"/>
            <a:ext cx="673396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72119B69-033A-C310-53D5-9F8F34D09E52}"/>
              </a:ext>
            </a:extLst>
          </p:cNvPr>
          <p:cNvCxnSpPr>
            <a:cxnSpLocks/>
          </p:cNvCxnSpPr>
          <p:nvPr/>
        </p:nvCxnSpPr>
        <p:spPr>
          <a:xfrm>
            <a:off x="0" y="490497"/>
            <a:ext cx="539430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699D6B85-F9D6-D62D-4158-8CD86F44F984}"/>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KÜRESEL ÖZET VERİ TABLOSU</a:t>
            </a:r>
            <a:endParaRPr lang="en-US" sz="600" b="1" spc="40">
              <a:latin typeface="Poppins" pitchFamily="2" charset="77"/>
              <a:cs typeface="Poppins" pitchFamily="2" charset="77"/>
            </a:endParaRPr>
          </a:p>
        </p:txBody>
      </p:sp>
    </p:spTree>
    <p:extLst>
      <p:ext uri="{BB962C8B-B14F-4D97-AF65-F5344CB8AC3E}">
        <p14:creationId xmlns:p14="http://schemas.microsoft.com/office/powerpoint/2010/main" val="168341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999101-AB1F-5241-8DBC-D0CE0985A681}"/>
              </a:ext>
            </a:extLst>
          </p:cNvPr>
          <p:cNvSpPr/>
          <p:nvPr/>
        </p:nvSpPr>
        <p:spPr>
          <a:xfrm>
            <a:off x="2608262" y="2"/>
            <a:ext cx="5164138" cy="10058398"/>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5" name="Slide Number Placeholder 2">
            <a:extLst>
              <a:ext uri="{FF2B5EF4-FFF2-40B4-BE49-F238E27FC236}">
                <a16:creationId xmlns:a16="http://schemas.microsoft.com/office/drawing/2014/main" id="{6FDB5448-8A95-8F4F-BE18-E1FDFBDF35C0}"/>
              </a:ext>
            </a:extLst>
          </p:cNvPr>
          <p:cNvSpPr txBox="1">
            <a:spLocks/>
          </p:cNvSpPr>
          <p:nvPr/>
        </p:nvSpPr>
        <p:spPr>
          <a:xfrm>
            <a:off x="609600" y="1371600"/>
            <a:ext cx="1998662" cy="1009878"/>
          </a:xfrm>
          <a:prstGeom prst="rect">
            <a:avLst/>
          </a:prstGeom>
        </p:spPr>
        <p:txBody>
          <a:bodyPr vert="horz" lIns="0" tIns="0" rIns="0" bIns="0" rtlCol="0" anchor="t"/>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92656"/>
                </a:solidFill>
                <a:effectLst/>
                <a:uLnTx/>
                <a:uFillTx/>
                <a:latin typeface="Poppins" pitchFamily="2" charset="77"/>
                <a:ea typeface="+mn-ea"/>
                <a:cs typeface="Poppins" pitchFamily="2" charset="77"/>
              </a:rPr>
              <a:t>3 Dünya Ticaret Merkezi</a:t>
            </a:r>
          </a:p>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92656"/>
                </a:solidFill>
                <a:effectLst/>
                <a:uLnTx/>
                <a:uFillTx/>
                <a:latin typeface="Poppins" pitchFamily="2" charset="77"/>
                <a:ea typeface="+mn-ea"/>
                <a:cs typeface="Poppins" pitchFamily="2" charset="77"/>
              </a:rPr>
              <a:t>175 Greenwich Caddesi</a:t>
            </a:r>
          </a:p>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92656"/>
                </a:solidFill>
                <a:effectLst/>
                <a:uLnTx/>
                <a:uFillTx/>
                <a:latin typeface="Poppins" pitchFamily="2" charset="77"/>
                <a:ea typeface="+mn-ea"/>
                <a:cs typeface="Poppins" pitchFamily="2" charset="77"/>
              </a:rPr>
              <a:t>New York, NY 10007</a:t>
            </a:r>
          </a:p>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92656"/>
              </a:solidFill>
              <a:effectLst/>
              <a:uLnTx/>
              <a:uFillTx/>
              <a:latin typeface="Poppins" pitchFamily="2" charset="77"/>
              <a:ea typeface="+mn-ea"/>
              <a:cs typeface="Poppins" pitchFamily="2" charset="77"/>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92656"/>
                </a:solidFill>
                <a:effectLst/>
                <a:uLnTx/>
                <a:uFillTx/>
                <a:latin typeface="Poppins" pitchFamily="2" charset="77"/>
                <a:ea typeface="+mn-ea"/>
                <a:cs typeface="Poppins" pitchFamily="2" charset="77"/>
              </a:rPr>
              <a:t>Bir WPP Şirketi</a:t>
            </a:r>
          </a:p>
        </p:txBody>
      </p:sp>
      <p:sp>
        <p:nvSpPr>
          <p:cNvPr id="9" name="TextBox 8">
            <a:extLst>
              <a:ext uri="{FF2B5EF4-FFF2-40B4-BE49-F238E27FC236}">
                <a16:creationId xmlns:a16="http://schemas.microsoft.com/office/drawing/2014/main" id="{4DD210E6-F0A6-7F4B-ADF6-AF187B6A107D}"/>
              </a:ext>
            </a:extLst>
          </p:cNvPr>
          <p:cNvSpPr txBox="1"/>
          <p:nvPr/>
        </p:nvSpPr>
        <p:spPr>
          <a:xfrm>
            <a:off x="3113591" y="1046462"/>
            <a:ext cx="3894482" cy="4579086"/>
          </a:xfrm>
          <a:prstGeom prst="rect">
            <a:avLst/>
          </a:prstGeom>
          <a:noFill/>
        </p:spPr>
        <p:txBody>
          <a:bodyPr wrap="square" lIns="0" tIns="0" rIns="0" bIns="0" rtlCol="0" anchor="t">
            <a:noAutofit/>
          </a:bodyPr>
          <a:lstStyle/>
          <a:p>
            <a:pPr marL="0" marR="0" lvl="0" indent="0" algn="l" defTabSz="457200" rtl="0" eaLnBrk="1" fontAlgn="auto" latinLnBrk="0" hangingPunct="1">
              <a:lnSpc>
                <a:spcPts val="1300"/>
              </a:lnSpc>
              <a:spcBef>
                <a:spcPts val="0"/>
              </a:spcBef>
              <a:spcAft>
                <a:spcPts val="900"/>
              </a:spcAft>
              <a:buClrTx/>
              <a:buSzTx/>
              <a:buFontTx/>
              <a:buNone/>
              <a:tabLst/>
              <a:defRPr/>
            </a:pP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GroupM, WPP'nin medya yatırım grubu ve reklamcılığın insanlar için daha iyi çalıştığı bir sonraki medya çağını şekillendirme misyonuyla dünyanın önde gelen medya yatırım şirketidir. Şirket, yıllık 60 milyar dolardan fazla medya yatırımından sorumludur,</a:t>
            </a:r>
            <a:b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b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Bağımsız araştırma bürosu COMvergence tarafından ölçüldüğü üzere. </a:t>
            </a:r>
            <a:r>
              <a:rPr kumimoji="0" lang="tr-TR" sz="1000" b="0" i="0" u="none" strike="noStrike" kern="1200" cap="none" spc="0" normalizeH="0" baseline="0" noProof="0" dirty="0">
                <a:ln>
                  <a:noFill/>
                </a:ln>
                <a:solidFill>
                  <a:srgbClr val="092656"/>
                </a:solidFill>
                <a:effectLst/>
                <a:uLnTx/>
                <a:uFillTx/>
                <a:latin typeface="Georgia" panose="02040502050405020303"/>
                <a:ea typeface="+mn-ea"/>
                <a:cs typeface="+mn-cs"/>
              </a:rPr>
              <a:t>Global </a:t>
            </a:r>
            <a:r>
              <a:rPr kumimoji="0" lang="en-US" sz="1000" b="0" i="0" u="none" strike="noStrike" kern="1200" cap="none" spc="0" normalizeH="0" baseline="0" noProof="0" dirty="0" err="1">
                <a:ln>
                  <a:noFill/>
                </a:ln>
                <a:solidFill>
                  <a:srgbClr val="092656"/>
                </a:solidFill>
                <a:effectLst/>
                <a:uLnTx/>
                <a:uFillTx/>
                <a:latin typeface="Georgia" panose="02040502050405020303"/>
                <a:ea typeface="+mn-ea"/>
                <a:cs typeface="+mn-cs"/>
              </a:rPr>
              <a:t>ajansları</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 Mindshare, Wavemaker, EssenceMediacom ve mSix&amp;Partners ve kanallar arası performans (GroupM Nexus), veri (Choreograph), eğlence (GroupM Motion Entertainment) ve yatırım çözümleri </a:t>
            </a:r>
            <a:r>
              <a:rPr kumimoji="0" lang="en-US" sz="1000" b="0" i="0" u="none" strike="noStrike" kern="1200" cap="none" spc="0" normalizeH="0" baseline="0" noProof="0" dirty="0" err="1">
                <a:ln>
                  <a:noFill/>
                </a:ln>
                <a:solidFill>
                  <a:srgbClr val="092656"/>
                </a:solidFill>
                <a:effectLst/>
                <a:uLnTx/>
                <a:uFillTx/>
                <a:latin typeface="Georgia" panose="02040502050405020303"/>
                <a:ea typeface="+mn-ea"/>
                <a:cs typeface="+mn-cs"/>
              </a:rPr>
              <a:t>aracılığıyla</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a:t>
            </a:r>
            <a:r>
              <a:rPr kumimoji="0" lang="tr-TR" sz="1000" b="0" i="0" u="none" strike="noStrike" kern="1200" cap="none" spc="0" normalizeH="0" baseline="0" noProof="0" dirty="0">
                <a:ln>
                  <a:noFill/>
                </a:ln>
                <a:solidFill>
                  <a:srgbClr val="092656"/>
                </a:solidFill>
                <a:effectLst/>
                <a:uLnTx/>
                <a:uFillTx/>
                <a:latin typeface="Georgia" panose="02040502050405020303"/>
                <a:ea typeface="+mn-ea"/>
                <a:cs typeface="+mn-cs"/>
              </a:rPr>
              <a:t> </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GroupM, nerede olursa olsun müşterileri için sürekli değer üretmek amacıyla küresel ölçek, uzmanlık ve inovasyonun benzersiz bir </a:t>
            </a:r>
            <a:r>
              <a:rPr kumimoji="0" lang="en-US" sz="1000" b="0" i="0" u="none" strike="noStrike" kern="1200" cap="none" spc="0" normalizeH="0" baseline="0" noProof="0" dirty="0" err="1">
                <a:ln>
                  <a:noFill/>
                </a:ln>
                <a:solidFill>
                  <a:srgbClr val="092656"/>
                </a:solidFill>
                <a:effectLst/>
                <a:uLnTx/>
                <a:uFillTx/>
                <a:latin typeface="Georgia" panose="02040502050405020303"/>
                <a:ea typeface="+mn-ea"/>
                <a:cs typeface="+mn-cs"/>
              </a:rPr>
              <a:t>bileşiminden</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 </a:t>
            </a:r>
            <a:r>
              <a:rPr kumimoji="0" lang="en-US" sz="1000" b="0" i="0" u="none" strike="noStrike" kern="1200" cap="none" spc="0" normalizeH="0" baseline="0" noProof="0" dirty="0" err="1">
                <a:ln>
                  <a:noFill/>
                </a:ln>
                <a:solidFill>
                  <a:srgbClr val="092656"/>
                </a:solidFill>
                <a:effectLst/>
                <a:uLnTx/>
                <a:uFillTx/>
                <a:latin typeface="Georgia" panose="02040502050405020303"/>
                <a:ea typeface="+mn-ea"/>
                <a:cs typeface="+mn-cs"/>
              </a:rPr>
              <a:t>yararlanır</a:t>
            </a:r>
            <a:r>
              <a:rPr kumimoji="0" lang="tr-TR" sz="1000" b="0" i="0" u="none" strike="noStrike" kern="1200" cap="none" spc="0" normalizeH="0" baseline="0" noProof="0">
                <a:ln>
                  <a:noFill/>
                </a:ln>
                <a:solidFill>
                  <a:srgbClr val="092656"/>
                </a:solidFill>
                <a:effectLst/>
                <a:uLnTx/>
                <a:uFillTx/>
                <a:latin typeface="Georgia" panose="02040502050405020303"/>
                <a:ea typeface="+mn-ea"/>
                <a:cs typeface="+mn-cs"/>
              </a:rPr>
              <a:t>.</a:t>
            </a:r>
          </a:p>
          <a:p>
            <a:pPr marL="0" marR="0" lvl="0" indent="0" algn="l" defTabSz="457200" rtl="0" eaLnBrk="1" fontAlgn="auto" latinLnBrk="0" hangingPunct="1">
              <a:lnSpc>
                <a:spcPts val="1300"/>
              </a:lnSpc>
              <a:spcBef>
                <a:spcPts val="0"/>
              </a:spcBef>
              <a:spcAft>
                <a:spcPts val="900"/>
              </a:spcAft>
              <a:buClrTx/>
              <a:buSzTx/>
              <a:buFontTx/>
              <a:buNone/>
              <a:tabLst/>
              <a:defRPr/>
            </a:pPr>
            <a:r>
              <a:rPr kumimoji="0" lang="en-US" sz="1000" b="0" i="0" u="none" strike="noStrike" kern="1200" cap="none" spc="0" normalizeH="0" baseline="0" noProof="0">
                <a:ln>
                  <a:noFill/>
                </a:ln>
                <a:solidFill>
                  <a:srgbClr val="092656"/>
                </a:solidFill>
                <a:effectLst/>
                <a:uLnTx/>
                <a:uFillTx/>
                <a:latin typeface="Georgia" panose="02040502050405020303"/>
                <a:ea typeface="+mn-ea"/>
                <a:cs typeface="+mn-cs"/>
              </a:rPr>
              <a:t> </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Daha fazlasını </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hlinkClick r:id="rId3"/>
              </a:rPr>
              <a:t>www.groupm.com </a:t>
            </a: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adresinde keşfedin.</a:t>
            </a:r>
          </a:p>
          <a:p>
            <a:pPr marL="0" marR="0" lvl="0" indent="0" algn="l" defTabSz="457200" rtl="0" eaLnBrk="1" fontAlgn="auto" latinLnBrk="0" hangingPunct="1">
              <a:lnSpc>
                <a:spcPts val="1300"/>
              </a:lnSpc>
              <a:spcBef>
                <a:spcPts val="0"/>
              </a:spcBef>
              <a:spcAft>
                <a:spcPts val="900"/>
              </a:spcAft>
              <a:buClrTx/>
              <a:buSzTx/>
              <a:buFontTx/>
              <a:buNone/>
              <a:tabLst/>
              <a:defRPr/>
            </a:pP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Tüm hakları saklıdır. Bu yayın telif hakkı ile korunmaktadır.</a:t>
            </a:r>
            <a:br>
              <a:rPr lang="en-US" sz="1000" b="0" i="0" u="none" strike="noStrike" kern="1200" cap="none" spc="0" normalizeH="0" baseline="0" noProof="0" dirty="0">
                <a:ln>
                  <a:noFill/>
                </a:ln>
                <a:effectLst/>
                <a:uLnTx/>
                <a:uFillTx/>
                <a:latin typeface="Georgia" panose="02040502050405020303"/>
              </a:rPr>
            </a:b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Telif hakkı sahiplerinin yazılı izni olmaksızın hiçbir bölümü çoğaltılamaz, bir erişim sisteminde saklanamaz veya herhangi bir biçimde veya elektronik, mekanik, fotokopi veya başka bir yolla iletilemez.</a:t>
            </a:r>
          </a:p>
          <a:p>
            <a:pPr marL="0" marR="0" lvl="0" indent="0" algn="l" defTabSz="457200" rtl="0" eaLnBrk="1" fontAlgn="auto" latinLnBrk="0" hangingPunct="1">
              <a:lnSpc>
                <a:spcPts val="1300"/>
              </a:lnSpc>
              <a:spcBef>
                <a:spcPts val="0"/>
              </a:spcBef>
              <a:spcAft>
                <a:spcPts val="900"/>
              </a:spcAft>
              <a:buClrTx/>
              <a:buSzTx/>
              <a:buFontTx/>
              <a:buNone/>
              <a:tabLst/>
              <a:defRPr/>
            </a:pPr>
            <a:r>
              <a:rPr kumimoji="0" lang="en-US" sz="1000" b="0" i="0" u="none" strike="noStrike" kern="1200" cap="none" spc="0" normalizeH="0" baseline="0" noProof="0" dirty="0">
                <a:ln>
                  <a:noFill/>
                </a:ln>
                <a:solidFill>
                  <a:srgbClr val="092656"/>
                </a:solidFill>
                <a:effectLst/>
                <a:uLnTx/>
                <a:uFillTx/>
                <a:latin typeface="Georgia" panose="02040502050405020303"/>
                <a:ea typeface="+mn-ea"/>
                <a:cs typeface="+mn-cs"/>
              </a:rPr>
              <a:t>İçeriğin doğruluğunu sağlamak için her türlü çaba gösterilmiştir, ancak yayıncılar ve telif hakkı sahipleri hatalar veya eksiklikler konusunda sorumluluk kabul edemezler. Okuyucular, verilerin yalnızca mevcudiyetlerinin, derlenmelerinin ve basılı programlarının izin verdiği ölçüde güncel olduğunu ve değişime tabi olduğunu takdir edeceklerdir. </a:t>
            </a:r>
          </a:p>
          <a:p>
            <a:pPr marL="0" marR="0" lvl="0" indent="0" algn="l" defTabSz="457200" rtl="0" eaLnBrk="1" fontAlgn="auto" latinLnBrk="0" hangingPunct="1">
              <a:lnSpc>
                <a:spcPts val="1300"/>
              </a:lnSpc>
              <a:spcBef>
                <a:spcPts val="0"/>
              </a:spcBef>
              <a:spcAft>
                <a:spcPts val="900"/>
              </a:spcAft>
              <a:buClrTx/>
              <a:buSzTx/>
              <a:buFontTx/>
              <a:buNone/>
              <a:tabLst/>
              <a:defRPr/>
            </a:pPr>
            <a:endParaRPr lang="en-US" sz="1000" b="0" i="0" u="none" strike="noStrike" kern="1200" cap="none" spc="0" normalizeH="0" baseline="0" noProof="0" dirty="0">
              <a:ln>
                <a:noFill/>
              </a:ln>
              <a:solidFill>
                <a:schemeClr val="accent1"/>
              </a:solidFill>
              <a:effectLst/>
              <a:uLnTx/>
              <a:uFillTx/>
              <a:latin typeface="Georgia" panose="02040502050405020303"/>
              <a:cs typeface="Arial"/>
            </a:endParaRPr>
          </a:p>
        </p:txBody>
      </p:sp>
      <p:pic>
        <p:nvPicPr>
          <p:cNvPr id="7" name="Google Shape;429;p65" descr="GroupM_SingleColor_Logo_Navy_RGB.png">
            <a:extLst>
              <a:ext uri="{FF2B5EF4-FFF2-40B4-BE49-F238E27FC236}">
                <a16:creationId xmlns:a16="http://schemas.microsoft.com/office/drawing/2014/main" id="{6BF29F45-73EA-0043-963E-0EC5FB25EB9E}"/>
              </a:ext>
            </a:extLst>
          </p:cNvPr>
          <p:cNvPicPr preferRelativeResize="0">
            <a:picLocks noChangeAspect="1"/>
          </p:cNvPicPr>
          <p:nvPr/>
        </p:nvPicPr>
        <p:blipFill rotWithShape="1">
          <a:blip r:embed="rId4" cstate="screen">
            <a:alphaModFix/>
            <a:extLst>
              <a:ext uri="{28A0092B-C50C-407E-A947-70E740481C1C}">
                <a14:useLocalDpi xmlns:a14="http://schemas.microsoft.com/office/drawing/2010/main"/>
              </a:ext>
            </a:extLst>
          </a:blip>
          <a:srcRect/>
          <a:stretch/>
        </p:blipFill>
        <p:spPr>
          <a:xfrm>
            <a:off x="609600" y="1006226"/>
            <a:ext cx="977900" cy="279566"/>
          </a:xfrm>
          <a:prstGeom prst="rect">
            <a:avLst/>
          </a:prstGeom>
          <a:noFill/>
          <a:ln>
            <a:noFill/>
          </a:ln>
        </p:spPr>
      </p:pic>
      <p:sp>
        <p:nvSpPr>
          <p:cNvPr id="2" name="Slide Number Placeholder 263">
            <a:extLst>
              <a:ext uri="{FF2B5EF4-FFF2-40B4-BE49-F238E27FC236}">
                <a16:creationId xmlns:a16="http://schemas.microsoft.com/office/drawing/2014/main" id="{E90DD00A-1707-478D-1144-16607238E8AF}"/>
              </a:ext>
            </a:extLst>
          </p:cNvPr>
          <p:cNvSpPr txBox="1">
            <a:spLocks/>
          </p:cNvSpPr>
          <p:nvPr/>
        </p:nvSpPr>
        <p:spPr>
          <a:xfrm>
            <a:off x="7148740" y="9559915"/>
            <a:ext cx="403298" cy="2484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ea typeface="+mn-ea"/>
                <a:cs typeface="Poppins" pitchFamily="2" charset="77"/>
              </a:rPr>
              <a:t>18</a:t>
            </a:fld>
            <a:endParaRPr kumimoji="0" lang="en-US" sz="700" b="0" i="0" u="none" strike="noStrike" kern="1200" cap="none" spc="0" normalizeH="0" baseline="0" noProof="0">
              <a:ln>
                <a:noFill/>
              </a:ln>
              <a:solidFill>
                <a:srgbClr val="092656"/>
              </a:solidFill>
              <a:effectLst/>
              <a:uLnTx/>
              <a:uFillTx/>
              <a:latin typeface="Poppins" pitchFamily="2" charset="77"/>
              <a:ea typeface="+mn-ea"/>
              <a:cs typeface="Poppins" pitchFamily="2" charset="77"/>
            </a:endParaRPr>
          </a:p>
        </p:txBody>
      </p:sp>
    </p:spTree>
    <p:extLst>
      <p:ext uri="{BB962C8B-B14F-4D97-AF65-F5344CB8AC3E}">
        <p14:creationId xmlns:p14="http://schemas.microsoft.com/office/powerpoint/2010/main" val="156842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A person riding a bicycle&#10;&#10;Description automatically generated with medium confidence">
            <a:extLst>
              <a:ext uri="{FF2B5EF4-FFF2-40B4-BE49-F238E27FC236}">
                <a16:creationId xmlns:a16="http://schemas.microsoft.com/office/drawing/2014/main" id="{066AB8A5-6571-6745-B444-CEE3EF384392}"/>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r="-1"/>
          <a:stretch/>
        </p:blipFill>
        <p:spPr>
          <a:xfrm rot="5400000">
            <a:off x="-3310895" y="3807853"/>
            <a:ext cx="9561443" cy="2939651"/>
          </a:xfrm>
          <a:prstGeom prst="rect">
            <a:avLst/>
          </a:prstGeom>
        </p:spPr>
      </p:pic>
      <p:pic>
        <p:nvPicPr>
          <p:cNvPr id="25" name="Google Shape;429;p65" descr="GroupM_SingleColor_Logo_Navy_RGB.png">
            <a:extLst>
              <a:ext uri="{FF2B5EF4-FFF2-40B4-BE49-F238E27FC236}">
                <a16:creationId xmlns:a16="http://schemas.microsoft.com/office/drawing/2014/main" id="{65DA9CF6-9F09-9245-B3F6-0FCC40F12BDF}"/>
              </a:ext>
            </a:extLst>
          </p:cNvPr>
          <p:cNvPicPr preferRelativeResize="0">
            <a:picLocks noChangeAspect="1"/>
          </p:cNvPicPr>
          <p:nvPr/>
        </p:nvPicPr>
        <p:blipFill rotWithShape="1">
          <a:blip r:embed="rId4"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pic>
        <p:nvPicPr>
          <p:cNvPr id="31" name="Picture 30" descr="A picture containing text, sign&#10;&#10;Description automatically generated">
            <a:extLst>
              <a:ext uri="{FF2B5EF4-FFF2-40B4-BE49-F238E27FC236}">
                <a16:creationId xmlns:a16="http://schemas.microsoft.com/office/drawing/2014/main" id="{3A0BF28B-570D-C4C0-C4DB-30661B2DDAD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79869" y="956757"/>
            <a:ext cx="3774082" cy="838685"/>
          </a:xfrm>
          <a:prstGeom prst="rect">
            <a:avLst/>
          </a:prstGeom>
        </p:spPr>
      </p:pic>
      <p:sp>
        <p:nvSpPr>
          <p:cNvPr id="2" name="Slide Number Placeholder 1">
            <a:extLst>
              <a:ext uri="{FF2B5EF4-FFF2-40B4-BE49-F238E27FC236}">
                <a16:creationId xmlns:a16="http://schemas.microsoft.com/office/drawing/2014/main" id="{AB23689D-FA7B-BE25-5FEE-5D19F5D068E9}"/>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2</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56" name="TextBox 55">
            <a:hlinkClick r:id="rId6" action="ppaction://hlinksldjump"/>
            <a:extLst>
              <a:ext uri="{FF2B5EF4-FFF2-40B4-BE49-F238E27FC236}">
                <a16:creationId xmlns:a16="http://schemas.microsoft.com/office/drawing/2014/main" id="{B0BDD41C-30D5-C0F7-32BD-44AAA182AFF9}"/>
              </a:ext>
            </a:extLst>
          </p:cNvPr>
          <p:cNvSpPr txBox="1"/>
          <p:nvPr/>
        </p:nvSpPr>
        <p:spPr>
          <a:xfrm>
            <a:off x="3022527" y="2162150"/>
            <a:ext cx="1520520" cy="184666"/>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US" sz="1200" b="0" i="0" u="none" strike="noStrike" kern="1200" cap="none" spc="0" normalizeH="0" baseline="0" noProof="0">
                <a:ln>
                  <a:noFill/>
                </a:ln>
                <a:solidFill>
                  <a:srgbClr val="092656"/>
                </a:solidFill>
                <a:effectLst/>
                <a:uLnTx/>
                <a:uFillTx/>
                <a:latin typeface="Poppins" pitchFamily="2" charset="77"/>
                <a:ea typeface="Poppins Medium"/>
                <a:cs typeface="Poppins" pitchFamily="2" charset="77"/>
                <a:sym typeface="Poppins Medium"/>
              </a:rPr>
              <a:t>GİRİŞ</a:t>
            </a:r>
          </a:p>
        </p:txBody>
      </p:sp>
      <p:sp>
        <p:nvSpPr>
          <p:cNvPr id="57" name="TextBox 56">
            <a:hlinkClick r:id="rId7" action="ppaction://hlinksldjump"/>
            <a:extLst>
              <a:ext uri="{FF2B5EF4-FFF2-40B4-BE49-F238E27FC236}">
                <a16:creationId xmlns:a16="http://schemas.microsoft.com/office/drawing/2014/main" id="{482A8C4B-AE18-52B6-2A7C-AE1543A18EBA}"/>
              </a:ext>
            </a:extLst>
          </p:cNvPr>
          <p:cNvSpPr txBox="1"/>
          <p:nvPr/>
        </p:nvSpPr>
        <p:spPr>
          <a:xfrm>
            <a:off x="3009823" y="2478359"/>
            <a:ext cx="1905000" cy="369332"/>
          </a:xfrm>
          <a:prstGeom prst="rect">
            <a:avLst/>
          </a:prstGeom>
          <a:noFill/>
        </p:spPr>
        <p:txBody>
          <a:bodyPr wrap="square" lIns="0" tIns="0" rIns="0" bIns="0" rtlCol="0" anchor="t">
            <a:spAutoFit/>
          </a:bodyPr>
          <a:lstStyle/>
          <a:p>
            <a:pPr>
              <a:spcAft>
                <a:spcPts val="200"/>
              </a:spcAft>
              <a:defRPr/>
            </a:pPr>
            <a:r>
              <a:rPr lang="tr-TR" sz="1200" dirty="0">
                <a:solidFill>
                  <a:srgbClr val="092656"/>
                </a:solidFill>
                <a:latin typeface="Poppins"/>
                <a:ea typeface="Poppins Medium"/>
                <a:cs typeface="Poppins"/>
                <a:sym typeface="Poppins Medium"/>
              </a:rPr>
              <a:t>GLOBAL</a:t>
            </a:r>
            <a:r>
              <a:rPr kumimoji="0" lang="en-US" sz="1200" b="0" i="0" u="none" strike="noStrike" kern="1200" cap="none" spc="0" normalizeH="0" baseline="0" noProof="0" dirty="0">
                <a:ln>
                  <a:noFill/>
                </a:ln>
                <a:solidFill>
                  <a:srgbClr val="092656"/>
                </a:solidFill>
                <a:effectLst/>
                <a:uLnTx/>
                <a:uFillTx/>
                <a:latin typeface="Poppins"/>
                <a:ea typeface="Poppins Medium"/>
                <a:cs typeface="Poppins"/>
                <a:sym typeface="Poppins Medium"/>
              </a:rPr>
              <a:t> </a:t>
            </a:r>
            <a:r>
              <a:rPr lang="en-US" sz="1200" dirty="0">
                <a:solidFill>
                  <a:srgbClr val="092656"/>
                </a:solidFill>
                <a:latin typeface="Poppins"/>
                <a:ea typeface="Poppins Medium"/>
                <a:cs typeface="Poppins"/>
                <a:sym typeface="Poppins Medium"/>
              </a:rPr>
              <a:t>REKLAM BÜYÜMESI </a:t>
            </a:r>
            <a:endParaRPr kumimoji="0" lang="en-US" sz="1200" b="0" i="0" u="none" strike="noStrike" kern="1200" cap="none" spc="0" normalizeH="0" baseline="0" noProof="0" dirty="0">
              <a:ln>
                <a:noFill/>
              </a:ln>
              <a:solidFill>
                <a:srgbClr val="092656"/>
              </a:solidFill>
              <a:effectLst/>
              <a:uLnTx/>
              <a:uFillTx/>
              <a:latin typeface="Poppins" pitchFamily="2" charset="77"/>
              <a:ea typeface="Poppins Medium"/>
              <a:cs typeface="Poppins" pitchFamily="2" charset="77"/>
              <a:sym typeface="Poppins Medium"/>
            </a:endParaRPr>
          </a:p>
        </p:txBody>
      </p:sp>
      <p:sp>
        <p:nvSpPr>
          <p:cNvPr id="58" name="TextBox 57">
            <a:hlinkClick r:id="rId8" action="ppaction://hlinksldjump"/>
            <a:extLst>
              <a:ext uri="{FF2B5EF4-FFF2-40B4-BE49-F238E27FC236}">
                <a16:creationId xmlns:a16="http://schemas.microsoft.com/office/drawing/2014/main" id="{4AFCA263-0D49-EC95-6455-975F3BD5B70C}"/>
              </a:ext>
            </a:extLst>
          </p:cNvPr>
          <p:cNvSpPr txBox="1"/>
          <p:nvPr/>
        </p:nvSpPr>
        <p:spPr>
          <a:xfrm>
            <a:off x="3001442" y="3100056"/>
            <a:ext cx="2014980" cy="184666"/>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US" sz="1200" b="0" i="0" u="none" strike="noStrike" kern="1200" cap="none" spc="0" normalizeH="0" baseline="0" noProof="0">
                <a:ln>
                  <a:noFill/>
                </a:ln>
                <a:solidFill>
                  <a:srgbClr val="092656"/>
                </a:solidFill>
                <a:effectLst/>
                <a:uLnTx/>
                <a:uFillTx/>
                <a:latin typeface="Poppins" pitchFamily="2" charset="77"/>
                <a:ea typeface="Poppins Medium"/>
                <a:cs typeface="Poppins" pitchFamily="2" charset="77"/>
                <a:sym typeface="Poppins Medium"/>
              </a:rPr>
              <a:t>KANAL GÜNCELLEMELERI</a:t>
            </a:r>
          </a:p>
        </p:txBody>
      </p:sp>
      <p:sp>
        <p:nvSpPr>
          <p:cNvPr id="61" name="TextBox 60">
            <a:hlinkClick r:id="rId9" action="ppaction://hlinksldjump"/>
            <a:extLst>
              <a:ext uri="{FF2B5EF4-FFF2-40B4-BE49-F238E27FC236}">
                <a16:creationId xmlns:a16="http://schemas.microsoft.com/office/drawing/2014/main" id="{06FD1AC2-5331-32C0-101F-69272F5A2E6A}"/>
              </a:ext>
            </a:extLst>
          </p:cNvPr>
          <p:cNvSpPr txBox="1"/>
          <p:nvPr/>
        </p:nvSpPr>
        <p:spPr>
          <a:xfrm>
            <a:off x="3009823" y="4770408"/>
            <a:ext cx="1569481" cy="184666"/>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en-US" sz="1200" b="0" i="0" u="none" strike="noStrike" kern="1200" cap="none" spc="0" normalizeH="0" baseline="0" noProof="0">
                <a:ln>
                  <a:noFill/>
                </a:ln>
                <a:solidFill>
                  <a:srgbClr val="092656"/>
                </a:solidFill>
                <a:effectLst/>
                <a:uLnTx/>
                <a:uFillTx/>
                <a:latin typeface="Poppins" pitchFamily="2" charset="77"/>
                <a:ea typeface="Poppins Medium"/>
                <a:cs typeface="Poppins" pitchFamily="2" charset="77"/>
                <a:sym typeface="Poppins Medium"/>
              </a:rPr>
              <a:t>ILK 10 PAZAR VERISI</a:t>
            </a:r>
          </a:p>
        </p:txBody>
      </p:sp>
      <p:sp>
        <p:nvSpPr>
          <p:cNvPr id="3" name="TextBox 2">
            <a:extLst>
              <a:ext uri="{FF2B5EF4-FFF2-40B4-BE49-F238E27FC236}">
                <a16:creationId xmlns:a16="http://schemas.microsoft.com/office/drawing/2014/main" id="{CD6B70B9-D258-0FE1-4F24-1305FD685425}"/>
              </a:ext>
            </a:extLst>
          </p:cNvPr>
          <p:cNvSpPr txBox="1"/>
          <p:nvPr/>
        </p:nvSpPr>
        <p:spPr>
          <a:xfrm>
            <a:off x="1882317" y="2106078"/>
            <a:ext cx="1069830" cy="369332"/>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200">
                <a:effectLst/>
                <a:latin typeface="Poppins Light" pitchFamily="2" charset="77"/>
                <a:ea typeface="Calibri" panose="020F0502020204030204" pitchFamily="34" charset="0"/>
                <a:cs typeface="Poppins Light" pitchFamily="2" charset="77"/>
              </a:rPr>
              <a:t>03</a:t>
            </a:r>
          </a:p>
        </p:txBody>
      </p:sp>
      <p:sp>
        <p:nvSpPr>
          <p:cNvPr id="4" name="TextBox 3">
            <a:extLst>
              <a:ext uri="{FF2B5EF4-FFF2-40B4-BE49-F238E27FC236}">
                <a16:creationId xmlns:a16="http://schemas.microsoft.com/office/drawing/2014/main" id="{836B5235-6D53-5BB4-C637-5237436CD519}"/>
              </a:ext>
            </a:extLst>
          </p:cNvPr>
          <p:cNvSpPr txBox="1"/>
          <p:nvPr/>
        </p:nvSpPr>
        <p:spPr>
          <a:xfrm>
            <a:off x="1894037" y="2591854"/>
            <a:ext cx="1069830" cy="369332"/>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200">
                <a:effectLst/>
                <a:latin typeface="Poppins Light" pitchFamily="2" charset="77"/>
                <a:ea typeface="Calibri" panose="020F0502020204030204" pitchFamily="34" charset="0"/>
                <a:cs typeface="Poppins Light" pitchFamily="2" charset="77"/>
              </a:rPr>
              <a:t>05</a:t>
            </a:r>
          </a:p>
        </p:txBody>
      </p:sp>
      <p:sp>
        <p:nvSpPr>
          <p:cNvPr id="6" name="TextBox 5">
            <a:extLst>
              <a:ext uri="{FF2B5EF4-FFF2-40B4-BE49-F238E27FC236}">
                <a16:creationId xmlns:a16="http://schemas.microsoft.com/office/drawing/2014/main" id="{7A563299-65FC-F8E1-788C-FAB8279071D6}"/>
              </a:ext>
            </a:extLst>
          </p:cNvPr>
          <p:cNvSpPr txBox="1"/>
          <p:nvPr/>
        </p:nvSpPr>
        <p:spPr>
          <a:xfrm>
            <a:off x="1897080" y="3053212"/>
            <a:ext cx="1069830" cy="369332"/>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200">
                <a:effectLst/>
                <a:latin typeface="Poppins Light" pitchFamily="2" charset="77"/>
                <a:ea typeface="Calibri" panose="020F0502020204030204" pitchFamily="34" charset="0"/>
                <a:cs typeface="Poppins Light" pitchFamily="2" charset="77"/>
              </a:rPr>
              <a:t>06</a:t>
            </a:r>
          </a:p>
        </p:txBody>
      </p:sp>
      <p:sp>
        <p:nvSpPr>
          <p:cNvPr id="11" name="TextBox 10">
            <a:extLst>
              <a:ext uri="{FF2B5EF4-FFF2-40B4-BE49-F238E27FC236}">
                <a16:creationId xmlns:a16="http://schemas.microsoft.com/office/drawing/2014/main" id="{74D7C00E-D3A1-F94F-C769-F19BE8F5372C}"/>
              </a:ext>
            </a:extLst>
          </p:cNvPr>
          <p:cNvSpPr txBox="1"/>
          <p:nvPr/>
        </p:nvSpPr>
        <p:spPr>
          <a:xfrm>
            <a:off x="1889029" y="4703663"/>
            <a:ext cx="1069830" cy="384721"/>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600">
                <a:effectLst/>
                <a:latin typeface="Poppins Light" pitchFamily="2" charset="77"/>
                <a:ea typeface="Calibri" panose="020F0502020204030204" pitchFamily="34" charset="0"/>
                <a:cs typeface="Poppins Light" pitchFamily="2" charset="77"/>
              </a:rPr>
              <a:t>12</a:t>
            </a:r>
          </a:p>
        </p:txBody>
      </p:sp>
      <p:grpSp>
        <p:nvGrpSpPr>
          <p:cNvPr id="73" name="Group 72">
            <a:extLst>
              <a:ext uri="{FF2B5EF4-FFF2-40B4-BE49-F238E27FC236}">
                <a16:creationId xmlns:a16="http://schemas.microsoft.com/office/drawing/2014/main" id="{342DD5ED-DC9B-CE9B-D6B5-A68888D9A5CF}"/>
              </a:ext>
            </a:extLst>
          </p:cNvPr>
          <p:cNvGrpSpPr/>
          <p:nvPr/>
        </p:nvGrpSpPr>
        <p:grpSpPr>
          <a:xfrm>
            <a:off x="551617" y="3370840"/>
            <a:ext cx="4728129" cy="1055863"/>
            <a:chOff x="-28989" y="4107269"/>
            <a:chExt cx="4728129" cy="1055863"/>
          </a:xfrm>
        </p:grpSpPr>
        <p:grpSp>
          <p:nvGrpSpPr>
            <p:cNvPr id="33" name="Group 32">
              <a:extLst>
                <a:ext uri="{FF2B5EF4-FFF2-40B4-BE49-F238E27FC236}">
                  <a16:creationId xmlns:a16="http://schemas.microsoft.com/office/drawing/2014/main" id="{22680358-9D71-16DC-F07A-F8E06776EBF3}"/>
                </a:ext>
              </a:extLst>
            </p:cNvPr>
            <p:cNvGrpSpPr/>
            <p:nvPr/>
          </p:nvGrpSpPr>
          <p:grpSpPr>
            <a:xfrm>
              <a:off x="2429217" y="4116660"/>
              <a:ext cx="2269923" cy="819549"/>
              <a:chOff x="3218336" y="7712297"/>
              <a:chExt cx="2316043" cy="819549"/>
            </a:xfrm>
          </p:grpSpPr>
          <p:sp>
            <p:nvSpPr>
              <p:cNvPr id="34" name="TextBox 33">
                <a:hlinkClick r:id="" action="ppaction://noaction"/>
                <a:extLst>
                  <a:ext uri="{FF2B5EF4-FFF2-40B4-BE49-F238E27FC236}">
                    <a16:creationId xmlns:a16="http://schemas.microsoft.com/office/drawing/2014/main" id="{D3CEC790-49FB-CFBC-CD93-F2EE34221AD2}"/>
                  </a:ext>
                </a:extLst>
              </p:cNvPr>
              <p:cNvSpPr txBox="1"/>
              <p:nvPr/>
            </p:nvSpPr>
            <p:spPr>
              <a:xfrm>
                <a:off x="3218337" y="7931928"/>
                <a:ext cx="2316042" cy="161583"/>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en-US" sz="1050" b="0" i="0" u="none" strike="noStrike" kern="1200" cap="none" spc="0" normalizeH="0" baseline="0" noProof="0">
                    <a:ln>
                      <a:noFill/>
                    </a:ln>
                    <a:effectLst/>
                    <a:uLnTx/>
                    <a:uFillTx/>
                    <a:latin typeface="Poppins" pitchFamily="2" charset="77"/>
                    <a:ea typeface="Poppins Medium"/>
                    <a:cs typeface="Poppins" pitchFamily="2" charset="77"/>
                    <a:sym typeface="Poppins Medium"/>
                  </a:rPr>
                  <a:t>Televizyon</a:t>
                </a:r>
              </a:p>
            </p:txBody>
          </p:sp>
          <p:sp>
            <p:nvSpPr>
              <p:cNvPr id="35" name="TextBox 34">
                <a:hlinkClick r:id="" action="ppaction://noaction"/>
                <a:extLst>
                  <a:ext uri="{FF2B5EF4-FFF2-40B4-BE49-F238E27FC236}">
                    <a16:creationId xmlns:a16="http://schemas.microsoft.com/office/drawing/2014/main" id="{0B79C1EC-1B3E-441C-F44F-C35FF4F9A54C}"/>
                  </a:ext>
                </a:extLst>
              </p:cNvPr>
              <p:cNvSpPr txBox="1"/>
              <p:nvPr/>
            </p:nvSpPr>
            <p:spPr>
              <a:xfrm>
                <a:off x="3218336" y="8158034"/>
                <a:ext cx="2316042" cy="161583"/>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en-US" sz="1050" b="0" i="0" u="none" strike="noStrike" kern="1200" cap="none" spc="0" normalizeH="0" baseline="0" noProof="0">
                    <a:ln>
                      <a:noFill/>
                    </a:ln>
                    <a:effectLst/>
                    <a:uLnTx/>
                    <a:uFillTx/>
                    <a:latin typeface="Poppins" pitchFamily="2" charset="77"/>
                    <a:ea typeface="Poppins Medium"/>
                    <a:cs typeface="Poppins" pitchFamily="2" charset="77"/>
                    <a:sym typeface="Poppins Medium"/>
                  </a:rPr>
                  <a:t>Ses</a:t>
                </a:r>
              </a:p>
            </p:txBody>
          </p:sp>
          <p:sp>
            <p:nvSpPr>
              <p:cNvPr id="36" name="TextBox 35">
                <a:hlinkClick r:id="" action="ppaction://noaction"/>
                <a:extLst>
                  <a:ext uri="{FF2B5EF4-FFF2-40B4-BE49-F238E27FC236}">
                    <a16:creationId xmlns:a16="http://schemas.microsoft.com/office/drawing/2014/main" id="{02B64DF6-F144-648D-F151-C6CF2DCE21F6}"/>
                  </a:ext>
                </a:extLst>
              </p:cNvPr>
              <p:cNvSpPr txBox="1"/>
              <p:nvPr/>
            </p:nvSpPr>
            <p:spPr>
              <a:xfrm>
                <a:off x="3218337" y="7712297"/>
                <a:ext cx="2316042" cy="161583"/>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en-US" sz="1050" b="0" i="0" u="none" strike="noStrike" kern="1200" cap="none" spc="0" normalizeH="0" baseline="0" noProof="0">
                    <a:ln>
                      <a:noFill/>
                    </a:ln>
                    <a:effectLst/>
                    <a:uLnTx/>
                    <a:uFillTx/>
                    <a:latin typeface="Poppins" pitchFamily="2" charset="77"/>
                    <a:ea typeface="Poppins Medium"/>
                    <a:cs typeface="Poppins" pitchFamily="2" charset="77"/>
                    <a:sym typeface="Poppins Medium"/>
                  </a:rPr>
                  <a:t>Dijital</a:t>
                </a:r>
              </a:p>
            </p:txBody>
          </p:sp>
          <p:sp>
            <p:nvSpPr>
              <p:cNvPr id="37" name="TextBox 36">
                <a:hlinkClick r:id="" action="ppaction://noaction"/>
                <a:extLst>
                  <a:ext uri="{FF2B5EF4-FFF2-40B4-BE49-F238E27FC236}">
                    <a16:creationId xmlns:a16="http://schemas.microsoft.com/office/drawing/2014/main" id="{D53301E5-C740-6475-8EB8-2088D7603017}"/>
                  </a:ext>
                </a:extLst>
              </p:cNvPr>
              <p:cNvSpPr txBox="1"/>
              <p:nvPr/>
            </p:nvSpPr>
            <p:spPr>
              <a:xfrm>
                <a:off x="3218336" y="8370263"/>
                <a:ext cx="2316042" cy="161583"/>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lang="tr-TR" sz="1050" dirty="0">
                    <a:latin typeface="Poppins" pitchFamily="2" charset="77"/>
                    <a:ea typeface="Poppins Medium"/>
                    <a:cs typeface="Poppins" pitchFamily="2" charset="77"/>
                    <a:sym typeface="Poppins Medium"/>
                  </a:rPr>
                  <a:t>Basın</a:t>
                </a:r>
                <a:endParaRPr kumimoji="0" lang="en-US" sz="1050" b="0" i="0" u="none" strike="noStrike" kern="1200" cap="none" spc="0" normalizeH="0" baseline="0" noProof="0" dirty="0">
                  <a:ln>
                    <a:noFill/>
                  </a:ln>
                  <a:effectLst/>
                  <a:uLnTx/>
                  <a:uFillTx/>
                  <a:latin typeface="Poppins" pitchFamily="2" charset="77"/>
                  <a:ea typeface="Poppins Medium"/>
                  <a:cs typeface="Poppins" pitchFamily="2" charset="77"/>
                  <a:sym typeface="Poppins Medium"/>
                </a:endParaRPr>
              </a:p>
            </p:txBody>
          </p:sp>
        </p:grpSp>
        <p:sp>
          <p:nvSpPr>
            <p:cNvPr id="38" name="TextBox 37">
              <a:extLst>
                <a:ext uri="{FF2B5EF4-FFF2-40B4-BE49-F238E27FC236}">
                  <a16:creationId xmlns:a16="http://schemas.microsoft.com/office/drawing/2014/main" id="{2B19A842-E389-7A7B-E760-971E2E280610}"/>
                </a:ext>
              </a:extLst>
            </p:cNvPr>
            <p:cNvSpPr txBox="1"/>
            <p:nvPr/>
          </p:nvSpPr>
          <p:spPr>
            <a:xfrm>
              <a:off x="-28989" y="4107269"/>
              <a:ext cx="2316042"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06</a:t>
              </a:r>
            </a:p>
          </p:txBody>
        </p:sp>
        <p:sp>
          <p:nvSpPr>
            <p:cNvPr id="39" name="TextBox 38">
              <a:extLst>
                <a:ext uri="{FF2B5EF4-FFF2-40B4-BE49-F238E27FC236}">
                  <a16:creationId xmlns:a16="http://schemas.microsoft.com/office/drawing/2014/main" id="{8DE3F603-E5E9-A2F3-7783-9981A2533132}"/>
                </a:ext>
              </a:extLst>
            </p:cNvPr>
            <p:cNvSpPr txBox="1"/>
            <p:nvPr/>
          </p:nvSpPr>
          <p:spPr>
            <a:xfrm>
              <a:off x="-22062" y="4325068"/>
              <a:ext cx="2316042"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08</a:t>
              </a:r>
            </a:p>
          </p:txBody>
        </p:sp>
        <p:sp>
          <p:nvSpPr>
            <p:cNvPr id="40" name="TextBox 39">
              <a:extLst>
                <a:ext uri="{FF2B5EF4-FFF2-40B4-BE49-F238E27FC236}">
                  <a16:creationId xmlns:a16="http://schemas.microsoft.com/office/drawing/2014/main" id="{B87BA43D-0182-5E74-1617-24DC43BA5581}"/>
                </a:ext>
              </a:extLst>
            </p:cNvPr>
            <p:cNvSpPr txBox="1"/>
            <p:nvPr/>
          </p:nvSpPr>
          <p:spPr>
            <a:xfrm>
              <a:off x="-22062" y="4542867"/>
              <a:ext cx="2316042"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09</a:t>
              </a:r>
            </a:p>
          </p:txBody>
        </p:sp>
        <p:sp>
          <p:nvSpPr>
            <p:cNvPr id="41" name="TextBox 40">
              <a:extLst>
                <a:ext uri="{FF2B5EF4-FFF2-40B4-BE49-F238E27FC236}">
                  <a16:creationId xmlns:a16="http://schemas.microsoft.com/office/drawing/2014/main" id="{7B4805B0-A52F-3272-D059-BA67360AAD76}"/>
                </a:ext>
              </a:extLst>
            </p:cNvPr>
            <p:cNvSpPr txBox="1"/>
            <p:nvPr/>
          </p:nvSpPr>
          <p:spPr>
            <a:xfrm>
              <a:off x="1559176" y="4749124"/>
              <a:ext cx="734804"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10</a:t>
              </a:r>
            </a:p>
          </p:txBody>
        </p:sp>
        <p:sp>
          <p:nvSpPr>
            <p:cNvPr id="43" name="TextBox 42">
              <a:extLst>
                <a:ext uri="{FF2B5EF4-FFF2-40B4-BE49-F238E27FC236}">
                  <a16:creationId xmlns:a16="http://schemas.microsoft.com/office/drawing/2014/main" id="{BC96973B-5BBC-6A54-CDC7-E9CC450ECB20}"/>
                </a:ext>
              </a:extLst>
            </p:cNvPr>
            <p:cNvSpPr txBox="1"/>
            <p:nvPr/>
          </p:nvSpPr>
          <p:spPr>
            <a:xfrm>
              <a:off x="1592511" y="4978466"/>
              <a:ext cx="673220"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11</a:t>
              </a:r>
            </a:p>
          </p:txBody>
        </p:sp>
        <p:sp>
          <p:nvSpPr>
            <p:cNvPr id="46" name="TextBox 45">
              <a:hlinkClick r:id="" action="ppaction://noaction"/>
              <a:extLst>
                <a:ext uri="{FF2B5EF4-FFF2-40B4-BE49-F238E27FC236}">
                  <a16:creationId xmlns:a16="http://schemas.microsoft.com/office/drawing/2014/main" id="{1F12452D-EDAE-2E83-BB91-E0E3B413FE3A}"/>
                </a:ext>
              </a:extLst>
            </p:cNvPr>
            <p:cNvSpPr txBox="1"/>
            <p:nvPr/>
          </p:nvSpPr>
          <p:spPr>
            <a:xfrm>
              <a:off x="2429217" y="4990007"/>
              <a:ext cx="2269922" cy="161583"/>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lang="tr-TR" sz="1050" dirty="0">
                  <a:latin typeface="Poppins" pitchFamily="2" charset="77"/>
                  <a:ea typeface="Poppins Medium"/>
                  <a:cs typeface="Poppins" pitchFamily="2" charset="77"/>
                  <a:sym typeface="Poppins Medium"/>
                </a:rPr>
                <a:t>Açık Hava</a:t>
              </a:r>
              <a:r>
                <a:rPr kumimoji="0" lang="tr-TR" sz="1050" b="0" i="0" u="none" strike="noStrike" kern="1200" spc="0" normalizeH="0" noProof="0" dirty="0">
                  <a:ln>
                    <a:noFill/>
                  </a:ln>
                  <a:effectLst/>
                  <a:uLnTx/>
                  <a:uFillTx/>
                  <a:latin typeface="Poppins" pitchFamily="2" charset="77"/>
                  <a:ea typeface="Poppins Medium"/>
                  <a:cs typeface="Poppins" pitchFamily="2" charset="77"/>
                  <a:sym typeface="Poppins Medium"/>
                </a:rPr>
                <a:t> </a:t>
              </a:r>
              <a:endParaRPr kumimoji="0" lang="en-US" sz="1050" b="0" i="0" u="none" strike="noStrike" kern="1200" spc="0" normalizeH="0" noProof="0" dirty="0">
                <a:ln>
                  <a:noFill/>
                </a:ln>
                <a:effectLst/>
                <a:uLnTx/>
                <a:uFillTx/>
                <a:latin typeface="Poppins" pitchFamily="2" charset="77"/>
                <a:ea typeface="Poppins Medium"/>
                <a:cs typeface="Poppins" pitchFamily="2" charset="77"/>
                <a:sym typeface="Poppins Medium"/>
              </a:endParaRPr>
            </a:p>
          </p:txBody>
        </p:sp>
      </p:grpSp>
      <p:sp>
        <p:nvSpPr>
          <p:cNvPr id="74" name="TextBox 73">
            <a:hlinkClick r:id="" action="ppaction://noaction"/>
            <a:extLst>
              <a:ext uri="{FF2B5EF4-FFF2-40B4-BE49-F238E27FC236}">
                <a16:creationId xmlns:a16="http://schemas.microsoft.com/office/drawing/2014/main" id="{B946752A-0B7A-B6C9-69F8-7CCD8E9C6C27}"/>
              </a:ext>
            </a:extLst>
          </p:cNvPr>
          <p:cNvSpPr txBox="1"/>
          <p:nvPr/>
        </p:nvSpPr>
        <p:spPr>
          <a:xfrm>
            <a:off x="2993240" y="9053010"/>
            <a:ext cx="2269921" cy="184666"/>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en-US" sz="1200" b="0" i="0" u="none" strike="noStrike" kern="1200" spc="0" normalizeH="0" noProof="0">
                <a:ln>
                  <a:noFill/>
                </a:ln>
                <a:solidFill>
                  <a:srgbClr val="092656"/>
                </a:solidFill>
                <a:effectLst/>
                <a:uLnTx/>
                <a:uFillTx/>
                <a:latin typeface="Poppins" pitchFamily="2" charset="77"/>
                <a:ea typeface="Poppins Medium"/>
                <a:cs typeface="Poppins" pitchFamily="2" charset="77"/>
                <a:sym typeface="Poppins Medium"/>
              </a:rPr>
              <a:t>SONUÇ</a:t>
            </a:r>
          </a:p>
        </p:txBody>
      </p:sp>
      <p:sp>
        <p:nvSpPr>
          <p:cNvPr id="75" name="TextBox 74">
            <a:extLst>
              <a:ext uri="{FF2B5EF4-FFF2-40B4-BE49-F238E27FC236}">
                <a16:creationId xmlns:a16="http://schemas.microsoft.com/office/drawing/2014/main" id="{FCEAD850-45F2-38A7-EF1C-09283CCDA548}"/>
              </a:ext>
            </a:extLst>
          </p:cNvPr>
          <p:cNvSpPr txBox="1"/>
          <p:nvPr/>
        </p:nvSpPr>
        <p:spPr>
          <a:xfrm>
            <a:off x="1921803" y="8992424"/>
            <a:ext cx="1069830" cy="384721"/>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600">
                <a:effectLst/>
                <a:latin typeface="Poppins Light" pitchFamily="2" charset="77"/>
                <a:ea typeface="Calibri" panose="020F0502020204030204" pitchFamily="34" charset="0"/>
                <a:cs typeface="Poppins Light" pitchFamily="2" charset="77"/>
              </a:rPr>
              <a:t>50</a:t>
            </a:r>
          </a:p>
        </p:txBody>
      </p:sp>
      <p:grpSp>
        <p:nvGrpSpPr>
          <p:cNvPr id="90" name="Group 89">
            <a:extLst>
              <a:ext uri="{FF2B5EF4-FFF2-40B4-BE49-F238E27FC236}">
                <a16:creationId xmlns:a16="http://schemas.microsoft.com/office/drawing/2014/main" id="{44152074-CACC-0C8F-858C-53F96D01172C}"/>
              </a:ext>
            </a:extLst>
          </p:cNvPr>
          <p:cNvGrpSpPr/>
          <p:nvPr/>
        </p:nvGrpSpPr>
        <p:grpSpPr>
          <a:xfrm>
            <a:off x="1882317" y="5208591"/>
            <a:ext cx="3430648" cy="3722893"/>
            <a:chOff x="1881408" y="5484093"/>
            <a:chExt cx="3430648" cy="3722893"/>
          </a:xfrm>
        </p:grpSpPr>
        <p:grpSp>
          <p:nvGrpSpPr>
            <p:cNvPr id="70" name="Group 69">
              <a:extLst>
                <a:ext uri="{FF2B5EF4-FFF2-40B4-BE49-F238E27FC236}">
                  <a16:creationId xmlns:a16="http://schemas.microsoft.com/office/drawing/2014/main" id="{C2771C27-5F9C-A544-EF70-1C9170F0F8A9}"/>
                </a:ext>
              </a:extLst>
            </p:cNvPr>
            <p:cNvGrpSpPr/>
            <p:nvPr/>
          </p:nvGrpSpPr>
          <p:grpSpPr>
            <a:xfrm>
              <a:off x="1881408" y="5484093"/>
              <a:ext cx="3430648" cy="3722893"/>
              <a:chOff x="3238546" y="2581329"/>
              <a:chExt cx="3430648" cy="3722893"/>
            </a:xfrm>
          </p:grpSpPr>
          <p:sp>
            <p:nvSpPr>
              <p:cNvPr id="63" name="TextBox 62">
                <a:hlinkClick r:id="" action="ppaction://noaction"/>
                <a:extLst>
                  <a:ext uri="{FF2B5EF4-FFF2-40B4-BE49-F238E27FC236}">
                    <a16:creationId xmlns:a16="http://schemas.microsoft.com/office/drawing/2014/main" id="{A2D27C06-AAC0-05E5-0CA0-309022F62AA7}"/>
                  </a:ext>
                </a:extLst>
              </p:cNvPr>
              <p:cNvSpPr txBox="1"/>
              <p:nvPr/>
            </p:nvSpPr>
            <p:spPr>
              <a:xfrm>
                <a:off x="4399273" y="2628436"/>
                <a:ext cx="2269921" cy="184666"/>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en-US" sz="1200" b="0" i="0" u="none" strike="noStrike" kern="1200" spc="0" normalizeH="0" noProof="0">
                    <a:ln>
                      <a:noFill/>
                    </a:ln>
                    <a:solidFill>
                      <a:srgbClr val="092656"/>
                    </a:solidFill>
                    <a:effectLst/>
                    <a:uLnTx/>
                    <a:uFillTx/>
                    <a:latin typeface="Poppins" pitchFamily="2" charset="77"/>
                    <a:ea typeface="Poppins Medium"/>
                    <a:cs typeface="Poppins" pitchFamily="2" charset="77"/>
                    <a:sym typeface="Poppins Medium"/>
                  </a:rPr>
                  <a:t>MEDYA TRENDLERI ÇERÇEVESI</a:t>
                </a:r>
              </a:p>
            </p:txBody>
          </p:sp>
          <p:sp>
            <p:nvSpPr>
              <p:cNvPr id="42" name="TextBox 41">
                <a:hlinkClick r:id="" action="ppaction://noaction"/>
                <a:extLst>
                  <a:ext uri="{FF2B5EF4-FFF2-40B4-BE49-F238E27FC236}">
                    <a16:creationId xmlns:a16="http://schemas.microsoft.com/office/drawing/2014/main" id="{CD40A46B-594C-282F-C7C4-23C4A519A8D9}"/>
                  </a:ext>
                </a:extLst>
              </p:cNvPr>
              <p:cNvSpPr txBox="1"/>
              <p:nvPr/>
            </p:nvSpPr>
            <p:spPr>
              <a:xfrm>
                <a:off x="4414505" y="2904189"/>
                <a:ext cx="2006311" cy="3400033"/>
              </a:xfrm>
              <a:prstGeom prst="rect">
                <a:avLst/>
              </a:prstGeom>
              <a:noFill/>
            </p:spPr>
            <p:txBody>
              <a:bodyPr wrap="square" lIns="0" tIns="0" rIns="0" bIns="0" rtlCol="0" anchor="t">
                <a:spAutoFit/>
              </a:bodyPr>
              <a:lstStyle/>
              <a:p>
                <a:pPr marL="0" marR="0" lvl="0" indent="0" algn="l" defTabSz="457200" rtl="0" eaLnBrk="1" fontAlgn="auto" latinLnBrk="0" hangingPunct="1">
                  <a:lnSpc>
                    <a:spcPct val="120000"/>
                  </a:lnSpc>
                  <a:spcBef>
                    <a:spcPts val="0"/>
                  </a:spcBef>
                  <a:spcAft>
                    <a:spcPts val="200"/>
                  </a:spcAft>
                  <a:buClr>
                    <a:srgbClr val="092656"/>
                  </a:buClr>
                  <a:buSzPts val="1100"/>
                  <a:buFontTx/>
                  <a:buNone/>
                  <a:tabLst/>
                  <a:defRPr/>
                </a:pPr>
                <a:r>
                  <a:rPr lang="en-US" sz="1200">
                    <a:solidFill>
                      <a:srgbClr val="0080FF"/>
                    </a:solidFill>
                    <a:latin typeface="Poppins Medium" pitchFamily="2" charset="77"/>
                    <a:ea typeface="Poppins Medium"/>
                    <a:cs typeface="Poppins Medium" pitchFamily="2" charset="77"/>
                    <a:sym typeface="Poppins Medium"/>
                  </a:rPr>
                  <a:t>Siyasi, Yasal, Düzenleyici </a:t>
                </a:r>
                <a:br>
                  <a:rPr lang="en-US" sz="1050">
                    <a:solidFill>
                      <a:srgbClr val="0080FF"/>
                    </a:solidFill>
                    <a:latin typeface="Poppins Medium" pitchFamily="2" charset="77"/>
                    <a:ea typeface="Poppins Medium"/>
                    <a:cs typeface="Poppins Medium" pitchFamily="2" charset="77"/>
                    <a:sym typeface="Poppins Medium"/>
                  </a:rPr>
                </a:br>
                <a:r>
                  <a:rPr lang="en-US" sz="900">
                    <a:solidFill>
                      <a:srgbClr val="0080FF"/>
                    </a:solidFill>
                    <a:latin typeface="Poppins Medium" pitchFamily="2" charset="77"/>
                    <a:ea typeface="Poppins Medium"/>
                    <a:cs typeface="Poppins Medium" pitchFamily="2" charset="77"/>
                    <a:sym typeface="Poppins Medium"/>
                  </a:rPr>
                  <a:t>TAKTİKSEL</a:t>
                </a:r>
              </a:p>
              <a:p>
                <a:pPr>
                  <a:lnSpc>
                    <a:spcPct val="120000"/>
                  </a:lnSpc>
                  <a:spcAft>
                    <a:spcPts val="200"/>
                  </a:spcAft>
                  <a:buClr>
                    <a:srgbClr val="092656"/>
                  </a:buClr>
                  <a:buSzPts val="1100"/>
                  <a:defRPr/>
                </a:pPr>
                <a:r>
                  <a:rPr lang="en-US" sz="900">
                    <a:solidFill>
                      <a:srgbClr val="0080FF"/>
                    </a:solidFill>
                    <a:latin typeface="Poppins Medium" pitchFamily="2" charset="77"/>
                    <a:ea typeface="Poppins Medium"/>
                    <a:cs typeface="Poppins Medium" pitchFamily="2" charset="77"/>
                    <a:sym typeface="Poppins Medium"/>
                  </a:rPr>
                  <a:t>STRATEJİK</a:t>
                </a:r>
              </a:p>
              <a:p>
                <a:pPr>
                  <a:lnSpc>
                    <a:spcPct val="120000"/>
                  </a:lnSpc>
                  <a:spcAft>
                    <a:spcPts val="600"/>
                  </a:spcAft>
                  <a:buClr>
                    <a:srgbClr val="092656"/>
                  </a:buClr>
                  <a:buSzPts val="1100"/>
                  <a:defRPr/>
                </a:pPr>
                <a:r>
                  <a:rPr lang="en-US" sz="900">
                    <a:solidFill>
                      <a:srgbClr val="0080FF"/>
                    </a:solidFill>
                    <a:latin typeface="Poppins Medium" pitchFamily="2" charset="77"/>
                    <a:ea typeface="Poppins Medium"/>
                    <a:cs typeface="Poppins Medium" pitchFamily="2" charset="77"/>
                    <a:sym typeface="Poppins Medium"/>
                  </a:rPr>
                  <a:t>ORTAYA ÇIKAN FIRSATLAR</a:t>
                </a:r>
                <a:endParaRPr kumimoji="0" lang="en-US" sz="1050" u="none" strike="noStrike" kern="1200" cap="none" normalizeH="0" baseline="0" noProof="0">
                  <a:ln>
                    <a:noFill/>
                  </a:ln>
                  <a:solidFill>
                    <a:srgbClr val="0080FF"/>
                  </a:solidFill>
                  <a:effectLst/>
                  <a:uLnTx/>
                  <a:uFillTx/>
                  <a:latin typeface="Poppins Medium" pitchFamily="2" charset="77"/>
                  <a:ea typeface="Poppins Medium"/>
                  <a:cs typeface="Poppins Medium" pitchFamily="2" charset="77"/>
                  <a:sym typeface="Poppins Medium"/>
                </a:endParaRPr>
              </a:p>
              <a:p>
                <a:pPr>
                  <a:lnSpc>
                    <a:spcPct val="120000"/>
                  </a:lnSpc>
                  <a:buClr>
                    <a:srgbClr val="092656"/>
                  </a:buClr>
                  <a:buSzPts val="1100"/>
                  <a:defRPr/>
                </a:pPr>
                <a:r>
                  <a:rPr lang="en-US" sz="1200">
                    <a:solidFill>
                      <a:schemeClr val="accent2"/>
                    </a:solidFill>
                    <a:latin typeface="Poppins Medium" pitchFamily="2" charset="77"/>
                    <a:ea typeface="Poppins Medium"/>
                    <a:cs typeface="Poppins Medium" pitchFamily="2" charset="77"/>
                    <a:sym typeface="Poppins Medium"/>
                  </a:rPr>
                  <a:t>Ekonomik</a:t>
                </a:r>
                <a:br>
                  <a:rPr lang="en-US" sz="1050">
                    <a:solidFill>
                      <a:schemeClr val="accent2"/>
                    </a:solidFill>
                    <a:latin typeface="Poppins Medium" pitchFamily="2" charset="77"/>
                    <a:ea typeface="Poppins Medium"/>
                    <a:cs typeface="Poppins Medium" pitchFamily="2" charset="77"/>
                    <a:sym typeface="Poppins Medium"/>
                  </a:rPr>
                </a:br>
                <a:r>
                  <a:rPr lang="en-US" sz="900">
                    <a:solidFill>
                      <a:schemeClr val="accent2"/>
                    </a:solidFill>
                    <a:latin typeface="Poppins Medium" pitchFamily="2" charset="77"/>
                    <a:ea typeface="Poppins Medium"/>
                    <a:cs typeface="Poppins Medium" pitchFamily="2" charset="77"/>
                    <a:sym typeface="Poppins Medium"/>
                  </a:rPr>
                  <a:t>TAKTİKSEL</a:t>
                </a:r>
              </a:p>
              <a:p>
                <a:pPr>
                  <a:lnSpc>
                    <a:spcPct val="120000"/>
                  </a:lnSpc>
                  <a:buClr>
                    <a:srgbClr val="092656"/>
                  </a:buClr>
                  <a:buSzPts val="1100"/>
                  <a:defRPr/>
                </a:pPr>
                <a:r>
                  <a:rPr lang="en-US" sz="900">
                    <a:solidFill>
                      <a:schemeClr val="accent2"/>
                    </a:solidFill>
                    <a:latin typeface="Poppins Medium" pitchFamily="2" charset="77"/>
                    <a:ea typeface="Poppins Medium"/>
                    <a:cs typeface="Poppins Medium" pitchFamily="2" charset="77"/>
                    <a:sym typeface="Poppins Medium"/>
                  </a:rPr>
                  <a:t>STRATEJİK</a:t>
                </a:r>
              </a:p>
              <a:p>
                <a:pPr>
                  <a:lnSpc>
                    <a:spcPct val="120000"/>
                  </a:lnSpc>
                  <a:spcAft>
                    <a:spcPts val="600"/>
                  </a:spcAft>
                  <a:buClr>
                    <a:srgbClr val="092656"/>
                  </a:buClr>
                  <a:buSzPts val="1100"/>
                  <a:defRPr/>
                </a:pPr>
                <a:r>
                  <a:rPr lang="en-US" sz="900">
                    <a:solidFill>
                      <a:schemeClr val="accent2"/>
                    </a:solidFill>
                    <a:latin typeface="Poppins Medium" pitchFamily="2" charset="77"/>
                    <a:ea typeface="Poppins Medium"/>
                    <a:cs typeface="Poppins Medium" pitchFamily="2" charset="77"/>
                    <a:sym typeface="Poppins Medium"/>
                  </a:rPr>
                  <a:t>ORTAYA ÇIKAN FIRSATLAR</a:t>
                </a:r>
                <a:endParaRPr lang="en-US" sz="1050">
                  <a:solidFill>
                    <a:schemeClr val="accent2"/>
                  </a:solidFill>
                  <a:latin typeface="Poppins Medium" pitchFamily="2" charset="77"/>
                  <a:ea typeface="Poppins Medium"/>
                  <a:cs typeface="Poppins Medium" pitchFamily="2" charset="77"/>
                  <a:sym typeface="Poppins Medium"/>
                </a:endParaRPr>
              </a:p>
              <a:p>
                <a:pPr>
                  <a:lnSpc>
                    <a:spcPct val="120000"/>
                  </a:lnSpc>
                  <a:spcAft>
                    <a:spcPts val="200"/>
                  </a:spcAft>
                  <a:buClr>
                    <a:srgbClr val="092656"/>
                  </a:buClr>
                  <a:buSzPts val="1100"/>
                  <a:defRPr/>
                </a:pPr>
                <a:r>
                  <a:rPr lang="en-US" sz="1200">
                    <a:solidFill>
                      <a:schemeClr val="accent5"/>
                    </a:solidFill>
                    <a:latin typeface="Poppins Medium" pitchFamily="2" charset="77"/>
                    <a:ea typeface="Poppins Medium"/>
                    <a:cs typeface="Poppins Medium" pitchFamily="2" charset="77"/>
                    <a:sym typeface="Poppins Medium"/>
                  </a:rPr>
                  <a:t>Sosyal Kültürel</a:t>
                </a:r>
                <a:br>
                  <a:rPr lang="en-US" sz="1050">
                    <a:solidFill>
                      <a:schemeClr val="accent5"/>
                    </a:solidFill>
                    <a:latin typeface="Poppins Medium" pitchFamily="2" charset="77"/>
                    <a:ea typeface="Poppins Medium"/>
                    <a:cs typeface="Poppins Medium" pitchFamily="2" charset="77"/>
                    <a:sym typeface="Poppins Medium"/>
                  </a:rPr>
                </a:br>
                <a:r>
                  <a:rPr lang="en-US" sz="900">
                    <a:solidFill>
                      <a:schemeClr val="accent5"/>
                    </a:solidFill>
                    <a:latin typeface="Poppins Medium" pitchFamily="2" charset="77"/>
                    <a:ea typeface="Poppins Medium"/>
                    <a:cs typeface="Poppins Medium" pitchFamily="2" charset="77"/>
                    <a:sym typeface="Poppins Medium"/>
                  </a:rPr>
                  <a:t>TAKTİKSEL</a:t>
                </a:r>
              </a:p>
              <a:p>
                <a:pPr>
                  <a:lnSpc>
                    <a:spcPct val="120000"/>
                  </a:lnSpc>
                  <a:spcAft>
                    <a:spcPts val="200"/>
                  </a:spcAft>
                  <a:buClr>
                    <a:srgbClr val="092656"/>
                  </a:buClr>
                  <a:buSzPts val="1100"/>
                  <a:defRPr/>
                </a:pPr>
                <a:r>
                  <a:rPr lang="en-US" sz="900">
                    <a:solidFill>
                      <a:schemeClr val="accent5"/>
                    </a:solidFill>
                    <a:latin typeface="Poppins Medium" pitchFamily="2" charset="77"/>
                    <a:ea typeface="Poppins Medium"/>
                    <a:cs typeface="Poppins Medium" pitchFamily="2" charset="77"/>
                    <a:sym typeface="Poppins Medium"/>
                  </a:rPr>
                  <a:t>STRATEJİK</a:t>
                </a:r>
              </a:p>
              <a:p>
                <a:pPr>
                  <a:lnSpc>
                    <a:spcPct val="120000"/>
                  </a:lnSpc>
                  <a:spcAft>
                    <a:spcPts val="600"/>
                  </a:spcAft>
                  <a:buClr>
                    <a:srgbClr val="092656"/>
                  </a:buClr>
                  <a:buSzPts val="1100"/>
                  <a:defRPr/>
                </a:pPr>
                <a:r>
                  <a:rPr lang="en-US" sz="900">
                    <a:solidFill>
                      <a:schemeClr val="accent5"/>
                    </a:solidFill>
                    <a:latin typeface="Poppins Medium" pitchFamily="2" charset="77"/>
                    <a:ea typeface="Poppins Medium"/>
                    <a:cs typeface="Poppins Medium" pitchFamily="2" charset="77"/>
                    <a:sym typeface="Poppins Medium"/>
                  </a:rPr>
                  <a:t>ORTAYA ÇIKAN FIRSATLAR</a:t>
                </a:r>
                <a:endParaRPr lang="en-US" sz="1050">
                  <a:solidFill>
                    <a:schemeClr val="accent5"/>
                  </a:solidFill>
                  <a:latin typeface="Poppins Medium" pitchFamily="2" charset="77"/>
                  <a:ea typeface="Poppins Medium"/>
                  <a:cs typeface="Poppins Medium" pitchFamily="2" charset="77"/>
                  <a:sym typeface="Poppins Medium"/>
                </a:endParaRPr>
              </a:p>
              <a:p>
                <a:pPr>
                  <a:lnSpc>
                    <a:spcPct val="120000"/>
                  </a:lnSpc>
                  <a:buClr>
                    <a:srgbClr val="092656"/>
                  </a:buClr>
                  <a:buSzPts val="1100"/>
                  <a:defRPr/>
                </a:pPr>
                <a:r>
                  <a:rPr lang="en-US" sz="1200">
                    <a:solidFill>
                      <a:schemeClr val="accent6"/>
                    </a:solidFill>
                    <a:latin typeface="Poppins Medium" pitchFamily="2" charset="77"/>
                    <a:ea typeface="Poppins Medium"/>
                    <a:cs typeface="Poppins Medium" pitchFamily="2" charset="77"/>
                    <a:sym typeface="Poppins Medium"/>
                  </a:rPr>
                  <a:t>Teknolojik</a:t>
                </a:r>
                <a:br>
                  <a:rPr lang="en-US" sz="1050">
                    <a:solidFill>
                      <a:schemeClr val="accent6"/>
                    </a:solidFill>
                    <a:latin typeface="Poppins Medium" pitchFamily="2" charset="77"/>
                    <a:ea typeface="Poppins Medium"/>
                    <a:cs typeface="Poppins Medium" pitchFamily="2" charset="77"/>
                    <a:sym typeface="Poppins Medium"/>
                  </a:rPr>
                </a:br>
                <a:r>
                  <a:rPr lang="en-US" sz="900">
                    <a:solidFill>
                      <a:schemeClr val="accent6"/>
                    </a:solidFill>
                    <a:latin typeface="Poppins Medium" pitchFamily="2" charset="77"/>
                    <a:ea typeface="Poppins Medium"/>
                    <a:cs typeface="Poppins Medium" pitchFamily="2" charset="77"/>
                    <a:sym typeface="Poppins Medium"/>
                  </a:rPr>
                  <a:t>TAKTİKSEL</a:t>
                </a:r>
              </a:p>
              <a:p>
                <a:pPr>
                  <a:lnSpc>
                    <a:spcPct val="120000"/>
                  </a:lnSpc>
                  <a:buClr>
                    <a:srgbClr val="092656"/>
                  </a:buClr>
                  <a:buSzPts val="1100"/>
                  <a:defRPr/>
                </a:pPr>
                <a:r>
                  <a:rPr lang="en-US" sz="900">
                    <a:solidFill>
                      <a:schemeClr val="accent6"/>
                    </a:solidFill>
                    <a:latin typeface="Poppins Medium" pitchFamily="2" charset="77"/>
                    <a:ea typeface="Poppins Medium"/>
                    <a:cs typeface="Poppins Medium" pitchFamily="2" charset="77"/>
                    <a:sym typeface="Poppins Medium"/>
                  </a:rPr>
                  <a:t>STRATEJİK</a:t>
                </a:r>
              </a:p>
              <a:p>
                <a:pPr>
                  <a:lnSpc>
                    <a:spcPct val="120000"/>
                  </a:lnSpc>
                  <a:buClr>
                    <a:srgbClr val="092656"/>
                  </a:buClr>
                  <a:buSzPts val="1100"/>
                  <a:defRPr/>
                </a:pPr>
                <a:r>
                  <a:rPr lang="en-US" sz="900">
                    <a:solidFill>
                      <a:schemeClr val="accent6"/>
                    </a:solidFill>
                    <a:latin typeface="Poppins Medium" pitchFamily="2" charset="77"/>
                    <a:ea typeface="Poppins Medium"/>
                    <a:cs typeface="Poppins Medium" pitchFamily="2" charset="77"/>
                    <a:sym typeface="Poppins Medium"/>
                  </a:rPr>
                  <a:t>ORTAYA ÇIKAN FIRSATLAR</a:t>
                </a:r>
              </a:p>
              <a:p>
                <a:pPr>
                  <a:lnSpc>
                    <a:spcPct val="120000"/>
                  </a:lnSpc>
                  <a:spcAft>
                    <a:spcPts val="200"/>
                  </a:spcAft>
                  <a:buClr>
                    <a:srgbClr val="092656"/>
                  </a:buClr>
                  <a:buSzPts val="1100"/>
                  <a:defRPr/>
                </a:pPr>
                <a:endParaRPr lang="en-US" sz="1050" b="1">
                  <a:solidFill>
                    <a:schemeClr val="accent5"/>
                  </a:solidFill>
                  <a:latin typeface="Poppins SemiBold" pitchFamily="2" charset="77"/>
                  <a:ea typeface="Poppins Medium"/>
                  <a:cs typeface="Poppins SemiBold" pitchFamily="2" charset="77"/>
                  <a:sym typeface="Poppins Medium"/>
                </a:endParaRPr>
              </a:p>
            </p:txBody>
          </p:sp>
          <p:sp>
            <p:nvSpPr>
              <p:cNvPr id="12" name="TextBox 11">
                <a:extLst>
                  <a:ext uri="{FF2B5EF4-FFF2-40B4-BE49-F238E27FC236}">
                    <a16:creationId xmlns:a16="http://schemas.microsoft.com/office/drawing/2014/main" id="{7EAB5307-4570-55B4-1D5D-4B7689A8E6DD}"/>
                  </a:ext>
                </a:extLst>
              </p:cNvPr>
              <p:cNvSpPr txBox="1"/>
              <p:nvPr/>
            </p:nvSpPr>
            <p:spPr>
              <a:xfrm>
                <a:off x="3238546" y="2581329"/>
                <a:ext cx="1069830" cy="384721"/>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600">
                    <a:effectLst/>
                    <a:latin typeface="Poppins Light" pitchFamily="2" charset="77"/>
                    <a:ea typeface="Calibri" panose="020F0502020204030204" pitchFamily="34" charset="0"/>
                    <a:cs typeface="Poppins Light" pitchFamily="2" charset="77"/>
                  </a:rPr>
                  <a:t>15</a:t>
                </a:r>
              </a:p>
            </p:txBody>
          </p:sp>
        </p:grpSp>
        <p:sp>
          <p:nvSpPr>
            <p:cNvPr id="82" name="Rounded Rectangle 81">
              <a:extLst>
                <a:ext uri="{FF2B5EF4-FFF2-40B4-BE49-F238E27FC236}">
                  <a16:creationId xmlns:a16="http://schemas.microsoft.com/office/drawing/2014/main" id="{2DFF8B4B-81DF-06EC-07EA-B565E6C807DA}"/>
                </a:ext>
              </a:extLst>
            </p:cNvPr>
            <p:cNvSpPr/>
            <p:nvPr/>
          </p:nvSpPr>
          <p:spPr>
            <a:xfrm>
              <a:off x="2988475" y="5799050"/>
              <a:ext cx="2269921" cy="239713"/>
            </a:xfrm>
            <a:prstGeom prst="roundRect">
              <a:avLst>
                <a:gd name="adj" fmla="val 50000"/>
              </a:avLst>
            </a:prstGeom>
            <a:solidFill>
              <a:schemeClr val="accent1">
                <a:alpha val="1684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ounded Rectangle 82">
              <a:extLst>
                <a:ext uri="{FF2B5EF4-FFF2-40B4-BE49-F238E27FC236}">
                  <a16:creationId xmlns:a16="http://schemas.microsoft.com/office/drawing/2014/main" id="{07BDE76A-136E-B1CC-432D-1CBD135BCFDC}"/>
                </a:ext>
              </a:extLst>
            </p:cNvPr>
            <p:cNvSpPr/>
            <p:nvPr/>
          </p:nvSpPr>
          <p:spPr>
            <a:xfrm>
              <a:off x="2971892" y="6639924"/>
              <a:ext cx="1069830" cy="239713"/>
            </a:xfrm>
            <a:prstGeom prst="roundRect">
              <a:avLst>
                <a:gd name="adj" fmla="val 50000"/>
              </a:avLst>
            </a:prstGeom>
            <a:solidFill>
              <a:schemeClr val="accent2">
                <a:alpha val="1684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ounded Rectangle 83">
              <a:extLst>
                <a:ext uri="{FF2B5EF4-FFF2-40B4-BE49-F238E27FC236}">
                  <a16:creationId xmlns:a16="http://schemas.microsoft.com/office/drawing/2014/main" id="{69981CC4-11EE-3D75-5425-F68C76B8613F}"/>
                </a:ext>
              </a:extLst>
            </p:cNvPr>
            <p:cNvSpPr/>
            <p:nvPr/>
          </p:nvSpPr>
          <p:spPr>
            <a:xfrm>
              <a:off x="2966910" y="7422398"/>
              <a:ext cx="1480399" cy="239713"/>
            </a:xfrm>
            <a:prstGeom prst="roundRect">
              <a:avLst>
                <a:gd name="adj" fmla="val 50000"/>
              </a:avLst>
            </a:prstGeom>
            <a:solidFill>
              <a:schemeClr val="accent5">
                <a:alpha val="1684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ounded Rectangle 84">
              <a:extLst>
                <a:ext uri="{FF2B5EF4-FFF2-40B4-BE49-F238E27FC236}">
                  <a16:creationId xmlns:a16="http://schemas.microsoft.com/office/drawing/2014/main" id="{5F162938-8941-8B88-899F-1514C885B14A}"/>
                </a:ext>
              </a:extLst>
            </p:cNvPr>
            <p:cNvSpPr/>
            <p:nvPr/>
          </p:nvSpPr>
          <p:spPr>
            <a:xfrm>
              <a:off x="2970734" y="8263272"/>
              <a:ext cx="1480399" cy="239713"/>
            </a:xfrm>
            <a:prstGeom prst="roundRect">
              <a:avLst>
                <a:gd name="adj" fmla="val 50000"/>
              </a:avLst>
            </a:prstGeom>
            <a:solidFill>
              <a:schemeClr val="accent6">
                <a:alpha val="1684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23291FCB-792E-2634-2986-0304A3921287}"/>
                </a:ext>
              </a:extLst>
            </p:cNvPr>
            <p:cNvSpPr txBox="1"/>
            <p:nvPr/>
          </p:nvSpPr>
          <p:spPr>
            <a:xfrm>
              <a:off x="2314134" y="5826573"/>
              <a:ext cx="560451"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16</a:t>
              </a:r>
            </a:p>
          </p:txBody>
        </p:sp>
        <p:sp>
          <p:nvSpPr>
            <p:cNvPr id="87" name="TextBox 86">
              <a:extLst>
                <a:ext uri="{FF2B5EF4-FFF2-40B4-BE49-F238E27FC236}">
                  <a16:creationId xmlns:a16="http://schemas.microsoft.com/office/drawing/2014/main" id="{BBDD9448-8825-4DA7-4ADC-EE7D8BA08C40}"/>
                </a:ext>
              </a:extLst>
            </p:cNvPr>
            <p:cNvSpPr txBox="1"/>
            <p:nvPr/>
          </p:nvSpPr>
          <p:spPr>
            <a:xfrm>
              <a:off x="2314133" y="6668543"/>
              <a:ext cx="560451"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27</a:t>
              </a:r>
            </a:p>
          </p:txBody>
        </p:sp>
        <p:sp>
          <p:nvSpPr>
            <p:cNvPr id="88" name="TextBox 87">
              <a:extLst>
                <a:ext uri="{FF2B5EF4-FFF2-40B4-BE49-F238E27FC236}">
                  <a16:creationId xmlns:a16="http://schemas.microsoft.com/office/drawing/2014/main" id="{6529AEAA-8ED1-81FF-6BCF-0FC4469AF7F8}"/>
                </a:ext>
              </a:extLst>
            </p:cNvPr>
            <p:cNvSpPr txBox="1"/>
            <p:nvPr/>
          </p:nvSpPr>
          <p:spPr>
            <a:xfrm>
              <a:off x="2311983" y="7447975"/>
              <a:ext cx="560451"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37</a:t>
              </a:r>
            </a:p>
          </p:txBody>
        </p:sp>
        <p:sp>
          <p:nvSpPr>
            <p:cNvPr id="89" name="TextBox 88">
              <a:extLst>
                <a:ext uri="{FF2B5EF4-FFF2-40B4-BE49-F238E27FC236}">
                  <a16:creationId xmlns:a16="http://schemas.microsoft.com/office/drawing/2014/main" id="{2364F5F0-FC2C-26DA-3B51-A1A569D6ADDF}"/>
                </a:ext>
              </a:extLst>
            </p:cNvPr>
            <p:cNvSpPr txBox="1"/>
            <p:nvPr/>
          </p:nvSpPr>
          <p:spPr>
            <a:xfrm>
              <a:off x="2316275" y="8295230"/>
              <a:ext cx="560451" cy="184666"/>
            </a:xfrm>
            <a:prstGeom prst="rect">
              <a:avLst/>
            </a:prstGeom>
            <a:noFill/>
          </p:spPr>
          <p:txBody>
            <a:bodyPr wrap="square" lIns="0" tIns="0" rIns="0" bIns="0" rtlCol="0" anchor="t">
              <a:spAutoFit/>
            </a:bodyPr>
            <a:lstStyle/>
            <a:p>
              <a:pPr marL="0" marR="0" lvl="0" indent="0" algn="r" defTabSz="457200" rtl="0" eaLnBrk="1" fontAlgn="auto" latinLnBrk="0" hangingPunct="1">
                <a:lnSpc>
                  <a:spcPct val="100000"/>
                </a:lnSpc>
                <a:spcBef>
                  <a:spcPts val="0"/>
                </a:spcBef>
                <a:spcAft>
                  <a:spcPts val="200"/>
                </a:spcAft>
                <a:buClrTx/>
                <a:buSzTx/>
                <a:buFontTx/>
                <a:buNone/>
                <a:tabLst/>
                <a:defRPr/>
              </a:pPr>
              <a:r>
                <a:rPr kumimoji="0" lang="en-US" sz="1200" u="none" strike="noStrike" kern="1200" cap="none" normalizeH="0" baseline="0" noProof="0">
                  <a:ln>
                    <a:noFill/>
                  </a:ln>
                  <a:solidFill>
                    <a:srgbClr val="092656"/>
                  </a:solidFill>
                  <a:effectLst/>
                  <a:uLnTx/>
                  <a:uFillTx/>
                  <a:latin typeface="Poppins Light" pitchFamily="2" charset="77"/>
                  <a:ea typeface="Poppins Medium"/>
                  <a:cs typeface="Poppins Light" pitchFamily="2" charset="77"/>
                  <a:sym typeface="Poppins Medium"/>
                </a:rPr>
                <a:t>43</a:t>
              </a:r>
            </a:p>
          </p:txBody>
        </p:sp>
      </p:grpSp>
      <p:sp>
        <p:nvSpPr>
          <p:cNvPr id="5" name="TextBox 4">
            <a:hlinkClick r:id="" action="ppaction://noaction"/>
            <a:extLst>
              <a:ext uri="{FF2B5EF4-FFF2-40B4-BE49-F238E27FC236}">
                <a16:creationId xmlns:a16="http://schemas.microsoft.com/office/drawing/2014/main" id="{A86D368A-2556-5328-914F-5B5673C78077}"/>
              </a:ext>
            </a:extLst>
          </p:cNvPr>
          <p:cNvSpPr txBox="1"/>
          <p:nvPr/>
        </p:nvSpPr>
        <p:spPr>
          <a:xfrm>
            <a:off x="2993240" y="9369808"/>
            <a:ext cx="2269921" cy="369332"/>
          </a:xfrm>
          <a:prstGeom prst="rect">
            <a:avLst/>
          </a:prstGeom>
          <a:noFill/>
        </p:spPr>
        <p:txBody>
          <a:bodyPr wrap="square" lIns="0" tIns="0" rIns="0" bIns="0" rtlCol="0" anchor="t">
            <a:spAutoFit/>
          </a:bodyPr>
          <a:lstStyle/>
          <a:p>
            <a:pPr marL="0" marR="0" lvl="0" indent="0" algn="l" defTabSz="457200" rtl="0" eaLnBrk="1" fontAlgn="auto" latinLnBrk="0" hangingPunct="1">
              <a:lnSpc>
                <a:spcPct val="100000"/>
              </a:lnSpc>
              <a:spcBef>
                <a:spcPts val="0"/>
              </a:spcBef>
              <a:spcAft>
                <a:spcPts val="200"/>
              </a:spcAft>
              <a:buClr>
                <a:srgbClr val="092656"/>
              </a:buClr>
              <a:buSzPts val="1100"/>
              <a:buFontTx/>
              <a:buNone/>
              <a:tabLst/>
              <a:defRPr/>
            </a:pPr>
            <a:r>
              <a:rPr kumimoji="0" lang="tr-TR" sz="1200" b="0" i="0" u="none" strike="noStrike" kern="1200" spc="0" normalizeH="0" noProof="0" dirty="0">
                <a:ln>
                  <a:noFill/>
                </a:ln>
                <a:solidFill>
                  <a:srgbClr val="092656"/>
                </a:solidFill>
                <a:effectLst/>
                <a:uLnTx/>
                <a:uFillTx/>
                <a:latin typeface="Poppins" pitchFamily="2" charset="77"/>
                <a:ea typeface="Poppins Medium"/>
                <a:cs typeface="Poppins" pitchFamily="2" charset="77"/>
                <a:sym typeface="Poppins Medium"/>
              </a:rPr>
              <a:t>GLOBAL</a:t>
            </a:r>
            <a:r>
              <a:rPr kumimoji="0" lang="en-US" sz="1200" b="0" i="0" u="none" strike="noStrike" kern="1200" spc="0" normalizeH="0" noProof="0" dirty="0">
                <a:ln>
                  <a:noFill/>
                </a:ln>
                <a:solidFill>
                  <a:srgbClr val="092656"/>
                </a:solidFill>
                <a:effectLst/>
                <a:uLnTx/>
                <a:uFillTx/>
                <a:latin typeface="Poppins" pitchFamily="2" charset="77"/>
                <a:ea typeface="Poppins Medium"/>
                <a:cs typeface="Poppins" pitchFamily="2" charset="77"/>
                <a:sym typeface="Poppins Medium"/>
              </a:rPr>
              <a:t> ÖZET</a:t>
            </a:r>
            <a:br>
              <a:rPr kumimoji="0" lang="en-US" sz="1200" b="0" i="0" u="none" strike="noStrike" kern="1200" spc="0" normalizeH="0" noProof="0" dirty="0">
                <a:ln>
                  <a:noFill/>
                </a:ln>
                <a:solidFill>
                  <a:srgbClr val="092656"/>
                </a:solidFill>
                <a:effectLst/>
                <a:uLnTx/>
                <a:uFillTx/>
                <a:latin typeface="Poppins" pitchFamily="2" charset="77"/>
                <a:ea typeface="Poppins Medium"/>
                <a:cs typeface="Poppins" pitchFamily="2" charset="77"/>
                <a:sym typeface="Poppins Medium"/>
              </a:rPr>
            </a:br>
            <a:r>
              <a:rPr kumimoji="0" lang="en-US" sz="1200" b="0" i="0" u="none" strike="noStrike" kern="1200" spc="0" normalizeH="0" noProof="0" dirty="0">
                <a:ln>
                  <a:noFill/>
                </a:ln>
                <a:solidFill>
                  <a:srgbClr val="092656"/>
                </a:solidFill>
                <a:effectLst/>
                <a:uLnTx/>
                <a:uFillTx/>
                <a:latin typeface="Poppins" pitchFamily="2" charset="77"/>
                <a:ea typeface="Poppins Medium"/>
                <a:cs typeface="Poppins" pitchFamily="2" charset="77"/>
                <a:sym typeface="Poppins Medium"/>
              </a:rPr>
              <a:t>VERİ TABLOSU</a:t>
            </a:r>
          </a:p>
        </p:txBody>
      </p:sp>
      <p:sp>
        <p:nvSpPr>
          <p:cNvPr id="7" name="TextBox 6">
            <a:extLst>
              <a:ext uri="{FF2B5EF4-FFF2-40B4-BE49-F238E27FC236}">
                <a16:creationId xmlns:a16="http://schemas.microsoft.com/office/drawing/2014/main" id="{BE9A5B82-EC6A-55D8-6B87-2B3A3D8108C9}"/>
              </a:ext>
            </a:extLst>
          </p:cNvPr>
          <p:cNvSpPr txBox="1"/>
          <p:nvPr/>
        </p:nvSpPr>
        <p:spPr>
          <a:xfrm>
            <a:off x="1889147" y="9507630"/>
            <a:ext cx="1069830" cy="384721"/>
          </a:xfrm>
          <a:prstGeom prst="rect">
            <a:avLst/>
          </a:prstGeom>
          <a:noFill/>
        </p:spPr>
        <p:txBody>
          <a:bodyPr wrap="square">
            <a:spAutoFit/>
          </a:bodyPr>
          <a:lstStyle/>
          <a:p>
            <a:pPr marL="0" marR="0" lvl="0" indent="0" algn="r" defTabSz="685800" rtl="0" eaLnBrk="1" fontAlgn="auto" latinLnBrk="0" hangingPunct="1">
              <a:lnSpc>
                <a:spcPts val="1640"/>
              </a:lnSpc>
              <a:spcBef>
                <a:spcPts val="0"/>
              </a:spcBef>
              <a:spcAft>
                <a:spcPts val="0"/>
              </a:spcAft>
              <a:buClrTx/>
              <a:buSzTx/>
              <a:buFontTx/>
              <a:buNone/>
              <a:tabLst/>
              <a:defRPr/>
            </a:pPr>
            <a:r>
              <a:rPr lang="en-US" sz="3600">
                <a:effectLst/>
                <a:latin typeface="Poppins Light" pitchFamily="2" charset="77"/>
                <a:ea typeface="Calibri" panose="020F0502020204030204" pitchFamily="34" charset="0"/>
                <a:cs typeface="Poppins Light" pitchFamily="2" charset="77"/>
              </a:rPr>
              <a:t>51</a:t>
            </a:r>
          </a:p>
        </p:txBody>
      </p:sp>
      <p:cxnSp>
        <p:nvCxnSpPr>
          <p:cNvPr id="14" name="Straight Connector 13">
            <a:extLst>
              <a:ext uri="{FF2B5EF4-FFF2-40B4-BE49-F238E27FC236}">
                <a16:creationId xmlns:a16="http://schemas.microsoft.com/office/drawing/2014/main" id="{AA2F87B4-A039-0AD4-7167-337D36D77C08}"/>
              </a:ext>
            </a:extLst>
          </p:cNvPr>
          <p:cNvCxnSpPr>
            <a:cxnSpLocks/>
          </p:cNvCxnSpPr>
          <p:nvPr/>
        </p:nvCxnSpPr>
        <p:spPr>
          <a:xfrm>
            <a:off x="0" y="490497"/>
            <a:ext cx="4756484"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4636F6E1-E29B-0E32-6E39-8841405705A6}"/>
              </a:ext>
            </a:extLst>
          </p:cNvPr>
          <p:cNvSpPr txBox="1">
            <a:spLocks/>
          </p:cNvSpPr>
          <p:nvPr/>
        </p:nvSpPr>
        <p:spPr>
          <a:xfrm>
            <a:off x="608908" y="241591"/>
            <a:ext cx="4211745"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3204796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Straight Connector 39">
            <a:extLst>
              <a:ext uri="{FF2B5EF4-FFF2-40B4-BE49-F238E27FC236}">
                <a16:creationId xmlns:a16="http://schemas.microsoft.com/office/drawing/2014/main" id="{B6E5696B-2F6C-4E4B-993F-A8B98F32BFFD}"/>
              </a:ext>
            </a:extLst>
          </p:cNvPr>
          <p:cNvCxnSpPr>
            <a:cxnSpLocks/>
          </p:cNvCxnSpPr>
          <p:nvPr/>
        </p:nvCxnSpPr>
        <p:spPr>
          <a:xfrm>
            <a:off x="0" y="490497"/>
            <a:ext cx="4756484"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3D69A65-80CC-DB4F-A3F6-8147AA3DB343}"/>
              </a:ext>
            </a:extLst>
          </p:cNvPr>
          <p:cNvSpPr txBox="1"/>
          <p:nvPr/>
        </p:nvSpPr>
        <p:spPr>
          <a:xfrm>
            <a:off x="884904" y="939364"/>
            <a:ext cx="6667134" cy="438582"/>
          </a:xfrm>
          <a:prstGeom prst="rect">
            <a:avLst/>
          </a:prstGeom>
          <a:noFill/>
        </p:spPr>
        <p:txBody>
          <a:bodyPr wrap="square" lIns="0">
            <a:spAutoFit/>
          </a:bodyPr>
          <a:lstStyle/>
          <a:p>
            <a:pPr marL="0" marR="0" lvl="0" indent="0" algn="l" defTabSz="457200" rtl="0" eaLnBrk="1" fontAlgn="auto" latinLnBrk="0" hangingPunct="1">
              <a:lnSpc>
                <a:spcPts val="2800"/>
              </a:lnSpc>
              <a:spcBef>
                <a:spcPts val="0"/>
              </a:spcBef>
              <a:spcAft>
                <a:spcPts val="0"/>
              </a:spcAft>
              <a:buClrTx/>
              <a:buSzTx/>
              <a:buFontTx/>
              <a:buNone/>
              <a:tabLst/>
              <a:defRPr/>
            </a:pPr>
            <a:r>
              <a:rPr kumimoji="0" lang="en-US" sz="1600" b="1" u="none" strike="noStrike" kern="1200" cap="none" spc="0" normalizeH="0" baseline="0" noProof="0">
                <a:ln>
                  <a:noFill/>
                </a:ln>
                <a:solidFill>
                  <a:srgbClr val="092656"/>
                </a:solidFill>
                <a:effectLst/>
                <a:uLnTx/>
                <a:uFillTx/>
                <a:latin typeface="Poppins ExtraBold" pitchFamily="2" charset="77"/>
                <a:cs typeface="Poppins ExtraBold" pitchFamily="2" charset="77"/>
              </a:rPr>
              <a:t>GİRİŞ</a:t>
            </a:r>
          </a:p>
        </p:txBody>
      </p:sp>
      <p:pic>
        <p:nvPicPr>
          <p:cNvPr id="17" name="Google Shape;429;p65" descr="GroupM_SingleColor_Logo_Navy_RGB.png">
            <a:extLst>
              <a:ext uri="{FF2B5EF4-FFF2-40B4-BE49-F238E27FC236}">
                <a16:creationId xmlns:a16="http://schemas.microsoft.com/office/drawing/2014/main" id="{C3ECBA99-A5D6-8C4F-8DB1-B388D0376228}"/>
              </a:ext>
            </a:extLst>
          </p:cNvPr>
          <p:cNvPicPr preferRelativeResize="0">
            <a:picLocks noChangeAspect="1"/>
          </p:cNvPicPr>
          <p:nvPr/>
        </p:nvPicPr>
        <p:blipFill rotWithShape="1">
          <a:blip r:embed="rId4"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2" name="Slide Number Placeholder 1">
            <a:extLst>
              <a:ext uri="{FF2B5EF4-FFF2-40B4-BE49-F238E27FC236}">
                <a16:creationId xmlns:a16="http://schemas.microsoft.com/office/drawing/2014/main" id="{3C2B1455-94FA-2338-0F55-C695AB6FFF62}"/>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3</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27" name="Triangle 26">
            <a:extLst>
              <a:ext uri="{FF2B5EF4-FFF2-40B4-BE49-F238E27FC236}">
                <a16:creationId xmlns:a16="http://schemas.microsoft.com/office/drawing/2014/main" id="{35063557-ABBE-93DA-78D8-18B56E63E570}"/>
              </a:ext>
            </a:extLst>
          </p:cNvPr>
          <p:cNvSpPr/>
          <p:nvPr/>
        </p:nvSpPr>
        <p:spPr>
          <a:xfrm rot="10800000">
            <a:off x="410346" y="1092939"/>
            <a:ext cx="395496" cy="3297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sp>
        <p:nvSpPr>
          <p:cNvPr id="20" name="Text Placeholder 1">
            <a:extLst>
              <a:ext uri="{FF2B5EF4-FFF2-40B4-BE49-F238E27FC236}">
                <a16:creationId xmlns:a16="http://schemas.microsoft.com/office/drawing/2014/main" id="{576395BC-E373-3CA6-1DC4-314FD247D41A}"/>
              </a:ext>
            </a:extLst>
          </p:cNvPr>
          <p:cNvSpPr txBox="1">
            <a:spLocks/>
          </p:cNvSpPr>
          <p:nvPr/>
        </p:nvSpPr>
        <p:spPr>
          <a:xfrm>
            <a:off x="871068" y="1412541"/>
            <a:ext cx="6479321" cy="350451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0">
              <a:lnSpc>
                <a:spcPct val="100000"/>
              </a:lnSpc>
              <a:defRPr/>
            </a:pP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Dünya</a:t>
            </a:r>
            <a:r>
              <a:rPr kumimoji="0" lang="tr-TR" sz="4900" u="none" strike="noStrike" kern="1200" cap="none" spc="0" normalizeH="0" baseline="0" noProof="0" dirty="0">
                <a:ln>
                  <a:noFill/>
                </a:ln>
                <a:effectLst/>
                <a:uLnTx/>
                <a:uFillTx/>
                <a:latin typeface="Poppins Light" pitchFamily="2" charset="77"/>
                <a:cs typeface="Poppins Light" pitchFamily="2" charset="77"/>
                <a:sym typeface="Poppins"/>
              </a:rPr>
              <a:t>’</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nın</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büyük</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bölümündeki</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ekonomik</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hava</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yaklaşan</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bir</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sorun</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gibi</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 </a:t>
            </a:r>
            <a:r>
              <a:rPr kumimoji="0" lang="en-US" sz="4900" u="none" strike="noStrike" kern="1200" cap="none" spc="0" normalizeH="0" baseline="0" noProof="0" dirty="0" err="1">
                <a:ln>
                  <a:noFill/>
                </a:ln>
                <a:effectLst/>
                <a:uLnTx/>
                <a:uFillTx/>
                <a:latin typeface="Poppins Light" pitchFamily="2" charset="77"/>
                <a:cs typeface="Poppins Light" pitchFamily="2" charset="77"/>
                <a:sym typeface="Poppins"/>
              </a:rPr>
              <a:t>görünüyor</a:t>
            </a:r>
            <a:r>
              <a:rPr kumimoji="0" lang="en-US" sz="4900" u="none" strike="noStrike" kern="1200" cap="none" spc="0" normalizeH="0" baseline="0" noProof="0" dirty="0">
                <a:ln>
                  <a:noFill/>
                </a:ln>
                <a:effectLst/>
                <a:uLnTx/>
                <a:uFillTx/>
                <a:latin typeface="Poppins Light" pitchFamily="2" charset="77"/>
                <a:cs typeface="Poppins Light" pitchFamily="2" charset="77"/>
                <a:sym typeface="Poppins"/>
              </a:rPr>
              <a:t>...</a:t>
            </a:r>
          </a:p>
        </p:txBody>
      </p:sp>
      <p:sp>
        <p:nvSpPr>
          <p:cNvPr id="12" name="Text Placeholder 1">
            <a:extLst>
              <a:ext uri="{FF2B5EF4-FFF2-40B4-BE49-F238E27FC236}">
                <a16:creationId xmlns:a16="http://schemas.microsoft.com/office/drawing/2014/main" id="{A4567B0D-2355-F252-635F-67C1F831283D}"/>
              </a:ext>
            </a:extLst>
          </p:cNvPr>
          <p:cNvSpPr txBox="1">
            <a:spLocks/>
          </p:cNvSpPr>
          <p:nvPr/>
        </p:nvSpPr>
        <p:spPr>
          <a:xfrm>
            <a:off x="914400" y="5285706"/>
            <a:ext cx="3724836" cy="4442493"/>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0">
              <a:lnSpc>
                <a:spcPct val="110000"/>
              </a:lnSpc>
              <a:defRPr/>
            </a:pPr>
            <a:r>
              <a:rPr lang="en-US" sz="1000" dirty="0">
                <a:ea typeface="+mj-lt"/>
                <a:cs typeface="+mj-lt"/>
              </a:rPr>
              <a:t>Merkez</a:t>
            </a:r>
            <a:r>
              <a:rPr lang="tr-TR" sz="1000" dirty="0">
                <a:ea typeface="+mj-lt"/>
                <a:cs typeface="+mj-lt"/>
              </a:rPr>
              <a:t> </a:t>
            </a:r>
            <a:r>
              <a:rPr lang="en-US" sz="1000" dirty="0">
                <a:ea typeface="+mj-lt"/>
                <a:cs typeface="+mj-lt"/>
              </a:rPr>
              <a:t> </a:t>
            </a:r>
            <a:r>
              <a:rPr lang="en-US" sz="1000" dirty="0" err="1">
                <a:ea typeface="+mj-lt"/>
                <a:cs typeface="+mj-lt"/>
              </a:rPr>
              <a:t>bankası</a:t>
            </a:r>
            <a:r>
              <a:rPr lang="en-US" sz="1000" dirty="0">
                <a:ea typeface="+mj-lt"/>
                <a:cs typeface="+mj-lt"/>
              </a:rPr>
              <a:t> </a:t>
            </a:r>
            <a:r>
              <a:rPr lang="en-US" sz="1000" dirty="0" err="1">
                <a:ea typeface="+mj-lt"/>
                <a:cs typeface="+mj-lt"/>
              </a:rPr>
              <a:t>temsilcileri</a:t>
            </a:r>
            <a:r>
              <a:rPr lang="en-US" sz="1000" dirty="0">
                <a:ea typeface="+mj-lt"/>
                <a:cs typeface="+mj-lt"/>
              </a:rPr>
              <a:t> ve </a:t>
            </a:r>
            <a:r>
              <a:rPr lang="en-US" sz="1000" dirty="0" err="1">
                <a:ea typeface="+mj-lt"/>
                <a:cs typeface="+mj-lt"/>
              </a:rPr>
              <a:t>şirket</a:t>
            </a:r>
            <a:r>
              <a:rPr lang="en-US" sz="1000" dirty="0">
                <a:ea typeface="+mj-lt"/>
                <a:cs typeface="+mj-lt"/>
              </a:rPr>
              <a:t> </a:t>
            </a:r>
            <a:r>
              <a:rPr lang="en-US" sz="1000" dirty="0" err="1">
                <a:ea typeface="+mj-lt"/>
                <a:cs typeface="+mj-lt"/>
              </a:rPr>
              <a:t>CEO'ları</a:t>
            </a:r>
            <a:br>
              <a:rPr lang="en-US" sz="1000" dirty="0">
                <a:ea typeface="+mj-lt"/>
                <a:cs typeface="+mj-lt"/>
              </a:rPr>
            </a:br>
            <a:r>
              <a:rPr lang="en-US" sz="1000" dirty="0" err="1">
                <a:ea typeface="+mj-lt"/>
                <a:cs typeface="+mj-lt"/>
              </a:rPr>
              <a:t>hepsi</a:t>
            </a:r>
            <a:r>
              <a:rPr lang="en-US" sz="1000" dirty="0">
                <a:ea typeface="+mj-lt"/>
                <a:cs typeface="+mj-lt"/>
              </a:rPr>
              <a:t> de </a:t>
            </a:r>
            <a:r>
              <a:rPr lang="en-US" sz="1000" dirty="0" err="1">
                <a:ea typeface="+mj-lt"/>
                <a:cs typeface="+mj-lt"/>
              </a:rPr>
              <a:t>zamanlamanın</a:t>
            </a:r>
            <a:r>
              <a:rPr lang="en-US" sz="1000" dirty="0">
                <a:ea typeface="+mj-lt"/>
                <a:cs typeface="+mj-lt"/>
              </a:rPr>
              <a:t> </a:t>
            </a:r>
            <a:r>
              <a:rPr lang="en-US" sz="1000" dirty="0" err="1">
                <a:ea typeface="+mj-lt"/>
                <a:cs typeface="+mj-lt"/>
              </a:rPr>
              <a:t>belirsizliğine</a:t>
            </a:r>
            <a:r>
              <a:rPr lang="en-US" sz="1000" dirty="0">
                <a:ea typeface="+mj-lt"/>
                <a:cs typeface="+mj-lt"/>
              </a:rPr>
              <a:t> </a:t>
            </a:r>
            <a:r>
              <a:rPr lang="tr-TR" sz="1000" dirty="0">
                <a:ea typeface="+mj-lt"/>
                <a:cs typeface="+mj-lt"/>
              </a:rPr>
              <a:t>dikkat çekiyor</a:t>
            </a:r>
            <a:r>
              <a:rPr lang="en-US" sz="1000" dirty="0">
                <a:ea typeface="+mj-lt"/>
                <a:cs typeface="+mj-lt"/>
              </a:rPr>
              <a:t>. </a:t>
            </a:r>
            <a:r>
              <a:rPr lang="en-US" sz="1000" dirty="0" err="1">
                <a:ea typeface="+mj-lt"/>
                <a:cs typeface="+mj-lt"/>
              </a:rPr>
              <a:t>Bunu</a:t>
            </a:r>
            <a:r>
              <a:rPr lang="en-US" sz="1000" dirty="0">
                <a:ea typeface="+mj-lt"/>
                <a:cs typeface="+mj-lt"/>
              </a:rPr>
              <a:t> </a:t>
            </a:r>
            <a:r>
              <a:rPr lang="tr-TR" sz="1000" dirty="0">
                <a:ea typeface="+mj-lt"/>
                <a:cs typeface="+mj-lt"/>
              </a:rPr>
              <a:t>Türkçe</a:t>
            </a:r>
            <a:r>
              <a:rPr lang="en-US" sz="1000" dirty="0">
                <a:ea typeface="+mj-lt"/>
                <a:cs typeface="+mj-lt"/>
              </a:rPr>
              <a:t> </a:t>
            </a:r>
            <a:r>
              <a:rPr lang="en-US" sz="1000" dirty="0" err="1">
                <a:ea typeface="+mj-lt"/>
                <a:cs typeface="+mj-lt"/>
              </a:rPr>
              <a:t>ifade</a:t>
            </a:r>
            <a:r>
              <a:rPr lang="en-US" sz="1000" dirty="0">
                <a:ea typeface="+mj-lt"/>
                <a:cs typeface="+mj-lt"/>
              </a:rPr>
              <a:t> </a:t>
            </a:r>
            <a:r>
              <a:rPr lang="tr-TR" sz="1000" dirty="0">
                <a:ea typeface="+mj-lt"/>
                <a:cs typeface="+mj-lt"/>
              </a:rPr>
              <a:t>etmek istersek; </a:t>
            </a:r>
            <a:r>
              <a:rPr lang="en-US" sz="1000" dirty="0">
                <a:ea typeface="+mj-lt"/>
                <a:cs typeface="+mj-lt"/>
              </a:rPr>
              <a:t>Inupiat</a:t>
            </a:r>
            <a:r>
              <a:rPr lang="tr-TR" sz="1000" dirty="0">
                <a:ea typeface="+mj-lt"/>
                <a:cs typeface="+mj-lt"/>
              </a:rPr>
              <a:t> </a:t>
            </a:r>
            <a:r>
              <a:rPr lang="en-US" sz="1000" dirty="0" err="1">
                <a:ea typeface="+mj-lt"/>
                <a:cs typeface="+mj-lt"/>
              </a:rPr>
              <a:t>ya</a:t>
            </a:r>
            <a:r>
              <a:rPr lang="en-US" sz="1000" dirty="0">
                <a:ea typeface="+mj-lt"/>
                <a:cs typeface="+mj-lt"/>
              </a:rPr>
              <a:t> da </a:t>
            </a:r>
            <a:r>
              <a:rPr lang="en-US" sz="1000" dirty="0" err="1">
                <a:ea typeface="+mj-lt"/>
                <a:cs typeface="+mj-lt"/>
              </a:rPr>
              <a:t>İnuitçe</a:t>
            </a:r>
            <a:r>
              <a:rPr lang="en-US" sz="1000" dirty="0">
                <a:ea typeface="+mj-lt"/>
                <a:cs typeface="+mj-lt"/>
              </a:rPr>
              <a:t> </a:t>
            </a:r>
            <a:r>
              <a:rPr lang="en-US" sz="1000" i="1" dirty="0" err="1">
                <a:ea typeface="+mj-lt"/>
                <a:cs typeface="+mj-lt"/>
              </a:rPr>
              <a:t>qaquablaabnaqtuq</a:t>
            </a:r>
            <a:r>
              <a:rPr lang="en-US" sz="1000" i="1" dirty="0">
                <a:ea typeface="+mj-lt"/>
                <a:cs typeface="+mj-lt"/>
              </a:rPr>
              <a:t> </a:t>
            </a:r>
            <a:r>
              <a:rPr lang="en-US" sz="1000" dirty="0">
                <a:ea typeface="+mj-lt"/>
                <a:cs typeface="+mj-lt"/>
              </a:rPr>
              <a:t>- </a:t>
            </a:r>
            <a:r>
              <a:rPr lang="en-US" sz="1000" dirty="0" err="1">
                <a:ea typeface="+mj-lt"/>
                <a:cs typeface="+mj-lt"/>
              </a:rPr>
              <a:t>yaklaşan</a:t>
            </a:r>
            <a:r>
              <a:rPr lang="en-US" sz="1000" dirty="0">
                <a:ea typeface="+mj-lt"/>
                <a:cs typeface="+mj-lt"/>
              </a:rPr>
              <a:t> </a:t>
            </a:r>
            <a:r>
              <a:rPr lang="en-US" sz="1000" dirty="0" err="1">
                <a:ea typeface="+mj-lt"/>
                <a:cs typeface="+mj-lt"/>
              </a:rPr>
              <a:t>bir</a:t>
            </a:r>
            <a:r>
              <a:rPr lang="en-US" sz="1000" dirty="0">
                <a:ea typeface="+mj-lt"/>
                <a:cs typeface="+mj-lt"/>
              </a:rPr>
              <a:t> </a:t>
            </a:r>
            <a:r>
              <a:rPr lang="en-US" sz="1000" dirty="0" err="1">
                <a:ea typeface="+mj-lt"/>
                <a:cs typeface="+mj-lt"/>
              </a:rPr>
              <a:t>tatsızlık</a:t>
            </a:r>
            <a:r>
              <a:rPr lang="en-US" sz="1000" dirty="0">
                <a:ea typeface="+mj-lt"/>
                <a:cs typeface="+mj-lt"/>
              </a:rPr>
              <a:t> </a:t>
            </a:r>
            <a:r>
              <a:rPr lang="en-US" sz="1000" dirty="0" err="1">
                <a:ea typeface="+mj-lt"/>
                <a:cs typeface="+mj-lt"/>
              </a:rPr>
              <a:t>nedeniyle</a:t>
            </a:r>
            <a:r>
              <a:rPr lang="en-US" sz="1000" dirty="0">
                <a:ea typeface="+mj-lt"/>
                <a:cs typeface="+mj-lt"/>
              </a:rPr>
              <a:t> </a:t>
            </a:r>
            <a:r>
              <a:rPr lang="en-US" sz="1000" dirty="0" err="1">
                <a:ea typeface="+mj-lt"/>
                <a:cs typeface="+mj-lt"/>
              </a:rPr>
              <a:t>gergin</a:t>
            </a:r>
            <a:r>
              <a:rPr lang="en-US" sz="1000" dirty="0">
                <a:ea typeface="+mj-lt"/>
                <a:cs typeface="+mj-lt"/>
              </a:rPr>
              <a:t> </a:t>
            </a:r>
            <a:r>
              <a:rPr lang="en-US" sz="1000" dirty="0" err="1">
                <a:ea typeface="+mj-lt"/>
                <a:cs typeface="+mj-lt"/>
              </a:rPr>
              <a:t>olmak</a:t>
            </a:r>
            <a:r>
              <a:rPr lang="en-US" sz="1000" dirty="0">
                <a:ea typeface="+mj-lt"/>
                <a:cs typeface="+mj-lt"/>
              </a:rPr>
              <a:t> - </a:t>
            </a:r>
            <a:r>
              <a:rPr lang="tr-TR" sz="1000" dirty="0">
                <a:ea typeface="+mj-lt"/>
                <a:cs typeface="+mj-lt"/>
              </a:rPr>
              <a:t>denebilir</a:t>
            </a:r>
            <a:r>
              <a:rPr lang="en-US" sz="1000" dirty="0">
                <a:ea typeface="+mj-lt"/>
                <a:cs typeface="+mj-lt"/>
              </a:rPr>
              <a:t>. 2023'ün </a:t>
            </a:r>
            <a:r>
              <a:rPr lang="en-US" sz="1000" dirty="0" err="1">
                <a:ea typeface="+mj-lt"/>
                <a:cs typeface="+mj-lt"/>
              </a:rPr>
              <a:t>yarısına</a:t>
            </a:r>
            <a:r>
              <a:rPr lang="en-US" sz="1000" dirty="0">
                <a:ea typeface="+mj-lt"/>
                <a:cs typeface="+mj-lt"/>
              </a:rPr>
              <a:t> </a:t>
            </a:r>
            <a:r>
              <a:rPr lang="en-US" sz="1000" dirty="0" err="1">
                <a:ea typeface="+mj-lt"/>
                <a:cs typeface="+mj-lt"/>
              </a:rPr>
              <a:t>gelindiğinde</a:t>
            </a:r>
            <a:r>
              <a:rPr lang="en-US" sz="1000" dirty="0">
                <a:ea typeface="+mj-lt"/>
                <a:cs typeface="+mj-lt"/>
              </a:rPr>
              <a:t>, </a:t>
            </a:r>
            <a:r>
              <a:rPr lang="en-US" sz="1000" dirty="0" err="1">
                <a:ea typeface="+mj-lt"/>
                <a:cs typeface="+mj-lt"/>
              </a:rPr>
              <a:t>dünya</a:t>
            </a:r>
            <a:r>
              <a:rPr lang="en-US" sz="1000" dirty="0">
                <a:ea typeface="+mj-lt"/>
                <a:cs typeface="+mj-lt"/>
              </a:rPr>
              <a:t> </a:t>
            </a:r>
            <a:r>
              <a:rPr lang="en-US" sz="1000" dirty="0" err="1">
                <a:ea typeface="+mj-lt"/>
                <a:cs typeface="+mj-lt"/>
              </a:rPr>
              <a:t>hala</a:t>
            </a:r>
            <a:r>
              <a:rPr lang="en-US" sz="1000" dirty="0">
                <a:ea typeface="+mj-lt"/>
                <a:cs typeface="+mj-lt"/>
              </a:rPr>
              <a:t> </a:t>
            </a:r>
            <a:r>
              <a:rPr lang="en-US" sz="1000" dirty="0" err="1">
                <a:ea typeface="+mj-lt"/>
                <a:cs typeface="+mj-lt"/>
              </a:rPr>
              <a:t>Danimarka</a:t>
            </a:r>
            <a:r>
              <a:rPr lang="tr-TR" sz="1000" dirty="0">
                <a:ea typeface="+mj-lt"/>
                <a:cs typeface="+mj-lt"/>
              </a:rPr>
              <a:t>’</a:t>
            </a:r>
            <a:r>
              <a:rPr lang="en-US" sz="1000" dirty="0" err="1">
                <a:ea typeface="+mj-lt"/>
                <a:cs typeface="+mj-lt"/>
              </a:rPr>
              <a:t>lıların</a:t>
            </a:r>
            <a:r>
              <a:rPr lang="en-US" sz="1000" dirty="0">
                <a:ea typeface="+mj-lt"/>
                <a:cs typeface="+mj-lt"/>
              </a:rPr>
              <a:t> </a:t>
            </a:r>
            <a:r>
              <a:rPr lang="en-US" sz="1000" i="1" dirty="0" err="1">
                <a:ea typeface="+mj-lt"/>
                <a:cs typeface="+mj-lt"/>
              </a:rPr>
              <a:t>tilpasningsvanskeligheder</a:t>
            </a:r>
            <a:r>
              <a:rPr lang="en-US" sz="1000" i="1" dirty="0">
                <a:ea typeface="+mj-lt"/>
                <a:cs typeface="+mj-lt"/>
              </a:rPr>
              <a:t> </a:t>
            </a:r>
            <a:r>
              <a:rPr lang="en-US" sz="1000" dirty="0" err="1">
                <a:ea typeface="+mj-lt"/>
                <a:cs typeface="+mj-lt"/>
              </a:rPr>
              <a:t>ya</a:t>
            </a:r>
            <a:r>
              <a:rPr lang="en-US" sz="1000" dirty="0">
                <a:ea typeface="+mj-lt"/>
                <a:cs typeface="+mj-lt"/>
              </a:rPr>
              <a:t> da </a:t>
            </a:r>
            <a:r>
              <a:rPr lang="en-US" sz="1000" dirty="0" err="1">
                <a:ea typeface="+mj-lt"/>
                <a:cs typeface="+mj-lt"/>
              </a:rPr>
              <a:t>uyum</a:t>
            </a:r>
            <a:r>
              <a:rPr lang="en-US" sz="1000" dirty="0">
                <a:ea typeface="+mj-lt"/>
                <a:cs typeface="+mj-lt"/>
              </a:rPr>
              <a:t> </a:t>
            </a:r>
            <a:r>
              <a:rPr lang="en-US" sz="1000" dirty="0" err="1">
                <a:ea typeface="+mj-lt"/>
                <a:cs typeface="+mj-lt"/>
              </a:rPr>
              <a:t>zorlukları</a:t>
            </a:r>
            <a:r>
              <a:rPr lang="en-US" sz="1000" dirty="0">
                <a:ea typeface="+mj-lt"/>
                <a:cs typeface="+mj-lt"/>
              </a:rPr>
              <a:t> </a:t>
            </a:r>
            <a:r>
              <a:rPr lang="en-US" sz="1000" dirty="0" err="1">
                <a:ea typeface="+mj-lt"/>
                <a:cs typeface="+mj-lt"/>
              </a:rPr>
              <a:t>olarak</a:t>
            </a:r>
            <a:r>
              <a:rPr lang="en-US" sz="1000" dirty="0">
                <a:ea typeface="+mj-lt"/>
                <a:cs typeface="+mj-lt"/>
              </a:rPr>
              <a:t> </a:t>
            </a:r>
            <a:r>
              <a:rPr lang="en-US" sz="1000" dirty="0" err="1">
                <a:ea typeface="+mj-lt"/>
                <a:cs typeface="+mj-lt"/>
              </a:rPr>
              <a:t>adlandırdıkları</a:t>
            </a:r>
            <a:r>
              <a:rPr lang="en-US" sz="1000" dirty="0">
                <a:ea typeface="+mj-lt"/>
                <a:cs typeface="+mj-lt"/>
              </a:rPr>
              <a:t> </a:t>
            </a:r>
            <a:r>
              <a:rPr lang="en-US" sz="1000" dirty="0" err="1">
                <a:ea typeface="+mj-lt"/>
                <a:cs typeface="+mj-lt"/>
              </a:rPr>
              <a:t>durumu</a:t>
            </a:r>
            <a:r>
              <a:rPr lang="en-US" sz="1000" dirty="0">
                <a:ea typeface="+mj-lt"/>
                <a:cs typeface="+mj-lt"/>
              </a:rPr>
              <a:t> </a:t>
            </a:r>
            <a:r>
              <a:rPr lang="en-US" sz="1000" dirty="0" err="1">
                <a:ea typeface="+mj-lt"/>
                <a:cs typeface="+mj-lt"/>
              </a:rPr>
              <a:t>yaşıyor</a:t>
            </a:r>
            <a:r>
              <a:rPr lang="en-US" sz="1000" dirty="0">
                <a:ea typeface="+mj-lt"/>
                <a:cs typeface="+mj-lt"/>
              </a:rPr>
              <a:t>. </a:t>
            </a:r>
            <a:endParaRPr lang="tr-TR" sz="1000" dirty="0">
              <a:ea typeface="+mj-lt"/>
              <a:cs typeface="+mj-lt"/>
            </a:endParaRPr>
          </a:p>
          <a:p>
            <a:pPr marL="0">
              <a:lnSpc>
                <a:spcPct val="110000"/>
              </a:lnSpc>
              <a:defRPr/>
            </a:pPr>
            <a:br>
              <a:rPr lang="en-US" sz="1000" dirty="0">
                <a:ea typeface="+mj-lt"/>
                <a:cs typeface="+mj-lt"/>
              </a:rPr>
            </a:br>
            <a:r>
              <a:rPr lang="en-US" sz="1000" dirty="0" err="1">
                <a:ea typeface="+mj-lt"/>
                <a:cs typeface="+mj-lt"/>
              </a:rPr>
              <a:t>Pandemi</a:t>
            </a:r>
            <a:r>
              <a:rPr lang="tr-TR" sz="1000" dirty="0">
                <a:ea typeface="+mj-lt"/>
                <a:cs typeface="+mj-lt"/>
              </a:rPr>
              <a:t>de</a:t>
            </a:r>
            <a:r>
              <a:rPr lang="en-US" sz="1000" dirty="0">
                <a:ea typeface="+mj-lt"/>
                <a:cs typeface="+mj-lt"/>
              </a:rPr>
              <a:t> </a:t>
            </a:r>
            <a:r>
              <a:rPr lang="en-US" sz="1000" dirty="0" err="1">
                <a:ea typeface="+mj-lt"/>
                <a:cs typeface="+mj-lt"/>
              </a:rPr>
              <a:t>en</a:t>
            </a:r>
            <a:r>
              <a:rPr lang="en-US" sz="1000" dirty="0">
                <a:ea typeface="+mj-lt"/>
                <a:cs typeface="+mj-lt"/>
              </a:rPr>
              <a:t> </a:t>
            </a:r>
            <a:r>
              <a:rPr lang="en-US" sz="1000" dirty="0" err="1">
                <a:ea typeface="+mj-lt"/>
                <a:cs typeface="+mj-lt"/>
              </a:rPr>
              <a:t>kötü</a:t>
            </a:r>
            <a:r>
              <a:rPr lang="tr-TR" sz="1000" dirty="0">
                <a:ea typeface="+mj-lt"/>
                <a:cs typeface="+mj-lt"/>
              </a:rPr>
              <a:t> dönem </a:t>
            </a:r>
            <a:r>
              <a:rPr lang="en-US" sz="1000" dirty="0" err="1">
                <a:ea typeface="+mj-lt"/>
                <a:cs typeface="+mj-lt"/>
              </a:rPr>
              <a:t>geride</a:t>
            </a:r>
            <a:r>
              <a:rPr lang="en-US" sz="1000" dirty="0">
                <a:ea typeface="+mj-lt"/>
                <a:cs typeface="+mj-lt"/>
              </a:rPr>
              <a:t> </a:t>
            </a:r>
            <a:r>
              <a:rPr lang="en-US" sz="1000" dirty="0" err="1">
                <a:ea typeface="+mj-lt"/>
                <a:cs typeface="+mj-lt"/>
              </a:rPr>
              <a:t>kaldı</a:t>
            </a:r>
            <a:r>
              <a:rPr lang="en-US" sz="1000" dirty="0">
                <a:ea typeface="+mj-lt"/>
                <a:cs typeface="+mj-lt"/>
              </a:rPr>
              <a:t>, </a:t>
            </a:r>
            <a:r>
              <a:rPr lang="en-US" sz="1000" dirty="0" err="1">
                <a:ea typeface="+mj-lt"/>
                <a:cs typeface="+mj-lt"/>
              </a:rPr>
              <a:t>ancak</a:t>
            </a:r>
            <a:r>
              <a:rPr lang="en-US" sz="1000" dirty="0">
                <a:ea typeface="+mj-lt"/>
                <a:cs typeface="+mj-lt"/>
              </a:rPr>
              <a:t> </a:t>
            </a:r>
            <a:r>
              <a:rPr lang="en-US" sz="1000" dirty="0" err="1">
                <a:ea typeface="+mj-lt"/>
                <a:cs typeface="+mj-lt"/>
              </a:rPr>
              <a:t>davranış</a:t>
            </a:r>
            <a:r>
              <a:rPr lang="en-US" sz="1000" dirty="0">
                <a:ea typeface="+mj-lt"/>
                <a:cs typeface="+mj-lt"/>
              </a:rPr>
              <a:t> </a:t>
            </a:r>
            <a:r>
              <a:rPr lang="en-US" sz="1000" dirty="0" err="1">
                <a:ea typeface="+mj-lt"/>
                <a:cs typeface="+mj-lt"/>
              </a:rPr>
              <a:t>değişiklikleri</a:t>
            </a:r>
            <a:r>
              <a:rPr lang="tr-TR" sz="1000" dirty="0">
                <a:ea typeface="+mj-lt"/>
                <a:cs typeface="+mj-lt"/>
              </a:rPr>
              <a:t> </a:t>
            </a:r>
            <a:r>
              <a:rPr lang="en-US" sz="1000" dirty="0">
                <a:ea typeface="+mj-lt"/>
                <a:cs typeface="+mj-lt"/>
              </a:rPr>
              <a:t>ve </a:t>
            </a:r>
            <a:r>
              <a:rPr lang="en-US" sz="1000" dirty="0" err="1">
                <a:ea typeface="+mj-lt"/>
                <a:cs typeface="+mj-lt"/>
              </a:rPr>
              <a:t>etkilediği</a:t>
            </a:r>
            <a:r>
              <a:rPr lang="en-US" sz="1000" dirty="0">
                <a:ea typeface="+mj-lt"/>
                <a:cs typeface="+mj-lt"/>
              </a:rPr>
              <a:t> </a:t>
            </a:r>
            <a:r>
              <a:rPr lang="en-US" sz="1000" dirty="0" err="1">
                <a:ea typeface="+mj-lt"/>
                <a:cs typeface="+mj-lt"/>
              </a:rPr>
              <a:t>sermaye</a:t>
            </a:r>
            <a:r>
              <a:rPr lang="en-US" sz="1000" dirty="0">
                <a:ea typeface="+mj-lt"/>
                <a:cs typeface="+mj-lt"/>
              </a:rPr>
              <a:t> </a:t>
            </a:r>
            <a:r>
              <a:rPr lang="en-US" sz="1000" dirty="0" err="1">
                <a:ea typeface="+mj-lt"/>
                <a:cs typeface="+mj-lt"/>
              </a:rPr>
              <a:t>akışları</a:t>
            </a:r>
            <a:r>
              <a:rPr lang="en-US" sz="1000" dirty="0">
                <a:ea typeface="+mj-lt"/>
                <a:cs typeface="+mj-lt"/>
              </a:rPr>
              <a:t> </a:t>
            </a:r>
            <a:r>
              <a:rPr lang="en-US" sz="1000" dirty="0" err="1">
                <a:ea typeface="+mj-lt"/>
                <a:cs typeface="+mj-lt"/>
              </a:rPr>
              <a:t>hala</a:t>
            </a:r>
            <a:r>
              <a:rPr lang="en-US" sz="1000" dirty="0">
                <a:ea typeface="+mj-lt"/>
                <a:cs typeface="+mj-lt"/>
              </a:rPr>
              <a:t> </a:t>
            </a:r>
            <a:r>
              <a:rPr lang="tr-TR" sz="1000" dirty="0">
                <a:ea typeface="+mj-lt"/>
                <a:cs typeface="+mj-lt"/>
              </a:rPr>
              <a:t>etkisini sürdürüyor. </a:t>
            </a:r>
            <a:r>
              <a:rPr lang="en-US" sz="1000" dirty="0" err="1">
                <a:ea typeface="+mj-lt"/>
                <a:cs typeface="+mj-lt"/>
              </a:rPr>
              <a:t>Örneğin</a:t>
            </a:r>
            <a:r>
              <a:rPr lang="en-US" sz="1000" dirty="0">
                <a:ea typeface="+mj-lt"/>
                <a:cs typeface="+mj-lt"/>
              </a:rPr>
              <a:t>, </a:t>
            </a:r>
            <a:r>
              <a:rPr lang="en-US" sz="1000" dirty="0" err="1">
                <a:ea typeface="+mj-lt"/>
                <a:cs typeface="+mj-lt"/>
              </a:rPr>
              <a:t>kamu</a:t>
            </a:r>
            <a:r>
              <a:rPr lang="en-US" sz="1000" dirty="0">
                <a:ea typeface="+mj-lt"/>
                <a:cs typeface="+mj-lt"/>
              </a:rPr>
              <a:t> </a:t>
            </a:r>
            <a:r>
              <a:rPr lang="en-US" sz="1000" dirty="0" err="1">
                <a:ea typeface="+mj-lt"/>
                <a:cs typeface="+mj-lt"/>
              </a:rPr>
              <a:t>sağlığı</a:t>
            </a:r>
            <a:r>
              <a:rPr lang="en-US" sz="1000" dirty="0">
                <a:ea typeface="+mj-lt"/>
                <a:cs typeface="+mj-lt"/>
              </a:rPr>
              <a:t> </a:t>
            </a:r>
            <a:r>
              <a:rPr lang="en-US" sz="1000" dirty="0" err="1">
                <a:ea typeface="+mj-lt"/>
                <a:cs typeface="+mj-lt"/>
              </a:rPr>
              <a:t>mesajları</a:t>
            </a:r>
            <a:r>
              <a:rPr lang="en-US" sz="1000" dirty="0">
                <a:ea typeface="+mj-lt"/>
                <a:cs typeface="+mj-lt"/>
              </a:rPr>
              <a:t> ve </a:t>
            </a:r>
            <a:r>
              <a:rPr lang="en-US" sz="1000" dirty="0" err="1">
                <a:ea typeface="+mj-lt"/>
                <a:cs typeface="+mj-lt"/>
              </a:rPr>
              <a:t>tüketici</a:t>
            </a:r>
            <a:r>
              <a:rPr lang="en-US" sz="1000" dirty="0">
                <a:ea typeface="+mj-lt"/>
                <a:cs typeface="+mj-lt"/>
              </a:rPr>
              <a:t> </a:t>
            </a:r>
            <a:r>
              <a:rPr lang="en-US" sz="1000" dirty="0" err="1">
                <a:ea typeface="+mj-lt"/>
                <a:cs typeface="+mj-lt"/>
              </a:rPr>
              <a:t>teşvik</a:t>
            </a:r>
            <a:r>
              <a:rPr lang="en-US" sz="1000" dirty="0">
                <a:ea typeface="+mj-lt"/>
                <a:cs typeface="+mj-lt"/>
              </a:rPr>
              <a:t> </a:t>
            </a:r>
            <a:r>
              <a:rPr lang="en-US" sz="1000" dirty="0" err="1">
                <a:ea typeface="+mj-lt"/>
                <a:cs typeface="+mj-lt"/>
              </a:rPr>
              <a:t>ödemeleri</a:t>
            </a:r>
            <a:r>
              <a:rPr lang="en-US" sz="1000" dirty="0">
                <a:ea typeface="+mj-lt"/>
                <a:cs typeface="+mj-lt"/>
              </a:rPr>
              <a:t> </a:t>
            </a:r>
            <a:r>
              <a:rPr lang="en-US" sz="1000" dirty="0" err="1">
                <a:ea typeface="+mj-lt"/>
                <a:cs typeface="+mj-lt"/>
              </a:rPr>
              <a:t>için</a:t>
            </a:r>
            <a:r>
              <a:rPr lang="en-US" sz="1000" dirty="0">
                <a:ea typeface="+mj-lt"/>
                <a:cs typeface="+mj-lt"/>
              </a:rPr>
              <a:t> </a:t>
            </a:r>
            <a:r>
              <a:rPr lang="en-US" sz="1000" dirty="0" err="1">
                <a:ea typeface="+mj-lt"/>
                <a:cs typeface="+mj-lt"/>
              </a:rPr>
              <a:t>yapılan</a:t>
            </a:r>
            <a:r>
              <a:rPr lang="en-US" sz="1000" dirty="0">
                <a:ea typeface="+mj-lt"/>
                <a:cs typeface="+mj-lt"/>
              </a:rPr>
              <a:t> </a:t>
            </a:r>
            <a:r>
              <a:rPr lang="en-US" sz="1000" dirty="0" err="1">
                <a:ea typeface="+mj-lt"/>
                <a:cs typeface="+mj-lt"/>
              </a:rPr>
              <a:t>hükümet</a:t>
            </a:r>
            <a:r>
              <a:rPr lang="en-US" sz="1000" dirty="0">
                <a:ea typeface="+mj-lt"/>
                <a:cs typeface="+mj-lt"/>
              </a:rPr>
              <a:t> </a:t>
            </a:r>
            <a:r>
              <a:rPr lang="en-US" sz="1000" dirty="0" err="1">
                <a:ea typeface="+mj-lt"/>
                <a:cs typeface="+mj-lt"/>
              </a:rPr>
              <a:t>harcamalarındaki</a:t>
            </a:r>
            <a:r>
              <a:rPr lang="en-US" sz="1000" dirty="0">
                <a:ea typeface="+mj-lt"/>
                <a:cs typeface="+mj-lt"/>
              </a:rPr>
              <a:t> </a:t>
            </a:r>
            <a:r>
              <a:rPr lang="en-US" sz="1000" dirty="0" err="1">
                <a:ea typeface="+mj-lt"/>
                <a:cs typeface="+mj-lt"/>
              </a:rPr>
              <a:t>düşüş</a:t>
            </a:r>
            <a:r>
              <a:rPr lang="en-US" sz="1000" dirty="0">
                <a:ea typeface="+mj-lt"/>
                <a:cs typeface="+mj-lt"/>
              </a:rPr>
              <a:t> </a:t>
            </a:r>
            <a:r>
              <a:rPr lang="en-US" sz="1000" dirty="0" err="1">
                <a:ea typeface="+mj-lt"/>
                <a:cs typeface="+mj-lt"/>
              </a:rPr>
              <a:t>ya</a:t>
            </a:r>
            <a:r>
              <a:rPr lang="en-US" sz="1000" dirty="0">
                <a:ea typeface="+mj-lt"/>
                <a:cs typeface="+mj-lt"/>
              </a:rPr>
              <a:t> da </a:t>
            </a:r>
            <a:r>
              <a:rPr lang="en-US" sz="1000" dirty="0" err="1">
                <a:ea typeface="+mj-lt"/>
                <a:cs typeface="+mj-lt"/>
              </a:rPr>
              <a:t>pandeminin</a:t>
            </a:r>
            <a:r>
              <a:rPr lang="en-US" sz="1000" dirty="0">
                <a:ea typeface="+mj-lt"/>
                <a:cs typeface="+mj-lt"/>
              </a:rPr>
              <a:t> </a:t>
            </a:r>
            <a:r>
              <a:rPr lang="en-US" sz="1000" dirty="0" err="1">
                <a:ea typeface="+mj-lt"/>
                <a:cs typeface="+mj-lt"/>
              </a:rPr>
              <a:t>yarattığı</a:t>
            </a:r>
            <a:r>
              <a:rPr lang="en-US" sz="1000" dirty="0">
                <a:ea typeface="+mj-lt"/>
                <a:cs typeface="+mj-lt"/>
              </a:rPr>
              <a:t> </a:t>
            </a:r>
            <a:r>
              <a:rPr lang="en-US" sz="1000" dirty="0" err="1">
                <a:ea typeface="+mj-lt"/>
                <a:cs typeface="+mj-lt"/>
              </a:rPr>
              <a:t>toparlanmanın</a:t>
            </a:r>
            <a:r>
              <a:rPr lang="en-US" sz="1000" dirty="0">
                <a:ea typeface="+mj-lt"/>
                <a:cs typeface="+mj-lt"/>
              </a:rPr>
              <a:t> </a:t>
            </a:r>
            <a:r>
              <a:rPr lang="en-US" sz="1000" dirty="0" err="1">
                <a:ea typeface="+mj-lt"/>
                <a:cs typeface="+mj-lt"/>
              </a:rPr>
              <a:t>yol</a:t>
            </a:r>
            <a:r>
              <a:rPr lang="en-US" sz="1000" dirty="0">
                <a:ea typeface="+mj-lt"/>
                <a:cs typeface="+mj-lt"/>
              </a:rPr>
              <a:t> </a:t>
            </a:r>
            <a:r>
              <a:rPr lang="en-US" sz="1000" dirty="0" err="1">
                <a:ea typeface="+mj-lt"/>
                <a:cs typeface="+mj-lt"/>
              </a:rPr>
              <a:t>açtığı</a:t>
            </a:r>
            <a:r>
              <a:rPr lang="en-US" sz="1000" dirty="0">
                <a:ea typeface="+mj-lt"/>
                <a:cs typeface="+mj-lt"/>
              </a:rPr>
              <a:t> </a:t>
            </a:r>
            <a:r>
              <a:rPr lang="en-US" sz="1000" dirty="0" err="1">
                <a:ea typeface="+mj-lt"/>
                <a:cs typeface="+mj-lt"/>
              </a:rPr>
              <a:t>enflasyonla</a:t>
            </a:r>
            <a:r>
              <a:rPr lang="en-US" sz="1000" dirty="0">
                <a:ea typeface="+mj-lt"/>
                <a:cs typeface="+mj-lt"/>
              </a:rPr>
              <a:t> </a:t>
            </a:r>
            <a:r>
              <a:rPr lang="en-US" sz="1000" dirty="0" err="1">
                <a:ea typeface="+mj-lt"/>
                <a:cs typeface="+mj-lt"/>
              </a:rPr>
              <a:t>mücadele</a:t>
            </a:r>
            <a:r>
              <a:rPr lang="en-US" sz="1000" dirty="0">
                <a:ea typeface="+mj-lt"/>
                <a:cs typeface="+mj-lt"/>
              </a:rPr>
              <a:t> </a:t>
            </a:r>
            <a:r>
              <a:rPr lang="en-US" sz="1000" dirty="0" err="1">
                <a:ea typeface="+mj-lt"/>
                <a:cs typeface="+mj-lt"/>
              </a:rPr>
              <a:t>etmek</a:t>
            </a:r>
            <a:r>
              <a:rPr lang="en-US" sz="1000" dirty="0">
                <a:ea typeface="+mj-lt"/>
                <a:cs typeface="+mj-lt"/>
              </a:rPr>
              <a:t> </a:t>
            </a:r>
            <a:r>
              <a:rPr lang="en-US" sz="1000" dirty="0" err="1">
                <a:ea typeface="+mj-lt"/>
                <a:cs typeface="+mj-lt"/>
              </a:rPr>
              <a:t>için</a:t>
            </a:r>
            <a:r>
              <a:rPr lang="en-US" sz="1000" dirty="0">
                <a:ea typeface="+mj-lt"/>
                <a:cs typeface="+mj-lt"/>
              </a:rPr>
              <a:t> </a:t>
            </a:r>
            <a:r>
              <a:rPr lang="en-US" sz="1000" dirty="0" err="1">
                <a:ea typeface="+mj-lt"/>
                <a:cs typeface="+mj-lt"/>
              </a:rPr>
              <a:t>faiz</a:t>
            </a:r>
            <a:r>
              <a:rPr lang="en-US" sz="1000" dirty="0">
                <a:ea typeface="+mj-lt"/>
                <a:cs typeface="+mj-lt"/>
              </a:rPr>
              <a:t> </a:t>
            </a:r>
            <a:r>
              <a:rPr lang="en-US" sz="1000" dirty="0" err="1">
                <a:ea typeface="+mj-lt"/>
                <a:cs typeface="+mj-lt"/>
              </a:rPr>
              <a:t>oranlarının</a:t>
            </a:r>
            <a:r>
              <a:rPr lang="en-US" sz="1000" dirty="0">
                <a:ea typeface="+mj-lt"/>
                <a:cs typeface="+mj-lt"/>
              </a:rPr>
              <a:t> </a:t>
            </a:r>
            <a:r>
              <a:rPr lang="en-US" sz="1000" dirty="0" err="1">
                <a:ea typeface="+mj-lt"/>
                <a:cs typeface="+mj-lt"/>
              </a:rPr>
              <a:t>yükselmesiyle</a:t>
            </a:r>
            <a:r>
              <a:rPr lang="en-US" sz="1000" dirty="0">
                <a:ea typeface="+mj-lt"/>
                <a:cs typeface="+mj-lt"/>
              </a:rPr>
              <a:t> </a:t>
            </a:r>
            <a:r>
              <a:rPr lang="en-US" sz="1000" dirty="0" err="1">
                <a:ea typeface="+mj-lt"/>
                <a:cs typeface="+mj-lt"/>
              </a:rPr>
              <a:t>özel</a:t>
            </a:r>
            <a:r>
              <a:rPr lang="en-US" sz="1000" dirty="0">
                <a:ea typeface="+mj-lt"/>
                <a:cs typeface="+mj-lt"/>
              </a:rPr>
              <a:t> </a:t>
            </a:r>
            <a:r>
              <a:rPr lang="en-US" sz="1000" dirty="0" err="1">
                <a:ea typeface="+mj-lt"/>
                <a:cs typeface="+mj-lt"/>
              </a:rPr>
              <a:t>yatırımları</a:t>
            </a:r>
            <a:r>
              <a:rPr lang="en-US" sz="1000" dirty="0">
                <a:ea typeface="+mj-lt"/>
                <a:cs typeface="+mj-lt"/>
              </a:rPr>
              <a:t> </a:t>
            </a:r>
            <a:r>
              <a:rPr lang="en-US" sz="1000" dirty="0" err="1">
                <a:ea typeface="+mj-lt"/>
                <a:cs typeface="+mj-lt"/>
              </a:rPr>
              <a:t>güvence</a:t>
            </a:r>
            <a:r>
              <a:rPr lang="en-US" sz="1000" dirty="0">
                <a:ea typeface="+mj-lt"/>
                <a:cs typeface="+mj-lt"/>
              </a:rPr>
              <a:t> </a:t>
            </a:r>
            <a:r>
              <a:rPr lang="en-US" sz="1000" dirty="0" err="1">
                <a:ea typeface="+mj-lt"/>
                <a:cs typeface="+mj-lt"/>
              </a:rPr>
              <a:t>altına</a:t>
            </a:r>
            <a:r>
              <a:rPr lang="en-US" sz="1000" dirty="0">
                <a:ea typeface="+mj-lt"/>
                <a:cs typeface="+mj-lt"/>
              </a:rPr>
              <a:t> </a:t>
            </a:r>
            <a:r>
              <a:rPr lang="en-US" sz="1000" dirty="0" err="1">
                <a:ea typeface="+mj-lt"/>
                <a:cs typeface="+mj-lt"/>
              </a:rPr>
              <a:t>almanın</a:t>
            </a:r>
            <a:r>
              <a:rPr lang="en-US" sz="1000" dirty="0">
                <a:ea typeface="+mj-lt"/>
                <a:cs typeface="+mj-lt"/>
              </a:rPr>
              <a:t> </a:t>
            </a:r>
            <a:r>
              <a:rPr lang="en-US" sz="1000" dirty="0" err="1">
                <a:ea typeface="+mj-lt"/>
                <a:cs typeface="+mj-lt"/>
              </a:rPr>
              <a:t>zorlaşması</a:t>
            </a:r>
            <a:r>
              <a:rPr lang="en-US" sz="1000" dirty="0">
                <a:ea typeface="+mj-lt"/>
                <a:cs typeface="+mj-lt"/>
              </a:rPr>
              <a:t> </a:t>
            </a:r>
            <a:r>
              <a:rPr lang="en-US" sz="1000" dirty="0" err="1">
                <a:ea typeface="+mj-lt"/>
                <a:cs typeface="+mj-lt"/>
              </a:rPr>
              <a:t>gibi</a:t>
            </a:r>
            <a:r>
              <a:rPr lang="en-US" sz="1000" dirty="0">
                <a:ea typeface="+mj-lt"/>
                <a:cs typeface="+mj-lt"/>
              </a:rPr>
              <a:t>. </a:t>
            </a:r>
          </a:p>
          <a:p>
            <a:pPr marL="0">
              <a:lnSpc>
                <a:spcPct val="110000"/>
              </a:lnSpc>
              <a:defRPr/>
            </a:pPr>
            <a:r>
              <a:rPr lang="en-US" sz="1000" dirty="0" err="1">
                <a:ea typeface="+mj-lt"/>
                <a:cs typeface="+mj-lt"/>
              </a:rPr>
              <a:t>Ancak</a:t>
            </a:r>
            <a:r>
              <a:rPr lang="en-US" sz="1000" dirty="0">
                <a:ea typeface="+mj-lt"/>
                <a:cs typeface="+mj-lt"/>
              </a:rPr>
              <a:t>, 2023 </a:t>
            </a:r>
            <a:r>
              <a:rPr lang="en-US" sz="1000" dirty="0" err="1">
                <a:ea typeface="+mj-lt"/>
                <a:cs typeface="+mj-lt"/>
              </a:rPr>
              <a:t>yılına</a:t>
            </a:r>
            <a:r>
              <a:rPr lang="en-US" sz="1000" dirty="0">
                <a:ea typeface="+mj-lt"/>
                <a:cs typeface="+mj-lt"/>
              </a:rPr>
              <a:t> </a:t>
            </a:r>
            <a:r>
              <a:rPr lang="en-US" sz="1000" dirty="0" err="1">
                <a:ea typeface="+mj-lt"/>
                <a:cs typeface="+mj-lt"/>
              </a:rPr>
              <a:t>baktığımızda</a:t>
            </a:r>
            <a:r>
              <a:rPr lang="en-US" sz="1000" dirty="0">
                <a:ea typeface="+mj-lt"/>
                <a:cs typeface="+mj-lt"/>
              </a:rPr>
              <a:t>, </a:t>
            </a:r>
            <a:r>
              <a:rPr lang="en-US" sz="1000" dirty="0" err="1">
                <a:ea typeface="+mj-lt"/>
                <a:cs typeface="+mj-lt"/>
              </a:rPr>
              <a:t>reklam</a:t>
            </a:r>
            <a:r>
              <a:rPr lang="en-US" sz="1000" dirty="0">
                <a:ea typeface="+mj-lt"/>
                <a:cs typeface="+mj-lt"/>
              </a:rPr>
              <a:t> </a:t>
            </a:r>
            <a:r>
              <a:rPr lang="en-US" sz="1000" dirty="0" err="1">
                <a:ea typeface="+mj-lt"/>
                <a:cs typeface="+mj-lt"/>
              </a:rPr>
              <a:t>geliri</a:t>
            </a:r>
            <a:r>
              <a:rPr lang="en-US" sz="1000" dirty="0">
                <a:ea typeface="+mj-lt"/>
                <a:cs typeface="+mj-lt"/>
              </a:rPr>
              <a:t> </a:t>
            </a:r>
            <a:r>
              <a:rPr lang="en-US" sz="1000" dirty="0" err="1">
                <a:ea typeface="+mj-lt"/>
                <a:cs typeface="+mj-lt"/>
              </a:rPr>
              <a:t>büyümesi</a:t>
            </a:r>
            <a:r>
              <a:rPr lang="en-US" sz="1000" dirty="0">
                <a:ea typeface="+mj-lt"/>
                <a:cs typeface="+mj-lt"/>
              </a:rPr>
              <a:t> </a:t>
            </a:r>
            <a:r>
              <a:rPr lang="en-US" sz="1000" dirty="0" err="1">
                <a:ea typeface="+mj-lt"/>
                <a:cs typeface="+mj-lt"/>
              </a:rPr>
              <a:t>açısından</a:t>
            </a:r>
            <a:r>
              <a:rPr lang="en-US" sz="1000" dirty="0">
                <a:ea typeface="+mj-lt"/>
                <a:cs typeface="+mj-lt"/>
              </a:rPr>
              <a:t> </a:t>
            </a:r>
            <a:r>
              <a:rPr lang="en-US" sz="1000" dirty="0" err="1">
                <a:ea typeface="+mj-lt"/>
                <a:cs typeface="+mj-lt"/>
              </a:rPr>
              <a:t>daha</a:t>
            </a:r>
            <a:r>
              <a:rPr lang="en-US" sz="1000" dirty="0">
                <a:ea typeface="+mj-lt"/>
                <a:cs typeface="+mj-lt"/>
              </a:rPr>
              <a:t> </a:t>
            </a:r>
            <a:r>
              <a:rPr lang="en-US" sz="1000" dirty="0" err="1">
                <a:ea typeface="+mj-lt"/>
                <a:cs typeface="+mj-lt"/>
              </a:rPr>
              <a:t>fazla</a:t>
            </a:r>
            <a:r>
              <a:rPr lang="en-US" sz="1000" dirty="0">
                <a:ea typeface="+mj-lt"/>
                <a:cs typeface="+mj-lt"/>
              </a:rPr>
              <a:t> "</a:t>
            </a:r>
            <a:r>
              <a:rPr lang="en-US" sz="1000" dirty="0" err="1">
                <a:ea typeface="+mj-lt"/>
                <a:cs typeface="+mj-lt"/>
              </a:rPr>
              <a:t>normale</a:t>
            </a:r>
            <a:r>
              <a:rPr lang="en-US" sz="1000" dirty="0">
                <a:ea typeface="+mj-lt"/>
                <a:cs typeface="+mj-lt"/>
              </a:rPr>
              <a:t>" </a:t>
            </a:r>
            <a:r>
              <a:rPr lang="en-US" sz="1000" dirty="0" err="1">
                <a:ea typeface="+mj-lt"/>
                <a:cs typeface="+mj-lt"/>
              </a:rPr>
              <a:t>dönme</a:t>
            </a:r>
            <a:r>
              <a:rPr lang="tr-TR" sz="1000" dirty="0">
                <a:ea typeface="+mj-lt"/>
                <a:cs typeface="+mj-lt"/>
              </a:rPr>
              <a:t>yi beklemeliyiz</a:t>
            </a:r>
            <a:r>
              <a:rPr lang="en-US" sz="1000" dirty="0">
                <a:ea typeface="+mj-lt"/>
                <a:cs typeface="+mj-lt"/>
              </a:rPr>
              <a:t>. 2023 </a:t>
            </a:r>
            <a:r>
              <a:rPr lang="en-US" sz="1000" dirty="0" err="1">
                <a:ea typeface="+mj-lt"/>
                <a:cs typeface="+mj-lt"/>
              </a:rPr>
              <a:t>büyüme</a:t>
            </a:r>
            <a:r>
              <a:rPr lang="en-US" sz="1000" dirty="0">
                <a:ea typeface="+mj-lt"/>
                <a:cs typeface="+mj-lt"/>
              </a:rPr>
              <a:t> </a:t>
            </a:r>
            <a:r>
              <a:rPr lang="en-US" sz="1000" dirty="0" err="1">
                <a:ea typeface="+mj-lt"/>
                <a:cs typeface="+mj-lt"/>
              </a:rPr>
              <a:t>tahminimiz</a:t>
            </a:r>
            <a:r>
              <a:rPr lang="tr-TR" sz="1000" dirty="0">
                <a:ea typeface="+mj-lt"/>
                <a:cs typeface="+mj-lt"/>
              </a:rPr>
              <a:t>,</a:t>
            </a:r>
            <a:r>
              <a:rPr lang="en-US" sz="1000" dirty="0">
                <a:ea typeface="+mj-lt"/>
                <a:cs typeface="+mj-lt"/>
              </a:rPr>
              <a:t> </a:t>
            </a:r>
            <a:r>
              <a:rPr lang="en-US" sz="1000" dirty="0" err="1">
                <a:ea typeface="+mj-lt"/>
                <a:cs typeface="+mj-lt"/>
              </a:rPr>
              <a:t>Aralık</a:t>
            </a:r>
            <a:r>
              <a:rPr lang="en-US" sz="1000" dirty="0">
                <a:ea typeface="+mj-lt"/>
                <a:cs typeface="+mj-lt"/>
              </a:rPr>
              <a:t> </a:t>
            </a:r>
            <a:r>
              <a:rPr lang="en-US" sz="1000" dirty="0" err="1">
                <a:ea typeface="+mj-lt"/>
                <a:cs typeface="+mj-lt"/>
              </a:rPr>
              <a:t>tahminimize</a:t>
            </a:r>
            <a:r>
              <a:rPr lang="en-US" sz="1000" dirty="0">
                <a:ea typeface="+mj-lt"/>
                <a:cs typeface="+mj-lt"/>
              </a:rPr>
              <a:t> </a:t>
            </a:r>
            <a:r>
              <a:rPr lang="en-US" sz="1000" dirty="0" err="1">
                <a:ea typeface="+mj-lt"/>
                <a:cs typeface="+mj-lt"/>
              </a:rPr>
              <a:t>göre</a:t>
            </a:r>
            <a:r>
              <a:rPr lang="en-US" sz="1000" dirty="0">
                <a:ea typeface="+mj-lt"/>
                <a:cs typeface="+mj-lt"/>
              </a:rPr>
              <a:t> </a:t>
            </a:r>
            <a:r>
              <a:rPr lang="en-US" sz="1000" dirty="0" err="1">
                <a:ea typeface="+mj-lt"/>
                <a:cs typeface="+mj-lt"/>
              </a:rPr>
              <a:t>değişmedi</a:t>
            </a:r>
            <a:r>
              <a:rPr lang="en-US" sz="1000" dirty="0">
                <a:ea typeface="+mj-lt"/>
                <a:cs typeface="+mj-lt"/>
              </a:rPr>
              <a:t> - %5,9 (nominal </a:t>
            </a:r>
            <a:r>
              <a:rPr lang="en-US" sz="1000" dirty="0" err="1">
                <a:ea typeface="+mj-lt"/>
                <a:cs typeface="+mj-lt"/>
              </a:rPr>
              <a:t>olarak</a:t>
            </a:r>
            <a:r>
              <a:rPr lang="en-US" sz="1000" dirty="0">
                <a:ea typeface="+mj-lt"/>
                <a:cs typeface="+mj-lt"/>
              </a:rPr>
              <a:t> </a:t>
            </a:r>
            <a:r>
              <a:rPr lang="en-US" sz="1000" dirty="0" err="1">
                <a:ea typeface="+mj-lt"/>
                <a:cs typeface="+mj-lt"/>
              </a:rPr>
              <a:t>pozitif</a:t>
            </a:r>
            <a:r>
              <a:rPr lang="en-US" sz="1000" dirty="0">
                <a:ea typeface="+mj-lt"/>
                <a:cs typeface="+mj-lt"/>
              </a:rPr>
              <a:t>, </a:t>
            </a:r>
            <a:r>
              <a:rPr lang="en-US" sz="1000" dirty="0" err="1">
                <a:ea typeface="+mj-lt"/>
                <a:cs typeface="+mj-lt"/>
              </a:rPr>
              <a:t>ancak</a:t>
            </a:r>
            <a:r>
              <a:rPr lang="en-US" sz="1000" dirty="0">
                <a:ea typeface="+mj-lt"/>
                <a:cs typeface="+mj-lt"/>
              </a:rPr>
              <a:t> </a:t>
            </a:r>
            <a:r>
              <a:rPr lang="en-US" sz="1000" dirty="0" err="1">
                <a:ea typeface="+mj-lt"/>
                <a:cs typeface="+mj-lt"/>
              </a:rPr>
              <a:t>enflasyona</a:t>
            </a:r>
            <a:r>
              <a:rPr lang="en-US" sz="1000" dirty="0">
                <a:ea typeface="+mj-lt"/>
                <a:cs typeface="+mj-lt"/>
              </a:rPr>
              <a:t> </a:t>
            </a:r>
            <a:r>
              <a:rPr lang="en-US" sz="1000" dirty="0" err="1">
                <a:ea typeface="+mj-lt"/>
                <a:cs typeface="+mj-lt"/>
              </a:rPr>
              <a:t>göre</a:t>
            </a:r>
            <a:r>
              <a:rPr lang="en-US" sz="1000" dirty="0">
                <a:ea typeface="+mj-lt"/>
                <a:cs typeface="+mj-lt"/>
              </a:rPr>
              <a:t> </a:t>
            </a:r>
            <a:r>
              <a:rPr lang="en-US" sz="1000" dirty="0" err="1">
                <a:ea typeface="+mj-lt"/>
                <a:cs typeface="+mj-lt"/>
              </a:rPr>
              <a:t>ayarlandıktan</a:t>
            </a:r>
            <a:r>
              <a:rPr lang="en-US" sz="1000" dirty="0">
                <a:ea typeface="+mj-lt"/>
                <a:cs typeface="+mj-lt"/>
              </a:rPr>
              <a:t> </a:t>
            </a:r>
            <a:r>
              <a:rPr lang="en-US" sz="1000" dirty="0" err="1">
                <a:ea typeface="+mj-lt"/>
                <a:cs typeface="+mj-lt"/>
              </a:rPr>
              <a:t>sonra</a:t>
            </a:r>
            <a:r>
              <a:rPr lang="en-US" sz="1000" dirty="0">
                <a:ea typeface="+mj-lt"/>
                <a:cs typeface="+mj-lt"/>
              </a:rPr>
              <a:t> </a:t>
            </a:r>
            <a:r>
              <a:rPr lang="en-US" sz="1000" dirty="0" err="1">
                <a:ea typeface="+mj-lt"/>
                <a:cs typeface="+mj-lt"/>
              </a:rPr>
              <a:t>negatif</a:t>
            </a:r>
            <a:r>
              <a:rPr lang="en-US" sz="1000" dirty="0">
                <a:ea typeface="+mj-lt"/>
                <a:cs typeface="+mj-lt"/>
              </a:rPr>
              <a:t>). </a:t>
            </a:r>
            <a:r>
              <a:rPr lang="en-US" sz="1000" dirty="0" err="1">
                <a:ea typeface="+mj-lt"/>
                <a:cs typeface="+mj-lt"/>
              </a:rPr>
              <a:t>Otomotiv</a:t>
            </a:r>
            <a:r>
              <a:rPr lang="en-US" sz="1000" dirty="0">
                <a:ea typeface="+mj-lt"/>
                <a:cs typeface="+mj-lt"/>
              </a:rPr>
              <a:t> </a:t>
            </a:r>
            <a:r>
              <a:rPr lang="en-US" sz="1000" dirty="0" err="1">
                <a:ea typeface="+mj-lt"/>
                <a:cs typeface="+mj-lt"/>
              </a:rPr>
              <a:t>sektörünün</a:t>
            </a:r>
            <a:r>
              <a:rPr lang="en-US" sz="1000" dirty="0">
                <a:ea typeface="+mj-lt"/>
                <a:cs typeface="+mj-lt"/>
              </a:rPr>
              <a:t> </a:t>
            </a:r>
            <a:r>
              <a:rPr lang="en-US" sz="1000" dirty="0" err="1">
                <a:ea typeface="+mj-lt"/>
                <a:cs typeface="+mj-lt"/>
              </a:rPr>
              <a:t>bir</a:t>
            </a:r>
            <a:r>
              <a:rPr lang="en-US" sz="1000" dirty="0">
                <a:ea typeface="+mj-lt"/>
                <a:cs typeface="+mj-lt"/>
              </a:rPr>
              <a:t> </a:t>
            </a:r>
            <a:r>
              <a:rPr lang="en-US" sz="1000" dirty="0" err="1">
                <a:ea typeface="+mj-lt"/>
                <a:cs typeface="+mj-lt"/>
              </a:rPr>
              <a:t>kez</a:t>
            </a:r>
            <a:r>
              <a:rPr lang="en-US" sz="1000" dirty="0">
                <a:ea typeface="+mj-lt"/>
                <a:cs typeface="+mj-lt"/>
              </a:rPr>
              <a:t> </a:t>
            </a:r>
            <a:r>
              <a:rPr lang="en-US" sz="1000" dirty="0" err="1">
                <a:ea typeface="+mj-lt"/>
                <a:cs typeface="+mj-lt"/>
              </a:rPr>
              <a:t>daha</a:t>
            </a:r>
            <a:r>
              <a:rPr lang="en-US" sz="1000" dirty="0">
                <a:ea typeface="+mj-lt"/>
                <a:cs typeface="+mj-lt"/>
              </a:rPr>
              <a:t> </a:t>
            </a:r>
            <a:r>
              <a:rPr lang="en-US" sz="1000" dirty="0" err="1">
                <a:ea typeface="+mj-lt"/>
                <a:cs typeface="+mj-lt"/>
              </a:rPr>
              <a:t>tanıtacak</a:t>
            </a:r>
            <a:r>
              <a:rPr lang="en-US" sz="1000" dirty="0">
                <a:ea typeface="+mj-lt"/>
                <a:cs typeface="+mj-lt"/>
              </a:rPr>
              <a:t> </a:t>
            </a:r>
            <a:r>
              <a:rPr lang="en-US" sz="1000" dirty="0" err="1">
                <a:ea typeface="+mj-lt"/>
                <a:cs typeface="+mj-lt"/>
              </a:rPr>
              <a:t>envantere</a:t>
            </a:r>
            <a:r>
              <a:rPr lang="en-US" sz="1000" dirty="0">
                <a:ea typeface="+mj-lt"/>
                <a:cs typeface="+mj-lt"/>
              </a:rPr>
              <a:t> </a:t>
            </a:r>
            <a:r>
              <a:rPr lang="en-US" sz="1000" dirty="0" err="1">
                <a:ea typeface="+mj-lt"/>
                <a:cs typeface="+mj-lt"/>
              </a:rPr>
              <a:t>sahip</a:t>
            </a:r>
            <a:r>
              <a:rPr lang="en-US" sz="1000" dirty="0">
                <a:ea typeface="+mj-lt"/>
                <a:cs typeface="+mj-lt"/>
              </a:rPr>
              <a:t> </a:t>
            </a:r>
            <a:r>
              <a:rPr lang="en-US" sz="1000" dirty="0" err="1">
                <a:ea typeface="+mj-lt"/>
                <a:cs typeface="+mj-lt"/>
              </a:rPr>
              <a:t>olması</a:t>
            </a:r>
            <a:r>
              <a:rPr lang="en-US" sz="1000" dirty="0">
                <a:ea typeface="+mj-lt"/>
                <a:cs typeface="+mj-lt"/>
              </a:rPr>
              <a:t> </a:t>
            </a:r>
            <a:r>
              <a:rPr lang="en-US" sz="1000" dirty="0" err="1">
                <a:ea typeface="+mj-lt"/>
                <a:cs typeface="+mj-lt"/>
              </a:rPr>
              <a:t>ve</a:t>
            </a:r>
            <a:r>
              <a:rPr lang="en-US" sz="1000" dirty="0">
                <a:ea typeface="+mj-lt"/>
                <a:cs typeface="+mj-lt"/>
              </a:rPr>
              <a:t> </a:t>
            </a:r>
            <a:r>
              <a:rPr lang="en-US" sz="1000" dirty="0" err="1">
                <a:ea typeface="+mj-lt"/>
                <a:cs typeface="+mj-lt"/>
              </a:rPr>
              <a:t>pandeminin</a:t>
            </a:r>
            <a:r>
              <a:rPr lang="en-US" sz="1000" dirty="0">
                <a:ea typeface="+mj-lt"/>
                <a:cs typeface="+mj-lt"/>
              </a:rPr>
              <a:t> </a:t>
            </a:r>
            <a:r>
              <a:rPr lang="en-US" sz="1000" dirty="0" err="1">
                <a:ea typeface="+mj-lt"/>
                <a:cs typeface="+mj-lt"/>
              </a:rPr>
              <a:t>başlangıcında</a:t>
            </a:r>
            <a:r>
              <a:rPr lang="en-US" sz="1000" dirty="0">
                <a:ea typeface="+mj-lt"/>
                <a:cs typeface="+mj-lt"/>
              </a:rPr>
              <a:t> </a:t>
            </a:r>
            <a:r>
              <a:rPr lang="en-US" sz="1000" dirty="0" err="1">
                <a:ea typeface="+mj-lt"/>
                <a:cs typeface="+mj-lt"/>
              </a:rPr>
              <a:t>toplu</a:t>
            </a:r>
            <a:r>
              <a:rPr lang="en-US" sz="1000" dirty="0">
                <a:ea typeface="+mj-lt"/>
                <a:cs typeface="+mj-lt"/>
              </a:rPr>
              <a:t> </a:t>
            </a:r>
            <a:r>
              <a:rPr lang="en-US" sz="1000" dirty="0" err="1">
                <a:ea typeface="+mj-lt"/>
                <a:cs typeface="+mj-lt"/>
              </a:rPr>
              <a:t>olarak</a:t>
            </a:r>
            <a:r>
              <a:rPr lang="en-US" sz="1000" dirty="0">
                <a:ea typeface="+mj-lt"/>
                <a:cs typeface="+mj-lt"/>
              </a:rPr>
              <a:t> yeni </a:t>
            </a:r>
            <a:r>
              <a:rPr lang="en-US" sz="1000" dirty="0" err="1">
                <a:ea typeface="+mj-lt"/>
                <a:cs typeface="+mj-lt"/>
              </a:rPr>
              <a:t>bilgisayar</a:t>
            </a:r>
            <a:r>
              <a:rPr lang="en-US" sz="1000" dirty="0">
                <a:ea typeface="+mj-lt"/>
                <a:cs typeface="+mj-lt"/>
              </a:rPr>
              <a:t> </a:t>
            </a:r>
            <a:r>
              <a:rPr lang="en-US" sz="1000" dirty="0" err="1">
                <a:ea typeface="+mj-lt"/>
                <a:cs typeface="+mj-lt"/>
              </a:rPr>
              <a:t>ve</a:t>
            </a:r>
            <a:r>
              <a:rPr lang="en-US" sz="1000" dirty="0">
                <a:ea typeface="+mj-lt"/>
                <a:cs typeface="+mj-lt"/>
              </a:rPr>
              <a:t> TV </a:t>
            </a:r>
            <a:r>
              <a:rPr lang="en-US" sz="1000" dirty="0" err="1">
                <a:ea typeface="+mj-lt"/>
                <a:cs typeface="+mj-lt"/>
              </a:rPr>
              <a:t>satın</a:t>
            </a:r>
            <a:r>
              <a:rPr lang="en-US" sz="1000" dirty="0">
                <a:ea typeface="+mj-lt"/>
                <a:cs typeface="+mj-lt"/>
              </a:rPr>
              <a:t> </a:t>
            </a:r>
            <a:r>
              <a:rPr lang="en-US" sz="1000" dirty="0" err="1">
                <a:ea typeface="+mj-lt"/>
                <a:cs typeface="+mj-lt"/>
              </a:rPr>
              <a:t>alımlarının</a:t>
            </a:r>
            <a:r>
              <a:rPr lang="en-US" sz="1000" dirty="0">
                <a:ea typeface="+mj-lt"/>
                <a:cs typeface="+mj-lt"/>
              </a:rPr>
              <a:t> </a:t>
            </a:r>
            <a:r>
              <a:rPr lang="en-US" sz="1000" dirty="0" err="1">
                <a:ea typeface="+mj-lt"/>
                <a:cs typeface="+mj-lt"/>
              </a:rPr>
              <a:t>yıl</a:t>
            </a:r>
            <a:r>
              <a:rPr lang="en-US" sz="1000" dirty="0">
                <a:ea typeface="+mj-lt"/>
                <a:cs typeface="+mj-lt"/>
              </a:rPr>
              <a:t> </a:t>
            </a:r>
            <a:r>
              <a:rPr lang="en-US" sz="1000" dirty="0" err="1">
                <a:ea typeface="+mj-lt"/>
                <a:cs typeface="+mj-lt"/>
              </a:rPr>
              <a:t>sonunda</a:t>
            </a:r>
            <a:r>
              <a:rPr lang="en-US" sz="1000" dirty="0">
                <a:ea typeface="+mj-lt"/>
                <a:cs typeface="+mj-lt"/>
              </a:rPr>
              <a:t> </a:t>
            </a:r>
            <a:r>
              <a:rPr lang="en-US" sz="1000" dirty="0" err="1">
                <a:ea typeface="+mj-lt"/>
                <a:cs typeface="+mj-lt"/>
              </a:rPr>
              <a:t>beklenen</a:t>
            </a:r>
            <a:r>
              <a:rPr lang="en-US" sz="1000" dirty="0">
                <a:ea typeface="+mj-lt"/>
                <a:cs typeface="+mj-lt"/>
              </a:rPr>
              <a:t> </a:t>
            </a:r>
            <a:r>
              <a:rPr lang="en-US" sz="1000" dirty="0" err="1">
                <a:ea typeface="+mj-lt"/>
                <a:cs typeface="+mj-lt"/>
              </a:rPr>
              <a:t>yükseltme</a:t>
            </a:r>
            <a:r>
              <a:rPr lang="en-US" sz="1000" dirty="0">
                <a:ea typeface="+mj-lt"/>
                <a:cs typeface="+mj-lt"/>
              </a:rPr>
              <a:t> </a:t>
            </a:r>
            <a:r>
              <a:rPr lang="en-US" sz="1000" dirty="0" err="1">
                <a:ea typeface="+mj-lt"/>
                <a:cs typeface="+mj-lt"/>
              </a:rPr>
              <a:t>döngülerinin</a:t>
            </a:r>
            <a:r>
              <a:rPr lang="en-US" sz="1000" dirty="0">
                <a:ea typeface="+mj-lt"/>
                <a:cs typeface="+mj-lt"/>
              </a:rPr>
              <a:t> </a:t>
            </a:r>
            <a:r>
              <a:rPr lang="en-US" sz="1000" dirty="0" err="1">
                <a:ea typeface="+mj-lt"/>
                <a:cs typeface="+mj-lt"/>
              </a:rPr>
              <a:t>başlangıcına</a:t>
            </a:r>
            <a:r>
              <a:rPr lang="en-US" sz="1000" dirty="0">
                <a:ea typeface="+mj-lt"/>
                <a:cs typeface="+mj-lt"/>
              </a:rPr>
              <a:t> </a:t>
            </a:r>
            <a:r>
              <a:rPr lang="en-US" sz="1000" dirty="0" err="1">
                <a:ea typeface="+mj-lt"/>
                <a:cs typeface="+mj-lt"/>
              </a:rPr>
              <a:t>ulaşması</a:t>
            </a:r>
            <a:r>
              <a:rPr lang="en-US" sz="1000" dirty="0">
                <a:ea typeface="+mj-lt"/>
                <a:cs typeface="+mj-lt"/>
              </a:rPr>
              <a:t> </a:t>
            </a:r>
            <a:r>
              <a:rPr lang="en-US" sz="1000" dirty="0" err="1">
                <a:ea typeface="+mj-lt"/>
                <a:cs typeface="+mj-lt"/>
              </a:rPr>
              <a:t>bekleniyor</a:t>
            </a:r>
            <a:r>
              <a:rPr lang="en-US" sz="1000" dirty="0">
                <a:ea typeface="+mj-lt"/>
                <a:cs typeface="+mj-lt"/>
              </a:rPr>
              <a:t>. </a:t>
            </a:r>
            <a:r>
              <a:rPr lang="en-US" sz="1000" dirty="0" err="1">
                <a:ea typeface="+mj-lt"/>
                <a:cs typeface="+mj-lt"/>
              </a:rPr>
              <a:t>Tabii</a:t>
            </a:r>
            <a:r>
              <a:rPr lang="en-US" sz="1000" dirty="0">
                <a:ea typeface="+mj-lt"/>
                <a:cs typeface="+mj-lt"/>
              </a:rPr>
              <a:t> ki, </a:t>
            </a:r>
            <a:r>
              <a:rPr lang="en-US" sz="1000" dirty="0" err="1">
                <a:ea typeface="+mj-lt"/>
                <a:cs typeface="+mj-lt"/>
              </a:rPr>
              <a:t>gerçek</a:t>
            </a:r>
            <a:r>
              <a:rPr lang="en-US" sz="1000" dirty="0">
                <a:ea typeface="+mj-lt"/>
                <a:cs typeface="+mj-lt"/>
              </a:rPr>
              <a:t> </a:t>
            </a:r>
            <a:r>
              <a:rPr lang="en-US" sz="1000" dirty="0" err="1">
                <a:ea typeface="+mj-lt"/>
                <a:cs typeface="+mj-lt"/>
              </a:rPr>
              <a:t>bir</a:t>
            </a:r>
            <a:r>
              <a:rPr lang="en-US" sz="1000" dirty="0">
                <a:ea typeface="+mj-lt"/>
                <a:cs typeface="+mj-lt"/>
              </a:rPr>
              <a:t> </a:t>
            </a:r>
            <a:r>
              <a:rPr lang="en-US" sz="1000" dirty="0" err="1">
                <a:ea typeface="+mj-lt"/>
                <a:cs typeface="+mj-lt"/>
              </a:rPr>
              <a:t>normalliği</a:t>
            </a:r>
            <a:r>
              <a:rPr lang="en-US" sz="1000" dirty="0">
                <a:ea typeface="+mj-lt"/>
                <a:cs typeface="+mj-lt"/>
              </a:rPr>
              <a:t> </a:t>
            </a:r>
            <a:r>
              <a:rPr lang="en-US" sz="1000" dirty="0" err="1">
                <a:ea typeface="+mj-lt"/>
                <a:cs typeface="+mj-lt"/>
              </a:rPr>
              <a:t>engelleyen</a:t>
            </a:r>
            <a:r>
              <a:rPr lang="en-US" sz="1000" dirty="0">
                <a:ea typeface="+mj-lt"/>
                <a:cs typeface="+mj-lt"/>
              </a:rPr>
              <a:t> </a:t>
            </a:r>
            <a:r>
              <a:rPr lang="en-US" sz="1000" dirty="0" err="1">
                <a:ea typeface="+mj-lt"/>
                <a:cs typeface="+mj-lt"/>
              </a:rPr>
              <a:t>büyük</a:t>
            </a:r>
            <a:r>
              <a:rPr lang="en-US" sz="1000" dirty="0">
                <a:ea typeface="+mj-lt"/>
                <a:cs typeface="+mj-lt"/>
              </a:rPr>
              <a:t> </a:t>
            </a:r>
            <a:r>
              <a:rPr lang="en-US" sz="1000" dirty="0" err="1">
                <a:ea typeface="+mj-lt"/>
                <a:cs typeface="+mj-lt"/>
              </a:rPr>
              <a:t>olaylar</a:t>
            </a:r>
            <a:r>
              <a:rPr lang="en-US" sz="1000" dirty="0">
                <a:ea typeface="+mj-lt"/>
                <a:cs typeface="+mj-lt"/>
              </a:rPr>
              <a:t> var; </a:t>
            </a:r>
            <a:r>
              <a:rPr lang="en-US" sz="1000" dirty="0" err="1">
                <a:ea typeface="+mj-lt"/>
                <a:cs typeface="+mj-lt"/>
              </a:rPr>
              <a:t>Ukrayna'da</a:t>
            </a:r>
            <a:r>
              <a:rPr lang="en-US" sz="1000" dirty="0">
                <a:ea typeface="+mj-lt"/>
                <a:cs typeface="+mj-lt"/>
              </a:rPr>
              <a:t> </a:t>
            </a:r>
            <a:r>
              <a:rPr lang="en-US" sz="1000" dirty="0" err="1">
                <a:ea typeface="+mj-lt"/>
                <a:cs typeface="+mj-lt"/>
              </a:rPr>
              <a:t>savaş</a:t>
            </a:r>
            <a:r>
              <a:rPr lang="en-US" sz="1000" dirty="0">
                <a:ea typeface="+mj-lt"/>
                <a:cs typeface="+mj-lt"/>
              </a:rPr>
              <a:t> </a:t>
            </a:r>
            <a:r>
              <a:rPr lang="en-US" sz="1000" dirty="0" err="1">
                <a:ea typeface="+mj-lt"/>
                <a:cs typeface="+mj-lt"/>
              </a:rPr>
              <a:t>devam</a:t>
            </a:r>
            <a:r>
              <a:rPr lang="en-US" sz="1000" dirty="0">
                <a:ea typeface="+mj-lt"/>
                <a:cs typeface="+mj-lt"/>
              </a:rPr>
              <a:t> </a:t>
            </a:r>
            <a:r>
              <a:rPr lang="en-US" sz="1000" dirty="0" err="1">
                <a:ea typeface="+mj-lt"/>
                <a:cs typeface="+mj-lt"/>
              </a:rPr>
              <a:t>ediyor</a:t>
            </a:r>
            <a:r>
              <a:rPr lang="en-US" sz="1000" dirty="0">
                <a:ea typeface="+mj-lt"/>
                <a:cs typeface="+mj-lt"/>
              </a:rPr>
              <a:t> </a:t>
            </a:r>
            <a:r>
              <a:rPr lang="en-US" sz="1000" dirty="0" err="1">
                <a:ea typeface="+mj-lt"/>
                <a:cs typeface="+mj-lt"/>
              </a:rPr>
              <a:t>ve</a:t>
            </a:r>
            <a:r>
              <a:rPr lang="en-US" sz="1000" dirty="0">
                <a:ea typeface="+mj-lt"/>
                <a:cs typeface="+mj-lt"/>
              </a:rPr>
              <a:t> </a:t>
            </a:r>
            <a:r>
              <a:rPr lang="en-US" sz="1000" dirty="0" err="1">
                <a:ea typeface="+mj-lt"/>
                <a:cs typeface="+mj-lt"/>
              </a:rPr>
              <a:t>yapay</a:t>
            </a:r>
            <a:r>
              <a:rPr lang="en-US" sz="1000" dirty="0">
                <a:ea typeface="+mj-lt"/>
                <a:cs typeface="+mj-lt"/>
              </a:rPr>
              <a:t> </a:t>
            </a:r>
            <a:r>
              <a:rPr lang="en-US" sz="1000" dirty="0" err="1">
                <a:ea typeface="+mj-lt"/>
                <a:cs typeface="+mj-lt"/>
              </a:rPr>
              <a:t>zekanın</a:t>
            </a:r>
            <a:r>
              <a:rPr lang="en-US" sz="1000" dirty="0">
                <a:ea typeface="+mj-lt"/>
                <a:cs typeface="+mj-lt"/>
              </a:rPr>
              <a:t> (AI) </a:t>
            </a:r>
            <a:r>
              <a:rPr lang="en-US" sz="1000" dirty="0" err="1">
                <a:ea typeface="+mj-lt"/>
                <a:cs typeface="+mj-lt"/>
              </a:rPr>
              <a:t>kesinlikle</a:t>
            </a:r>
            <a:r>
              <a:rPr lang="en-US" sz="1000" dirty="0">
                <a:ea typeface="+mj-lt"/>
                <a:cs typeface="+mj-lt"/>
              </a:rPr>
              <a:t> her </a:t>
            </a:r>
            <a:r>
              <a:rPr lang="en-US" sz="1000" dirty="0" err="1">
                <a:ea typeface="+mj-lt"/>
                <a:cs typeface="+mj-lt"/>
              </a:rPr>
              <a:t>şeye</a:t>
            </a:r>
            <a:r>
              <a:rPr lang="en-US" sz="1000" dirty="0">
                <a:ea typeface="+mj-lt"/>
                <a:cs typeface="+mj-lt"/>
              </a:rPr>
              <a:t> </a:t>
            </a:r>
            <a:r>
              <a:rPr lang="en-US" sz="1000" dirty="0" err="1">
                <a:ea typeface="+mj-lt"/>
                <a:cs typeface="+mj-lt"/>
              </a:rPr>
              <a:t>uygulanması</a:t>
            </a:r>
            <a:r>
              <a:rPr lang="en-US" sz="1000" dirty="0">
                <a:ea typeface="+mj-lt"/>
                <a:cs typeface="+mj-lt"/>
              </a:rPr>
              <a:t>, her </a:t>
            </a:r>
            <a:r>
              <a:rPr lang="en-US" sz="1000" dirty="0" err="1">
                <a:ea typeface="+mj-lt"/>
                <a:cs typeface="+mj-lt"/>
              </a:rPr>
              <a:t>günün</a:t>
            </a:r>
            <a:r>
              <a:rPr lang="en-US" sz="1000" dirty="0">
                <a:ea typeface="+mj-lt"/>
                <a:cs typeface="+mj-lt"/>
              </a:rPr>
              <a:t> yeni </a:t>
            </a:r>
            <a:r>
              <a:rPr lang="en-US" sz="1000" dirty="0" err="1">
                <a:ea typeface="+mj-lt"/>
                <a:cs typeface="+mj-lt"/>
              </a:rPr>
              <a:t>bir</a:t>
            </a:r>
            <a:r>
              <a:rPr lang="en-US" sz="1000" dirty="0">
                <a:ea typeface="+mj-lt"/>
                <a:cs typeface="+mj-lt"/>
              </a:rPr>
              <a:t> </a:t>
            </a:r>
            <a:r>
              <a:rPr lang="en-US" sz="1000" dirty="0" err="1">
                <a:ea typeface="+mj-lt"/>
                <a:cs typeface="+mj-lt"/>
              </a:rPr>
              <a:t>şey</a:t>
            </a:r>
            <a:r>
              <a:rPr lang="en-US" sz="1000" dirty="0">
                <a:ea typeface="+mj-lt"/>
                <a:cs typeface="+mj-lt"/>
              </a:rPr>
              <a:t> </a:t>
            </a:r>
            <a:r>
              <a:rPr lang="en-US" sz="1000" dirty="0" err="1">
                <a:ea typeface="+mj-lt"/>
                <a:cs typeface="+mj-lt"/>
              </a:rPr>
              <a:t>getirdiği</a:t>
            </a:r>
            <a:r>
              <a:rPr lang="en-US" sz="1000" dirty="0">
                <a:ea typeface="+mj-lt"/>
                <a:cs typeface="+mj-lt"/>
              </a:rPr>
              <a:t> </a:t>
            </a:r>
            <a:r>
              <a:rPr lang="en-US" sz="1000" dirty="0" err="1">
                <a:ea typeface="+mj-lt"/>
                <a:cs typeface="+mj-lt"/>
              </a:rPr>
              <a:t>anlamına</a:t>
            </a:r>
            <a:r>
              <a:rPr lang="en-US" sz="1000" dirty="0">
                <a:ea typeface="+mj-lt"/>
                <a:cs typeface="+mj-lt"/>
              </a:rPr>
              <a:t> </a:t>
            </a:r>
            <a:r>
              <a:rPr lang="en-US" sz="1000" dirty="0" err="1">
                <a:ea typeface="+mj-lt"/>
                <a:cs typeface="+mj-lt"/>
              </a:rPr>
              <a:t>geliyor</a:t>
            </a:r>
            <a:r>
              <a:rPr lang="en-US" sz="1000" dirty="0">
                <a:ea typeface="+mj-lt"/>
                <a:cs typeface="+mj-lt"/>
              </a:rPr>
              <a:t>. </a:t>
            </a:r>
          </a:p>
        </p:txBody>
      </p:sp>
      <p:sp>
        <p:nvSpPr>
          <p:cNvPr id="5" name="Slide Number Placeholder 5">
            <a:extLst>
              <a:ext uri="{FF2B5EF4-FFF2-40B4-BE49-F238E27FC236}">
                <a16:creationId xmlns:a16="http://schemas.microsoft.com/office/drawing/2014/main" id="{6E4D1C2F-BA5A-2BF6-A8ED-ACB5DFADE9A4}"/>
              </a:ext>
            </a:extLst>
          </p:cNvPr>
          <p:cNvSpPr txBox="1">
            <a:spLocks/>
          </p:cNvSpPr>
          <p:nvPr/>
        </p:nvSpPr>
        <p:spPr>
          <a:xfrm>
            <a:off x="608908" y="241591"/>
            <a:ext cx="4211745"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GİRİŞ</a:t>
            </a:r>
            <a:endParaRPr lang="en-US" sz="600" b="1" spc="40">
              <a:solidFill>
                <a:schemeClr val="accent6"/>
              </a:solidFill>
              <a:latin typeface="Poppins" pitchFamily="2" charset="77"/>
              <a:cs typeface="Poppins" pitchFamily="2" charset="77"/>
            </a:endParaRPr>
          </a:p>
        </p:txBody>
      </p:sp>
      <p:sp>
        <p:nvSpPr>
          <p:cNvPr id="10" name="Rounded Rectangle 9">
            <a:extLst>
              <a:ext uri="{FF2B5EF4-FFF2-40B4-BE49-F238E27FC236}">
                <a16:creationId xmlns:a16="http://schemas.microsoft.com/office/drawing/2014/main" id="{39D4E12F-AA3E-2BB9-21E3-1D9886989F9D}"/>
              </a:ext>
            </a:extLst>
          </p:cNvPr>
          <p:cNvSpPr/>
          <p:nvPr/>
        </p:nvSpPr>
        <p:spPr>
          <a:xfrm rot="16200000">
            <a:off x="4742462" y="1721948"/>
            <a:ext cx="737135" cy="4566147"/>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2B168304-1DAE-CF73-1943-0C9485A8781D}"/>
              </a:ext>
            </a:extLst>
          </p:cNvPr>
          <p:cNvSpPr/>
          <p:nvPr/>
        </p:nvSpPr>
        <p:spPr>
          <a:xfrm rot="16200000">
            <a:off x="1529926" y="2843027"/>
            <a:ext cx="768375" cy="3828228"/>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0B44B94A-7E3A-E4AD-705B-61C4ABDBD4A5}"/>
              </a:ext>
            </a:extLst>
          </p:cNvPr>
          <p:cNvSpPr/>
          <p:nvPr/>
        </p:nvSpPr>
        <p:spPr>
          <a:xfrm>
            <a:off x="6672858" y="3641174"/>
            <a:ext cx="718884" cy="7246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73E36EC9-FC0E-5A15-B07A-783D0AE49688}"/>
              </a:ext>
            </a:extLst>
          </p:cNvPr>
          <p:cNvCxnSpPr>
            <a:cxnSpLocks/>
          </p:cNvCxnSpPr>
          <p:nvPr/>
        </p:nvCxnSpPr>
        <p:spPr>
          <a:xfrm>
            <a:off x="7042825" y="4373382"/>
            <a:ext cx="0" cy="577759"/>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486FA64-2E3A-739B-6A9C-A4B51A1F65BB}"/>
              </a:ext>
            </a:extLst>
          </p:cNvPr>
          <p:cNvCxnSpPr>
            <a:cxnSpLocks/>
          </p:cNvCxnSpPr>
          <p:nvPr/>
        </p:nvCxnSpPr>
        <p:spPr>
          <a:xfrm flipH="1">
            <a:off x="5838677" y="4917056"/>
            <a:ext cx="1159333"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37C4B7E-3C8F-31D5-F12B-1EFEC149B6BD}"/>
              </a:ext>
            </a:extLst>
          </p:cNvPr>
          <p:cNvCxnSpPr>
            <a:cxnSpLocks/>
          </p:cNvCxnSpPr>
          <p:nvPr/>
        </p:nvCxnSpPr>
        <p:spPr>
          <a:xfrm>
            <a:off x="5841030" y="4951141"/>
            <a:ext cx="0" cy="5107259"/>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2116672"/>
      </p:ext>
    </p:extLst>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1B2E0FFE-30C3-CEF2-DA22-BCBDCA1A1D37}"/>
              </a:ext>
            </a:extLst>
          </p:cNvPr>
          <p:cNvSpPr/>
          <p:nvPr/>
        </p:nvSpPr>
        <p:spPr>
          <a:xfrm rot="10800000">
            <a:off x="5052446" y="3031065"/>
            <a:ext cx="2719951" cy="7027333"/>
          </a:xfrm>
          <a:prstGeom prst="rect">
            <a:avLst/>
          </a:prstGeom>
          <a:gradFill>
            <a:gsLst>
              <a:gs pos="0">
                <a:schemeClr val="bg1"/>
              </a:gs>
              <a:gs pos="43000">
                <a:srgbClr val="EEEEEE"/>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0CB388D0-D1F6-D262-9883-5060B7B02F42}"/>
              </a:ext>
            </a:extLst>
          </p:cNvPr>
          <p:cNvSpPr/>
          <p:nvPr/>
        </p:nvSpPr>
        <p:spPr>
          <a:xfrm rot="16200000">
            <a:off x="6627286" y="3327380"/>
            <a:ext cx="252711" cy="405150"/>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88738990-CABF-635B-9D07-95F1DEB0D44E}"/>
              </a:ext>
            </a:extLst>
          </p:cNvPr>
          <p:cNvSpPr/>
          <p:nvPr/>
        </p:nvSpPr>
        <p:spPr>
          <a:xfrm rot="16200000">
            <a:off x="6102352" y="2857711"/>
            <a:ext cx="252711" cy="1847870"/>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a:extLst>
              <a:ext uri="{FF2B5EF4-FFF2-40B4-BE49-F238E27FC236}">
                <a16:creationId xmlns:a16="http://schemas.microsoft.com/office/drawing/2014/main" id="{D88FAC77-2E4E-F976-149B-0471A73080B0}"/>
              </a:ext>
            </a:extLst>
          </p:cNvPr>
          <p:cNvSpPr/>
          <p:nvPr/>
        </p:nvSpPr>
        <p:spPr>
          <a:xfrm rot="16200000">
            <a:off x="5836248" y="3377389"/>
            <a:ext cx="252711" cy="1315662"/>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F41034C9-8C98-2265-E741-F70ABA06B349}"/>
              </a:ext>
            </a:extLst>
          </p:cNvPr>
          <p:cNvSpPr/>
          <p:nvPr/>
        </p:nvSpPr>
        <p:spPr>
          <a:xfrm rot="16200000">
            <a:off x="6004136" y="3461596"/>
            <a:ext cx="252711" cy="1651437"/>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A4E02B4E-4ADC-0E28-5E30-950E7A6233E6}"/>
              </a:ext>
            </a:extLst>
          </p:cNvPr>
          <p:cNvSpPr/>
          <p:nvPr/>
        </p:nvSpPr>
        <p:spPr>
          <a:xfrm rot="16200000">
            <a:off x="6235586" y="3482435"/>
            <a:ext cx="252711" cy="2114335"/>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0A6B15D7-52F5-943C-354A-BFC284F199A5}"/>
              </a:ext>
            </a:extLst>
          </p:cNvPr>
          <p:cNvSpPr/>
          <p:nvPr/>
        </p:nvSpPr>
        <p:spPr>
          <a:xfrm rot="16200000">
            <a:off x="5716909" y="4255116"/>
            <a:ext cx="252711" cy="1076977"/>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615A1C12-79FE-5513-7A18-6F8F13B0EE45}"/>
              </a:ext>
            </a:extLst>
          </p:cNvPr>
          <p:cNvCxnSpPr>
            <a:cxnSpLocks/>
          </p:cNvCxnSpPr>
          <p:nvPr/>
        </p:nvCxnSpPr>
        <p:spPr>
          <a:xfrm>
            <a:off x="0" y="490497"/>
            <a:ext cx="605484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1F2FCDF7-256B-237F-4CFF-C8586FAFC45B}"/>
              </a:ext>
            </a:extLst>
          </p:cNvPr>
          <p:cNvGrpSpPr/>
          <p:nvPr/>
        </p:nvGrpSpPr>
        <p:grpSpPr>
          <a:xfrm>
            <a:off x="152766" y="3192085"/>
            <a:ext cx="4687843" cy="1591592"/>
            <a:chOff x="159286" y="3652047"/>
            <a:chExt cx="4687843" cy="1591592"/>
          </a:xfrm>
        </p:grpSpPr>
        <p:sp>
          <p:nvSpPr>
            <p:cNvPr id="19" name="TextBox 18">
              <a:extLst>
                <a:ext uri="{FF2B5EF4-FFF2-40B4-BE49-F238E27FC236}">
                  <a16:creationId xmlns:a16="http://schemas.microsoft.com/office/drawing/2014/main" id="{8AE81F93-A426-CB81-E3A5-1D5A1E7935F0}"/>
                </a:ext>
              </a:extLst>
            </p:cNvPr>
            <p:cNvSpPr txBox="1"/>
            <p:nvPr/>
          </p:nvSpPr>
          <p:spPr>
            <a:xfrm>
              <a:off x="835828" y="3990244"/>
              <a:ext cx="422869" cy="1031821"/>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6600" u="none" strike="noStrike" kern="1200" cap="none" spc="-600" normalizeH="0" baseline="0" noProof="0">
                  <a:ln>
                    <a:noFill/>
                  </a:ln>
                  <a:solidFill>
                    <a:schemeClr val="accent1"/>
                  </a:solidFill>
                  <a:effectLst/>
                  <a:uLnTx/>
                  <a:uFillTx/>
                  <a:latin typeface="Poppins Light" pitchFamily="2" charset="77"/>
                  <a:ea typeface="Arial"/>
                  <a:cs typeface="Poppins Light" pitchFamily="2" charset="77"/>
                  <a:sym typeface="Arial"/>
                </a:rPr>
                <a:t>2</a:t>
              </a:r>
              <a:endParaRPr kumimoji="0" lang="en-US" sz="6600" u="none" strike="noStrike" kern="1200" cap="none" spc="-600" normalizeH="0" baseline="30000" noProof="0">
                <a:ln>
                  <a:noFill/>
                </a:ln>
                <a:solidFill>
                  <a:schemeClr val="accent1"/>
                </a:solidFill>
                <a:effectLst/>
                <a:uLnTx/>
                <a:uFillTx/>
                <a:latin typeface="Poppins Light" pitchFamily="2" charset="77"/>
                <a:ea typeface="Arial"/>
                <a:cs typeface="Poppins Light" pitchFamily="2" charset="77"/>
                <a:sym typeface="Arial"/>
              </a:endParaRPr>
            </a:p>
          </p:txBody>
        </p:sp>
        <p:sp>
          <p:nvSpPr>
            <p:cNvPr id="22" name="Text Placeholder 1">
              <a:extLst>
                <a:ext uri="{FF2B5EF4-FFF2-40B4-BE49-F238E27FC236}">
                  <a16:creationId xmlns:a16="http://schemas.microsoft.com/office/drawing/2014/main" id="{7D93701A-5050-F708-4BBE-CD52FD367990}"/>
                </a:ext>
              </a:extLst>
            </p:cNvPr>
            <p:cNvSpPr txBox="1">
              <a:spLocks/>
            </p:cNvSpPr>
            <p:nvPr/>
          </p:nvSpPr>
          <p:spPr>
            <a:xfrm>
              <a:off x="1402851" y="4059308"/>
              <a:ext cx="3444278" cy="1184331"/>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6350" fontAlgn="base">
                <a:lnSpc>
                  <a:spcPct val="113000"/>
                </a:lnSpc>
                <a:spcAft>
                  <a:spcPts val="800"/>
                </a:spcAft>
                <a:defRPr/>
              </a:pPr>
              <a:r>
                <a:rPr kumimoji="0" lang="en-US" sz="1000" u="none" strike="noStrike" kern="1200" cap="none" spc="0" normalizeH="0" baseline="0" noProof="0" dirty="0">
                  <a:ln>
                    <a:noFill/>
                  </a:ln>
                  <a:effectLst/>
                  <a:uLnTx/>
                  <a:uFillTx/>
                  <a:latin typeface="Georgia"/>
                  <a:cs typeface="Poppins"/>
                  <a:sym typeface="Poppins"/>
                </a:rPr>
                <a:t>Tüketiciler ve reklamverenler arasında Bağlantılı TV (CTV) kullanımı hızla artmakta ve 2023 ile 2028 yılları arasında reklam gelirlerine yıllık bileşik bazda </a:t>
              </a:r>
              <a:r>
                <a:rPr lang="en-US" sz="1000" dirty="0">
                  <a:latin typeface="Georgia"/>
                  <a:cs typeface="Poppins"/>
                </a:rPr>
                <a:t>%10,4 oranında </a:t>
              </a:r>
              <a:r>
                <a:rPr kumimoji="0" lang="en-US" sz="1000" u="none" strike="noStrike" kern="1200" cap="none" spc="0" normalizeH="0" baseline="0" noProof="0" dirty="0">
                  <a:ln>
                    <a:noFill/>
                  </a:ln>
                  <a:effectLst/>
                  <a:uLnTx/>
                  <a:uFillTx/>
                  <a:latin typeface="Georgia"/>
                  <a:cs typeface="Poppins"/>
                  <a:sym typeface="Poppins"/>
                </a:rPr>
                <a:t>katkı sağlamaktadır. Talep üzerine abonelik videolarına (SVOD) yapılan tüketici harcamaları, bu gelirin sadece beşte biri ile üçte biri arasındadır.</a:t>
              </a:r>
              <a:br>
                <a:rPr kumimoji="0" lang="en-US" sz="1000" u="none" strike="noStrike" kern="1200" cap="none" spc="0" normalizeH="0" baseline="0" noProof="0" dirty="0">
                  <a:ln>
                    <a:noFill/>
                  </a:ln>
                  <a:effectLst/>
                  <a:uLnTx/>
                  <a:uFillTx/>
                  <a:latin typeface="Georgia"/>
                  <a:cs typeface="Poppins"/>
                  <a:sym typeface="Poppins"/>
                </a:rPr>
              </a:br>
              <a:r>
                <a:rPr kumimoji="0" lang="tr-TR" sz="1000" u="none" strike="noStrike" kern="1200" cap="none" spc="0" normalizeH="0" baseline="0" noProof="0" dirty="0">
                  <a:ln>
                    <a:noFill/>
                  </a:ln>
                  <a:effectLst/>
                  <a:uLnTx/>
                  <a:uFillTx/>
                  <a:latin typeface="Georgia"/>
                  <a:cs typeface="Poppins"/>
                  <a:sym typeface="Poppins"/>
                </a:rPr>
                <a:t>B</a:t>
              </a:r>
              <a:r>
                <a:rPr kumimoji="0" lang="en-US" sz="1000" u="none" strike="noStrike" kern="1200" cap="none" spc="0" normalizeH="0" baseline="0" noProof="0" dirty="0" err="1">
                  <a:ln>
                    <a:noFill/>
                  </a:ln>
                  <a:effectLst/>
                  <a:uLnTx/>
                  <a:uFillTx/>
                  <a:latin typeface="Georgia"/>
                  <a:cs typeface="Poppins"/>
                  <a:sym typeface="Poppins"/>
                </a:rPr>
                <a:t>üyük</a:t>
              </a:r>
              <a:r>
                <a:rPr kumimoji="0" lang="en-US" sz="1000" u="none" strike="noStrike" kern="1200" cap="none" spc="0" normalizeH="0" baseline="0" noProof="0" dirty="0">
                  <a:ln>
                    <a:noFill/>
                  </a:ln>
                  <a:effectLst/>
                  <a:uLnTx/>
                  <a:uFillTx/>
                  <a:latin typeface="Georgia"/>
                  <a:cs typeface="Poppins"/>
                  <a:sym typeface="Poppins"/>
                </a:rPr>
                <a:t> pazarlardaki toplam video harcamalarının büyük bir kısmını oluşturmaktadır.</a:t>
              </a:r>
              <a:br>
                <a:rPr kumimoji="0" lang="en-US" sz="1000" u="none" strike="noStrike" kern="1200" cap="none" spc="0" normalizeH="0" baseline="0" noProof="0" dirty="0">
                  <a:ln>
                    <a:noFill/>
                  </a:ln>
                  <a:effectLst/>
                  <a:uLnTx/>
                  <a:uFillTx/>
                  <a:latin typeface="Georgia"/>
                  <a:cs typeface="Poppins"/>
                  <a:sym typeface="Poppins"/>
                </a:rPr>
              </a:br>
              <a:r>
                <a:rPr kumimoji="0" lang="tr-TR" sz="1000" u="none" strike="noStrike" kern="1200" cap="none" spc="0" normalizeH="0" baseline="0" noProof="0" dirty="0">
                  <a:ln>
                    <a:noFill/>
                  </a:ln>
                  <a:effectLst/>
                  <a:uLnTx/>
                  <a:uFillTx/>
                  <a:latin typeface="Georgia"/>
                  <a:cs typeface="Poppins"/>
                  <a:sym typeface="Poppins"/>
                </a:rPr>
                <a:t>Y</a:t>
              </a:r>
              <a:r>
                <a:rPr kumimoji="0" lang="en-US" sz="1000" u="none" strike="noStrike" kern="1200" cap="none" spc="0" normalizeH="0" baseline="0" noProof="0" dirty="0" err="1">
                  <a:ln>
                    <a:noFill/>
                  </a:ln>
                  <a:effectLst/>
                  <a:uLnTx/>
                  <a:uFillTx/>
                  <a:latin typeface="Georgia"/>
                  <a:cs typeface="Poppins"/>
                  <a:sym typeface="Poppins"/>
                </a:rPr>
                <a:t>ayın</a:t>
              </a:r>
              <a:r>
                <a:rPr kumimoji="0" lang="en-US" sz="1000" u="none" strike="noStrike" kern="1200" cap="none" spc="0" normalizeH="0" baseline="0" noProof="0" dirty="0">
                  <a:ln>
                    <a:noFill/>
                  </a:ln>
                  <a:effectLst/>
                  <a:uLnTx/>
                  <a:uFillTx/>
                  <a:latin typeface="Georgia"/>
                  <a:cs typeface="Poppins"/>
                  <a:sym typeface="Poppins"/>
                </a:rPr>
                <a:t> sağlayıcılarının abonelikleri artırması için çok fazla alan var.</a:t>
              </a:r>
            </a:p>
            <a:p>
              <a:pPr marL="6350" fontAlgn="base">
                <a:lnSpc>
                  <a:spcPct val="113000"/>
                </a:lnSpc>
                <a:spcAft>
                  <a:spcPts val="800"/>
                </a:spcAft>
                <a:defRPr/>
              </a:pPr>
              <a:endParaRPr kumimoji="0" lang="en-US" sz="1000" u="none" strike="noStrike" kern="1200" cap="none" spc="0" normalizeH="0" baseline="0" noProof="0" dirty="0">
                <a:ln>
                  <a:noFill/>
                </a:ln>
                <a:effectLst/>
                <a:uLnTx/>
                <a:uFillTx/>
                <a:latin typeface="Georgia"/>
                <a:cs typeface="Poppins"/>
                <a:sym typeface="Poppins"/>
              </a:endParaRPr>
            </a:p>
          </p:txBody>
        </p:sp>
        <p:sp>
          <p:nvSpPr>
            <p:cNvPr id="15" name="Freeform 14">
              <a:extLst>
                <a:ext uri="{FF2B5EF4-FFF2-40B4-BE49-F238E27FC236}">
                  <a16:creationId xmlns:a16="http://schemas.microsoft.com/office/drawing/2014/main" id="{058F3EE7-6BD2-E550-E223-29D42A98E834}"/>
                </a:ext>
              </a:extLst>
            </p:cNvPr>
            <p:cNvSpPr/>
            <p:nvPr/>
          </p:nvSpPr>
          <p:spPr>
            <a:xfrm>
              <a:off x="159286" y="3652047"/>
              <a:ext cx="1497656" cy="1492298"/>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chemeClr val="accent1">
                <a:alpha val="4078"/>
              </a:schemeClr>
            </a:solidFill>
            <a:ln w="12700"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p:txBody>
        </p:sp>
      </p:grpSp>
      <p:sp>
        <p:nvSpPr>
          <p:cNvPr id="25" name="Rectangle 24">
            <a:extLst>
              <a:ext uri="{FF2B5EF4-FFF2-40B4-BE49-F238E27FC236}">
                <a16:creationId xmlns:a16="http://schemas.microsoft.com/office/drawing/2014/main" id="{38FA5655-6436-DD27-8E0D-66819E0D5FF2}"/>
              </a:ext>
            </a:extLst>
          </p:cNvPr>
          <p:cNvSpPr/>
          <p:nvPr/>
        </p:nvSpPr>
        <p:spPr>
          <a:xfrm>
            <a:off x="1847" y="1037766"/>
            <a:ext cx="6106510" cy="1828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F8E853FF-9B63-87BD-493C-50CCF0DF3487}"/>
              </a:ext>
            </a:extLst>
          </p:cNvPr>
          <p:cNvGrpSpPr/>
          <p:nvPr/>
        </p:nvGrpSpPr>
        <p:grpSpPr>
          <a:xfrm>
            <a:off x="-334961" y="2206264"/>
            <a:ext cx="4322170" cy="1492298"/>
            <a:chOff x="-335703" y="2703293"/>
            <a:chExt cx="4322170" cy="1492298"/>
          </a:xfrm>
        </p:grpSpPr>
        <p:sp>
          <p:nvSpPr>
            <p:cNvPr id="7" name="Text Placeholder 1">
              <a:extLst>
                <a:ext uri="{FF2B5EF4-FFF2-40B4-BE49-F238E27FC236}">
                  <a16:creationId xmlns:a16="http://schemas.microsoft.com/office/drawing/2014/main" id="{2EE71DA0-CD7A-FFDF-E322-792FFB007E41}"/>
                </a:ext>
              </a:extLst>
            </p:cNvPr>
            <p:cNvSpPr txBox="1">
              <a:spLocks/>
            </p:cNvSpPr>
            <p:nvPr/>
          </p:nvSpPr>
          <p:spPr>
            <a:xfrm>
              <a:off x="903826" y="3160283"/>
              <a:ext cx="3082641" cy="87579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6350" marR="0" lvl="0" defTabSz="777240" rtl="0" eaLnBrk="1" fontAlgn="base" latinLnBrk="0" hangingPunct="1">
                <a:lnSpc>
                  <a:spcPct val="113000"/>
                </a:lnSpc>
                <a:spcBef>
                  <a:spcPts val="0"/>
                </a:spcBef>
                <a:spcAft>
                  <a:spcPts val="800"/>
                </a:spcAft>
                <a:buClrTx/>
                <a:buSzPts val="1100"/>
                <a:tabLst/>
                <a:defRPr/>
              </a:pPr>
              <a:r>
                <a:rPr lang="en-US" sz="1000" u="none" strike="noStrike" kern="1200" cap="none" spc="0" normalizeH="0" baseline="0" noProof="0" dirty="0">
                  <a:ln>
                    <a:noFill/>
                  </a:ln>
                  <a:effectLst/>
                  <a:uLnTx/>
                  <a:uFillTx/>
                  <a:latin typeface="Georgia"/>
                  <a:cs typeface="Poppins"/>
                </a:rPr>
                <a:t>Veri gizliliği, ulusal güvenlik, rekabet ve ifade özgürlüğü ile bağlantılı </a:t>
              </a:r>
              <a:r>
                <a:rPr lang="en-US" sz="1000" u="none" strike="noStrike" kern="1200" cap="none" spc="0" normalizeH="0" baseline="0" noProof="0" dirty="0" err="1">
                  <a:ln>
                    <a:noFill/>
                  </a:ln>
                  <a:effectLst/>
                  <a:uLnTx/>
                  <a:uFillTx/>
                  <a:latin typeface="Georgia"/>
                  <a:cs typeface="Poppins"/>
                </a:rPr>
                <a:t>düzenlemeler</a:t>
              </a:r>
              <a:r>
                <a:rPr lang="en-US" sz="1000" u="none" strike="noStrike" kern="1200" cap="none" spc="0" normalizeH="0" baseline="0" noProof="0" dirty="0">
                  <a:ln>
                    <a:noFill/>
                  </a:ln>
                  <a:effectLst/>
                  <a:uLnTx/>
                  <a:uFillTx/>
                  <a:latin typeface="Georgia"/>
                  <a:cs typeface="Poppins"/>
                </a:rPr>
                <a:t> </a:t>
              </a:r>
              <a:r>
                <a:rPr lang="en-US" sz="1000" u="none" strike="noStrike" kern="1200" cap="none" spc="0" normalizeH="0" baseline="0" noProof="0" dirty="0" err="1">
                  <a:ln>
                    <a:noFill/>
                  </a:ln>
                  <a:effectLst/>
                  <a:uLnTx/>
                  <a:uFillTx/>
                  <a:latin typeface="Georgia"/>
                  <a:cs typeface="Poppins"/>
                </a:rPr>
                <a:t>etkiliyor</a:t>
              </a:r>
              <a:r>
                <a:rPr lang="tr-TR" sz="1000" dirty="0">
                  <a:latin typeface="Georgia"/>
                  <a:cs typeface="Poppins"/>
                </a:rPr>
                <a:t>.</a:t>
              </a:r>
              <a:br>
                <a:rPr lang="en-US" sz="1000" u="none" strike="noStrike" kern="1200" cap="none" spc="0" normalizeH="0" baseline="0" noProof="0" dirty="0">
                  <a:ln>
                    <a:noFill/>
                  </a:ln>
                  <a:effectLst/>
                  <a:uLnTx/>
                  <a:uFillTx/>
                  <a:latin typeface="Georgia"/>
                  <a:cs typeface="Poppins"/>
                </a:rPr>
              </a:br>
              <a:r>
                <a:rPr lang="en-US" sz="1000" u="none" strike="noStrike" kern="1200" cap="none" spc="0" normalizeH="0" baseline="0" noProof="0" dirty="0" err="1">
                  <a:ln>
                    <a:noFill/>
                  </a:ln>
                  <a:effectLst/>
                  <a:uLnTx/>
                  <a:uFillTx/>
                  <a:latin typeface="Georgia"/>
                  <a:cs typeface="Poppins"/>
                </a:rPr>
                <a:t>Büyük</a:t>
              </a:r>
              <a:r>
                <a:rPr lang="tr-TR" sz="1000" u="none" strike="noStrike" kern="1200" cap="none" spc="0" normalizeH="0" baseline="0" noProof="0" dirty="0">
                  <a:ln>
                    <a:noFill/>
                  </a:ln>
                  <a:effectLst/>
                  <a:uLnTx/>
                  <a:uFillTx/>
                  <a:latin typeface="Georgia"/>
                  <a:cs typeface="Poppins"/>
                </a:rPr>
                <a:t> </a:t>
              </a:r>
              <a:r>
                <a:rPr lang="en-US" sz="1000" u="none" strike="noStrike" kern="1200" cap="none" spc="0" normalizeH="0" baseline="0" noProof="0" dirty="0">
                  <a:ln>
                    <a:noFill/>
                  </a:ln>
                  <a:effectLst/>
                  <a:uLnTx/>
                  <a:uFillTx/>
                  <a:latin typeface="Georgia"/>
                  <a:cs typeface="Poppins"/>
                </a:rPr>
                <a:t> teknoloji ve reklam platformları, ancak bunun sektörde düşüşten ziyade hisse değişimleriyle sonuçlanması </a:t>
              </a:r>
              <a:r>
                <a:rPr lang="en-US" sz="1000" u="none" strike="noStrike" kern="1200" cap="none" spc="0" normalizeH="0" baseline="0" noProof="0" dirty="0" err="1">
                  <a:ln>
                    <a:noFill/>
                  </a:ln>
                  <a:effectLst/>
                  <a:uLnTx/>
                  <a:uFillTx/>
                  <a:latin typeface="Georgia"/>
                  <a:cs typeface="Poppins"/>
                </a:rPr>
                <a:t>daha</a:t>
              </a:r>
              <a:r>
                <a:rPr lang="en-US" sz="1000" u="none" strike="noStrike" kern="1200" cap="none" spc="0" normalizeH="0" baseline="0" noProof="0" dirty="0">
                  <a:ln>
                    <a:noFill/>
                  </a:ln>
                  <a:effectLst/>
                  <a:uLnTx/>
                  <a:uFillTx/>
                  <a:latin typeface="Georgia"/>
                  <a:cs typeface="Poppins"/>
                </a:rPr>
                <a:t> </a:t>
              </a:r>
              <a:r>
                <a:rPr lang="en-US" sz="1000" u="none" strike="noStrike" kern="1200" cap="none" spc="0" normalizeH="0" baseline="0" noProof="0" dirty="0" err="1">
                  <a:ln>
                    <a:noFill/>
                  </a:ln>
                  <a:effectLst/>
                  <a:uLnTx/>
                  <a:uFillTx/>
                  <a:latin typeface="Georgia"/>
                  <a:cs typeface="Poppins"/>
                </a:rPr>
                <a:t>muhtemel</a:t>
              </a:r>
              <a:r>
                <a:rPr lang="tr-TR" sz="1000" u="none" strike="noStrike" kern="1200" cap="none" spc="0" normalizeH="0" baseline="0" noProof="0" dirty="0">
                  <a:ln>
                    <a:noFill/>
                  </a:ln>
                  <a:effectLst/>
                  <a:uLnTx/>
                  <a:uFillTx/>
                  <a:latin typeface="Georgia"/>
                  <a:cs typeface="Poppins"/>
                </a:rPr>
                <a:t> görüyor</a:t>
              </a:r>
              <a:r>
                <a:rPr lang="en-US" sz="1000" u="none" strike="noStrike" kern="1200" cap="none" spc="0" normalizeH="0" baseline="0" noProof="0" dirty="0">
                  <a:ln>
                    <a:noFill/>
                  </a:ln>
                  <a:effectLst/>
                  <a:uLnTx/>
                  <a:uFillTx/>
                  <a:latin typeface="Georgia"/>
                  <a:cs typeface="Poppins"/>
                </a:rPr>
                <a:t>. </a:t>
              </a:r>
            </a:p>
          </p:txBody>
        </p:sp>
        <p:sp>
          <p:nvSpPr>
            <p:cNvPr id="18" name="TextBox 17">
              <a:extLst>
                <a:ext uri="{FF2B5EF4-FFF2-40B4-BE49-F238E27FC236}">
                  <a16:creationId xmlns:a16="http://schemas.microsoft.com/office/drawing/2014/main" id="{84B49AA1-1771-1641-F50E-4C10A1CB9E19}"/>
                </a:ext>
              </a:extLst>
            </p:cNvPr>
            <p:cNvSpPr txBox="1"/>
            <p:nvPr/>
          </p:nvSpPr>
          <p:spPr>
            <a:xfrm>
              <a:off x="568910" y="3073533"/>
              <a:ext cx="422869" cy="1031821"/>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kumimoji="0" lang="en-US" sz="6600" u="none" strike="noStrike" kern="1200" cap="none" spc="-600" normalizeH="0" baseline="0" noProof="0">
                  <a:ln>
                    <a:noFill/>
                  </a:ln>
                  <a:solidFill>
                    <a:schemeClr val="accent1"/>
                  </a:solidFill>
                  <a:effectLst/>
                  <a:uLnTx/>
                  <a:uFillTx/>
                  <a:latin typeface="Poppins Light" pitchFamily="2" charset="77"/>
                  <a:ea typeface="Arial"/>
                  <a:cs typeface="Poppins Light" pitchFamily="2" charset="77"/>
                  <a:sym typeface="Arial"/>
                </a:rPr>
                <a:t>1</a:t>
              </a:r>
              <a:endParaRPr kumimoji="0" lang="en-US" sz="6600" u="none" strike="noStrike" kern="1200" cap="none" spc="-600" normalizeH="0" baseline="30000" noProof="0">
                <a:ln>
                  <a:noFill/>
                </a:ln>
                <a:solidFill>
                  <a:schemeClr val="accent1"/>
                </a:solidFill>
                <a:effectLst/>
                <a:uLnTx/>
                <a:uFillTx/>
                <a:latin typeface="Poppins Light" pitchFamily="2" charset="77"/>
                <a:ea typeface="Arial"/>
                <a:cs typeface="Poppins Light" pitchFamily="2" charset="77"/>
                <a:sym typeface="Arial"/>
              </a:endParaRPr>
            </a:p>
          </p:txBody>
        </p:sp>
        <p:sp>
          <p:nvSpPr>
            <p:cNvPr id="11" name="Freeform 10">
              <a:extLst>
                <a:ext uri="{FF2B5EF4-FFF2-40B4-BE49-F238E27FC236}">
                  <a16:creationId xmlns:a16="http://schemas.microsoft.com/office/drawing/2014/main" id="{61715219-894D-050E-EBE6-41E94039BB68}"/>
                </a:ext>
              </a:extLst>
            </p:cNvPr>
            <p:cNvSpPr/>
            <p:nvPr/>
          </p:nvSpPr>
          <p:spPr>
            <a:xfrm>
              <a:off x="-335703" y="2703293"/>
              <a:ext cx="1497656" cy="1492298"/>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chemeClr val="accent1">
                <a:alpha val="4078"/>
              </a:schemeClr>
            </a:solidFill>
            <a:ln w="12700"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p:txBody>
        </p:sp>
      </p:grpSp>
      <p:grpSp>
        <p:nvGrpSpPr>
          <p:cNvPr id="33" name="Group 32">
            <a:extLst>
              <a:ext uri="{FF2B5EF4-FFF2-40B4-BE49-F238E27FC236}">
                <a16:creationId xmlns:a16="http://schemas.microsoft.com/office/drawing/2014/main" id="{9D382322-AEF2-5EB0-FEED-FE6B39015224}"/>
              </a:ext>
            </a:extLst>
          </p:cNvPr>
          <p:cNvGrpSpPr/>
          <p:nvPr/>
        </p:nvGrpSpPr>
        <p:grpSpPr>
          <a:xfrm>
            <a:off x="-429045" y="4953652"/>
            <a:ext cx="4820040" cy="1492298"/>
            <a:chOff x="-113456" y="5293666"/>
            <a:chExt cx="4820040" cy="1492298"/>
          </a:xfrm>
        </p:grpSpPr>
        <p:sp>
          <p:nvSpPr>
            <p:cNvPr id="17" name="Text Placeholder 1">
              <a:extLst>
                <a:ext uri="{FF2B5EF4-FFF2-40B4-BE49-F238E27FC236}">
                  <a16:creationId xmlns:a16="http://schemas.microsoft.com/office/drawing/2014/main" id="{F9B45351-FD90-0A66-BAA7-BFF44E722F10}"/>
                </a:ext>
              </a:extLst>
            </p:cNvPr>
            <p:cNvSpPr txBox="1">
              <a:spLocks/>
            </p:cNvSpPr>
            <p:nvPr/>
          </p:nvSpPr>
          <p:spPr>
            <a:xfrm>
              <a:off x="1213288" y="5696577"/>
              <a:ext cx="3493296" cy="106805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6350" fontAlgn="base">
                <a:lnSpc>
                  <a:spcPct val="113000"/>
                </a:lnSpc>
                <a:spcAft>
                  <a:spcPts val="800"/>
                </a:spcAft>
                <a:defRPr/>
              </a:pPr>
              <a:r>
                <a:rPr kumimoji="0" lang="en-US" sz="1000" u="none" strike="noStrike" kern="1200" cap="none" spc="0" normalizeH="0" baseline="0" noProof="0" dirty="0">
                  <a:ln>
                    <a:noFill/>
                  </a:ln>
                  <a:effectLst/>
                  <a:uLnTx/>
                  <a:uFillTx/>
                  <a:latin typeface="Georgia"/>
                  <a:cs typeface="Poppins"/>
                  <a:sym typeface="Poppins"/>
                </a:rPr>
                <a:t>Perakende </a:t>
              </a:r>
              <a:r>
                <a:rPr kumimoji="0" lang="en-US" sz="1000" u="none" strike="noStrike" kern="1200" cap="none" spc="0" normalizeH="0" baseline="0" noProof="0" dirty="0" err="1">
                  <a:ln>
                    <a:noFill/>
                  </a:ln>
                  <a:effectLst/>
                  <a:uLnTx/>
                  <a:uFillTx/>
                  <a:latin typeface="Georgia"/>
                  <a:cs typeface="Poppins"/>
                  <a:sym typeface="Poppins"/>
                </a:rPr>
                <a:t>medya</a:t>
              </a:r>
              <a:r>
                <a:rPr kumimoji="0" lang="en-US" sz="1000" u="none" strike="noStrike" kern="1200" cap="none" spc="0" normalizeH="0" baseline="0" noProof="0" dirty="0">
                  <a:ln>
                    <a:noFill/>
                  </a:ln>
                  <a:effectLst/>
                  <a:uLnTx/>
                  <a:uFillTx/>
                  <a:latin typeface="Georgia"/>
                  <a:cs typeface="Poppins"/>
                  <a:sym typeface="Poppins"/>
                </a:rPr>
                <a:t>, 2023'te </a:t>
              </a:r>
              <a:r>
                <a:rPr lang="en-US" sz="1000" dirty="0" err="1">
                  <a:latin typeface="Georgia"/>
                  <a:cs typeface="Poppins"/>
                </a:rPr>
                <a:t>en</a:t>
              </a:r>
              <a:r>
                <a:rPr lang="en-US" sz="1000" dirty="0">
                  <a:latin typeface="Georgia"/>
                  <a:cs typeface="Poppins"/>
                </a:rPr>
                <a:t> </a:t>
              </a:r>
              <a:r>
                <a:rPr lang="en-US" sz="1000" dirty="0" err="1">
                  <a:latin typeface="Georgia"/>
                  <a:cs typeface="Poppins"/>
                </a:rPr>
                <a:t>hızlı</a:t>
              </a:r>
              <a:r>
                <a:rPr lang="en-US" sz="1000" dirty="0">
                  <a:latin typeface="Georgia"/>
                  <a:cs typeface="Poppins"/>
                </a:rPr>
                <a:t> </a:t>
              </a:r>
              <a:r>
                <a:rPr kumimoji="0" lang="en-US" sz="1000" u="none" strike="noStrike" kern="1200" cap="none" spc="0" normalizeH="0" baseline="0" noProof="0" dirty="0" err="1">
                  <a:ln>
                    <a:noFill/>
                  </a:ln>
                  <a:effectLst/>
                  <a:uLnTx/>
                  <a:uFillTx/>
                  <a:latin typeface="Georgia"/>
                  <a:cs typeface="Poppins"/>
                  <a:sym typeface="Poppins"/>
                </a:rPr>
                <a:t>büyüyen</a:t>
              </a:r>
              <a:r>
                <a:rPr kumimoji="0" lang="en-US" sz="1000" u="none" strike="noStrike" kern="1200" cap="none" spc="0" normalizeH="0" baseline="0" noProof="0" dirty="0">
                  <a:ln>
                    <a:noFill/>
                  </a:ln>
                  <a:effectLst/>
                  <a:uLnTx/>
                  <a:uFillTx/>
                  <a:latin typeface="Georgia"/>
                  <a:cs typeface="Poppins"/>
                  <a:sym typeface="Poppins"/>
                </a:rPr>
                <a:t> </a:t>
              </a:r>
              <a:r>
                <a:rPr lang="en-US" sz="1000" dirty="0" err="1">
                  <a:latin typeface="Georgia"/>
                  <a:cs typeface="Poppins"/>
                </a:rPr>
                <a:t>üçüncü</a:t>
              </a:r>
              <a:r>
                <a:rPr lang="en-US" sz="1000" dirty="0">
                  <a:latin typeface="Georgia"/>
                  <a:cs typeface="Poppins"/>
                </a:rPr>
                <a:t> </a:t>
              </a:r>
              <a:r>
                <a:rPr kumimoji="0" lang="en-US" sz="1000" u="none" strike="noStrike" kern="1200" cap="none" spc="0" normalizeH="0" baseline="0" noProof="0" dirty="0" err="1">
                  <a:ln>
                    <a:noFill/>
                  </a:ln>
                  <a:effectLst/>
                  <a:uLnTx/>
                  <a:uFillTx/>
                  <a:latin typeface="Georgia"/>
                  <a:cs typeface="Poppins"/>
                  <a:sym typeface="Poppins"/>
                </a:rPr>
                <a:t>reklam</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kanalıdır</a:t>
              </a:r>
              <a:r>
                <a:rPr kumimoji="0" lang="en-US" sz="1000" u="none" strike="noStrike" kern="1200" cap="none" spc="0" normalizeH="0" baseline="0" noProof="0" dirty="0">
                  <a:ln>
                    <a:noFill/>
                  </a:ln>
                  <a:effectLst/>
                  <a:uLnTx/>
                  <a:uFillTx/>
                  <a:latin typeface="Georgia"/>
                  <a:cs typeface="Poppins"/>
                  <a:sym typeface="Poppins"/>
                </a:rPr>
                <a:t> (</a:t>
              </a:r>
              <a:r>
                <a:rPr lang="en-US" sz="1000" dirty="0" err="1">
                  <a:latin typeface="Georgia"/>
                  <a:cs typeface="Poppins"/>
                </a:rPr>
                <a:t>dijital</a:t>
              </a:r>
              <a:r>
                <a:rPr lang="en-US" sz="1000" dirty="0">
                  <a:latin typeface="Georgia"/>
                  <a:cs typeface="Poppins"/>
                </a:rPr>
                <a:t> </a:t>
              </a:r>
              <a:r>
                <a:rPr kumimoji="0" lang="en-US" sz="1000" u="none" strike="noStrike" kern="1200" cap="none" spc="0" normalizeH="0" baseline="0" noProof="0" dirty="0">
                  <a:ln>
                    <a:noFill/>
                  </a:ln>
                  <a:effectLst/>
                  <a:uLnTx/>
                  <a:uFillTx/>
                  <a:latin typeface="Georgia"/>
                  <a:cs typeface="Poppins"/>
                  <a:sym typeface="Poppins"/>
                </a:rPr>
                <a:t>OOH </a:t>
              </a:r>
              <a:r>
                <a:rPr lang="en-US" sz="1000" dirty="0">
                  <a:latin typeface="Georgia"/>
                  <a:cs typeface="Poppins"/>
                </a:rPr>
                <a:t>ve </a:t>
              </a:r>
              <a:r>
                <a:rPr lang="en-US" sz="1000" dirty="0" err="1">
                  <a:latin typeface="Georgia"/>
                  <a:cs typeface="Poppins"/>
                </a:rPr>
                <a:t>CTV'nin</a:t>
              </a:r>
              <a:r>
                <a:rPr lang="en-US" sz="1000" dirty="0">
                  <a:latin typeface="Georgia"/>
                  <a:cs typeface="Poppins"/>
                </a:rPr>
                <a:t> </a:t>
              </a:r>
              <a:r>
                <a:rPr lang="en-US" sz="1000" dirty="0" err="1">
                  <a:latin typeface="Georgia"/>
                  <a:cs typeface="Poppins"/>
                </a:rPr>
                <a:t>ardından</a:t>
              </a:r>
              <a:r>
                <a:rPr lang="en-US" sz="1000" dirty="0">
                  <a:latin typeface="Georgia"/>
                  <a:cs typeface="Poppins"/>
                </a:rPr>
                <a:t>, </a:t>
              </a:r>
              <a:r>
                <a:rPr lang="en-US" sz="1000" dirty="0" err="1">
                  <a:latin typeface="Georgia"/>
                  <a:cs typeface="Poppins"/>
                </a:rPr>
                <a:t>ancak</a:t>
              </a:r>
              <a:r>
                <a:rPr lang="en-US" sz="1000" dirty="0">
                  <a:latin typeface="Georgia"/>
                  <a:cs typeface="Poppins"/>
                </a:rPr>
                <a:t> </a:t>
              </a:r>
              <a:r>
                <a:rPr lang="en-US" sz="1000" dirty="0" err="1">
                  <a:latin typeface="Georgia"/>
                  <a:cs typeface="Poppins"/>
                </a:rPr>
                <a:t>bu</a:t>
              </a:r>
              <a:r>
                <a:rPr lang="en-US" sz="1000" dirty="0">
                  <a:latin typeface="Georgia"/>
                  <a:cs typeface="Poppins"/>
                </a:rPr>
                <a:t> </a:t>
              </a:r>
              <a:r>
                <a:rPr lang="en-US" sz="1000" dirty="0" err="1">
                  <a:latin typeface="Georgia"/>
                  <a:cs typeface="Poppins"/>
                </a:rPr>
                <a:t>kanalların</a:t>
              </a:r>
              <a:r>
                <a:rPr lang="en-US" sz="1000" dirty="0">
                  <a:latin typeface="Georgia"/>
                  <a:cs typeface="Poppins"/>
                </a:rPr>
                <a:t> </a:t>
              </a:r>
              <a:r>
                <a:rPr lang="en-US" sz="1000" dirty="0" err="1">
                  <a:latin typeface="Georgia"/>
                  <a:cs typeface="Poppins"/>
                </a:rPr>
                <a:t>büyüklüğü</a:t>
              </a:r>
              <a:r>
                <a:rPr lang="en-US" sz="1000" dirty="0">
                  <a:latin typeface="Georgia"/>
                  <a:cs typeface="Poppins"/>
                </a:rPr>
                <a:t> </a:t>
              </a:r>
              <a:r>
                <a:rPr lang="en-US" sz="1000" dirty="0" err="1">
                  <a:latin typeface="Georgia"/>
                  <a:cs typeface="Poppins"/>
                </a:rPr>
                <a:t>çok</a:t>
              </a:r>
              <a:r>
                <a:rPr lang="en-US" sz="1000" dirty="0">
                  <a:latin typeface="Georgia"/>
                  <a:cs typeface="Poppins"/>
                </a:rPr>
                <a:t> </a:t>
              </a:r>
              <a:r>
                <a:rPr lang="en-US" sz="1000" dirty="0" err="1">
                  <a:latin typeface="Georgia"/>
                  <a:cs typeface="Poppins"/>
                </a:rPr>
                <a:t>daha</a:t>
              </a:r>
              <a:r>
                <a:rPr lang="en-US" sz="1000" dirty="0">
                  <a:latin typeface="Georgia"/>
                  <a:cs typeface="Poppins"/>
                </a:rPr>
                <a:t> </a:t>
              </a:r>
              <a:r>
                <a:rPr lang="en-US" sz="1000" dirty="0" err="1">
                  <a:latin typeface="Georgia"/>
                  <a:cs typeface="Poppins"/>
                </a:rPr>
                <a:t>küçüktür</a:t>
              </a:r>
              <a:r>
                <a:rPr lang="en-US" sz="1000" dirty="0">
                  <a:latin typeface="Georgia"/>
                  <a:cs typeface="Poppins"/>
                </a:rPr>
                <a:t>). </a:t>
              </a:r>
              <a:r>
                <a:rPr kumimoji="0" lang="en-US" sz="1000" u="none" strike="noStrike" kern="1200" cap="none" spc="0" normalizeH="0" baseline="0" noProof="0" dirty="0" err="1">
                  <a:ln>
                    <a:noFill/>
                  </a:ln>
                  <a:effectLst/>
                  <a:uLnTx/>
                  <a:uFillTx/>
                  <a:latin typeface="Georgia"/>
                  <a:cs typeface="Poppins"/>
                  <a:sym typeface="Poppins"/>
                </a:rPr>
                <a:t>Artık</a:t>
              </a:r>
              <a:r>
                <a:rPr kumimoji="0" lang="en-US" sz="1000" u="none" strike="noStrike" kern="1200" cap="none" spc="0" normalizeH="0" baseline="0" noProof="0" dirty="0">
                  <a:ln>
                    <a:noFill/>
                  </a:ln>
                  <a:effectLst/>
                  <a:uLnTx/>
                  <a:uFillTx/>
                  <a:latin typeface="Georgia"/>
                  <a:cs typeface="Poppins"/>
                  <a:sym typeface="Poppins"/>
                </a:rPr>
                <a:t> son </a:t>
              </a:r>
              <a:r>
                <a:rPr kumimoji="0" lang="en-US" sz="1000" u="none" strike="noStrike" kern="1200" cap="none" spc="0" normalizeH="0" baseline="0" noProof="0" dirty="0" err="1">
                  <a:ln>
                    <a:noFill/>
                  </a:ln>
                  <a:effectLst/>
                  <a:uLnTx/>
                  <a:uFillTx/>
                  <a:latin typeface="Georgia"/>
                  <a:cs typeface="Poppins"/>
                  <a:sym typeface="Poppins"/>
                </a:rPr>
                <a:t>kilometre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dağıtım</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hizmetlerinden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elde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edilen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reklam</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gelirlerini</a:t>
              </a:r>
              <a:r>
                <a:rPr kumimoji="0" lang="en-US" sz="1000" u="none" strike="noStrike" kern="1200" cap="none" spc="0" normalizeH="0" baseline="0" noProof="0" dirty="0">
                  <a:ln>
                    <a:noFill/>
                  </a:ln>
                  <a:effectLst/>
                  <a:uLnTx/>
                  <a:uFillTx/>
                  <a:latin typeface="Georgia"/>
                  <a:cs typeface="Poppins"/>
                  <a:sym typeface="Poppins"/>
                </a:rPr>
                <a:t> de </a:t>
              </a:r>
              <a:r>
                <a:rPr kumimoji="0" lang="en-US" sz="1000" u="none" strike="noStrike" kern="1200" cap="none" spc="0" normalizeH="0" baseline="0" noProof="0" dirty="0" err="1">
                  <a:ln>
                    <a:noFill/>
                  </a:ln>
                  <a:effectLst/>
                  <a:uLnTx/>
                  <a:uFillTx/>
                  <a:latin typeface="Georgia"/>
                  <a:cs typeface="Poppins"/>
                  <a:sym typeface="Poppins"/>
                </a:rPr>
                <a:t>içerecek</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şekilde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tanımladığımız</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perakende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medya</a:t>
              </a:r>
              <a:r>
                <a:rPr kumimoji="0" lang="en-US" sz="1000" u="none" strike="noStrike" kern="1200" cap="none" spc="0" normalizeH="0" baseline="0" noProof="0" dirty="0">
                  <a:ln>
                    <a:noFill/>
                  </a:ln>
                  <a:effectLst/>
                  <a:uLnTx/>
                  <a:uFillTx/>
                  <a:latin typeface="Georgia"/>
                  <a:cs typeface="Poppins"/>
                  <a:sym typeface="Poppins"/>
                </a:rPr>
                <a:t>, 2023 </a:t>
              </a:r>
              <a:r>
                <a:rPr kumimoji="0" lang="en-US" sz="1000" u="none" strike="noStrike" kern="1200" cap="none" spc="0" normalizeH="0" baseline="0" noProof="0" dirty="0" err="1">
                  <a:ln>
                    <a:noFill/>
                  </a:ln>
                  <a:effectLst/>
                  <a:uLnTx/>
                  <a:uFillTx/>
                  <a:latin typeface="Georgia"/>
                  <a:cs typeface="Poppins"/>
                  <a:sym typeface="Poppins"/>
                </a:rPr>
                <a:t>yılında</a:t>
              </a:r>
              <a:r>
                <a:rPr kumimoji="0" lang="en-US" sz="1000" u="none" strike="noStrike" kern="1200" cap="none" spc="0" normalizeH="0" baseline="0" noProof="0" dirty="0">
                  <a:ln>
                    <a:noFill/>
                  </a:ln>
                  <a:effectLst/>
                  <a:uLnTx/>
                  <a:uFillTx/>
                  <a:latin typeface="Georgia"/>
                  <a:cs typeface="Poppins"/>
                  <a:sym typeface="Poppins"/>
                </a:rPr>
                <a:t> </a:t>
              </a:r>
              <a:r>
                <a:rPr lang="en-US" sz="1000" dirty="0">
                  <a:latin typeface="Georgia"/>
                  <a:cs typeface="Poppins"/>
                </a:rPr>
                <a:t>%9,9 </a:t>
              </a:r>
              <a:r>
                <a:rPr kumimoji="0" lang="en-US" sz="1000" u="none" strike="noStrike" kern="1200" cap="none" spc="0" normalizeH="0" baseline="0" noProof="0" dirty="0" err="1">
                  <a:ln>
                    <a:noFill/>
                  </a:ln>
                  <a:effectLst/>
                  <a:uLnTx/>
                  <a:uFillTx/>
                  <a:latin typeface="Georgia"/>
                  <a:cs typeface="Poppins"/>
                  <a:sym typeface="Poppins"/>
                </a:rPr>
                <a:t>büyüyerek</a:t>
              </a:r>
              <a:r>
                <a:rPr kumimoji="0" lang="en-US" sz="1000" u="none" strike="noStrike" kern="1200" cap="none" spc="0" normalizeH="0" baseline="0" noProof="0" dirty="0">
                  <a:ln>
                    <a:noFill/>
                  </a:ln>
                  <a:effectLst/>
                  <a:uLnTx/>
                  <a:uFillTx/>
                  <a:latin typeface="Georgia"/>
                  <a:cs typeface="Poppins"/>
                  <a:sym typeface="Poppins"/>
                </a:rPr>
                <a:t> 125,</a:t>
              </a:r>
              <a:r>
                <a:rPr lang="en-US" sz="1000" dirty="0">
                  <a:latin typeface="Georgia"/>
                  <a:cs typeface="Poppins"/>
                </a:rPr>
                <a:t>7 </a:t>
              </a:r>
              <a:r>
                <a:rPr kumimoji="0" lang="en-US" sz="1000" u="none" strike="noStrike" kern="1200" cap="none" spc="0" normalizeH="0" baseline="0" noProof="0" dirty="0" err="1">
                  <a:ln>
                    <a:noFill/>
                  </a:ln>
                  <a:effectLst/>
                  <a:uLnTx/>
                  <a:uFillTx/>
                  <a:latin typeface="Georgia"/>
                  <a:cs typeface="Poppins"/>
                  <a:sym typeface="Poppins"/>
                </a:rPr>
                <a:t>milyar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dolara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ulaşacak</a:t>
              </a:r>
              <a:r>
                <a:rPr kumimoji="0" lang="en-US" sz="1000" u="none" strike="noStrike" kern="1200" cap="none" spc="0" normalizeH="0" baseline="0" noProof="0" dirty="0">
                  <a:ln>
                    <a:noFill/>
                  </a:ln>
                  <a:effectLst/>
                  <a:uLnTx/>
                  <a:uFillTx/>
                  <a:latin typeface="Georgia"/>
                  <a:cs typeface="Poppins"/>
                  <a:sym typeface="Poppins"/>
                </a:rPr>
                <a:t> ve </a:t>
              </a:r>
              <a:br>
                <a:rPr kumimoji="0" lang="en-US" sz="1000" u="none" strike="noStrike" kern="1200" cap="none" spc="0" normalizeH="0" baseline="0" noProof="0" dirty="0">
                  <a:ln>
                    <a:noFill/>
                  </a:ln>
                  <a:effectLst/>
                  <a:uLnTx/>
                  <a:uFillTx/>
                  <a:latin typeface="Georgia"/>
                  <a:cs typeface="Poppins"/>
                  <a:sym typeface="Poppins"/>
                </a:rPr>
              </a:br>
              <a:r>
                <a:rPr kumimoji="0" lang="en-US" sz="1000" u="none" strike="noStrike" kern="1200" cap="none" spc="0" normalizeH="0" baseline="0" noProof="0" dirty="0">
                  <a:ln>
                    <a:noFill/>
                  </a:ln>
                  <a:effectLst/>
                  <a:uLnTx/>
                  <a:uFillTx/>
                  <a:latin typeface="Georgia"/>
                  <a:cs typeface="Poppins"/>
                  <a:sym typeface="Poppins"/>
                </a:rPr>
                <a:t>2028'de TV </a:t>
              </a:r>
              <a:r>
                <a:rPr kumimoji="0" lang="en-US" sz="1000" u="none" strike="noStrike" kern="1200" cap="none" spc="0" normalizeH="0" baseline="0" noProof="0" dirty="0" err="1">
                  <a:ln>
                    <a:noFill/>
                  </a:ln>
                  <a:effectLst/>
                  <a:uLnTx/>
                  <a:uFillTx/>
                  <a:latin typeface="Georgia"/>
                  <a:cs typeface="Poppins"/>
                  <a:sym typeface="Poppins"/>
                </a:rPr>
                <a:t>gelirini</a:t>
              </a:r>
              <a:r>
                <a:rPr kumimoji="0" lang="en-US" sz="1000" u="none" strike="noStrike" kern="1200" cap="none" spc="0" normalizeH="0" baseline="0" noProof="0" dirty="0">
                  <a:ln>
                    <a:noFill/>
                  </a:ln>
                  <a:effectLst/>
                  <a:uLnTx/>
                  <a:uFillTx/>
                  <a:latin typeface="Georgia"/>
                  <a:cs typeface="Poppins"/>
                  <a:sym typeface="Poppins"/>
                </a:rPr>
                <a:t> (CTV </a:t>
              </a:r>
              <a:r>
                <a:rPr kumimoji="0" lang="en-US" sz="1000" u="none" strike="noStrike" kern="1200" cap="none" spc="0" normalizeH="0" baseline="0" noProof="0" dirty="0" err="1">
                  <a:ln>
                    <a:noFill/>
                  </a:ln>
                  <a:effectLst/>
                  <a:uLnTx/>
                  <a:uFillTx/>
                  <a:latin typeface="Georgia"/>
                  <a:cs typeface="Poppins"/>
                  <a:sym typeface="Poppins"/>
                </a:rPr>
                <a:t>dahil</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aşacağı</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tahmin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edilmektedir</a:t>
              </a:r>
              <a:r>
                <a:rPr lang="en-US" sz="1000" dirty="0">
                  <a:latin typeface="Georgia"/>
                  <a:cs typeface="Poppins"/>
                </a:rPr>
                <a:t>. </a:t>
              </a:r>
              <a:endParaRPr kumimoji="0" lang="en-US" sz="1000" u="none" strike="noStrike" kern="1200" cap="none" spc="0" normalizeH="0" baseline="0" noProof="0" dirty="0">
                <a:ln>
                  <a:noFill/>
                </a:ln>
                <a:effectLst/>
                <a:uLnTx/>
                <a:uFillTx/>
                <a:latin typeface="Georgia"/>
                <a:cs typeface="Poppins"/>
                <a:sym typeface="Poppins"/>
              </a:endParaRPr>
            </a:p>
          </p:txBody>
        </p:sp>
        <p:sp>
          <p:nvSpPr>
            <p:cNvPr id="20" name="TextBox 19">
              <a:extLst>
                <a:ext uri="{FF2B5EF4-FFF2-40B4-BE49-F238E27FC236}">
                  <a16:creationId xmlns:a16="http://schemas.microsoft.com/office/drawing/2014/main" id="{B64F33D8-772E-DF31-D708-8B4C1DFB2AD7}"/>
                </a:ext>
              </a:extLst>
            </p:cNvPr>
            <p:cNvSpPr txBox="1"/>
            <p:nvPr/>
          </p:nvSpPr>
          <p:spPr>
            <a:xfrm>
              <a:off x="651677" y="5647054"/>
              <a:ext cx="422869" cy="1031821"/>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lang="en-US" sz="6600" spc="-600">
                  <a:solidFill>
                    <a:schemeClr val="accent1"/>
                  </a:solidFill>
                  <a:latin typeface="Poppins Light" pitchFamily="2" charset="77"/>
                  <a:ea typeface="Arial"/>
                  <a:cs typeface="Poppins Light" pitchFamily="2" charset="77"/>
                  <a:sym typeface="Arial"/>
                </a:rPr>
                <a:t>3</a:t>
              </a:r>
              <a:endParaRPr kumimoji="0" lang="en-US" sz="6600" u="none" strike="noStrike" kern="1200" cap="none" spc="-600" normalizeH="0" baseline="30000" noProof="0">
                <a:ln>
                  <a:noFill/>
                </a:ln>
                <a:solidFill>
                  <a:schemeClr val="accent1"/>
                </a:solidFill>
                <a:effectLst/>
                <a:uLnTx/>
                <a:uFillTx/>
                <a:latin typeface="Poppins Light" pitchFamily="2" charset="77"/>
                <a:ea typeface="Arial"/>
                <a:cs typeface="Poppins Light" pitchFamily="2" charset="77"/>
                <a:sym typeface="Arial"/>
              </a:endParaRPr>
            </a:p>
          </p:txBody>
        </p:sp>
        <p:sp>
          <p:nvSpPr>
            <p:cNvPr id="13" name="Freeform 12">
              <a:extLst>
                <a:ext uri="{FF2B5EF4-FFF2-40B4-BE49-F238E27FC236}">
                  <a16:creationId xmlns:a16="http://schemas.microsoft.com/office/drawing/2014/main" id="{4D9AA722-863A-FFBF-6AD2-FFB856B34300}"/>
                </a:ext>
              </a:extLst>
            </p:cNvPr>
            <p:cNvSpPr/>
            <p:nvPr/>
          </p:nvSpPr>
          <p:spPr>
            <a:xfrm>
              <a:off x="-113456" y="5293666"/>
              <a:ext cx="1497656" cy="1492298"/>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chemeClr val="accent1">
                <a:alpha val="4078"/>
              </a:schemeClr>
            </a:solidFill>
            <a:ln w="12700"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p:txBody>
        </p:sp>
      </p:grpSp>
      <p:sp>
        <p:nvSpPr>
          <p:cNvPr id="30" name="Text Placeholder 1">
            <a:extLst>
              <a:ext uri="{FF2B5EF4-FFF2-40B4-BE49-F238E27FC236}">
                <a16:creationId xmlns:a16="http://schemas.microsoft.com/office/drawing/2014/main" id="{DC7B9797-E2B0-07E1-4285-EDE3D1D05E78}"/>
              </a:ext>
            </a:extLst>
          </p:cNvPr>
          <p:cNvSpPr txBox="1">
            <a:spLocks/>
          </p:cNvSpPr>
          <p:nvPr/>
        </p:nvSpPr>
        <p:spPr>
          <a:xfrm>
            <a:off x="76606" y="759293"/>
            <a:ext cx="5839039" cy="116304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gn="just">
              <a:lnSpc>
                <a:spcPct val="113000"/>
              </a:lnSpc>
              <a:defRPr/>
            </a:pPr>
            <a:r>
              <a:rPr kumimoji="0" lang="tr-TR"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S</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ürekli</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endişe</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ve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merak</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ortamında</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lang="tr-TR" sz="1400" dirty="0">
                <a:solidFill>
                  <a:schemeClr val="accent1"/>
                </a:solidFill>
                <a:latin typeface="Poppins Light" pitchFamily="2" charset="77"/>
                <a:cs typeface="Poppins Light" pitchFamily="2" charset="77"/>
              </a:rPr>
              <a:t>global</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reklam</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gelirlerinin</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Aralık</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2022'deki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tahminimizle</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lang="en-US" sz="1400" dirty="0" err="1">
                <a:solidFill>
                  <a:schemeClr val="accent1"/>
                </a:solidFill>
                <a:latin typeface="Poppins Light" pitchFamily="2" charset="77"/>
                <a:cs typeface="Poppins Light" pitchFamily="2" charset="77"/>
              </a:rPr>
              <a:t>tutarlı</a:t>
            </a:r>
            <a:r>
              <a:rPr lang="en-US" sz="1400" dirty="0">
                <a:solidFill>
                  <a:schemeClr val="accent1"/>
                </a:solidFill>
                <a:latin typeface="Poppins Light" pitchFamily="2" charset="77"/>
                <a:cs typeface="Poppins Light" pitchFamily="2" charset="77"/>
              </a:rPr>
              <a:t> </a:t>
            </a:r>
            <a:r>
              <a:rPr lang="en-US" sz="1400" dirty="0" err="1">
                <a:solidFill>
                  <a:schemeClr val="accent1"/>
                </a:solidFill>
                <a:latin typeface="Poppins Light" pitchFamily="2" charset="77"/>
                <a:cs typeface="Poppins Light" pitchFamily="2" charset="77"/>
              </a:rPr>
              <a:t>olarak</a:t>
            </a:r>
            <a:r>
              <a:rPr lang="en-US" sz="1400" dirty="0">
                <a:solidFill>
                  <a:schemeClr val="accent1"/>
                </a:solidFill>
                <a:latin typeface="Poppins Light" pitchFamily="2" charset="77"/>
                <a:cs typeface="Poppins Light" pitchFamily="2" charset="77"/>
              </a:rPr>
              <a:t> </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%5,9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oranında</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artmasını</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bekliyoruz</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lang="tr-TR" sz="1400" dirty="0">
                <a:solidFill>
                  <a:schemeClr val="accent1"/>
                </a:solidFill>
                <a:latin typeface="Poppins Light" pitchFamily="2" charset="77"/>
                <a:cs typeface="Poppins Light" pitchFamily="2" charset="77"/>
              </a:rPr>
              <a:t>Global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reklamcılık</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2023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yılında</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ABD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siyasi</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reklamcılığı</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hariç</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toplam</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874,</a:t>
            </a:r>
            <a:r>
              <a:rPr lang="en-US" sz="1400" dirty="0">
                <a:solidFill>
                  <a:schemeClr val="accent1"/>
                </a:solidFill>
                <a:latin typeface="Poppins Light" pitchFamily="2" charset="77"/>
                <a:cs typeface="Poppins Light" pitchFamily="2" charset="77"/>
              </a:rPr>
              <a:t>5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milyar</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dolar</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olacak</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Temel</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itici</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güçler</a:t>
            </a:r>
            <a:b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b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özellikle</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reklam</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büyümesi</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ilerleyen</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sayfalarda</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ayrıntılı</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olarak</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ele</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14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alınmaktadır</a:t>
            </a:r>
            <a:r>
              <a:rPr kumimoji="0" lang="en-US" sz="14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endParaRPr lang="en-US" dirty="0">
              <a:solidFill>
                <a:schemeClr val="accent1"/>
              </a:solidFill>
              <a:latin typeface="Poppins Light" pitchFamily="2" charset="77"/>
              <a:cs typeface="Poppins Light" pitchFamily="2" charset="77"/>
            </a:endParaRPr>
          </a:p>
        </p:txBody>
      </p:sp>
      <p:sp>
        <p:nvSpPr>
          <p:cNvPr id="5" name="TextBox 4">
            <a:extLst>
              <a:ext uri="{FF2B5EF4-FFF2-40B4-BE49-F238E27FC236}">
                <a16:creationId xmlns:a16="http://schemas.microsoft.com/office/drawing/2014/main" id="{94E6A9D8-B6C0-7711-6CF0-E91480454E43}"/>
              </a:ext>
            </a:extLst>
          </p:cNvPr>
          <p:cNvSpPr txBox="1"/>
          <p:nvPr/>
        </p:nvSpPr>
        <p:spPr>
          <a:xfrm>
            <a:off x="5325771" y="3343829"/>
            <a:ext cx="1989986" cy="6024213"/>
          </a:xfrm>
          <a:prstGeom prst="rect">
            <a:avLst/>
          </a:prstGeom>
          <a:noFill/>
        </p:spPr>
        <p:txBody>
          <a:bodyPr wrap="square" lIns="91440" tIns="45720" rIns="91440" bIns="45720" anchor="t">
            <a:spAutoFit/>
          </a:bodyPr>
          <a:lstStyle/>
          <a:p>
            <a:pPr>
              <a:lnSpc>
                <a:spcPct val="120000"/>
              </a:lnSpc>
              <a:defRPr/>
            </a:pPr>
            <a:r>
              <a:rPr lang="en-US" sz="1400" dirty="0" err="1">
                <a:latin typeface="Poppins"/>
                <a:ea typeface="+mj-lt"/>
                <a:cs typeface="Poppins"/>
              </a:rPr>
              <a:t>Enflasyon</a:t>
            </a:r>
            <a:r>
              <a:rPr lang="en-US" sz="1400" dirty="0">
                <a:latin typeface="Poppins"/>
                <a:ea typeface="+mj-lt"/>
                <a:cs typeface="Poppins"/>
              </a:rPr>
              <a:t> ve </a:t>
            </a:r>
            <a:r>
              <a:rPr lang="en-US" sz="1400" dirty="0" err="1">
                <a:latin typeface="Poppins"/>
                <a:ea typeface="+mj-lt"/>
                <a:cs typeface="Poppins"/>
              </a:rPr>
              <a:t>faiz</a:t>
            </a:r>
            <a:r>
              <a:rPr lang="en-US" sz="1400" dirty="0">
                <a:latin typeface="Poppins"/>
                <a:ea typeface="+mj-lt"/>
                <a:cs typeface="Poppins"/>
              </a:rPr>
              <a:t> </a:t>
            </a:r>
            <a:r>
              <a:rPr lang="en-US" sz="1400" dirty="0" err="1">
                <a:latin typeface="Poppins"/>
                <a:ea typeface="+mj-lt"/>
                <a:cs typeface="Poppins"/>
              </a:rPr>
              <a:t>oranlarından</a:t>
            </a:r>
            <a:r>
              <a:rPr lang="en-US" sz="1400" dirty="0">
                <a:latin typeface="Poppins"/>
                <a:ea typeface="+mj-lt"/>
                <a:cs typeface="Poppins"/>
              </a:rPr>
              <a:t> </a:t>
            </a:r>
            <a:r>
              <a:rPr lang="en-US" sz="1400" dirty="0" err="1">
                <a:latin typeface="Poppins"/>
                <a:ea typeface="+mj-lt"/>
                <a:cs typeface="Poppins"/>
              </a:rPr>
              <a:t>kaynaklanan</a:t>
            </a:r>
            <a:r>
              <a:rPr lang="en-US" sz="1400" dirty="0">
                <a:latin typeface="Poppins"/>
                <a:ea typeface="+mj-lt"/>
                <a:cs typeface="Poppins"/>
              </a:rPr>
              <a:t> </a:t>
            </a:r>
            <a:r>
              <a:rPr lang="en-US" sz="1400" dirty="0" err="1">
                <a:latin typeface="Poppins"/>
                <a:ea typeface="+mj-lt"/>
                <a:cs typeface="Poppins"/>
              </a:rPr>
              <a:t>makroekonomik</a:t>
            </a:r>
            <a:r>
              <a:rPr lang="en-US" sz="1400" dirty="0">
                <a:latin typeface="Poppins"/>
                <a:ea typeface="+mj-lt"/>
                <a:cs typeface="Poppins"/>
              </a:rPr>
              <a:t> </a:t>
            </a:r>
            <a:r>
              <a:rPr lang="en-US" sz="1400" dirty="0" err="1">
                <a:latin typeface="Poppins"/>
                <a:ea typeface="+mj-lt"/>
                <a:cs typeface="Poppins"/>
              </a:rPr>
              <a:t>etkilere</a:t>
            </a:r>
            <a:r>
              <a:rPr lang="en-US" sz="1400" dirty="0">
                <a:latin typeface="Poppins"/>
                <a:ea typeface="+mj-lt"/>
                <a:cs typeface="Poppins"/>
              </a:rPr>
              <a:t> </a:t>
            </a:r>
            <a:r>
              <a:rPr lang="en-US" sz="1400" dirty="0" err="1">
                <a:latin typeface="Poppins"/>
                <a:ea typeface="+mj-lt"/>
                <a:cs typeface="Poppins"/>
              </a:rPr>
              <a:t>rağmen</a:t>
            </a:r>
            <a:r>
              <a:rPr lang="en-US" sz="1400" dirty="0">
                <a:latin typeface="Poppins"/>
                <a:ea typeface="+mj-lt"/>
                <a:cs typeface="Poppins"/>
              </a:rPr>
              <a:t> </a:t>
            </a:r>
            <a:r>
              <a:rPr lang="en-US" sz="1400" dirty="0" err="1">
                <a:latin typeface="Poppins"/>
                <a:ea typeface="+mj-lt"/>
                <a:cs typeface="Poppins"/>
              </a:rPr>
              <a:t>tahminlerimizin</a:t>
            </a:r>
            <a:r>
              <a:rPr lang="en-US" sz="1400" dirty="0">
                <a:latin typeface="Poppins"/>
                <a:ea typeface="+mj-lt"/>
                <a:cs typeface="Poppins"/>
              </a:rPr>
              <a:t> </a:t>
            </a:r>
            <a:r>
              <a:rPr lang="en-US" sz="1400" dirty="0" err="1">
                <a:latin typeface="Poppins"/>
                <a:ea typeface="+mj-lt"/>
                <a:cs typeface="Poppins"/>
              </a:rPr>
              <a:t>Aralık</a:t>
            </a:r>
            <a:r>
              <a:rPr lang="en-US" sz="1400" dirty="0">
                <a:latin typeface="Poppins"/>
                <a:ea typeface="+mj-lt"/>
                <a:cs typeface="Poppins"/>
              </a:rPr>
              <a:t> 2022'den </a:t>
            </a:r>
            <a:r>
              <a:rPr lang="en-US" sz="1400" dirty="0" err="1">
                <a:latin typeface="Poppins"/>
                <a:ea typeface="+mj-lt"/>
                <a:cs typeface="Poppins"/>
              </a:rPr>
              <a:t>Haziran</a:t>
            </a:r>
            <a:r>
              <a:rPr lang="en-US" sz="1400" dirty="0">
                <a:latin typeface="Poppins"/>
                <a:ea typeface="+mj-lt"/>
                <a:cs typeface="Poppins"/>
              </a:rPr>
              <a:t> 2023'e kadar </a:t>
            </a:r>
            <a:r>
              <a:rPr lang="en-US" sz="1400" dirty="0" err="1">
                <a:latin typeface="Poppins"/>
                <a:ea typeface="+mj-lt"/>
                <a:cs typeface="Poppins"/>
              </a:rPr>
              <a:t>oldukça</a:t>
            </a:r>
            <a:r>
              <a:rPr lang="en-US" sz="1400" dirty="0">
                <a:latin typeface="Poppins"/>
                <a:ea typeface="+mj-lt"/>
                <a:cs typeface="Poppins"/>
              </a:rPr>
              <a:t> </a:t>
            </a:r>
            <a:r>
              <a:rPr lang="en-US" sz="1400" dirty="0" err="1">
                <a:latin typeface="Poppins"/>
                <a:ea typeface="+mj-lt"/>
                <a:cs typeface="Poppins"/>
              </a:rPr>
              <a:t>tutarlı</a:t>
            </a:r>
            <a:r>
              <a:rPr lang="en-US" sz="1400" dirty="0">
                <a:latin typeface="Poppins"/>
                <a:ea typeface="+mj-lt"/>
                <a:cs typeface="Poppins"/>
              </a:rPr>
              <a:t> </a:t>
            </a:r>
            <a:r>
              <a:rPr lang="en-US" sz="1400" dirty="0" err="1">
                <a:latin typeface="Poppins"/>
                <a:ea typeface="+mj-lt"/>
                <a:cs typeface="Poppins"/>
              </a:rPr>
              <a:t>kalması</a:t>
            </a:r>
            <a:r>
              <a:rPr lang="en-US" sz="1400" dirty="0">
                <a:latin typeface="Poppins"/>
                <a:ea typeface="+mj-lt"/>
                <a:cs typeface="Poppins"/>
              </a:rPr>
              <a:t>, </a:t>
            </a:r>
            <a:r>
              <a:rPr lang="en-US" sz="1400" dirty="0" err="1">
                <a:latin typeface="Poppins"/>
                <a:ea typeface="+mj-lt"/>
                <a:cs typeface="Poppins"/>
              </a:rPr>
              <a:t>kısmen</a:t>
            </a:r>
            <a:r>
              <a:rPr lang="en-US" sz="1400" dirty="0">
                <a:latin typeface="Poppins"/>
                <a:ea typeface="+mj-lt"/>
                <a:cs typeface="Poppins"/>
              </a:rPr>
              <a:t> </a:t>
            </a:r>
            <a:br>
              <a:rPr lang="en-US" sz="1400" dirty="0">
                <a:latin typeface="Poppins"/>
                <a:ea typeface="+mj-lt"/>
                <a:cs typeface="Poppins"/>
              </a:rPr>
            </a:br>
            <a:r>
              <a:rPr lang="en-US" sz="1400" dirty="0" err="1">
                <a:latin typeface="Poppins"/>
                <a:ea typeface="+mj-lt"/>
                <a:cs typeface="Poppins"/>
              </a:rPr>
              <a:t>dijital</a:t>
            </a:r>
            <a:r>
              <a:rPr lang="en-US" sz="1400" dirty="0">
                <a:latin typeface="Poppins"/>
                <a:ea typeface="+mj-lt"/>
                <a:cs typeface="Poppins"/>
              </a:rPr>
              <a:t> </a:t>
            </a:r>
            <a:r>
              <a:rPr lang="en-US" sz="1400" dirty="0" err="1">
                <a:latin typeface="Poppins"/>
                <a:ea typeface="+mj-lt"/>
                <a:cs typeface="Poppins"/>
              </a:rPr>
              <a:t>kanalın</a:t>
            </a:r>
            <a:r>
              <a:rPr lang="en-US" sz="1400" dirty="0">
                <a:latin typeface="Poppins"/>
                <a:ea typeface="+mj-lt"/>
                <a:cs typeface="Poppins"/>
              </a:rPr>
              <a:t> </a:t>
            </a:r>
            <a:r>
              <a:rPr lang="en-US" sz="1400" dirty="0" err="1">
                <a:latin typeface="Poppins"/>
                <a:ea typeface="+mj-lt"/>
                <a:cs typeface="Poppins"/>
              </a:rPr>
              <a:t>artan</a:t>
            </a:r>
            <a:r>
              <a:rPr lang="en-US" sz="1400" dirty="0">
                <a:latin typeface="Poppins"/>
                <a:ea typeface="+mj-lt"/>
                <a:cs typeface="Poppins"/>
              </a:rPr>
              <a:t> </a:t>
            </a:r>
            <a:r>
              <a:rPr lang="en-US" sz="1400" dirty="0" err="1">
                <a:latin typeface="Poppins"/>
                <a:ea typeface="+mj-lt"/>
                <a:cs typeface="Poppins"/>
              </a:rPr>
              <a:t>olgunluğuna</a:t>
            </a:r>
            <a:r>
              <a:rPr lang="en-US" sz="1400" dirty="0">
                <a:latin typeface="Poppins"/>
                <a:ea typeface="+mj-lt"/>
                <a:cs typeface="Poppins"/>
              </a:rPr>
              <a:t> </a:t>
            </a:r>
            <a:br>
              <a:rPr lang="en-US" sz="1400" dirty="0">
                <a:latin typeface="Poppins"/>
                <a:ea typeface="+mj-lt"/>
                <a:cs typeface="Poppins"/>
              </a:rPr>
            </a:br>
            <a:r>
              <a:rPr lang="tr-TR" sz="1400" dirty="0">
                <a:latin typeface="Poppins"/>
                <a:ea typeface="+mj-lt"/>
                <a:cs typeface="Poppins"/>
              </a:rPr>
              <a:t>bir atıf diyebiliriz</a:t>
            </a:r>
            <a:r>
              <a:rPr lang="en-US" sz="1400" dirty="0">
                <a:latin typeface="Poppins"/>
                <a:ea typeface="+mj-lt"/>
                <a:cs typeface="Poppins"/>
              </a:rPr>
              <a:t>. Dijital </a:t>
            </a:r>
            <a:r>
              <a:rPr lang="en-US" sz="1400" dirty="0" err="1">
                <a:latin typeface="Poppins"/>
                <a:ea typeface="+mj-lt"/>
                <a:cs typeface="Poppins"/>
              </a:rPr>
              <a:t>oyun</a:t>
            </a:r>
            <a:r>
              <a:rPr lang="en-US" sz="1400" dirty="0">
                <a:latin typeface="Poppins"/>
                <a:ea typeface="+mj-lt"/>
                <a:cs typeface="Poppins"/>
              </a:rPr>
              <a:t> </a:t>
            </a:r>
            <a:br>
              <a:rPr lang="en-US" sz="1400" dirty="0">
                <a:latin typeface="Poppins"/>
                <a:ea typeface="+mj-lt"/>
                <a:cs typeface="Poppins"/>
              </a:rPr>
            </a:br>
            <a:r>
              <a:rPr lang="en-US" sz="1400" dirty="0" err="1">
                <a:latin typeface="Poppins"/>
                <a:ea typeface="+mj-lt"/>
                <a:cs typeface="Poppins"/>
              </a:rPr>
              <a:t>reklam</a:t>
            </a:r>
            <a:r>
              <a:rPr lang="en-US" sz="1400" dirty="0">
                <a:latin typeface="Poppins"/>
                <a:ea typeface="+mj-lt"/>
                <a:cs typeface="Poppins"/>
              </a:rPr>
              <a:t> </a:t>
            </a:r>
            <a:r>
              <a:rPr lang="en-US" sz="1400" dirty="0" err="1">
                <a:latin typeface="Poppins"/>
                <a:ea typeface="+mj-lt"/>
                <a:cs typeface="Poppins"/>
              </a:rPr>
              <a:t>geliri</a:t>
            </a:r>
            <a:r>
              <a:rPr lang="en-US" sz="1400" dirty="0">
                <a:latin typeface="Poppins"/>
                <a:ea typeface="+mj-lt"/>
                <a:cs typeface="Poppins"/>
              </a:rPr>
              <a:t> 2023'te </a:t>
            </a:r>
            <a:r>
              <a:rPr lang="en-US" sz="1400" dirty="0" err="1">
                <a:latin typeface="Poppins"/>
                <a:ea typeface="+mj-lt"/>
                <a:cs typeface="Poppins"/>
              </a:rPr>
              <a:t>toplam</a:t>
            </a:r>
            <a:r>
              <a:rPr lang="en-US" sz="1400" dirty="0">
                <a:latin typeface="Poppins"/>
                <a:ea typeface="+mj-lt"/>
                <a:cs typeface="Poppins"/>
              </a:rPr>
              <a:t> </a:t>
            </a:r>
            <a:r>
              <a:rPr lang="en-US" sz="1400" dirty="0" err="1">
                <a:latin typeface="Poppins"/>
                <a:ea typeface="+mj-lt"/>
                <a:cs typeface="Poppins"/>
              </a:rPr>
              <a:t>gelirin</a:t>
            </a:r>
            <a:r>
              <a:rPr lang="en-US" sz="1400" dirty="0">
                <a:latin typeface="Poppins"/>
                <a:ea typeface="+mj-lt"/>
                <a:cs typeface="Poppins"/>
              </a:rPr>
              <a:t> %68,8'ini </a:t>
            </a:r>
            <a:r>
              <a:rPr lang="en-US" sz="1400" dirty="0" err="1">
                <a:latin typeface="Poppins"/>
                <a:ea typeface="+mj-lt"/>
                <a:cs typeface="Poppins"/>
              </a:rPr>
              <a:t>oluşturacak</a:t>
            </a:r>
            <a:br>
              <a:rPr lang="en-US" sz="1400" dirty="0">
                <a:latin typeface="Poppins"/>
                <a:ea typeface="+mj-lt"/>
                <a:cs typeface="Poppins"/>
              </a:rPr>
            </a:br>
            <a:r>
              <a:rPr lang="en-US" sz="1400" dirty="0">
                <a:latin typeface="Poppins"/>
                <a:ea typeface="+mj-lt"/>
                <a:cs typeface="Poppins"/>
              </a:rPr>
              <a:t>ve </a:t>
            </a:r>
            <a:r>
              <a:rPr lang="en-US" sz="1400" dirty="0" err="1">
                <a:latin typeface="Poppins"/>
                <a:ea typeface="+mj-lt"/>
                <a:cs typeface="Poppins"/>
              </a:rPr>
              <a:t>önümüzdeki</a:t>
            </a:r>
            <a:r>
              <a:rPr lang="en-US" sz="1400" dirty="0">
                <a:latin typeface="Poppins"/>
                <a:ea typeface="+mj-lt"/>
                <a:cs typeface="Poppins"/>
              </a:rPr>
              <a:t> </a:t>
            </a:r>
            <a:r>
              <a:rPr lang="en-US" sz="1400" dirty="0" err="1">
                <a:latin typeface="Poppins"/>
                <a:ea typeface="+mj-lt"/>
                <a:cs typeface="Poppins"/>
              </a:rPr>
              <a:t>beş</a:t>
            </a:r>
            <a:r>
              <a:rPr lang="en-US" sz="1400" dirty="0">
                <a:latin typeface="Poppins"/>
                <a:ea typeface="+mj-lt"/>
                <a:cs typeface="Poppins"/>
              </a:rPr>
              <a:t> yıl </a:t>
            </a:r>
            <a:r>
              <a:rPr lang="en-US" sz="1400" dirty="0" err="1">
                <a:latin typeface="Poppins"/>
                <a:ea typeface="+mj-lt"/>
                <a:cs typeface="Poppins"/>
              </a:rPr>
              <a:t>içinde</a:t>
            </a:r>
            <a:r>
              <a:rPr lang="en-US" sz="1400" dirty="0">
                <a:latin typeface="Poppins"/>
                <a:ea typeface="+mj-lt"/>
                <a:cs typeface="Poppins"/>
              </a:rPr>
              <a:t> </a:t>
            </a:r>
            <a:r>
              <a:rPr lang="en-US" sz="1400" dirty="0" err="1">
                <a:latin typeface="Poppins"/>
                <a:ea typeface="+mj-lt"/>
                <a:cs typeface="Poppins"/>
              </a:rPr>
              <a:t>tek</a:t>
            </a:r>
            <a:r>
              <a:rPr lang="en-US" sz="1400" dirty="0">
                <a:latin typeface="Poppins"/>
                <a:ea typeface="+mj-lt"/>
                <a:cs typeface="Poppins"/>
              </a:rPr>
              <a:t> </a:t>
            </a:r>
            <a:r>
              <a:rPr lang="en-US" sz="1400" dirty="0" err="1">
                <a:latin typeface="Poppins"/>
                <a:ea typeface="+mj-lt"/>
                <a:cs typeface="Poppins"/>
              </a:rPr>
              <a:t>haneli</a:t>
            </a:r>
            <a:r>
              <a:rPr lang="en-US" sz="1400" dirty="0">
                <a:latin typeface="Poppins"/>
                <a:ea typeface="+mj-lt"/>
                <a:cs typeface="Poppins"/>
              </a:rPr>
              <a:t> </a:t>
            </a:r>
            <a:r>
              <a:rPr lang="en-US" sz="1400" dirty="0" err="1">
                <a:latin typeface="Poppins"/>
                <a:ea typeface="+mj-lt"/>
                <a:cs typeface="Poppins"/>
              </a:rPr>
              <a:t>büyüme</a:t>
            </a:r>
            <a:r>
              <a:rPr lang="en-US" sz="1400" dirty="0">
                <a:latin typeface="Poppins"/>
                <a:ea typeface="+mj-lt"/>
                <a:cs typeface="Poppins"/>
              </a:rPr>
              <a:t> </a:t>
            </a:r>
            <a:r>
              <a:rPr lang="en-US" sz="1400" dirty="0" err="1">
                <a:latin typeface="Poppins"/>
                <a:ea typeface="+mj-lt"/>
                <a:cs typeface="Poppins"/>
              </a:rPr>
              <a:t>göstermesi</a:t>
            </a:r>
            <a:r>
              <a:rPr lang="en-US" sz="1400" dirty="0">
                <a:latin typeface="Poppins"/>
                <a:ea typeface="+mj-lt"/>
                <a:cs typeface="Poppins"/>
              </a:rPr>
              <a:t> </a:t>
            </a:r>
            <a:r>
              <a:rPr lang="en-US" sz="1400" dirty="0" err="1">
                <a:latin typeface="Poppins"/>
                <a:ea typeface="+mj-lt"/>
                <a:cs typeface="Poppins"/>
              </a:rPr>
              <a:t>bekleniyor</a:t>
            </a:r>
            <a:r>
              <a:rPr lang="en-US" sz="1400" dirty="0">
                <a:latin typeface="Poppins"/>
                <a:ea typeface="+mj-lt"/>
                <a:cs typeface="Poppins"/>
              </a:rPr>
              <a:t>. </a:t>
            </a:r>
          </a:p>
        </p:txBody>
      </p:sp>
      <p:grpSp>
        <p:nvGrpSpPr>
          <p:cNvPr id="34" name="Group 33">
            <a:extLst>
              <a:ext uri="{FF2B5EF4-FFF2-40B4-BE49-F238E27FC236}">
                <a16:creationId xmlns:a16="http://schemas.microsoft.com/office/drawing/2014/main" id="{EBDB460A-D755-640A-FF4F-0D1E12878127}"/>
              </a:ext>
            </a:extLst>
          </p:cNvPr>
          <p:cNvGrpSpPr/>
          <p:nvPr/>
        </p:nvGrpSpPr>
        <p:grpSpPr>
          <a:xfrm>
            <a:off x="56644" y="6152126"/>
            <a:ext cx="4720241" cy="1883116"/>
            <a:chOff x="-496198" y="6492141"/>
            <a:chExt cx="4720241" cy="1883116"/>
          </a:xfrm>
        </p:grpSpPr>
        <p:sp>
          <p:nvSpPr>
            <p:cNvPr id="21" name="TextBox 20">
              <a:extLst>
                <a:ext uri="{FF2B5EF4-FFF2-40B4-BE49-F238E27FC236}">
                  <a16:creationId xmlns:a16="http://schemas.microsoft.com/office/drawing/2014/main" id="{6E002387-D974-24A9-1C2F-5132D1CA305A}"/>
                </a:ext>
              </a:extLst>
            </p:cNvPr>
            <p:cNvSpPr txBox="1"/>
            <p:nvPr/>
          </p:nvSpPr>
          <p:spPr>
            <a:xfrm>
              <a:off x="232060" y="6918449"/>
              <a:ext cx="422869" cy="1031821"/>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lang="en-US" sz="6600" spc="-600">
                  <a:solidFill>
                    <a:schemeClr val="accent1"/>
                  </a:solidFill>
                  <a:latin typeface="Poppins Light" pitchFamily="2" charset="77"/>
                  <a:ea typeface="Arial"/>
                  <a:cs typeface="Poppins Light" pitchFamily="2" charset="77"/>
                  <a:sym typeface="Arial"/>
                </a:rPr>
                <a:t>4</a:t>
              </a:r>
              <a:endParaRPr kumimoji="0" lang="en-US" sz="6600" u="none" strike="noStrike" kern="1200" cap="none" spc="-600" normalizeH="0" baseline="30000" noProof="0">
                <a:ln>
                  <a:noFill/>
                </a:ln>
                <a:solidFill>
                  <a:schemeClr val="accent1"/>
                </a:solidFill>
                <a:effectLst/>
                <a:uLnTx/>
                <a:uFillTx/>
                <a:latin typeface="Poppins Light" pitchFamily="2" charset="77"/>
                <a:ea typeface="Arial"/>
                <a:cs typeface="Poppins Light" pitchFamily="2" charset="77"/>
                <a:sym typeface="Arial"/>
              </a:endParaRPr>
            </a:p>
          </p:txBody>
        </p:sp>
        <p:sp>
          <p:nvSpPr>
            <p:cNvPr id="23" name="Text Placeholder 1">
              <a:extLst>
                <a:ext uri="{FF2B5EF4-FFF2-40B4-BE49-F238E27FC236}">
                  <a16:creationId xmlns:a16="http://schemas.microsoft.com/office/drawing/2014/main" id="{6279747E-3AC6-A208-3BC6-2627E5C1497A}"/>
                </a:ext>
              </a:extLst>
            </p:cNvPr>
            <p:cNvSpPr txBox="1">
              <a:spLocks/>
            </p:cNvSpPr>
            <p:nvPr/>
          </p:nvSpPr>
          <p:spPr>
            <a:xfrm>
              <a:off x="842269" y="7002047"/>
              <a:ext cx="3381774" cy="1373210"/>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6350" fontAlgn="base">
                <a:lnSpc>
                  <a:spcPct val="113000"/>
                </a:lnSpc>
                <a:spcAft>
                  <a:spcPts val="800"/>
                </a:spcAft>
                <a:defRPr/>
              </a:pPr>
              <a:r>
                <a:rPr kumimoji="0" lang="en-US" sz="1000" u="none" strike="noStrike" kern="1200" cap="none" spc="0" normalizeH="0" baseline="0" noProof="0" dirty="0" err="1">
                  <a:ln>
                    <a:noFill/>
                  </a:ln>
                  <a:effectLst/>
                  <a:uLnTx/>
                  <a:uFillTx/>
                  <a:latin typeface="Georgia"/>
                  <a:cs typeface="Poppins"/>
                  <a:sym typeface="Poppins"/>
                </a:rPr>
                <a:t>Yapay</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zekanın</a:t>
              </a:r>
              <a:r>
                <a:rPr kumimoji="0" lang="en-US" sz="1000" u="none" strike="noStrike" kern="1200" cap="none" spc="0" normalizeH="0" baseline="0" noProof="0" dirty="0">
                  <a:ln>
                    <a:noFill/>
                  </a:ln>
                  <a:effectLst/>
                  <a:uLnTx/>
                  <a:uFillTx/>
                  <a:latin typeface="Georgia"/>
                  <a:cs typeface="Poppins"/>
                  <a:sym typeface="Poppins"/>
                </a:rPr>
                <a:t> 2023 </a:t>
              </a:r>
              <a:r>
                <a:rPr kumimoji="0" lang="en-US" sz="1000" u="none" strike="noStrike" kern="1200" cap="none" spc="0" normalizeH="0" baseline="0" noProof="0" dirty="0" err="1">
                  <a:ln>
                    <a:noFill/>
                  </a:ln>
                  <a:effectLst/>
                  <a:uLnTx/>
                  <a:uFillTx/>
                  <a:latin typeface="Georgia"/>
                  <a:cs typeface="Poppins"/>
                  <a:sym typeface="Poppins"/>
                </a:rPr>
                <a:t>yılı</a:t>
              </a:r>
              <a:r>
                <a:rPr kumimoji="0" lang="en-US" sz="1000" u="none" strike="noStrike" kern="1200" cap="none" spc="0" normalizeH="0" baseline="0" noProof="0" dirty="0">
                  <a:ln>
                    <a:noFill/>
                  </a:ln>
                  <a:effectLst/>
                  <a:uLnTx/>
                  <a:uFillTx/>
                  <a:latin typeface="Georgia"/>
                  <a:cs typeface="Poppins"/>
                  <a:sym typeface="Poppins"/>
                </a:rPr>
                <a:t> sonuna kadar </a:t>
              </a:r>
              <a:r>
                <a:rPr kumimoji="0" lang="en-US" sz="1000" u="none" strike="noStrike" kern="1200" cap="none" spc="0" normalizeH="0" baseline="0" noProof="0" dirty="0" err="1">
                  <a:ln>
                    <a:noFill/>
                  </a:ln>
                  <a:effectLst/>
                  <a:uLnTx/>
                  <a:uFillTx/>
                  <a:latin typeface="Georgia"/>
                  <a:cs typeface="Poppins"/>
                  <a:sym typeface="Poppins"/>
                </a:rPr>
                <a:t>tüm</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reklam</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gelirlerinin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en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az</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yarısını</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bilgilendirmesi</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veya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bir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şekilde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etkilemesi</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muhtemel</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Uzun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zamandır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medya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optimizasyonunda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yaygın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olarak</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kullanılmaktadır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ve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platformlar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ve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ajanslar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tarafından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geliştirilen</a:t>
              </a:r>
              <a:r>
                <a:rPr kumimoji="0" lang="en-US" sz="1000" u="none" strike="noStrike" kern="1200" cap="none" spc="0" normalizeH="0" baseline="0" noProof="0" dirty="0">
                  <a:ln>
                    <a:noFill/>
                  </a:ln>
                  <a:effectLst/>
                  <a:uLnTx/>
                  <a:uFillTx/>
                  <a:latin typeface="Georgia"/>
                  <a:cs typeface="Poppins"/>
                  <a:sym typeface="Poppins"/>
                </a:rPr>
                <a:t> yeni </a:t>
              </a:r>
              <a:r>
                <a:rPr kumimoji="0" lang="en-US" sz="1000" u="none" strike="noStrike" kern="1200" cap="none" spc="0" normalizeH="0" baseline="0" noProof="0" dirty="0" err="1">
                  <a:ln>
                    <a:noFill/>
                  </a:ln>
                  <a:effectLst/>
                  <a:uLnTx/>
                  <a:uFillTx/>
                  <a:latin typeface="Georgia"/>
                  <a:cs typeface="Poppins"/>
                  <a:sym typeface="Poppins"/>
                </a:rPr>
                <a:t>araçların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yanı</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sıra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üretken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yapay</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zeka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teknolojisinin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hızlı</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gelişimi</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ve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dağıtımıyla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reklamcılık</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ve</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medyanın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daha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fazla</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unsurunu</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bozacaktır</a:t>
              </a:r>
              <a:r>
                <a:rPr kumimoji="0" lang="en-US" sz="1000" u="none" strike="noStrike" kern="1200" cap="none" spc="0" normalizeH="0" baseline="0" noProof="0" dirty="0">
                  <a:ln>
                    <a:noFill/>
                  </a:ln>
                  <a:effectLst/>
                  <a:uLnTx/>
                  <a:uFillTx/>
                  <a:latin typeface="Georgia"/>
                  <a:cs typeface="Poppins"/>
                  <a:sym typeface="Poppins"/>
                </a:rPr>
                <a:t>. Bu </a:t>
              </a:r>
              <a:r>
                <a:rPr kumimoji="0" lang="en-US" sz="1000" u="none" strike="noStrike" kern="1200" cap="none" spc="0" normalizeH="0" baseline="0" noProof="0" dirty="0" err="1">
                  <a:ln>
                    <a:noFill/>
                  </a:ln>
                  <a:effectLst/>
                  <a:uLnTx/>
                  <a:uFillTx/>
                  <a:latin typeface="Georgia"/>
                  <a:cs typeface="Poppins"/>
                  <a:sym typeface="Poppins"/>
                </a:rPr>
                <a:t>teknolojiyi</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bilinçli</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bir</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şekilde</a:t>
              </a:r>
              <a:r>
                <a:rPr kumimoji="0" lang="en-US" sz="1000" u="none" strike="noStrike" kern="1200" cap="none" spc="0" normalizeH="0" baseline="0" noProof="0" dirty="0">
                  <a:ln>
                    <a:noFill/>
                  </a:ln>
                  <a:effectLst/>
                  <a:uLnTx/>
                  <a:uFillTx/>
                  <a:latin typeface="Georgia"/>
                  <a:cs typeface="Poppins"/>
                  <a:sym typeface="Poppins"/>
                </a:rPr>
                <a:t> ve </a:t>
              </a:r>
              <a:r>
                <a:rPr kumimoji="0" lang="en-US" sz="1000" u="none" strike="noStrike" kern="1200" cap="none" spc="0" normalizeH="0" baseline="0" noProof="0" dirty="0" err="1">
                  <a:ln>
                    <a:noFill/>
                  </a:ln>
                  <a:effectLst/>
                  <a:uLnTx/>
                  <a:uFillTx/>
                  <a:latin typeface="Georgia"/>
                  <a:cs typeface="Poppins"/>
                  <a:sym typeface="Poppins"/>
                </a:rPr>
                <a:t>uygun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güvenlik</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önlemlerini</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alarak</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kullanmak</a:t>
              </a:r>
              <a:r>
                <a:rPr kumimoji="0" lang="en-US" sz="1000" u="none" strike="noStrike" kern="1200" cap="none" spc="0" normalizeH="0" baseline="0" noProof="0" dirty="0">
                  <a:ln>
                    <a:noFill/>
                  </a:ln>
                  <a:effectLst/>
                  <a:uLnTx/>
                  <a:uFillTx/>
                  <a:latin typeface="Georgia"/>
                  <a:cs typeface="Poppins"/>
                  <a:sym typeface="Poppins"/>
                </a:rPr>
                <a:t> </a:t>
              </a:r>
              <a:r>
                <a:rPr kumimoji="0" lang="tr-TR" sz="1000" u="none" strike="noStrike" kern="1200" cap="none" spc="0" normalizeH="0" baseline="0" noProof="0" dirty="0">
                  <a:ln>
                    <a:noFill/>
                  </a:ln>
                  <a:effectLst/>
                  <a:uLnTx/>
                  <a:uFillTx/>
                  <a:latin typeface="Georgia"/>
                  <a:cs typeface="Poppins"/>
                  <a:sym typeface="Poppins"/>
                </a:rPr>
                <a:t>herkesin</a:t>
              </a:r>
              <a:r>
                <a:rPr kumimoji="0" lang="en-US" sz="1000" u="none" strike="noStrike" kern="1200" cap="none" spc="0" normalizeH="0" baseline="0" noProof="0" dirty="0">
                  <a:ln>
                    <a:noFill/>
                  </a:ln>
                  <a:effectLst/>
                  <a:uLnTx/>
                  <a:uFillTx/>
                  <a:latin typeface="Georgia"/>
                  <a:cs typeface="Poppins"/>
                  <a:sym typeface="Poppins"/>
                </a:rPr>
                <a:t> </a:t>
              </a:r>
              <a:r>
                <a:rPr kumimoji="0" lang="en-US" sz="1000" u="none" strike="noStrike" kern="1200" cap="none" spc="0" normalizeH="0" baseline="0" noProof="0" dirty="0" err="1">
                  <a:ln>
                    <a:noFill/>
                  </a:ln>
                  <a:effectLst/>
                  <a:uLnTx/>
                  <a:uFillTx/>
                  <a:latin typeface="Georgia"/>
                  <a:cs typeface="Poppins"/>
                  <a:sym typeface="Poppins"/>
                </a:rPr>
                <a:t>görevidir</a:t>
              </a:r>
              <a:r>
                <a:rPr kumimoji="0" lang="en-US" sz="1000" u="none" strike="noStrike" kern="1200" cap="none" spc="0" normalizeH="0" baseline="0" noProof="0" dirty="0">
                  <a:ln>
                    <a:noFill/>
                  </a:ln>
                  <a:effectLst/>
                  <a:uLnTx/>
                  <a:uFillTx/>
                  <a:latin typeface="Georgia"/>
                  <a:cs typeface="Poppins"/>
                  <a:sym typeface="Poppins"/>
                </a:rPr>
                <a:t>.</a:t>
              </a:r>
            </a:p>
          </p:txBody>
        </p:sp>
        <p:sp>
          <p:nvSpPr>
            <p:cNvPr id="24" name="Freeform 23">
              <a:extLst>
                <a:ext uri="{FF2B5EF4-FFF2-40B4-BE49-F238E27FC236}">
                  <a16:creationId xmlns:a16="http://schemas.microsoft.com/office/drawing/2014/main" id="{296D847B-4A1B-A3CB-D0E9-7C2804261822}"/>
                </a:ext>
              </a:extLst>
            </p:cNvPr>
            <p:cNvSpPr/>
            <p:nvPr/>
          </p:nvSpPr>
          <p:spPr>
            <a:xfrm>
              <a:off x="-496198" y="6492141"/>
              <a:ext cx="1497656" cy="1492298"/>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chemeClr val="accent1">
                <a:alpha val="4078"/>
              </a:schemeClr>
            </a:solidFill>
            <a:ln w="12700"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p:txBody>
        </p:sp>
      </p:grpSp>
      <p:grpSp>
        <p:nvGrpSpPr>
          <p:cNvPr id="35" name="Group 34">
            <a:extLst>
              <a:ext uri="{FF2B5EF4-FFF2-40B4-BE49-F238E27FC236}">
                <a16:creationId xmlns:a16="http://schemas.microsoft.com/office/drawing/2014/main" id="{D2387C4F-DB9D-8976-9061-134B111650D1}"/>
              </a:ext>
            </a:extLst>
          </p:cNvPr>
          <p:cNvGrpSpPr/>
          <p:nvPr/>
        </p:nvGrpSpPr>
        <p:grpSpPr>
          <a:xfrm>
            <a:off x="-440929" y="7814399"/>
            <a:ext cx="5095426" cy="1538018"/>
            <a:chOff x="-240206" y="8000665"/>
            <a:chExt cx="5095426" cy="1538018"/>
          </a:xfrm>
        </p:grpSpPr>
        <p:sp>
          <p:nvSpPr>
            <p:cNvPr id="6" name="TextBox 5">
              <a:extLst>
                <a:ext uri="{FF2B5EF4-FFF2-40B4-BE49-F238E27FC236}">
                  <a16:creationId xmlns:a16="http://schemas.microsoft.com/office/drawing/2014/main" id="{80CBA3BC-9059-475D-D08D-C523DBEAD5C6}"/>
                </a:ext>
              </a:extLst>
            </p:cNvPr>
            <p:cNvSpPr txBox="1"/>
            <p:nvPr/>
          </p:nvSpPr>
          <p:spPr>
            <a:xfrm>
              <a:off x="488052" y="8378848"/>
              <a:ext cx="422869" cy="1031821"/>
            </a:xfrm>
            <a:prstGeom prst="rect">
              <a:avLst/>
            </a:prstGeom>
            <a:noFill/>
          </p:spPr>
          <p:txBody>
            <a:bodyPr wrap="square" lIns="0">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lang="en-US" sz="6600" spc="-600">
                  <a:solidFill>
                    <a:schemeClr val="accent1"/>
                  </a:solidFill>
                  <a:latin typeface="Poppins Light" pitchFamily="2" charset="77"/>
                  <a:ea typeface="Arial"/>
                  <a:cs typeface="Poppins Light" pitchFamily="2" charset="77"/>
                  <a:sym typeface="Arial"/>
                </a:rPr>
                <a:t>5</a:t>
              </a:r>
              <a:endParaRPr kumimoji="0" lang="en-US" sz="6600" u="none" strike="noStrike" kern="1200" cap="none" spc="-600" normalizeH="0" baseline="30000" noProof="0">
                <a:ln>
                  <a:noFill/>
                </a:ln>
                <a:solidFill>
                  <a:schemeClr val="accent1"/>
                </a:solidFill>
                <a:effectLst/>
                <a:uLnTx/>
                <a:uFillTx/>
                <a:latin typeface="Poppins Light" pitchFamily="2" charset="77"/>
                <a:ea typeface="Arial"/>
                <a:cs typeface="Poppins Light" pitchFamily="2" charset="77"/>
                <a:sym typeface="Arial"/>
              </a:endParaRPr>
            </a:p>
          </p:txBody>
        </p:sp>
        <p:sp>
          <p:nvSpPr>
            <p:cNvPr id="12" name="Text Placeholder 1">
              <a:extLst>
                <a:ext uri="{FF2B5EF4-FFF2-40B4-BE49-F238E27FC236}">
                  <a16:creationId xmlns:a16="http://schemas.microsoft.com/office/drawing/2014/main" id="{97DF8754-2907-E770-2919-54D127148596}"/>
                </a:ext>
              </a:extLst>
            </p:cNvPr>
            <p:cNvSpPr txBox="1">
              <a:spLocks/>
            </p:cNvSpPr>
            <p:nvPr/>
          </p:nvSpPr>
          <p:spPr>
            <a:xfrm>
              <a:off x="1098259" y="8474169"/>
              <a:ext cx="3756961" cy="106451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6350" fontAlgn="base">
                <a:lnSpc>
                  <a:spcPct val="113000"/>
                </a:lnSpc>
                <a:spcAft>
                  <a:spcPts val="800"/>
                </a:spcAft>
                <a:defRPr/>
              </a:pPr>
              <a:r>
                <a:rPr lang="en-US" sz="1000" dirty="0">
                  <a:latin typeface="Georgia"/>
                  <a:cs typeface="Poppins"/>
                </a:rPr>
                <a:t>Yeni işletmelerin büyümesi ve rekabetin önemi, reklamcılıkta büyüme tahminlerinin ayrılmaz bir parçası olmaya devam ediyor. Dijital ekonomi işletmeleri ve yeni kurulan şirketler arasında reklam harcamalarının yavaşlaması (ve bazı durumlarda azalması) 2022'deki reklam yavaşlamasında önemli bir rol oynadı ve şu anda kurulmakta olan yapay zeka odaklı yeni işletmeler, müşterilerini ve gelirlerini artırmaya </a:t>
              </a:r>
              <a:r>
                <a:rPr kumimoji="0" lang="en-US" sz="1000" u="none" strike="noStrike" kern="1200" cap="none" spc="0" normalizeH="0" baseline="0" noProof="0" dirty="0">
                  <a:ln>
                    <a:noFill/>
                  </a:ln>
                  <a:effectLst/>
                  <a:uLnTx/>
                  <a:uFillTx/>
                  <a:latin typeface="Georgia"/>
                  <a:cs typeface="Poppins"/>
                  <a:sym typeface="Poppins"/>
                </a:rPr>
                <a:t>çalışırken birkaç yıl içinde reklam büyümesini </a:t>
              </a:r>
              <a:r>
                <a:rPr lang="en-US" sz="1000" dirty="0">
                  <a:latin typeface="Georgia"/>
                  <a:cs typeface="Poppins"/>
                </a:rPr>
                <a:t>muhtemelen yönlendirecek</a:t>
              </a:r>
              <a:r>
                <a:rPr kumimoji="0" lang="en-US" sz="1000" u="none" strike="noStrike" kern="1200" cap="none" spc="0" normalizeH="0" baseline="0" noProof="0" dirty="0">
                  <a:ln>
                    <a:noFill/>
                  </a:ln>
                  <a:effectLst/>
                  <a:uLnTx/>
                  <a:uFillTx/>
                  <a:latin typeface="Georgia"/>
                  <a:cs typeface="Poppins"/>
                  <a:sym typeface="Poppins"/>
                </a:rPr>
                <a:t>.</a:t>
              </a:r>
              <a:endParaRPr lang="en-US" sz="1000" u="none" strike="noStrike" kern="1200" cap="none" spc="0" normalizeH="0" baseline="0" noProof="0" dirty="0">
                <a:ln>
                  <a:noFill/>
                </a:ln>
                <a:effectLst/>
                <a:highlight>
                  <a:srgbClr val="FFFF00"/>
                </a:highlight>
                <a:uLnTx/>
                <a:uFillTx/>
                <a:latin typeface="Georgia"/>
                <a:cs typeface="Poppins"/>
              </a:endParaRPr>
            </a:p>
          </p:txBody>
        </p:sp>
        <p:sp>
          <p:nvSpPr>
            <p:cNvPr id="28" name="Freeform 27">
              <a:extLst>
                <a:ext uri="{FF2B5EF4-FFF2-40B4-BE49-F238E27FC236}">
                  <a16:creationId xmlns:a16="http://schemas.microsoft.com/office/drawing/2014/main" id="{BF49967B-7481-3454-68E7-896D7DA0F753}"/>
                </a:ext>
              </a:extLst>
            </p:cNvPr>
            <p:cNvSpPr/>
            <p:nvPr/>
          </p:nvSpPr>
          <p:spPr>
            <a:xfrm>
              <a:off x="-240206" y="8000665"/>
              <a:ext cx="1497656" cy="1492298"/>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chemeClr val="accent1">
                <a:alpha val="4078"/>
              </a:schemeClr>
            </a:solidFill>
            <a:ln w="12700"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p:txBody>
        </p:sp>
      </p:grpSp>
      <p:pic>
        <p:nvPicPr>
          <p:cNvPr id="37" name="Google Shape;429;p65" descr="GroupM_SingleColor_Logo_Navy_RGB.png">
            <a:extLst>
              <a:ext uri="{FF2B5EF4-FFF2-40B4-BE49-F238E27FC236}">
                <a16:creationId xmlns:a16="http://schemas.microsoft.com/office/drawing/2014/main" id="{BE9EC90F-B552-330B-220E-E37CF94F1AEB}"/>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cxnSp>
        <p:nvCxnSpPr>
          <p:cNvPr id="41" name="Straight Connector 40">
            <a:extLst>
              <a:ext uri="{FF2B5EF4-FFF2-40B4-BE49-F238E27FC236}">
                <a16:creationId xmlns:a16="http://schemas.microsoft.com/office/drawing/2014/main" id="{BE8BBD11-5DF8-9903-DCD9-26BE077B07F3}"/>
              </a:ext>
            </a:extLst>
          </p:cNvPr>
          <p:cNvCxnSpPr>
            <a:cxnSpLocks/>
          </p:cNvCxnSpPr>
          <p:nvPr/>
        </p:nvCxnSpPr>
        <p:spPr>
          <a:xfrm>
            <a:off x="7293025" y="1391943"/>
            <a:ext cx="0" cy="3042339"/>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F9437C9-3355-182D-9C30-F10E3291CED6}"/>
              </a:ext>
            </a:extLst>
          </p:cNvPr>
          <p:cNvCxnSpPr>
            <a:cxnSpLocks/>
          </p:cNvCxnSpPr>
          <p:nvPr/>
        </p:nvCxnSpPr>
        <p:spPr>
          <a:xfrm flipH="1">
            <a:off x="5990404" y="1391943"/>
            <a:ext cx="1312828"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A3993539-967F-86B7-A11E-FC75942BD837}"/>
              </a:ext>
            </a:extLst>
          </p:cNvPr>
          <p:cNvSpPr/>
          <p:nvPr/>
        </p:nvSpPr>
        <p:spPr>
          <a:xfrm>
            <a:off x="7157800" y="4409787"/>
            <a:ext cx="257846" cy="25991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1">
            <a:extLst>
              <a:ext uri="{FF2B5EF4-FFF2-40B4-BE49-F238E27FC236}">
                <a16:creationId xmlns:a16="http://schemas.microsoft.com/office/drawing/2014/main" id="{6AD0029B-9477-92A2-EA8B-19E5E2999526}"/>
              </a:ext>
            </a:extLst>
          </p:cNvPr>
          <p:cNvSpPr>
            <a:spLocks noGrp="1"/>
          </p:cNvSpPr>
          <p:nvPr>
            <p:ph type="sldNum" idx="12"/>
          </p:nvPr>
        </p:nvSpPr>
        <p:spPr>
          <a:xfrm>
            <a:off x="7148740" y="9559915"/>
            <a:ext cx="403298" cy="248425"/>
          </a:xfrm>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4</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cxnSp>
        <p:nvCxnSpPr>
          <p:cNvPr id="2" name="Straight Connector 1">
            <a:extLst>
              <a:ext uri="{FF2B5EF4-FFF2-40B4-BE49-F238E27FC236}">
                <a16:creationId xmlns:a16="http://schemas.microsoft.com/office/drawing/2014/main" id="{7CA3595E-8526-FC62-70DF-1A04F6F6E1DE}"/>
              </a:ext>
            </a:extLst>
          </p:cNvPr>
          <p:cNvCxnSpPr>
            <a:cxnSpLocks/>
          </p:cNvCxnSpPr>
          <p:nvPr/>
        </p:nvCxnSpPr>
        <p:spPr>
          <a:xfrm>
            <a:off x="0" y="490497"/>
            <a:ext cx="4756484"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6E4B2FB2-0740-9432-5DB5-D49794911544}"/>
              </a:ext>
            </a:extLst>
          </p:cNvPr>
          <p:cNvSpPr txBox="1">
            <a:spLocks/>
          </p:cNvSpPr>
          <p:nvPr/>
        </p:nvSpPr>
        <p:spPr>
          <a:xfrm>
            <a:off x="608908" y="241591"/>
            <a:ext cx="4211745"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GİRİŞ</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941222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Straight Connector 39">
            <a:extLst>
              <a:ext uri="{FF2B5EF4-FFF2-40B4-BE49-F238E27FC236}">
                <a16:creationId xmlns:a16="http://schemas.microsoft.com/office/drawing/2014/main" id="{B6E5696B-2F6C-4E4B-993F-A8B98F32BFFD}"/>
              </a:ext>
            </a:extLst>
          </p:cNvPr>
          <p:cNvCxnSpPr>
            <a:cxnSpLocks/>
          </p:cNvCxnSpPr>
          <p:nvPr/>
        </p:nvCxnSpPr>
        <p:spPr>
          <a:xfrm>
            <a:off x="0" y="490497"/>
            <a:ext cx="60548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3C2B1455-94FA-2338-0F55-C695AB6FFF62}"/>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5</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12" name="Text Placeholder 1">
            <a:extLst>
              <a:ext uri="{FF2B5EF4-FFF2-40B4-BE49-F238E27FC236}">
                <a16:creationId xmlns:a16="http://schemas.microsoft.com/office/drawing/2014/main" id="{A4567B0D-2355-F252-635F-67C1F831283D}"/>
              </a:ext>
            </a:extLst>
          </p:cNvPr>
          <p:cNvSpPr txBox="1">
            <a:spLocks/>
          </p:cNvSpPr>
          <p:nvPr/>
        </p:nvSpPr>
        <p:spPr>
          <a:xfrm>
            <a:off x="608908" y="1665088"/>
            <a:ext cx="3830083" cy="4307119"/>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0">
              <a:defRPr/>
            </a:pPr>
            <a:r>
              <a:rPr lang="en-US" sz="1000" dirty="0">
                <a:latin typeface="Georgia" panose="02040502050405020303"/>
                <a:cs typeface="Poppins"/>
              </a:rPr>
              <a:t>2023'e </a:t>
            </a:r>
            <a:r>
              <a:rPr lang="en-US" sz="1000" dirty="0" err="1">
                <a:latin typeface="Georgia" panose="02040502050405020303"/>
                <a:cs typeface="Poppins"/>
              </a:rPr>
              <a:t>yönelik</a:t>
            </a:r>
            <a:r>
              <a:rPr lang="en-US" sz="1000" dirty="0">
                <a:latin typeface="Georgia" panose="02040502050405020303"/>
                <a:cs typeface="Poppins"/>
              </a:rPr>
              <a:t> </a:t>
            </a:r>
            <a:r>
              <a:rPr lang="en-US" sz="1000" dirty="0" err="1">
                <a:latin typeface="Georgia" panose="02040502050405020303"/>
                <a:cs typeface="Poppins"/>
              </a:rPr>
              <a:t>büyüme</a:t>
            </a:r>
            <a:r>
              <a:rPr lang="en-US" sz="1000" dirty="0">
                <a:latin typeface="Georgia" panose="02040502050405020303"/>
                <a:cs typeface="Poppins"/>
              </a:rPr>
              <a:t> </a:t>
            </a:r>
            <a:r>
              <a:rPr lang="en-US" sz="1000" dirty="0" err="1">
                <a:latin typeface="Georgia" panose="02040502050405020303"/>
                <a:cs typeface="Poppins"/>
              </a:rPr>
              <a:t>tahmini</a:t>
            </a:r>
            <a:r>
              <a:rPr lang="en-US" sz="1000" dirty="0">
                <a:latin typeface="Georgia" panose="02040502050405020303"/>
                <a:cs typeface="Poppins"/>
              </a:rPr>
              <a:t> </a:t>
            </a:r>
            <a:r>
              <a:rPr lang="en-US" sz="1000" dirty="0" err="1">
                <a:latin typeface="Georgia" panose="02040502050405020303"/>
                <a:cs typeface="Poppins"/>
              </a:rPr>
              <a:t>sabit</a:t>
            </a:r>
            <a:r>
              <a:rPr lang="en-US" sz="1000" dirty="0">
                <a:latin typeface="Georgia" panose="02040502050405020303"/>
                <a:cs typeface="Poppins"/>
              </a:rPr>
              <a:t> </a:t>
            </a:r>
            <a:r>
              <a:rPr lang="en-US" sz="1000" dirty="0" err="1">
                <a:latin typeface="Georgia" panose="02040502050405020303"/>
                <a:cs typeface="Poppins"/>
              </a:rPr>
              <a:t>kalırken</a:t>
            </a:r>
            <a:r>
              <a:rPr lang="en-US" sz="1000" dirty="0">
                <a:latin typeface="Georgia" panose="02040502050405020303"/>
                <a:cs typeface="Poppins"/>
              </a:rPr>
              <a:t>, </a:t>
            </a:r>
            <a:r>
              <a:rPr lang="en-US" sz="1000" dirty="0" err="1">
                <a:latin typeface="Georgia" panose="02040502050405020303"/>
                <a:cs typeface="Poppins"/>
              </a:rPr>
              <a:t>münferit</a:t>
            </a:r>
            <a:r>
              <a:rPr lang="en-US" sz="1000" dirty="0">
                <a:latin typeface="Georgia" panose="02040502050405020303"/>
                <a:cs typeface="Poppins"/>
              </a:rPr>
              <a:t> </a:t>
            </a:r>
            <a:r>
              <a:rPr lang="en-US" sz="1000" dirty="0" err="1">
                <a:latin typeface="Georgia" panose="02040502050405020303"/>
                <a:cs typeface="Poppins"/>
              </a:rPr>
              <a:t>pazarlarda</a:t>
            </a:r>
            <a:r>
              <a:rPr lang="en-US" sz="1000" dirty="0">
                <a:latin typeface="Georgia" panose="02040502050405020303"/>
                <a:cs typeface="Poppins"/>
              </a:rPr>
              <a:t> </a:t>
            </a:r>
            <a:r>
              <a:rPr lang="en-US" sz="1000" dirty="0" err="1">
                <a:latin typeface="Georgia" panose="02040502050405020303"/>
                <a:cs typeface="Poppins"/>
              </a:rPr>
              <a:t>değişiklikler</a:t>
            </a:r>
            <a:r>
              <a:rPr lang="en-US" sz="1000" dirty="0">
                <a:latin typeface="Georgia" panose="02040502050405020303"/>
                <a:cs typeface="Poppins"/>
              </a:rPr>
              <a:t> </a:t>
            </a:r>
            <a:r>
              <a:rPr lang="en-US" sz="1000" dirty="0" err="1">
                <a:latin typeface="Georgia" panose="02040502050405020303"/>
                <a:cs typeface="Poppins"/>
              </a:rPr>
              <a:t>oldu</a:t>
            </a:r>
            <a:r>
              <a:rPr lang="en-US" sz="1000" dirty="0">
                <a:latin typeface="Georgia" panose="02040502050405020303"/>
                <a:cs typeface="Poppins"/>
              </a:rPr>
              <a:t>. </a:t>
            </a:r>
            <a:r>
              <a:rPr lang="en-US" sz="1000" dirty="0" err="1">
                <a:latin typeface="Georgia" panose="02040502050405020303"/>
                <a:cs typeface="Poppins"/>
              </a:rPr>
              <a:t>Çin'in</a:t>
            </a:r>
            <a:r>
              <a:rPr lang="en-US" sz="1000" dirty="0">
                <a:latin typeface="Georgia" panose="02040502050405020303"/>
                <a:cs typeface="Poppins"/>
              </a:rPr>
              <a:t> 2023 </a:t>
            </a:r>
            <a:r>
              <a:rPr lang="en-US" sz="1000" dirty="0" err="1">
                <a:latin typeface="Georgia" panose="02040502050405020303"/>
                <a:cs typeface="Poppins"/>
              </a:rPr>
              <a:t>yılında</a:t>
            </a:r>
            <a:r>
              <a:rPr lang="en-US" sz="1000" dirty="0">
                <a:latin typeface="Georgia" panose="02040502050405020303"/>
                <a:cs typeface="Poppins"/>
              </a:rPr>
              <a:t> </a:t>
            </a:r>
            <a:r>
              <a:rPr lang="en-US" sz="1000" dirty="0" err="1">
                <a:latin typeface="Georgia" panose="02040502050405020303"/>
                <a:cs typeface="Poppins"/>
              </a:rPr>
              <a:t>reklam</a:t>
            </a:r>
            <a:r>
              <a:rPr lang="en-US" sz="1000" dirty="0">
                <a:latin typeface="Georgia" panose="02040502050405020303"/>
                <a:cs typeface="Poppins"/>
              </a:rPr>
              <a:t> </a:t>
            </a:r>
            <a:r>
              <a:rPr lang="en-US" sz="1000" dirty="0" err="1">
                <a:latin typeface="Georgia" panose="02040502050405020303"/>
                <a:cs typeface="Poppins"/>
              </a:rPr>
              <a:t>gelirlerini</a:t>
            </a:r>
            <a:r>
              <a:rPr lang="en-US" sz="1000" dirty="0">
                <a:latin typeface="Georgia" panose="02040502050405020303"/>
                <a:cs typeface="Poppins"/>
              </a:rPr>
              <a:t> %7,9 </a:t>
            </a:r>
            <a:r>
              <a:rPr lang="en-US" sz="1000" dirty="0" err="1">
                <a:latin typeface="Georgia" panose="02040502050405020303"/>
                <a:cs typeface="Poppins"/>
              </a:rPr>
              <a:t>oranında</a:t>
            </a:r>
            <a:r>
              <a:rPr lang="en-US" sz="1000" dirty="0">
                <a:latin typeface="Georgia" panose="02040502050405020303"/>
                <a:cs typeface="Poppins"/>
              </a:rPr>
              <a:t> </a:t>
            </a:r>
            <a:r>
              <a:rPr lang="en-US" sz="1000" dirty="0" err="1">
                <a:latin typeface="Georgia" panose="02040502050405020303"/>
                <a:cs typeface="Poppins"/>
              </a:rPr>
              <a:t>artırması</a:t>
            </a:r>
            <a:r>
              <a:rPr lang="en-US" sz="1000" dirty="0">
                <a:latin typeface="Georgia" panose="02040502050405020303"/>
                <a:cs typeface="Poppins"/>
              </a:rPr>
              <a:t> </a:t>
            </a:r>
            <a:r>
              <a:rPr lang="en-US" sz="1000" dirty="0" err="1">
                <a:latin typeface="Georgia" panose="02040502050405020303"/>
                <a:cs typeface="Poppins"/>
              </a:rPr>
              <a:t>bekleniyor</a:t>
            </a:r>
            <a:r>
              <a:rPr lang="en-US" sz="1000" dirty="0">
                <a:latin typeface="Georgia" panose="02040502050405020303"/>
                <a:cs typeface="Poppins"/>
              </a:rPr>
              <a:t>.</a:t>
            </a:r>
            <a:br>
              <a:rPr lang="en-US" sz="1000" dirty="0">
                <a:latin typeface="Georgia" panose="02040502050405020303"/>
                <a:cs typeface="Poppins"/>
              </a:rPr>
            </a:br>
            <a:r>
              <a:rPr lang="en-US" sz="1000" dirty="0" err="1">
                <a:latin typeface="Georgia" panose="02040502050405020303"/>
                <a:cs typeface="Poppins"/>
              </a:rPr>
              <a:t>Aralık</a:t>
            </a:r>
            <a:r>
              <a:rPr lang="en-US" sz="1000" dirty="0">
                <a:latin typeface="Georgia" panose="02040502050405020303"/>
                <a:cs typeface="Poppins"/>
              </a:rPr>
              <a:t> 2022 </a:t>
            </a:r>
            <a:r>
              <a:rPr lang="en-US" sz="1000" dirty="0" err="1">
                <a:latin typeface="Georgia" panose="02040502050405020303"/>
                <a:cs typeface="Poppins"/>
              </a:rPr>
              <a:t>raporu</a:t>
            </a:r>
            <a:r>
              <a:rPr lang="tr-TR" sz="1000" dirty="0">
                <a:latin typeface="Georgia" panose="02040502050405020303"/>
                <a:cs typeface="Poppins"/>
              </a:rPr>
              <a:t>,</a:t>
            </a:r>
            <a:r>
              <a:rPr lang="en-US" sz="1000" dirty="0">
                <a:latin typeface="Georgia" panose="02040502050405020303"/>
                <a:cs typeface="Poppins"/>
              </a:rPr>
              <a:t> </a:t>
            </a:r>
            <a:r>
              <a:rPr lang="tr-TR" sz="1000" dirty="0">
                <a:latin typeface="Georgia" panose="02040502050405020303"/>
                <a:cs typeface="Poppins"/>
              </a:rPr>
              <a:t>m</a:t>
            </a:r>
            <a:r>
              <a:rPr lang="en-US" sz="1000" dirty="0" err="1">
                <a:latin typeface="Georgia" panose="02040502050405020303"/>
                <a:cs typeface="Poppins"/>
              </a:rPr>
              <a:t>edya</a:t>
            </a:r>
            <a:r>
              <a:rPr lang="en-US" sz="1000" dirty="0">
                <a:latin typeface="Georgia" panose="02040502050405020303"/>
                <a:cs typeface="Poppins"/>
              </a:rPr>
              <a:t> </a:t>
            </a:r>
            <a:r>
              <a:rPr lang="tr-TR" sz="1000" dirty="0">
                <a:latin typeface="Georgia" panose="02040502050405020303"/>
                <a:cs typeface="Poppins"/>
              </a:rPr>
              <a:t>büyüklerinin</a:t>
            </a:r>
            <a:r>
              <a:rPr lang="en-US" sz="1000" dirty="0">
                <a:latin typeface="Georgia" panose="02040502050405020303"/>
                <a:cs typeface="Poppins"/>
              </a:rPr>
              <a:t> </a:t>
            </a:r>
            <a:r>
              <a:rPr lang="en-US" sz="1000" dirty="0" err="1">
                <a:latin typeface="Georgia" panose="02040502050405020303"/>
                <a:cs typeface="Poppins"/>
              </a:rPr>
              <a:t>yılsonu</a:t>
            </a:r>
            <a:r>
              <a:rPr lang="en-US" sz="1000" dirty="0">
                <a:latin typeface="Georgia" panose="02040502050405020303"/>
                <a:cs typeface="Poppins"/>
              </a:rPr>
              <a:t> </a:t>
            </a:r>
            <a:r>
              <a:rPr lang="en-US" sz="1000" dirty="0" err="1">
                <a:latin typeface="Georgia" panose="02040502050405020303"/>
                <a:cs typeface="Poppins"/>
              </a:rPr>
              <a:t>sonuçlarını</a:t>
            </a:r>
            <a:r>
              <a:rPr lang="en-US" sz="1000" dirty="0">
                <a:latin typeface="Georgia" panose="02040502050405020303"/>
                <a:cs typeface="Poppins"/>
              </a:rPr>
              <a:t> </a:t>
            </a:r>
            <a:r>
              <a:rPr lang="en-US" sz="1000" dirty="0" err="1">
                <a:latin typeface="Georgia" panose="02040502050405020303"/>
                <a:cs typeface="Poppins"/>
              </a:rPr>
              <a:t>analiz</a:t>
            </a:r>
            <a:r>
              <a:rPr lang="en-US" sz="1000" dirty="0">
                <a:latin typeface="Georgia" panose="02040502050405020303"/>
                <a:cs typeface="Poppins"/>
              </a:rPr>
              <a:t> </a:t>
            </a:r>
            <a:r>
              <a:rPr lang="en-US" sz="1000" dirty="0" err="1">
                <a:latin typeface="Georgia" panose="02040502050405020303"/>
                <a:cs typeface="Poppins"/>
              </a:rPr>
              <a:t>ettikten</a:t>
            </a:r>
            <a:r>
              <a:rPr lang="en-US" sz="1000" dirty="0">
                <a:latin typeface="Georgia" panose="02040502050405020303"/>
                <a:cs typeface="Poppins"/>
              </a:rPr>
              <a:t> </a:t>
            </a:r>
            <a:r>
              <a:rPr lang="en-US" sz="1000" dirty="0" err="1">
                <a:latin typeface="Georgia" panose="02040502050405020303"/>
                <a:cs typeface="Poppins"/>
              </a:rPr>
              <a:t>sonra</a:t>
            </a:r>
            <a:r>
              <a:rPr lang="en-US" sz="1000" dirty="0">
                <a:latin typeface="Georgia" panose="02040502050405020303"/>
                <a:cs typeface="Poppins"/>
              </a:rPr>
              <a:t> 2022'deki </a:t>
            </a:r>
            <a:r>
              <a:rPr lang="en-US" sz="1000" dirty="0" err="1">
                <a:latin typeface="Georgia" panose="02040502050405020303"/>
                <a:cs typeface="Poppins"/>
              </a:rPr>
              <a:t>büyümeyi</a:t>
            </a:r>
            <a:r>
              <a:rPr lang="en-US" sz="1000" dirty="0">
                <a:latin typeface="Georgia" panose="02040502050405020303"/>
                <a:cs typeface="Poppins"/>
              </a:rPr>
              <a:t> %7,1'den %5,7'ye </a:t>
            </a:r>
            <a:r>
              <a:rPr lang="en-US" sz="1000" dirty="0" err="1">
                <a:latin typeface="Georgia" panose="02040502050405020303"/>
                <a:cs typeface="Poppins"/>
              </a:rPr>
              <a:t>düşürdüğ</a:t>
            </a:r>
            <a:r>
              <a:rPr lang="tr-TR" sz="1000" dirty="0">
                <a:latin typeface="Georgia" panose="02040502050405020303"/>
                <a:cs typeface="Poppins"/>
              </a:rPr>
              <a:t>ü</a:t>
            </a:r>
            <a:r>
              <a:rPr lang="en-US" sz="1000" dirty="0">
                <a:latin typeface="Georgia" panose="02040502050405020303"/>
                <a:cs typeface="Poppins"/>
              </a:rPr>
              <a:t> </a:t>
            </a:r>
            <a:r>
              <a:rPr lang="en-US" sz="1000" dirty="0" err="1">
                <a:latin typeface="Georgia" panose="02040502050405020303"/>
                <a:cs typeface="Poppins"/>
              </a:rPr>
              <a:t>için</a:t>
            </a:r>
            <a:r>
              <a:rPr lang="en-US" sz="1000" dirty="0">
                <a:latin typeface="Georgia" panose="02040502050405020303"/>
                <a:cs typeface="Poppins"/>
              </a:rPr>
              <a:t> </a:t>
            </a:r>
            <a:r>
              <a:rPr lang="en-US" sz="1000" dirty="0" err="1">
                <a:latin typeface="Georgia" panose="02040502050405020303"/>
                <a:cs typeface="Poppins"/>
              </a:rPr>
              <a:t>bu</a:t>
            </a:r>
            <a:r>
              <a:rPr lang="en-US" sz="1000" dirty="0">
                <a:latin typeface="Georgia" panose="02040502050405020303"/>
                <a:cs typeface="Poppins"/>
              </a:rPr>
              <a:t> </a:t>
            </a:r>
            <a:r>
              <a:rPr lang="en-US" sz="1000" dirty="0" err="1">
                <a:latin typeface="Georgia" panose="02040502050405020303"/>
                <a:cs typeface="Poppins"/>
              </a:rPr>
              <a:t>biraz</a:t>
            </a:r>
            <a:r>
              <a:rPr lang="en-US" sz="1000" dirty="0">
                <a:latin typeface="Georgia" panose="02040502050405020303"/>
                <a:cs typeface="Poppins"/>
              </a:rPr>
              <a:t> </a:t>
            </a:r>
            <a:r>
              <a:rPr lang="en-US" sz="1000" dirty="0" err="1">
                <a:latin typeface="Georgia" panose="02040502050405020303"/>
                <a:cs typeface="Poppins"/>
              </a:rPr>
              <a:t>daha</a:t>
            </a:r>
            <a:r>
              <a:rPr lang="en-US" sz="1000" dirty="0">
                <a:latin typeface="Georgia" panose="02040502050405020303"/>
                <a:cs typeface="Poppins"/>
              </a:rPr>
              <a:t> </a:t>
            </a:r>
            <a:r>
              <a:rPr lang="en-US" sz="1000" dirty="0" err="1">
                <a:latin typeface="Georgia" panose="02040502050405020303"/>
                <a:cs typeface="Poppins"/>
              </a:rPr>
              <a:t>zayıf</a:t>
            </a:r>
            <a:r>
              <a:rPr lang="en-US" sz="1000" dirty="0">
                <a:latin typeface="Georgia" panose="02040502050405020303"/>
                <a:cs typeface="Poppins"/>
              </a:rPr>
              <a:t> </a:t>
            </a:r>
            <a:r>
              <a:rPr lang="en-US" sz="1000" dirty="0" err="1">
                <a:latin typeface="Georgia" panose="02040502050405020303"/>
                <a:cs typeface="Poppins"/>
              </a:rPr>
              <a:t>bir</a:t>
            </a:r>
            <a:r>
              <a:rPr lang="en-US" sz="1000" dirty="0">
                <a:latin typeface="Georgia" panose="02040502050405020303"/>
                <a:cs typeface="Poppins"/>
              </a:rPr>
              <a:t> </a:t>
            </a:r>
            <a:r>
              <a:rPr lang="en-US" sz="1000" dirty="0" err="1">
                <a:latin typeface="Georgia" panose="02040502050405020303"/>
                <a:cs typeface="Poppins"/>
              </a:rPr>
              <a:t>karşılaştırma</a:t>
            </a:r>
            <a:r>
              <a:rPr lang="en-US" sz="1000" dirty="0">
                <a:latin typeface="Georgia" panose="02040502050405020303"/>
                <a:cs typeface="Poppins"/>
              </a:rPr>
              <a:t> </a:t>
            </a:r>
            <a:r>
              <a:rPr lang="en-US" sz="1000" dirty="0" err="1">
                <a:latin typeface="Georgia" panose="02040502050405020303"/>
                <a:cs typeface="Poppins"/>
              </a:rPr>
              <a:t>olsa</a:t>
            </a:r>
            <a:r>
              <a:rPr lang="en-US" sz="1000" dirty="0">
                <a:latin typeface="Georgia" panose="02040502050405020303"/>
                <a:cs typeface="Poppins"/>
              </a:rPr>
              <a:t> da, ABD </a:t>
            </a:r>
            <a:r>
              <a:rPr lang="en-US" sz="1000" dirty="0" err="1">
                <a:latin typeface="Georgia" panose="02040502050405020303"/>
                <a:cs typeface="Poppins"/>
              </a:rPr>
              <a:t>tahmini</a:t>
            </a:r>
            <a:r>
              <a:rPr lang="en-US" sz="1000" dirty="0">
                <a:latin typeface="Georgia" panose="02040502050405020303"/>
                <a:cs typeface="Poppins"/>
              </a:rPr>
              <a:t> 2023'te </a:t>
            </a:r>
            <a:r>
              <a:rPr lang="en-US" sz="1000" dirty="0" err="1">
                <a:latin typeface="Georgia" panose="02040502050405020303"/>
                <a:cs typeface="Poppins"/>
              </a:rPr>
              <a:t>neredeyse</a:t>
            </a:r>
            <a:r>
              <a:rPr lang="en-US" sz="1000" dirty="0">
                <a:latin typeface="Georgia" panose="02040502050405020303"/>
                <a:cs typeface="Poppins"/>
              </a:rPr>
              <a:t> </a:t>
            </a:r>
            <a:r>
              <a:rPr lang="en-US" sz="1000" dirty="0" err="1">
                <a:latin typeface="Georgia" panose="02040502050405020303"/>
                <a:cs typeface="Poppins"/>
              </a:rPr>
              <a:t>değişmeyerek</a:t>
            </a:r>
            <a:r>
              <a:rPr lang="en-US" sz="1000" dirty="0">
                <a:latin typeface="Georgia" panose="02040502050405020303"/>
                <a:cs typeface="Poppins"/>
              </a:rPr>
              <a:t> %5,1'de </a:t>
            </a:r>
            <a:r>
              <a:rPr lang="en-US" sz="1000" dirty="0" err="1">
                <a:latin typeface="Georgia" panose="02040502050405020303"/>
                <a:cs typeface="Poppins"/>
              </a:rPr>
              <a:t>kaldı</a:t>
            </a:r>
            <a:r>
              <a:rPr lang="tr-TR" sz="1000" dirty="0">
                <a:latin typeface="Georgia" panose="02040502050405020303"/>
                <a:cs typeface="Poppins"/>
              </a:rPr>
              <a:t>.</a:t>
            </a:r>
            <a:r>
              <a:rPr lang="en-US" sz="1000" dirty="0">
                <a:latin typeface="Georgia" panose="02040502050405020303"/>
                <a:cs typeface="Poppins"/>
              </a:rPr>
              <a:t> (</a:t>
            </a:r>
            <a:r>
              <a:rPr lang="en-US" sz="1000" dirty="0" err="1">
                <a:latin typeface="Georgia" panose="02040502050405020303"/>
                <a:cs typeface="Poppins"/>
              </a:rPr>
              <a:t>Aralık</a:t>
            </a:r>
            <a:r>
              <a:rPr lang="en-US" sz="1000" dirty="0">
                <a:latin typeface="Georgia" panose="02040502050405020303"/>
                <a:cs typeface="Poppins"/>
              </a:rPr>
              <a:t> </a:t>
            </a:r>
            <a:r>
              <a:rPr lang="en-US" sz="1000" dirty="0" err="1">
                <a:latin typeface="Georgia" panose="02040502050405020303"/>
                <a:cs typeface="Poppins"/>
              </a:rPr>
              <a:t>tahmininde</a:t>
            </a:r>
            <a:r>
              <a:rPr lang="en-US" sz="1000" dirty="0">
                <a:latin typeface="Georgia" panose="02040502050405020303"/>
                <a:cs typeface="Poppins"/>
              </a:rPr>
              <a:t> %5,5'e </a:t>
            </a:r>
            <a:r>
              <a:rPr lang="en-US" sz="1000" dirty="0" err="1">
                <a:latin typeface="Georgia" panose="02040502050405020303"/>
                <a:cs typeface="Poppins"/>
              </a:rPr>
              <a:t>karşılık</a:t>
            </a:r>
            <a:r>
              <a:rPr lang="en-US" sz="1000" dirty="0">
                <a:latin typeface="Georgia" panose="02040502050405020303"/>
                <a:cs typeface="Poppins"/>
              </a:rPr>
              <a:t>). </a:t>
            </a:r>
          </a:p>
          <a:p>
            <a:pPr marL="0">
              <a:lnSpc>
                <a:spcPct val="113999"/>
              </a:lnSpc>
              <a:defRPr/>
            </a:pPr>
            <a:r>
              <a:rPr lang="en-US" sz="1000" dirty="0" err="1">
                <a:latin typeface="Georgia" panose="02040502050405020303"/>
                <a:cs typeface="Poppins"/>
              </a:rPr>
              <a:t>Makroekonomik</a:t>
            </a:r>
            <a:r>
              <a:rPr lang="en-US" sz="1000" dirty="0">
                <a:latin typeface="Georgia" panose="02040502050405020303"/>
                <a:cs typeface="Poppins"/>
              </a:rPr>
              <a:t> </a:t>
            </a:r>
            <a:r>
              <a:rPr lang="en-US" sz="1000" dirty="0" err="1">
                <a:latin typeface="Georgia" panose="02040502050405020303"/>
                <a:cs typeface="Poppins"/>
              </a:rPr>
              <a:t>ortam</a:t>
            </a:r>
            <a:r>
              <a:rPr lang="en-US" sz="1000" dirty="0">
                <a:latin typeface="Georgia" panose="02040502050405020303"/>
                <a:cs typeface="Poppins"/>
              </a:rPr>
              <a:t>, </a:t>
            </a:r>
            <a:r>
              <a:rPr lang="en-US" sz="1000" dirty="0" err="1">
                <a:latin typeface="Georgia" panose="02040502050405020303"/>
                <a:cs typeface="Poppins"/>
              </a:rPr>
              <a:t>Hindistan</a:t>
            </a:r>
            <a:r>
              <a:rPr lang="en-US" sz="1000" dirty="0">
                <a:latin typeface="Georgia" panose="02040502050405020303"/>
                <a:cs typeface="Poppins"/>
              </a:rPr>
              <a:t> (%16,8'den %12,0'ye), </a:t>
            </a:r>
            <a:r>
              <a:rPr lang="en-US" sz="1000" dirty="0" err="1">
                <a:latin typeface="Georgia" panose="02040502050405020303"/>
                <a:cs typeface="Poppins"/>
              </a:rPr>
              <a:t>Avustralya</a:t>
            </a:r>
            <a:r>
              <a:rPr lang="en-US" sz="1000" dirty="0">
                <a:latin typeface="Georgia" panose="02040502050405020303"/>
                <a:cs typeface="Poppins"/>
              </a:rPr>
              <a:t> (%3,4'ten %0,2'ye), </a:t>
            </a:r>
            <a:r>
              <a:rPr lang="en-US" sz="1000" dirty="0" err="1">
                <a:latin typeface="Georgia" panose="02040502050405020303"/>
                <a:cs typeface="Poppins"/>
              </a:rPr>
              <a:t>Kanada</a:t>
            </a:r>
            <a:r>
              <a:rPr lang="en-US" sz="1000" dirty="0">
                <a:latin typeface="Georgia" panose="02040502050405020303"/>
                <a:cs typeface="Poppins"/>
              </a:rPr>
              <a:t> (%8,0'den %5,0'e), </a:t>
            </a:r>
            <a:r>
              <a:rPr lang="en-US" sz="1000" dirty="0" err="1">
                <a:latin typeface="Georgia" panose="02040502050405020303"/>
                <a:cs typeface="Poppins"/>
              </a:rPr>
              <a:t>Fransa</a:t>
            </a:r>
            <a:r>
              <a:rPr lang="en-US" sz="1000" dirty="0">
                <a:latin typeface="Georgia" panose="02040502050405020303"/>
                <a:cs typeface="Poppins"/>
              </a:rPr>
              <a:t> (%6,3'ten %4,2'ye), </a:t>
            </a:r>
            <a:r>
              <a:rPr lang="en-US" sz="1000" dirty="0" err="1">
                <a:latin typeface="Georgia" panose="02040502050405020303"/>
                <a:cs typeface="Poppins"/>
              </a:rPr>
              <a:t>Endonezya</a:t>
            </a:r>
            <a:r>
              <a:rPr lang="en-US" sz="1000" dirty="0">
                <a:latin typeface="Georgia" panose="02040502050405020303"/>
                <a:cs typeface="Poppins"/>
              </a:rPr>
              <a:t> (%9,7'den %6,7'ye) ve </a:t>
            </a:r>
            <a:r>
              <a:rPr lang="en-US" sz="1000" dirty="0" err="1">
                <a:latin typeface="Georgia" panose="02040502050405020303"/>
                <a:cs typeface="Poppins"/>
              </a:rPr>
              <a:t>Macaristan</a:t>
            </a:r>
            <a:r>
              <a:rPr lang="en-US" sz="1000" dirty="0">
                <a:latin typeface="Georgia" panose="02040502050405020303"/>
                <a:cs typeface="Poppins"/>
              </a:rPr>
              <a:t> (%8,0'den %1,0'e) </a:t>
            </a:r>
            <a:r>
              <a:rPr lang="en-US" sz="1000" dirty="0" err="1">
                <a:latin typeface="Georgia" panose="02040502050405020303"/>
                <a:cs typeface="Poppins"/>
              </a:rPr>
              <a:t>dahil</a:t>
            </a:r>
            <a:r>
              <a:rPr lang="en-US" sz="1000" dirty="0">
                <a:latin typeface="Georgia" panose="02040502050405020303"/>
                <a:cs typeface="Poppins"/>
              </a:rPr>
              <a:t> </a:t>
            </a:r>
            <a:r>
              <a:rPr lang="en-US" sz="1000" dirty="0" err="1">
                <a:latin typeface="Georgia" panose="02040502050405020303"/>
                <a:cs typeface="Poppins"/>
              </a:rPr>
              <a:t>olmak</a:t>
            </a:r>
            <a:r>
              <a:rPr lang="en-US" sz="1000" dirty="0">
                <a:latin typeface="Georgia" panose="02040502050405020303"/>
                <a:cs typeface="Poppins"/>
              </a:rPr>
              <a:t> </a:t>
            </a:r>
            <a:r>
              <a:rPr lang="en-US" sz="1000" dirty="0" err="1">
                <a:latin typeface="Georgia" panose="02040502050405020303"/>
                <a:cs typeface="Poppins"/>
              </a:rPr>
              <a:t>üzere</a:t>
            </a:r>
            <a:r>
              <a:rPr lang="en-US" sz="1000" dirty="0">
                <a:latin typeface="Georgia" panose="02040502050405020303"/>
                <a:cs typeface="Poppins"/>
              </a:rPr>
              <a:t> </a:t>
            </a:r>
            <a:r>
              <a:rPr lang="en-US" sz="1000" dirty="0" err="1">
                <a:latin typeface="Georgia" panose="02040502050405020303"/>
                <a:cs typeface="Poppins"/>
              </a:rPr>
              <a:t>bazı</a:t>
            </a:r>
            <a:r>
              <a:rPr lang="en-US" sz="1000" dirty="0">
                <a:latin typeface="Georgia" panose="02040502050405020303"/>
                <a:cs typeface="Poppins"/>
              </a:rPr>
              <a:t> </a:t>
            </a:r>
            <a:r>
              <a:rPr lang="en-US" sz="1000" dirty="0" err="1">
                <a:latin typeface="Georgia" panose="02040502050405020303"/>
                <a:cs typeface="Poppins"/>
              </a:rPr>
              <a:t>piyasaların</a:t>
            </a:r>
            <a:r>
              <a:rPr lang="en-US" sz="1000" dirty="0">
                <a:latin typeface="Georgia" panose="02040502050405020303"/>
                <a:cs typeface="Poppins"/>
              </a:rPr>
              <a:t> </a:t>
            </a:r>
            <a:r>
              <a:rPr lang="en-US" sz="1000" dirty="0" err="1">
                <a:latin typeface="Georgia" panose="02040502050405020303"/>
                <a:cs typeface="Poppins"/>
              </a:rPr>
              <a:t>Aralık</a:t>
            </a:r>
            <a:r>
              <a:rPr lang="en-US" sz="1000" dirty="0">
                <a:latin typeface="Georgia" panose="02040502050405020303"/>
                <a:cs typeface="Poppins"/>
              </a:rPr>
              <a:t> </a:t>
            </a:r>
            <a:r>
              <a:rPr lang="en-US" sz="1000" dirty="0" err="1">
                <a:latin typeface="Georgia" panose="02040502050405020303"/>
                <a:cs typeface="Poppins"/>
              </a:rPr>
              <a:t>tahmin</a:t>
            </a:r>
            <a:r>
              <a:rPr lang="tr-TR" sz="1000" dirty="0">
                <a:latin typeface="Georgia" panose="02040502050405020303"/>
                <a:cs typeface="Poppins"/>
              </a:rPr>
              <a:t>ine</a:t>
            </a:r>
            <a:r>
              <a:rPr lang="en-US" sz="1000" dirty="0">
                <a:latin typeface="Georgia" panose="02040502050405020303"/>
                <a:cs typeface="Poppins"/>
              </a:rPr>
              <a:t> </a:t>
            </a:r>
            <a:r>
              <a:rPr lang="en-US" sz="1000" dirty="0" err="1">
                <a:latin typeface="Georgia" panose="02040502050405020303"/>
                <a:cs typeface="Poppins"/>
              </a:rPr>
              <a:t>kıyasla</a:t>
            </a:r>
            <a:r>
              <a:rPr lang="en-US" sz="1000" dirty="0">
                <a:latin typeface="Georgia" panose="02040502050405020303"/>
                <a:cs typeface="Poppins"/>
              </a:rPr>
              <a:t> 2023 </a:t>
            </a:r>
            <a:r>
              <a:rPr lang="en-US" sz="1000" dirty="0" err="1">
                <a:latin typeface="Georgia" panose="02040502050405020303"/>
                <a:cs typeface="Poppins"/>
              </a:rPr>
              <a:t>beklentilerini</a:t>
            </a:r>
            <a:r>
              <a:rPr lang="en-US" sz="1000" dirty="0">
                <a:latin typeface="Georgia" panose="02040502050405020303"/>
                <a:cs typeface="Poppins"/>
              </a:rPr>
              <a:t> </a:t>
            </a:r>
            <a:r>
              <a:rPr lang="en-US" sz="1000" dirty="0" err="1">
                <a:latin typeface="Georgia" panose="02040502050405020303"/>
                <a:cs typeface="Poppins"/>
              </a:rPr>
              <a:t>düşürmesine</a:t>
            </a:r>
            <a:r>
              <a:rPr lang="en-US" sz="1000" dirty="0">
                <a:latin typeface="Georgia" panose="02040502050405020303"/>
                <a:cs typeface="Poppins"/>
              </a:rPr>
              <a:t> </a:t>
            </a:r>
            <a:r>
              <a:rPr lang="en-US" sz="1000" dirty="0" err="1">
                <a:latin typeface="Georgia" panose="02040502050405020303"/>
                <a:cs typeface="Poppins"/>
              </a:rPr>
              <a:t>neden</a:t>
            </a:r>
            <a:r>
              <a:rPr lang="en-US" sz="1000" dirty="0">
                <a:latin typeface="Georgia" panose="02040502050405020303"/>
                <a:cs typeface="Poppins"/>
              </a:rPr>
              <a:t> </a:t>
            </a:r>
            <a:r>
              <a:rPr lang="en-US" sz="1000" dirty="0" err="1">
                <a:latin typeface="Georgia" panose="02040502050405020303"/>
                <a:cs typeface="Poppins"/>
              </a:rPr>
              <a:t>oldu</a:t>
            </a:r>
            <a:r>
              <a:rPr lang="en-US" sz="1000" dirty="0">
                <a:latin typeface="Georgia" panose="02040502050405020303"/>
                <a:cs typeface="Poppins"/>
              </a:rPr>
              <a:t>. </a:t>
            </a:r>
            <a:r>
              <a:rPr lang="en-US" sz="1000" dirty="0" err="1">
                <a:latin typeface="Georgia" panose="02040502050405020303"/>
                <a:cs typeface="Poppins"/>
              </a:rPr>
              <a:t>Singapur</a:t>
            </a:r>
            <a:r>
              <a:rPr lang="en-US" sz="1000" dirty="0">
                <a:latin typeface="Georgia" panose="02040502050405020303"/>
                <a:cs typeface="Poppins"/>
              </a:rPr>
              <a:t>, Kenya ve </a:t>
            </a:r>
            <a:r>
              <a:rPr lang="en-US" sz="1000" dirty="0" err="1">
                <a:latin typeface="Georgia" panose="02040502050405020303"/>
                <a:cs typeface="Poppins"/>
              </a:rPr>
              <a:t>İsveç</a:t>
            </a:r>
            <a:r>
              <a:rPr lang="en-US" sz="1000" dirty="0">
                <a:latin typeface="Georgia" panose="02040502050405020303"/>
                <a:cs typeface="Poppins"/>
              </a:rPr>
              <a:t> </a:t>
            </a:r>
            <a:r>
              <a:rPr lang="en-US" sz="1000" dirty="0" err="1">
                <a:latin typeface="Georgia" panose="02040502050405020303"/>
                <a:cs typeface="Poppins"/>
              </a:rPr>
              <a:t>olmak</a:t>
            </a:r>
            <a:r>
              <a:rPr lang="en-US" sz="1000" dirty="0">
                <a:latin typeface="Georgia" panose="02040502050405020303"/>
                <a:cs typeface="Poppins"/>
              </a:rPr>
              <a:t> </a:t>
            </a:r>
            <a:r>
              <a:rPr lang="en-US" sz="1000" dirty="0" err="1">
                <a:latin typeface="Georgia" panose="02040502050405020303"/>
                <a:cs typeface="Poppins"/>
              </a:rPr>
              <a:t>üzere</a:t>
            </a:r>
            <a:r>
              <a:rPr lang="en-US" sz="1000" dirty="0">
                <a:latin typeface="Georgia" panose="02040502050405020303"/>
                <a:cs typeface="Poppins"/>
              </a:rPr>
              <a:t> </a:t>
            </a:r>
            <a:r>
              <a:rPr lang="en-US" sz="1000" dirty="0" err="1">
                <a:latin typeface="Georgia" panose="02040502050405020303"/>
                <a:cs typeface="Poppins"/>
              </a:rPr>
              <a:t>üç</a:t>
            </a:r>
            <a:r>
              <a:rPr lang="en-US" sz="1000" dirty="0">
                <a:latin typeface="Georgia" panose="02040502050405020303"/>
                <a:cs typeface="Poppins"/>
              </a:rPr>
              <a:t> </a:t>
            </a:r>
            <a:r>
              <a:rPr lang="en-US" sz="1000" dirty="0" err="1">
                <a:latin typeface="Georgia" panose="02040502050405020303"/>
                <a:cs typeface="Poppins"/>
              </a:rPr>
              <a:t>pazar</a:t>
            </a:r>
            <a:r>
              <a:rPr lang="en-US" sz="1000" dirty="0">
                <a:latin typeface="Georgia" panose="02040502050405020303"/>
                <a:cs typeface="Poppins"/>
              </a:rPr>
              <a:t>, </a:t>
            </a:r>
            <a:r>
              <a:rPr lang="en-US" sz="1000" dirty="0" err="1">
                <a:latin typeface="Georgia" panose="02040502050405020303"/>
                <a:cs typeface="Poppins"/>
              </a:rPr>
              <a:t>geçtiğimiz</a:t>
            </a:r>
            <a:r>
              <a:rPr lang="en-US" sz="1000" dirty="0">
                <a:latin typeface="Georgia" panose="02040502050405020303"/>
                <a:cs typeface="Poppins"/>
              </a:rPr>
              <a:t> </a:t>
            </a:r>
            <a:r>
              <a:rPr lang="en-US" sz="1000" dirty="0" err="1">
                <a:latin typeface="Georgia" panose="02040502050405020303"/>
                <a:cs typeface="Poppins"/>
              </a:rPr>
              <a:t>Aralık</a:t>
            </a:r>
            <a:r>
              <a:rPr lang="en-US" sz="1000" dirty="0">
                <a:latin typeface="Georgia" panose="02040502050405020303"/>
                <a:cs typeface="Poppins"/>
              </a:rPr>
              <a:t> </a:t>
            </a:r>
            <a:r>
              <a:rPr lang="en-US" sz="1000" dirty="0" err="1">
                <a:latin typeface="Georgia" panose="02040502050405020303"/>
                <a:cs typeface="Poppins"/>
              </a:rPr>
              <a:t>ayında</a:t>
            </a:r>
            <a:r>
              <a:rPr lang="en-US" sz="1000" dirty="0">
                <a:latin typeface="Georgia" panose="02040502050405020303"/>
                <a:cs typeface="Poppins"/>
              </a:rPr>
              <a:t> </a:t>
            </a:r>
            <a:r>
              <a:rPr lang="en-US" sz="1000" dirty="0" err="1">
                <a:latin typeface="Georgia" panose="02040502050405020303"/>
                <a:cs typeface="Poppins"/>
              </a:rPr>
              <a:t>öngörülen</a:t>
            </a:r>
            <a:r>
              <a:rPr lang="en-US" sz="1000" dirty="0">
                <a:latin typeface="Georgia" panose="02040502050405020303"/>
                <a:cs typeface="Poppins"/>
              </a:rPr>
              <a:t> </a:t>
            </a:r>
            <a:r>
              <a:rPr lang="en-US" sz="1000" dirty="0" err="1">
                <a:latin typeface="Georgia" panose="02040502050405020303"/>
                <a:cs typeface="Poppins"/>
              </a:rPr>
              <a:t>büyüme</a:t>
            </a:r>
            <a:r>
              <a:rPr lang="en-US" sz="1000" dirty="0">
                <a:latin typeface="Georgia" panose="02040502050405020303"/>
                <a:cs typeface="Poppins"/>
              </a:rPr>
              <a:t> </a:t>
            </a:r>
            <a:r>
              <a:rPr lang="en-US" sz="1000" dirty="0" err="1">
                <a:latin typeface="Georgia" panose="02040502050405020303"/>
                <a:cs typeface="Poppins"/>
              </a:rPr>
              <a:t>yerine</a:t>
            </a:r>
            <a:r>
              <a:rPr lang="en-US" sz="1000" dirty="0">
                <a:latin typeface="Georgia" panose="02040502050405020303"/>
                <a:cs typeface="Poppins"/>
              </a:rPr>
              <a:t> 2023 </a:t>
            </a:r>
            <a:r>
              <a:rPr lang="en-US" sz="1000" dirty="0" err="1">
                <a:latin typeface="Georgia" panose="02040502050405020303"/>
                <a:cs typeface="Poppins"/>
              </a:rPr>
              <a:t>yılında</a:t>
            </a:r>
            <a:r>
              <a:rPr lang="en-US" sz="1000" dirty="0">
                <a:latin typeface="Georgia" panose="02040502050405020303"/>
                <a:cs typeface="Poppins"/>
              </a:rPr>
              <a:t> </a:t>
            </a:r>
            <a:r>
              <a:rPr lang="en-US" sz="1000" dirty="0" err="1">
                <a:latin typeface="Georgia" panose="02040502050405020303"/>
                <a:cs typeface="Poppins"/>
              </a:rPr>
              <a:t>düşüş</a:t>
            </a:r>
            <a:r>
              <a:rPr lang="en-US" sz="1000" dirty="0">
                <a:latin typeface="Georgia" panose="02040502050405020303"/>
                <a:cs typeface="Poppins"/>
              </a:rPr>
              <a:t> </a:t>
            </a:r>
            <a:r>
              <a:rPr lang="tr-TR" sz="1000" dirty="0">
                <a:latin typeface="Georgia" panose="02040502050405020303"/>
                <a:cs typeface="Poppins"/>
              </a:rPr>
              <a:t>bekleniyor.</a:t>
            </a:r>
            <a:r>
              <a:rPr lang="en-US" sz="1000" dirty="0">
                <a:latin typeface="Georgia" panose="02040502050405020303"/>
                <a:cs typeface="Poppins"/>
              </a:rPr>
              <a:t>  </a:t>
            </a:r>
          </a:p>
          <a:p>
            <a:pPr marL="0">
              <a:lnSpc>
                <a:spcPct val="113999"/>
              </a:lnSpc>
              <a:defRPr/>
            </a:pPr>
            <a:r>
              <a:rPr lang="en-US" sz="1000" dirty="0" err="1">
                <a:latin typeface="Georgia" panose="02040502050405020303"/>
                <a:cs typeface="Poppins"/>
              </a:rPr>
              <a:t>Diğer</a:t>
            </a:r>
            <a:r>
              <a:rPr lang="en-US" sz="1000" dirty="0">
                <a:latin typeface="Georgia" panose="02040502050405020303"/>
                <a:cs typeface="Poppins"/>
              </a:rPr>
              <a:t> </a:t>
            </a:r>
            <a:r>
              <a:rPr lang="en-US" sz="1000" dirty="0" err="1">
                <a:latin typeface="Georgia" panose="02040502050405020303"/>
                <a:cs typeface="Poppins"/>
              </a:rPr>
              <a:t>taraftan</a:t>
            </a:r>
            <a:r>
              <a:rPr lang="en-US" sz="1000" dirty="0">
                <a:latin typeface="Georgia" panose="02040502050405020303"/>
                <a:cs typeface="Poppins"/>
              </a:rPr>
              <a:t>, </a:t>
            </a:r>
            <a:r>
              <a:rPr lang="en-US" sz="1000" dirty="0" err="1">
                <a:latin typeface="Georgia" panose="02040502050405020303"/>
                <a:cs typeface="Poppins"/>
              </a:rPr>
              <a:t>Aralık</a:t>
            </a:r>
            <a:r>
              <a:rPr lang="en-US" sz="1000" dirty="0">
                <a:latin typeface="Georgia" panose="02040502050405020303"/>
                <a:cs typeface="Poppins"/>
              </a:rPr>
              <a:t> </a:t>
            </a:r>
            <a:r>
              <a:rPr lang="en-US" sz="1000" dirty="0" err="1">
                <a:latin typeface="Georgia" panose="02040502050405020303"/>
                <a:cs typeface="Poppins"/>
              </a:rPr>
              <a:t>ayına</a:t>
            </a:r>
            <a:r>
              <a:rPr lang="en-US" sz="1000" dirty="0">
                <a:latin typeface="Georgia" panose="02040502050405020303"/>
                <a:cs typeface="Poppins"/>
              </a:rPr>
              <a:t> </a:t>
            </a:r>
            <a:r>
              <a:rPr lang="en-US" sz="1000" dirty="0" err="1">
                <a:latin typeface="Georgia" panose="02040502050405020303"/>
                <a:cs typeface="Poppins"/>
              </a:rPr>
              <a:t>göre</a:t>
            </a:r>
            <a:r>
              <a:rPr lang="en-US" sz="1000" dirty="0">
                <a:latin typeface="Georgia" panose="02040502050405020303"/>
                <a:cs typeface="Poppins"/>
              </a:rPr>
              <a:t> </a:t>
            </a:r>
            <a:r>
              <a:rPr lang="en-US" sz="1000" dirty="0" err="1">
                <a:latin typeface="Georgia" panose="02040502050405020303"/>
                <a:cs typeface="Poppins"/>
              </a:rPr>
              <a:t>beklentilerini</a:t>
            </a:r>
            <a:r>
              <a:rPr lang="en-US" sz="1000" dirty="0">
                <a:latin typeface="Georgia" panose="02040502050405020303"/>
                <a:cs typeface="Poppins"/>
              </a:rPr>
              <a:t> </a:t>
            </a:r>
            <a:r>
              <a:rPr lang="en-US" sz="1000" dirty="0" err="1">
                <a:latin typeface="Georgia" panose="02040502050405020303"/>
                <a:cs typeface="Poppins"/>
              </a:rPr>
              <a:t>yükselten</a:t>
            </a:r>
            <a:r>
              <a:rPr lang="en-US" sz="1000" dirty="0">
                <a:latin typeface="Georgia" panose="02040502050405020303"/>
                <a:cs typeface="Poppins"/>
              </a:rPr>
              <a:t> </a:t>
            </a:r>
            <a:r>
              <a:rPr lang="en-US" sz="1000" dirty="0" err="1">
                <a:latin typeface="Georgia" panose="02040502050405020303"/>
                <a:cs typeface="Poppins"/>
              </a:rPr>
              <a:t>piyasalar</a:t>
            </a:r>
            <a:r>
              <a:rPr lang="en-US" sz="1000" dirty="0">
                <a:latin typeface="Georgia" panose="02040502050405020303"/>
                <a:cs typeface="Poppins"/>
              </a:rPr>
              <a:t> da var; </a:t>
            </a:r>
            <a:r>
              <a:rPr lang="en-US" sz="1000" dirty="0" err="1">
                <a:latin typeface="Georgia" panose="02040502050405020303"/>
                <a:cs typeface="Poppins"/>
              </a:rPr>
              <a:t>özellikle</a:t>
            </a:r>
            <a:r>
              <a:rPr lang="en-US" sz="1000" dirty="0">
                <a:latin typeface="Georgia" panose="02040502050405020303"/>
                <a:cs typeface="Poppins"/>
              </a:rPr>
              <a:t> </a:t>
            </a:r>
            <a:r>
              <a:rPr lang="en-US" sz="1000" dirty="0" err="1">
                <a:latin typeface="Georgia" panose="02040502050405020303"/>
                <a:cs typeface="Poppins"/>
              </a:rPr>
              <a:t>Brezilya</a:t>
            </a:r>
            <a:r>
              <a:rPr lang="en-US" sz="1000" dirty="0">
                <a:latin typeface="Georgia" panose="02040502050405020303"/>
                <a:cs typeface="Poppins"/>
              </a:rPr>
              <a:t> (%3,8'den %6,6'ya), </a:t>
            </a:r>
            <a:r>
              <a:rPr lang="en-US" sz="1000" dirty="0" err="1">
                <a:latin typeface="Georgia" panose="02040502050405020303"/>
                <a:cs typeface="Poppins"/>
              </a:rPr>
              <a:t>Malezya</a:t>
            </a:r>
            <a:br>
              <a:rPr lang="en-US" sz="1000" dirty="0">
                <a:latin typeface="Georgia" panose="02040502050405020303"/>
                <a:cs typeface="Poppins"/>
              </a:rPr>
            </a:br>
            <a:r>
              <a:rPr lang="en-US" sz="1000" dirty="0">
                <a:latin typeface="Georgia" panose="02040502050405020303"/>
                <a:cs typeface="Poppins"/>
              </a:rPr>
              <a:t>(%5,9'dan %7,4'e), Hong Kong (%5,0'dan %6,3'e), </a:t>
            </a:r>
            <a:r>
              <a:rPr lang="en-US" sz="1000" dirty="0" err="1">
                <a:latin typeface="Georgia" panose="02040502050405020303"/>
                <a:cs typeface="Poppins"/>
              </a:rPr>
              <a:t>Orta</a:t>
            </a:r>
            <a:r>
              <a:rPr lang="en-US" sz="1000" dirty="0">
                <a:latin typeface="Georgia" panose="02040502050405020303"/>
                <a:cs typeface="Poppins"/>
              </a:rPr>
              <a:t> </a:t>
            </a:r>
            <a:r>
              <a:rPr lang="en-US" sz="1000" dirty="0" err="1">
                <a:latin typeface="Georgia" panose="02040502050405020303"/>
                <a:cs typeface="Poppins"/>
              </a:rPr>
              <a:t>Doğu</a:t>
            </a:r>
            <a:r>
              <a:rPr lang="en-US" sz="1000" dirty="0">
                <a:latin typeface="Georgia" panose="02040502050405020303"/>
                <a:cs typeface="Poppins"/>
              </a:rPr>
              <a:t> </a:t>
            </a:r>
            <a:r>
              <a:rPr lang="en-US" sz="1000" dirty="0" err="1">
                <a:latin typeface="Georgia" panose="02040502050405020303"/>
                <a:cs typeface="Poppins"/>
              </a:rPr>
              <a:t>ve</a:t>
            </a:r>
            <a:r>
              <a:rPr lang="en-US" sz="1000" dirty="0">
                <a:latin typeface="Georgia" panose="02040502050405020303"/>
                <a:cs typeface="Poppins"/>
              </a:rPr>
              <a:t> </a:t>
            </a:r>
            <a:r>
              <a:rPr lang="en-US" sz="1000" dirty="0" err="1">
                <a:latin typeface="Georgia" panose="02040502050405020303"/>
                <a:cs typeface="Poppins"/>
              </a:rPr>
              <a:t>Kuzey</a:t>
            </a:r>
            <a:r>
              <a:rPr lang="en-US" sz="1000" dirty="0">
                <a:latin typeface="Georgia" panose="02040502050405020303"/>
                <a:cs typeface="Poppins"/>
              </a:rPr>
              <a:t> Afrika (MENA) (%4,2'den %6,2'ye), </a:t>
            </a:r>
            <a:r>
              <a:rPr lang="en-US" sz="1000" dirty="0" err="1">
                <a:latin typeface="Georgia" panose="02040502050405020303"/>
                <a:cs typeface="Poppins"/>
              </a:rPr>
              <a:t>Nijerya</a:t>
            </a:r>
            <a:r>
              <a:rPr lang="en-US" sz="1000" dirty="0">
                <a:latin typeface="Georgia" panose="02040502050405020303"/>
                <a:cs typeface="Poppins"/>
              </a:rPr>
              <a:t> (%21,4'ten %31,2'ye), </a:t>
            </a:r>
            <a:r>
              <a:rPr lang="en-US" sz="1000" dirty="0" err="1">
                <a:latin typeface="Georgia" panose="02040502050405020303"/>
                <a:cs typeface="Poppins"/>
              </a:rPr>
              <a:t>Filipinler</a:t>
            </a:r>
            <a:r>
              <a:rPr lang="en-US" sz="1000" dirty="0">
                <a:latin typeface="Georgia" panose="02040502050405020303"/>
                <a:cs typeface="Poppins"/>
              </a:rPr>
              <a:t> (%11,5'ten %17,3'e) </a:t>
            </a:r>
            <a:r>
              <a:rPr lang="en-US" sz="1000" dirty="0" err="1">
                <a:latin typeface="Georgia" panose="02040502050405020303"/>
                <a:cs typeface="Poppins"/>
              </a:rPr>
              <a:t>ve</a:t>
            </a:r>
            <a:r>
              <a:rPr lang="en-US" sz="1000" dirty="0">
                <a:latin typeface="Georgia" panose="02040502050405020303"/>
                <a:cs typeface="Poppins"/>
              </a:rPr>
              <a:t> </a:t>
            </a:r>
            <a:r>
              <a:rPr lang="en-US" sz="1000" dirty="0" err="1">
                <a:latin typeface="Georgia" panose="02040502050405020303"/>
                <a:cs typeface="Poppins"/>
              </a:rPr>
              <a:t>Polonya</a:t>
            </a:r>
            <a:r>
              <a:rPr lang="en-US" sz="1000" dirty="0">
                <a:latin typeface="Georgia" panose="02040502050405020303"/>
                <a:cs typeface="Poppins"/>
              </a:rPr>
              <a:t> (%0,5'ten %5,5'e). </a:t>
            </a:r>
            <a:r>
              <a:rPr lang="en-US" sz="1000" dirty="0" err="1">
                <a:latin typeface="Georgia" panose="02040502050405020303"/>
                <a:cs typeface="Poppins"/>
              </a:rPr>
              <a:t>Aralık</a:t>
            </a:r>
            <a:r>
              <a:rPr lang="en-US" sz="1000" dirty="0">
                <a:latin typeface="Georgia" panose="02040502050405020303"/>
                <a:cs typeface="Poppins"/>
              </a:rPr>
              <a:t> </a:t>
            </a:r>
            <a:r>
              <a:rPr lang="en-US" sz="1000" dirty="0" err="1">
                <a:latin typeface="Georgia" panose="02040502050405020303"/>
                <a:cs typeface="Poppins"/>
              </a:rPr>
              <a:t>ayında</a:t>
            </a:r>
            <a:r>
              <a:rPr lang="en-US" sz="1000" dirty="0">
                <a:latin typeface="Georgia" panose="02040502050405020303"/>
                <a:cs typeface="Poppins"/>
              </a:rPr>
              <a:t> </a:t>
            </a:r>
            <a:r>
              <a:rPr lang="en-US" sz="1000" dirty="0" err="1">
                <a:latin typeface="Georgia" panose="02040502050405020303"/>
                <a:cs typeface="Poppins"/>
              </a:rPr>
              <a:t>düşüş</a:t>
            </a:r>
            <a:r>
              <a:rPr lang="en-US" sz="1000" dirty="0">
                <a:latin typeface="Georgia" panose="02040502050405020303"/>
                <a:cs typeface="Poppins"/>
              </a:rPr>
              <a:t> </a:t>
            </a:r>
            <a:r>
              <a:rPr lang="en-US" sz="1000" dirty="0" err="1">
                <a:latin typeface="Georgia" panose="02040502050405020303"/>
                <a:cs typeface="Poppins"/>
              </a:rPr>
              <a:t>öngören</a:t>
            </a:r>
            <a:r>
              <a:rPr lang="en-US" sz="1000" dirty="0">
                <a:latin typeface="Georgia" panose="02040502050405020303"/>
                <a:cs typeface="Poppins"/>
              </a:rPr>
              <a:t> </a:t>
            </a:r>
            <a:r>
              <a:rPr lang="en-US" sz="1000" dirty="0" err="1">
                <a:latin typeface="Georgia" panose="02040502050405020303"/>
                <a:cs typeface="Poppins"/>
              </a:rPr>
              <a:t>dört</a:t>
            </a:r>
            <a:r>
              <a:rPr lang="en-US" sz="1000" dirty="0">
                <a:latin typeface="Georgia" panose="02040502050405020303"/>
                <a:cs typeface="Poppins"/>
              </a:rPr>
              <a:t> </a:t>
            </a:r>
            <a:r>
              <a:rPr lang="en-US" sz="1000" dirty="0" err="1">
                <a:latin typeface="Georgia" panose="02040502050405020303"/>
                <a:cs typeface="Poppins"/>
              </a:rPr>
              <a:t>pazardan</a:t>
            </a:r>
            <a:r>
              <a:rPr lang="en-US" sz="1000" dirty="0">
                <a:latin typeface="Georgia" panose="02040502050405020303"/>
                <a:cs typeface="Poppins"/>
              </a:rPr>
              <a:t> </a:t>
            </a:r>
            <a:r>
              <a:rPr lang="en-US" sz="1000" dirty="0" err="1">
                <a:latin typeface="Georgia" panose="02040502050405020303"/>
                <a:cs typeface="Poppins"/>
              </a:rPr>
              <a:t>üçü</a:t>
            </a:r>
            <a:r>
              <a:rPr lang="tr-TR" sz="1000" dirty="0">
                <a:latin typeface="Georgia" panose="02040502050405020303"/>
                <a:cs typeface="Poppins"/>
              </a:rPr>
              <a:t>nün</a:t>
            </a:r>
            <a:r>
              <a:rPr lang="en-US" sz="1000" dirty="0">
                <a:latin typeface="Georgia" panose="02040502050405020303"/>
                <a:cs typeface="Poppins"/>
              </a:rPr>
              <a:t> </a:t>
            </a:r>
            <a:r>
              <a:rPr lang="en-US" sz="1000" dirty="0" err="1">
                <a:latin typeface="Georgia" panose="02040502050405020303"/>
                <a:cs typeface="Poppins"/>
              </a:rPr>
              <a:t>şimdi</a:t>
            </a:r>
            <a:r>
              <a:rPr lang="en-US" sz="1000" dirty="0">
                <a:latin typeface="Georgia" panose="02040502050405020303"/>
                <a:cs typeface="Poppins"/>
              </a:rPr>
              <a:t> </a:t>
            </a:r>
            <a:r>
              <a:rPr lang="en-US" sz="1000" dirty="0" err="1">
                <a:latin typeface="Georgia" panose="02040502050405020303"/>
                <a:cs typeface="Poppins"/>
              </a:rPr>
              <a:t>büyüme</a:t>
            </a:r>
            <a:r>
              <a:rPr lang="tr-TR" sz="1000" dirty="0">
                <a:latin typeface="Georgia" panose="02040502050405020303"/>
                <a:cs typeface="Poppins"/>
              </a:rPr>
              <a:t>si bekleniyor</a:t>
            </a:r>
            <a:r>
              <a:rPr lang="en-US" sz="1000" dirty="0">
                <a:latin typeface="Georgia" panose="02040502050405020303"/>
                <a:cs typeface="Poppins"/>
              </a:rPr>
              <a:t>: </a:t>
            </a:r>
            <a:r>
              <a:rPr lang="en-US" sz="1000" dirty="0" err="1">
                <a:latin typeface="Georgia" panose="02040502050405020303"/>
                <a:cs typeface="Poppins"/>
              </a:rPr>
              <a:t>İtalya</a:t>
            </a:r>
            <a:r>
              <a:rPr lang="en-US" sz="1000" dirty="0">
                <a:latin typeface="Georgia" panose="02040502050405020303"/>
                <a:cs typeface="Poppins"/>
              </a:rPr>
              <a:t>, </a:t>
            </a:r>
            <a:r>
              <a:rPr lang="en-US" sz="1000" dirty="0" err="1">
                <a:latin typeface="Georgia" panose="02040502050405020303"/>
                <a:cs typeface="Poppins"/>
              </a:rPr>
              <a:t>İspanya</a:t>
            </a:r>
            <a:r>
              <a:rPr lang="en-US" sz="1000" dirty="0">
                <a:latin typeface="Georgia" panose="02040502050405020303"/>
                <a:cs typeface="Poppins"/>
              </a:rPr>
              <a:t> ve </a:t>
            </a:r>
            <a:r>
              <a:rPr lang="en-US" sz="1000" dirty="0" err="1">
                <a:latin typeface="Georgia" panose="02040502050405020303"/>
                <a:cs typeface="Poppins"/>
              </a:rPr>
              <a:t>Avusturya</a:t>
            </a:r>
            <a:r>
              <a:rPr lang="en-US" sz="1000" dirty="0">
                <a:latin typeface="Georgia" panose="02040502050405020303"/>
                <a:cs typeface="Poppins"/>
              </a:rPr>
              <a:t>. </a:t>
            </a:r>
            <a:r>
              <a:rPr lang="en-US" sz="1000" dirty="0" err="1">
                <a:latin typeface="Georgia" panose="02040502050405020303"/>
                <a:cs typeface="Poppins"/>
              </a:rPr>
              <a:t>Sadece</a:t>
            </a:r>
            <a:r>
              <a:rPr lang="en-US" sz="1000" dirty="0">
                <a:latin typeface="Georgia" panose="02040502050405020303"/>
                <a:cs typeface="Poppins"/>
              </a:rPr>
              <a:t> Yeni </a:t>
            </a:r>
            <a:r>
              <a:rPr lang="en-US" sz="1000" dirty="0" err="1">
                <a:latin typeface="Georgia" panose="02040502050405020303"/>
                <a:cs typeface="Poppins"/>
              </a:rPr>
              <a:t>Zelanda</a:t>
            </a:r>
            <a:r>
              <a:rPr lang="en-US" sz="1000" dirty="0">
                <a:latin typeface="Georgia" panose="02040502050405020303"/>
                <a:cs typeface="Poppins"/>
              </a:rPr>
              <a:t>, </a:t>
            </a:r>
            <a:r>
              <a:rPr lang="en-US" sz="1000" dirty="0" err="1">
                <a:latin typeface="Georgia" panose="02040502050405020303"/>
                <a:cs typeface="Poppins"/>
              </a:rPr>
              <a:t>düşüşte</a:t>
            </a:r>
            <a:r>
              <a:rPr lang="en-US" sz="1000" dirty="0">
                <a:latin typeface="Georgia" panose="02040502050405020303"/>
                <a:cs typeface="Poppins"/>
              </a:rPr>
              <a:t> </a:t>
            </a:r>
            <a:r>
              <a:rPr lang="en-US" sz="1000" dirty="0" err="1">
                <a:latin typeface="Georgia" panose="02040502050405020303"/>
                <a:cs typeface="Poppins"/>
              </a:rPr>
              <a:t>kalmaya</a:t>
            </a:r>
            <a:r>
              <a:rPr lang="en-US" sz="1000" dirty="0">
                <a:latin typeface="Georgia" panose="02040502050405020303"/>
                <a:cs typeface="Poppins"/>
              </a:rPr>
              <a:t> </a:t>
            </a:r>
            <a:r>
              <a:rPr lang="en-US" sz="1000" dirty="0" err="1">
                <a:latin typeface="Georgia" panose="02040502050405020303"/>
                <a:cs typeface="Poppins"/>
              </a:rPr>
              <a:t>devam</a:t>
            </a:r>
            <a:r>
              <a:rPr lang="en-US" sz="1000" dirty="0">
                <a:latin typeface="Georgia" panose="02040502050405020303"/>
                <a:cs typeface="Poppins"/>
              </a:rPr>
              <a:t> </a:t>
            </a:r>
            <a:r>
              <a:rPr lang="en-US" sz="1000" dirty="0" err="1">
                <a:latin typeface="Georgia" panose="02040502050405020303"/>
                <a:cs typeface="Poppins"/>
              </a:rPr>
              <a:t>ediyor</a:t>
            </a:r>
            <a:r>
              <a:rPr lang="en-US" sz="1000" dirty="0">
                <a:latin typeface="Georgia" panose="02040502050405020303"/>
                <a:cs typeface="Poppins"/>
              </a:rPr>
              <a:t>. </a:t>
            </a:r>
            <a:endParaRPr lang="en-US" sz="1000" dirty="0">
              <a:latin typeface="Georgia" panose="02040502050405020303"/>
            </a:endParaRPr>
          </a:p>
        </p:txBody>
      </p:sp>
      <p:grpSp>
        <p:nvGrpSpPr>
          <p:cNvPr id="23" name="Group 22">
            <a:extLst>
              <a:ext uri="{FF2B5EF4-FFF2-40B4-BE49-F238E27FC236}">
                <a16:creationId xmlns:a16="http://schemas.microsoft.com/office/drawing/2014/main" id="{5C1FE0F1-F97C-A397-CAF5-DEFDA6B7F272}"/>
              </a:ext>
            </a:extLst>
          </p:cNvPr>
          <p:cNvGrpSpPr/>
          <p:nvPr/>
        </p:nvGrpSpPr>
        <p:grpSpPr>
          <a:xfrm>
            <a:off x="4995175" y="2158220"/>
            <a:ext cx="2864015" cy="3580547"/>
            <a:chOff x="-4366721" y="4880827"/>
            <a:chExt cx="2864015" cy="3580547"/>
          </a:xfrm>
        </p:grpSpPr>
        <p:sp>
          <p:nvSpPr>
            <p:cNvPr id="5" name="Text Placeholder 1">
              <a:extLst>
                <a:ext uri="{FF2B5EF4-FFF2-40B4-BE49-F238E27FC236}">
                  <a16:creationId xmlns:a16="http://schemas.microsoft.com/office/drawing/2014/main" id="{03E90D9C-15EE-0586-CC5B-CD8FD0B78C84}"/>
                </a:ext>
              </a:extLst>
            </p:cNvPr>
            <p:cNvSpPr txBox="1">
              <a:spLocks/>
            </p:cNvSpPr>
            <p:nvPr/>
          </p:nvSpPr>
          <p:spPr>
            <a:xfrm>
              <a:off x="-4307641" y="4880827"/>
              <a:ext cx="2468763" cy="217037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ts val="3660"/>
                </a:lnSpc>
                <a:spcBef>
                  <a:spcPts val="0"/>
                </a:spcBef>
                <a:spcAft>
                  <a:spcPts val="0"/>
                </a:spcAft>
                <a:buClrTx/>
                <a:buSzPts val="1100"/>
                <a:buFont typeface="Arial" panose="020B0604020202020204" pitchFamily="34" charset="0"/>
                <a:buNone/>
                <a:tabLst/>
                <a:defRPr/>
              </a:pPr>
              <a:r>
                <a:rPr kumimoji="0" lang="en-US" sz="33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2023</a:t>
              </a:r>
            </a:p>
            <a:p>
              <a:pPr marL="7938" marR="0" lvl="0" indent="0" algn="l" defTabSz="777240" rtl="0" eaLnBrk="1" fontAlgn="auto" latinLnBrk="0" hangingPunct="1">
                <a:lnSpc>
                  <a:spcPts val="3660"/>
                </a:lnSpc>
                <a:spcBef>
                  <a:spcPts val="0"/>
                </a:spcBef>
                <a:spcAft>
                  <a:spcPts val="0"/>
                </a:spcAft>
                <a:buClrTx/>
                <a:buSzPts val="1100"/>
                <a:buFont typeface="Arial" panose="020B0604020202020204" pitchFamily="34" charset="0"/>
                <a:buNone/>
                <a:tabLst/>
                <a:defRPr/>
              </a:pPr>
              <a:r>
                <a:rPr kumimoji="0" lang="tr-TR" sz="33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global</a:t>
              </a:r>
              <a:r>
                <a:rPr kumimoji="0" lang="en-US" sz="33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33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reklam</a:t>
              </a:r>
              <a:r>
                <a:rPr kumimoji="0" lang="en-US" sz="3300" u="none" strike="noStrike" kern="1200" cap="none" spc="0" normalizeH="0" baseline="0" noProof="0" dirty="0">
                  <a:ln>
                    <a:noFill/>
                  </a:ln>
                  <a:solidFill>
                    <a:schemeClr val="accent1"/>
                  </a:solidFill>
                  <a:effectLst/>
                  <a:uLnTx/>
                  <a:uFillTx/>
                  <a:latin typeface="Poppins Light" pitchFamily="2" charset="77"/>
                  <a:cs typeface="Poppins Light" pitchFamily="2" charset="77"/>
                  <a:sym typeface="Poppins"/>
                </a:rPr>
                <a:t> </a:t>
              </a:r>
              <a:r>
                <a:rPr kumimoji="0" lang="en-US" sz="3300" u="none" strike="noStrike" kern="1200" cap="none" spc="0" normalizeH="0" baseline="0" noProof="0" dirty="0" err="1">
                  <a:ln>
                    <a:noFill/>
                  </a:ln>
                  <a:solidFill>
                    <a:schemeClr val="accent1"/>
                  </a:solidFill>
                  <a:effectLst/>
                  <a:uLnTx/>
                  <a:uFillTx/>
                  <a:latin typeface="Poppins Light" pitchFamily="2" charset="77"/>
                  <a:cs typeface="Poppins Light" pitchFamily="2" charset="77"/>
                  <a:sym typeface="Poppins"/>
                </a:rPr>
                <a:t>büyümesi</a:t>
              </a:r>
              <a:endParaRPr kumimoji="0" lang="en-US" sz="3300" u="none" strike="noStrike" kern="1200" cap="none" spc="0" normalizeH="0" baseline="0" noProof="0" dirty="0">
                <a:ln>
                  <a:noFill/>
                </a:ln>
                <a:effectLst/>
                <a:uLnTx/>
                <a:uFillTx/>
                <a:latin typeface="Poppins Light" pitchFamily="2" charset="77"/>
                <a:cs typeface="Poppins Light" pitchFamily="2" charset="77"/>
                <a:sym typeface="Poppins"/>
              </a:endParaRPr>
            </a:p>
          </p:txBody>
        </p:sp>
        <p:sp>
          <p:nvSpPr>
            <p:cNvPr id="6" name="TextBox 5">
              <a:extLst>
                <a:ext uri="{FF2B5EF4-FFF2-40B4-BE49-F238E27FC236}">
                  <a16:creationId xmlns:a16="http://schemas.microsoft.com/office/drawing/2014/main" id="{CD7A8E66-207D-1AF6-9407-AEA2E334BD23}"/>
                </a:ext>
              </a:extLst>
            </p:cNvPr>
            <p:cNvSpPr txBox="1"/>
            <p:nvPr/>
          </p:nvSpPr>
          <p:spPr>
            <a:xfrm>
              <a:off x="-4366721" y="6974044"/>
              <a:ext cx="2864015" cy="1487330"/>
            </a:xfrm>
            <a:prstGeom prst="rect">
              <a:avLst/>
            </a:prstGeom>
            <a:noFill/>
          </p:spPr>
          <p:txBody>
            <a:bodyPr wrap="square" lIns="0" tIns="45720" rIns="91440" bIns="45720" anchor="ctr">
              <a:spAutoFit/>
            </a:bodyPr>
            <a:lstStyle/>
            <a:p>
              <a:pPr marL="0" marR="0" lvl="0" indent="0" algn="l" defTabSz="457200" rtl="0" eaLnBrk="1" fontAlgn="auto" latinLnBrk="0" hangingPunct="1">
                <a:lnSpc>
                  <a:spcPct val="90000"/>
                </a:lnSpc>
                <a:spcBef>
                  <a:spcPts val="1200"/>
                </a:spcBef>
                <a:spcAft>
                  <a:spcPts val="0"/>
                </a:spcAft>
                <a:buClr>
                  <a:srgbClr val="595959"/>
                </a:buClr>
                <a:buSzTx/>
                <a:buFontTx/>
                <a:buNone/>
                <a:tabLst/>
                <a:defRPr/>
              </a:pPr>
              <a:r>
                <a:rPr lang="en-US" sz="9800" spc="-150">
                  <a:solidFill>
                    <a:schemeClr val="accent1"/>
                  </a:solidFill>
                  <a:latin typeface="Poppins Light"/>
                  <a:ea typeface="Arial"/>
                  <a:cs typeface="Poppins Light"/>
                  <a:sym typeface="Arial"/>
                </a:rPr>
                <a:t>5.9</a:t>
              </a:r>
              <a:r>
                <a:rPr kumimoji="0" lang="en-US" sz="9800" u="none" strike="noStrike" kern="1200" cap="none" spc="-150" normalizeH="0" baseline="30000" noProof="0">
                  <a:ln>
                    <a:noFill/>
                  </a:ln>
                  <a:solidFill>
                    <a:schemeClr val="accent1"/>
                  </a:solidFill>
                  <a:effectLst/>
                  <a:uLnTx/>
                  <a:uFillTx/>
                  <a:latin typeface="Poppins Light"/>
                  <a:ea typeface="Arial"/>
                  <a:cs typeface="Poppins Light"/>
                  <a:sym typeface="Arial"/>
                </a:rPr>
                <a:t>%</a:t>
              </a:r>
            </a:p>
          </p:txBody>
        </p:sp>
      </p:grpSp>
      <p:cxnSp>
        <p:nvCxnSpPr>
          <p:cNvPr id="33" name="Straight Connector 32">
            <a:extLst>
              <a:ext uri="{FF2B5EF4-FFF2-40B4-BE49-F238E27FC236}">
                <a16:creationId xmlns:a16="http://schemas.microsoft.com/office/drawing/2014/main" id="{F4594662-E849-1DDA-5518-F3A316F28C32}"/>
              </a:ext>
            </a:extLst>
          </p:cNvPr>
          <p:cNvCxnSpPr>
            <a:cxnSpLocks/>
          </p:cNvCxnSpPr>
          <p:nvPr/>
        </p:nvCxnSpPr>
        <p:spPr>
          <a:xfrm flipV="1">
            <a:off x="4719954" y="1727221"/>
            <a:ext cx="0" cy="4011546"/>
          </a:xfrm>
          <a:prstGeom prst="line">
            <a:avLst/>
          </a:prstGeom>
          <a:ln w="127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44" name="Google Shape;429;p65" descr="GroupM_SingleColor_Logo_Navy_RGB.png">
            <a:extLst>
              <a:ext uri="{FF2B5EF4-FFF2-40B4-BE49-F238E27FC236}">
                <a16:creationId xmlns:a16="http://schemas.microsoft.com/office/drawing/2014/main" id="{560DAA3C-8BB8-266E-6EB3-20DCC9681B32}"/>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pic>
        <p:nvPicPr>
          <p:cNvPr id="13" name="Google Shape;429;p65" descr="GroupM_SingleColor_Logo_Navy_RGB.png">
            <a:extLst>
              <a:ext uri="{FF2B5EF4-FFF2-40B4-BE49-F238E27FC236}">
                <a16:creationId xmlns:a16="http://schemas.microsoft.com/office/drawing/2014/main" id="{7D11F71F-C91C-5293-E450-86FAF5A89BF0}"/>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8" name="TextBox 7">
            <a:extLst>
              <a:ext uri="{FF2B5EF4-FFF2-40B4-BE49-F238E27FC236}">
                <a16:creationId xmlns:a16="http://schemas.microsoft.com/office/drawing/2014/main" id="{6660A136-E22D-5D43-E1AE-368325D19676}"/>
              </a:ext>
            </a:extLst>
          </p:cNvPr>
          <p:cNvSpPr txBox="1"/>
          <p:nvPr/>
        </p:nvSpPr>
        <p:spPr>
          <a:xfrm>
            <a:off x="608908" y="1017415"/>
            <a:ext cx="3009179" cy="315984"/>
          </a:xfrm>
          <a:prstGeom prst="rect">
            <a:avLst/>
          </a:prstGeom>
          <a:noFill/>
        </p:spPr>
        <p:txBody>
          <a:bodyPr wrap="square" lIns="0" tIns="45720" rIns="91440" bIns="45720" anchor="t">
            <a:spAutoFit/>
          </a:bodyPr>
          <a:lstStyle/>
          <a:p>
            <a:pPr>
              <a:lnSpc>
                <a:spcPct val="90000"/>
              </a:lnSpc>
              <a:defRPr/>
            </a:pPr>
            <a:r>
              <a:rPr lang="tr-TR" sz="1600" b="1" dirty="0">
                <a:solidFill>
                  <a:srgbClr val="092656"/>
                </a:solidFill>
                <a:latin typeface="Poppins ExtraBold"/>
                <a:cs typeface="Poppins ExtraBold"/>
              </a:rPr>
              <a:t>GLOBAL</a:t>
            </a:r>
            <a:r>
              <a:rPr kumimoji="0" lang="en-US" sz="1600" b="1" u="none" strike="noStrike" kern="1200" cap="none" spc="0" normalizeH="0" baseline="0" noProof="0" dirty="0">
                <a:ln>
                  <a:noFill/>
                </a:ln>
                <a:solidFill>
                  <a:srgbClr val="092656"/>
                </a:solidFill>
                <a:effectLst/>
                <a:uLnTx/>
                <a:uFillTx/>
                <a:latin typeface="Poppins ExtraBold"/>
                <a:cs typeface="Poppins ExtraBold"/>
              </a:rPr>
              <a:t> </a:t>
            </a:r>
            <a:r>
              <a:rPr lang="en-US" sz="1600" b="1" dirty="0">
                <a:solidFill>
                  <a:srgbClr val="092656"/>
                </a:solidFill>
                <a:latin typeface="Poppins ExtraBold"/>
                <a:cs typeface="Poppins ExtraBold"/>
              </a:rPr>
              <a:t>REKLAM BÜYÜMES</a:t>
            </a:r>
            <a:r>
              <a:rPr lang="tr-TR" sz="1600" b="1" dirty="0">
                <a:solidFill>
                  <a:srgbClr val="092656"/>
                </a:solidFill>
                <a:latin typeface="Poppins ExtraBold"/>
                <a:cs typeface="Poppins ExtraBold"/>
              </a:rPr>
              <a:t>İ</a:t>
            </a:r>
            <a:endParaRPr lang="en-US" sz="1600" b="1" u="none" strike="noStrike" kern="1200" cap="none" spc="0" normalizeH="0" baseline="0" noProof="0" dirty="0">
              <a:ln>
                <a:noFill/>
              </a:ln>
              <a:solidFill>
                <a:srgbClr val="092656"/>
              </a:solidFill>
              <a:effectLst/>
              <a:uLnTx/>
              <a:uFillTx/>
              <a:latin typeface="Poppins ExtraBold"/>
              <a:cs typeface="Poppins ExtraBold"/>
            </a:endParaRPr>
          </a:p>
        </p:txBody>
      </p:sp>
      <p:grpSp>
        <p:nvGrpSpPr>
          <p:cNvPr id="22" name="Group 21">
            <a:extLst>
              <a:ext uri="{FF2B5EF4-FFF2-40B4-BE49-F238E27FC236}">
                <a16:creationId xmlns:a16="http://schemas.microsoft.com/office/drawing/2014/main" id="{1AB4C87F-A717-B040-4049-6F255E4611D9}"/>
              </a:ext>
            </a:extLst>
          </p:cNvPr>
          <p:cNvGrpSpPr/>
          <p:nvPr/>
        </p:nvGrpSpPr>
        <p:grpSpPr>
          <a:xfrm>
            <a:off x="499918" y="6437745"/>
            <a:ext cx="5582830" cy="2975383"/>
            <a:chOff x="499918" y="6437745"/>
            <a:chExt cx="5697684" cy="3036595"/>
          </a:xfrm>
        </p:grpSpPr>
        <p:pic>
          <p:nvPicPr>
            <p:cNvPr id="27" name="Picture 26" descr="A picture containing line, plot, diagram, text&#10;&#10;Description automatically generated">
              <a:extLst>
                <a:ext uri="{FF2B5EF4-FFF2-40B4-BE49-F238E27FC236}">
                  <a16:creationId xmlns:a16="http://schemas.microsoft.com/office/drawing/2014/main" id="{B8F77EAF-33CA-FE50-C98B-1270E97F992B}"/>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t="9325"/>
            <a:stretch/>
          </p:blipFill>
          <p:spPr>
            <a:xfrm>
              <a:off x="499918" y="6437745"/>
              <a:ext cx="5577609" cy="3036595"/>
            </a:xfrm>
            <a:prstGeom prst="rect">
              <a:avLst/>
            </a:prstGeom>
          </p:spPr>
        </p:pic>
        <p:graphicFrame>
          <p:nvGraphicFramePr>
            <p:cNvPr id="10" name="Chart 9">
              <a:extLst>
                <a:ext uri="{FF2B5EF4-FFF2-40B4-BE49-F238E27FC236}">
                  <a16:creationId xmlns:a16="http://schemas.microsoft.com/office/drawing/2014/main" id="{CD3AAC99-4BAF-EB4A-9E4C-EE13480BA4C6}"/>
                </a:ext>
              </a:extLst>
            </p:cNvPr>
            <p:cNvGraphicFramePr/>
            <p:nvPr>
              <p:extLst>
                <p:ext uri="{D42A27DB-BD31-4B8C-83A1-F6EECF244321}">
                  <p14:modId xmlns:p14="http://schemas.microsoft.com/office/powerpoint/2010/main" val="4248780456"/>
                </p:ext>
              </p:extLst>
            </p:nvPr>
          </p:nvGraphicFramePr>
          <p:xfrm>
            <a:off x="662040" y="7338142"/>
            <a:ext cx="5535562" cy="1914990"/>
          </p:xfrm>
          <a:graphic>
            <a:graphicData uri="http://schemas.openxmlformats.org/drawingml/2006/chart">
              <c:chart xmlns:c="http://schemas.openxmlformats.org/drawingml/2006/chart" xmlns:r="http://schemas.openxmlformats.org/officeDocument/2006/relationships" r:id="rId5"/>
            </a:graphicData>
          </a:graphic>
        </p:graphicFrame>
      </p:grpSp>
      <p:sp>
        <p:nvSpPr>
          <p:cNvPr id="11" name="Text Placeholder 1">
            <a:extLst>
              <a:ext uri="{FF2B5EF4-FFF2-40B4-BE49-F238E27FC236}">
                <a16:creationId xmlns:a16="http://schemas.microsoft.com/office/drawing/2014/main" id="{008B05E5-BB01-B73C-FF2E-43F014E94529}"/>
              </a:ext>
            </a:extLst>
          </p:cNvPr>
          <p:cNvSpPr txBox="1">
            <a:spLocks/>
          </p:cNvSpPr>
          <p:nvPr/>
        </p:nvSpPr>
        <p:spPr>
          <a:xfrm>
            <a:off x="6239309" y="6104971"/>
            <a:ext cx="1075499" cy="131753"/>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kumimoji="0" lang="en-US" sz="1200" u="none" strike="noStrike" kern="1200" cap="none" spc="0" normalizeH="0" baseline="0" noProof="0">
                <a:ln>
                  <a:noFill/>
                </a:ln>
                <a:solidFill>
                  <a:schemeClr val="accent6"/>
                </a:solidFill>
                <a:effectLst/>
                <a:uLnTx/>
                <a:uFillTx/>
                <a:latin typeface="Poppins Light" pitchFamily="2" charset="77"/>
                <a:cs typeface="Poppins Light" pitchFamily="2" charset="77"/>
                <a:sym typeface="Poppins"/>
              </a:rPr>
              <a:t>Latin Amerika</a:t>
            </a:r>
          </a:p>
        </p:txBody>
      </p:sp>
      <p:sp>
        <p:nvSpPr>
          <p:cNvPr id="14" name="Text Placeholder 1">
            <a:extLst>
              <a:ext uri="{FF2B5EF4-FFF2-40B4-BE49-F238E27FC236}">
                <a16:creationId xmlns:a16="http://schemas.microsoft.com/office/drawing/2014/main" id="{DE5A6F35-A50C-0966-4A99-D16EF23D4937}"/>
              </a:ext>
            </a:extLst>
          </p:cNvPr>
          <p:cNvSpPr txBox="1">
            <a:spLocks/>
          </p:cNvSpPr>
          <p:nvPr/>
        </p:nvSpPr>
        <p:spPr>
          <a:xfrm>
            <a:off x="6239309" y="6377552"/>
            <a:ext cx="1253049" cy="24911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kumimoji="0" lang="en-US" sz="1200" u="none" strike="noStrike" kern="1200" cap="none" spc="0" normalizeH="0" baseline="0" noProof="0">
                <a:ln>
                  <a:noFill/>
                </a:ln>
                <a:solidFill>
                  <a:schemeClr val="accent4"/>
                </a:solidFill>
                <a:effectLst/>
                <a:uLnTx/>
                <a:uFillTx/>
                <a:latin typeface="Poppins Light" pitchFamily="2" charset="77"/>
                <a:cs typeface="Poppins Light" pitchFamily="2" charset="77"/>
                <a:sym typeface="Poppins"/>
              </a:rPr>
              <a:t>Orta Doğu ve Kuzey Afrika</a:t>
            </a:r>
          </a:p>
        </p:txBody>
      </p:sp>
      <p:sp>
        <p:nvSpPr>
          <p:cNvPr id="15" name="Text Placeholder 1">
            <a:extLst>
              <a:ext uri="{FF2B5EF4-FFF2-40B4-BE49-F238E27FC236}">
                <a16:creationId xmlns:a16="http://schemas.microsoft.com/office/drawing/2014/main" id="{CA1C75B2-6692-233B-984C-A516E369E992}"/>
              </a:ext>
            </a:extLst>
          </p:cNvPr>
          <p:cNvSpPr txBox="1">
            <a:spLocks/>
          </p:cNvSpPr>
          <p:nvPr/>
        </p:nvSpPr>
        <p:spPr>
          <a:xfrm>
            <a:off x="6239309" y="6766311"/>
            <a:ext cx="1254095" cy="24911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kumimoji="0" lang="en-US" sz="1200" u="none" strike="noStrike" kern="1200" cap="none" spc="0" normalizeH="0" baseline="0" noProof="0">
                <a:ln>
                  <a:noFill/>
                </a:ln>
                <a:effectLst/>
                <a:uLnTx/>
                <a:uFillTx/>
                <a:latin typeface="Poppins Light" pitchFamily="2" charset="77"/>
                <a:cs typeface="Poppins Light" pitchFamily="2" charset="77"/>
                <a:sym typeface="Poppins"/>
              </a:rPr>
              <a:t>Küresel</a:t>
            </a:r>
          </a:p>
        </p:txBody>
      </p:sp>
      <p:sp>
        <p:nvSpPr>
          <p:cNvPr id="16" name="Text Placeholder 1">
            <a:extLst>
              <a:ext uri="{FF2B5EF4-FFF2-40B4-BE49-F238E27FC236}">
                <a16:creationId xmlns:a16="http://schemas.microsoft.com/office/drawing/2014/main" id="{74DCD6D3-E0F3-035F-DEFB-771E287B1EEE}"/>
              </a:ext>
            </a:extLst>
          </p:cNvPr>
          <p:cNvSpPr txBox="1">
            <a:spLocks/>
          </p:cNvSpPr>
          <p:nvPr/>
        </p:nvSpPr>
        <p:spPr>
          <a:xfrm>
            <a:off x="6239309" y="6999536"/>
            <a:ext cx="982629" cy="24911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kumimoji="0" lang="en-US" sz="1200" u="none" strike="noStrike" kern="1200" cap="none" spc="0" normalizeH="0" baseline="0" noProof="0">
                <a:ln>
                  <a:noFill/>
                </a:ln>
                <a:solidFill>
                  <a:schemeClr val="accent1"/>
                </a:solidFill>
                <a:effectLst/>
                <a:uLnTx/>
                <a:uFillTx/>
                <a:latin typeface="Poppins Light" pitchFamily="2" charset="77"/>
                <a:cs typeface="Poppins Light" pitchFamily="2" charset="77"/>
                <a:sym typeface="Poppins"/>
              </a:rPr>
              <a:t>Avrupa ve Orta Asya</a:t>
            </a:r>
          </a:p>
        </p:txBody>
      </p:sp>
      <p:sp>
        <p:nvSpPr>
          <p:cNvPr id="18" name="Text Placeholder 1">
            <a:extLst>
              <a:ext uri="{FF2B5EF4-FFF2-40B4-BE49-F238E27FC236}">
                <a16:creationId xmlns:a16="http://schemas.microsoft.com/office/drawing/2014/main" id="{3FD7EDB8-E2ED-F99B-BD9B-9EE60923D3A7}"/>
              </a:ext>
            </a:extLst>
          </p:cNvPr>
          <p:cNvSpPr txBox="1">
            <a:spLocks/>
          </p:cNvSpPr>
          <p:nvPr/>
        </p:nvSpPr>
        <p:spPr>
          <a:xfrm>
            <a:off x="6239309" y="7390043"/>
            <a:ext cx="1254095" cy="129381"/>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kumimoji="0" lang="en-US" sz="1200" u="none" strike="noStrike" kern="1200" cap="none" spc="0" normalizeH="0" baseline="0" noProof="0">
                <a:ln>
                  <a:noFill/>
                </a:ln>
                <a:solidFill>
                  <a:schemeClr val="accent2"/>
                </a:solidFill>
                <a:effectLst/>
                <a:uLnTx/>
                <a:uFillTx/>
                <a:latin typeface="Poppins Light" pitchFamily="2" charset="77"/>
                <a:cs typeface="Poppins Light" pitchFamily="2" charset="77"/>
                <a:sym typeface="Poppins"/>
              </a:rPr>
              <a:t>Kuzey Amerika</a:t>
            </a:r>
          </a:p>
        </p:txBody>
      </p:sp>
      <p:sp>
        <p:nvSpPr>
          <p:cNvPr id="19" name="Text Placeholder 1">
            <a:extLst>
              <a:ext uri="{FF2B5EF4-FFF2-40B4-BE49-F238E27FC236}">
                <a16:creationId xmlns:a16="http://schemas.microsoft.com/office/drawing/2014/main" id="{099905B4-8BAD-483A-A83B-FC6D45049253}"/>
              </a:ext>
            </a:extLst>
          </p:cNvPr>
          <p:cNvSpPr txBox="1">
            <a:spLocks/>
          </p:cNvSpPr>
          <p:nvPr/>
        </p:nvSpPr>
        <p:spPr>
          <a:xfrm>
            <a:off x="6239309" y="7699880"/>
            <a:ext cx="1254095" cy="146908"/>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90000"/>
              </a:lnSpc>
              <a:spcBef>
                <a:spcPts val="0"/>
              </a:spcBef>
              <a:spcAft>
                <a:spcPts val="0"/>
              </a:spcAft>
              <a:buClrTx/>
              <a:buSzPts val="1100"/>
              <a:buFont typeface="Arial" panose="020B0604020202020204" pitchFamily="34" charset="0"/>
              <a:buNone/>
              <a:tabLst/>
              <a:defRPr/>
            </a:pPr>
            <a:r>
              <a:rPr kumimoji="0" lang="en-US" sz="1200" u="none" strike="noStrike" kern="1200" cap="none" spc="0" normalizeH="0" baseline="0" noProof="0">
                <a:ln>
                  <a:noFill/>
                </a:ln>
                <a:solidFill>
                  <a:schemeClr val="accent5"/>
                </a:solidFill>
                <a:effectLst/>
                <a:uLnTx/>
                <a:uFillTx/>
                <a:latin typeface="Poppins Light" pitchFamily="2" charset="77"/>
                <a:cs typeface="Poppins Light" pitchFamily="2" charset="77"/>
                <a:sym typeface="Poppins"/>
              </a:rPr>
              <a:t>Asya Pasifik</a:t>
            </a:r>
          </a:p>
        </p:txBody>
      </p:sp>
      <p:sp>
        <p:nvSpPr>
          <p:cNvPr id="20" name="TextBox 19">
            <a:extLst>
              <a:ext uri="{FF2B5EF4-FFF2-40B4-BE49-F238E27FC236}">
                <a16:creationId xmlns:a16="http://schemas.microsoft.com/office/drawing/2014/main" id="{9105C4F7-F55A-F1D9-6A3A-1A2C7AC059B8}"/>
              </a:ext>
            </a:extLst>
          </p:cNvPr>
          <p:cNvSpPr txBox="1"/>
          <p:nvPr/>
        </p:nvSpPr>
        <p:spPr>
          <a:xfrm>
            <a:off x="699318" y="9504765"/>
            <a:ext cx="1643877" cy="176780"/>
          </a:xfrm>
          <a:prstGeom prst="rect">
            <a:avLst/>
          </a:prstGeom>
          <a:noFill/>
        </p:spPr>
        <p:txBody>
          <a:bodyPr wrap="square" lIns="91440" tIns="45720" rIns="91440" bIns="45720" rtlCol="0" anchor="t">
            <a:spAutoFit/>
          </a:bodyPr>
          <a:lstStyle/>
          <a:p>
            <a:pPr>
              <a:lnSpc>
                <a:spcPct val="113000"/>
              </a:lnSpc>
            </a:pPr>
            <a:r>
              <a:rPr lang="en-US" sz="500">
                <a:solidFill>
                  <a:schemeClr val="bg1">
                    <a:lumMod val="75000"/>
                  </a:schemeClr>
                </a:solidFill>
                <a:latin typeface="Poppins"/>
                <a:cs typeface="Poppins"/>
              </a:rPr>
              <a:t>Kaynak GroupM </a:t>
            </a:r>
          </a:p>
        </p:txBody>
      </p:sp>
      <p:sp>
        <p:nvSpPr>
          <p:cNvPr id="21" name="TextBox 20">
            <a:extLst>
              <a:ext uri="{FF2B5EF4-FFF2-40B4-BE49-F238E27FC236}">
                <a16:creationId xmlns:a16="http://schemas.microsoft.com/office/drawing/2014/main" id="{070E398C-2524-170D-089C-84B0CB430D71}"/>
              </a:ext>
            </a:extLst>
          </p:cNvPr>
          <p:cNvSpPr txBox="1"/>
          <p:nvPr/>
        </p:nvSpPr>
        <p:spPr>
          <a:xfrm>
            <a:off x="914408" y="6142221"/>
            <a:ext cx="5140432" cy="29431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ts val="1700"/>
              </a:lnSpc>
              <a:spcBef>
                <a:spcPts val="0"/>
              </a:spcBef>
              <a:spcAft>
                <a:spcPts val="0"/>
              </a:spcAft>
              <a:buClrTx/>
              <a:buSzTx/>
              <a:buFontTx/>
              <a:buNone/>
              <a:tabLst/>
              <a:defRPr/>
            </a:pPr>
            <a:r>
              <a:rPr lang="tr-TR" sz="1000" b="1" dirty="0">
                <a:solidFill>
                  <a:srgbClr val="092656"/>
                </a:solidFill>
                <a:latin typeface="Poppins ExtraBold" pitchFamily="2" charset="77"/>
                <a:cs typeface="Poppins ExtraBold" pitchFamily="2" charset="77"/>
              </a:rPr>
              <a:t>GLOBAL</a:t>
            </a:r>
            <a:r>
              <a:rPr kumimoji="0" lang="en-US"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 VE BÖLGESEL REKLAM BÜYÜMESİ</a:t>
            </a:r>
          </a:p>
        </p:txBody>
      </p:sp>
      <p:grpSp>
        <p:nvGrpSpPr>
          <p:cNvPr id="17" name="Group 16">
            <a:extLst>
              <a:ext uri="{FF2B5EF4-FFF2-40B4-BE49-F238E27FC236}">
                <a16:creationId xmlns:a16="http://schemas.microsoft.com/office/drawing/2014/main" id="{E4D07A0D-FF76-DF98-7522-B447E33858AC}"/>
              </a:ext>
            </a:extLst>
          </p:cNvPr>
          <p:cNvGrpSpPr/>
          <p:nvPr/>
        </p:nvGrpSpPr>
        <p:grpSpPr>
          <a:xfrm>
            <a:off x="5855238" y="6179339"/>
            <a:ext cx="273708" cy="1601043"/>
            <a:chOff x="6055654" y="6846448"/>
            <a:chExt cx="545393" cy="1601043"/>
          </a:xfrm>
        </p:grpSpPr>
        <p:cxnSp>
          <p:nvCxnSpPr>
            <p:cNvPr id="37" name="Straight Connector 36">
              <a:extLst>
                <a:ext uri="{FF2B5EF4-FFF2-40B4-BE49-F238E27FC236}">
                  <a16:creationId xmlns:a16="http://schemas.microsoft.com/office/drawing/2014/main" id="{7D48CBF0-6C92-B69D-0C32-272D6C054355}"/>
                </a:ext>
              </a:extLst>
            </p:cNvPr>
            <p:cNvCxnSpPr>
              <a:cxnSpLocks/>
            </p:cNvCxnSpPr>
            <p:nvPr/>
          </p:nvCxnSpPr>
          <p:spPr>
            <a:xfrm>
              <a:off x="6055654" y="8447491"/>
              <a:ext cx="545393" cy="0"/>
            </a:xfrm>
            <a:prstGeom prst="line">
              <a:avLst/>
            </a:prstGeom>
            <a:ln w="95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E2D9AD5-506D-B86F-1D29-336DA7722485}"/>
                </a:ext>
              </a:extLst>
            </p:cNvPr>
            <p:cNvCxnSpPr>
              <a:cxnSpLocks/>
            </p:cNvCxnSpPr>
            <p:nvPr/>
          </p:nvCxnSpPr>
          <p:spPr>
            <a:xfrm>
              <a:off x="6055654" y="8124221"/>
              <a:ext cx="545393" cy="0"/>
            </a:xfrm>
            <a:prstGeom prst="line">
              <a:avLst/>
            </a:prstGeom>
            <a:ln w="95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820ADBC2-3FAD-801E-A69A-BEEE47D3665B}"/>
                </a:ext>
              </a:extLst>
            </p:cNvPr>
            <p:cNvCxnSpPr>
              <a:cxnSpLocks/>
            </p:cNvCxnSpPr>
            <p:nvPr/>
          </p:nvCxnSpPr>
          <p:spPr>
            <a:xfrm>
              <a:off x="6055654" y="7827714"/>
              <a:ext cx="545393" cy="0"/>
            </a:xfrm>
            <a:prstGeom prst="line">
              <a:avLst/>
            </a:prstGeom>
            <a:ln w="95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9A788C9-AEC3-1F69-4675-497C212FF20E}"/>
                </a:ext>
              </a:extLst>
            </p:cNvPr>
            <p:cNvCxnSpPr>
              <a:cxnSpLocks/>
            </p:cNvCxnSpPr>
            <p:nvPr/>
          </p:nvCxnSpPr>
          <p:spPr>
            <a:xfrm>
              <a:off x="6055654" y="7502106"/>
              <a:ext cx="545393" cy="0"/>
            </a:xfrm>
            <a:prstGeom prst="line">
              <a:avLst/>
            </a:prstGeom>
            <a:ln w="95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C44FA90-542A-AD39-8C28-6D5D767785F2}"/>
                </a:ext>
              </a:extLst>
            </p:cNvPr>
            <p:cNvCxnSpPr>
              <a:cxnSpLocks/>
            </p:cNvCxnSpPr>
            <p:nvPr/>
          </p:nvCxnSpPr>
          <p:spPr>
            <a:xfrm>
              <a:off x="6055654" y="7203695"/>
              <a:ext cx="545393" cy="0"/>
            </a:xfrm>
            <a:prstGeom prst="line">
              <a:avLst/>
            </a:prstGeom>
            <a:ln w="95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0AAD615-84A8-BE6D-CDB8-C7332F1E41F1}"/>
                </a:ext>
              </a:extLst>
            </p:cNvPr>
            <p:cNvCxnSpPr>
              <a:cxnSpLocks/>
            </p:cNvCxnSpPr>
            <p:nvPr/>
          </p:nvCxnSpPr>
          <p:spPr>
            <a:xfrm>
              <a:off x="6055654" y="6846448"/>
              <a:ext cx="545393" cy="0"/>
            </a:xfrm>
            <a:prstGeom prst="line">
              <a:avLst/>
            </a:prstGeom>
            <a:ln w="95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sp>
        <p:nvSpPr>
          <p:cNvPr id="3" name="Freeform 2">
            <a:extLst>
              <a:ext uri="{FF2B5EF4-FFF2-40B4-BE49-F238E27FC236}">
                <a16:creationId xmlns:a16="http://schemas.microsoft.com/office/drawing/2014/main" id="{2CB3791D-0F3E-AC89-E147-7F06A6CD5884}"/>
              </a:ext>
            </a:extLst>
          </p:cNvPr>
          <p:cNvSpPr/>
          <p:nvPr/>
        </p:nvSpPr>
        <p:spPr>
          <a:xfrm>
            <a:off x="5484956" y="7042294"/>
            <a:ext cx="2919006" cy="2908563"/>
          </a:xfrm>
          <a:custGeom>
            <a:avLst/>
            <a:gdLst>
              <a:gd name="connsiteX0" fmla="*/ 3626244 w 3626244"/>
              <a:gd name="connsiteY0" fmla="*/ 1810398 h 3620795"/>
              <a:gd name="connsiteX1" fmla="*/ 1813122 w 3626244"/>
              <a:gd name="connsiteY1" fmla="*/ 3620796 h 3620795"/>
              <a:gd name="connsiteX2" fmla="*/ 0 w 3626244"/>
              <a:gd name="connsiteY2" fmla="*/ 1810398 h 3620795"/>
              <a:gd name="connsiteX3" fmla="*/ 1813122 w 3626244"/>
              <a:gd name="connsiteY3" fmla="*/ 0 h 3620795"/>
              <a:gd name="connsiteX4" fmla="*/ 3626244 w 3626244"/>
              <a:gd name="connsiteY4" fmla="*/ 1810398 h 36207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6244" h="3620795">
                <a:moveTo>
                  <a:pt x="3626244" y="1810398"/>
                </a:moveTo>
                <a:cubicBezTo>
                  <a:pt x="3626244" y="2810253"/>
                  <a:pt x="2814482" y="3620796"/>
                  <a:pt x="1813122" y="3620796"/>
                </a:cubicBezTo>
                <a:cubicBezTo>
                  <a:pt x="811762" y="3620796"/>
                  <a:pt x="0" y="2810253"/>
                  <a:pt x="0" y="1810398"/>
                </a:cubicBezTo>
                <a:cubicBezTo>
                  <a:pt x="0" y="810543"/>
                  <a:pt x="811762" y="0"/>
                  <a:pt x="1813122" y="0"/>
                </a:cubicBezTo>
                <a:cubicBezTo>
                  <a:pt x="2814482" y="0"/>
                  <a:pt x="3626244" y="810543"/>
                  <a:pt x="3626244" y="1810398"/>
                </a:cubicBezTo>
                <a:close/>
              </a:path>
            </a:pathLst>
          </a:custGeom>
          <a:solidFill>
            <a:schemeClr val="accent1">
              <a:alpha val="4078"/>
            </a:schemeClr>
          </a:solidFill>
          <a:ln w="12700"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92656"/>
              </a:solidFill>
              <a:effectLst/>
              <a:uLnTx/>
              <a:uFillTx/>
              <a:latin typeface="Georgia" panose="02040502050405020303"/>
              <a:ea typeface="+mn-ea"/>
              <a:cs typeface="+mn-cs"/>
            </a:endParaRPr>
          </a:p>
        </p:txBody>
      </p:sp>
      <p:sp>
        <p:nvSpPr>
          <p:cNvPr id="7" name="Slide Number Placeholder 5">
            <a:extLst>
              <a:ext uri="{FF2B5EF4-FFF2-40B4-BE49-F238E27FC236}">
                <a16:creationId xmlns:a16="http://schemas.microsoft.com/office/drawing/2014/main" id="{A8A7F8A8-627E-3A71-90F3-9CE92A7AF579}"/>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KÜRESEL İSTİKRAR &amp; PAZAR DALGALANMASI</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1983526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Google Shape;429;p65" descr="GroupM_SingleColor_Logo_Navy_RGB.png">
            <a:extLst>
              <a:ext uri="{FF2B5EF4-FFF2-40B4-BE49-F238E27FC236}">
                <a16:creationId xmlns:a16="http://schemas.microsoft.com/office/drawing/2014/main" id="{C3F2DC55-5804-F24A-80E0-88203106F9A1}"/>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15" name="Text Placeholder 1">
            <a:extLst>
              <a:ext uri="{FF2B5EF4-FFF2-40B4-BE49-F238E27FC236}">
                <a16:creationId xmlns:a16="http://schemas.microsoft.com/office/drawing/2014/main" id="{B7F15F37-5560-4D43-641D-F4BB8B4B160D}"/>
              </a:ext>
            </a:extLst>
          </p:cNvPr>
          <p:cNvSpPr txBox="1">
            <a:spLocks/>
          </p:cNvSpPr>
          <p:nvPr/>
        </p:nvSpPr>
        <p:spPr>
          <a:xfrm>
            <a:off x="142796" y="2540002"/>
            <a:ext cx="3121611" cy="9143996"/>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20000"/>
              </a:lnSpc>
              <a:spcAft>
                <a:spcPts val="800"/>
              </a:spcAft>
              <a:defRPr/>
            </a:pPr>
            <a:r>
              <a:rPr lang="en-US" sz="1300" u="none" strike="noStrike" dirty="0">
                <a:effectLst/>
                <a:latin typeface="Poppins"/>
                <a:cs typeface="Poppins"/>
              </a:rPr>
              <a:t>2023'te </a:t>
            </a:r>
            <a:r>
              <a:rPr lang="en-US" sz="1300" u="none" strike="noStrike" dirty="0" err="1">
                <a:effectLst/>
                <a:latin typeface="Poppins"/>
                <a:cs typeface="Poppins"/>
              </a:rPr>
              <a:t>dijital</a:t>
            </a:r>
            <a:r>
              <a:rPr lang="en-US" sz="1300" u="none" strike="noStrike" dirty="0">
                <a:effectLst/>
                <a:latin typeface="Poppins"/>
                <a:cs typeface="Poppins"/>
              </a:rPr>
              <a:t> </a:t>
            </a:r>
            <a:r>
              <a:rPr lang="en-US" sz="1300" u="none" strike="noStrike" dirty="0" err="1">
                <a:effectLst/>
                <a:latin typeface="Poppins"/>
                <a:cs typeface="Poppins"/>
              </a:rPr>
              <a:t>reklam</a:t>
            </a:r>
            <a:r>
              <a:rPr lang="en-US" sz="1300" u="none" strike="noStrike" dirty="0">
                <a:effectLst/>
                <a:latin typeface="Poppins"/>
                <a:cs typeface="Poppins"/>
              </a:rPr>
              <a:t> </a:t>
            </a:r>
            <a:r>
              <a:rPr lang="en-US" sz="1300" u="none" strike="noStrike" dirty="0" err="1">
                <a:effectLst/>
                <a:latin typeface="Poppins"/>
                <a:cs typeface="Poppins"/>
              </a:rPr>
              <a:t>gelirleri</a:t>
            </a:r>
            <a:r>
              <a:rPr lang="en-US" sz="1300" u="none" strike="noStrike" dirty="0">
                <a:effectLst/>
                <a:latin typeface="Poppins"/>
                <a:cs typeface="Poppins"/>
              </a:rPr>
              <a:t>, </a:t>
            </a:r>
            <a:r>
              <a:rPr lang="en-US" sz="1300" u="none" strike="noStrike" dirty="0" err="1">
                <a:effectLst/>
                <a:latin typeface="Poppins"/>
                <a:cs typeface="Poppins"/>
              </a:rPr>
              <a:t>reklam</a:t>
            </a:r>
            <a:r>
              <a:rPr lang="en-US" sz="1300" u="none" strike="noStrike" dirty="0">
                <a:effectLst/>
                <a:latin typeface="Poppins"/>
                <a:cs typeface="Poppins"/>
              </a:rPr>
              <a:t> </a:t>
            </a:r>
            <a:r>
              <a:rPr lang="en-US" sz="1300" u="none" strike="noStrike" dirty="0" err="1">
                <a:effectLst/>
                <a:latin typeface="Poppins"/>
                <a:cs typeface="Poppins"/>
              </a:rPr>
              <a:t>gelirlerinin</a:t>
            </a:r>
            <a:r>
              <a:rPr lang="en-US" sz="1300" u="none" strike="noStrike" dirty="0">
                <a:effectLst/>
                <a:latin typeface="Poppins"/>
                <a:cs typeface="Poppins"/>
              </a:rPr>
              <a:t> </a:t>
            </a:r>
            <a:r>
              <a:rPr lang="en-US" sz="1300" dirty="0">
                <a:latin typeface="Poppins"/>
                <a:cs typeface="Poppins"/>
              </a:rPr>
              <a:t>%68,8'ini </a:t>
            </a:r>
            <a:r>
              <a:rPr lang="en-US" sz="1300" dirty="0" err="1">
                <a:latin typeface="Poppins"/>
                <a:cs typeface="Poppins"/>
              </a:rPr>
              <a:t>oluştur</a:t>
            </a:r>
            <a:r>
              <a:rPr lang="tr-TR" sz="1300" dirty="0">
                <a:latin typeface="Poppins"/>
                <a:cs typeface="Poppins"/>
              </a:rPr>
              <a:t>urken</a:t>
            </a:r>
            <a:br>
              <a:rPr lang="en-US" sz="1300" u="none" strike="noStrike" dirty="0">
                <a:effectLst/>
                <a:latin typeface="Poppins"/>
                <a:cs typeface="Poppins"/>
              </a:rPr>
            </a:br>
            <a:r>
              <a:rPr lang="en-US" sz="1300" u="none" strike="noStrike" dirty="0" err="1">
                <a:effectLst/>
                <a:latin typeface="Poppins"/>
                <a:cs typeface="Poppins"/>
              </a:rPr>
              <a:t>toplam</a:t>
            </a:r>
            <a:r>
              <a:rPr lang="en-US" sz="1300" u="none" strike="noStrike" dirty="0">
                <a:effectLst/>
                <a:latin typeface="Poppins"/>
                <a:cs typeface="Poppins"/>
              </a:rPr>
              <a:t> </a:t>
            </a:r>
            <a:r>
              <a:rPr lang="en-US" sz="1300" u="none" strike="noStrike" dirty="0" err="1">
                <a:effectLst/>
                <a:latin typeface="Poppins"/>
                <a:cs typeface="Poppins"/>
              </a:rPr>
              <a:t>gelir</a:t>
            </a:r>
            <a:r>
              <a:rPr lang="en-US" sz="1300" u="none" strike="noStrike" dirty="0">
                <a:effectLst/>
                <a:latin typeface="Poppins"/>
                <a:cs typeface="Poppins"/>
              </a:rPr>
              <a:t> 598,5 </a:t>
            </a:r>
            <a:r>
              <a:rPr lang="en-US" sz="1300" u="none" strike="noStrike" dirty="0" err="1">
                <a:effectLst/>
                <a:latin typeface="Poppins"/>
                <a:cs typeface="Poppins"/>
              </a:rPr>
              <a:t>milyar</a:t>
            </a:r>
            <a:r>
              <a:rPr lang="en-US" sz="1300" u="none" strike="noStrike" dirty="0">
                <a:effectLst/>
                <a:latin typeface="Poppins"/>
                <a:cs typeface="Poppins"/>
              </a:rPr>
              <a:t> dolar </a:t>
            </a:r>
            <a:r>
              <a:rPr lang="en-US" sz="1300" u="none" strike="noStrike" dirty="0" err="1">
                <a:effectLst/>
                <a:latin typeface="Poppins"/>
                <a:cs typeface="Poppins"/>
              </a:rPr>
              <a:t>olarak</a:t>
            </a:r>
            <a:r>
              <a:rPr lang="en-US" sz="1300" u="none" strike="noStrike" dirty="0">
                <a:effectLst/>
                <a:latin typeface="Poppins"/>
                <a:cs typeface="Poppins"/>
              </a:rPr>
              <a:t> </a:t>
            </a:r>
            <a:r>
              <a:rPr lang="en-US" sz="1300" u="none" strike="noStrike" dirty="0" err="1">
                <a:effectLst/>
                <a:latin typeface="Poppins"/>
                <a:cs typeface="Poppins"/>
              </a:rPr>
              <a:t>gerçekleşmiştir</a:t>
            </a:r>
            <a:r>
              <a:rPr lang="en-US" sz="1300" u="none" strike="noStrike" dirty="0">
                <a:effectLst/>
                <a:latin typeface="Poppins"/>
                <a:cs typeface="Poppins"/>
              </a:rPr>
              <a:t>. </a:t>
            </a:r>
            <a:r>
              <a:rPr lang="en-US" sz="1300" u="none" strike="noStrike" dirty="0" err="1">
                <a:effectLst/>
                <a:latin typeface="Poppins"/>
                <a:cs typeface="Poppins"/>
              </a:rPr>
              <a:t>Büyümede</a:t>
            </a:r>
            <a:r>
              <a:rPr lang="en-US" sz="1300" u="none" strike="noStrike" dirty="0">
                <a:effectLst/>
                <a:latin typeface="Poppins"/>
                <a:cs typeface="Poppins"/>
              </a:rPr>
              <a:t> 2021'de </a:t>
            </a:r>
            <a:r>
              <a:rPr lang="en-US" sz="1300" u="none" strike="noStrike" dirty="0" err="1">
                <a:effectLst/>
                <a:latin typeface="Poppins"/>
                <a:cs typeface="Poppins"/>
              </a:rPr>
              <a:t>kaydedilen</a:t>
            </a:r>
            <a:r>
              <a:rPr lang="en-US" sz="1300" u="none" strike="noStrike" dirty="0">
                <a:effectLst/>
                <a:latin typeface="Poppins"/>
                <a:cs typeface="Poppins"/>
              </a:rPr>
              <a:t> %32,0'lık </a:t>
            </a:r>
            <a:r>
              <a:rPr lang="en-US" sz="1300" u="none" strike="noStrike" dirty="0" err="1">
                <a:effectLst/>
                <a:latin typeface="Poppins"/>
                <a:cs typeface="Poppins"/>
              </a:rPr>
              <a:t>orana</a:t>
            </a:r>
            <a:r>
              <a:rPr lang="en-US" sz="1300" u="none" strike="noStrike" dirty="0">
                <a:effectLst/>
                <a:latin typeface="Poppins"/>
                <a:cs typeface="Poppins"/>
              </a:rPr>
              <a:t> </a:t>
            </a:r>
            <a:r>
              <a:rPr lang="en-US" sz="1300" u="none" strike="noStrike" dirty="0" err="1">
                <a:effectLst/>
                <a:latin typeface="Poppins"/>
                <a:cs typeface="Poppins"/>
              </a:rPr>
              <a:t>kıyasla</a:t>
            </a:r>
            <a:r>
              <a:rPr lang="en-US" sz="1300" u="none" strike="noStrike" dirty="0">
                <a:effectLst/>
                <a:latin typeface="Poppins"/>
                <a:cs typeface="Poppins"/>
              </a:rPr>
              <a:t> </a:t>
            </a:r>
            <a:r>
              <a:rPr lang="en-US" sz="1300" u="none" strike="noStrike" dirty="0" err="1">
                <a:effectLst/>
                <a:latin typeface="Poppins"/>
                <a:cs typeface="Poppins"/>
              </a:rPr>
              <a:t>belirgin</a:t>
            </a:r>
            <a:r>
              <a:rPr lang="en-US" sz="1300" u="none" strike="noStrike" dirty="0">
                <a:effectLst/>
                <a:latin typeface="Poppins"/>
                <a:cs typeface="Poppins"/>
              </a:rPr>
              <a:t> </a:t>
            </a:r>
            <a:r>
              <a:rPr lang="en-US" sz="1300" u="none" strike="noStrike" dirty="0" err="1">
                <a:effectLst/>
                <a:latin typeface="Poppins"/>
                <a:cs typeface="Poppins"/>
              </a:rPr>
              <a:t>bir</a:t>
            </a:r>
            <a:r>
              <a:rPr lang="en-US" sz="1300" u="none" strike="noStrike" dirty="0">
                <a:effectLst/>
                <a:latin typeface="Poppins"/>
                <a:cs typeface="Poppins"/>
              </a:rPr>
              <a:t> </a:t>
            </a:r>
            <a:r>
              <a:rPr lang="en-US" sz="1300" u="none" strike="noStrike" dirty="0" err="1">
                <a:effectLst/>
                <a:latin typeface="Poppins"/>
                <a:cs typeface="Poppins"/>
              </a:rPr>
              <a:t>yavaşlama</a:t>
            </a:r>
            <a:r>
              <a:rPr lang="en-US" sz="1300" u="none" strike="noStrike" dirty="0">
                <a:effectLst/>
                <a:latin typeface="Poppins"/>
                <a:cs typeface="Poppins"/>
              </a:rPr>
              <a:t> </a:t>
            </a:r>
            <a:r>
              <a:rPr lang="en-US" sz="1300" u="none" strike="noStrike" dirty="0" err="1">
                <a:effectLst/>
                <a:latin typeface="Poppins"/>
                <a:cs typeface="Poppins"/>
              </a:rPr>
              <a:t>söz</a:t>
            </a:r>
            <a:r>
              <a:rPr lang="en-US" sz="1300" u="none" strike="noStrike" dirty="0">
                <a:effectLst/>
                <a:latin typeface="Poppins"/>
                <a:cs typeface="Poppins"/>
              </a:rPr>
              <a:t> </a:t>
            </a:r>
            <a:r>
              <a:rPr lang="en-US" sz="1300" u="none" strike="noStrike" dirty="0" err="1">
                <a:effectLst/>
                <a:latin typeface="Poppins"/>
                <a:cs typeface="Poppins"/>
              </a:rPr>
              <a:t>konusudur</a:t>
            </a:r>
            <a:r>
              <a:rPr lang="en-US" sz="1300" u="none" strike="noStrike" dirty="0">
                <a:effectLst/>
                <a:latin typeface="Poppins"/>
                <a:cs typeface="Poppins"/>
              </a:rPr>
              <a:t>. 2022'de </a:t>
            </a:r>
            <a:r>
              <a:rPr lang="en-US" sz="1300" dirty="0">
                <a:latin typeface="Poppins"/>
                <a:cs typeface="Poppins"/>
              </a:rPr>
              <a:t>%9,</a:t>
            </a:r>
            <a:r>
              <a:rPr lang="en-US" sz="1300" u="none" strike="noStrike" dirty="0">
                <a:effectLst/>
                <a:latin typeface="Poppins"/>
                <a:cs typeface="Poppins"/>
              </a:rPr>
              <a:t>2 ve 2023'te %8,4 </a:t>
            </a:r>
            <a:r>
              <a:rPr lang="en-US" sz="1300" u="none" strike="noStrike" dirty="0" err="1">
                <a:effectLst/>
                <a:latin typeface="Poppins"/>
                <a:cs typeface="Poppins"/>
              </a:rPr>
              <a:t>oranında</a:t>
            </a:r>
            <a:r>
              <a:rPr lang="en-US" sz="1300" u="none" strike="noStrike" dirty="0">
                <a:effectLst/>
                <a:latin typeface="Poppins"/>
                <a:cs typeface="Poppins"/>
              </a:rPr>
              <a:t> </a:t>
            </a:r>
            <a:r>
              <a:rPr lang="en-US" sz="1300" u="none" strike="noStrike" dirty="0" err="1">
                <a:effectLst/>
                <a:latin typeface="Poppins"/>
                <a:cs typeface="Poppins"/>
              </a:rPr>
              <a:t>büyüme</a:t>
            </a:r>
            <a:r>
              <a:rPr lang="en-US" sz="1300" u="none" strike="noStrike" dirty="0">
                <a:effectLst/>
                <a:latin typeface="Poppins"/>
                <a:cs typeface="Poppins"/>
              </a:rPr>
              <a:t> </a:t>
            </a:r>
            <a:r>
              <a:rPr lang="en-US" sz="1300" u="none" strike="noStrike" dirty="0" err="1">
                <a:effectLst/>
                <a:latin typeface="Poppins"/>
                <a:cs typeface="Poppins"/>
              </a:rPr>
              <a:t>beklenmektedir</a:t>
            </a:r>
            <a:r>
              <a:rPr lang="tr-TR" sz="1300" u="none" strike="noStrike" dirty="0">
                <a:effectLst/>
                <a:latin typeface="Poppins"/>
                <a:cs typeface="Poppins"/>
              </a:rPr>
              <a:t>.</a:t>
            </a:r>
            <a:r>
              <a:rPr lang="en-US" sz="1300" u="none" strike="noStrike" dirty="0">
                <a:effectLst/>
                <a:latin typeface="Poppins"/>
                <a:cs typeface="Poppins"/>
              </a:rPr>
              <a:t> (</a:t>
            </a:r>
            <a:r>
              <a:rPr lang="en-US" sz="1300" u="none" strike="noStrike" dirty="0" err="1">
                <a:effectLst/>
                <a:latin typeface="Poppins"/>
                <a:cs typeface="Poppins"/>
              </a:rPr>
              <a:t>aynı</a:t>
            </a:r>
            <a:r>
              <a:rPr lang="en-US" sz="1300" u="none" strike="noStrike" dirty="0">
                <a:effectLst/>
                <a:latin typeface="Poppins"/>
                <a:cs typeface="Poppins"/>
              </a:rPr>
              <a:t> </a:t>
            </a:r>
            <a:r>
              <a:rPr lang="en-US" sz="1300" u="none" strike="noStrike" dirty="0" err="1">
                <a:effectLst/>
                <a:latin typeface="Poppins"/>
                <a:cs typeface="Poppins"/>
              </a:rPr>
              <a:t>doğrultuda</a:t>
            </a:r>
            <a:br>
              <a:rPr lang="en-US" sz="1300" u="none" strike="noStrike" dirty="0">
                <a:effectLst/>
                <a:latin typeface="Poppins"/>
                <a:cs typeface="Poppins"/>
              </a:rPr>
            </a:br>
            <a:r>
              <a:rPr lang="en-US" sz="1300" u="none" strike="noStrike" dirty="0" err="1">
                <a:effectLst/>
                <a:latin typeface="Poppins"/>
                <a:cs typeface="Poppins"/>
              </a:rPr>
              <a:t>Aralık</a:t>
            </a:r>
            <a:r>
              <a:rPr lang="en-US" sz="1300" u="none" strike="noStrike" dirty="0">
                <a:effectLst/>
                <a:latin typeface="Poppins"/>
                <a:cs typeface="Poppins"/>
              </a:rPr>
              <a:t> 2022 </a:t>
            </a:r>
            <a:r>
              <a:rPr lang="en-US" sz="1300" u="none" strike="noStrike" dirty="0" err="1">
                <a:effectLst/>
                <a:latin typeface="Poppins"/>
                <a:cs typeface="Poppins"/>
              </a:rPr>
              <a:t>tahminlerimizle</a:t>
            </a:r>
            <a:r>
              <a:rPr lang="en-US" sz="1300" u="none" strike="noStrike" dirty="0">
                <a:effectLst/>
                <a:latin typeface="Poppins"/>
                <a:cs typeface="Poppins"/>
              </a:rPr>
              <a:t> </a:t>
            </a:r>
            <a:r>
              <a:rPr lang="en-US" sz="1300" u="none" strike="noStrike" dirty="0" err="1">
                <a:effectLst/>
                <a:latin typeface="Poppins"/>
                <a:cs typeface="Poppins"/>
              </a:rPr>
              <a:t>birlikte</a:t>
            </a:r>
            <a:r>
              <a:rPr lang="en-US" sz="1300" u="none" strike="noStrike" dirty="0">
                <a:effectLst/>
                <a:latin typeface="Poppins"/>
                <a:cs typeface="Poppins"/>
              </a:rPr>
              <a:t>). Bu </a:t>
            </a:r>
            <a:r>
              <a:rPr lang="en-US" sz="1300" u="none" strike="noStrike" dirty="0" err="1">
                <a:effectLst/>
                <a:latin typeface="Poppins"/>
                <a:cs typeface="Poppins"/>
              </a:rPr>
              <a:t>yüksek</a:t>
            </a:r>
            <a:r>
              <a:rPr lang="en-US" sz="1300" u="none" strike="noStrike" dirty="0">
                <a:effectLst/>
                <a:latin typeface="Poppins"/>
                <a:cs typeface="Poppins"/>
              </a:rPr>
              <a:t> </a:t>
            </a:r>
            <a:r>
              <a:rPr lang="en-US" sz="1300" u="none" strike="noStrike" dirty="0" err="1">
                <a:effectLst/>
                <a:latin typeface="Poppins"/>
                <a:cs typeface="Poppins"/>
              </a:rPr>
              <a:t>tek</a:t>
            </a:r>
            <a:r>
              <a:rPr lang="en-US" sz="1300" u="none" strike="noStrike" dirty="0">
                <a:effectLst/>
                <a:latin typeface="Poppins"/>
                <a:cs typeface="Poppins"/>
              </a:rPr>
              <a:t> </a:t>
            </a:r>
            <a:r>
              <a:rPr lang="en-US" sz="1300" u="none" strike="noStrike" dirty="0" err="1">
                <a:effectLst/>
                <a:latin typeface="Poppins"/>
                <a:cs typeface="Poppins"/>
              </a:rPr>
              <a:t>haneli</a:t>
            </a:r>
            <a:r>
              <a:rPr lang="en-US" sz="1300" u="none" strike="noStrike" dirty="0">
                <a:effectLst/>
                <a:latin typeface="Poppins"/>
                <a:cs typeface="Poppins"/>
              </a:rPr>
              <a:t> </a:t>
            </a:r>
            <a:r>
              <a:rPr lang="en-US" sz="1300" u="none" strike="noStrike" dirty="0" err="1">
                <a:effectLst/>
                <a:latin typeface="Poppins"/>
                <a:cs typeface="Poppins"/>
              </a:rPr>
              <a:t>büyüme</a:t>
            </a:r>
            <a:r>
              <a:rPr lang="en-US" sz="1300" u="none" strike="noStrike" dirty="0">
                <a:effectLst/>
                <a:latin typeface="Poppins"/>
                <a:cs typeface="Poppins"/>
              </a:rPr>
              <a:t> </a:t>
            </a:r>
            <a:r>
              <a:rPr lang="en-US" sz="1300" u="none" strike="noStrike" dirty="0" err="1">
                <a:effectLst/>
                <a:latin typeface="Poppins"/>
                <a:cs typeface="Poppins"/>
              </a:rPr>
              <a:t>rakamları</a:t>
            </a:r>
            <a:r>
              <a:rPr lang="en-US" sz="1300" u="none" strike="noStrike" dirty="0">
                <a:effectLst/>
                <a:latin typeface="Poppins"/>
                <a:cs typeface="Poppins"/>
              </a:rPr>
              <a:t>, </a:t>
            </a:r>
            <a:r>
              <a:rPr lang="en-US" sz="1300" u="none" strike="noStrike" dirty="0" err="1">
                <a:effectLst/>
                <a:latin typeface="Poppins"/>
                <a:cs typeface="Poppins"/>
              </a:rPr>
              <a:t>dijital</a:t>
            </a:r>
            <a:r>
              <a:rPr lang="en-US" sz="1300" u="none" strike="noStrike" dirty="0">
                <a:effectLst/>
                <a:latin typeface="Poppins"/>
                <a:cs typeface="Poppins"/>
              </a:rPr>
              <a:t> </a:t>
            </a:r>
            <a:r>
              <a:rPr lang="en-US" sz="1300" u="none" strike="noStrike" dirty="0" err="1">
                <a:effectLst/>
                <a:latin typeface="Poppins"/>
                <a:cs typeface="Poppins"/>
              </a:rPr>
              <a:t>büyümenin</a:t>
            </a:r>
            <a:r>
              <a:rPr lang="en-US" sz="1300" u="none" strike="noStrike" dirty="0">
                <a:effectLst/>
                <a:latin typeface="Poppins"/>
                <a:cs typeface="Poppins"/>
              </a:rPr>
              <a:t> </a:t>
            </a:r>
            <a:r>
              <a:rPr lang="en-US" sz="1300" u="none" strike="noStrike" dirty="0" err="1">
                <a:effectLst/>
                <a:latin typeface="Poppins"/>
                <a:cs typeface="Poppins"/>
              </a:rPr>
              <a:t>sadece</a:t>
            </a:r>
            <a:r>
              <a:rPr lang="en-US" sz="1300" u="none" strike="noStrike" dirty="0">
                <a:effectLst/>
                <a:latin typeface="Poppins"/>
                <a:cs typeface="Poppins"/>
              </a:rPr>
              <a:t> %3,6'ya </a:t>
            </a:r>
            <a:r>
              <a:rPr lang="en-US" sz="1300" u="none" strike="noStrike" dirty="0" err="1">
                <a:effectLst/>
                <a:latin typeface="Poppins"/>
                <a:cs typeface="Poppins"/>
              </a:rPr>
              <a:t>ulaştığı</a:t>
            </a:r>
            <a:r>
              <a:rPr lang="en-US" sz="1300" u="none" strike="noStrike" dirty="0">
                <a:effectLst/>
                <a:latin typeface="Poppins"/>
                <a:cs typeface="Poppins"/>
              </a:rPr>
              <a:t> </a:t>
            </a:r>
            <a:r>
              <a:rPr lang="en-US" sz="1300" u="none" strike="noStrike" dirty="0" err="1">
                <a:effectLst/>
                <a:latin typeface="Poppins"/>
                <a:cs typeface="Poppins"/>
              </a:rPr>
              <a:t>büyük</a:t>
            </a:r>
            <a:r>
              <a:rPr lang="en-US" sz="1300" u="none" strike="noStrike" dirty="0">
                <a:effectLst/>
                <a:latin typeface="Poppins"/>
                <a:cs typeface="Poppins"/>
              </a:rPr>
              <a:t> </a:t>
            </a:r>
            <a:r>
              <a:rPr lang="en-US" sz="1300" u="none" strike="noStrike" dirty="0" err="1">
                <a:effectLst/>
                <a:latin typeface="Poppins"/>
                <a:cs typeface="Poppins"/>
              </a:rPr>
              <a:t>finansal</a:t>
            </a:r>
            <a:r>
              <a:rPr lang="en-US" sz="1300" u="none" strike="noStrike" dirty="0">
                <a:effectLst/>
                <a:latin typeface="Poppins"/>
                <a:cs typeface="Poppins"/>
              </a:rPr>
              <a:t> </a:t>
            </a:r>
            <a:r>
              <a:rPr lang="en-US" sz="1300" u="none" strike="noStrike" dirty="0" err="1">
                <a:effectLst/>
                <a:latin typeface="Poppins"/>
                <a:cs typeface="Poppins"/>
              </a:rPr>
              <a:t>kriz</a:t>
            </a:r>
            <a:r>
              <a:rPr lang="en-US" sz="1300" u="none" strike="noStrike" dirty="0">
                <a:effectLst/>
                <a:latin typeface="Poppins"/>
                <a:cs typeface="Poppins"/>
              </a:rPr>
              <a:t> </a:t>
            </a:r>
            <a:r>
              <a:rPr lang="en-US" sz="1300" u="none" strike="noStrike" dirty="0" err="1">
                <a:effectLst/>
                <a:latin typeface="Poppins"/>
                <a:cs typeface="Poppins"/>
              </a:rPr>
              <a:t>sırasında</a:t>
            </a:r>
            <a:r>
              <a:rPr lang="en-US" sz="1300" u="none" strike="noStrike" dirty="0">
                <a:effectLst/>
                <a:latin typeface="Poppins"/>
                <a:cs typeface="Poppins"/>
              </a:rPr>
              <a:t> 2009'dan </a:t>
            </a:r>
            <a:r>
              <a:rPr lang="en-US" sz="1300" u="none" strike="noStrike" dirty="0" err="1">
                <a:effectLst/>
                <a:latin typeface="Poppins"/>
                <a:cs typeface="Poppins"/>
              </a:rPr>
              <a:t>bu</a:t>
            </a:r>
            <a:r>
              <a:rPr lang="en-US" sz="1300" u="none" strike="noStrike" dirty="0">
                <a:effectLst/>
                <a:latin typeface="Poppins"/>
                <a:cs typeface="Poppins"/>
              </a:rPr>
              <a:t> </a:t>
            </a:r>
            <a:r>
              <a:rPr lang="en-US" sz="1300" u="none" strike="noStrike" dirty="0" err="1">
                <a:effectLst/>
                <a:latin typeface="Poppins"/>
                <a:cs typeface="Poppins"/>
              </a:rPr>
              <a:t>yana</a:t>
            </a:r>
            <a:r>
              <a:rPr lang="en-US" sz="1300" u="none" strike="noStrike" dirty="0">
                <a:effectLst/>
                <a:latin typeface="Poppins"/>
                <a:cs typeface="Poppins"/>
              </a:rPr>
              <a:t> </a:t>
            </a:r>
            <a:r>
              <a:rPr lang="en-US" sz="1300" u="none" strike="noStrike" dirty="0" err="1">
                <a:effectLst/>
                <a:latin typeface="Poppins"/>
                <a:cs typeface="Poppins"/>
              </a:rPr>
              <a:t>en</a:t>
            </a:r>
            <a:r>
              <a:rPr lang="en-US" sz="1300" u="none" strike="noStrike" dirty="0">
                <a:effectLst/>
                <a:latin typeface="Poppins"/>
                <a:cs typeface="Poppins"/>
              </a:rPr>
              <a:t> </a:t>
            </a:r>
            <a:r>
              <a:rPr lang="en-US" sz="1300" u="none" strike="noStrike" dirty="0" err="1">
                <a:effectLst/>
                <a:latin typeface="Poppins"/>
                <a:cs typeface="Poppins"/>
              </a:rPr>
              <a:t>yavaş</a:t>
            </a:r>
            <a:r>
              <a:rPr lang="en-US" sz="1300" u="none" strike="noStrike" dirty="0">
                <a:effectLst/>
                <a:latin typeface="Poppins"/>
                <a:cs typeface="Poppins"/>
              </a:rPr>
              <a:t> </a:t>
            </a:r>
            <a:r>
              <a:rPr lang="en-US" sz="1300" u="none" strike="noStrike" dirty="0" err="1">
                <a:effectLst/>
                <a:latin typeface="Poppins"/>
                <a:cs typeface="Poppins"/>
              </a:rPr>
              <a:t>büyüme</a:t>
            </a:r>
            <a:r>
              <a:rPr lang="en-US" sz="1300" u="none" strike="noStrike" dirty="0">
                <a:effectLst/>
                <a:latin typeface="Poppins"/>
                <a:cs typeface="Poppins"/>
              </a:rPr>
              <a:t> </a:t>
            </a:r>
            <a:r>
              <a:rPr lang="en-US" sz="1300" u="none" strike="noStrike" dirty="0" err="1">
                <a:effectLst/>
                <a:latin typeface="Poppins"/>
                <a:cs typeface="Poppins"/>
              </a:rPr>
              <a:t>rakamlarıdır</a:t>
            </a:r>
            <a:r>
              <a:rPr lang="en-US" sz="1300" u="none" strike="noStrike" dirty="0">
                <a:effectLst/>
                <a:latin typeface="Poppins"/>
                <a:cs typeface="Poppins"/>
              </a:rPr>
              <a:t>. </a:t>
            </a:r>
            <a:r>
              <a:rPr lang="en-US" sz="1300" u="none" strike="noStrike" dirty="0" err="1">
                <a:effectLst/>
                <a:latin typeface="Poppins"/>
                <a:cs typeface="Poppins"/>
              </a:rPr>
              <a:t>Ancak</a:t>
            </a:r>
            <a:r>
              <a:rPr lang="en-US" sz="1300" u="none" strike="noStrike" dirty="0">
                <a:effectLst/>
                <a:latin typeface="Poppins"/>
                <a:cs typeface="Poppins"/>
              </a:rPr>
              <a:t> </a:t>
            </a:r>
            <a:r>
              <a:rPr lang="en-US" sz="1300" u="none" strike="noStrike" dirty="0" err="1">
                <a:effectLst/>
                <a:latin typeface="Poppins"/>
                <a:cs typeface="Poppins"/>
              </a:rPr>
              <a:t>bu</a:t>
            </a:r>
            <a:r>
              <a:rPr lang="en-US" sz="1300" u="none" strike="noStrike" dirty="0">
                <a:effectLst/>
                <a:latin typeface="Poppins"/>
                <a:cs typeface="Poppins"/>
              </a:rPr>
              <a:t> </a:t>
            </a:r>
            <a:r>
              <a:rPr lang="en-US" sz="1300" u="none" strike="noStrike" dirty="0" err="1">
                <a:effectLst/>
                <a:latin typeface="Poppins"/>
                <a:cs typeface="Poppins"/>
              </a:rPr>
              <a:t>yavaşlama</a:t>
            </a:r>
            <a:r>
              <a:rPr lang="en-US" sz="1300" u="none" strike="noStrike" dirty="0">
                <a:effectLst/>
                <a:latin typeface="Poppins"/>
                <a:cs typeface="Poppins"/>
              </a:rPr>
              <a:t> </a:t>
            </a:r>
            <a:r>
              <a:rPr lang="en-US" sz="1300" u="none" strike="noStrike" dirty="0" err="1">
                <a:effectLst/>
                <a:latin typeface="Poppins"/>
                <a:cs typeface="Poppins"/>
              </a:rPr>
              <a:t>durgunluk</a:t>
            </a:r>
            <a:r>
              <a:rPr lang="en-US" sz="1300" u="none" strike="noStrike" dirty="0">
                <a:effectLst/>
                <a:latin typeface="Poppins"/>
                <a:cs typeface="Poppins"/>
              </a:rPr>
              <a:t> </a:t>
            </a:r>
            <a:r>
              <a:rPr lang="en-US" sz="1300" u="none" strike="noStrike" dirty="0" err="1">
                <a:effectLst/>
                <a:latin typeface="Poppins"/>
                <a:cs typeface="Poppins"/>
              </a:rPr>
              <a:t>ortamından</a:t>
            </a:r>
            <a:r>
              <a:rPr lang="en-US" sz="1300" u="none" strike="noStrike" dirty="0">
                <a:effectLst/>
                <a:latin typeface="Poppins"/>
                <a:cs typeface="Poppins"/>
              </a:rPr>
              <a:t> </a:t>
            </a:r>
            <a:r>
              <a:rPr lang="en-US" sz="1300" u="none" strike="noStrike" dirty="0" err="1">
                <a:effectLst/>
                <a:latin typeface="Poppins"/>
                <a:cs typeface="Poppins"/>
              </a:rPr>
              <a:t>ziyade</a:t>
            </a:r>
            <a:r>
              <a:rPr lang="en-US" sz="1300" u="none" strike="noStrike" dirty="0">
                <a:effectLst/>
                <a:latin typeface="Poppins"/>
                <a:cs typeface="Poppins"/>
              </a:rPr>
              <a:t> "</a:t>
            </a:r>
            <a:r>
              <a:rPr lang="en-US" sz="1300" u="none" strike="noStrike" dirty="0" err="1">
                <a:effectLst/>
                <a:latin typeface="Poppins"/>
                <a:cs typeface="Poppins"/>
              </a:rPr>
              <a:t>dijital</a:t>
            </a:r>
            <a:r>
              <a:rPr lang="en-US" sz="1300" u="none" strike="noStrike" dirty="0">
                <a:effectLst/>
                <a:latin typeface="Poppins"/>
                <a:cs typeface="Poppins"/>
              </a:rPr>
              <a:t> "in </a:t>
            </a:r>
            <a:r>
              <a:rPr lang="en-US" sz="1300" u="none" strike="noStrike" dirty="0" err="1">
                <a:effectLst/>
                <a:latin typeface="Poppins"/>
                <a:cs typeface="Poppins"/>
              </a:rPr>
              <a:t>büyüklüğü</a:t>
            </a:r>
            <a:r>
              <a:rPr lang="en-US" sz="1300" u="none" strike="noStrike" dirty="0">
                <a:effectLst/>
                <a:latin typeface="Poppins"/>
                <a:cs typeface="Poppins"/>
              </a:rPr>
              <a:t> ve </a:t>
            </a:r>
            <a:r>
              <a:rPr lang="en-US" sz="1300" u="none" strike="noStrike" dirty="0" err="1">
                <a:effectLst/>
                <a:latin typeface="Poppins"/>
                <a:cs typeface="Poppins"/>
              </a:rPr>
              <a:t>olgunluğunun</a:t>
            </a:r>
            <a:r>
              <a:rPr lang="en-US" sz="1300" u="none" strike="noStrike" dirty="0">
                <a:effectLst/>
                <a:latin typeface="Poppins"/>
                <a:cs typeface="Poppins"/>
              </a:rPr>
              <a:t> </a:t>
            </a:r>
            <a:r>
              <a:rPr lang="en-US" sz="1300" u="none" strike="noStrike" dirty="0" err="1">
                <a:effectLst/>
                <a:latin typeface="Poppins"/>
                <a:cs typeface="Poppins"/>
              </a:rPr>
              <a:t>bir</a:t>
            </a:r>
            <a:r>
              <a:rPr lang="en-US" sz="1300" u="none" strike="noStrike" dirty="0">
                <a:effectLst/>
                <a:latin typeface="Poppins"/>
                <a:cs typeface="Poppins"/>
              </a:rPr>
              <a:t> </a:t>
            </a:r>
            <a:r>
              <a:rPr lang="en-US" sz="1300" u="none" strike="noStrike" dirty="0" err="1">
                <a:effectLst/>
                <a:latin typeface="Poppins"/>
                <a:cs typeface="Poppins"/>
              </a:rPr>
              <a:t>fonksiyonu</a:t>
            </a:r>
            <a:r>
              <a:rPr lang="en-US" sz="1300" u="none" strike="noStrike" dirty="0">
                <a:effectLst/>
                <a:latin typeface="Poppins"/>
                <a:cs typeface="Poppins"/>
              </a:rPr>
              <a:t> </a:t>
            </a:r>
            <a:r>
              <a:rPr lang="en-US" sz="1300" u="none" strike="noStrike" dirty="0" err="1">
                <a:effectLst/>
                <a:latin typeface="Poppins"/>
                <a:cs typeface="Poppins"/>
              </a:rPr>
              <a:t>olarak</a:t>
            </a:r>
            <a:r>
              <a:rPr lang="en-US" sz="1300" u="none" strike="noStrike" dirty="0">
                <a:effectLst/>
                <a:latin typeface="Poppins"/>
                <a:cs typeface="Poppins"/>
              </a:rPr>
              <a:t> </a:t>
            </a:r>
            <a:r>
              <a:rPr lang="en-US" sz="1300" u="none" strike="noStrike" dirty="0" err="1">
                <a:effectLst/>
                <a:latin typeface="Poppins"/>
                <a:cs typeface="Poppins"/>
              </a:rPr>
              <a:t>düşünülmelidir</a:t>
            </a:r>
            <a:r>
              <a:rPr lang="tr-TR" sz="1300" u="none" strike="noStrike" dirty="0">
                <a:effectLst/>
                <a:latin typeface="Poppins"/>
                <a:cs typeface="Poppins"/>
              </a:rPr>
              <a:t>.</a:t>
            </a:r>
            <a:r>
              <a:rPr lang="en-US" sz="1300" u="none" strike="noStrike" dirty="0">
                <a:effectLst/>
                <a:latin typeface="Poppins"/>
                <a:cs typeface="Poppins"/>
              </a:rPr>
              <a:t> (Nisan 2023 </a:t>
            </a:r>
            <a:r>
              <a:rPr lang="en-US" sz="1300" u="none" strike="noStrike" dirty="0" err="1">
                <a:effectLst/>
                <a:latin typeface="Poppins"/>
                <a:cs typeface="Poppins"/>
              </a:rPr>
              <a:t>tarihli</a:t>
            </a:r>
            <a:r>
              <a:rPr lang="en-US" sz="1300" u="none" strike="noStrike" dirty="0">
                <a:effectLst/>
                <a:latin typeface="Poppins"/>
                <a:cs typeface="Poppins"/>
              </a:rPr>
              <a:t> IMF </a:t>
            </a:r>
            <a:r>
              <a:rPr lang="en-US" sz="1300" u="none" strike="noStrike" dirty="0" err="1">
                <a:effectLst/>
                <a:latin typeface="Poppins"/>
                <a:cs typeface="Poppins"/>
              </a:rPr>
              <a:t>tahminine</a:t>
            </a:r>
            <a:r>
              <a:rPr lang="en-US" sz="1300" u="none" strike="noStrike" dirty="0">
                <a:effectLst/>
                <a:latin typeface="Poppins"/>
                <a:cs typeface="Poppins"/>
              </a:rPr>
              <a:t> </a:t>
            </a:r>
            <a:r>
              <a:rPr lang="en-US" sz="1300" u="none" strike="noStrike" dirty="0" err="1">
                <a:effectLst/>
                <a:latin typeface="Poppins"/>
                <a:cs typeface="Poppins"/>
              </a:rPr>
              <a:t>göre</a:t>
            </a:r>
            <a:r>
              <a:rPr lang="en-US" sz="1300" u="none" strike="noStrike" dirty="0">
                <a:effectLst/>
                <a:latin typeface="Poppins"/>
                <a:cs typeface="Poppins"/>
              </a:rPr>
              <a:t> </a:t>
            </a:r>
            <a:r>
              <a:rPr lang="en-US" sz="1300" u="none" strike="noStrike" dirty="0" err="1">
                <a:effectLst/>
                <a:latin typeface="Poppins"/>
                <a:cs typeface="Poppins"/>
              </a:rPr>
              <a:t>küresel</a:t>
            </a:r>
            <a:r>
              <a:rPr lang="en-US" sz="1300" u="none" strike="noStrike" dirty="0">
                <a:effectLst/>
                <a:latin typeface="Poppins"/>
                <a:cs typeface="Poppins"/>
              </a:rPr>
              <a:t> GSYH </a:t>
            </a:r>
            <a:r>
              <a:rPr lang="en-US" sz="1300" u="none" strike="noStrike" dirty="0" err="1">
                <a:effectLst/>
                <a:latin typeface="Poppins"/>
                <a:cs typeface="Poppins"/>
              </a:rPr>
              <a:t>büyümesi</a:t>
            </a:r>
            <a:r>
              <a:rPr lang="en-US" sz="1300" u="none" strike="noStrike" dirty="0">
                <a:effectLst/>
                <a:latin typeface="Poppins"/>
                <a:cs typeface="Poppins"/>
              </a:rPr>
              <a:t> 2023'te %2,8'dir).</a:t>
            </a:r>
            <a:br>
              <a:rPr lang="en-US" sz="1300" u="none" strike="noStrike" dirty="0">
                <a:effectLst/>
                <a:latin typeface="Poppins"/>
                <a:cs typeface="Poppins"/>
              </a:rPr>
            </a:br>
            <a:r>
              <a:rPr lang="en-US" sz="1300" u="none" strike="noStrike" dirty="0">
                <a:effectLst/>
                <a:latin typeface="Poppins"/>
                <a:cs typeface="Poppins"/>
              </a:rPr>
              <a:t>2023'te). </a:t>
            </a:r>
            <a:r>
              <a:rPr lang="en-US" sz="1300" u="none" strike="noStrike" dirty="0" err="1">
                <a:effectLst/>
                <a:latin typeface="Poppins"/>
                <a:cs typeface="Poppins"/>
              </a:rPr>
              <a:t>Dijitalin</a:t>
            </a:r>
            <a:r>
              <a:rPr lang="en-US" sz="1300" u="none" strike="noStrike" dirty="0">
                <a:effectLst/>
                <a:latin typeface="Poppins"/>
                <a:cs typeface="Poppins"/>
              </a:rPr>
              <a:t> </a:t>
            </a:r>
            <a:r>
              <a:rPr lang="en-US" sz="1300" u="none" strike="noStrike" dirty="0" err="1">
                <a:effectLst/>
                <a:latin typeface="Poppins"/>
                <a:cs typeface="Poppins"/>
              </a:rPr>
              <a:t>artık</a:t>
            </a:r>
            <a:r>
              <a:rPr lang="en-US" sz="1300" u="none" strike="noStrike" dirty="0">
                <a:effectLst/>
                <a:latin typeface="Poppins"/>
                <a:cs typeface="Poppins"/>
              </a:rPr>
              <a:t> </a:t>
            </a:r>
            <a:r>
              <a:rPr lang="en-US" sz="1300" u="none" strike="noStrike" dirty="0" err="1">
                <a:effectLst/>
                <a:latin typeface="Poppins"/>
                <a:cs typeface="Poppins"/>
              </a:rPr>
              <a:t>toplam</a:t>
            </a:r>
            <a:r>
              <a:rPr lang="en-US" sz="1300" u="none" strike="noStrike" dirty="0">
                <a:effectLst/>
                <a:latin typeface="Poppins"/>
                <a:cs typeface="Poppins"/>
              </a:rPr>
              <a:t> </a:t>
            </a:r>
            <a:r>
              <a:rPr lang="en-US" sz="1300" u="none" strike="noStrike" dirty="0" err="1">
                <a:effectLst/>
                <a:latin typeface="Poppins"/>
                <a:cs typeface="Poppins"/>
              </a:rPr>
              <a:t>reklamcılığın</a:t>
            </a:r>
            <a:r>
              <a:rPr lang="en-US" sz="1300" u="none" strike="noStrike" dirty="0">
                <a:effectLst/>
                <a:latin typeface="Poppins"/>
                <a:cs typeface="Poppins"/>
              </a:rPr>
              <a:t> </a:t>
            </a:r>
            <a:r>
              <a:rPr lang="en-US" sz="1300" u="none" strike="noStrike" dirty="0" err="1">
                <a:effectLst/>
                <a:latin typeface="Poppins"/>
                <a:cs typeface="Poppins"/>
              </a:rPr>
              <a:t>üçte</a:t>
            </a:r>
            <a:r>
              <a:rPr lang="en-US" sz="1300" u="none" strike="noStrike" dirty="0">
                <a:effectLst/>
                <a:latin typeface="Poppins"/>
                <a:cs typeface="Poppins"/>
              </a:rPr>
              <a:t> </a:t>
            </a:r>
            <a:r>
              <a:rPr lang="en-US" sz="1300" u="none" strike="noStrike" dirty="0" err="1">
                <a:effectLst/>
                <a:latin typeface="Poppins"/>
                <a:cs typeface="Poppins"/>
              </a:rPr>
              <a:t>ikisinden</a:t>
            </a:r>
            <a:r>
              <a:rPr lang="en-US" sz="1300" u="none" strike="noStrike" dirty="0">
                <a:effectLst/>
                <a:latin typeface="Poppins"/>
                <a:cs typeface="Poppins"/>
              </a:rPr>
              <a:t> </a:t>
            </a:r>
            <a:r>
              <a:rPr lang="en-US" sz="1300" u="none" strike="noStrike" dirty="0" err="1">
                <a:effectLst/>
                <a:latin typeface="Poppins"/>
                <a:cs typeface="Poppins"/>
              </a:rPr>
              <a:t>fazlasını</a:t>
            </a:r>
            <a:r>
              <a:rPr lang="en-US" sz="1300" u="none" strike="noStrike" dirty="0">
                <a:effectLst/>
                <a:latin typeface="Poppins"/>
                <a:cs typeface="Poppins"/>
              </a:rPr>
              <a:t> </a:t>
            </a:r>
            <a:r>
              <a:rPr lang="en-US" sz="1300" u="none" strike="noStrike" dirty="0" err="1">
                <a:effectLst/>
                <a:latin typeface="Poppins"/>
                <a:cs typeface="Poppins"/>
              </a:rPr>
              <a:t>oluşturmasıyla</a:t>
            </a:r>
            <a:r>
              <a:rPr lang="en-US" sz="1300" u="none" strike="noStrike" dirty="0">
                <a:effectLst/>
                <a:latin typeface="Poppins"/>
                <a:cs typeface="Poppins"/>
              </a:rPr>
              <a:t>, </a:t>
            </a:r>
            <a:r>
              <a:rPr lang="en-US" sz="1300" u="none" strike="noStrike" dirty="0" err="1">
                <a:effectLst/>
                <a:latin typeface="Poppins"/>
                <a:cs typeface="Poppins"/>
              </a:rPr>
              <a:t>dijital</a:t>
            </a:r>
            <a:r>
              <a:rPr lang="en-US" sz="1300" u="none" strike="noStrike" dirty="0">
                <a:effectLst/>
                <a:latin typeface="Poppins"/>
                <a:cs typeface="Poppins"/>
              </a:rPr>
              <a:t> </a:t>
            </a:r>
            <a:r>
              <a:rPr lang="en-US" sz="1300" u="none" strike="noStrike" dirty="0" err="1">
                <a:effectLst/>
                <a:latin typeface="Poppins"/>
                <a:cs typeface="Poppins"/>
              </a:rPr>
              <a:t>büyüme</a:t>
            </a:r>
            <a:br>
              <a:rPr lang="en-US" sz="1300" u="none" strike="noStrike" dirty="0">
                <a:effectLst/>
                <a:latin typeface="Poppins"/>
                <a:cs typeface="Poppins"/>
              </a:rPr>
            </a:br>
            <a:r>
              <a:rPr lang="en-US" sz="1300" u="none" strike="noStrike" dirty="0" err="1">
                <a:effectLst/>
                <a:latin typeface="Poppins"/>
                <a:cs typeface="Poppins"/>
              </a:rPr>
              <a:t>tarihi</a:t>
            </a:r>
            <a:r>
              <a:rPr lang="en-US" sz="1300" u="none" strike="noStrike" dirty="0">
                <a:effectLst/>
                <a:latin typeface="Poppins"/>
                <a:cs typeface="Poppins"/>
              </a:rPr>
              <a:t> </a:t>
            </a:r>
            <a:r>
              <a:rPr lang="en-US" sz="1300" u="none" strike="noStrike" dirty="0" err="1">
                <a:effectLst/>
                <a:latin typeface="Poppins"/>
                <a:cs typeface="Poppins"/>
              </a:rPr>
              <a:t>çift</a:t>
            </a:r>
            <a:r>
              <a:rPr lang="en-US" sz="1300" u="none" strike="noStrike" dirty="0">
                <a:effectLst/>
                <a:latin typeface="Poppins"/>
                <a:cs typeface="Poppins"/>
              </a:rPr>
              <a:t> </a:t>
            </a:r>
            <a:r>
              <a:rPr lang="en-US" sz="1300" u="none" strike="noStrike" dirty="0" err="1">
                <a:effectLst/>
                <a:latin typeface="Poppins"/>
                <a:cs typeface="Poppins"/>
              </a:rPr>
              <a:t>haneli</a:t>
            </a:r>
            <a:r>
              <a:rPr lang="en-US" sz="1300" u="none" strike="noStrike" dirty="0">
                <a:effectLst/>
                <a:latin typeface="Poppins"/>
                <a:cs typeface="Poppins"/>
              </a:rPr>
              <a:t> </a:t>
            </a:r>
            <a:r>
              <a:rPr lang="en-US" sz="1300" u="none" strike="noStrike" dirty="0" err="1">
                <a:effectLst/>
                <a:latin typeface="Poppins"/>
                <a:cs typeface="Poppins"/>
              </a:rPr>
              <a:t>rakamlarda</a:t>
            </a:r>
            <a:br>
              <a:rPr lang="en-US" sz="1300" u="none" strike="noStrike" dirty="0">
                <a:effectLst/>
                <a:latin typeface="Poppins"/>
                <a:cs typeface="Poppins"/>
              </a:rPr>
            </a:br>
            <a:r>
              <a:rPr lang="en-US" sz="1300" u="none" strike="noStrike" dirty="0" err="1">
                <a:effectLst/>
                <a:latin typeface="Poppins"/>
                <a:cs typeface="Poppins"/>
              </a:rPr>
              <a:t>oranlar</a:t>
            </a:r>
            <a:r>
              <a:rPr lang="en-US" sz="1300" u="none" strike="noStrike" dirty="0">
                <a:effectLst/>
                <a:latin typeface="Poppins"/>
                <a:cs typeface="Poppins"/>
              </a:rPr>
              <a:t> </a:t>
            </a:r>
            <a:r>
              <a:rPr lang="en-US" sz="1300" u="none" strike="noStrike" dirty="0" err="1">
                <a:effectLst/>
                <a:latin typeface="Poppins"/>
                <a:cs typeface="Poppins"/>
              </a:rPr>
              <a:t>zorlaştı</a:t>
            </a:r>
            <a:r>
              <a:rPr lang="tr-TR" sz="1300" dirty="0">
                <a:latin typeface="Poppins"/>
                <a:cs typeface="Poppins"/>
              </a:rPr>
              <a:t> </a:t>
            </a:r>
            <a:r>
              <a:rPr lang="en-US" sz="1300" u="none" strike="noStrike" dirty="0" err="1">
                <a:effectLst/>
                <a:latin typeface="Poppins"/>
                <a:cs typeface="Poppins"/>
              </a:rPr>
              <a:t>ve</a:t>
            </a:r>
            <a:r>
              <a:rPr lang="en-US" sz="1300" u="none" strike="noStrike" dirty="0">
                <a:effectLst/>
                <a:latin typeface="Poppins"/>
                <a:cs typeface="Poppins"/>
              </a:rPr>
              <a:t>  </a:t>
            </a:r>
            <a:r>
              <a:rPr lang="en-US" sz="1300" u="none" strike="noStrike" dirty="0" err="1">
                <a:effectLst/>
                <a:latin typeface="Poppins"/>
                <a:cs typeface="Poppins"/>
              </a:rPr>
              <a:t>önümüzdeki</a:t>
            </a:r>
            <a:r>
              <a:rPr lang="en-US" sz="1300" u="none" strike="noStrike" dirty="0">
                <a:effectLst/>
                <a:latin typeface="Poppins"/>
                <a:cs typeface="Poppins"/>
              </a:rPr>
              <a:t> </a:t>
            </a:r>
            <a:r>
              <a:rPr lang="en-US" sz="1300" u="none" strike="noStrike" dirty="0" err="1">
                <a:effectLst/>
                <a:latin typeface="Poppins"/>
                <a:cs typeface="Poppins"/>
              </a:rPr>
              <a:t>beş</a:t>
            </a:r>
            <a:r>
              <a:rPr lang="en-US" sz="1300" u="none" strike="noStrike" dirty="0">
                <a:effectLst/>
                <a:latin typeface="Poppins"/>
                <a:cs typeface="Poppins"/>
              </a:rPr>
              <a:t> </a:t>
            </a:r>
            <a:r>
              <a:rPr lang="en-US" sz="1300" u="none" strike="noStrike" dirty="0" err="1">
                <a:effectLst/>
                <a:latin typeface="Poppins"/>
                <a:cs typeface="Poppins"/>
              </a:rPr>
              <a:t>yıl</a:t>
            </a:r>
            <a:r>
              <a:rPr lang="en-US" sz="1300" u="none" strike="noStrike" dirty="0">
                <a:effectLst/>
                <a:latin typeface="Poppins"/>
                <a:cs typeface="Poppins"/>
              </a:rPr>
              <a:t> </a:t>
            </a:r>
            <a:r>
              <a:rPr lang="en-US" sz="1300" u="none" strike="noStrike" dirty="0" err="1">
                <a:effectLst/>
                <a:latin typeface="Poppins"/>
                <a:cs typeface="Poppins"/>
              </a:rPr>
              <a:t>içinde</a:t>
            </a:r>
            <a:r>
              <a:rPr lang="en-US" sz="1300" u="none" strike="noStrike" dirty="0">
                <a:effectLst/>
                <a:latin typeface="Poppins"/>
                <a:cs typeface="Poppins"/>
              </a:rPr>
              <a:t> </a:t>
            </a:r>
            <a:r>
              <a:rPr lang="en-US" sz="1300" u="none" strike="noStrike" dirty="0" err="1">
                <a:effectLst/>
                <a:latin typeface="Poppins"/>
                <a:cs typeface="Poppins"/>
              </a:rPr>
              <a:t>daha</a:t>
            </a:r>
            <a:r>
              <a:rPr lang="en-US" sz="1300" u="none" strike="noStrike" dirty="0">
                <a:effectLst/>
                <a:latin typeface="Poppins"/>
                <a:cs typeface="Poppins"/>
              </a:rPr>
              <a:t> da </a:t>
            </a:r>
            <a:r>
              <a:rPr lang="en-US" sz="1300" u="none" strike="noStrike" dirty="0" err="1">
                <a:effectLst/>
                <a:latin typeface="Poppins"/>
                <a:cs typeface="Poppins"/>
              </a:rPr>
              <a:t>yavaşlayacağı</a:t>
            </a:r>
            <a:r>
              <a:rPr lang="en-US" sz="1300" u="none" strike="noStrike" dirty="0">
                <a:effectLst/>
                <a:latin typeface="Poppins"/>
                <a:cs typeface="Poppins"/>
              </a:rPr>
              <a:t> </a:t>
            </a:r>
            <a:r>
              <a:rPr lang="en-US" sz="1300" u="none" strike="noStrike" dirty="0" err="1">
                <a:effectLst/>
                <a:latin typeface="Poppins"/>
                <a:cs typeface="Poppins"/>
              </a:rPr>
              <a:t>tahmin</a:t>
            </a:r>
            <a:r>
              <a:rPr lang="en-US" sz="1300" u="none" strike="noStrike" dirty="0">
                <a:effectLst/>
                <a:latin typeface="Poppins"/>
                <a:cs typeface="Poppins"/>
              </a:rPr>
              <a:t> </a:t>
            </a:r>
            <a:r>
              <a:rPr lang="en-US" sz="1300" u="none" strike="noStrike" dirty="0" err="1">
                <a:effectLst/>
                <a:latin typeface="Poppins"/>
                <a:cs typeface="Poppins"/>
              </a:rPr>
              <a:t>edilmektedir</a:t>
            </a:r>
            <a:r>
              <a:rPr lang="en-US" sz="1300" dirty="0">
                <a:latin typeface="Poppins"/>
                <a:cs typeface="Poppins"/>
              </a:rPr>
              <a:t>. </a:t>
            </a:r>
            <a:endParaRPr lang="en-US" sz="1300" u="none" strike="noStrike" dirty="0">
              <a:effectLst/>
              <a:latin typeface="Poppins"/>
            </a:endParaRPr>
          </a:p>
        </p:txBody>
      </p:sp>
      <p:sp>
        <p:nvSpPr>
          <p:cNvPr id="5" name="Slide Number Placeholder 4">
            <a:extLst>
              <a:ext uri="{FF2B5EF4-FFF2-40B4-BE49-F238E27FC236}">
                <a16:creationId xmlns:a16="http://schemas.microsoft.com/office/drawing/2014/main" id="{8840C189-0B67-9D5C-9FF2-29B18568AE68}"/>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6</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10" name="TextBox 9">
            <a:extLst>
              <a:ext uri="{FF2B5EF4-FFF2-40B4-BE49-F238E27FC236}">
                <a16:creationId xmlns:a16="http://schemas.microsoft.com/office/drawing/2014/main" id="{48A51E84-8AAD-8CC0-FD1F-F9E1229EBA7B}"/>
              </a:ext>
            </a:extLst>
          </p:cNvPr>
          <p:cNvSpPr txBox="1"/>
          <p:nvPr/>
        </p:nvSpPr>
        <p:spPr>
          <a:xfrm>
            <a:off x="3456885" y="9236858"/>
            <a:ext cx="2456778" cy="262444"/>
          </a:xfrm>
          <a:prstGeom prst="rect">
            <a:avLst/>
          </a:prstGeom>
          <a:noFill/>
        </p:spPr>
        <p:txBody>
          <a:bodyPr wrap="square" lIns="91440" tIns="45720" rIns="91440" bIns="45720" rtlCol="0" anchor="t">
            <a:spAutoFit/>
          </a:bodyPr>
          <a:lstStyle/>
          <a:p>
            <a:pPr>
              <a:lnSpc>
                <a:spcPct val="113000"/>
              </a:lnSpc>
            </a:pPr>
            <a:r>
              <a:rPr lang="en-US" sz="500">
                <a:solidFill>
                  <a:schemeClr val="bg1">
                    <a:lumMod val="75000"/>
                  </a:schemeClr>
                </a:solidFill>
                <a:latin typeface="Poppins"/>
                <a:cs typeface="Poppins"/>
              </a:rPr>
              <a:t>Kaynak: Şirket dosyalarının GroupM analizi. </a:t>
            </a:r>
          </a:p>
          <a:p>
            <a:pPr>
              <a:lnSpc>
                <a:spcPct val="112999"/>
              </a:lnSpc>
            </a:pPr>
            <a:r>
              <a:rPr lang="en-US" sz="500">
                <a:solidFill>
                  <a:schemeClr val="bg1">
                    <a:lumMod val="75000"/>
                  </a:schemeClr>
                </a:solidFill>
                <a:latin typeface="Poppins"/>
                <a:cs typeface="Poppins"/>
              </a:rPr>
              <a:t>Not: 2022 geliri sabit kur büyümesini temsil etmektedir</a:t>
            </a:r>
            <a:endParaRPr lang="en-US" sz="500">
              <a:solidFill>
                <a:schemeClr val="bg1">
                  <a:lumMod val="75000"/>
                </a:schemeClr>
              </a:solidFill>
              <a:latin typeface="Poppins" pitchFamily="2" charset="77"/>
              <a:cs typeface="Poppins" pitchFamily="2" charset="77"/>
            </a:endParaRPr>
          </a:p>
        </p:txBody>
      </p:sp>
      <p:cxnSp>
        <p:nvCxnSpPr>
          <p:cNvPr id="24" name="Straight Connector 23">
            <a:extLst>
              <a:ext uri="{FF2B5EF4-FFF2-40B4-BE49-F238E27FC236}">
                <a16:creationId xmlns:a16="http://schemas.microsoft.com/office/drawing/2014/main" id="{09E1CBF2-9949-8144-EB9E-3362006938B6}"/>
              </a:ext>
            </a:extLst>
          </p:cNvPr>
          <p:cNvCxnSpPr>
            <a:cxnSpLocks/>
          </p:cNvCxnSpPr>
          <p:nvPr/>
        </p:nvCxnSpPr>
        <p:spPr>
          <a:xfrm>
            <a:off x="0" y="490497"/>
            <a:ext cx="530191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1">
            <a:extLst>
              <a:ext uri="{FF2B5EF4-FFF2-40B4-BE49-F238E27FC236}">
                <a16:creationId xmlns:a16="http://schemas.microsoft.com/office/drawing/2014/main" id="{3C8D4BD9-F655-9673-F26B-C4C60AFEFF99}"/>
              </a:ext>
            </a:extLst>
          </p:cNvPr>
          <p:cNvSpPr txBox="1">
            <a:spLocks/>
          </p:cNvSpPr>
          <p:nvPr/>
        </p:nvSpPr>
        <p:spPr>
          <a:xfrm>
            <a:off x="3533612" y="909233"/>
            <a:ext cx="3772707" cy="2684498"/>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3000"/>
              </a:lnSpc>
              <a:spcAft>
                <a:spcPts val="800"/>
              </a:spcAft>
              <a:defRPr/>
            </a:pPr>
            <a:r>
              <a:rPr lang="en-US" sz="1000" u="none" strike="noStrike" dirty="0">
                <a:effectLst/>
                <a:latin typeface="Georgia"/>
                <a:cs typeface="Poppins"/>
              </a:rPr>
              <a:t>Perakende </a:t>
            </a:r>
            <a:r>
              <a:rPr lang="en-US" sz="1000" u="none" strike="noStrike" dirty="0" err="1">
                <a:effectLst/>
                <a:latin typeface="Georgia"/>
                <a:cs typeface="Poppins"/>
              </a:rPr>
              <a:t>medyası</a:t>
            </a:r>
            <a:r>
              <a:rPr lang="en-US" sz="1000" u="none" strike="noStrike" dirty="0">
                <a:effectLst/>
                <a:latin typeface="Georgia"/>
                <a:cs typeface="Poppins"/>
              </a:rPr>
              <a:t>, 2023 </a:t>
            </a:r>
            <a:r>
              <a:rPr lang="en-US" sz="1000" u="none" strike="noStrike" dirty="0" err="1">
                <a:effectLst/>
                <a:latin typeface="Georgia"/>
                <a:cs typeface="Poppins"/>
              </a:rPr>
              <a:t>yılı</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öngörülen</a:t>
            </a:r>
            <a:r>
              <a:rPr lang="en-US" sz="1000" u="none" strike="noStrike" dirty="0">
                <a:effectLst/>
                <a:latin typeface="Georgia"/>
                <a:cs typeface="Poppins"/>
              </a:rPr>
              <a:t> </a:t>
            </a:r>
            <a:r>
              <a:rPr lang="en-US" sz="1000" dirty="0">
                <a:latin typeface="Georgia"/>
                <a:cs typeface="Poppins"/>
              </a:rPr>
              <a:t>%9,9'luk </a:t>
            </a:r>
            <a:r>
              <a:rPr lang="en-US" sz="1000" u="none" strike="noStrike" dirty="0" err="1">
                <a:effectLst/>
                <a:latin typeface="Georgia"/>
                <a:cs typeface="Poppins"/>
              </a:rPr>
              <a:t>büyüme</a:t>
            </a:r>
            <a:r>
              <a:rPr lang="en-US" sz="1000" u="none" strike="noStrike" dirty="0">
                <a:effectLst/>
                <a:latin typeface="Georgia"/>
                <a:cs typeface="Poppins"/>
              </a:rPr>
              <a:t> </a:t>
            </a:r>
            <a:r>
              <a:rPr lang="en-US" sz="1000" u="none" strike="noStrike" dirty="0" err="1">
                <a:effectLst/>
                <a:latin typeface="Georgia"/>
                <a:cs typeface="Poppins"/>
              </a:rPr>
              <a:t>ile</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istisna</a:t>
            </a:r>
            <a:r>
              <a:rPr lang="en-US" sz="1000" u="none" strike="noStrike" dirty="0">
                <a:effectLst/>
                <a:latin typeface="Georgia"/>
                <a:cs typeface="Poppins"/>
              </a:rPr>
              <a:t> </a:t>
            </a:r>
            <a:r>
              <a:rPr lang="en-US" sz="1000" u="none" strike="noStrike" dirty="0" err="1">
                <a:effectLst/>
                <a:latin typeface="Georgia"/>
                <a:cs typeface="Poppins"/>
              </a:rPr>
              <a:t>oluşturuyor</a:t>
            </a:r>
            <a:r>
              <a:rPr lang="en-US" sz="1000" u="none" strike="noStrike" dirty="0">
                <a:effectLst/>
                <a:latin typeface="Georgia"/>
                <a:cs typeface="Poppins"/>
              </a:rPr>
              <a:t> ve </a:t>
            </a:r>
            <a:r>
              <a:rPr lang="en-US" sz="1000" u="none" strike="noStrike" dirty="0" err="1">
                <a:effectLst/>
                <a:latin typeface="Georgia"/>
                <a:cs typeface="Poppins"/>
              </a:rPr>
              <a:t>toplam</a:t>
            </a:r>
            <a:r>
              <a:rPr lang="en-US" sz="1000" u="none" strike="noStrike" dirty="0">
                <a:effectLst/>
                <a:latin typeface="Georgia"/>
                <a:cs typeface="Poppins"/>
              </a:rPr>
              <a:t> 125,</a:t>
            </a:r>
            <a:r>
              <a:rPr lang="en-US" sz="1000" dirty="0">
                <a:latin typeface="Georgia"/>
                <a:cs typeface="Poppins"/>
              </a:rPr>
              <a:t>7 </a:t>
            </a:r>
            <a:r>
              <a:rPr lang="en-US" sz="1000" u="none" strike="noStrike" dirty="0" err="1">
                <a:effectLst/>
                <a:latin typeface="Georgia"/>
                <a:cs typeface="Poppins"/>
              </a:rPr>
              <a:t>milyar</a:t>
            </a:r>
            <a:r>
              <a:rPr lang="en-US" sz="1000" u="none" strike="noStrike" dirty="0">
                <a:effectLst/>
                <a:latin typeface="Georgia"/>
                <a:cs typeface="Poppins"/>
              </a:rPr>
              <a:t> </a:t>
            </a:r>
            <a:r>
              <a:rPr lang="en-US" sz="1000" u="none" strike="noStrike" dirty="0" err="1">
                <a:effectLst/>
                <a:latin typeface="Georgia"/>
                <a:cs typeface="Poppins"/>
              </a:rPr>
              <a:t>dolara</a:t>
            </a:r>
            <a:r>
              <a:rPr lang="en-US" sz="1000" u="none" strike="noStrike" dirty="0">
                <a:effectLst/>
                <a:latin typeface="Georgia"/>
                <a:cs typeface="Poppins"/>
              </a:rPr>
              <a:t> </a:t>
            </a:r>
            <a:r>
              <a:rPr lang="en-US" sz="1000" u="none" strike="noStrike" dirty="0" err="1">
                <a:effectLst/>
                <a:latin typeface="Georgia"/>
                <a:cs typeface="Poppins"/>
              </a:rPr>
              <a:t>ulaşarak</a:t>
            </a:r>
            <a:r>
              <a:rPr lang="en-US" sz="1000" u="none" strike="noStrike" dirty="0">
                <a:effectLst/>
                <a:latin typeface="Georgia"/>
                <a:cs typeface="Poppins"/>
              </a:rPr>
              <a:t> </a:t>
            </a:r>
            <a:r>
              <a:rPr lang="en-US" sz="1000" u="none" strike="noStrike" dirty="0" err="1">
                <a:effectLst/>
                <a:latin typeface="Georgia"/>
                <a:cs typeface="Poppins"/>
              </a:rPr>
              <a:t>toplam</a:t>
            </a:r>
            <a:r>
              <a:rPr lang="en-US" sz="1000" u="none" strike="noStrike" dirty="0">
                <a:effectLst/>
                <a:latin typeface="Georgia"/>
                <a:cs typeface="Poppins"/>
              </a:rPr>
              <a:t> </a:t>
            </a:r>
            <a:r>
              <a:rPr lang="en-US" sz="1000" u="none" strike="noStrike" dirty="0" err="1">
                <a:effectLst/>
                <a:latin typeface="Georgia"/>
                <a:cs typeface="Poppins"/>
              </a:rPr>
              <a:t>reklamcılığın</a:t>
            </a:r>
            <a:r>
              <a:rPr lang="en-US" sz="1000" u="none" strike="noStrike" dirty="0">
                <a:effectLst/>
                <a:latin typeface="Georgia"/>
                <a:cs typeface="Poppins"/>
              </a:rPr>
              <a:t> </a:t>
            </a:r>
            <a:r>
              <a:rPr lang="en-US" sz="1000" dirty="0">
                <a:latin typeface="Georgia"/>
                <a:cs typeface="Poppins"/>
              </a:rPr>
              <a:t>%14,4'ünü </a:t>
            </a:r>
            <a:r>
              <a:rPr lang="en-US" sz="1000" u="none" strike="noStrike" dirty="0" err="1">
                <a:effectLst/>
                <a:latin typeface="Georgia"/>
                <a:cs typeface="Poppins"/>
              </a:rPr>
              <a:t>temsil</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a:t>
            </a:r>
            <a:br>
              <a:rPr lang="en-US" sz="1000" dirty="0">
                <a:latin typeface="Georgia"/>
                <a:cs typeface="Poppins"/>
              </a:rPr>
            </a:br>
            <a:r>
              <a:rPr lang="en-US" sz="1000" u="none" strike="noStrike" dirty="0" err="1">
                <a:effectLst/>
                <a:latin typeface="Georgia"/>
                <a:cs typeface="Poppins"/>
              </a:rPr>
              <a:t>Büyüme</a:t>
            </a:r>
            <a:r>
              <a:rPr lang="en-US" sz="1000" u="none" strike="noStrike" dirty="0">
                <a:effectLst/>
                <a:latin typeface="Georgia"/>
                <a:cs typeface="Poppins"/>
              </a:rPr>
              <a:t> </a:t>
            </a:r>
            <a:r>
              <a:rPr lang="en-US" sz="1000" dirty="0" err="1">
                <a:latin typeface="Georgia"/>
                <a:cs typeface="Poppins"/>
              </a:rPr>
              <a:t>biraz</a:t>
            </a:r>
            <a:r>
              <a:rPr lang="en-US" sz="1000" dirty="0">
                <a:latin typeface="Georgia"/>
                <a:cs typeface="Poppins"/>
              </a:rPr>
              <a:t> da </a:t>
            </a:r>
            <a:r>
              <a:rPr lang="en-US" sz="1000" dirty="0" err="1">
                <a:latin typeface="Georgia"/>
                <a:cs typeface="Poppins"/>
              </a:rPr>
              <a:t>Çin</a:t>
            </a:r>
            <a:r>
              <a:rPr lang="en-US" sz="1000" dirty="0">
                <a:latin typeface="Georgia"/>
                <a:cs typeface="Poppins"/>
              </a:rPr>
              <a:t> ve </a:t>
            </a:r>
            <a:r>
              <a:rPr lang="en-US" sz="1000" dirty="0" err="1">
                <a:latin typeface="Georgia"/>
                <a:cs typeface="Poppins"/>
              </a:rPr>
              <a:t>Çin</a:t>
            </a:r>
            <a:r>
              <a:rPr lang="en-US" sz="1000" dirty="0">
                <a:latin typeface="Georgia"/>
                <a:cs typeface="Poppins"/>
              </a:rPr>
              <a:t>’</a:t>
            </a:r>
            <a:r>
              <a:rPr lang="tr-TR" sz="1000" dirty="0">
                <a:latin typeface="Georgia"/>
                <a:cs typeface="Poppins"/>
              </a:rPr>
              <a:t>den sonra ikinci en büyük pazar </a:t>
            </a:r>
            <a:r>
              <a:rPr lang="en-US" sz="1000" dirty="0">
                <a:latin typeface="Georgia"/>
                <a:cs typeface="Poppins"/>
              </a:rPr>
              <a:t>ABD</a:t>
            </a:r>
            <a:r>
              <a:rPr lang="tr-TR" sz="1000" dirty="0">
                <a:latin typeface="Georgia"/>
                <a:cs typeface="Poppins"/>
              </a:rPr>
              <a:t>’den geliyor</a:t>
            </a:r>
            <a:r>
              <a:rPr lang="en-US" sz="1000" dirty="0">
                <a:latin typeface="Georgia"/>
                <a:cs typeface="Poppins"/>
              </a:rPr>
              <a:t>. Bu </a:t>
            </a:r>
            <a:r>
              <a:rPr lang="en-US" sz="1000" dirty="0" err="1">
                <a:latin typeface="Georgia"/>
                <a:cs typeface="Poppins"/>
              </a:rPr>
              <a:t>pazarlar</a:t>
            </a:r>
            <a:r>
              <a:rPr lang="en-US" sz="1000" dirty="0">
                <a:latin typeface="Georgia"/>
                <a:cs typeface="Poppins"/>
              </a:rPr>
              <a:t> </a:t>
            </a:r>
            <a:r>
              <a:rPr lang="en-US" sz="1000" dirty="0" err="1">
                <a:latin typeface="Georgia"/>
                <a:cs typeface="Poppins"/>
              </a:rPr>
              <a:t>hariç</a:t>
            </a:r>
            <a:r>
              <a:rPr lang="en-US" sz="1000" dirty="0">
                <a:latin typeface="Georgia"/>
                <a:cs typeface="Poppins"/>
              </a:rPr>
              <a:t> </a:t>
            </a:r>
            <a:r>
              <a:rPr lang="en-US" sz="1000" dirty="0" err="1">
                <a:latin typeface="Georgia"/>
                <a:cs typeface="Poppins"/>
              </a:rPr>
              <a:t>tutulduğunda</a:t>
            </a:r>
            <a:r>
              <a:rPr lang="en-US" sz="1000" dirty="0">
                <a:latin typeface="Georgia"/>
                <a:cs typeface="Poppins"/>
              </a:rPr>
              <a:t>, </a:t>
            </a:r>
            <a:r>
              <a:rPr lang="en-US" sz="1000" dirty="0" err="1">
                <a:latin typeface="Georgia"/>
                <a:cs typeface="Poppins"/>
              </a:rPr>
              <a:t>büyüme</a:t>
            </a:r>
            <a:r>
              <a:rPr lang="en-US" sz="1000" dirty="0">
                <a:latin typeface="Georgia"/>
                <a:cs typeface="Poppins"/>
              </a:rPr>
              <a:t> 2023 </a:t>
            </a:r>
            <a:r>
              <a:rPr lang="en-US" sz="1000" dirty="0" err="1">
                <a:latin typeface="Georgia"/>
                <a:cs typeface="Poppins"/>
              </a:rPr>
              <a:t>yılında</a:t>
            </a:r>
            <a:r>
              <a:rPr lang="en-US" sz="1000" dirty="0">
                <a:latin typeface="Georgia"/>
                <a:cs typeface="Poppins"/>
              </a:rPr>
              <a:t> %15,1'e </a:t>
            </a:r>
            <a:r>
              <a:rPr lang="en-US" sz="1000" u="none" strike="noStrike" dirty="0" err="1">
                <a:effectLst/>
                <a:latin typeface="Georgia"/>
                <a:cs typeface="Poppins"/>
              </a:rPr>
              <a:t>yükselmektedir</a:t>
            </a:r>
            <a:r>
              <a:rPr lang="en-US" sz="1000" u="none" strike="noStrike" dirty="0">
                <a:effectLst/>
                <a:latin typeface="Georgia"/>
                <a:cs typeface="Poppins"/>
              </a:rPr>
              <a:t>. Perakende </a:t>
            </a:r>
            <a:r>
              <a:rPr lang="en-US" sz="1000" u="none" strike="noStrike" dirty="0" err="1">
                <a:effectLst/>
                <a:latin typeface="Georgia"/>
                <a:cs typeface="Poppins"/>
              </a:rPr>
              <a:t>medya</a:t>
            </a:r>
            <a:r>
              <a:rPr lang="en-US" sz="1000" u="none" strike="noStrike" dirty="0">
                <a:effectLst/>
                <a:latin typeface="Georgia"/>
                <a:cs typeface="Poppins"/>
              </a:rPr>
              <a:t> </a:t>
            </a:r>
            <a:r>
              <a:rPr lang="en-US" sz="1000" u="none" strike="noStrike" dirty="0" err="1">
                <a:effectLst/>
                <a:latin typeface="Georgia"/>
                <a:cs typeface="Poppins"/>
              </a:rPr>
              <a:t>tanım</a:t>
            </a:r>
            <a:r>
              <a:rPr lang="tr-TR" sz="1000" u="none" strike="noStrike" dirty="0">
                <a:effectLst/>
                <a:latin typeface="Georgia"/>
                <a:cs typeface="Poppins"/>
              </a:rPr>
              <a:t>ı</a:t>
            </a:r>
            <a:r>
              <a:rPr lang="en-US" sz="1000" u="none" strike="noStrike" dirty="0">
                <a:effectLst/>
                <a:latin typeface="Georgia"/>
                <a:cs typeface="Poppins"/>
              </a:rPr>
              <a:t>, son </a:t>
            </a:r>
            <a:r>
              <a:rPr lang="en-US" sz="1000" u="none" strike="noStrike" dirty="0" err="1">
                <a:effectLst/>
                <a:latin typeface="Georgia"/>
                <a:cs typeface="Poppins"/>
              </a:rPr>
              <a:t>kilometre</a:t>
            </a:r>
            <a:r>
              <a:rPr lang="en-US" sz="1000" u="none" strike="noStrike" dirty="0">
                <a:effectLst/>
                <a:latin typeface="Georgia"/>
                <a:cs typeface="Poppins"/>
              </a:rPr>
              <a:t> </a:t>
            </a:r>
            <a:r>
              <a:rPr lang="en-US" sz="1000" u="none" strike="noStrike" dirty="0" err="1">
                <a:effectLst/>
                <a:latin typeface="Georgia"/>
                <a:cs typeface="Poppins"/>
              </a:rPr>
              <a:t>teslimat</a:t>
            </a:r>
            <a:r>
              <a:rPr lang="en-US" sz="1000" u="none" strike="noStrike" dirty="0">
                <a:effectLst/>
                <a:latin typeface="Georgia"/>
                <a:cs typeface="Poppins"/>
              </a:rPr>
              <a:t> </a:t>
            </a:r>
            <a:r>
              <a:rPr lang="en-US" sz="1000" u="none" strike="noStrike" dirty="0" err="1">
                <a:effectLst/>
                <a:latin typeface="Georgia"/>
                <a:cs typeface="Poppins"/>
              </a:rPr>
              <a:t>sağlayıcılarından</a:t>
            </a:r>
            <a:r>
              <a:rPr lang="en-US" sz="1000" u="none" strike="noStrike" dirty="0">
                <a:effectLst/>
                <a:latin typeface="Georgia"/>
                <a:cs typeface="Poppins"/>
              </a:rPr>
              <a:t> </a:t>
            </a:r>
            <a:r>
              <a:rPr lang="en-US" sz="1000" u="none" strike="noStrike" dirty="0" err="1">
                <a:effectLst/>
                <a:latin typeface="Georgia"/>
                <a:cs typeface="Poppins"/>
              </a:rPr>
              <a:t>elde</a:t>
            </a:r>
            <a:r>
              <a:rPr lang="en-US" sz="1000" u="none" strike="noStrike" dirty="0">
                <a:effectLst/>
                <a:latin typeface="Georgia"/>
                <a:cs typeface="Poppins"/>
              </a:rPr>
              <a:t> </a:t>
            </a:r>
            <a:r>
              <a:rPr lang="en-US" sz="1000" u="none" strike="noStrike" dirty="0" err="1">
                <a:effectLst/>
                <a:latin typeface="Georgia"/>
                <a:cs typeface="Poppins"/>
              </a:rPr>
              <a:t>edilen</a:t>
            </a:r>
            <a:r>
              <a:rPr lang="en-US" sz="1000" u="none" strike="noStrike" dirty="0">
                <a:effectLst/>
                <a:latin typeface="Georgia"/>
                <a:cs typeface="Poppins"/>
              </a:rPr>
              <a:t> </a:t>
            </a:r>
            <a:r>
              <a:rPr lang="en-US" sz="1000" u="none" strike="noStrike" dirty="0" err="1">
                <a:effectLst/>
                <a:latin typeface="Georgia"/>
                <a:cs typeface="Poppins"/>
              </a:rPr>
              <a:t>geliri</a:t>
            </a:r>
            <a:r>
              <a:rPr lang="en-US" sz="1000" u="none" strike="noStrike" dirty="0">
                <a:effectLst/>
                <a:latin typeface="Georgia"/>
                <a:cs typeface="Poppins"/>
              </a:rPr>
              <a:t> de </a:t>
            </a:r>
            <a:r>
              <a:rPr lang="en-US" sz="1000" u="none" strike="noStrike" dirty="0" err="1">
                <a:effectLst/>
                <a:latin typeface="Georgia"/>
                <a:cs typeface="Poppins"/>
              </a:rPr>
              <a:t>içerecek</a:t>
            </a:r>
            <a:r>
              <a:rPr lang="en-US" sz="1000" u="none" strike="noStrike" dirty="0">
                <a:effectLst/>
                <a:latin typeface="Georgia"/>
                <a:cs typeface="Poppins"/>
              </a:rPr>
              <a:t> </a:t>
            </a:r>
            <a:r>
              <a:rPr lang="en-US" sz="1000" u="none" strike="noStrike" dirty="0" err="1">
                <a:effectLst/>
                <a:latin typeface="Georgia"/>
                <a:cs typeface="Poppins"/>
              </a:rPr>
              <a:t>şekilde</a:t>
            </a:r>
            <a:r>
              <a:rPr lang="en-US" sz="1000" u="none" strike="noStrike" dirty="0">
                <a:effectLst/>
                <a:latin typeface="Georgia"/>
                <a:cs typeface="Poppins"/>
              </a:rPr>
              <a:t> </a:t>
            </a:r>
            <a:r>
              <a:rPr lang="en-US" sz="1000" u="none" strike="noStrike" dirty="0" err="1">
                <a:effectLst/>
                <a:latin typeface="Georgia"/>
                <a:cs typeface="Poppins"/>
              </a:rPr>
              <a:t>revize</a:t>
            </a:r>
            <a:r>
              <a:rPr lang="en-US" sz="1000" u="none" strike="noStrike" dirty="0">
                <a:effectLst/>
                <a:latin typeface="Georgia"/>
                <a:cs typeface="Poppins"/>
              </a:rPr>
              <a:t> </a:t>
            </a:r>
            <a:r>
              <a:rPr lang="en-US" sz="1000" u="none" strike="noStrike" dirty="0" err="1">
                <a:effectLst/>
                <a:latin typeface="Georgia"/>
                <a:cs typeface="Poppins"/>
              </a:rPr>
              <a:t>ettiğimizi</a:t>
            </a:r>
            <a:r>
              <a:rPr lang="en-US" sz="1000" u="none" strike="noStrike" dirty="0">
                <a:effectLst/>
                <a:latin typeface="Georgia"/>
                <a:cs typeface="Poppins"/>
              </a:rPr>
              <a:t> </a:t>
            </a:r>
            <a:r>
              <a:rPr lang="en-US" sz="1000" u="none" strike="noStrike" dirty="0" err="1">
                <a:effectLst/>
                <a:latin typeface="Georgia"/>
                <a:cs typeface="Poppins"/>
              </a:rPr>
              <a:t>belirtmek</a:t>
            </a:r>
            <a:r>
              <a:rPr lang="en-US" sz="1000" u="none" strike="noStrike" dirty="0">
                <a:effectLst/>
                <a:latin typeface="Georgia"/>
                <a:cs typeface="Poppins"/>
              </a:rPr>
              <a:t> </a:t>
            </a:r>
            <a:r>
              <a:rPr lang="en-US" sz="1000" u="none" strike="noStrike" dirty="0" err="1">
                <a:effectLst/>
                <a:latin typeface="Georgia"/>
                <a:cs typeface="Poppins"/>
              </a:rPr>
              <a:t>önemlidir</a:t>
            </a:r>
            <a:r>
              <a:rPr lang="en-US" sz="1000" u="none" strike="noStrike" dirty="0">
                <a:effectLst/>
                <a:latin typeface="Georgia"/>
                <a:cs typeface="Poppins"/>
              </a:rPr>
              <a:t>, </a:t>
            </a:r>
            <a:r>
              <a:rPr lang="en-US" sz="1000" u="none" strike="noStrike" dirty="0" err="1">
                <a:effectLst/>
                <a:latin typeface="Georgia"/>
                <a:cs typeface="Poppins"/>
              </a:rPr>
              <a:t>çünkü</a:t>
            </a:r>
            <a:r>
              <a:rPr lang="en-US" sz="1000" u="none" strike="noStrike" dirty="0">
                <a:effectLst/>
                <a:latin typeface="Georgia"/>
                <a:cs typeface="Poppins"/>
              </a:rPr>
              <a:t> </a:t>
            </a:r>
            <a:r>
              <a:rPr lang="en-US" sz="1000" u="none" strike="noStrike" dirty="0" err="1">
                <a:effectLst/>
                <a:latin typeface="Georgia"/>
                <a:cs typeface="Poppins"/>
              </a:rPr>
              <a:t>bu</a:t>
            </a:r>
            <a:r>
              <a:rPr lang="en-US" sz="1000" u="none" strike="noStrike" dirty="0">
                <a:effectLst/>
                <a:latin typeface="Georgia"/>
                <a:cs typeface="Poppins"/>
              </a:rPr>
              <a:t> </a:t>
            </a:r>
            <a:r>
              <a:rPr lang="en-US" sz="1000" u="none" strike="noStrike" dirty="0" err="1">
                <a:effectLst/>
                <a:latin typeface="Georgia"/>
                <a:cs typeface="Poppins"/>
              </a:rPr>
              <a:t>grup</a:t>
            </a:r>
            <a:r>
              <a:rPr lang="en-US" sz="1000" u="none" strike="noStrike" dirty="0">
                <a:effectLst/>
                <a:latin typeface="Georgia"/>
                <a:cs typeface="Poppins"/>
              </a:rPr>
              <a:t> </a:t>
            </a:r>
            <a:r>
              <a:rPr lang="en-US" sz="1000" u="none" strike="noStrike" dirty="0" err="1">
                <a:effectLst/>
                <a:latin typeface="Georgia"/>
                <a:cs typeface="Poppins"/>
              </a:rPr>
              <a:t>restoran</a:t>
            </a:r>
            <a:r>
              <a:rPr lang="en-US" sz="1000" u="none" strike="noStrike" dirty="0">
                <a:effectLst/>
                <a:latin typeface="Georgia"/>
                <a:cs typeface="Poppins"/>
              </a:rPr>
              <a:t> </a:t>
            </a:r>
            <a:r>
              <a:rPr lang="en-US" sz="1000" u="none" strike="noStrike" dirty="0" err="1">
                <a:effectLst/>
                <a:latin typeface="Georgia"/>
                <a:cs typeface="Poppins"/>
              </a:rPr>
              <a:t>teslimatının</a:t>
            </a:r>
            <a:r>
              <a:rPr lang="en-US" sz="1000" u="none" strike="noStrike" dirty="0">
                <a:effectLst/>
                <a:latin typeface="Georgia"/>
                <a:cs typeface="Poppins"/>
              </a:rPr>
              <a:t> </a:t>
            </a:r>
            <a:r>
              <a:rPr lang="en-US" sz="1000" u="none" strike="noStrike" dirty="0" err="1">
                <a:effectLst/>
                <a:latin typeface="Georgia"/>
                <a:cs typeface="Poppins"/>
              </a:rPr>
              <a:t>ötesine</a:t>
            </a:r>
            <a:r>
              <a:rPr lang="en-US" sz="1000" u="none" strike="noStrike" dirty="0">
                <a:effectLst/>
                <a:latin typeface="Georgia"/>
                <a:cs typeface="Poppins"/>
              </a:rPr>
              <a:t> </a:t>
            </a:r>
            <a:r>
              <a:rPr lang="en-US" sz="1000" u="none" strike="noStrike" dirty="0" err="1">
                <a:effectLst/>
                <a:latin typeface="Georgia"/>
                <a:cs typeface="Poppins"/>
              </a:rPr>
              <a:t>geçerek</a:t>
            </a:r>
            <a:r>
              <a:rPr lang="en-US" sz="1000" u="none" strike="noStrike" dirty="0">
                <a:effectLst/>
                <a:latin typeface="Georgia"/>
                <a:cs typeface="Poppins"/>
              </a:rPr>
              <a:t> </a:t>
            </a:r>
            <a:r>
              <a:rPr lang="en-US" sz="1000" u="none" strike="noStrike" dirty="0" err="1">
                <a:effectLst/>
                <a:latin typeface="Georgia"/>
                <a:cs typeface="Poppins"/>
              </a:rPr>
              <a:t>bakkaliye</a:t>
            </a:r>
            <a:r>
              <a:rPr lang="en-US" sz="1000" u="none" strike="noStrike" dirty="0">
                <a:effectLst/>
                <a:latin typeface="Georgia"/>
                <a:cs typeface="Poppins"/>
              </a:rPr>
              <a:t> ve </a:t>
            </a:r>
            <a:r>
              <a:rPr lang="en-US" sz="1000" u="none" strike="noStrike" dirty="0" err="1">
                <a:effectLst/>
                <a:latin typeface="Georgia"/>
                <a:cs typeface="Poppins"/>
              </a:rPr>
              <a:t>diğer</a:t>
            </a:r>
            <a:r>
              <a:rPr lang="en-US" sz="1000" u="none" strike="noStrike" dirty="0">
                <a:effectLst/>
                <a:latin typeface="Georgia"/>
                <a:cs typeface="Poppins"/>
              </a:rPr>
              <a:t> </a:t>
            </a:r>
            <a:r>
              <a:rPr lang="en-US" sz="1000" u="none" strike="noStrike" dirty="0" err="1">
                <a:effectLst/>
                <a:latin typeface="Georgia"/>
                <a:cs typeface="Poppins"/>
              </a:rPr>
              <a:t>ürünlerin</a:t>
            </a:r>
            <a:r>
              <a:rPr lang="en-US" sz="1000" u="none" strike="noStrike" dirty="0">
                <a:effectLst/>
                <a:latin typeface="Georgia"/>
                <a:cs typeface="Poppins"/>
              </a:rPr>
              <a:t> </a:t>
            </a:r>
            <a:r>
              <a:rPr lang="en-US" sz="1000" u="none" strike="noStrike" dirty="0" err="1">
                <a:effectLst/>
                <a:latin typeface="Georgia"/>
                <a:cs typeface="Poppins"/>
              </a:rPr>
              <a:t>teslimatına</a:t>
            </a:r>
            <a:r>
              <a:rPr lang="en-US" sz="1000" u="none" strike="noStrike" dirty="0">
                <a:effectLst/>
                <a:latin typeface="Georgia"/>
                <a:cs typeface="Poppins"/>
              </a:rPr>
              <a:t> kadar </a:t>
            </a:r>
            <a:r>
              <a:rPr lang="en-US" sz="1000" u="none" strike="noStrike" dirty="0" err="1">
                <a:effectLst/>
                <a:latin typeface="Georgia"/>
                <a:cs typeface="Poppins"/>
              </a:rPr>
              <a:t>genişlemiştir</a:t>
            </a:r>
            <a:r>
              <a:rPr lang="en-US" sz="1000" u="none" strike="noStrike" dirty="0">
                <a:effectLst/>
                <a:latin typeface="Georgia"/>
                <a:cs typeface="Poppins"/>
              </a:rPr>
              <a:t>. </a:t>
            </a:r>
            <a:r>
              <a:rPr lang="en-US" sz="1000" u="none" strike="noStrike" dirty="0" err="1">
                <a:effectLst/>
                <a:latin typeface="Georgia"/>
                <a:cs typeface="Poppins"/>
              </a:rPr>
              <a:t>Geçmiş</a:t>
            </a:r>
            <a:r>
              <a:rPr lang="en-US" sz="1000" u="none" strike="noStrike" dirty="0">
                <a:effectLst/>
                <a:latin typeface="Georgia"/>
                <a:cs typeface="Poppins"/>
              </a:rPr>
              <a:t> </a:t>
            </a:r>
            <a:r>
              <a:rPr lang="en-US" sz="1000" u="none" strike="noStrike" dirty="0" err="1">
                <a:effectLst/>
                <a:latin typeface="Georgia"/>
                <a:cs typeface="Poppins"/>
              </a:rPr>
              <a:t>rakamlarımızı</a:t>
            </a:r>
            <a:r>
              <a:rPr lang="en-US" sz="1000" u="none" strike="noStrike" dirty="0">
                <a:effectLst/>
                <a:latin typeface="Georgia"/>
                <a:cs typeface="Poppins"/>
              </a:rPr>
              <a:t> da buna </a:t>
            </a:r>
            <a:r>
              <a:rPr lang="en-US" sz="1000" u="none" strike="noStrike" dirty="0" err="1">
                <a:effectLst/>
                <a:latin typeface="Georgia"/>
                <a:cs typeface="Poppins"/>
              </a:rPr>
              <a:t>göre</a:t>
            </a:r>
            <a:r>
              <a:rPr lang="en-US" sz="1000" u="none" strike="noStrike" dirty="0">
                <a:effectLst/>
                <a:latin typeface="Georgia"/>
                <a:cs typeface="Poppins"/>
              </a:rPr>
              <a:t> </a:t>
            </a:r>
            <a:r>
              <a:rPr lang="en-US" sz="1000" u="none" strike="noStrike" dirty="0" err="1">
                <a:effectLst/>
                <a:latin typeface="Georgia"/>
                <a:cs typeface="Poppins"/>
              </a:rPr>
              <a:t>revize</a:t>
            </a:r>
            <a:r>
              <a:rPr lang="en-US" sz="1000" u="none" strike="noStrike" dirty="0">
                <a:effectLst/>
                <a:latin typeface="Georgia"/>
                <a:cs typeface="Poppins"/>
              </a:rPr>
              <a:t> </a:t>
            </a:r>
            <a:r>
              <a:rPr lang="en-US" sz="1000" u="none" strike="noStrike" dirty="0" err="1">
                <a:effectLst/>
                <a:latin typeface="Georgia"/>
                <a:cs typeface="Poppins"/>
              </a:rPr>
              <a:t>ettik</a:t>
            </a:r>
            <a:r>
              <a:rPr lang="en-US" sz="1000" u="none" strike="noStrike" dirty="0">
                <a:effectLst/>
                <a:latin typeface="Georgia"/>
                <a:cs typeface="Poppins"/>
              </a:rPr>
              <a:t>.</a:t>
            </a:r>
          </a:p>
          <a:p>
            <a:pPr marL="7620">
              <a:lnSpc>
                <a:spcPct val="113000"/>
              </a:lnSpc>
              <a:spcAft>
                <a:spcPts val="800"/>
              </a:spcAft>
              <a:defRPr/>
            </a:pPr>
            <a:r>
              <a:rPr lang="en-US" sz="1000" u="none" strike="noStrike" dirty="0" err="1">
                <a:effectLst/>
                <a:latin typeface="Georgia"/>
                <a:cs typeface="Poppins"/>
              </a:rPr>
              <a:t>Dijitalde</a:t>
            </a:r>
            <a:r>
              <a:rPr lang="en-US" sz="1000" u="none" strike="noStrike" dirty="0">
                <a:effectLst/>
                <a:latin typeface="Georgia"/>
                <a:cs typeface="Poppins"/>
              </a:rPr>
              <a:t> </a:t>
            </a:r>
            <a:r>
              <a:rPr lang="en-US" sz="1000" dirty="0" err="1">
                <a:latin typeface="Georgia"/>
                <a:cs typeface="Poppins"/>
              </a:rPr>
              <a:t>ve</a:t>
            </a:r>
            <a:r>
              <a:rPr lang="en-US" sz="1000" dirty="0">
                <a:latin typeface="Georgia"/>
                <a:cs typeface="Poppins"/>
              </a:rPr>
              <a:t> </a:t>
            </a:r>
            <a:r>
              <a:rPr lang="en-US" sz="1000" dirty="0" err="1">
                <a:latin typeface="Georgia"/>
                <a:cs typeface="Poppins"/>
              </a:rPr>
              <a:t>genel</a:t>
            </a:r>
            <a:r>
              <a:rPr lang="en-US" sz="1000" dirty="0">
                <a:latin typeface="Georgia"/>
                <a:cs typeface="Poppins"/>
              </a:rPr>
              <a:t> </a:t>
            </a:r>
            <a:r>
              <a:rPr lang="en-US" sz="1000" dirty="0" err="1">
                <a:latin typeface="Georgia"/>
                <a:cs typeface="Poppins"/>
              </a:rPr>
              <a:t>olarak</a:t>
            </a:r>
            <a:r>
              <a:rPr lang="en-US" sz="1000" dirty="0">
                <a:latin typeface="Georgia"/>
                <a:cs typeface="Poppins"/>
              </a:rPr>
              <a:t> </a:t>
            </a:r>
            <a:r>
              <a:rPr lang="en-US" sz="1000" dirty="0" err="1">
                <a:latin typeface="Georgia"/>
                <a:cs typeface="Poppins"/>
              </a:rPr>
              <a:t>toplam</a:t>
            </a:r>
            <a:r>
              <a:rPr lang="en-US" sz="1000" dirty="0">
                <a:latin typeface="Georgia"/>
                <a:cs typeface="Poppins"/>
              </a:rPr>
              <a:t> </a:t>
            </a:r>
            <a:r>
              <a:rPr lang="en-US" sz="1000" dirty="0" err="1">
                <a:latin typeface="Georgia"/>
                <a:cs typeface="Poppins"/>
              </a:rPr>
              <a:t>reklamcılıkta</a:t>
            </a:r>
            <a:r>
              <a:rPr lang="en-US" sz="1000" dirty="0">
                <a:latin typeface="Georgia"/>
                <a:cs typeface="Poppins"/>
              </a:rPr>
              <a:t>, </a:t>
            </a:r>
            <a:r>
              <a:rPr lang="en-US" sz="1000" u="none" strike="noStrike" dirty="0" err="1">
                <a:effectLst/>
                <a:latin typeface="Georgia"/>
                <a:cs typeface="Poppins"/>
              </a:rPr>
              <a:t>yoğunlaşma</a:t>
            </a:r>
            <a:r>
              <a:rPr lang="en-US" sz="1000" u="none" strike="noStrike" dirty="0">
                <a:effectLst/>
                <a:latin typeface="Georgia"/>
                <a:cs typeface="Poppins"/>
              </a:rPr>
              <a:t> </a:t>
            </a:r>
            <a:r>
              <a:rPr lang="en-US" sz="1000" dirty="0" err="1">
                <a:latin typeface="Georgia"/>
                <a:cs typeface="Poppins"/>
              </a:rPr>
              <a:t>daha</a:t>
            </a:r>
            <a:r>
              <a:rPr lang="en-US" sz="1000" dirty="0">
                <a:latin typeface="Georgia"/>
                <a:cs typeface="Poppins"/>
              </a:rPr>
              <a:t> </a:t>
            </a:r>
            <a:r>
              <a:rPr lang="en-US" sz="1000" dirty="0" err="1">
                <a:latin typeface="Georgia"/>
                <a:cs typeface="Poppins"/>
              </a:rPr>
              <a:t>yavaş</a:t>
            </a:r>
            <a:r>
              <a:rPr lang="en-US" sz="1000" dirty="0">
                <a:latin typeface="Georgia"/>
                <a:cs typeface="Poppins"/>
              </a:rPr>
              <a:t> </a:t>
            </a:r>
            <a:r>
              <a:rPr lang="en-US" sz="1000" dirty="0" err="1">
                <a:latin typeface="Georgia"/>
                <a:cs typeface="Poppins"/>
              </a:rPr>
              <a:t>olsa</a:t>
            </a:r>
            <a:r>
              <a:rPr lang="en-US" sz="1000" dirty="0">
                <a:latin typeface="Georgia"/>
                <a:cs typeface="Poppins"/>
              </a:rPr>
              <a:t> da </a:t>
            </a:r>
            <a:r>
              <a:rPr lang="en-US" sz="1000" dirty="0" err="1">
                <a:latin typeface="Georgia"/>
                <a:cs typeface="Poppins"/>
              </a:rPr>
              <a:t>artmaya</a:t>
            </a:r>
            <a:r>
              <a:rPr lang="en-US" sz="1000" dirty="0">
                <a:latin typeface="Georgia"/>
                <a:cs typeface="Poppins"/>
              </a:rPr>
              <a:t> </a:t>
            </a:r>
            <a:r>
              <a:rPr lang="en-US" sz="1000" dirty="0" err="1">
                <a:latin typeface="Georgia"/>
                <a:cs typeface="Poppins"/>
              </a:rPr>
              <a:t>devam</a:t>
            </a:r>
            <a:r>
              <a:rPr lang="en-US" sz="1000" dirty="0">
                <a:latin typeface="Georgia"/>
                <a:cs typeface="Poppins"/>
              </a:rPr>
              <a:t> </a:t>
            </a:r>
            <a:r>
              <a:rPr lang="en-US" sz="1000" dirty="0" err="1">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Dünya</a:t>
            </a:r>
            <a:r>
              <a:rPr lang="en-US" sz="1000" u="none" strike="noStrike" dirty="0">
                <a:effectLst/>
                <a:latin typeface="Georgia"/>
                <a:cs typeface="Poppins"/>
              </a:rPr>
              <a:t> </a:t>
            </a:r>
            <a:r>
              <a:rPr lang="en-US" sz="1000" dirty="0" err="1">
                <a:latin typeface="Georgia"/>
                <a:cs typeface="Poppins"/>
              </a:rPr>
              <a:t>genelinde</a:t>
            </a:r>
            <a:r>
              <a:rPr lang="en-US" sz="1000" dirty="0">
                <a:latin typeface="Georgia"/>
                <a:cs typeface="Poppins"/>
              </a:rPr>
              <a:t> </a:t>
            </a:r>
            <a:r>
              <a:rPr lang="en-US" sz="1000" dirty="0" err="1">
                <a:latin typeface="Georgia"/>
                <a:cs typeface="Poppins"/>
              </a:rPr>
              <a:t>en</a:t>
            </a:r>
            <a:r>
              <a:rPr lang="en-US" sz="1000" dirty="0">
                <a:latin typeface="Georgia"/>
                <a:cs typeface="Poppins"/>
              </a:rPr>
              <a:t> </a:t>
            </a:r>
            <a:r>
              <a:rPr lang="en-US" sz="1000" dirty="0" err="1">
                <a:latin typeface="Georgia"/>
                <a:cs typeface="Poppins"/>
              </a:rPr>
              <a:t>büyük</a:t>
            </a:r>
            <a:r>
              <a:rPr lang="en-US" sz="1000" dirty="0">
                <a:latin typeface="Georgia"/>
                <a:cs typeface="Poppins"/>
              </a:rPr>
              <a:t> </a:t>
            </a:r>
            <a:r>
              <a:rPr lang="en-US" sz="1000" u="none" strike="noStrike" dirty="0">
                <a:effectLst/>
                <a:latin typeface="Georgia"/>
                <a:cs typeface="Poppins"/>
              </a:rPr>
              <a:t>25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dirty="0" err="1">
                <a:latin typeface="Georgia"/>
                <a:cs typeface="Poppins"/>
              </a:rPr>
              <a:t>satıcısı</a:t>
            </a:r>
            <a:r>
              <a:rPr lang="en-US" sz="1000" dirty="0">
                <a:latin typeface="Georgia"/>
                <a:cs typeface="Poppins"/>
              </a:rPr>
              <a:t> </a:t>
            </a:r>
            <a:r>
              <a:rPr lang="en-US" sz="1000" u="none" strike="noStrike" dirty="0">
                <a:effectLst/>
                <a:latin typeface="Georgia"/>
                <a:cs typeface="Poppins"/>
              </a:rPr>
              <a:t>(</a:t>
            </a:r>
            <a:r>
              <a:rPr lang="en-US" sz="1000" dirty="0">
                <a:latin typeface="Georgia"/>
                <a:cs typeface="Poppins"/>
              </a:rPr>
              <a:t>17'si </a:t>
            </a:r>
            <a:r>
              <a:rPr lang="en-US" sz="1000" u="none" strike="noStrike" dirty="0" err="1">
                <a:effectLst/>
                <a:latin typeface="Georgia"/>
                <a:cs typeface="Poppins"/>
              </a:rPr>
              <a:t>öncelikli</a:t>
            </a:r>
            <a:r>
              <a:rPr lang="en-US" sz="1000" u="none" strike="noStrike" dirty="0">
                <a:effectLst/>
                <a:latin typeface="Georgia"/>
                <a:cs typeface="Poppins"/>
              </a:rPr>
              <a:t> </a:t>
            </a:r>
            <a:r>
              <a:rPr lang="en-US" sz="1000" u="none" strike="noStrike" dirty="0" err="1">
                <a:effectLst/>
                <a:latin typeface="Georgia"/>
                <a:cs typeface="Poppins"/>
              </a:rPr>
              <a:t>olarak</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dirty="0">
                <a:latin typeface="Georgia"/>
                <a:cs typeface="Poppins"/>
              </a:rPr>
              <a:t>2021'de %74,0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toplam</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gelirlerinin</a:t>
            </a:r>
            <a:r>
              <a:rPr lang="en-US" sz="1000" u="none" strike="noStrike" dirty="0">
                <a:effectLst/>
                <a:latin typeface="Georgia"/>
                <a:cs typeface="Poppins"/>
              </a:rPr>
              <a:t> </a:t>
            </a:r>
            <a:r>
              <a:rPr lang="en-US" sz="1000" dirty="0" err="1">
                <a:latin typeface="Georgia"/>
                <a:cs typeface="Poppins"/>
              </a:rPr>
              <a:t>sabit</a:t>
            </a:r>
            <a:r>
              <a:rPr lang="en-US" sz="1000" dirty="0">
                <a:latin typeface="Georgia"/>
                <a:cs typeface="Poppins"/>
              </a:rPr>
              <a:t> </a:t>
            </a:r>
            <a:r>
              <a:rPr lang="en-US" sz="1000" dirty="0" err="1">
                <a:latin typeface="Georgia"/>
                <a:cs typeface="Poppins"/>
              </a:rPr>
              <a:t>kur</a:t>
            </a:r>
            <a:r>
              <a:rPr lang="en-US" sz="1000" dirty="0">
                <a:latin typeface="Georgia"/>
                <a:cs typeface="Poppins"/>
              </a:rPr>
              <a:t> </a:t>
            </a:r>
            <a:r>
              <a:rPr lang="en-US" sz="1000" dirty="0" err="1">
                <a:latin typeface="Georgia"/>
                <a:cs typeface="Poppins"/>
              </a:rPr>
              <a:t>bazında</a:t>
            </a:r>
            <a:r>
              <a:rPr lang="en-US" sz="1000" dirty="0">
                <a:latin typeface="Georgia"/>
                <a:cs typeface="Poppins"/>
              </a:rPr>
              <a:t> %75,3'ünü </a:t>
            </a:r>
            <a:r>
              <a:rPr lang="en-US" sz="1000" dirty="0" err="1">
                <a:latin typeface="Georgia"/>
                <a:cs typeface="Poppins"/>
              </a:rPr>
              <a:t>oluştur</a:t>
            </a:r>
            <a:r>
              <a:rPr lang="tr-TR" sz="1000" dirty="0">
                <a:latin typeface="Georgia"/>
                <a:cs typeface="Poppins"/>
              </a:rPr>
              <a:t>uyor.</a:t>
            </a:r>
            <a:r>
              <a:rPr lang="en-US" sz="1000" dirty="0">
                <a:latin typeface="Georgia"/>
                <a:cs typeface="Poppins"/>
              </a:rPr>
              <a:t> (</a:t>
            </a:r>
            <a:r>
              <a:rPr lang="en-US" sz="1000" dirty="0" err="1">
                <a:latin typeface="Georgia"/>
                <a:cs typeface="Poppins"/>
              </a:rPr>
              <a:t>Çin</a:t>
            </a:r>
            <a:r>
              <a:rPr lang="en-US" sz="1000" dirty="0">
                <a:latin typeface="Georgia"/>
                <a:cs typeface="Poppins"/>
              </a:rPr>
              <a:t> </a:t>
            </a:r>
            <a:r>
              <a:rPr lang="en-US" sz="1000" dirty="0" err="1">
                <a:latin typeface="Georgia"/>
                <a:cs typeface="Poppins"/>
              </a:rPr>
              <a:t>hariç</a:t>
            </a:r>
            <a:r>
              <a:rPr lang="en-US" sz="1000" dirty="0">
                <a:latin typeface="Georgia"/>
                <a:cs typeface="Poppins"/>
              </a:rPr>
              <a:t> </a:t>
            </a:r>
            <a:r>
              <a:rPr lang="en-US" sz="1000" dirty="0" err="1">
                <a:latin typeface="Georgia"/>
                <a:cs typeface="Poppins"/>
              </a:rPr>
              <a:t>bazda</a:t>
            </a:r>
            <a:r>
              <a:rPr lang="en-US" sz="1000" dirty="0">
                <a:latin typeface="Georgia"/>
                <a:cs typeface="Poppins"/>
              </a:rPr>
              <a:t> %70,7). </a:t>
            </a:r>
            <a:endParaRPr lang="en-US" sz="1000" u="none" strike="noStrike" dirty="0">
              <a:effectLst/>
              <a:latin typeface="Georgia"/>
              <a:cs typeface="Poppins"/>
            </a:endParaRPr>
          </a:p>
          <a:p>
            <a:pPr marL="7620">
              <a:lnSpc>
                <a:spcPct val="113000"/>
              </a:lnSpc>
              <a:spcAft>
                <a:spcPts val="800"/>
              </a:spcAft>
              <a:defRPr/>
            </a:pPr>
            <a:endParaRPr lang="en-US" sz="1000" u="none" strike="noStrike" dirty="0">
              <a:effectLst/>
              <a:latin typeface="Georgia" panose="02040502050405020303" pitchFamily="18" charset="0"/>
            </a:endParaRPr>
          </a:p>
        </p:txBody>
      </p:sp>
      <p:cxnSp>
        <p:nvCxnSpPr>
          <p:cNvPr id="9" name="Straight Connector 8">
            <a:extLst>
              <a:ext uri="{FF2B5EF4-FFF2-40B4-BE49-F238E27FC236}">
                <a16:creationId xmlns:a16="http://schemas.microsoft.com/office/drawing/2014/main" id="{12348432-9C19-AF82-EAF7-00AD7BD60ACD}"/>
              </a:ext>
            </a:extLst>
          </p:cNvPr>
          <p:cNvCxnSpPr>
            <a:cxnSpLocks/>
          </p:cNvCxnSpPr>
          <p:nvPr/>
        </p:nvCxnSpPr>
        <p:spPr>
          <a:xfrm flipV="1">
            <a:off x="3397323" y="2408005"/>
            <a:ext cx="0" cy="555748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965A7E9-7D09-EF31-BA57-9CB8842276DA}"/>
              </a:ext>
            </a:extLst>
          </p:cNvPr>
          <p:cNvSpPr txBox="1"/>
          <p:nvPr/>
        </p:nvSpPr>
        <p:spPr>
          <a:xfrm>
            <a:off x="618672" y="1387330"/>
            <a:ext cx="2842090" cy="900246"/>
          </a:xfrm>
          <a:prstGeom prst="rect">
            <a:avLst/>
          </a:prstGeom>
          <a:noFill/>
        </p:spPr>
        <p:txBody>
          <a:bodyPr wrap="square" lIns="0">
            <a:spAutoFit/>
          </a:bodyPr>
          <a:lstStyle/>
          <a:p>
            <a:pPr marL="0" marR="0" lvl="0" indent="0" algn="l" defTabSz="457200" rtl="0" eaLnBrk="1" fontAlgn="auto" latinLnBrk="0" hangingPunct="1">
              <a:lnSpc>
                <a:spcPts val="6000"/>
              </a:lnSpc>
              <a:spcBef>
                <a:spcPts val="0"/>
              </a:spcBef>
              <a:spcAft>
                <a:spcPts val="0"/>
              </a:spcAft>
              <a:buClrTx/>
              <a:buSzTx/>
              <a:buFontTx/>
              <a:buNone/>
              <a:tabLst/>
              <a:defRPr/>
            </a:pPr>
            <a:r>
              <a:rPr kumimoji="0" lang="en-US" sz="6000" u="none" strike="noStrike" kern="1200" cap="none" spc="0" normalizeH="0" baseline="0" noProof="0">
                <a:ln>
                  <a:noFill/>
                </a:ln>
                <a:solidFill>
                  <a:schemeClr val="accent1"/>
                </a:solidFill>
                <a:effectLst/>
                <a:uLnTx/>
                <a:uFillTx/>
                <a:latin typeface="Poppins Light" pitchFamily="2" charset="77"/>
                <a:cs typeface="Poppins Light" pitchFamily="2" charset="77"/>
              </a:rPr>
              <a:t>Dijital</a:t>
            </a:r>
          </a:p>
        </p:txBody>
      </p:sp>
      <p:sp>
        <p:nvSpPr>
          <p:cNvPr id="13" name="TextBox 12">
            <a:extLst>
              <a:ext uri="{FF2B5EF4-FFF2-40B4-BE49-F238E27FC236}">
                <a16:creationId xmlns:a16="http://schemas.microsoft.com/office/drawing/2014/main" id="{1598ABEE-4308-9323-9646-B0D9BA16444C}"/>
              </a:ext>
            </a:extLst>
          </p:cNvPr>
          <p:cNvSpPr txBox="1"/>
          <p:nvPr/>
        </p:nvSpPr>
        <p:spPr>
          <a:xfrm>
            <a:off x="648421" y="1048947"/>
            <a:ext cx="2628179" cy="292388"/>
          </a:xfrm>
          <a:prstGeom prst="rect">
            <a:avLst/>
          </a:prstGeom>
          <a:noFill/>
        </p:spPr>
        <p:txBody>
          <a:bodyPr wrap="square" lIns="0">
            <a:spAutoFit/>
          </a:bodyPr>
          <a:lstStyle/>
          <a:p>
            <a:pPr marL="0" marR="0" lvl="0" indent="0" algn="l" defTabSz="457200" rtl="0" eaLnBrk="1" fontAlgn="auto" latinLnBrk="0" hangingPunct="1">
              <a:lnSpc>
                <a:spcPct val="75000"/>
              </a:lnSpc>
              <a:spcBef>
                <a:spcPts val="0"/>
              </a:spcBef>
              <a:spcAft>
                <a:spcPts val="0"/>
              </a:spcAft>
              <a:buClrTx/>
              <a:buSzTx/>
              <a:buFontTx/>
              <a:buNone/>
              <a:tabLst/>
              <a:defRPr/>
            </a:pPr>
            <a:r>
              <a:rPr kumimoji="0" lang="en-US" sz="1600" b="1" u="none" strike="noStrike" kern="1200" cap="none" spc="0" normalizeH="0" baseline="0" noProof="0">
                <a:ln>
                  <a:noFill/>
                </a:ln>
                <a:solidFill>
                  <a:srgbClr val="092656"/>
                </a:solidFill>
                <a:effectLst/>
                <a:uLnTx/>
                <a:uFillTx/>
                <a:latin typeface="Poppins ExtraBold" pitchFamily="2" charset="77"/>
                <a:cs typeface="Poppins ExtraBold" pitchFamily="2" charset="77"/>
              </a:rPr>
              <a:t>KANAL GÜNCELLEMELERI</a:t>
            </a:r>
          </a:p>
        </p:txBody>
      </p:sp>
      <p:sp>
        <p:nvSpPr>
          <p:cNvPr id="14" name="TextBox 13">
            <a:extLst>
              <a:ext uri="{FF2B5EF4-FFF2-40B4-BE49-F238E27FC236}">
                <a16:creationId xmlns:a16="http://schemas.microsoft.com/office/drawing/2014/main" id="{FD2C4D8F-6D20-4333-AE73-238816BD6EBC}"/>
              </a:ext>
            </a:extLst>
          </p:cNvPr>
          <p:cNvSpPr txBox="1"/>
          <p:nvPr/>
        </p:nvSpPr>
        <p:spPr>
          <a:xfrm>
            <a:off x="3463905" y="3926176"/>
            <a:ext cx="3912123" cy="302006"/>
          </a:xfrm>
          <a:prstGeom prst="rect">
            <a:avLst/>
          </a:prstGeom>
          <a:noFill/>
        </p:spPr>
        <p:txBody>
          <a:bodyPr wrap="square" lIns="91440" tIns="45720" rIns="91440" bIns="45720" rtlCol="0" anchor="t">
            <a:spAutoFit/>
          </a:bodyPr>
          <a:lstStyle/>
          <a:p>
            <a:pPr marL="0" marR="0" lvl="0" indent="0" defTabSz="457200" rtl="0" eaLnBrk="1" fontAlgn="auto" latinLnBrk="0" hangingPunct="1">
              <a:lnSpc>
                <a:spcPts val="17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EN BÜYÜK KÜRESEL MEDYA SAHIPLERI</a:t>
            </a:r>
          </a:p>
        </p:txBody>
      </p:sp>
      <p:graphicFrame>
        <p:nvGraphicFramePr>
          <p:cNvPr id="18" name="Table 17">
            <a:extLst>
              <a:ext uri="{FF2B5EF4-FFF2-40B4-BE49-F238E27FC236}">
                <a16:creationId xmlns:a16="http://schemas.microsoft.com/office/drawing/2014/main" id="{C0EE38EA-0A34-FAAD-E07E-FCEA61C3AA07}"/>
              </a:ext>
            </a:extLst>
          </p:cNvPr>
          <p:cNvGraphicFramePr>
            <a:graphicFrameLocks noGrp="1"/>
          </p:cNvGraphicFramePr>
          <p:nvPr>
            <p:extLst>
              <p:ext uri="{D42A27DB-BD31-4B8C-83A1-F6EECF244321}">
                <p14:modId xmlns:p14="http://schemas.microsoft.com/office/powerpoint/2010/main" val="525950244"/>
              </p:ext>
            </p:extLst>
          </p:nvPr>
        </p:nvGraphicFramePr>
        <p:xfrm>
          <a:off x="3541853" y="4162027"/>
          <a:ext cx="3831220" cy="5054359"/>
        </p:xfrm>
        <a:graphic>
          <a:graphicData uri="http://schemas.openxmlformats.org/drawingml/2006/table">
            <a:tbl>
              <a:tblPr/>
              <a:tblGrid>
                <a:gridCol w="1653065">
                  <a:extLst>
                    <a:ext uri="{9D8B030D-6E8A-4147-A177-3AD203B41FA5}">
                      <a16:colId xmlns:a16="http://schemas.microsoft.com/office/drawing/2014/main" val="810417889"/>
                    </a:ext>
                  </a:extLst>
                </a:gridCol>
                <a:gridCol w="311165">
                  <a:extLst>
                    <a:ext uri="{9D8B030D-6E8A-4147-A177-3AD203B41FA5}">
                      <a16:colId xmlns:a16="http://schemas.microsoft.com/office/drawing/2014/main" val="3681652302"/>
                    </a:ext>
                  </a:extLst>
                </a:gridCol>
                <a:gridCol w="311165">
                  <a:extLst>
                    <a:ext uri="{9D8B030D-6E8A-4147-A177-3AD203B41FA5}">
                      <a16:colId xmlns:a16="http://schemas.microsoft.com/office/drawing/2014/main" val="3859462950"/>
                    </a:ext>
                  </a:extLst>
                </a:gridCol>
                <a:gridCol w="311165">
                  <a:extLst>
                    <a:ext uri="{9D8B030D-6E8A-4147-A177-3AD203B41FA5}">
                      <a16:colId xmlns:a16="http://schemas.microsoft.com/office/drawing/2014/main" val="2791038304"/>
                    </a:ext>
                  </a:extLst>
                </a:gridCol>
                <a:gridCol w="311165">
                  <a:extLst>
                    <a:ext uri="{9D8B030D-6E8A-4147-A177-3AD203B41FA5}">
                      <a16:colId xmlns:a16="http://schemas.microsoft.com/office/drawing/2014/main" val="2579871196"/>
                    </a:ext>
                  </a:extLst>
                </a:gridCol>
                <a:gridCol w="311165">
                  <a:extLst>
                    <a:ext uri="{9D8B030D-6E8A-4147-A177-3AD203B41FA5}">
                      <a16:colId xmlns:a16="http://schemas.microsoft.com/office/drawing/2014/main" val="2450518866"/>
                    </a:ext>
                  </a:extLst>
                </a:gridCol>
                <a:gridCol w="311165">
                  <a:extLst>
                    <a:ext uri="{9D8B030D-6E8A-4147-A177-3AD203B41FA5}">
                      <a16:colId xmlns:a16="http://schemas.microsoft.com/office/drawing/2014/main" val="2862358134"/>
                    </a:ext>
                  </a:extLst>
                </a:gridCol>
                <a:gridCol w="311165">
                  <a:extLst>
                    <a:ext uri="{9D8B030D-6E8A-4147-A177-3AD203B41FA5}">
                      <a16:colId xmlns:a16="http://schemas.microsoft.com/office/drawing/2014/main" val="2830933066"/>
                    </a:ext>
                  </a:extLst>
                </a:gridCol>
              </a:tblGrid>
              <a:tr h="229513">
                <a:tc>
                  <a:txBody>
                    <a:bodyPr/>
                    <a:lstStyle/>
                    <a:p>
                      <a:pPr algn="l" fontAlgn="b"/>
                      <a:r>
                        <a:rPr lang="en-US" sz="600" b="0" i="0" u="none" strike="noStrike">
                          <a:solidFill>
                            <a:srgbClr val="FFFFFF"/>
                          </a:solidFill>
                          <a:effectLst/>
                          <a:latin typeface="Poppins Light"/>
                          <a:cs typeface="Poppins Light"/>
                        </a:rPr>
                        <a:t>Milyar ABD Doları cinsinden Reklam Gelirleri</a:t>
                      </a:r>
                    </a:p>
                  </a:txBody>
                  <a:tcPr marL="45720" marR="7078"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2016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2017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2018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2019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2020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2021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0080FF"/>
                    </a:solidFill>
                  </a:tcPr>
                </a:tc>
                <a:tc>
                  <a:txBody>
                    <a:bodyPr/>
                    <a:lstStyle/>
                    <a:p>
                      <a:pPr algn="r" fontAlgn="b"/>
                      <a:r>
                        <a:rPr lang="en-US" sz="600" b="0" i="0" u="none" strike="noStrike">
                          <a:solidFill>
                            <a:srgbClr val="FFFFFF"/>
                          </a:solidFill>
                          <a:effectLst/>
                          <a:latin typeface="Poppins Light"/>
                          <a:cs typeface="Poppins Light"/>
                        </a:rPr>
                        <a:t>2022</a:t>
                      </a:r>
                    </a:p>
                  </a:txBody>
                  <a:tcPr marL="7078" marR="45720" marT="0" marB="0" anchor="ctr">
                    <a:lnL w="12700" cap="flat" cmpd="sng" algn="ctr">
                      <a:solidFill>
                        <a:schemeClr val="bg1"/>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solidFill>
                      <a:srgbClr val="0080FF"/>
                    </a:solidFill>
                  </a:tcPr>
                </a:tc>
                <a:extLst>
                  <a:ext uri="{0D108BD9-81ED-4DB2-BD59-A6C34878D82A}">
                    <a16:rowId xmlns:a16="http://schemas.microsoft.com/office/drawing/2014/main" val="1999512431"/>
                  </a:ext>
                </a:extLst>
              </a:tr>
              <a:tr h="147877">
                <a:tc>
                  <a:txBody>
                    <a:bodyPr/>
                    <a:lstStyle/>
                    <a:p>
                      <a:pPr algn="l" fontAlgn="b"/>
                      <a:r>
                        <a:rPr lang="en-US" sz="600" b="0" i="0" u="none" strike="noStrike">
                          <a:solidFill>
                            <a:schemeClr val="tx1"/>
                          </a:solidFill>
                          <a:effectLst/>
                          <a:latin typeface="Poppins"/>
                        </a:rPr>
                        <a:t>Google</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72.9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87.4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106.3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122.3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131.9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192.0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213.1</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170496287"/>
                  </a:ext>
                </a:extLst>
              </a:tr>
              <a:tr h="147877">
                <a:tc>
                  <a:txBody>
                    <a:bodyPr/>
                    <a:lstStyle/>
                    <a:p>
                      <a:pPr algn="l" fontAlgn="b"/>
                      <a:r>
                        <a:rPr lang="en-US" sz="600" b="0" i="0" u="none" strike="noStrike">
                          <a:solidFill>
                            <a:schemeClr val="tx1"/>
                          </a:solidFill>
                          <a:effectLst/>
                          <a:latin typeface="Poppins"/>
                        </a:rPr>
                        <a:t>Facebook</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27.9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41.4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57.0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71.5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86.0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114.9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119.5</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2879178423"/>
                  </a:ext>
                </a:extLst>
              </a:tr>
              <a:tr h="147877">
                <a:tc>
                  <a:txBody>
                    <a:bodyPr/>
                    <a:lstStyle/>
                    <a:p>
                      <a:pPr algn="l" fontAlgn="b"/>
                      <a:r>
                        <a:rPr lang="en-US" sz="600" b="0" i="0" u="none" strike="noStrike">
                          <a:solidFill>
                            <a:schemeClr val="tx1"/>
                          </a:solidFill>
                          <a:effectLst/>
                          <a:latin typeface="Poppins"/>
                        </a:rPr>
                        <a:t>Bytedance</a:t>
                      </a:r>
                      <a:endParaRPr lang="en-US" sz="600" b="0" i="0" u="none" strike="noStrike" err="1">
                        <a:solidFill>
                          <a:schemeClr val="tx1"/>
                        </a:solidFill>
                        <a:effectLst/>
                        <a:latin typeface="Poppins"/>
                      </a:endParaRP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16.5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30.0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38.6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46.6</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529823565"/>
                  </a:ext>
                </a:extLst>
              </a:tr>
              <a:tr h="147877">
                <a:tc>
                  <a:txBody>
                    <a:bodyPr/>
                    <a:lstStyle/>
                    <a:p>
                      <a:pPr algn="l" fontAlgn="b"/>
                      <a:r>
                        <a:rPr lang="en-US" sz="600" b="0" i="0" u="none" strike="noStrike">
                          <a:solidFill>
                            <a:schemeClr val="tx1"/>
                          </a:solidFill>
                          <a:effectLst/>
                          <a:latin typeface="Poppins"/>
                        </a:rPr>
                        <a:t>Amazon</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6.3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19.8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38.3</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744982697"/>
                  </a:ext>
                </a:extLst>
              </a:tr>
              <a:tr h="147877">
                <a:tc>
                  <a:txBody>
                    <a:bodyPr/>
                    <a:lstStyle/>
                    <a:p>
                      <a:pPr algn="l" fontAlgn="b"/>
                      <a:r>
                        <a:rPr lang="en-US" sz="600" b="0" i="0" u="none" strike="noStrike">
                          <a:solidFill>
                            <a:schemeClr val="tx1"/>
                          </a:solidFill>
                          <a:effectLst/>
                          <a:latin typeface="Poppins"/>
                        </a:rPr>
                        <a:t>Alibaba</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15.1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18.3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22.9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28.6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31.3</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668924511"/>
                  </a:ext>
                </a:extLst>
              </a:tr>
              <a:tr h="147877">
                <a:tc>
                  <a:txBody>
                    <a:bodyPr/>
                    <a:lstStyle/>
                    <a:p>
                      <a:pPr algn="l" fontAlgn="b"/>
                      <a:r>
                        <a:rPr lang="en-US" sz="600" b="0" i="0" u="none" strike="noStrike">
                          <a:solidFill>
                            <a:schemeClr val="tx1"/>
                          </a:solidFill>
                          <a:effectLst/>
                          <a:latin typeface="Poppins"/>
                        </a:rPr>
                        <a:t>Microsoft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15.3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19.1</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4165421444"/>
                  </a:ext>
                </a:extLst>
              </a:tr>
              <a:tr h="147877">
                <a:tc>
                  <a:txBody>
                    <a:bodyPr/>
                    <a:lstStyle/>
                    <a:p>
                      <a:pPr algn="l" fontAlgn="b"/>
                      <a:r>
                        <a:rPr lang="en-US" sz="600" b="0" i="0" u="none" strike="noStrike">
                          <a:solidFill>
                            <a:schemeClr val="tx1"/>
                          </a:solidFill>
                          <a:effectLst/>
                          <a:latin typeface="Poppins"/>
                        </a:rPr>
                        <a:t>Comcast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13.5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13.8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15.9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13.9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15.6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15.9</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324207791"/>
                  </a:ext>
                </a:extLst>
              </a:tr>
              <a:tr h="147877">
                <a:tc>
                  <a:txBody>
                    <a:bodyPr/>
                    <a:lstStyle/>
                    <a:p>
                      <a:pPr algn="l" fontAlgn="b"/>
                      <a:r>
                        <a:rPr lang="en-US" sz="600" b="0" i="0" u="none" strike="noStrike">
                          <a:solidFill>
                            <a:schemeClr val="tx1"/>
                          </a:solidFill>
                          <a:effectLst/>
                          <a:latin typeface="Poppins"/>
                        </a:rPr>
                        <a:t>Pinduoduo</a:t>
                      </a:r>
                      <a:endParaRPr lang="en-US" sz="600" b="0" i="0" u="none" strike="noStrike" err="1">
                        <a:solidFill>
                          <a:schemeClr val="tx1"/>
                        </a:solidFill>
                        <a:effectLst/>
                        <a:latin typeface="Poppins"/>
                      </a:endParaRP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13.9</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2001044131"/>
                  </a:ext>
                </a:extLst>
              </a:tr>
              <a:tr h="147877">
                <a:tc>
                  <a:txBody>
                    <a:bodyPr/>
                    <a:lstStyle/>
                    <a:p>
                      <a:pPr algn="l" fontAlgn="b"/>
                      <a:r>
                        <a:rPr lang="en-US" sz="600" b="0" i="0" u="none" strike="noStrike">
                          <a:solidFill>
                            <a:schemeClr val="tx1"/>
                          </a:solidFill>
                          <a:effectLst/>
                          <a:latin typeface="Poppins"/>
                        </a:rPr>
                        <a:t>Disney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12.8</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336896326"/>
                  </a:ext>
                </a:extLst>
              </a:tr>
              <a:tr h="147877">
                <a:tc>
                  <a:txBody>
                    <a:bodyPr/>
                    <a:lstStyle/>
                    <a:p>
                      <a:pPr algn="l" fontAlgn="b"/>
                      <a:r>
                        <a:rPr lang="en-US" sz="600" b="0" i="0" u="none" strike="noStrike">
                          <a:solidFill>
                            <a:schemeClr val="tx1"/>
                          </a:solidFill>
                          <a:effectLst/>
                          <a:latin typeface="Poppins"/>
                        </a:rPr>
                        <a:t>Tencent</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6.2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8.4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14.0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12.4</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2495896421"/>
                  </a:ext>
                </a:extLst>
              </a:tr>
              <a:tr h="147877">
                <a:tc>
                  <a:txBody>
                    <a:bodyPr/>
                    <a:lstStyle/>
                    <a:p>
                      <a:pPr algn="l" fontAlgn="b"/>
                      <a:r>
                        <a:rPr lang="en-US" sz="600" b="0" i="0" u="none" strike="noStrike">
                          <a:solidFill>
                            <a:schemeClr val="tx1"/>
                          </a:solidFill>
                          <a:effectLst/>
                          <a:latin typeface="Poppins"/>
                        </a:rPr>
                        <a:t>Baidu</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8.8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11.2</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4763837"/>
                  </a:ext>
                </a:extLst>
              </a:tr>
              <a:tr h="147877">
                <a:tc>
                  <a:txBody>
                    <a:bodyPr/>
                    <a:lstStyle/>
                    <a:p>
                      <a:pPr algn="l" fontAlgn="b"/>
                      <a:r>
                        <a:rPr lang="en-US" sz="600" b="0" i="0" u="none" strike="noStrike">
                          <a:solidFill>
                            <a:schemeClr val="tx1"/>
                          </a:solidFill>
                          <a:effectLst/>
                          <a:latin typeface="Poppins"/>
                        </a:rPr>
                        <a:t>Paramount</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11.1</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389405472"/>
                  </a:ext>
                </a:extLst>
              </a:tr>
              <a:tr h="147877">
                <a:tc>
                  <a:txBody>
                    <a:bodyPr/>
                    <a:lstStyle/>
                    <a:p>
                      <a:pPr algn="l" fontAlgn="b"/>
                      <a:r>
                        <a:rPr lang="en-US" sz="600" b="0" i="0" u="none" strike="noStrike">
                          <a:solidFill>
                            <a:schemeClr val="tx1"/>
                          </a:solidFill>
                          <a:effectLst/>
                          <a:latin typeface="Poppins"/>
                        </a:rPr>
                        <a:t>Warner Bros. Discovery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10.2</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596357764"/>
                  </a:ext>
                </a:extLst>
              </a:tr>
              <a:tr h="147877">
                <a:tc>
                  <a:txBody>
                    <a:bodyPr/>
                    <a:lstStyle/>
                    <a:p>
                      <a:pPr algn="l" fontAlgn="b"/>
                      <a:r>
                        <a:rPr lang="en-US" sz="600" b="0" i="0" u="none" strike="noStrike">
                          <a:solidFill>
                            <a:schemeClr val="tx1"/>
                          </a:solidFill>
                          <a:effectLst/>
                          <a:latin typeface="Poppins"/>
                        </a:rPr>
                        <a:t>JD.Com</a:t>
                      </a:r>
                      <a:endParaRPr lang="en-US" sz="600" b="0" i="0" u="none" strike="noStrike" err="1">
                        <a:solidFill>
                          <a:schemeClr val="tx1"/>
                        </a:solidFill>
                        <a:effectLst/>
                        <a:latin typeface="Poppins"/>
                      </a:endParaRP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6.6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9.2</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2576955053"/>
                  </a:ext>
                </a:extLst>
              </a:tr>
              <a:tr h="147877">
                <a:tc>
                  <a:txBody>
                    <a:bodyPr/>
                    <a:lstStyle/>
                    <a:p>
                      <a:pPr algn="l" fontAlgn="b"/>
                      <a:r>
                        <a:rPr lang="en-US" sz="600" b="0" i="0" u="none" strike="noStrike">
                          <a:solidFill>
                            <a:schemeClr val="tx1"/>
                          </a:solidFill>
                          <a:effectLst/>
                          <a:latin typeface="Poppins"/>
                        </a:rPr>
                        <a:t>Kuaishou</a:t>
                      </a:r>
                      <a:endParaRPr lang="en-US" sz="600" b="0" i="0" u="none" strike="noStrike" err="1">
                        <a:solidFill>
                          <a:schemeClr val="tx1"/>
                        </a:solidFill>
                        <a:effectLst/>
                        <a:latin typeface="Poppins"/>
                      </a:endParaRP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6.6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7.4</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2085239011"/>
                  </a:ext>
                </a:extLst>
              </a:tr>
              <a:tr h="147877">
                <a:tc>
                  <a:txBody>
                    <a:bodyPr/>
                    <a:lstStyle/>
                    <a:p>
                      <a:pPr algn="l" fontAlgn="b"/>
                      <a:r>
                        <a:rPr lang="en-US" sz="600" b="0" i="0" u="none" strike="noStrike">
                          <a:solidFill>
                            <a:schemeClr val="tx1"/>
                          </a:solidFill>
                          <a:effectLst/>
                          <a:latin typeface="Poppins"/>
                        </a:rPr>
                        <a:t>Tilki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6.1</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520479326"/>
                  </a:ext>
                </a:extLst>
              </a:tr>
              <a:tr h="147877">
                <a:tc>
                  <a:txBody>
                    <a:bodyPr/>
                    <a:lstStyle/>
                    <a:p>
                      <a:pPr algn="l" fontAlgn="b"/>
                      <a:r>
                        <a:rPr lang="en-US" sz="600" b="0" i="0" u="none" strike="noStrike">
                          <a:solidFill>
                            <a:schemeClr val="tx1"/>
                          </a:solidFill>
                          <a:effectLst/>
                          <a:latin typeface="Poppins"/>
                        </a:rPr>
                        <a:t>Yahoo!</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7.2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6.5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5.6</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898864409"/>
                  </a:ext>
                </a:extLst>
              </a:tr>
              <a:tr h="147877">
                <a:tc>
                  <a:txBody>
                    <a:bodyPr/>
                    <a:lstStyle/>
                    <a:p>
                      <a:pPr algn="l" fontAlgn="b"/>
                      <a:r>
                        <a:rPr lang="en-US" sz="600" b="0" i="0" u="none" strike="noStrike">
                          <a:solidFill>
                            <a:schemeClr val="tx1"/>
                          </a:solidFill>
                          <a:effectLst/>
                          <a:latin typeface="Poppins"/>
                        </a:rPr>
                        <a:t>Çıtçıt</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4.7</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202852106"/>
                  </a:ext>
                </a:extLst>
              </a:tr>
              <a:tr h="147877">
                <a:tc>
                  <a:txBody>
                    <a:bodyPr/>
                    <a:lstStyle/>
                    <a:p>
                      <a:pPr algn="l" fontAlgn="b"/>
                      <a:r>
                        <a:rPr lang="en-US" sz="600" b="0" i="0" u="none" strike="noStrike">
                          <a:solidFill>
                            <a:schemeClr val="tx1"/>
                          </a:solidFill>
                          <a:effectLst/>
                          <a:latin typeface="Poppins"/>
                        </a:rPr>
                        <a:t>Elma</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4.7</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483502282"/>
                  </a:ext>
                </a:extLst>
              </a:tr>
              <a:tr h="147877">
                <a:tc>
                  <a:txBody>
                    <a:bodyPr/>
                    <a:lstStyle/>
                    <a:p>
                      <a:pPr algn="l" fontAlgn="b"/>
                      <a:r>
                        <a:rPr lang="en-US" sz="600" b="0" i="0" u="none" strike="noStrike">
                          <a:solidFill>
                            <a:schemeClr val="tx1"/>
                          </a:solidFill>
                          <a:effectLst/>
                          <a:latin typeface="Poppins"/>
                        </a:rPr>
                        <a:t>Meituan</a:t>
                      </a:r>
                      <a:endParaRPr lang="en-US" sz="600" b="0" i="0" u="none" strike="noStrike" err="1">
                        <a:solidFill>
                          <a:schemeClr val="tx1"/>
                        </a:solidFill>
                        <a:effectLst/>
                        <a:latin typeface="Poppins"/>
                      </a:endParaRP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0.7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1.4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4.6</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206485689"/>
                  </a:ext>
                </a:extLst>
              </a:tr>
              <a:tr h="147877">
                <a:tc>
                  <a:txBody>
                    <a:bodyPr/>
                    <a:lstStyle/>
                    <a:p>
                      <a:pPr algn="l" fontAlgn="b"/>
                      <a:r>
                        <a:rPr lang="en-US" sz="600" b="0" i="0" u="none" strike="noStrike">
                          <a:solidFill>
                            <a:schemeClr val="tx1"/>
                          </a:solidFill>
                          <a:effectLst/>
                          <a:latin typeface="Poppins"/>
                        </a:rPr>
                        <a:t>Z Holdings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4.5</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357630684"/>
                  </a:ext>
                </a:extLst>
              </a:tr>
              <a:tr h="147877">
                <a:tc>
                  <a:txBody>
                    <a:bodyPr/>
                    <a:lstStyle/>
                    <a:p>
                      <a:pPr algn="l" fontAlgn="b"/>
                      <a:r>
                        <a:rPr lang="en-US" sz="600" b="0" i="0" u="none" strike="noStrike">
                          <a:solidFill>
                            <a:schemeClr val="tx1"/>
                          </a:solidFill>
                          <a:effectLst/>
                          <a:latin typeface="Poppins"/>
                        </a:rPr>
                        <a:t>Twitter</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4.0</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645152485"/>
                  </a:ext>
                </a:extLst>
              </a:tr>
              <a:tr h="147877">
                <a:tc>
                  <a:txBody>
                    <a:bodyPr/>
                    <a:lstStyle/>
                    <a:p>
                      <a:pPr algn="l" fontAlgn="b"/>
                      <a:r>
                        <a:rPr lang="en-US" sz="600" b="0" i="0" u="none" strike="noStrike">
                          <a:solidFill>
                            <a:schemeClr val="tx1"/>
                          </a:solidFill>
                          <a:effectLst/>
                          <a:latin typeface="Poppins"/>
                        </a:rPr>
                        <a:t>RTL</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3.9</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1438072472"/>
                  </a:ext>
                </a:extLst>
              </a:tr>
              <a:tr h="147877">
                <a:tc>
                  <a:txBody>
                    <a:bodyPr/>
                    <a:lstStyle/>
                    <a:p>
                      <a:pPr algn="l" fontAlgn="b"/>
                      <a:r>
                        <a:rPr lang="en-US" sz="600" b="0" i="0" u="none" strike="noStrike">
                          <a:solidFill>
                            <a:schemeClr val="tx1"/>
                          </a:solidFill>
                          <a:effectLst/>
                          <a:latin typeface="Poppins"/>
                        </a:rPr>
                        <a:t>IHeart Media (PF)</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3.7</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3980946260"/>
                  </a:ext>
                </a:extLst>
              </a:tr>
              <a:tr h="147877">
                <a:tc>
                  <a:txBody>
                    <a:bodyPr/>
                    <a:lstStyle/>
                    <a:p>
                      <a:pPr algn="l" fontAlgn="b"/>
                      <a:r>
                        <a:rPr lang="en-US" sz="600" b="0" i="0" u="none" strike="noStrike">
                          <a:solidFill>
                            <a:schemeClr val="tx1"/>
                          </a:solidFill>
                          <a:effectLst/>
                          <a:latin typeface="Poppins"/>
                        </a:rPr>
                        <a:t>JCDecaux</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4.4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2.6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tc>
                  <a:txBody>
                    <a:bodyPr/>
                    <a:lstStyle/>
                    <a:p>
                      <a:pPr algn="r" fontAlgn="b"/>
                      <a:r>
                        <a:rPr lang="en-US" sz="600" b="0" i="0" u="none" strike="noStrike">
                          <a:solidFill>
                            <a:schemeClr val="tx1"/>
                          </a:solidFill>
                          <a:effectLst/>
                          <a:latin typeface="Poppins"/>
                        </a:rPr>
                        <a:t>3.5</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1">
                        <a:alpha val="7000"/>
                      </a:schemeClr>
                    </a:solidFill>
                  </a:tcPr>
                </a:tc>
                <a:extLst>
                  <a:ext uri="{0D108BD9-81ED-4DB2-BD59-A6C34878D82A}">
                    <a16:rowId xmlns:a16="http://schemas.microsoft.com/office/drawing/2014/main" val="790692089"/>
                  </a:ext>
                </a:extLst>
              </a:tr>
              <a:tr h="139563">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tc>
                  <a:txBody>
                    <a:bodyPr/>
                    <a:lstStyle/>
                    <a:p>
                      <a:pPr algn="l" fontAlgn="b"/>
                      <a:endParaRPr lang="en-US" sz="600" b="0" i="0" u="none" strike="noStrike">
                        <a:solidFill>
                          <a:schemeClr val="accent1">
                            <a:alpha val="20000"/>
                          </a:schemeClr>
                        </a:solidFill>
                        <a:effectLst/>
                        <a:latin typeface="Arial" panose="020B0604020202020204" pitchFamily="34" charset="0"/>
                      </a:endParaRP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10000"/>
                      </a:schemeClr>
                    </a:solidFill>
                  </a:tcPr>
                </a:tc>
                <a:extLst>
                  <a:ext uri="{0D108BD9-81ED-4DB2-BD59-A6C34878D82A}">
                    <a16:rowId xmlns:a16="http://schemas.microsoft.com/office/drawing/2014/main" val="4137104134"/>
                  </a:ext>
                </a:extLst>
              </a:tr>
              <a:tr h="142399">
                <a:tc>
                  <a:txBody>
                    <a:bodyPr/>
                    <a:lstStyle/>
                    <a:p>
                      <a:pPr algn="l" fontAlgn="b"/>
                      <a:r>
                        <a:rPr lang="en-US" sz="600" b="1" i="0" u="none" strike="noStrike">
                          <a:solidFill>
                            <a:schemeClr val="tx1"/>
                          </a:solidFill>
                          <a:effectLst/>
                          <a:latin typeface="Poppins"/>
                        </a:rPr>
                        <a:t>2022'nin İlk 25 Toplamı</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214.0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258.1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315.2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370.3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425.5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570.9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617.3</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extLst>
                  <a:ext uri="{0D108BD9-81ED-4DB2-BD59-A6C34878D82A}">
                    <a16:rowId xmlns:a16="http://schemas.microsoft.com/office/drawing/2014/main" val="910701091"/>
                  </a:ext>
                </a:extLst>
              </a:tr>
              <a:tr h="142399">
                <a:tc>
                  <a:txBody>
                    <a:bodyPr/>
                    <a:lstStyle/>
                    <a:p>
                      <a:pPr algn="l" fontAlgn="b"/>
                      <a:r>
                        <a:rPr lang="en-US" sz="600" b="1" i="0" u="none" strike="noStrike">
                          <a:solidFill>
                            <a:schemeClr val="tx1"/>
                          </a:solidFill>
                          <a:effectLst/>
                          <a:latin typeface="Poppins"/>
                        </a:rPr>
                        <a:t>Toplam Endüstri</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485.3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522.8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570.7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628.1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618.6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771.7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820.0</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extLst>
                  <a:ext uri="{0D108BD9-81ED-4DB2-BD59-A6C34878D82A}">
                    <a16:rowId xmlns:a16="http://schemas.microsoft.com/office/drawing/2014/main" val="1415425555"/>
                  </a:ext>
                </a:extLst>
              </a:tr>
              <a:tr h="142399">
                <a:tc>
                  <a:txBody>
                    <a:bodyPr/>
                    <a:lstStyle/>
                    <a:p>
                      <a:pPr algn="l" fontAlgn="b"/>
                      <a:r>
                        <a:rPr lang="en-US" sz="600" b="1" i="0" u="none" strike="noStrike">
                          <a:solidFill>
                            <a:schemeClr val="tx1"/>
                          </a:solidFill>
                          <a:effectLst/>
                          <a:latin typeface="Poppins"/>
                        </a:rPr>
                        <a:t>2022'nin İlk 25'inin Sektördeki Toplam Payı</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44.1%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49.4%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55.2%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59.0%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68.8%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74.0%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tc>
                  <a:txBody>
                    <a:bodyPr/>
                    <a:lstStyle/>
                    <a:p>
                      <a:pPr algn="r" fontAlgn="b"/>
                      <a:r>
                        <a:rPr lang="en-US" sz="600" b="0" i="0" u="none" strike="noStrike">
                          <a:solidFill>
                            <a:schemeClr val="tx1"/>
                          </a:solidFill>
                          <a:effectLst/>
                          <a:latin typeface="Poppins"/>
                        </a:rPr>
                        <a:t>75.3%</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alpha val="15000"/>
                      </a:schemeClr>
                    </a:solidFill>
                  </a:tcPr>
                </a:tc>
                <a:extLst>
                  <a:ext uri="{0D108BD9-81ED-4DB2-BD59-A6C34878D82A}">
                    <a16:rowId xmlns:a16="http://schemas.microsoft.com/office/drawing/2014/main" val="3911777858"/>
                  </a:ext>
                </a:extLst>
              </a:tr>
              <a:tr h="142399">
                <a:tc>
                  <a:txBody>
                    <a:bodyPr/>
                    <a:lstStyle/>
                    <a:p>
                      <a:pPr algn="l" fontAlgn="b"/>
                      <a:r>
                        <a:rPr lang="en-US" sz="600" b="1" i="0" u="none" strike="noStrike">
                          <a:solidFill>
                            <a:schemeClr val="tx1"/>
                          </a:solidFill>
                          <a:effectLst/>
                          <a:latin typeface="Poppins"/>
                        </a:rPr>
                        <a:t>Eski Çin Merkezli Şirketler</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188.5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219.7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262.1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297.5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322.9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442.3</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480.7</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extLst>
                  <a:ext uri="{0D108BD9-81ED-4DB2-BD59-A6C34878D82A}">
                    <a16:rowId xmlns:a16="http://schemas.microsoft.com/office/drawing/2014/main" val="2168257513"/>
                  </a:ext>
                </a:extLst>
              </a:tr>
              <a:tr h="142399">
                <a:tc>
                  <a:txBody>
                    <a:bodyPr/>
                    <a:lstStyle/>
                    <a:p>
                      <a:pPr algn="l" fontAlgn="b"/>
                      <a:r>
                        <a:rPr lang="en-US" sz="600" b="1" i="0" u="none" strike="noStrike">
                          <a:solidFill>
                            <a:schemeClr val="tx1"/>
                          </a:solidFill>
                          <a:effectLst/>
                          <a:latin typeface="Poppins"/>
                        </a:rPr>
                        <a:t>Çin Dışı Toplam Sanayi</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423.2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448.9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479.2</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516.1</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500.8</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631.4</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tc>
                  <a:txBody>
                    <a:bodyPr/>
                    <a:lstStyle/>
                    <a:p>
                      <a:pPr algn="r" fontAlgn="b"/>
                      <a:r>
                        <a:rPr lang="en-US" sz="600" b="0" i="0" u="none" strike="noStrike">
                          <a:solidFill>
                            <a:schemeClr val="tx1"/>
                          </a:solidFill>
                          <a:effectLst/>
                          <a:latin typeface="Poppins"/>
                        </a:rPr>
                        <a:t>680.4</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alpha val="15000"/>
                      </a:schemeClr>
                    </a:solidFill>
                  </a:tcPr>
                </a:tc>
                <a:extLst>
                  <a:ext uri="{0D108BD9-81ED-4DB2-BD59-A6C34878D82A}">
                    <a16:rowId xmlns:a16="http://schemas.microsoft.com/office/drawing/2014/main" val="3419298088"/>
                  </a:ext>
                </a:extLst>
              </a:tr>
              <a:tr h="235882">
                <a:tc>
                  <a:txBody>
                    <a:bodyPr/>
                    <a:lstStyle/>
                    <a:p>
                      <a:pPr algn="l" fontAlgn="b"/>
                      <a:r>
                        <a:rPr lang="en-US" sz="600" b="1" i="0" u="none" strike="noStrike">
                          <a:solidFill>
                            <a:schemeClr val="tx1"/>
                          </a:solidFill>
                          <a:effectLst/>
                          <a:latin typeface="Poppins"/>
                        </a:rPr>
                        <a:t>2021'in İlk 25 Toplam Payı </a:t>
                      </a:r>
                      <a:br>
                        <a:rPr lang="en-US" sz="600" b="1" i="0" u="none" strike="noStrike">
                          <a:solidFill>
                            <a:srgbClr val="092656"/>
                          </a:solidFill>
                          <a:effectLst/>
                          <a:latin typeface="Poppins"/>
                        </a:rPr>
                      </a:br>
                      <a:r>
                        <a:rPr lang="en-US" sz="600" b="1" i="0" u="none" strike="noStrike">
                          <a:solidFill>
                            <a:schemeClr val="tx1"/>
                          </a:solidFill>
                          <a:effectLst/>
                          <a:latin typeface="Poppins"/>
                        </a:rPr>
                        <a:t>Çin Dışı Endüstri</a:t>
                      </a:r>
                    </a:p>
                  </a:txBody>
                  <a:tcPr marL="45720" marR="7078"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44.5%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48.9%</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54.7%</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57.6%</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64.5%</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70.0%</a:t>
                      </a:r>
                    </a:p>
                  </a:txBody>
                  <a:tcPr marL="7078" marR="457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5">
                        <a:alpha val="15000"/>
                      </a:schemeClr>
                    </a:solidFill>
                  </a:tcPr>
                </a:tc>
                <a:tc>
                  <a:txBody>
                    <a:bodyPr/>
                    <a:lstStyle/>
                    <a:p>
                      <a:pPr algn="r" fontAlgn="b"/>
                      <a:r>
                        <a:rPr lang="en-US" sz="600" b="0" i="0" u="none" strike="noStrike">
                          <a:solidFill>
                            <a:schemeClr val="tx1"/>
                          </a:solidFill>
                          <a:effectLst/>
                          <a:latin typeface="Poppins"/>
                        </a:rPr>
                        <a:t>70.7%</a:t>
                      </a:r>
                    </a:p>
                  </a:txBody>
                  <a:tcPr marL="7078" marR="4572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a:noFill/>
                    </a:lnB>
                    <a:solidFill>
                      <a:schemeClr val="accent5">
                        <a:alpha val="15000"/>
                      </a:schemeClr>
                    </a:solidFill>
                  </a:tcPr>
                </a:tc>
                <a:extLst>
                  <a:ext uri="{0D108BD9-81ED-4DB2-BD59-A6C34878D82A}">
                    <a16:rowId xmlns:a16="http://schemas.microsoft.com/office/drawing/2014/main" val="2467052987"/>
                  </a:ext>
                </a:extLst>
              </a:tr>
            </a:tbl>
          </a:graphicData>
        </a:graphic>
      </p:graphicFrame>
      <p:sp>
        <p:nvSpPr>
          <p:cNvPr id="3" name="Triangle 2">
            <a:extLst>
              <a:ext uri="{FF2B5EF4-FFF2-40B4-BE49-F238E27FC236}">
                <a16:creationId xmlns:a16="http://schemas.microsoft.com/office/drawing/2014/main" id="{402C1C87-6F29-CBA6-C25F-1F1712626BDE}"/>
              </a:ext>
            </a:extLst>
          </p:cNvPr>
          <p:cNvSpPr/>
          <p:nvPr/>
        </p:nvSpPr>
        <p:spPr>
          <a:xfrm rot="5400000">
            <a:off x="153081" y="993815"/>
            <a:ext cx="395496" cy="32970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cxnSp>
        <p:nvCxnSpPr>
          <p:cNvPr id="6" name="Straight Connector 5">
            <a:extLst>
              <a:ext uri="{FF2B5EF4-FFF2-40B4-BE49-F238E27FC236}">
                <a16:creationId xmlns:a16="http://schemas.microsoft.com/office/drawing/2014/main" id="{8EBE8107-CF5F-A8AD-9A1D-C9027A77801B}"/>
              </a:ext>
            </a:extLst>
          </p:cNvPr>
          <p:cNvCxnSpPr>
            <a:cxnSpLocks/>
          </p:cNvCxnSpPr>
          <p:nvPr/>
        </p:nvCxnSpPr>
        <p:spPr>
          <a:xfrm flipH="1">
            <a:off x="3181423" y="9808340"/>
            <a:ext cx="4590977"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9EF6F8-B854-16A9-C0D6-E7EE2D2C8E32}"/>
              </a:ext>
            </a:extLst>
          </p:cNvPr>
          <p:cNvCxnSpPr>
            <a:cxnSpLocks/>
          </p:cNvCxnSpPr>
          <p:nvPr/>
        </p:nvCxnSpPr>
        <p:spPr>
          <a:xfrm flipV="1">
            <a:off x="3181423" y="8288158"/>
            <a:ext cx="0" cy="1520182"/>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3" name="Rounded Rectangle 32">
            <a:extLst>
              <a:ext uri="{FF2B5EF4-FFF2-40B4-BE49-F238E27FC236}">
                <a16:creationId xmlns:a16="http://schemas.microsoft.com/office/drawing/2014/main" id="{BE491DA7-7C22-F4F9-BAC8-0DCF6151C89F}"/>
              </a:ext>
            </a:extLst>
          </p:cNvPr>
          <p:cNvSpPr/>
          <p:nvPr/>
        </p:nvSpPr>
        <p:spPr>
          <a:xfrm rot="16200000">
            <a:off x="1520560" y="7503196"/>
            <a:ext cx="226847" cy="2288592"/>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C31D402D-390F-4966-0C7C-1539BD90C90F}"/>
              </a:ext>
            </a:extLst>
          </p:cNvPr>
          <p:cNvSpPr/>
          <p:nvPr/>
        </p:nvSpPr>
        <p:spPr>
          <a:xfrm rot="16200000">
            <a:off x="1411242" y="8325221"/>
            <a:ext cx="220048" cy="2069225"/>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a:extLst>
              <a:ext uri="{FF2B5EF4-FFF2-40B4-BE49-F238E27FC236}">
                <a16:creationId xmlns:a16="http://schemas.microsoft.com/office/drawing/2014/main" id="{D60760F5-2AD5-D3B6-C66B-27631D51343D}"/>
              </a:ext>
            </a:extLst>
          </p:cNvPr>
          <p:cNvSpPr/>
          <p:nvPr/>
        </p:nvSpPr>
        <p:spPr>
          <a:xfrm rot="16200000">
            <a:off x="1625590" y="7867521"/>
            <a:ext cx="243351" cy="2521227"/>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C156AD87-3B60-458D-0CF5-A4CDDC8F2EC6}"/>
              </a:ext>
            </a:extLst>
          </p:cNvPr>
          <p:cNvSpPr/>
          <p:nvPr/>
        </p:nvSpPr>
        <p:spPr>
          <a:xfrm rot="16200000">
            <a:off x="1509861" y="7737708"/>
            <a:ext cx="245212" cy="2291627"/>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FC3C9E1F-F952-DDDC-2026-CCD84D147D04}"/>
              </a:ext>
            </a:extLst>
          </p:cNvPr>
          <p:cNvSpPr/>
          <p:nvPr/>
        </p:nvSpPr>
        <p:spPr>
          <a:xfrm rot="16200000">
            <a:off x="2168730" y="7500729"/>
            <a:ext cx="226848" cy="1451450"/>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9D98EE00-8849-5134-D544-D6E396D20CE2}"/>
              </a:ext>
            </a:extLst>
          </p:cNvPr>
          <p:cNvSpPr/>
          <p:nvPr/>
        </p:nvSpPr>
        <p:spPr>
          <a:xfrm rot="16200000">
            <a:off x="1407382" y="7422167"/>
            <a:ext cx="196745" cy="2032138"/>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2EE277C6-0FBE-D971-2644-068C7B8AE287}"/>
              </a:ext>
            </a:extLst>
          </p:cNvPr>
          <p:cNvCxnSpPr>
            <a:cxnSpLocks/>
          </p:cNvCxnSpPr>
          <p:nvPr/>
        </p:nvCxnSpPr>
        <p:spPr>
          <a:xfrm>
            <a:off x="3051810" y="8230958"/>
            <a:ext cx="174496"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20D443BF-66F1-103F-CE15-4A5C9AF0E64B}"/>
              </a:ext>
            </a:extLst>
          </p:cNvPr>
          <p:cNvSpPr/>
          <p:nvPr/>
        </p:nvSpPr>
        <p:spPr>
          <a:xfrm>
            <a:off x="2789507" y="8114387"/>
            <a:ext cx="223682" cy="2254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5">
            <a:extLst>
              <a:ext uri="{FF2B5EF4-FFF2-40B4-BE49-F238E27FC236}">
                <a16:creationId xmlns:a16="http://schemas.microsoft.com/office/drawing/2014/main" id="{84232D1B-37E0-F287-AA16-C9A113800B20}"/>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KANAL GÜNCELLEMELERİ: DİJİTAL</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3628167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phic 11" descr="Laptop with solid fill">
            <a:extLst>
              <a:ext uri="{FF2B5EF4-FFF2-40B4-BE49-F238E27FC236}">
                <a16:creationId xmlns:a16="http://schemas.microsoft.com/office/drawing/2014/main" id="{27ED33C0-1882-03C4-CBF0-B5903F64AFA4}"/>
              </a:ext>
            </a:extLst>
          </p:cNvPr>
          <p:cNvPicPr>
            <a:picLocks noChangeAspect="1"/>
          </p:cNvPicPr>
          <p:nvPr/>
        </p:nvPicPr>
        <p:blipFill rotWithShape="1">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r="26348"/>
          <a:stretch/>
        </p:blipFill>
        <p:spPr>
          <a:xfrm>
            <a:off x="4991132" y="2186605"/>
            <a:ext cx="2792492" cy="3791460"/>
          </a:xfrm>
          <a:prstGeom prst="rect">
            <a:avLst/>
          </a:prstGeom>
        </p:spPr>
      </p:pic>
      <p:grpSp>
        <p:nvGrpSpPr>
          <p:cNvPr id="25" name="Group 24">
            <a:extLst>
              <a:ext uri="{FF2B5EF4-FFF2-40B4-BE49-F238E27FC236}">
                <a16:creationId xmlns:a16="http://schemas.microsoft.com/office/drawing/2014/main" id="{7C2BF30B-62C0-24BB-D13E-E37C4C4DB6A3}"/>
              </a:ext>
            </a:extLst>
          </p:cNvPr>
          <p:cNvGrpSpPr/>
          <p:nvPr/>
        </p:nvGrpSpPr>
        <p:grpSpPr>
          <a:xfrm>
            <a:off x="6362441" y="3370288"/>
            <a:ext cx="1087120" cy="1087120"/>
            <a:chOff x="5321000" y="8639199"/>
            <a:chExt cx="1087120" cy="1087120"/>
          </a:xfrm>
        </p:grpSpPr>
        <p:sp>
          <p:nvSpPr>
            <p:cNvPr id="27" name="Oval 26">
              <a:extLst>
                <a:ext uri="{FF2B5EF4-FFF2-40B4-BE49-F238E27FC236}">
                  <a16:creationId xmlns:a16="http://schemas.microsoft.com/office/drawing/2014/main" id="{96B0B02E-BBE0-AD94-A844-886CA52EE7D2}"/>
                </a:ext>
              </a:extLst>
            </p:cNvPr>
            <p:cNvSpPr/>
            <p:nvPr/>
          </p:nvSpPr>
          <p:spPr>
            <a:xfrm>
              <a:off x="5321000" y="8639199"/>
              <a:ext cx="1087120" cy="1087120"/>
            </a:xfrm>
            <a:prstGeom prst="ellipse">
              <a:avLst/>
            </a:prstGeom>
            <a:solidFill>
              <a:schemeClr val="accent1">
                <a:alpha val="68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CF160298-7593-8F69-7D40-CF2C11CAA6FF}"/>
                </a:ext>
              </a:extLst>
            </p:cNvPr>
            <p:cNvSpPr/>
            <p:nvPr/>
          </p:nvSpPr>
          <p:spPr>
            <a:xfrm>
              <a:off x="5575348" y="8887280"/>
              <a:ext cx="578424" cy="578424"/>
            </a:xfrm>
            <a:prstGeom prst="ellipse">
              <a:avLst/>
            </a:prstGeom>
            <a:solidFill>
              <a:schemeClr val="accent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A695F7E7-433F-C097-3D5F-D0290D88A295}"/>
              </a:ext>
            </a:extLst>
          </p:cNvPr>
          <p:cNvSpPr/>
          <p:nvPr/>
        </p:nvSpPr>
        <p:spPr>
          <a:xfrm>
            <a:off x="380254" y="1293964"/>
            <a:ext cx="4599654" cy="4765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
            <a:extLst>
              <a:ext uri="{FF2B5EF4-FFF2-40B4-BE49-F238E27FC236}">
                <a16:creationId xmlns:a16="http://schemas.microsoft.com/office/drawing/2014/main" id="{B7F15F37-5560-4D43-641D-F4BB8B4B160D}"/>
              </a:ext>
            </a:extLst>
          </p:cNvPr>
          <p:cNvSpPr txBox="1">
            <a:spLocks/>
          </p:cNvSpPr>
          <p:nvPr/>
        </p:nvSpPr>
        <p:spPr>
          <a:xfrm>
            <a:off x="664853" y="7391234"/>
            <a:ext cx="5787563" cy="2048980"/>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0000"/>
              </a:lnSpc>
              <a:spcAft>
                <a:spcPts val="0"/>
              </a:spcAft>
              <a:defRPr/>
            </a:pPr>
            <a:r>
              <a:rPr lang="en-US" sz="2000" u="none" strike="noStrike" spc="-50" dirty="0" err="1">
                <a:solidFill>
                  <a:schemeClr val="accent1"/>
                </a:solidFill>
                <a:effectLst/>
                <a:latin typeface="Poppins Light" pitchFamily="2" charset="77"/>
                <a:cs typeface="Poppins Light" pitchFamily="2" charset="77"/>
              </a:rPr>
              <a:t>Dünya</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çapında</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veri</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gizliliği</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endişeleri</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ve</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üçüncü</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taraf</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çerezlerinin</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kullanımdan</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kaldırılması</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devam</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ettikçe</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oturum</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açılmış</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ortamların</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adreslenebilirliği</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ve</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performansı</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en</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üst</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düzeye</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çıkarmak</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isteyen</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reklamverenler</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için</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cazip</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olmaya</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devam</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etmesini</a:t>
            </a:r>
            <a:r>
              <a:rPr lang="en-US" sz="2000" u="none" strike="noStrike" spc="-50" dirty="0">
                <a:solidFill>
                  <a:schemeClr val="accent1"/>
                </a:solidFill>
                <a:effectLst/>
                <a:latin typeface="Poppins Light" pitchFamily="2" charset="77"/>
                <a:cs typeface="Poppins Light" pitchFamily="2" charset="77"/>
              </a:rPr>
              <a:t> </a:t>
            </a:r>
            <a:r>
              <a:rPr lang="en-US" sz="2000" u="none" strike="noStrike" spc="-50" dirty="0" err="1">
                <a:solidFill>
                  <a:schemeClr val="accent1"/>
                </a:solidFill>
                <a:effectLst/>
                <a:latin typeface="Poppins Light" pitchFamily="2" charset="77"/>
                <a:cs typeface="Poppins Light" pitchFamily="2" charset="77"/>
              </a:rPr>
              <a:t>bekliyoruz</a:t>
            </a:r>
            <a:r>
              <a:rPr lang="en-US" sz="2000" u="none" strike="noStrike" spc="-50" dirty="0">
                <a:solidFill>
                  <a:schemeClr val="accent1"/>
                </a:solidFill>
                <a:effectLst/>
                <a:latin typeface="Poppins Light" pitchFamily="2" charset="77"/>
                <a:cs typeface="Poppins Light" pitchFamily="2" charset="77"/>
              </a:rPr>
              <a:t>.</a:t>
            </a:r>
          </a:p>
        </p:txBody>
      </p:sp>
      <p:sp>
        <p:nvSpPr>
          <p:cNvPr id="5" name="Slide Number Placeholder 4">
            <a:extLst>
              <a:ext uri="{FF2B5EF4-FFF2-40B4-BE49-F238E27FC236}">
                <a16:creationId xmlns:a16="http://schemas.microsoft.com/office/drawing/2014/main" id="{8840C189-0B67-9D5C-9FF2-29B18568AE68}"/>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7</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4" name="Text Placeholder 1">
            <a:extLst>
              <a:ext uri="{FF2B5EF4-FFF2-40B4-BE49-F238E27FC236}">
                <a16:creationId xmlns:a16="http://schemas.microsoft.com/office/drawing/2014/main" id="{3C8D4BD9-F655-9673-F26B-C4C60AFEFF99}"/>
              </a:ext>
            </a:extLst>
          </p:cNvPr>
          <p:cNvSpPr txBox="1">
            <a:spLocks/>
          </p:cNvSpPr>
          <p:nvPr/>
        </p:nvSpPr>
        <p:spPr>
          <a:xfrm>
            <a:off x="321868" y="979380"/>
            <a:ext cx="4949490" cy="463809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3000"/>
              </a:lnSpc>
              <a:spcAft>
                <a:spcPts val="800"/>
              </a:spcAft>
              <a:defRPr/>
            </a:pPr>
            <a:r>
              <a:rPr lang="en-US" sz="1000" u="none" strike="noStrike" dirty="0" err="1">
                <a:effectLst/>
                <a:latin typeface="Georgia"/>
                <a:cs typeface="Poppins"/>
              </a:rPr>
              <a:t>Bununla</a:t>
            </a:r>
            <a:r>
              <a:rPr lang="en-US" sz="1000" u="none" strike="noStrike" dirty="0">
                <a:effectLst/>
                <a:latin typeface="Georgia"/>
                <a:cs typeface="Poppins"/>
              </a:rPr>
              <a:t> </a:t>
            </a:r>
            <a:r>
              <a:rPr lang="en-US" sz="1000" u="none" strike="noStrike" dirty="0" err="1">
                <a:effectLst/>
                <a:latin typeface="Georgia"/>
                <a:cs typeface="Poppins"/>
              </a:rPr>
              <a:t>birlikte</a:t>
            </a:r>
            <a:r>
              <a:rPr lang="en-US" sz="1000" u="none" strike="noStrike" dirty="0">
                <a:effectLst/>
                <a:latin typeface="Georgia"/>
                <a:cs typeface="Poppins"/>
              </a:rPr>
              <a:t>, yeni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oyuncular</a:t>
            </a:r>
            <a:r>
              <a:rPr lang="en-US" sz="1000" u="none" strike="noStrike" dirty="0">
                <a:effectLst/>
                <a:latin typeface="Georgia"/>
                <a:cs typeface="Poppins"/>
              </a:rPr>
              <a:t> </a:t>
            </a:r>
            <a:r>
              <a:rPr lang="en-US" sz="1000" u="none" strike="noStrike" dirty="0" err="1">
                <a:effectLst/>
                <a:latin typeface="Georgia"/>
                <a:cs typeface="Poppins"/>
              </a:rPr>
              <a:t>ortaya</a:t>
            </a:r>
            <a:r>
              <a:rPr lang="en-US" sz="1000" u="none" strike="noStrike" dirty="0">
                <a:effectLst/>
                <a:latin typeface="Georgia"/>
                <a:cs typeface="Poppins"/>
              </a:rPr>
              <a:t> </a:t>
            </a:r>
            <a:r>
              <a:rPr lang="en-US" sz="1000" u="none" strike="noStrike" dirty="0" err="1">
                <a:effectLst/>
                <a:latin typeface="Georgia"/>
                <a:cs typeface="Poppins"/>
              </a:rPr>
              <a:t>çıkmaya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belki</a:t>
            </a:r>
            <a:r>
              <a:rPr lang="en-US" sz="1000" u="none" strike="noStrike" dirty="0">
                <a:effectLst/>
                <a:latin typeface="Georgia"/>
                <a:cs typeface="Poppins"/>
              </a:rPr>
              <a:t> de</a:t>
            </a:r>
            <a:br>
              <a:rPr lang="en-US" sz="1000" u="none" strike="noStrike" dirty="0">
                <a:effectLst/>
                <a:latin typeface="Georgia"/>
                <a:cs typeface="Poppins"/>
              </a:rPr>
            </a:br>
            <a:r>
              <a:rPr lang="en-US" sz="1000" u="none" strike="noStrike" dirty="0" err="1">
                <a:effectLst/>
                <a:latin typeface="Georgia"/>
                <a:cs typeface="Poppins"/>
              </a:rPr>
              <a:t>büyük</a:t>
            </a:r>
            <a:r>
              <a:rPr lang="en-US" sz="1000" u="none" strike="noStrike" dirty="0">
                <a:effectLst/>
                <a:latin typeface="Georgia"/>
                <a:cs typeface="Poppins"/>
              </a:rPr>
              <a:t> </a:t>
            </a:r>
            <a:r>
              <a:rPr lang="en-US" sz="1000" u="none" strike="noStrike" dirty="0" err="1">
                <a:effectLst/>
                <a:latin typeface="Georgia"/>
                <a:cs typeface="Poppins"/>
              </a:rPr>
              <a:t>teknoloji</a:t>
            </a:r>
            <a:r>
              <a:rPr lang="en-US" sz="1000" u="none" strike="noStrike" dirty="0">
                <a:effectLst/>
                <a:latin typeface="Georgia"/>
                <a:cs typeface="Poppins"/>
              </a:rPr>
              <a:t> </a:t>
            </a:r>
            <a:r>
              <a:rPr lang="en-US" sz="1000" u="none" strike="noStrike" dirty="0" err="1">
                <a:effectLst/>
                <a:latin typeface="Georgia"/>
                <a:cs typeface="Poppins"/>
              </a:rPr>
              <a:t>şirketleri</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özellikle</a:t>
            </a:r>
            <a:r>
              <a:rPr lang="en-US" sz="1000" u="none" strike="noStrike" dirty="0">
                <a:effectLst/>
                <a:latin typeface="Georgia"/>
                <a:cs typeface="Poppins"/>
              </a:rPr>
              <a:t> </a:t>
            </a:r>
            <a:r>
              <a:rPr lang="en-US" sz="1000" u="none" strike="noStrike" dirty="0" err="1">
                <a:effectLst/>
                <a:latin typeface="Georgia"/>
                <a:cs typeface="Poppins"/>
              </a:rPr>
              <a:t>zorlu</a:t>
            </a:r>
            <a:r>
              <a:rPr lang="en-US" sz="1000" u="none" strike="noStrike" dirty="0">
                <a:effectLst/>
                <a:latin typeface="Georgia"/>
                <a:cs typeface="Poppins"/>
              </a:rPr>
              <a:t> </a:t>
            </a:r>
            <a:r>
              <a:rPr lang="en-US" sz="1000" u="none" strike="noStrike" dirty="0" err="1">
                <a:effectLst/>
                <a:latin typeface="Georgia"/>
                <a:cs typeface="Poppins"/>
              </a:rPr>
              <a:t>olduğu</a:t>
            </a:r>
            <a:r>
              <a:rPr lang="en-US" sz="1000" u="none" strike="noStrike" dirty="0">
                <a:effectLst/>
                <a:latin typeface="Georgia"/>
                <a:cs typeface="Poppins"/>
              </a:rPr>
              <a:t> </a:t>
            </a:r>
            <a:r>
              <a:rPr lang="en-US" sz="1000" u="none" strike="noStrike" dirty="0" err="1">
                <a:effectLst/>
                <a:latin typeface="Georgia"/>
                <a:cs typeface="Poppins"/>
              </a:rPr>
              <a:t>kanıtlanan</a:t>
            </a:r>
            <a:r>
              <a:rPr lang="en-US" sz="1000" u="none" strike="noStrike" dirty="0">
                <a:effectLst/>
                <a:latin typeface="Georgia"/>
                <a:cs typeface="Poppins"/>
              </a:rPr>
              <a:t> </a:t>
            </a:r>
            <a:r>
              <a:rPr lang="en-US" sz="1000" u="none" strike="noStrike" dirty="0" err="1">
                <a:effectLst/>
                <a:latin typeface="Georgia"/>
                <a:cs typeface="Poppins"/>
              </a:rPr>
              <a:t>mevcut</a:t>
            </a:r>
            <a:r>
              <a:rPr lang="en-US" sz="1000" u="none" strike="noStrike" dirty="0">
                <a:effectLst/>
                <a:latin typeface="Georgia"/>
                <a:cs typeface="Poppins"/>
              </a:rPr>
              <a:t> </a:t>
            </a:r>
            <a:r>
              <a:rPr lang="en-US" sz="1000" u="none" strike="noStrike" dirty="0" err="1">
                <a:effectLst/>
                <a:latin typeface="Georgia"/>
                <a:cs typeface="Poppins"/>
              </a:rPr>
              <a:t>düzenleyici</a:t>
            </a:r>
            <a:r>
              <a:rPr lang="en-US" sz="1000" u="none" strike="noStrike" dirty="0">
                <a:effectLst/>
                <a:latin typeface="Georgia"/>
                <a:cs typeface="Poppins"/>
              </a:rPr>
              <a:t> </a:t>
            </a:r>
            <a:r>
              <a:rPr lang="en-US" sz="1000" u="none" strike="noStrike" dirty="0" err="1">
                <a:effectLst/>
                <a:latin typeface="Georgia"/>
                <a:cs typeface="Poppins"/>
              </a:rPr>
              <a:t>ortam</a:t>
            </a:r>
            <a:r>
              <a:rPr lang="en-US" sz="1000" u="none" strike="noStrike" dirty="0">
                <a:effectLst/>
                <a:latin typeface="Georgia"/>
                <a:cs typeface="Poppins"/>
              </a:rPr>
              <a:t> </a:t>
            </a:r>
            <a:r>
              <a:rPr lang="en-US" sz="1000" u="none" strike="noStrike" dirty="0" err="1">
                <a:effectLst/>
                <a:latin typeface="Georgia"/>
                <a:cs typeface="Poppins"/>
              </a:rPr>
              <a:t>göz</a:t>
            </a:r>
            <a:r>
              <a:rPr lang="en-US" sz="1000" u="none" strike="noStrike" dirty="0">
                <a:effectLst/>
                <a:latin typeface="Georgia"/>
                <a:cs typeface="Poppins"/>
              </a:rPr>
              <a:t> </a:t>
            </a:r>
            <a:r>
              <a:rPr lang="en-US" sz="1000" u="none" strike="noStrike" dirty="0" err="1">
                <a:effectLst/>
                <a:latin typeface="Georgia"/>
                <a:cs typeface="Poppins"/>
              </a:rPr>
              <a:t>önüne</a:t>
            </a:r>
            <a:r>
              <a:rPr lang="en-US" sz="1000" u="none" strike="noStrike" dirty="0">
                <a:effectLst/>
                <a:latin typeface="Georgia"/>
                <a:cs typeface="Poppins"/>
              </a:rPr>
              <a:t> </a:t>
            </a:r>
            <a:r>
              <a:rPr lang="en-US" sz="1000" u="none" strike="noStrike" dirty="0" err="1">
                <a:effectLst/>
                <a:latin typeface="Georgia"/>
                <a:cs typeface="Poppins"/>
              </a:rPr>
              <a:t>alındığında</a:t>
            </a:r>
            <a:r>
              <a:rPr lang="en-US" sz="1000" u="none" strike="noStrike" dirty="0">
                <a:effectLst/>
                <a:latin typeface="Georgia"/>
                <a:cs typeface="Poppins"/>
              </a:rPr>
              <a:t>, </a:t>
            </a:r>
            <a:r>
              <a:rPr lang="en-US" sz="1000" u="none" strike="noStrike" dirty="0" err="1">
                <a:effectLst/>
                <a:latin typeface="Georgia"/>
                <a:cs typeface="Poppins"/>
              </a:rPr>
              <a:t>büyüme</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pay alma </a:t>
            </a:r>
            <a:r>
              <a:rPr lang="en-US" sz="1000" u="none" strike="noStrike" dirty="0" err="1">
                <a:effectLst/>
                <a:latin typeface="Georgia"/>
                <a:cs typeface="Poppins"/>
              </a:rPr>
              <a:t>olasılığı</a:t>
            </a:r>
            <a:r>
              <a:rPr lang="en-US" sz="1000" u="none" strike="noStrike" dirty="0">
                <a:effectLst/>
                <a:latin typeface="Georgia"/>
                <a:cs typeface="Poppins"/>
              </a:rPr>
              <a:t> </a:t>
            </a:r>
            <a:r>
              <a:rPr lang="en-US" sz="1000" u="none" strike="noStrike" dirty="0" err="1">
                <a:effectLst/>
                <a:latin typeface="Georgia"/>
                <a:cs typeface="Poppins"/>
              </a:rPr>
              <a:t>önceki</a:t>
            </a:r>
            <a:r>
              <a:rPr lang="en-US" sz="1000" u="none" strike="noStrike" dirty="0">
                <a:effectLst/>
                <a:latin typeface="Georgia"/>
                <a:cs typeface="Poppins"/>
              </a:rPr>
              <a:t> </a:t>
            </a:r>
            <a:r>
              <a:rPr lang="en-US" sz="1000" u="none" strike="noStrike" dirty="0" err="1">
                <a:effectLst/>
                <a:latin typeface="Georgia"/>
                <a:cs typeface="Poppins"/>
              </a:rPr>
              <a:t>yıllara</a:t>
            </a:r>
            <a:r>
              <a:rPr lang="en-US" sz="1000" u="none" strike="noStrike" dirty="0">
                <a:effectLst/>
                <a:latin typeface="Georgia"/>
                <a:cs typeface="Poppins"/>
              </a:rPr>
              <a:t> </a:t>
            </a:r>
            <a:r>
              <a:rPr lang="en-US" sz="1000" u="none" strike="noStrike" dirty="0" err="1">
                <a:effectLst/>
                <a:latin typeface="Georgia"/>
                <a:cs typeface="Poppins"/>
              </a:rPr>
              <a:t>göre</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yüksektir</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fazlası</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bkz</a:t>
            </a:r>
            <a:r>
              <a:rPr lang="en-US" sz="1000" u="none" strike="noStrike" dirty="0">
                <a:effectLst/>
                <a:latin typeface="Georgia"/>
                <a:cs typeface="Poppins"/>
              </a:rPr>
              <a:t>. </a:t>
            </a:r>
            <a:r>
              <a:rPr lang="en-US" sz="1000" u="none" strike="noStrike" dirty="0" err="1">
                <a:effectLst/>
                <a:latin typeface="Georgia"/>
                <a:cs typeface="Poppins"/>
              </a:rPr>
              <a:t>sayfa</a:t>
            </a:r>
            <a:r>
              <a:rPr lang="en-US" sz="1000" u="none" strike="noStrike" dirty="0">
                <a:effectLst/>
                <a:latin typeface="Georgia"/>
                <a:cs typeface="Poppins"/>
              </a:rPr>
              <a:t> </a:t>
            </a:r>
            <a:r>
              <a:rPr lang="en-US" sz="1000" dirty="0">
                <a:latin typeface="Georgia"/>
                <a:cs typeface="Poppins"/>
              </a:rPr>
              <a:t>26</a:t>
            </a:r>
            <a:r>
              <a:rPr lang="en-US" sz="1000" u="none" strike="noStrike" dirty="0">
                <a:effectLst/>
                <a:latin typeface="Georgia"/>
                <a:cs typeface="Poppins"/>
              </a:rPr>
              <a:t>). </a:t>
            </a:r>
            <a:endParaRPr lang="tr-TR" sz="1000" u="none" strike="noStrike" dirty="0">
              <a:effectLst/>
              <a:latin typeface="Georgia"/>
              <a:cs typeface="Poppins"/>
            </a:endParaRPr>
          </a:p>
          <a:p>
            <a:pPr marL="7620">
              <a:lnSpc>
                <a:spcPct val="113000"/>
              </a:lnSpc>
              <a:spcAft>
                <a:spcPts val="800"/>
              </a:spcAft>
              <a:defRPr/>
            </a:pPr>
            <a:br>
              <a:rPr lang="en-US" sz="1000" u="none" strike="noStrike" dirty="0">
                <a:effectLst/>
                <a:latin typeface="Georgia"/>
                <a:cs typeface="Poppins"/>
              </a:rPr>
            </a:br>
            <a:r>
              <a:rPr lang="en-US" sz="1000" u="none" strike="noStrike" dirty="0">
                <a:effectLst/>
                <a:latin typeface="Georgia"/>
                <a:cs typeface="Poppins"/>
              </a:rPr>
              <a:t>Walmart 2022 </a:t>
            </a:r>
            <a:r>
              <a:rPr lang="en-US" sz="1000" u="none" strike="noStrike" dirty="0" err="1">
                <a:effectLst/>
                <a:latin typeface="Georgia"/>
                <a:cs typeface="Poppins"/>
              </a:rPr>
              <a:t>listesine</a:t>
            </a:r>
            <a:r>
              <a:rPr lang="en-US" sz="1000" u="none" strike="noStrike" dirty="0">
                <a:effectLst/>
                <a:latin typeface="Georgia"/>
                <a:cs typeface="Poppins"/>
              </a:rPr>
              <a:t>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olmayı</a:t>
            </a:r>
            <a:r>
              <a:rPr lang="en-US" sz="1000" u="none" strike="noStrike" dirty="0">
                <a:effectLst/>
                <a:latin typeface="Georgia"/>
                <a:cs typeface="Poppins"/>
              </a:rPr>
              <a:t> </a:t>
            </a:r>
            <a:r>
              <a:rPr lang="en-US" sz="1000" u="none" strike="noStrike" dirty="0" err="1">
                <a:effectLst/>
                <a:latin typeface="Georgia"/>
                <a:cs typeface="Poppins"/>
              </a:rPr>
              <a:t>kıl</a:t>
            </a:r>
            <a:r>
              <a:rPr lang="en-US" sz="1000" u="none" strike="noStrike" dirty="0">
                <a:effectLst/>
                <a:latin typeface="Georgia"/>
                <a:cs typeface="Poppins"/>
              </a:rPr>
              <a:t> </a:t>
            </a:r>
            <a:r>
              <a:rPr lang="en-US" sz="1000" u="none" strike="noStrike" dirty="0" err="1">
                <a:effectLst/>
                <a:latin typeface="Georgia"/>
                <a:cs typeface="Poppins"/>
              </a:rPr>
              <a:t>payı</a:t>
            </a:r>
            <a:r>
              <a:rPr lang="en-US" sz="1000" u="none" strike="noStrike" dirty="0">
                <a:effectLst/>
                <a:latin typeface="Georgia"/>
                <a:cs typeface="Poppins"/>
              </a:rPr>
              <a:t> </a:t>
            </a:r>
            <a:r>
              <a:rPr lang="en-US" sz="1000" u="none" strike="noStrike" dirty="0" err="1">
                <a:effectLst/>
                <a:latin typeface="Georgia"/>
                <a:cs typeface="Poppins"/>
              </a:rPr>
              <a:t>kaçırdı</a:t>
            </a:r>
            <a:r>
              <a:rPr lang="en-US" sz="1000" u="none" strike="noStrike" dirty="0">
                <a:effectLst/>
                <a:latin typeface="Georgia"/>
                <a:cs typeface="Poppins"/>
              </a:rPr>
              <a:t> ve </a:t>
            </a:r>
            <a:r>
              <a:rPr lang="en-US" sz="1000" u="none" strike="noStrike" dirty="0" err="1">
                <a:effectLst/>
                <a:latin typeface="Georgia"/>
                <a:cs typeface="Poppins"/>
              </a:rPr>
              <a:t>neredeyse</a:t>
            </a:r>
            <a:r>
              <a:rPr lang="en-US" sz="1000" u="none" strike="noStrike" dirty="0">
                <a:effectLst/>
                <a:latin typeface="Georgia"/>
                <a:cs typeface="Poppins"/>
              </a:rPr>
              <a:t> </a:t>
            </a:r>
            <a:r>
              <a:rPr lang="en-US" sz="1000" u="none" strike="noStrike" dirty="0" err="1">
                <a:effectLst/>
                <a:latin typeface="Georgia"/>
                <a:cs typeface="Poppins"/>
              </a:rPr>
              <a:t>kesin</a:t>
            </a:r>
            <a:r>
              <a:rPr lang="en-US" sz="1000" u="none" strike="noStrike" dirty="0">
                <a:effectLst/>
                <a:latin typeface="Georgia"/>
                <a:cs typeface="Poppins"/>
              </a:rPr>
              <a:t> </a:t>
            </a:r>
            <a:r>
              <a:rPr lang="en-US" sz="1000" u="none" strike="noStrike" dirty="0" err="1">
                <a:effectLst/>
                <a:latin typeface="Georgia"/>
                <a:cs typeface="Poppins"/>
              </a:rPr>
              <a:t>olarak</a:t>
            </a:r>
            <a:r>
              <a:rPr lang="en-US" sz="1000" u="none" strike="noStrike" dirty="0">
                <a:effectLst/>
                <a:latin typeface="Georgia"/>
                <a:cs typeface="Poppins"/>
              </a:rPr>
              <a:t> </a:t>
            </a:r>
            <a:br>
              <a:rPr lang="en-US" sz="1000" u="none" strike="noStrike" dirty="0">
                <a:effectLst/>
                <a:latin typeface="Georgia"/>
                <a:cs typeface="Poppins"/>
              </a:rPr>
            </a:br>
            <a:r>
              <a:rPr lang="en-US" sz="1000" u="none" strike="noStrike" dirty="0">
                <a:effectLst/>
                <a:latin typeface="Georgia"/>
                <a:cs typeface="Poppins"/>
              </a:rPr>
              <a:t>2022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geliri</a:t>
            </a:r>
            <a:r>
              <a:rPr lang="en-US" sz="1000" u="none" strike="noStrike" dirty="0">
                <a:effectLst/>
                <a:latin typeface="Georgia"/>
                <a:cs typeface="Poppins"/>
              </a:rPr>
              <a:t> 2,7 </a:t>
            </a:r>
            <a:r>
              <a:rPr lang="en-US" sz="1000" u="none" strike="noStrike" dirty="0" err="1">
                <a:effectLst/>
                <a:latin typeface="Georgia"/>
                <a:cs typeface="Poppins"/>
              </a:rPr>
              <a:t>milyar</a:t>
            </a:r>
            <a:r>
              <a:rPr lang="en-US" sz="1000" u="none" strike="noStrike" dirty="0">
                <a:effectLst/>
                <a:latin typeface="Georgia"/>
                <a:cs typeface="Poppins"/>
              </a:rPr>
              <a:t> </a:t>
            </a:r>
            <a:r>
              <a:rPr lang="en-US" sz="1000" u="none" strike="noStrike" dirty="0" err="1">
                <a:effectLst/>
                <a:latin typeface="Georgia"/>
                <a:cs typeface="Poppins"/>
              </a:rPr>
              <a:t>dolara</a:t>
            </a:r>
            <a:r>
              <a:rPr lang="en-US" sz="1000" u="none" strike="noStrike" dirty="0">
                <a:effectLst/>
                <a:latin typeface="Georgia"/>
                <a:cs typeface="Poppins"/>
              </a:rPr>
              <a:t> </a:t>
            </a:r>
            <a:r>
              <a:rPr lang="en-US" sz="1000" u="none" strike="noStrike" dirty="0" err="1">
                <a:effectLst/>
                <a:latin typeface="Georgia"/>
                <a:cs typeface="Poppins"/>
              </a:rPr>
              <a:t>ulaştığı</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2023'te </a:t>
            </a:r>
            <a:r>
              <a:rPr lang="en-US" sz="1000" u="none" strike="noStrike" dirty="0" err="1">
                <a:effectLst/>
                <a:latin typeface="Georgia"/>
                <a:cs typeface="Poppins"/>
              </a:rPr>
              <a:t>mevcut</a:t>
            </a:r>
            <a:r>
              <a:rPr lang="en-US" sz="1000" u="none" strike="noStrike" dirty="0">
                <a:effectLst/>
                <a:latin typeface="Georgia"/>
                <a:cs typeface="Poppins"/>
              </a:rPr>
              <a:t> </a:t>
            </a:r>
            <a:r>
              <a:rPr lang="en-US" sz="1000" u="none" strike="noStrike" dirty="0" err="1">
                <a:effectLst/>
                <a:latin typeface="Georgia"/>
                <a:cs typeface="Poppins"/>
              </a:rPr>
              <a:t>olacak</a:t>
            </a:r>
            <a:r>
              <a:rPr lang="en-US" sz="1000" u="none" strike="noStrike" dirty="0">
                <a:effectLst/>
                <a:latin typeface="Georgia"/>
                <a:cs typeface="Poppins"/>
              </a:rPr>
              <a:t> ve ilk </a:t>
            </a:r>
            <a:r>
              <a:rPr lang="en-US" sz="1000" u="none" strike="noStrike" dirty="0" err="1">
                <a:effectLst/>
                <a:latin typeface="Georgia"/>
                <a:cs typeface="Poppins"/>
              </a:rPr>
              <a:t>çeyrek</a:t>
            </a:r>
            <a:r>
              <a:rPr lang="en-US" sz="1000" u="none" strike="noStrike" dirty="0">
                <a:effectLst/>
                <a:latin typeface="Georgia"/>
                <a:cs typeface="Poppins"/>
              </a:rPr>
              <a:t> </a:t>
            </a:r>
            <a:r>
              <a:rPr lang="en-US" sz="1000" u="none" strike="noStrike" dirty="0" err="1">
                <a:effectLst/>
                <a:latin typeface="Georgia"/>
                <a:cs typeface="Poppins"/>
              </a:rPr>
              <a:t>kazanç</a:t>
            </a:r>
            <a:r>
              <a:rPr lang="en-US" sz="1000" u="none" strike="noStrike" dirty="0">
                <a:effectLst/>
                <a:latin typeface="Georgia"/>
                <a:cs typeface="Poppins"/>
              </a:rPr>
              <a:t> </a:t>
            </a:r>
            <a:r>
              <a:rPr lang="en-US" sz="1000" u="none" strike="noStrike" dirty="0" err="1">
                <a:effectLst/>
                <a:latin typeface="Georgia"/>
                <a:cs typeface="Poppins"/>
              </a:rPr>
              <a:t>çağrısı</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büyümesine</a:t>
            </a:r>
            <a:r>
              <a:rPr lang="en-US" sz="1000" u="none" strike="noStrike" dirty="0">
                <a:effectLst/>
                <a:latin typeface="Georgia"/>
                <a:cs typeface="Poppins"/>
              </a:rPr>
              <a:t> </a:t>
            </a:r>
            <a:r>
              <a:rPr lang="en-US" sz="1000" u="none" strike="noStrike" dirty="0" err="1">
                <a:effectLst/>
                <a:latin typeface="Georgia"/>
                <a:cs typeface="Poppins"/>
              </a:rPr>
              <a:t>dikkat</a:t>
            </a:r>
            <a:r>
              <a:rPr lang="en-US" sz="1000" u="none" strike="noStrike" dirty="0">
                <a:effectLst/>
                <a:latin typeface="Georgia"/>
                <a:cs typeface="Poppins"/>
              </a:rPr>
              <a:t> </a:t>
            </a:r>
            <a:r>
              <a:rPr lang="en-US" sz="1000" u="none" strike="noStrike" dirty="0" err="1">
                <a:effectLst/>
                <a:latin typeface="Georgia"/>
                <a:cs typeface="Poppins"/>
              </a:rPr>
              <a:t>çekti</a:t>
            </a:r>
            <a:r>
              <a:rPr lang="tr-TR" sz="1000" u="none" strike="noStrike" dirty="0">
                <a:effectLst/>
                <a:latin typeface="Georgia"/>
                <a:cs typeface="Poppins"/>
              </a:rPr>
              <a:t>.</a:t>
            </a:r>
            <a:r>
              <a:rPr lang="en-US" sz="1000" u="none" strike="noStrike" dirty="0">
                <a:effectLst/>
                <a:latin typeface="Georgia"/>
                <a:cs typeface="Poppins"/>
              </a:rPr>
              <a:t> </a:t>
            </a:r>
            <a:r>
              <a:rPr lang="en-US" sz="1000" dirty="0">
                <a:latin typeface="Georgia"/>
                <a:cs typeface="Poppins"/>
              </a:rPr>
              <a:t>(Flipkart </a:t>
            </a:r>
            <a:r>
              <a:rPr lang="en-US" sz="1000" dirty="0" err="1">
                <a:latin typeface="Georgia"/>
                <a:cs typeface="Poppins"/>
              </a:rPr>
              <a:t>reklamlarının</a:t>
            </a:r>
            <a:r>
              <a:rPr lang="en-US" sz="1000" dirty="0">
                <a:latin typeface="Georgia"/>
                <a:cs typeface="Poppins"/>
              </a:rPr>
              <a:t> %50'nin </a:t>
            </a:r>
            <a:r>
              <a:rPr lang="en-US" sz="1000" dirty="0" err="1">
                <a:latin typeface="Georgia"/>
                <a:cs typeface="Poppins"/>
              </a:rPr>
              <a:t>üzerinde</a:t>
            </a:r>
            <a:r>
              <a:rPr lang="en-US" sz="1000" dirty="0">
                <a:latin typeface="Georgia"/>
                <a:cs typeface="Poppins"/>
              </a:rPr>
              <a:t> </a:t>
            </a:r>
            <a:r>
              <a:rPr lang="en-US" sz="1000" dirty="0" err="1">
                <a:latin typeface="Georgia"/>
                <a:cs typeface="Poppins"/>
              </a:rPr>
              <a:t>arttığı</a:t>
            </a:r>
            <a:r>
              <a:rPr lang="en-US" sz="1000" dirty="0">
                <a:latin typeface="Georgia"/>
                <a:cs typeface="Poppins"/>
              </a:rPr>
              <a:t> </a:t>
            </a:r>
            <a:r>
              <a:rPr lang="en-US" sz="1000" dirty="0" err="1">
                <a:latin typeface="Georgia"/>
                <a:cs typeface="Poppins"/>
              </a:rPr>
              <a:t>belirtildi</a:t>
            </a:r>
            <a:r>
              <a:rPr lang="en-US" sz="1000" dirty="0">
                <a:latin typeface="Georgia"/>
                <a:cs typeface="Poppins"/>
              </a:rPr>
              <a:t>). </a:t>
            </a:r>
            <a:endParaRPr lang="tr-TR" sz="1000" dirty="0">
              <a:latin typeface="Georgia"/>
              <a:cs typeface="Poppins"/>
            </a:endParaRPr>
          </a:p>
          <a:p>
            <a:pPr marL="7620">
              <a:lnSpc>
                <a:spcPct val="113000"/>
              </a:lnSpc>
              <a:spcAft>
                <a:spcPts val="800"/>
              </a:spcAft>
              <a:defRPr/>
            </a:pPr>
            <a:endParaRPr lang="en-US" sz="1000" u="none" strike="noStrike" dirty="0">
              <a:effectLst/>
              <a:latin typeface="Georgia"/>
              <a:cs typeface="Poppins"/>
            </a:endParaRPr>
          </a:p>
          <a:p>
            <a:pPr marL="7620">
              <a:lnSpc>
                <a:spcPct val="113000"/>
              </a:lnSpc>
              <a:spcAft>
                <a:spcPts val="800"/>
              </a:spcAft>
              <a:defRPr/>
            </a:pPr>
            <a:r>
              <a:rPr lang="en-US" sz="1000" u="none" strike="noStrike" dirty="0">
                <a:effectLst/>
                <a:latin typeface="Georgia"/>
                <a:cs typeface="Poppins"/>
              </a:rPr>
              <a:t>Apple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Walmart'ın</a:t>
            </a:r>
            <a:r>
              <a:rPr lang="en-US" sz="1000" u="none" strike="noStrike" dirty="0">
                <a:effectLst/>
                <a:latin typeface="Georgia"/>
                <a:cs typeface="Poppins"/>
              </a:rPr>
              <a:t> </a:t>
            </a:r>
            <a:r>
              <a:rPr lang="en-US" sz="1000" u="none" strike="noStrike" dirty="0" err="1">
                <a:effectLst/>
                <a:latin typeface="Georgia"/>
                <a:cs typeface="Poppins"/>
              </a:rPr>
              <a:t>yanı</a:t>
            </a:r>
            <a:r>
              <a:rPr lang="en-US" sz="1000" u="none" strike="noStrike" dirty="0">
                <a:effectLst/>
                <a:latin typeface="Georgia"/>
                <a:cs typeface="Poppins"/>
              </a:rPr>
              <a:t> </a:t>
            </a:r>
            <a:r>
              <a:rPr lang="en-US" sz="1000" u="none" strike="noStrike" dirty="0" err="1">
                <a:effectLst/>
                <a:latin typeface="Georgia"/>
                <a:cs typeface="Poppins"/>
              </a:rPr>
              <a:t>sıra</a:t>
            </a:r>
            <a:r>
              <a:rPr lang="en-US" sz="1000" u="none" strike="noStrike" dirty="0">
                <a:effectLst/>
                <a:latin typeface="Georgia"/>
                <a:cs typeface="Poppins"/>
              </a:rPr>
              <a:t> Uber </a:t>
            </a:r>
            <a:r>
              <a:rPr lang="en-US" sz="1000" u="none" strike="noStrike" dirty="0" err="1">
                <a:effectLst/>
                <a:latin typeface="Georgia"/>
                <a:cs typeface="Poppins"/>
              </a:rPr>
              <a:t>gibi</a:t>
            </a:r>
            <a:r>
              <a:rPr lang="en-US" sz="1000" u="none" strike="noStrike" dirty="0">
                <a:effectLst/>
                <a:latin typeface="Georgia"/>
                <a:cs typeface="Poppins"/>
              </a:rPr>
              <a:t> </a:t>
            </a:r>
            <a:r>
              <a:rPr lang="en-US" sz="1000" u="none" strike="noStrike" dirty="0" err="1">
                <a:effectLst/>
                <a:latin typeface="Georgia"/>
                <a:cs typeface="Poppins"/>
              </a:rPr>
              <a:t>gelişmekte</a:t>
            </a:r>
            <a:r>
              <a:rPr lang="en-US" sz="1000" u="none" strike="noStrike" dirty="0">
                <a:effectLst/>
                <a:latin typeface="Georgia"/>
                <a:cs typeface="Poppins"/>
              </a:rPr>
              <a:t>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diğer</a:t>
            </a:r>
            <a:r>
              <a:rPr lang="en-US" sz="1000" u="none" strike="noStrike" dirty="0">
                <a:effectLst/>
                <a:latin typeface="Georgia"/>
                <a:cs typeface="Poppins"/>
              </a:rPr>
              <a:t> </a:t>
            </a:r>
            <a:r>
              <a:rPr lang="en-US" sz="1000" u="none" strike="noStrike" dirty="0" err="1">
                <a:effectLst/>
                <a:latin typeface="Georgia"/>
                <a:cs typeface="Poppins"/>
              </a:rPr>
              <a:t>oyuncular</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err="1">
                <a:effectLst/>
                <a:latin typeface="Georgia"/>
                <a:cs typeface="Poppins"/>
              </a:rPr>
              <a:t>hepsi</a:t>
            </a:r>
            <a:r>
              <a:rPr lang="en-US" sz="1000" u="none" strike="noStrike" dirty="0">
                <a:effectLst/>
                <a:latin typeface="Georgia"/>
                <a:cs typeface="Poppins"/>
              </a:rPr>
              <a:t> </a:t>
            </a:r>
            <a:r>
              <a:rPr lang="en-US" sz="1000" u="none" strike="noStrike" dirty="0" err="1">
                <a:effectLst/>
                <a:latin typeface="Georgia"/>
                <a:cs typeface="Poppins"/>
              </a:rPr>
              <a:t>şu</a:t>
            </a:r>
            <a:r>
              <a:rPr lang="en-US" sz="1000" u="none" strike="noStrike" dirty="0">
                <a:effectLst/>
                <a:latin typeface="Georgia"/>
                <a:cs typeface="Poppins"/>
              </a:rPr>
              <a:t> </a:t>
            </a:r>
            <a:r>
              <a:rPr lang="en-US" sz="1000" u="none" strike="noStrike" dirty="0" err="1">
                <a:effectLst/>
                <a:latin typeface="Georgia"/>
                <a:cs typeface="Poppins"/>
              </a:rPr>
              <a:t>anda</a:t>
            </a:r>
            <a:r>
              <a:rPr lang="en-US" sz="1000" u="none" strike="noStrike" dirty="0">
                <a:effectLst/>
                <a:latin typeface="Georgia"/>
                <a:cs typeface="Poppins"/>
              </a:rPr>
              <a:t> </a:t>
            </a:r>
            <a:r>
              <a:rPr lang="en-US" sz="1000" u="none" strike="noStrike" dirty="0" err="1">
                <a:effectLst/>
                <a:latin typeface="Georgia"/>
                <a:cs typeface="Poppins"/>
              </a:rPr>
              <a:t>birinci</a:t>
            </a:r>
            <a:r>
              <a:rPr lang="en-US" sz="1000" u="none" strike="noStrike" dirty="0">
                <a:effectLst/>
                <a:latin typeface="Georgia"/>
                <a:cs typeface="Poppins"/>
              </a:rPr>
              <a:t> </a:t>
            </a:r>
            <a:r>
              <a:rPr lang="en-US" sz="1000" u="none" strike="noStrike" dirty="0" err="1">
                <a:effectLst/>
                <a:latin typeface="Georgia"/>
                <a:cs typeface="Poppins"/>
              </a:rPr>
              <a:t>taraf</a:t>
            </a:r>
            <a:r>
              <a:rPr lang="en-US" sz="1000" u="none" strike="noStrike" dirty="0">
                <a:effectLst/>
                <a:latin typeface="Georgia"/>
                <a:cs typeface="Poppins"/>
              </a:rPr>
              <a:t> </a:t>
            </a:r>
            <a:r>
              <a:rPr lang="en-US" sz="1000" u="none" strike="noStrike" dirty="0" err="1">
                <a:effectLst/>
                <a:latin typeface="Georgia"/>
                <a:cs typeface="Poppins"/>
              </a:rPr>
              <a:t>verilerinden</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hedefleme</a:t>
            </a:r>
            <a:r>
              <a:rPr lang="en-US" sz="1000" u="none" strike="noStrike" dirty="0">
                <a:effectLst/>
                <a:latin typeface="Georgia"/>
                <a:cs typeface="Poppins"/>
              </a:rPr>
              <a:t> </a:t>
            </a:r>
            <a:r>
              <a:rPr lang="en-US" sz="1000" u="none" strike="noStrike" dirty="0" err="1">
                <a:effectLst/>
                <a:latin typeface="Georgia"/>
                <a:cs typeface="Poppins"/>
              </a:rPr>
              <a:t>yeteneklerinden</a:t>
            </a:r>
            <a:r>
              <a:rPr lang="en-US" sz="1000" u="none" strike="noStrike" dirty="0">
                <a:effectLst/>
                <a:latin typeface="Georgia"/>
                <a:cs typeface="Poppins"/>
              </a:rPr>
              <a:t> </a:t>
            </a:r>
            <a:r>
              <a:rPr lang="en-US" sz="1000" u="none" strike="noStrike" dirty="0" err="1">
                <a:effectLst/>
                <a:latin typeface="Georgia"/>
                <a:cs typeface="Poppins"/>
              </a:rPr>
              <a:t>faydalanıyor</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err="1">
                <a:effectLst/>
                <a:latin typeface="Georgia"/>
                <a:cs typeface="Poppins"/>
              </a:rPr>
              <a:t>Dünya</a:t>
            </a:r>
            <a:r>
              <a:rPr lang="en-US" sz="1000" u="none" strike="noStrike" dirty="0">
                <a:effectLst/>
                <a:latin typeface="Georgia"/>
                <a:cs typeface="Poppins"/>
              </a:rPr>
              <a:t> </a:t>
            </a:r>
            <a:r>
              <a:rPr lang="en-US" sz="1000" u="none" strike="noStrike" dirty="0" err="1">
                <a:effectLst/>
                <a:latin typeface="Georgia"/>
                <a:cs typeface="Poppins"/>
              </a:rPr>
              <a:t>çapında</a:t>
            </a:r>
            <a:r>
              <a:rPr lang="en-US" sz="1000" u="none" strike="noStrike" dirty="0">
                <a:effectLst/>
                <a:latin typeface="Georgia"/>
                <a:cs typeface="Poppins"/>
              </a:rPr>
              <a:t> </a:t>
            </a:r>
            <a:r>
              <a:rPr lang="en-US" sz="1000" u="none" strike="noStrike" dirty="0" err="1">
                <a:effectLst/>
                <a:latin typeface="Georgia"/>
                <a:cs typeface="Poppins"/>
              </a:rPr>
              <a:t>veri</a:t>
            </a:r>
            <a:r>
              <a:rPr lang="en-US" sz="1000" u="none" strike="noStrike" dirty="0">
                <a:effectLst/>
                <a:latin typeface="Georgia"/>
                <a:cs typeface="Poppins"/>
              </a:rPr>
              <a:t> </a:t>
            </a:r>
            <a:r>
              <a:rPr lang="en-US" sz="1000" u="none" strike="noStrike" dirty="0" err="1">
                <a:effectLst/>
                <a:latin typeface="Georgia"/>
                <a:cs typeface="Poppins"/>
              </a:rPr>
              <a:t>gizliliği</a:t>
            </a:r>
            <a:r>
              <a:rPr lang="en-US" sz="1000" u="none" strike="noStrike" dirty="0">
                <a:effectLst/>
                <a:latin typeface="Georgia"/>
                <a:cs typeface="Poppins"/>
              </a:rPr>
              <a:t> </a:t>
            </a:r>
            <a:r>
              <a:rPr lang="en-US" sz="1000" u="none" strike="noStrike" dirty="0" err="1">
                <a:effectLst/>
                <a:latin typeface="Georgia"/>
                <a:cs typeface="Poppins"/>
              </a:rPr>
              <a:t>endişeleri</a:t>
            </a:r>
            <a:r>
              <a:rPr lang="en-US" sz="1000" u="none" strike="noStrike" dirty="0">
                <a:effectLst/>
                <a:latin typeface="Georgia"/>
                <a:cs typeface="Poppins"/>
              </a:rPr>
              <a:t> ve </a:t>
            </a:r>
            <a:r>
              <a:rPr lang="en-US" sz="1000" u="none" strike="noStrike" dirty="0" err="1">
                <a:effectLst/>
                <a:latin typeface="Georgia"/>
                <a:cs typeface="Poppins"/>
              </a:rPr>
              <a:t>üçüncü</a:t>
            </a:r>
            <a:r>
              <a:rPr lang="en-US" sz="1000" u="none" strike="noStrike" dirty="0">
                <a:effectLst/>
                <a:latin typeface="Georgia"/>
                <a:cs typeface="Poppins"/>
              </a:rPr>
              <a:t> </a:t>
            </a:r>
            <a:r>
              <a:rPr lang="en-US" sz="1000" u="none" strike="noStrike" dirty="0" err="1">
                <a:effectLst/>
                <a:latin typeface="Georgia"/>
                <a:cs typeface="Poppins"/>
              </a:rPr>
              <a:t>taraf</a:t>
            </a:r>
            <a:r>
              <a:rPr lang="en-US" sz="1000" u="none" strike="noStrike" dirty="0">
                <a:effectLst/>
                <a:latin typeface="Georgia"/>
                <a:cs typeface="Poppins"/>
              </a:rPr>
              <a:t> </a:t>
            </a:r>
            <a:r>
              <a:rPr lang="en-US" sz="1000" u="none" strike="noStrike" dirty="0" err="1">
                <a:effectLst/>
                <a:latin typeface="Georgia"/>
                <a:cs typeface="Poppins"/>
              </a:rPr>
              <a:t>çerezlerinin</a:t>
            </a:r>
            <a:r>
              <a:rPr lang="en-US" sz="1000" u="none" strike="noStrike" dirty="0">
                <a:effectLst/>
                <a:latin typeface="Georgia"/>
                <a:cs typeface="Poppins"/>
              </a:rPr>
              <a:t> </a:t>
            </a:r>
            <a:r>
              <a:rPr lang="en-US" sz="1000" u="none" strike="noStrike" dirty="0" err="1">
                <a:effectLst/>
                <a:latin typeface="Georgia"/>
                <a:cs typeface="Poppins"/>
              </a:rPr>
              <a:t>kullanımdan</a:t>
            </a:r>
            <a:r>
              <a:rPr lang="en-US" sz="1000" u="none" strike="noStrike" dirty="0">
                <a:effectLst/>
                <a:latin typeface="Georgia"/>
                <a:cs typeface="Poppins"/>
              </a:rPr>
              <a:t> </a:t>
            </a:r>
            <a:r>
              <a:rPr lang="en-US" sz="1000" u="none" strike="noStrike" dirty="0" err="1">
                <a:effectLst/>
                <a:latin typeface="Georgia"/>
                <a:cs typeface="Poppins"/>
              </a:rPr>
              <a:t>kaldırılması</a:t>
            </a:r>
            <a:br>
              <a:rPr lang="en-US" sz="1000" u="none" strike="noStrike" dirty="0">
                <a:effectLst/>
                <a:latin typeface="Georgia"/>
                <a:cs typeface="Poppins"/>
              </a:rPr>
            </a:br>
            <a:r>
              <a:rPr lang="en-US" sz="1000" u="none" strike="noStrike" dirty="0" err="1">
                <a:effectLst/>
                <a:latin typeface="Georgia"/>
                <a:cs typeface="Poppins"/>
              </a:rPr>
              <a:t>Yakın</a:t>
            </a:r>
            <a:r>
              <a:rPr lang="en-US" sz="1000" u="none" strike="noStrike" dirty="0">
                <a:effectLst/>
                <a:latin typeface="Georgia"/>
                <a:cs typeface="Poppins"/>
              </a:rPr>
              <a:t> </a:t>
            </a:r>
            <a:r>
              <a:rPr lang="en-US" sz="1000" u="none" strike="noStrike" dirty="0" err="1">
                <a:effectLst/>
                <a:latin typeface="Georgia"/>
                <a:cs typeface="Poppins"/>
              </a:rPr>
              <a:t>vadede</a:t>
            </a:r>
            <a:r>
              <a:rPr lang="en-US" sz="1000" u="none" strike="noStrike" dirty="0">
                <a:effectLst/>
                <a:latin typeface="Georgia"/>
                <a:cs typeface="Poppins"/>
              </a:rPr>
              <a:t>, </a:t>
            </a:r>
            <a:r>
              <a:rPr lang="en-US" sz="1000" u="none" strike="noStrike" dirty="0" err="1">
                <a:effectLst/>
                <a:latin typeface="Georgia"/>
                <a:cs typeface="Poppins"/>
              </a:rPr>
              <a:t>oturum</a:t>
            </a:r>
            <a:r>
              <a:rPr lang="en-US" sz="1000" u="none" strike="noStrike" dirty="0">
                <a:effectLst/>
                <a:latin typeface="Georgia"/>
                <a:cs typeface="Poppins"/>
              </a:rPr>
              <a:t> </a:t>
            </a:r>
            <a:r>
              <a:rPr lang="en-US" sz="1000" u="none" strike="noStrike" dirty="0" err="1">
                <a:effectLst/>
                <a:latin typeface="Georgia"/>
                <a:cs typeface="Poppins"/>
              </a:rPr>
              <a:t>açılmış</a:t>
            </a:r>
            <a:r>
              <a:rPr lang="en-US" sz="1000" u="none" strike="noStrike" dirty="0">
                <a:effectLst/>
                <a:latin typeface="Georgia"/>
                <a:cs typeface="Poppins"/>
              </a:rPr>
              <a:t> </a:t>
            </a:r>
            <a:r>
              <a:rPr lang="en-US" sz="1000" u="none" strike="noStrike" dirty="0" err="1">
                <a:effectLst/>
                <a:latin typeface="Georgia"/>
                <a:cs typeface="Poppins"/>
              </a:rPr>
              <a:t>ortamların</a:t>
            </a:r>
            <a:r>
              <a:rPr lang="en-US" sz="1000" u="none" strike="noStrike" dirty="0">
                <a:effectLst/>
                <a:latin typeface="Georgia"/>
                <a:cs typeface="Poppins"/>
              </a:rPr>
              <a:t> </a:t>
            </a:r>
            <a:r>
              <a:rPr lang="en-US" sz="1000" u="none" strike="noStrike" dirty="0" err="1">
                <a:effectLst/>
                <a:latin typeface="Georgia"/>
                <a:cs typeface="Poppins"/>
              </a:rPr>
              <a:t>adreslenebilirliği</a:t>
            </a:r>
            <a:r>
              <a:rPr lang="en-US" sz="1000" u="none" strike="noStrike" dirty="0">
                <a:effectLst/>
                <a:latin typeface="Georgia"/>
                <a:cs typeface="Poppins"/>
              </a:rPr>
              <a:t> ve </a:t>
            </a:r>
            <a:r>
              <a:rPr lang="en-US" sz="1000" u="none" strike="noStrike" dirty="0" err="1">
                <a:effectLst/>
                <a:latin typeface="Georgia"/>
                <a:cs typeface="Poppins"/>
              </a:rPr>
              <a:t>performansı</a:t>
            </a:r>
            <a:r>
              <a:rPr lang="en-US" sz="1000" u="none" strike="noStrike" dirty="0">
                <a:effectLst/>
                <a:latin typeface="Georgia"/>
                <a:cs typeface="Poppins"/>
              </a:rPr>
              <a:t> </a:t>
            </a:r>
            <a:r>
              <a:rPr lang="en-US" sz="1000" u="none" strike="noStrike" dirty="0" err="1">
                <a:effectLst/>
                <a:latin typeface="Georgia"/>
                <a:cs typeface="Poppins"/>
              </a:rPr>
              <a:t>en</a:t>
            </a:r>
            <a:r>
              <a:rPr lang="en-US" sz="1000" u="none" strike="noStrike" dirty="0">
                <a:effectLst/>
                <a:latin typeface="Georgia"/>
                <a:cs typeface="Poppins"/>
              </a:rPr>
              <a:t> </a:t>
            </a:r>
            <a:r>
              <a:rPr lang="en-US" sz="1000" u="none" strike="noStrike" dirty="0" err="1">
                <a:effectLst/>
                <a:latin typeface="Georgia"/>
                <a:cs typeface="Poppins"/>
              </a:rPr>
              <a:t>üst</a:t>
            </a:r>
            <a:r>
              <a:rPr lang="en-US" sz="1000" u="none" strike="noStrike" dirty="0">
                <a:effectLst/>
                <a:latin typeface="Georgia"/>
                <a:cs typeface="Poppins"/>
              </a:rPr>
              <a:t> </a:t>
            </a:r>
            <a:r>
              <a:rPr lang="en-US" sz="1000" u="none" strike="noStrike" dirty="0" err="1">
                <a:effectLst/>
                <a:latin typeface="Georgia"/>
                <a:cs typeface="Poppins"/>
              </a:rPr>
              <a:t>düzeye</a:t>
            </a:r>
            <a:r>
              <a:rPr lang="en-US" sz="1000" u="none" strike="noStrike" dirty="0">
                <a:effectLst/>
                <a:latin typeface="Georgia"/>
                <a:cs typeface="Poppins"/>
              </a:rPr>
              <a:t> </a:t>
            </a:r>
            <a:r>
              <a:rPr lang="en-US" sz="1000" u="none" strike="noStrike" dirty="0" err="1">
                <a:effectLst/>
                <a:latin typeface="Georgia"/>
                <a:cs typeface="Poppins"/>
              </a:rPr>
              <a:t>çıkarmak</a:t>
            </a:r>
            <a:r>
              <a:rPr lang="en-US" sz="1000" u="none" strike="noStrike" dirty="0">
                <a:effectLst/>
                <a:latin typeface="Georgia"/>
                <a:cs typeface="Poppins"/>
              </a:rPr>
              <a:t> </a:t>
            </a:r>
            <a:r>
              <a:rPr lang="en-US" sz="1000" u="none" strike="noStrike" dirty="0" err="1">
                <a:effectLst/>
                <a:latin typeface="Georgia"/>
                <a:cs typeface="Poppins"/>
              </a:rPr>
              <a:t>isteyen</a:t>
            </a:r>
            <a:r>
              <a:rPr lang="en-US" sz="1000" u="none" strike="noStrike" dirty="0">
                <a:effectLst/>
                <a:latin typeface="Georgia"/>
                <a:cs typeface="Poppins"/>
              </a:rPr>
              <a:t> </a:t>
            </a:r>
            <a:r>
              <a:rPr lang="en-US" sz="1000" u="none" strike="noStrike" dirty="0" err="1">
                <a:effectLst/>
                <a:latin typeface="Georgia"/>
                <a:cs typeface="Poppins"/>
              </a:rPr>
              <a:t>reklamverenler</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cazip</a:t>
            </a:r>
            <a:r>
              <a:rPr lang="en-US" sz="1000" u="none" strike="noStrike" dirty="0">
                <a:effectLst/>
                <a:latin typeface="Georgia"/>
                <a:cs typeface="Poppins"/>
              </a:rPr>
              <a:t> </a:t>
            </a:r>
            <a:r>
              <a:rPr lang="en-US" sz="1000" u="none" strike="noStrike" dirty="0" err="1">
                <a:effectLst/>
                <a:latin typeface="Georgia"/>
                <a:cs typeface="Poppins"/>
              </a:rPr>
              <a:t>olmaya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etmesi</a:t>
            </a:r>
            <a:r>
              <a:rPr lang="en-US" sz="1000" u="none" strike="noStrike" dirty="0">
                <a:effectLst/>
                <a:latin typeface="Georgia"/>
                <a:cs typeface="Poppins"/>
              </a:rPr>
              <a:t> </a:t>
            </a:r>
            <a:r>
              <a:rPr lang="en-US" sz="1000" u="none" strike="noStrike" dirty="0" err="1">
                <a:effectLst/>
                <a:latin typeface="Georgia"/>
                <a:cs typeface="Poppins"/>
              </a:rPr>
              <a:t>bekl</a:t>
            </a:r>
            <a:r>
              <a:rPr lang="tr-TR" sz="1000" u="none" strike="noStrike" dirty="0">
                <a:effectLst/>
                <a:latin typeface="Georgia"/>
                <a:cs typeface="Poppins"/>
              </a:rPr>
              <a:t>eniyor</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err="1">
                <a:effectLst/>
                <a:latin typeface="Georgia"/>
                <a:cs typeface="Poppins"/>
              </a:rPr>
              <a:t>Özellikle</a:t>
            </a:r>
            <a:r>
              <a:rPr lang="en-US" sz="1000" u="none" strike="noStrike" dirty="0">
                <a:effectLst/>
                <a:latin typeface="Georgia"/>
                <a:cs typeface="Poppins"/>
              </a:rPr>
              <a:t> </a:t>
            </a:r>
            <a:r>
              <a:rPr lang="en-US" sz="1000" u="none" strike="noStrike" dirty="0" err="1">
                <a:effectLst/>
                <a:latin typeface="Georgia"/>
                <a:cs typeface="Poppins"/>
              </a:rPr>
              <a:t>ticaret</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perakende</a:t>
            </a:r>
            <a:r>
              <a:rPr lang="en-US" sz="1000" u="none" strike="noStrike" dirty="0">
                <a:effectLst/>
                <a:latin typeface="Georgia"/>
                <a:cs typeface="Poppins"/>
              </a:rPr>
              <a:t> </a:t>
            </a:r>
            <a:r>
              <a:rPr lang="en-US" sz="1000" u="none" strike="noStrike" dirty="0" err="1">
                <a:effectLst/>
                <a:latin typeface="Georgia"/>
                <a:cs typeface="Poppins"/>
              </a:rPr>
              <a:t>medya</a:t>
            </a:r>
            <a:r>
              <a:rPr lang="en-US" sz="1000" u="none" strike="noStrike" dirty="0">
                <a:effectLst/>
                <a:latin typeface="Georgia"/>
                <a:cs typeface="Poppins"/>
              </a:rPr>
              <a:t> </a:t>
            </a:r>
            <a:r>
              <a:rPr lang="en-US" sz="1000" u="none" strike="noStrike" dirty="0" err="1">
                <a:effectLst/>
                <a:latin typeface="Georgia"/>
                <a:cs typeface="Poppins"/>
              </a:rPr>
              <a:t>platformları</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alışverişçi</a:t>
            </a:r>
            <a:r>
              <a:rPr lang="en-US" sz="1000" u="none" strike="noStrike" dirty="0">
                <a:effectLst/>
                <a:latin typeface="Georgia"/>
                <a:cs typeface="Poppins"/>
              </a:rPr>
              <a:t> </a:t>
            </a:r>
            <a:r>
              <a:rPr lang="en-US" sz="1000" u="none" strike="noStrike" dirty="0" err="1">
                <a:effectLst/>
                <a:latin typeface="Georgia"/>
                <a:cs typeface="Poppins"/>
              </a:rPr>
              <a:t>verileri</a:t>
            </a:r>
            <a:br>
              <a:rPr lang="en-US" sz="1000" u="none" strike="noStrike" dirty="0">
                <a:effectLst/>
                <a:latin typeface="Georgia"/>
                <a:cs typeface="Poppins"/>
              </a:rPr>
            </a:br>
            <a:r>
              <a:rPr lang="en-US" sz="1000" u="none" strike="noStrike" dirty="0" err="1">
                <a:effectLst/>
                <a:latin typeface="Georgia"/>
                <a:cs typeface="Poppins"/>
              </a:rPr>
              <a:t>yerinde</a:t>
            </a:r>
            <a:r>
              <a:rPr lang="en-US" sz="1000" u="none" strike="noStrike" dirty="0">
                <a:effectLst/>
                <a:latin typeface="Georgia"/>
                <a:cs typeface="Poppins"/>
              </a:rPr>
              <a:t> </a:t>
            </a:r>
            <a:r>
              <a:rPr lang="en-US" sz="1000" u="none" strike="noStrike" dirty="0" err="1">
                <a:effectLst/>
                <a:latin typeface="Georgia"/>
                <a:cs typeface="Poppins"/>
              </a:rPr>
              <a:t>veya</a:t>
            </a:r>
            <a:r>
              <a:rPr lang="en-US" sz="1000" u="none" strike="noStrike" dirty="0">
                <a:effectLst/>
                <a:latin typeface="Georgia"/>
                <a:cs typeface="Poppins"/>
              </a:rPr>
              <a:t> </a:t>
            </a:r>
            <a:r>
              <a:rPr lang="en-US" sz="1000" u="none" strike="noStrike" dirty="0" err="1">
                <a:effectLst/>
                <a:latin typeface="Georgia"/>
                <a:cs typeface="Poppins"/>
              </a:rPr>
              <a:t>dışında</a:t>
            </a:r>
            <a:r>
              <a:rPr lang="en-US" sz="1000" u="none" strike="noStrike" dirty="0">
                <a:effectLst/>
                <a:latin typeface="Georgia"/>
                <a:cs typeface="Poppins"/>
              </a:rPr>
              <a:t> video </a:t>
            </a:r>
            <a:r>
              <a:rPr lang="en-US" sz="1000" u="none" strike="noStrike" dirty="0" err="1">
                <a:effectLst/>
                <a:latin typeface="Georgia"/>
                <a:cs typeface="Poppins"/>
              </a:rPr>
              <a:t>içeriğiyle</a:t>
            </a:r>
            <a:r>
              <a:rPr lang="en-US" sz="1000" u="none" strike="noStrike" dirty="0">
                <a:effectLst/>
                <a:latin typeface="Georgia"/>
                <a:cs typeface="Poppins"/>
              </a:rPr>
              <a:t> </a:t>
            </a:r>
            <a:r>
              <a:rPr lang="en-US" sz="1000" u="none" strike="noStrike" dirty="0" err="1">
                <a:effectLst/>
                <a:latin typeface="Georgia"/>
                <a:cs typeface="Poppins"/>
              </a:rPr>
              <a:t>bağlantılı</a:t>
            </a:r>
            <a:r>
              <a:rPr lang="en-US" sz="1000" u="none" strike="noStrike" dirty="0">
                <a:effectLst/>
                <a:latin typeface="Georgia"/>
                <a:cs typeface="Poppins"/>
              </a:rPr>
              <a:t> </a:t>
            </a:r>
            <a:r>
              <a:rPr lang="en-US" sz="1000" u="none" strike="noStrike" dirty="0" err="1">
                <a:effectLst/>
                <a:latin typeface="Georgia"/>
                <a:cs typeface="Poppins"/>
              </a:rPr>
              <a:t>olarak</a:t>
            </a:r>
            <a:r>
              <a:rPr lang="en-US" sz="1000" u="none" strike="noStrike" dirty="0">
                <a:effectLst/>
                <a:latin typeface="Georgia"/>
                <a:cs typeface="Poppins"/>
              </a:rPr>
              <a:t> </a:t>
            </a:r>
            <a:r>
              <a:rPr lang="en-US" sz="1000" u="none" strike="noStrike" dirty="0" err="1">
                <a:effectLst/>
                <a:latin typeface="Georgia"/>
                <a:cs typeface="Poppins"/>
              </a:rPr>
              <a:t>giderek</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fazla</a:t>
            </a:r>
            <a:r>
              <a:rPr lang="en-US" sz="1000" u="none" strike="noStrike" dirty="0">
                <a:effectLst/>
                <a:latin typeface="Georgia"/>
                <a:cs typeface="Poppins"/>
              </a:rPr>
              <a:t> </a:t>
            </a:r>
            <a:r>
              <a:rPr lang="en-US" sz="1000" u="none" strike="noStrike" dirty="0" err="1">
                <a:effectLst/>
                <a:latin typeface="Georgia"/>
                <a:cs typeface="Poppins"/>
              </a:rPr>
              <a:t>uygulanıyor</a:t>
            </a:r>
            <a:r>
              <a:rPr lang="en-US" sz="1000" u="none" strike="noStrike" dirty="0">
                <a:effectLst/>
                <a:latin typeface="Georgia"/>
                <a:cs typeface="Poppins"/>
              </a:rPr>
              <a:t>. </a:t>
            </a:r>
            <a:r>
              <a:rPr lang="en-US" sz="1000" u="none" strike="noStrike" dirty="0" err="1">
                <a:effectLst/>
                <a:latin typeface="Georgia"/>
                <a:cs typeface="Poppins"/>
              </a:rPr>
              <a:t>Çin'de</a:t>
            </a:r>
            <a:r>
              <a:rPr lang="en-US" sz="1000" u="none" strike="noStrike" dirty="0">
                <a:effectLst/>
                <a:latin typeface="Georgia"/>
                <a:cs typeface="Poppins"/>
              </a:rPr>
              <a:t> </a:t>
            </a:r>
            <a:r>
              <a:rPr lang="en-US" sz="1000" u="none" strike="noStrike" dirty="0" err="1">
                <a:effectLst/>
                <a:latin typeface="Georgia"/>
                <a:cs typeface="Poppins"/>
              </a:rPr>
              <a:t>Douyin</a:t>
            </a:r>
            <a:r>
              <a:rPr lang="en-US" sz="1000" u="none" strike="noStrike" dirty="0">
                <a:effectLst/>
                <a:latin typeface="Georgia"/>
                <a:cs typeface="Poppins"/>
              </a:rPr>
              <a:t> (</a:t>
            </a:r>
            <a:r>
              <a:rPr lang="en-US" sz="1000" u="none" strike="noStrike" dirty="0" err="1">
                <a:effectLst/>
                <a:latin typeface="Georgia"/>
                <a:cs typeface="Poppins"/>
              </a:rPr>
              <a:t>TikTok'un</a:t>
            </a:r>
            <a:r>
              <a:rPr lang="en-US" sz="1000" u="none" strike="noStrike" dirty="0">
                <a:effectLst/>
                <a:latin typeface="Georgia"/>
                <a:cs typeface="Poppins"/>
              </a:rPr>
              <a:t> ana </a:t>
            </a:r>
            <a:r>
              <a:rPr lang="en-US" sz="1000" u="none" strike="noStrike" dirty="0" err="1">
                <a:effectLst/>
                <a:latin typeface="Georgia"/>
                <a:cs typeface="Poppins"/>
              </a:rPr>
              <a:t>şirketi</a:t>
            </a:r>
            <a:r>
              <a:rPr lang="en-US" sz="1000" u="none" strike="noStrike" dirty="0">
                <a:effectLst/>
                <a:latin typeface="Georgia"/>
                <a:cs typeface="Poppins"/>
              </a:rPr>
              <a:t> </a:t>
            </a:r>
            <a:r>
              <a:rPr lang="en-US" sz="1000" dirty="0" err="1">
                <a:latin typeface="Georgia"/>
                <a:cs typeface="Poppins"/>
              </a:rPr>
              <a:t>ByteDance'a</a:t>
            </a:r>
            <a:r>
              <a:rPr lang="en-US" sz="1000" dirty="0">
                <a:latin typeface="Georgia"/>
                <a:cs typeface="Poppins"/>
              </a:rPr>
              <a:t> </a:t>
            </a:r>
            <a:r>
              <a:rPr lang="en-US" sz="1000" u="none" strike="noStrike" dirty="0" err="1">
                <a:effectLst/>
                <a:latin typeface="Georgia"/>
                <a:cs typeface="Poppins"/>
              </a:rPr>
              <a:t>ait</a:t>
            </a:r>
            <a:r>
              <a:rPr lang="en-US" sz="1000" u="none" strike="noStrike" dirty="0">
                <a:effectLst/>
                <a:latin typeface="Georgia"/>
                <a:cs typeface="Poppins"/>
              </a:rPr>
              <a:t> </a:t>
            </a:r>
            <a:r>
              <a:rPr lang="en-US" sz="1000" u="none" strike="noStrike" dirty="0" err="1">
                <a:effectLst/>
                <a:latin typeface="Georgia"/>
                <a:cs typeface="Poppins"/>
              </a:rPr>
              <a:t>kısa</a:t>
            </a:r>
            <a:r>
              <a:rPr lang="en-US" sz="1000" u="none" strike="noStrike" dirty="0">
                <a:effectLst/>
                <a:latin typeface="Georgia"/>
                <a:cs typeface="Poppins"/>
              </a:rPr>
              <a:t> video </a:t>
            </a:r>
            <a:r>
              <a:rPr lang="en-US" sz="1000" u="none" strike="noStrike" dirty="0" err="1">
                <a:effectLst/>
                <a:latin typeface="Georgia"/>
                <a:cs typeface="Poppins"/>
              </a:rPr>
              <a:t>platformu</a:t>
            </a:r>
            <a:r>
              <a:rPr lang="en-US" sz="1000" u="none" strike="noStrike" dirty="0">
                <a:effectLst/>
                <a:latin typeface="Georgia"/>
                <a:cs typeface="Poppins"/>
              </a:rPr>
              <a:t>) </a:t>
            </a:r>
            <a:r>
              <a:rPr lang="en-US" sz="1000" u="none" strike="noStrike" dirty="0" err="1">
                <a:effectLst/>
                <a:latin typeface="Georgia"/>
                <a:cs typeface="Poppins"/>
              </a:rPr>
              <a:t>Alibaba'nın</a:t>
            </a:r>
            <a:r>
              <a:rPr lang="en-US" sz="1000" u="none" strike="noStrike" dirty="0">
                <a:effectLst/>
                <a:latin typeface="Georgia"/>
                <a:cs typeface="Poppins"/>
              </a:rPr>
              <a:t> </a:t>
            </a:r>
            <a:r>
              <a:rPr lang="en-US" sz="1000" u="none" strike="noStrike" dirty="0" err="1">
                <a:effectLst/>
                <a:latin typeface="Georgia"/>
                <a:cs typeface="Poppins"/>
              </a:rPr>
              <a:t>yemek</a:t>
            </a:r>
            <a:r>
              <a:rPr lang="en-US" sz="1000" u="none" strike="noStrike" dirty="0">
                <a:effectLst/>
                <a:latin typeface="Georgia"/>
                <a:cs typeface="Poppins"/>
              </a:rPr>
              <a:t> </a:t>
            </a:r>
            <a:r>
              <a:rPr lang="en-US" sz="1000" u="none" strike="noStrike" dirty="0" err="1">
                <a:effectLst/>
                <a:latin typeface="Georgia"/>
                <a:cs typeface="Poppins"/>
              </a:rPr>
              <a:t>dağıtım</a:t>
            </a:r>
            <a:r>
              <a:rPr lang="en-US" sz="1000" u="none" strike="noStrike" dirty="0">
                <a:effectLst/>
                <a:latin typeface="Georgia"/>
                <a:cs typeface="Poppins"/>
              </a:rPr>
              <a:t> </a:t>
            </a:r>
            <a:r>
              <a:rPr lang="en-US" sz="1000" u="none" strike="noStrike" dirty="0" err="1">
                <a:effectLst/>
                <a:latin typeface="Georgia"/>
                <a:cs typeface="Poppins"/>
              </a:rPr>
              <a:t>şirketiyle</a:t>
            </a:r>
            <a:r>
              <a:rPr lang="en-US" sz="1000" u="none" strike="noStrike" dirty="0">
                <a:effectLst/>
                <a:latin typeface="Georgia"/>
                <a:cs typeface="Poppins"/>
              </a:rPr>
              <a:t> </a:t>
            </a:r>
            <a:r>
              <a:rPr lang="en-US" sz="1000" u="none" strike="noStrike" dirty="0" err="1">
                <a:effectLst/>
                <a:latin typeface="Georgia"/>
                <a:cs typeface="Poppins"/>
              </a:rPr>
              <a:t>ortaklık</a:t>
            </a:r>
            <a:r>
              <a:rPr lang="en-US" sz="1000" u="none" strike="noStrike" dirty="0">
                <a:effectLst/>
                <a:latin typeface="Georgia"/>
                <a:cs typeface="Poppins"/>
              </a:rPr>
              <a:t> </a:t>
            </a:r>
            <a:r>
              <a:rPr lang="en-US" sz="1000" u="none" strike="noStrike" dirty="0" err="1">
                <a:effectLst/>
                <a:latin typeface="Georgia"/>
                <a:cs typeface="Poppins"/>
              </a:rPr>
              <a:t>kurdu</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a:effectLst/>
                <a:latin typeface="Georgia"/>
                <a:cs typeface="Poppins"/>
              </a:rPr>
              <a:t>ele.me </a:t>
            </a:r>
            <a:r>
              <a:rPr lang="en-US" sz="1000" u="none" strike="noStrike" dirty="0" err="1">
                <a:effectLst/>
                <a:latin typeface="Georgia"/>
                <a:cs typeface="Poppins"/>
              </a:rPr>
              <a:t>uygulaması</a:t>
            </a:r>
            <a:r>
              <a:rPr lang="en-US" sz="1000" u="none" strike="noStrike" dirty="0">
                <a:effectLst/>
                <a:latin typeface="Georgia"/>
                <a:cs typeface="Poppins"/>
              </a:rPr>
              <a:t> ve </a:t>
            </a:r>
            <a:r>
              <a:rPr lang="en-US" sz="1000" u="none" strike="noStrike" dirty="0" err="1">
                <a:effectLst/>
                <a:latin typeface="Georgia"/>
                <a:cs typeface="Poppins"/>
              </a:rPr>
              <a:t>ABD'de</a:t>
            </a:r>
            <a:r>
              <a:rPr lang="en-US" sz="1000" u="none" strike="noStrike" dirty="0">
                <a:effectLst/>
                <a:latin typeface="Georgia"/>
                <a:cs typeface="Poppins"/>
              </a:rPr>
              <a:t> Walmart </a:t>
            </a:r>
            <a:r>
              <a:rPr lang="en-US" sz="1000" u="none" strike="noStrike" dirty="0" err="1">
                <a:effectLst/>
                <a:latin typeface="Georgia"/>
                <a:cs typeface="Poppins"/>
              </a:rPr>
              <a:t>ile</a:t>
            </a:r>
            <a:r>
              <a:rPr lang="en-US" sz="1000" u="none" strike="noStrike" dirty="0">
                <a:effectLst/>
                <a:latin typeface="Georgia"/>
                <a:cs typeface="Poppins"/>
              </a:rPr>
              <a:t> </a:t>
            </a:r>
            <a:r>
              <a:rPr lang="en-US" sz="1000" u="none" strike="noStrike" dirty="0" err="1">
                <a:effectLst/>
                <a:latin typeface="Georgia"/>
                <a:cs typeface="Poppins"/>
              </a:rPr>
              <a:t>yapılan</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kampanya</a:t>
            </a:r>
            <a:br>
              <a:rPr lang="en-US" sz="1000" u="none" strike="noStrike" dirty="0">
                <a:effectLst/>
                <a:latin typeface="Georgia"/>
                <a:cs typeface="Poppins"/>
              </a:rPr>
            </a:br>
            <a:r>
              <a:rPr lang="en-US" sz="1000" u="none" strike="noStrike" dirty="0" err="1">
                <a:effectLst/>
                <a:latin typeface="Georgia"/>
                <a:cs typeface="Poppins"/>
              </a:rPr>
              <a:t>sadece</a:t>
            </a:r>
            <a:r>
              <a:rPr lang="en-US" sz="1000" u="none" strike="noStrike" dirty="0">
                <a:effectLst/>
                <a:latin typeface="Georgia"/>
                <a:cs typeface="Poppins"/>
              </a:rPr>
              <a:t> </a:t>
            </a:r>
            <a:r>
              <a:rPr lang="en-US" sz="1000" u="none" strike="noStrike" dirty="0" err="1">
                <a:effectLst/>
                <a:latin typeface="Georgia"/>
                <a:cs typeface="Poppins"/>
              </a:rPr>
              <a:t>yerinde</a:t>
            </a:r>
            <a:r>
              <a:rPr lang="en-US" sz="1000" u="none" strike="noStrike" dirty="0">
                <a:effectLst/>
                <a:latin typeface="Georgia"/>
                <a:cs typeface="Poppins"/>
              </a:rPr>
              <a:t> </a:t>
            </a:r>
            <a:r>
              <a:rPr lang="en-US" sz="1000" u="none" strike="noStrike" dirty="0" err="1">
                <a:effectLst/>
                <a:latin typeface="Georgia"/>
                <a:cs typeface="Poppins"/>
              </a:rPr>
              <a:t>veya</a:t>
            </a:r>
            <a:r>
              <a:rPr lang="en-US" sz="1000" u="none" strike="noStrike" dirty="0">
                <a:effectLst/>
                <a:latin typeface="Georgia"/>
                <a:cs typeface="Poppins"/>
              </a:rPr>
              <a:t> </a:t>
            </a:r>
            <a:r>
              <a:rPr lang="en-US" sz="1000" u="none" strike="noStrike" dirty="0" err="1">
                <a:effectLst/>
                <a:latin typeface="Georgia"/>
                <a:cs typeface="Poppins"/>
              </a:rPr>
              <a:t>mağazada</a:t>
            </a:r>
            <a:r>
              <a:rPr lang="en-US" sz="1000" u="none" strike="noStrike" dirty="0">
                <a:effectLst/>
                <a:latin typeface="Georgia"/>
                <a:cs typeface="Poppins"/>
              </a:rPr>
              <a:t> </a:t>
            </a:r>
            <a:r>
              <a:rPr lang="en-US" sz="1000" u="none" strike="noStrike" dirty="0" err="1">
                <a:effectLst/>
                <a:latin typeface="Georgia"/>
                <a:cs typeface="Poppins"/>
              </a:rPr>
              <a:t>değil</a:t>
            </a:r>
            <a:r>
              <a:rPr lang="en-US" sz="1000" u="none" strike="noStrike" dirty="0">
                <a:effectLst/>
                <a:latin typeface="Georgia"/>
                <a:cs typeface="Poppins"/>
              </a:rPr>
              <a:t>, </a:t>
            </a:r>
            <a:r>
              <a:rPr lang="en-US" sz="1000" u="none" strike="noStrike" dirty="0" err="1">
                <a:effectLst/>
                <a:latin typeface="Georgia"/>
                <a:cs typeface="Poppins"/>
              </a:rPr>
              <a:t>aynı</a:t>
            </a:r>
            <a:r>
              <a:rPr lang="en-US" sz="1000" u="none" strike="noStrike" dirty="0">
                <a:effectLst/>
                <a:latin typeface="Georgia"/>
                <a:cs typeface="Poppins"/>
              </a:rPr>
              <a:t> </a:t>
            </a:r>
            <a:r>
              <a:rPr lang="en-US" sz="1000" u="none" strike="noStrike" dirty="0" err="1">
                <a:effectLst/>
                <a:latin typeface="Georgia"/>
                <a:cs typeface="Poppins"/>
              </a:rPr>
              <a:t>zamanda</a:t>
            </a:r>
            <a:r>
              <a:rPr lang="en-US" sz="1000" u="none" strike="noStrike" dirty="0">
                <a:effectLst/>
                <a:latin typeface="Georgia"/>
                <a:cs typeface="Poppins"/>
              </a:rPr>
              <a:t> </a:t>
            </a:r>
            <a:r>
              <a:rPr lang="en-US" sz="1000" u="none" strike="noStrike" dirty="0" err="1">
                <a:effectLst/>
                <a:latin typeface="Georgia"/>
                <a:cs typeface="Poppins"/>
              </a:rPr>
              <a:t>Paramount'a</a:t>
            </a:r>
            <a:r>
              <a:rPr lang="en-US" sz="1000" u="none" strike="noStrike" dirty="0">
                <a:effectLst/>
                <a:latin typeface="Georgia"/>
                <a:cs typeface="Poppins"/>
              </a:rPr>
              <a:t> </a:t>
            </a:r>
            <a:r>
              <a:rPr lang="en-US" sz="1000" u="none" strike="noStrike" dirty="0" err="1">
                <a:effectLst/>
                <a:latin typeface="Georgia"/>
                <a:cs typeface="Poppins"/>
              </a:rPr>
              <a:t>ait</a:t>
            </a:r>
            <a:r>
              <a:rPr lang="en-US" sz="1000" u="none" strike="noStrike" dirty="0">
                <a:effectLst/>
                <a:latin typeface="Georgia"/>
                <a:cs typeface="Poppins"/>
              </a:rPr>
              <a:t> </a:t>
            </a:r>
            <a:r>
              <a:rPr lang="en-US" sz="1000" u="none" strike="noStrike" dirty="0" err="1">
                <a:effectLst/>
                <a:latin typeface="Georgia"/>
                <a:cs typeface="Poppins"/>
              </a:rPr>
              <a:t>PlutoTV’de</a:t>
            </a:r>
            <a:r>
              <a:rPr lang="en-US" sz="1000" u="none" strike="noStrike" dirty="0">
                <a:effectLst/>
                <a:latin typeface="Georgia"/>
                <a:cs typeface="Poppins"/>
              </a:rPr>
              <a:t> </a:t>
            </a:r>
            <a:r>
              <a:rPr lang="tr-TR" sz="1000" dirty="0">
                <a:latin typeface="Georgia"/>
                <a:cs typeface="Poppins"/>
              </a:rPr>
              <a:t>varlığını gösteriyor.</a:t>
            </a:r>
            <a:br>
              <a:rPr lang="en-US" sz="1000" u="none" strike="noStrike" dirty="0">
                <a:effectLst/>
                <a:latin typeface="Georgia"/>
                <a:cs typeface="Poppins"/>
              </a:rPr>
            </a:br>
            <a:endParaRPr lang="en-US" sz="1000" u="none" strike="noStrike" dirty="0">
              <a:effectLst/>
              <a:latin typeface="Georgia"/>
              <a:cs typeface="Poppins"/>
            </a:endParaRPr>
          </a:p>
          <a:p>
            <a:pPr marL="7620">
              <a:lnSpc>
                <a:spcPct val="113000"/>
              </a:lnSpc>
              <a:spcAft>
                <a:spcPts val="800"/>
              </a:spcAft>
              <a:defRPr/>
            </a:pPr>
            <a:endParaRPr lang="en-US" sz="1000" u="none" strike="noStrike" dirty="0">
              <a:effectLst/>
              <a:latin typeface="Georgia" panose="02040502050405020303" pitchFamily="18" charset="0"/>
            </a:endParaRPr>
          </a:p>
        </p:txBody>
      </p:sp>
      <p:sp>
        <p:nvSpPr>
          <p:cNvPr id="13" name="Text Placeholder 1">
            <a:extLst>
              <a:ext uri="{FF2B5EF4-FFF2-40B4-BE49-F238E27FC236}">
                <a16:creationId xmlns:a16="http://schemas.microsoft.com/office/drawing/2014/main" id="{7FC9C58D-9BDB-A57F-541F-3F669763FBE9}"/>
              </a:ext>
            </a:extLst>
          </p:cNvPr>
          <p:cNvSpPr txBox="1">
            <a:spLocks/>
          </p:cNvSpPr>
          <p:nvPr/>
        </p:nvSpPr>
        <p:spPr>
          <a:xfrm>
            <a:off x="-142226" y="5214672"/>
            <a:ext cx="1502267" cy="1714715"/>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938" marR="0" lvl="0" indent="0" algn="l" defTabSz="777240" rtl="0" eaLnBrk="1" fontAlgn="auto" latinLnBrk="0" hangingPunct="1">
              <a:lnSpc>
                <a:spcPct val="110000"/>
              </a:lnSpc>
              <a:spcBef>
                <a:spcPts val="0"/>
              </a:spcBef>
              <a:spcAft>
                <a:spcPts val="600"/>
              </a:spcAft>
              <a:buClrTx/>
              <a:buSzPts val="1100"/>
              <a:buFont typeface="Arial" panose="020B0604020202020204" pitchFamily="34" charset="0"/>
              <a:buNone/>
              <a:tabLst/>
              <a:defRPr/>
            </a:pPr>
            <a:r>
              <a:rPr kumimoji="0" lang="en-US" sz="18000" b="1" i="0" u="none" strike="noStrike" kern="1200" cap="none" spc="0" normalizeH="0" baseline="0" noProof="0" dirty="0">
                <a:ln>
                  <a:noFill/>
                </a:ln>
                <a:solidFill>
                  <a:schemeClr val="accent1">
                    <a:alpha val="14000"/>
                  </a:schemeClr>
                </a:solidFill>
                <a:effectLst/>
                <a:uLnTx/>
                <a:uFillTx/>
                <a:latin typeface="Georgia" panose="02040502050405020303"/>
                <a:cs typeface="Poppins" pitchFamily="2" charset="77"/>
                <a:sym typeface="Poppins"/>
              </a:rPr>
              <a:t>"</a:t>
            </a:r>
          </a:p>
        </p:txBody>
      </p:sp>
      <p:sp>
        <p:nvSpPr>
          <p:cNvPr id="3" name="Rounded Rectangle 2">
            <a:extLst>
              <a:ext uri="{FF2B5EF4-FFF2-40B4-BE49-F238E27FC236}">
                <a16:creationId xmlns:a16="http://schemas.microsoft.com/office/drawing/2014/main" id="{A54019B6-ED3F-ECF2-2E46-C38AE996E780}"/>
              </a:ext>
            </a:extLst>
          </p:cNvPr>
          <p:cNvSpPr/>
          <p:nvPr/>
        </p:nvSpPr>
        <p:spPr>
          <a:xfrm rot="16200000">
            <a:off x="4175540" y="5550842"/>
            <a:ext cx="493197" cy="4761802"/>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787E5300-98C1-F9F2-ECCF-F1D860FDA842}"/>
              </a:ext>
            </a:extLst>
          </p:cNvPr>
          <p:cNvSpPr/>
          <p:nvPr/>
        </p:nvSpPr>
        <p:spPr>
          <a:xfrm rot="16200000">
            <a:off x="3565237" y="5326385"/>
            <a:ext cx="498922" cy="6202836"/>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5AFE82D9-C4B7-D052-2686-4BFD48EBC8B7}"/>
              </a:ext>
            </a:extLst>
          </p:cNvPr>
          <p:cNvSpPr/>
          <p:nvPr/>
        </p:nvSpPr>
        <p:spPr>
          <a:xfrm rot="16200000">
            <a:off x="3651596" y="5483347"/>
            <a:ext cx="493197" cy="6834011"/>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D89F3D55-0AE0-B3B2-E62E-10BCBE0940B0}"/>
              </a:ext>
            </a:extLst>
          </p:cNvPr>
          <p:cNvSpPr/>
          <p:nvPr/>
        </p:nvSpPr>
        <p:spPr>
          <a:xfrm rot="16200000">
            <a:off x="2634414" y="7289154"/>
            <a:ext cx="498921" cy="4214515"/>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EE8E49A7-C063-E511-7D05-98EF03466BDD}"/>
              </a:ext>
            </a:extLst>
          </p:cNvPr>
          <p:cNvGrpSpPr/>
          <p:nvPr/>
        </p:nvGrpSpPr>
        <p:grpSpPr>
          <a:xfrm>
            <a:off x="0" y="902369"/>
            <a:ext cx="7073462" cy="7877612"/>
            <a:chOff x="-5987842" y="433382"/>
            <a:chExt cx="7073462" cy="7877612"/>
          </a:xfrm>
        </p:grpSpPr>
        <p:cxnSp>
          <p:nvCxnSpPr>
            <p:cNvPr id="20" name="Straight Connector 19">
              <a:extLst>
                <a:ext uri="{FF2B5EF4-FFF2-40B4-BE49-F238E27FC236}">
                  <a16:creationId xmlns:a16="http://schemas.microsoft.com/office/drawing/2014/main" id="{3703C1A7-FD76-908A-EE8A-DC369E110BF5}"/>
                </a:ext>
              </a:extLst>
            </p:cNvPr>
            <p:cNvCxnSpPr>
              <a:cxnSpLocks/>
            </p:cNvCxnSpPr>
            <p:nvPr/>
          </p:nvCxnSpPr>
          <p:spPr>
            <a:xfrm>
              <a:off x="1071277" y="5511399"/>
              <a:ext cx="0" cy="2799595"/>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7003E16-D5FB-F6AF-96FF-0B56DD90865A}"/>
                </a:ext>
              </a:extLst>
            </p:cNvPr>
            <p:cNvCxnSpPr>
              <a:cxnSpLocks/>
            </p:cNvCxnSpPr>
            <p:nvPr/>
          </p:nvCxnSpPr>
          <p:spPr>
            <a:xfrm flipH="1">
              <a:off x="-628764" y="5523017"/>
              <a:ext cx="1714384"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62E1CC4-00C7-D58B-0649-FF08B3621BB4}"/>
                </a:ext>
              </a:extLst>
            </p:cNvPr>
            <p:cNvCxnSpPr>
              <a:cxnSpLocks/>
            </p:cNvCxnSpPr>
            <p:nvPr/>
          </p:nvCxnSpPr>
          <p:spPr>
            <a:xfrm>
              <a:off x="-629138" y="445413"/>
              <a:ext cx="0" cy="5086988"/>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25A6C84-C81A-F81E-6A71-50157C4B322F}"/>
                </a:ext>
              </a:extLst>
            </p:cNvPr>
            <p:cNvCxnSpPr>
              <a:cxnSpLocks/>
            </p:cNvCxnSpPr>
            <p:nvPr/>
          </p:nvCxnSpPr>
          <p:spPr>
            <a:xfrm flipH="1">
              <a:off x="-5987842" y="433382"/>
              <a:ext cx="5370653"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pic>
        <p:nvPicPr>
          <p:cNvPr id="32" name="Google Shape;429;p65" descr="GroupM_SingleColor_Logo_Navy_RGB.png">
            <a:extLst>
              <a:ext uri="{FF2B5EF4-FFF2-40B4-BE49-F238E27FC236}">
                <a16:creationId xmlns:a16="http://schemas.microsoft.com/office/drawing/2014/main" id="{34184CA0-9229-099D-28B9-53502CBA0534}"/>
              </a:ext>
            </a:extLst>
          </p:cNvPr>
          <p:cNvPicPr preferRelativeResize="0">
            <a:picLocks noChangeAspect="1"/>
          </p:cNvPicPr>
          <p:nvPr/>
        </p:nvPicPr>
        <p:blipFill rotWithShape="1">
          <a:blip r:embed="rId5"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10" name="Oval 9">
            <a:extLst>
              <a:ext uri="{FF2B5EF4-FFF2-40B4-BE49-F238E27FC236}">
                <a16:creationId xmlns:a16="http://schemas.microsoft.com/office/drawing/2014/main" id="{D929E001-4393-6C70-133E-693F66CB2D88}"/>
              </a:ext>
            </a:extLst>
          </p:cNvPr>
          <p:cNvSpPr/>
          <p:nvPr/>
        </p:nvSpPr>
        <p:spPr>
          <a:xfrm>
            <a:off x="6827778" y="8652808"/>
            <a:ext cx="480408" cy="4842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D38DC50-09E4-909B-47BC-7AD8EB750B41}"/>
              </a:ext>
            </a:extLst>
          </p:cNvPr>
          <p:cNvCxnSpPr>
            <a:cxnSpLocks/>
          </p:cNvCxnSpPr>
          <p:nvPr/>
        </p:nvCxnSpPr>
        <p:spPr>
          <a:xfrm flipH="1">
            <a:off x="5347702" y="3919603"/>
            <a:ext cx="1014739"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nvGrpSpPr>
          <p:cNvPr id="22" name="Google Shape;855;p72">
            <a:extLst>
              <a:ext uri="{FF2B5EF4-FFF2-40B4-BE49-F238E27FC236}">
                <a16:creationId xmlns:a16="http://schemas.microsoft.com/office/drawing/2014/main" id="{9E98BECC-8075-F829-7F4F-9B9C782FBFDA}"/>
              </a:ext>
            </a:extLst>
          </p:cNvPr>
          <p:cNvGrpSpPr/>
          <p:nvPr/>
        </p:nvGrpSpPr>
        <p:grpSpPr>
          <a:xfrm>
            <a:off x="6752883" y="3743704"/>
            <a:ext cx="306236" cy="350157"/>
            <a:chOff x="6372141" y="1544527"/>
            <a:chExt cx="389220" cy="445042"/>
          </a:xfrm>
          <a:solidFill>
            <a:schemeClr val="accent1"/>
          </a:solidFill>
        </p:grpSpPr>
        <p:sp>
          <p:nvSpPr>
            <p:cNvPr id="23" name="Google Shape;856;p72">
              <a:extLst>
                <a:ext uri="{FF2B5EF4-FFF2-40B4-BE49-F238E27FC236}">
                  <a16:creationId xmlns:a16="http://schemas.microsoft.com/office/drawing/2014/main" id="{2281FE22-57A4-3CDD-A3A5-0D87129B672B}"/>
                </a:ext>
              </a:extLst>
            </p:cNvPr>
            <p:cNvSpPr/>
            <p:nvPr/>
          </p:nvSpPr>
          <p:spPr>
            <a:xfrm>
              <a:off x="6469186" y="1650348"/>
              <a:ext cx="195144" cy="220859"/>
            </a:xfrm>
            <a:custGeom>
              <a:avLst/>
              <a:gdLst/>
              <a:ahLst/>
              <a:cxnLst/>
              <a:rect l="l" t="t" r="r" b="b"/>
              <a:pathLst>
                <a:path w="195144" h="220859" extrusionOk="0">
                  <a:moveTo>
                    <a:pt x="169163" y="64593"/>
                  </a:moveTo>
                  <a:lnTo>
                    <a:pt x="162000" y="64593"/>
                  </a:lnTo>
                  <a:cubicBezTo>
                    <a:pt x="157382" y="24442"/>
                    <a:pt x="133662" y="0"/>
                    <a:pt x="97565" y="0"/>
                  </a:cubicBezTo>
                  <a:cubicBezTo>
                    <a:pt x="61467" y="0"/>
                    <a:pt x="37747" y="24442"/>
                    <a:pt x="33145" y="64593"/>
                  </a:cubicBezTo>
                  <a:lnTo>
                    <a:pt x="25982" y="64593"/>
                  </a:lnTo>
                  <a:cubicBezTo>
                    <a:pt x="11656" y="64593"/>
                    <a:pt x="0" y="76248"/>
                    <a:pt x="0" y="90574"/>
                  </a:cubicBezTo>
                  <a:lnTo>
                    <a:pt x="0" y="194878"/>
                  </a:lnTo>
                  <a:cubicBezTo>
                    <a:pt x="0" y="209204"/>
                    <a:pt x="11656" y="220859"/>
                    <a:pt x="25982" y="220859"/>
                  </a:cubicBezTo>
                  <a:lnTo>
                    <a:pt x="169163" y="220859"/>
                  </a:lnTo>
                  <a:cubicBezTo>
                    <a:pt x="183489" y="220859"/>
                    <a:pt x="195145" y="209204"/>
                    <a:pt x="195145" y="194878"/>
                  </a:cubicBezTo>
                  <a:lnTo>
                    <a:pt x="195145" y="90574"/>
                  </a:lnTo>
                  <a:cubicBezTo>
                    <a:pt x="195145" y="76248"/>
                    <a:pt x="183489" y="64593"/>
                    <a:pt x="169163" y="64593"/>
                  </a:cubicBezTo>
                  <a:close/>
                  <a:moveTo>
                    <a:pt x="97565" y="27490"/>
                  </a:moveTo>
                  <a:cubicBezTo>
                    <a:pt x="123075" y="27490"/>
                    <a:pt x="131730" y="46858"/>
                    <a:pt x="134369" y="64593"/>
                  </a:cubicBezTo>
                  <a:lnTo>
                    <a:pt x="60744" y="64593"/>
                  </a:lnTo>
                  <a:cubicBezTo>
                    <a:pt x="63399" y="46858"/>
                    <a:pt x="72054" y="27490"/>
                    <a:pt x="97565" y="27490"/>
                  </a:cubicBezTo>
                  <a:close/>
                  <a:moveTo>
                    <a:pt x="167655" y="193370"/>
                  </a:moveTo>
                  <a:lnTo>
                    <a:pt x="27474" y="193370"/>
                  </a:lnTo>
                  <a:lnTo>
                    <a:pt x="27474" y="92082"/>
                  </a:lnTo>
                  <a:lnTo>
                    <a:pt x="167655" y="92082"/>
                  </a:lnTo>
                  <a:lnTo>
                    <a:pt x="167655" y="193370"/>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857;p72">
              <a:extLst>
                <a:ext uri="{FF2B5EF4-FFF2-40B4-BE49-F238E27FC236}">
                  <a16:creationId xmlns:a16="http://schemas.microsoft.com/office/drawing/2014/main" id="{7D552C05-F7FB-8702-C770-E347FCA20300}"/>
                </a:ext>
              </a:extLst>
            </p:cNvPr>
            <p:cNvSpPr/>
            <p:nvPr/>
          </p:nvSpPr>
          <p:spPr>
            <a:xfrm>
              <a:off x="6372141" y="1544527"/>
              <a:ext cx="389220" cy="445042"/>
            </a:xfrm>
            <a:custGeom>
              <a:avLst/>
              <a:gdLst/>
              <a:ahLst/>
              <a:cxnLst/>
              <a:rect l="l" t="t" r="r" b="b"/>
              <a:pathLst>
                <a:path w="389220" h="445042" extrusionOk="0">
                  <a:moveTo>
                    <a:pt x="389174" y="116141"/>
                  </a:moveTo>
                  <a:cubicBezTo>
                    <a:pt x="388719" y="89688"/>
                    <a:pt x="370780" y="68042"/>
                    <a:pt x="346526" y="64696"/>
                  </a:cubicBezTo>
                  <a:lnTo>
                    <a:pt x="307601" y="59308"/>
                  </a:lnTo>
                  <a:cubicBezTo>
                    <a:pt x="292222" y="57187"/>
                    <a:pt x="277456" y="52067"/>
                    <a:pt x="264843" y="44856"/>
                  </a:cubicBezTo>
                  <a:lnTo>
                    <a:pt x="208135" y="3999"/>
                  </a:lnTo>
                  <a:cubicBezTo>
                    <a:pt x="199794" y="-1389"/>
                    <a:pt x="189442" y="-1405"/>
                    <a:pt x="180520" y="4392"/>
                  </a:cubicBezTo>
                  <a:lnTo>
                    <a:pt x="125541" y="44087"/>
                  </a:lnTo>
                  <a:cubicBezTo>
                    <a:pt x="111780" y="52067"/>
                    <a:pt x="96999" y="57187"/>
                    <a:pt x="81636" y="59308"/>
                  </a:cubicBezTo>
                  <a:lnTo>
                    <a:pt x="42695" y="64680"/>
                  </a:lnTo>
                  <a:cubicBezTo>
                    <a:pt x="18441" y="68042"/>
                    <a:pt x="502" y="89688"/>
                    <a:pt x="47" y="116141"/>
                  </a:cubicBezTo>
                  <a:cubicBezTo>
                    <a:pt x="-299" y="136012"/>
                    <a:pt x="-880" y="312762"/>
                    <a:pt x="83710" y="398860"/>
                  </a:cubicBezTo>
                  <a:cubicBezTo>
                    <a:pt x="113822" y="429507"/>
                    <a:pt x="151146" y="445042"/>
                    <a:pt x="194611" y="445042"/>
                  </a:cubicBezTo>
                  <a:cubicBezTo>
                    <a:pt x="238075" y="445042"/>
                    <a:pt x="275383" y="429507"/>
                    <a:pt x="305511" y="398860"/>
                  </a:cubicBezTo>
                  <a:cubicBezTo>
                    <a:pt x="390101" y="312762"/>
                    <a:pt x="389520" y="136012"/>
                    <a:pt x="389174" y="116141"/>
                  </a:cubicBezTo>
                  <a:close/>
                  <a:moveTo>
                    <a:pt x="285892" y="379585"/>
                  </a:moveTo>
                  <a:cubicBezTo>
                    <a:pt x="261135" y="404782"/>
                    <a:pt x="230426" y="417553"/>
                    <a:pt x="194611" y="417553"/>
                  </a:cubicBezTo>
                  <a:cubicBezTo>
                    <a:pt x="158795" y="417553"/>
                    <a:pt x="128086" y="404782"/>
                    <a:pt x="103329" y="379585"/>
                  </a:cubicBezTo>
                  <a:cubicBezTo>
                    <a:pt x="40983" y="316155"/>
                    <a:pt x="26358" y="184441"/>
                    <a:pt x="27537" y="116612"/>
                  </a:cubicBezTo>
                  <a:cubicBezTo>
                    <a:pt x="27741" y="103998"/>
                    <a:pt x="35893" y="93395"/>
                    <a:pt x="46449" y="91934"/>
                  </a:cubicBezTo>
                  <a:lnTo>
                    <a:pt x="85390" y="86546"/>
                  </a:lnTo>
                  <a:cubicBezTo>
                    <a:pt x="104303" y="83923"/>
                    <a:pt x="122431" y="77655"/>
                    <a:pt x="140448" y="67162"/>
                  </a:cubicBezTo>
                  <a:lnTo>
                    <a:pt x="194579" y="28127"/>
                  </a:lnTo>
                  <a:lnTo>
                    <a:pt x="249904" y="67916"/>
                  </a:lnTo>
                  <a:cubicBezTo>
                    <a:pt x="266759" y="77655"/>
                    <a:pt x="284902" y="83939"/>
                    <a:pt x="303815" y="86562"/>
                  </a:cubicBezTo>
                  <a:lnTo>
                    <a:pt x="342756" y="91950"/>
                  </a:lnTo>
                  <a:cubicBezTo>
                    <a:pt x="353328" y="93411"/>
                    <a:pt x="361465" y="104030"/>
                    <a:pt x="361684" y="116628"/>
                  </a:cubicBezTo>
                  <a:lnTo>
                    <a:pt x="361684" y="116644"/>
                  </a:lnTo>
                  <a:cubicBezTo>
                    <a:pt x="362863" y="184441"/>
                    <a:pt x="348238" y="316155"/>
                    <a:pt x="285892" y="379585"/>
                  </a:cubicBez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6" name="Oval 45">
            <a:extLst>
              <a:ext uri="{FF2B5EF4-FFF2-40B4-BE49-F238E27FC236}">
                <a16:creationId xmlns:a16="http://schemas.microsoft.com/office/drawing/2014/main" id="{8C0DC44E-777A-9313-51DD-FA411934B350}"/>
              </a:ext>
            </a:extLst>
          </p:cNvPr>
          <p:cNvSpPr/>
          <p:nvPr/>
        </p:nvSpPr>
        <p:spPr>
          <a:xfrm>
            <a:off x="5941156" y="2904725"/>
            <a:ext cx="1929690" cy="1929690"/>
          </a:xfrm>
          <a:prstGeom prst="ellipse">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4659DBEA-6C2D-5A81-7941-2FCDC962396D}"/>
              </a:ext>
            </a:extLst>
          </p:cNvPr>
          <p:cNvCxnSpPr>
            <a:cxnSpLocks/>
          </p:cNvCxnSpPr>
          <p:nvPr/>
        </p:nvCxnSpPr>
        <p:spPr>
          <a:xfrm>
            <a:off x="0" y="490497"/>
            <a:ext cx="530191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88EFBC19-A919-8B4B-AE1C-BCFF08BC6E90}"/>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KANAL GÜNCELLEMELERİ: DİJİTAL</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3615487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39B9AA7-70A4-CB58-F8D3-6EC81D39F001}"/>
              </a:ext>
            </a:extLst>
          </p:cNvPr>
          <p:cNvSpPr/>
          <p:nvPr/>
        </p:nvSpPr>
        <p:spPr>
          <a:xfrm rot="10800000">
            <a:off x="-4" y="5408340"/>
            <a:ext cx="4363660" cy="4650056"/>
          </a:xfrm>
          <a:prstGeom prst="rect">
            <a:avLst/>
          </a:prstGeom>
          <a:gradFill>
            <a:gsLst>
              <a:gs pos="0">
                <a:schemeClr val="bg1"/>
              </a:gs>
              <a:gs pos="43000">
                <a:srgbClr val="EEEEEE"/>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oogle Shape;429;p65" descr="GroupM_SingleColor_Logo_Navy_RGB.png">
            <a:extLst>
              <a:ext uri="{FF2B5EF4-FFF2-40B4-BE49-F238E27FC236}">
                <a16:creationId xmlns:a16="http://schemas.microsoft.com/office/drawing/2014/main" id="{C3ECBA99-A5D6-8C4F-8DB1-B388D0376228}"/>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6" name="Slide Number Placeholder 5">
            <a:extLst>
              <a:ext uri="{FF2B5EF4-FFF2-40B4-BE49-F238E27FC236}">
                <a16:creationId xmlns:a16="http://schemas.microsoft.com/office/drawing/2014/main" id="{0997044E-3E70-1D7D-6368-DB7D27F52428}"/>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8</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sp>
        <p:nvSpPr>
          <p:cNvPr id="7" name="Text Placeholder 1">
            <a:extLst>
              <a:ext uri="{FF2B5EF4-FFF2-40B4-BE49-F238E27FC236}">
                <a16:creationId xmlns:a16="http://schemas.microsoft.com/office/drawing/2014/main" id="{992EEA3B-553D-60FD-36A7-22B882197144}"/>
              </a:ext>
            </a:extLst>
          </p:cNvPr>
          <p:cNvSpPr txBox="1">
            <a:spLocks/>
          </p:cNvSpPr>
          <p:nvPr/>
        </p:nvSpPr>
        <p:spPr>
          <a:xfrm>
            <a:off x="666386" y="1542753"/>
            <a:ext cx="6446520" cy="3751028"/>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0000"/>
              </a:lnSpc>
              <a:defRPr/>
            </a:pPr>
            <a:r>
              <a:rPr lang="tr-TR" sz="1000" dirty="0">
                <a:latin typeface="Georgia"/>
                <a:cs typeface="Poppins"/>
              </a:rPr>
              <a:t>Global </a:t>
            </a:r>
            <a:r>
              <a:rPr lang="en-US" sz="1000" u="none" strike="noStrike" dirty="0" err="1">
                <a:effectLst/>
                <a:latin typeface="Georgia"/>
                <a:cs typeface="Poppins"/>
              </a:rPr>
              <a:t>olarak</a:t>
            </a:r>
            <a:r>
              <a:rPr lang="en-US" sz="1000" u="none" strike="noStrike" dirty="0">
                <a:effectLst/>
                <a:latin typeface="Georgia"/>
                <a:cs typeface="Poppins"/>
              </a:rPr>
              <a:t>, </a:t>
            </a:r>
            <a:r>
              <a:rPr lang="en-US" sz="1000" u="none" strike="noStrike" dirty="0" err="1">
                <a:effectLst/>
                <a:latin typeface="Georgia"/>
                <a:cs typeface="Poppins"/>
              </a:rPr>
              <a:t>lineer</a:t>
            </a:r>
            <a:r>
              <a:rPr lang="en-US" sz="1000" u="none" strike="noStrike" dirty="0">
                <a:effectLst/>
                <a:latin typeface="Georgia"/>
                <a:cs typeface="Poppins"/>
              </a:rPr>
              <a:t> TV </a:t>
            </a:r>
            <a:r>
              <a:rPr lang="en-US" sz="1000" u="none" strike="noStrike" dirty="0" err="1">
                <a:effectLst/>
                <a:latin typeface="Georgia"/>
                <a:cs typeface="Poppins"/>
              </a:rPr>
              <a:t>izleyicileri</a:t>
            </a:r>
            <a:r>
              <a:rPr lang="en-US" sz="1000" u="none" strike="noStrike" dirty="0">
                <a:effectLst/>
                <a:latin typeface="Georgia"/>
                <a:cs typeface="Poppins"/>
              </a:rPr>
              <a:t>, </a:t>
            </a:r>
            <a:r>
              <a:rPr lang="en-US" sz="1000" u="none" strike="noStrike" dirty="0" err="1">
                <a:effectLst/>
                <a:latin typeface="Georgia"/>
                <a:cs typeface="Poppins"/>
              </a:rPr>
              <a:t>özellikle</a:t>
            </a:r>
            <a:r>
              <a:rPr lang="en-US" sz="1000" u="none" strike="noStrike" dirty="0">
                <a:effectLst/>
                <a:latin typeface="Georgia"/>
                <a:cs typeface="Poppins"/>
              </a:rPr>
              <a:t> de </a:t>
            </a:r>
            <a:r>
              <a:rPr lang="en-US" sz="1000" u="none" strike="noStrike" dirty="0" err="1">
                <a:effectLst/>
                <a:latin typeface="Georgia"/>
                <a:cs typeface="Poppins"/>
              </a:rPr>
              <a:t>ödemeli</a:t>
            </a:r>
            <a:r>
              <a:rPr lang="en-US" sz="1000" u="none" strike="noStrike" dirty="0">
                <a:effectLst/>
                <a:latin typeface="Georgia"/>
                <a:cs typeface="Poppins"/>
              </a:rPr>
              <a:t> TV </a:t>
            </a:r>
            <a:r>
              <a:rPr lang="en-US" sz="1000" u="none" strike="noStrike" dirty="0" err="1">
                <a:effectLst/>
                <a:latin typeface="Georgia"/>
                <a:cs typeface="Poppins"/>
              </a:rPr>
              <a:t>sağlayıcıları</a:t>
            </a:r>
            <a:r>
              <a:rPr lang="en-US" sz="1000" u="none" strike="noStrike" dirty="0">
                <a:effectLst/>
                <a:latin typeface="Georgia"/>
                <a:cs typeface="Poppins"/>
              </a:rPr>
              <a:t> </a:t>
            </a:r>
            <a:r>
              <a:rPr lang="en-US" sz="1000" u="none" strike="noStrike" dirty="0" err="1">
                <a:effectLst/>
                <a:latin typeface="Georgia"/>
                <a:cs typeface="Poppins"/>
              </a:rPr>
              <a:t>arasında</a:t>
            </a:r>
            <a:r>
              <a:rPr lang="en-US" sz="1000" u="none" strike="noStrike" dirty="0">
                <a:effectLst/>
                <a:latin typeface="Georgia"/>
                <a:cs typeface="Poppins"/>
              </a:rPr>
              <a:t> </a:t>
            </a:r>
            <a:r>
              <a:rPr lang="en-US" sz="1000" u="none" strike="noStrike" dirty="0" err="1">
                <a:effectLst/>
                <a:latin typeface="Georgia"/>
                <a:cs typeface="Poppins"/>
              </a:rPr>
              <a:t>azalmaya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İzleyici</a:t>
            </a:r>
            <a:r>
              <a:rPr lang="en-US" sz="1000" u="none" strike="noStrike" dirty="0">
                <a:effectLst/>
                <a:latin typeface="Georgia"/>
                <a:cs typeface="Poppins"/>
              </a:rPr>
              <a:t> </a:t>
            </a:r>
            <a:r>
              <a:rPr lang="en-US" sz="1000" u="none" strike="noStrike" dirty="0" err="1">
                <a:effectLst/>
                <a:latin typeface="Georgia"/>
                <a:cs typeface="Poppins"/>
              </a:rPr>
              <a:t>kitlesi</a:t>
            </a:r>
            <a:r>
              <a:rPr lang="en-US" sz="1000" u="none" strike="noStrike" dirty="0">
                <a:effectLst/>
                <a:latin typeface="Georgia"/>
                <a:cs typeface="Poppins"/>
              </a:rPr>
              <a:t>, FAST </a:t>
            </a:r>
            <a:r>
              <a:rPr lang="en-US" sz="1000" u="none" strike="noStrike" dirty="0" err="1">
                <a:effectLst/>
                <a:latin typeface="Georgia"/>
                <a:cs typeface="Poppins"/>
              </a:rPr>
              <a:t>ve</a:t>
            </a:r>
            <a:r>
              <a:rPr lang="en-US" sz="1000" u="none" strike="noStrike" dirty="0">
                <a:effectLst/>
                <a:latin typeface="Georgia"/>
                <a:cs typeface="Poppins"/>
              </a:rPr>
              <a:t> AVOD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olmak</a:t>
            </a:r>
            <a:r>
              <a:rPr lang="en-US" sz="1000" u="none" strike="noStrike" dirty="0">
                <a:effectLst/>
                <a:latin typeface="Georgia"/>
                <a:cs typeface="Poppins"/>
              </a:rPr>
              <a:t> </a:t>
            </a:r>
            <a:r>
              <a:rPr lang="en-US" sz="1000" u="none" strike="noStrike" dirty="0" err="1">
                <a:effectLst/>
                <a:latin typeface="Georgia"/>
                <a:cs typeface="Poppins"/>
              </a:rPr>
              <a:t>üzere</a:t>
            </a:r>
            <a:r>
              <a:rPr lang="en-US" sz="1000" u="none" strike="noStrike" dirty="0">
                <a:effectLst/>
                <a:latin typeface="Georgia"/>
                <a:cs typeface="Poppins"/>
              </a:rPr>
              <a:t> </a:t>
            </a:r>
            <a:r>
              <a:rPr lang="en-US" sz="1000" u="none" strike="noStrike" dirty="0" err="1">
                <a:effectLst/>
                <a:latin typeface="Georgia"/>
                <a:cs typeface="Poppins"/>
              </a:rPr>
              <a:t>tüm</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profesyonel</a:t>
            </a:r>
            <a:r>
              <a:rPr lang="en-US" sz="1000" u="none" strike="noStrike" dirty="0">
                <a:effectLst/>
                <a:latin typeface="Georgia"/>
                <a:cs typeface="Poppins"/>
              </a:rPr>
              <a:t> </a:t>
            </a:r>
            <a:r>
              <a:rPr lang="en-US" sz="1000" u="none" strike="noStrike" dirty="0" err="1">
                <a:effectLst/>
                <a:latin typeface="Georgia"/>
                <a:cs typeface="Poppins"/>
              </a:rPr>
              <a:t>olarak</a:t>
            </a:r>
            <a:r>
              <a:rPr lang="en-US" sz="1000" u="none" strike="noStrike" dirty="0">
                <a:effectLst/>
                <a:latin typeface="Georgia"/>
                <a:cs typeface="Poppins"/>
              </a:rPr>
              <a:t> </a:t>
            </a:r>
            <a:r>
              <a:rPr lang="en-US" sz="1000" u="none" strike="noStrike" dirty="0" err="1">
                <a:effectLst/>
                <a:latin typeface="Georgia"/>
                <a:cs typeface="Poppins"/>
              </a:rPr>
              <a:t>üretilmiş</a:t>
            </a:r>
            <a:r>
              <a:rPr lang="en-US" sz="1000" u="none" strike="noStrike" dirty="0">
                <a:effectLst/>
                <a:latin typeface="Georgia"/>
                <a:cs typeface="Poppins"/>
              </a:rPr>
              <a:t> </a:t>
            </a:r>
            <a:r>
              <a:rPr lang="en-US" sz="1000" u="none" strike="noStrike" dirty="0" err="1">
                <a:effectLst/>
                <a:latin typeface="Georgia"/>
                <a:cs typeface="Poppins"/>
              </a:rPr>
              <a:t>videolar</a:t>
            </a:r>
            <a:r>
              <a:rPr lang="en-US" sz="1000" u="none" strike="noStrike" dirty="0">
                <a:effectLst/>
                <a:latin typeface="Georgia"/>
                <a:cs typeface="Poppins"/>
              </a:rPr>
              <a:t> </a:t>
            </a:r>
            <a:r>
              <a:rPr lang="en-US" sz="1000" u="none" strike="noStrike" dirty="0" err="1">
                <a:effectLst/>
                <a:latin typeface="Georgia"/>
                <a:cs typeface="Poppins"/>
              </a:rPr>
              <a:t>olarak</a:t>
            </a:r>
            <a:r>
              <a:rPr lang="en-US" sz="1000" u="none" strike="noStrike" dirty="0">
                <a:effectLst/>
                <a:latin typeface="Georgia"/>
                <a:cs typeface="Poppins"/>
              </a:rPr>
              <a:t> </a:t>
            </a:r>
            <a:r>
              <a:rPr lang="en-US" sz="1000" u="none" strike="noStrike" dirty="0" err="1">
                <a:effectLst/>
                <a:latin typeface="Georgia"/>
                <a:cs typeface="Poppins"/>
              </a:rPr>
              <a:t>tanımladığımız</a:t>
            </a:r>
            <a:r>
              <a:rPr lang="en-US" sz="1000" u="none" strike="noStrike" dirty="0">
                <a:effectLst/>
                <a:latin typeface="Georgia"/>
                <a:cs typeface="Poppins"/>
              </a:rPr>
              <a:t> </a:t>
            </a:r>
            <a:r>
              <a:rPr lang="en-US" sz="1000" u="none" strike="noStrike" dirty="0" err="1">
                <a:effectLst/>
                <a:latin typeface="Georgia"/>
                <a:cs typeface="Poppins"/>
              </a:rPr>
              <a:t>bağlantılı</a:t>
            </a:r>
            <a:r>
              <a:rPr lang="en-US" sz="1000" u="none" strike="noStrike" dirty="0">
                <a:effectLst/>
                <a:latin typeface="Georgia"/>
                <a:cs typeface="Poppins"/>
              </a:rPr>
              <a:t> </a:t>
            </a:r>
            <a:r>
              <a:rPr lang="en-US" sz="1000" u="none" strike="noStrike" dirty="0" err="1">
                <a:effectLst/>
                <a:latin typeface="Georgia"/>
                <a:cs typeface="Poppins"/>
              </a:rPr>
              <a:t>TV'ye</a:t>
            </a:r>
            <a:r>
              <a:rPr lang="en-US" sz="1000" u="none" strike="noStrike" dirty="0">
                <a:effectLst/>
                <a:latin typeface="Georgia"/>
                <a:cs typeface="Poppins"/>
              </a:rPr>
              <a:t> (CTV) </a:t>
            </a:r>
            <a:r>
              <a:rPr lang="en-US" sz="1000" u="none" strike="noStrike" dirty="0" err="1">
                <a:effectLst/>
                <a:latin typeface="Georgia"/>
                <a:cs typeface="Poppins"/>
              </a:rPr>
              <a:t>kayıyor</a:t>
            </a:r>
            <a:r>
              <a:rPr lang="en-US" sz="1000" u="none" strike="noStrike" dirty="0">
                <a:effectLst/>
                <a:latin typeface="Georgia"/>
                <a:cs typeface="Poppins"/>
              </a:rPr>
              <a:t>,</a:t>
            </a:r>
            <a:r>
              <a:rPr lang="tr-TR" sz="1000" u="none" strike="noStrike" dirty="0">
                <a:effectLst/>
                <a:latin typeface="Georgia"/>
                <a:cs typeface="Poppins"/>
              </a:rPr>
              <a:t> </a:t>
            </a:r>
            <a:r>
              <a:rPr lang="en-US" sz="1000" u="none" strike="noStrike" dirty="0" err="1">
                <a:effectLst/>
                <a:latin typeface="Georgia"/>
                <a:cs typeface="Poppins"/>
              </a:rPr>
              <a:t>ancak</a:t>
            </a:r>
            <a:r>
              <a:rPr lang="en-US" sz="1000" u="none" strike="noStrike" dirty="0">
                <a:effectLst/>
                <a:latin typeface="Georgia"/>
                <a:cs typeface="Poppins"/>
              </a:rPr>
              <a:t> YouTube </a:t>
            </a:r>
            <a:r>
              <a:rPr lang="en-US" sz="1000" u="none" strike="noStrike" dirty="0" err="1">
                <a:effectLst/>
                <a:latin typeface="Georgia"/>
                <a:cs typeface="Poppins"/>
              </a:rPr>
              <a:t>hariçtir</a:t>
            </a:r>
            <a:r>
              <a:rPr lang="en-US" sz="1000" u="none" strike="noStrike" dirty="0">
                <a:effectLst/>
                <a:latin typeface="Georgia"/>
                <a:cs typeface="Poppins"/>
              </a:rPr>
              <a:t>. En </a:t>
            </a:r>
            <a:r>
              <a:rPr lang="en-US" sz="1000" u="none" strike="noStrike" dirty="0" err="1">
                <a:effectLst/>
                <a:latin typeface="Georgia"/>
                <a:cs typeface="Poppins"/>
              </a:rPr>
              <a:t>büyük</a:t>
            </a:r>
            <a:r>
              <a:rPr lang="en-US" sz="1000" u="none" strike="noStrike" dirty="0">
                <a:effectLst/>
                <a:latin typeface="Georgia"/>
                <a:cs typeface="Poppins"/>
              </a:rPr>
              <a:t> </a:t>
            </a:r>
            <a:r>
              <a:rPr lang="en-US" sz="1000" u="none" strike="noStrike" dirty="0" err="1">
                <a:effectLst/>
                <a:latin typeface="Georgia"/>
                <a:cs typeface="Poppins"/>
              </a:rPr>
              <a:t>doğrusal</a:t>
            </a:r>
            <a:r>
              <a:rPr lang="en-US" sz="1000" u="none" strike="noStrike" dirty="0">
                <a:effectLst/>
                <a:latin typeface="Georgia"/>
                <a:cs typeface="Poppins"/>
              </a:rPr>
              <a:t> TV </a:t>
            </a:r>
            <a:r>
              <a:rPr lang="en-US" sz="1000" u="none" strike="noStrike" dirty="0" err="1">
                <a:effectLst/>
                <a:latin typeface="Georgia"/>
                <a:cs typeface="Poppins"/>
              </a:rPr>
              <a:t>pazarlarından</a:t>
            </a:r>
            <a:r>
              <a:rPr lang="en-US" sz="1000" u="none" strike="noStrike" dirty="0">
                <a:effectLst/>
                <a:latin typeface="Georgia"/>
                <a:cs typeface="Poppins"/>
              </a:rPr>
              <a:t> </a:t>
            </a:r>
            <a:r>
              <a:rPr lang="en-US" sz="1000" u="none" strike="noStrike" dirty="0" err="1">
                <a:effectLst/>
                <a:latin typeface="Georgia"/>
                <a:cs typeface="Poppins"/>
              </a:rPr>
              <a:t>bazılarında</a:t>
            </a:r>
            <a:r>
              <a:rPr lang="en-US" sz="1000" u="none" strike="noStrike" dirty="0">
                <a:effectLst/>
                <a:latin typeface="Georgia"/>
                <a:cs typeface="Poppins"/>
              </a:rPr>
              <a:t>, 2023'ten 2028'e </a:t>
            </a:r>
            <a:r>
              <a:rPr lang="en-US" sz="1000" u="none" strike="noStrike" dirty="0" err="1">
                <a:effectLst/>
                <a:latin typeface="Georgia"/>
                <a:cs typeface="Poppins"/>
              </a:rPr>
              <a:t>kadar</a:t>
            </a:r>
            <a:r>
              <a:rPr lang="en-US" sz="1000" u="none" strike="noStrike" dirty="0">
                <a:effectLst/>
                <a:latin typeface="Georgia"/>
                <a:cs typeface="Poppins"/>
              </a:rPr>
              <a:t> </a:t>
            </a:r>
            <a:r>
              <a:rPr lang="en-US" sz="1000" u="none" strike="noStrike" dirty="0" err="1">
                <a:effectLst/>
                <a:latin typeface="Georgia"/>
                <a:cs typeface="Poppins"/>
              </a:rPr>
              <a:t>beklenen</a:t>
            </a:r>
            <a:r>
              <a:rPr lang="en-US" sz="1000" u="none" strike="noStrike" dirty="0">
                <a:effectLst/>
                <a:latin typeface="Georgia"/>
                <a:cs typeface="Poppins"/>
              </a:rPr>
              <a:t> </a:t>
            </a:r>
            <a:r>
              <a:rPr lang="en-US" sz="1000" u="none" strike="noStrike" dirty="0" err="1">
                <a:effectLst/>
                <a:latin typeface="Georgia"/>
                <a:cs typeface="Poppins"/>
              </a:rPr>
              <a:t>beş</a:t>
            </a:r>
            <a:r>
              <a:rPr lang="en-US" sz="1000" u="none" strike="noStrike" dirty="0">
                <a:effectLst/>
                <a:latin typeface="Georgia"/>
                <a:cs typeface="Poppins"/>
              </a:rPr>
              <a:t> </a:t>
            </a:r>
            <a:r>
              <a:rPr lang="en-US" sz="1000" u="none" strike="noStrike" dirty="0" err="1">
                <a:effectLst/>
                <a:latin typeface="Georgia"/>
                <a:cs typeface="Poppins"/>
              </a:rPr>
              <a:t>yıllık</a:t>
            </a:r>
            <a:r>
              <a:rPr lang="en-US" sz="1000" u="none" strike="noStrike" dirty="0">
                <a:effectLst/>
                <a:latin typeface="Georgia"/>
                <a:cs typeface="Poppins"/>
              </a:rPr>
              <a:t> </a:t>
            </a:r>
            <a:r>
              <a:rPr lang="en-US" sz="1000" u="none" strike="noStrike" dirty="0" err="1">
                <a:effectLst/>
                <a:latin typeface="Georgia"/>
                <a:cs typeface="Poppins"/>
              </a:rPr>
              <a:t>bileşik</a:t>
            </a:r>
            <a:r>
              <a:rPr lang="en-US" sz="1000" u="none" strike="noStrike" dirty="0">
                <a:effectLst/>
                <a:latin typeface="Georgia"/>
                <a:cs typeface="Poppins"/>
              </a:rPr>
              <a:t> </a:t>
            </a:r>
            <a:r>
              <a:rPr lang="en-US" sz="1000" u="none" strike="noStrike" dirty="0" err="1">
                <a:effectLst/>
                <a:latin typeface="Georgia"/>
                <a:cs typeface="Poppins"/>
              </a:rPr>
              <a:t>yıllık</a:t>
            </a:r>
            <a:r>
              <a:rPr lang="en-US" sz="1000" u="none" strike="noStrike" dirty="0">
                <a:effectLst/>
                <a:latin typeface="Georgia"/>
                <a:cs typeface="Poppins"/>
              </a:rPr>
              <a:t> </a:t>
            </a:r>
            <a:r>
              <a:rPr lang="en-US" sz="1000" u="none" strike="noStrike" dirty="0" err="1">
                <a:effectLst/>
                <a:latin typeface="Georgia"/>
                <a:cs typeface="Poppins"/>
              </a:rPr>
              <a:t>büyüme</a:t>
            </a:r>
            <a:r>
              <a:rPr lang="en-US" sz="1000" u="none" strike="noStrike" dirty="0">
                <a:effectLst/>
                <a:latin typeface="Georgia"/>
                <a:cs typeface="Poppins"/>
              </a:rPr>
              <a:t> </a:t>
            </a:r>
            <a:r>
              <a:rPr lang="en-US" sz="1000" u="none" strike="noStrike" dirty="0" err="1">
                <a:effectLst/>
                <a:latin typeface="Georgia"/>
                <a:cs typeface="Poppins"/>
              </a:rPr>
              <a:t>oranları</a:t>
            </a:r>
            <a:r>
              <a:rPr lang="en-US" sz="1000" u="none" strike="noStrike" dirty="0">
                <a:effectLst/>
                <a:latin typeface="Georgia"/>
                <a:cs typeface="Poppins"/>
              </a:rPr>
              <a:t> (CAGR) </a:t>
            </a:r>
            <a:r>
              <a:rPr lang="en-US" sz="1000" u="none" strike="noStrike" dirty="0" err="1">
                <a:effectLst/>
                <a:latin typeface="Georgia"/>
                <a:cs typeface="Poppins"/>
              </a:rPr>
              <a:t>ABD'de</a:t>
            </a:r>
            <a:r>
              <a:rPr lang="en-US" sz="1000" u="none" strike="noStrike" dirty="0">
                <a:effectLst/>
                <a:latin typeface="Georgia"/>
                <a:cs typeface="Poppins"/>
              </a:rPr>
              <a:t> </a:t>
            </a:r>
            <a:r>
              <a:rPr lang="en-US" sz="1000" dirty="0">
                <a:latin typeface="Georgia"/>
                <a:cs typeface="Poppins"/>
              </a:rPr>
              <a:t>%4,</a:t>
            </a:r>
            <a:r>
              <a:rPr lang="en-US" sz="1000" u="none" strike="noStrike" dirty="0">
                <a:effectLst/>
                <a:latin typeface="Georgia"/>
                <a:cs typeface="Poppins"/>
              </a:rPr>
              <a:t>1, </a:t>
            </a:r>
            <a:r>
              <a:rPr lang="en-US" sz="1000" u="none" strike="noStrike" dirty="0" err="1">
                <a:effectLst/>
                <a:latin typeface="Georgia"/>
                <a:cs typeface="Poppins"/>
              </a:rPr>
              <a:t>İngiltere'de</a:t>
            </a:r>
            <a:r>
              <a:rPr lang="en-US" sz="1000" u="none" strike="noStrike" dirty="0">
                <a:effectLst/>
                <a:latin typeface="Georgia"/>
                <a:cs typeface="Poppins"/>
              </a:rPr>
              <a:t> </a:t>
            </a:r>
            <a:r>
              <a:rPr lang="en-US" sz="1000" dirty="0">
                <a:latin typeface="Georgia"/>
                <a:cs typeface="Poppins"/>
              </a:rPr>
              <a:t>%2,8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Çin'de</a:t>
            </a:r>
            <a:r>
              <a:rPr lang="en-US" sz="1000" u="none" strike="noStrike" dirty="0">
                <a:effectLst/>
                <a:latin typeface="Georgia"/>
                <a:cs typeface="Poppins"/>
              </a:rPr>
              <a:t> %2,0 </a:t>
            </a:r>
            <a:r>
              <a:rPr lang="en-US" sz="1000" u="none" strike="noStrike" dirty="0" err="1">
                <a:effectLst/>
                <a:latin typeface="Georgia"/>
                <a:cs typeface="Poppins"/>
              </a:rPr>
              <a:t>ile</a:t>
            </a:r>
            <a:r>
              <a:rPr lang="en-US" sz="1000" u="none" strike="noStrike" dirty="0">
                <a:effectLst/>
                <a:latin typeface="Georgia"/>
                <a:cs typeface="Poppins"/>
              </a:rPr>
              <a:t> </a:t>
            </a:r>
            <a:r>
              <a:rPr lang="en-US" sz="1000" u="none" strike="noStrike" dirty="0" err="1">
                <a:effectLst/>
                <a:latin typeface="Georgia"/>
                <a:cs typeface="Poppins"/>
              </a:rPr>
              <a:t>düşüşler</a:t>
            </a:r>
            <a:r>
              <a:rPr lang="en-US" sz="1000" u="none" strike="noStrike" dirty="0">
                <a:effectLst/>
                <a:latin typeface="Georgia"/>
                <a:cs typeface="Poppins"/>
              </a:rPr>
              <a:t> </a:t>
            </a:r>
            <a:r>
              <a:rPr lang="en-US" sz="1000" u="none" strike="noStrike" dirty="0" err="1">
                <a:effectLst/>
                <a:latin typeface="Georgia"/>
                <a:cs typeface="Poppins"/>
              </a:rPr>
              <a:t>nettir</a:t>
            </a:r>
            <a:r>
              <a:rPr lang="en-US" sz="1000" u="none" strike="noStrike" dirty="0">
                <a:effectLst/>
                <a:latin typeface="Georgia"/>
                <a:cs typeface="Poppins"/>
              </a:rPr>
              <a:t>. </a:t>
            </a:r>
            <a:r>
              <a:rPr lang="en-US" sz="1000" u="none" strike="noStrike" dirty="0" err="1">
                <a:effectLst/>
                <a:latin typeface="Georgia"/>
                <a:cs typeface="Poppins"/>
              </a:rPr>
              <a:t>Çin'de</a:t>
            </a:r>
            <a:r>
              <a:rPr lang="en-US" sz="1000" u="none" strike="noStrike" dirty="0">
                <a:effectLst/>
                <a:latin typeface="Georgia"/>
                <a:cs typeface="Poppins"/>
              </a:rPr>
              <a:t> %2,0'dır. </a:t>
            </a:r>
            <a:r>
              <a:rPr lang="en-US" sz="1000" u="none" strike="noStrike" dirty="0" err="1">
                <a:effectLst/>
                <a:latin typeface="Georgia"/>
                <a:cs typeface="Poppins"/>
              </a:rPr>
              <a:t>İkinci</a:t>
            </a:r>
            <a:r>
              <a:rPr lang="en-US" sz="1000" u="none" strike="noStrike" dirty="0">
                <a:effectLst/>
                <a:latin typeface="Georgia"/>
                <a:cs typeface="Poppins"/>
              </a:rPr>
              <a:t> </a:t>
            </a:r>
            <a:r>
              <a:rPr lang="en-US" sz="1000" u="none" strike="noStrike" dirty="0" err="1">
                <a:effectLst/>
                <a:latin typeface="Georgia"/>
                <a:cs typeface="Poppins"/>
              </a:rPr>
              <a:t>en</a:t>
            </a:r>
            <a:r>
              <a:rPr lang="en-US" sz="1000" u="none" strike="noStrike" dirty="0">
                <a:effectLst/>
                <a:latin typeface="Georgia"/>
                <a:cs typeface="Poppins"/>
              </a:rPr>
              <a:t> </a:t>
            </a:r>
            <a:r>
              <a:rPr lang="en-US" sz="1000" u="none" strike="noStrike" dirty="0" err="1">
                <a:effectLst/>
                <a:latin typeface="Georgia"/>
                <a:cs typeface="Poppins"/>
              </a:rPr>
              <a:t>büyük</a:t>
            </a:r>
            <a:r>
              <a:rPr lang="en-US" sz="1000" u="none" strike="noStrike" dirty="0">
                <a:effectLst/>
                <a:latin typeface="Georgia"/>
                <a:cs typeface="Poppins"/>
              </a:rPr>
              <a:t> TV </a:t>
            </a:r>
            <a:r>
              <a:rPr lang="en-US" sz="1000" u="none" strike="noStrike" dirty="0" err="1">
                <a:effectLst/>
                <a:latin typeface="Georgia"/>
                <a:cs typeface="Poppins"/>
              </a:rPr>
              <a:t>pazarı</a:t>
            </a:r>
            <a:r>
              <a:rPr lang="en-US" sz="1000" u="none" strike="noStrike" dirty="0">
                <a:effectLst/>
                <a:latin typeface="Georgia"/>
                <a:cs typeface="Poppins"/>
              </a:rPr>
              <a:t>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Japonya'nın</a:t>
            </a:r>
            <a:r>
              <a:rPr lang="en-US" sz="1000" u="none" strike="noStrike" dirty="0">
                <a:effectLst/>
                <a:latin typeface="Georgia"/>
                <a:cs typeface="Poppins"/>
              </a:rPr>
              <a:t> 2028 </a:t>
            </a:r>
            <a:r>
              <a:rPr lang="en-US" sz="1000" u="none" strike="noStrike" dirty="0" err="1">
                <a:effectLst/>
                <a:latin typeface="Georgia"/>
                <a:cs typeface="Poppins"/>
              </a:rPr>
              <a:t>yılına</a:t>
            </a:r>
            <a:r>
              <a:rPr lang="en-US" sz="1000" u="none" strike="noStrike" dirty="0">
                <a:effectLst/>
                <a:latin typeface="Georgia"/>
                <a:cs typeface="Poppins"/>
              </a:rPr>
              <a:t> </a:t>
            </a:r>
            <a:r>
              <a:rPr lang="en-US" sz="1000" u="none" strike="noStrike" dirty="0" err="1">
                <a:effectLst/>
                <a:latin typeface="Georgia"/>
                <a:cs typeface="Poppins"/>
              </a:rPr>
              <a:t>kadar</a:t>
            </a:r>
            <a:r>
              <a:rPr lang="en-US" sz="1000" u="none" strike="noStrike" dirty="0">
                <a:effectLst/>
                <a:latin typeface="Georgia"/>
                <a:cs typeface="Poppins"/>
              </a:rPr>
              <a:t> </a:t>
            </a:r>
            <a:r>
              <a:rPr lang="en-US" sz="1000" u="none" strike="noStrike" dirty="0" err="1">
                <a:effectLst/>
                <a:latin typeface="Georgia"/>
                <a:cs typeface="Poppins"/>
              </a:rPr>
              <a:t>sabit</a:t>
            </a:r>
            <a:r>
              <a:rPr lang="en-US" sz="1000" u="none" strike="noStrike" dirty="0">
                <a:effectLst/>
                <a:latin typeface="Georgia"/>
                <a:cs typeface="Poppins"/>
              </a:rPr>
              <a:t> </a:t>
            </a:r>
            <a:r>
              <a:rPr lang="en-US" sz="1000" u="none" strike="noStrike" dirty="0" err="1">
                <a:effectLst/>
                <a:latin typeface="Georgia"/>
                <a:cs typeface="Poppins"/>
              </a:rPr>
              <a:t>kalacağı</a:t>
            </a:r>
            <a:r>
              <a:rPr lang="en-US" sz="1000" u="none" strike="noStrike" dirty="0">
                <a:effectLst/>
                <a:latin typeface="Georgia"/>
                <a:cs typeface="Poppins"/>
              </a:rPr>
              <a:t>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edilmektedir</a:t>
            </a:r>
            <a:r>
              <a:rPr lang="en-US" sz="1000" u="none" strike="noStrike" dirty="0">
                <a:effectLst/>
                <a:latin typeface="Georgia"/>
                <a:cs typeface="Poppins"/>
              </a:rPr>
              <a:t>. </a:t>
            </a:r>
            <a:r>
              <a:rPr lang="en-US" sz="1000" u="none" strike="noStrike" dirty="0" err="1">
                <a:effectLst/>
                <a:latin typeface="Georgia"/>
                <a:cs typeface="Poppins"/>
              </a:rPr>
              <a:t>Sırasıyla</a:t>
            </a:r>
            <a:r>
              <a:rPr lang="en-US" sz="1000" u="none" strike="noStrike" dirty="0">
                <a:effectLst/>
                <a:latin typeface="Georgia"/>
                <a:cs typeface="Poppins"/>
              </a:rPr>
              <a:t> </a:t>
            </a:r>
            <a:r>
              <a:rPr lang="en-US" sz="1000" u="none" strike="noStrike" dirty="0" err="1">
                <a:effectLst/>
                <a:latin typeface="Georgia"/>
                <a:cs typeface="Poppins"/>
              </a:rPr>
              <a:t>üç</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dört</a:t>
            </a:r>
            <a:r>
              <a:rPr lang="en-US" sz="1000" u="none" strike="noStrike" dirty="0">
                <a:effectLst/>
                <a:latin typeface="Georgia"/>
                <a:cs typeface="Poppins"/>
              </a:rPr>
              <a:t> </a:t>
            </a:r>
            <a:r>
              <a:rPr lang="en-US" sz="1000" u="none" strike="noStrike" dirty="0" err="1">
                <a:effectLst/>
                <a:latin typeface="Georgia"/>
                <a:cs typeface="Poppins"/>
              </a:rPr>
              <a:t>numaralı</a:t>
            </a:r>
            <a:r>
              <a:rPr lang="en-US" sz="1000" u="none" strike="noStrike" dirty="0">
                <a:effectLst/>
                <a:latin typeface="Georgia"/>
                <a:cs typeface="Poppins"/>
              </a:rPr>
              <a:t> </a:t>
            </a:r>
            <a:r>
              <a:rPr lang="en-US" sz="1000" u="none" strike="noStrike" dirty="0" err="1">
                <a:effectLst/>
                <a:latin typeface="Georgia"/>
                <a:cs typeface="Poppins"/>
              </a:rPr>
              <a:t>lineer</a:t>
            </a:r>
            <a:r>
              <a:rPr lang="en-US" sz="1000" u="none" strike="noStrike" dirty="0">
                <a:effectLst/>
                <a:latin typeface="Georgia"/>
                <a:cs typeface="Poppins"/>
              </a:rPr>
              <a:t> TV </a:t>
            </a:r>
            <a:r>
              <a:rPr lang="en-US" sz="1000" u="none" strike="noStrike" dirty="0" err="1">
                <a:effectLst/>
                <a:latin typeface="Georgia"/>
                <a:cs typeface="Poppins"/>
              </a:rPr>
              <a:t>pazarları</a:t>
            </a:r>
            <a:r>
              <a:rPr lang="en-US" sz="1000" u="none" strike="noStrike" dirty="0">
                <a:effectLst/>
                <a:latin typeface="Georgia"/>
                <a:cs typeface="Poppins"/>
              </a:rPr>
              <a:t>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Brezilya</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Hindistan'ın</a:t>
            </a:r>
            <a:r>
              <a:rPr lang="en-US" sz="1000" u="none" strike="noStrike" dirty="0">
                <a:effectLst/>
                <a:latin typeface="Georgia"/>
                <a:cs typeface="Poppins"/>
              </a:rPr>
              <a:t> </a:t>
            </a:r>
            <a:r>
              <a:rPr lang="en-US" sz="1000" u="none" strike="noStrike" dirty="0" err="1">
                <a:effectLst/>
                <a:latin typeface="Georgia"/>
                <a:cs typeface="Poppins"/>
              </a:rPr>
              <a:t>büyümeye</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edeceği</a:t>
            </a:r>
            <a:r>
              <a:rPr lang="en-US" sz="1000" u="none" strike="noStrike" dirty="0">
                <a:effectLst/>
                <a:latin typeface="Georgia"/>
                <a:cs typeface="Poppins"/>
              </a:rPr>
              <a:t>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edilmektedir</a:t>
            </a:r>
            <a:r>
              <a:rPr lang="tr-TR" sz="1000" u="none" strike="noStrike" dirty="0">
                <a:effectLst/>
                <a:latin typeface="Georgia"/>
                <a:cs typeface="Poppins"/>
              </a:rPr>
              <a:t>.</a:t>
            </a:r>
            <a:endParaRPr lang="en-US" sz="1000" u="none" strike="noStrike" dirty="0">
              <a:effectLst/>
              <a:latin typeface="Georgia"/>
              <a:cs typeface="Poppins"/>
            </a:endParaRPr>
          </a:p>
          <a:p>
            <a:pPr marL="7620">
              <a:lnSpc>
                <a:spcPct val="110000"/>
              </a:lnSpc>
              <a:defRPr/>
            </a:pPr>
            <a:r>
              <a:rPr lang="en-US" sz="1000" u="none" strike="noStrike" dirty="0">
                <a:effectLst/>
                <a:latin typeface="Georgia"/>
                <a:cs typeface="Poppins"/>
              </a:rPr>
              <a:t>2023 </a:t>
            </a:r>
            <a:r>
              <a:rPr lang="en-US" sz="1000" u="none" strike="noStrike" dirty="0" err="1">
                <a:effectLst/>
                <a:latin typeface="Georgia"/>
                <a:cs typeface="Poppins"/>
              </a:rPr>
              <a:t>yılında</a:t>
            </a:r>
            <a:r>
              <a:rPr lang="en-US" sz="1000" u="none" strike="noStrike" dirty="0">
                <a:effectLst/>
                <a:latin typeface="Georgia"/>
                <a:cs typeface="Poppins"/>
              </a:rPr>
              <a:t> </a:t>
            </a:r>
            <a:r>
              <a:rPr lang="en-US" sz="1000" u="none" strike="noStrike" dirty="0" err="1">
                <a:effectLst/>
                <a:latin typeface="Georgia"/>
                <a:cs typeface="Poppins"/>
              </a:rPr>
              <a:t>küresel</a:t>
            </a:r>
            <a:r>
              <a:rPr lang="en-US" sz="1000" u="none" strike="noStrike" dirty="0">
                <a:effectLst/>
                <a:latin typeface="Georgia"/>
                <a:cs typeface="Poppins"/>
              </a:rPr>
              <a:t> </a:t>
            </a:r>
            <a:r>
              <a:rPr lang="en-US" sz="1000" u="none" strike="noStrike" dirty="0" err="1">
                <a:effectLst/>
                <a:latin typeface="Georgia"/>
                <a:cs typeface="Poppins"/>
              </a:rPr>
              <a:t>geleneksel</a:t>
            </a:r>
            <a:r>
              <a:rPr lang="en-US" sz="1000" u="none" strike="noStrike" dirty="0">
                <a:effectLst/>
                <a:latin typeface="Georgia"/>
                <a:cs typeface="Poppins"/>
              </a:rPr>
              <a:t> TV </a:t>
            </a:r>
            <a:r>
              <a:rPr lang="en-US" sz="1000" u="none" strike="noStrike" dirty="0" err="1">
                <a:effectLst/>
                <a:latin typeface="Georgia"/>
                <a:cs typeface="Poppins"/>
              </a:rPr>
              <a:t>gelirinin</a:t>
            </a:r>
            <a:r>
              <a:rPr lang="en-US" sz="1000" u="none" strike="noStrike" dirty="0">
                <a:effectLst/>
                <a:latin typeface="Georgia"/>
                <a:cs typeface="Poppins"/>
              </a:rPr>
              <a:t> </a:t>
            </a:r>
            <a:r>
              <a:rPr lang="en-US" sz="1000" dirty="0">
                <a:latin typeface="Georgia"/>
                <a:cs typeface="Poppins"/>
              </a:rPr>
              <a:t>(</a:t>
            </a:r>
            <a:r>
              <a:rPr lang="en-US" sz="1000" u="none" strike="noStrike" dirty="0">
                <a:effectLst/>
                <a:latin typeface="Georgia"/>
                <a:cs typeface="Poppins"/>
              </a:rPr>
              <a:t>ABD </a:t>
            </a:r>
            <a:r>
              <a:rPr lang="en-US" sz="1000" u="none" strike="noStrike" dirty="0" err="1">
                <a:effectLst/>
                <a:latin typeface="Georgia"/>
                <a:cs typeface="Poppins"/>
              </a:rPr>
              <a:t>siyasi</a:t>
            </a:r>
            <a:r>
              <a:rPr lang="en-US" sz="1000" u="none" strike="noStrike" dirty="0">
                <a:effectLst/>
                <a:latin typeface="Georgia"/>
                <a:cs typeface="Poppins"/>
              </a:rPr>
              <a:t> </a:t>
            </a:r>
            <a:r>
              <a:rPr lang="en-US" sz="1000" u="none" strike="noStrike" dirty="0" err="1">
                <a:effectLst/>
                <a:latin typeface="Georgia"/>
                <a:cs typeface="Poppins"/>
              </a:rPr>
              <a:t>reklamları</a:t>
            </a:r>
            <a:r>
              <a:rPr lang="en-US" sz="1000" u="none" strike="noStrike" dirty="0">
                <a:effectLst/>
                <a:latin typeface="Georgia"/>
                <a:cs typeface="Poppins"/>
              </a:rPr>
              <a:t> </a:t>
            </a:r>
            <a:r>
              <a:rPr lang="en-US" sz="1000" u="none" strike="noStrike" dirty="0" err="1">
                <a:effectLst/>
                <a:latin typeface="Georgia"/>
                <a:cs typeface="Poppins"/>
              </a:rPr>
              <a:t>hariç</a:t>
            </a:r>
            <a:r>
              <a:rPr lang="en-US" sz="1000" u="none" strike="noStrike" dirty="0">
                <a:effectLst/>
                <a:latin typeface="Georgia"/>
                <a:cs typeface="Poppins"/>
              </a:rPr>
              <a:t>) 133,</a:t>
            </a:r>
            <a:r>
              <a:rPr lang="en-US" sz="1000" dirty="0">
                <a:latin typeface="Georgia"/>
                <a:cs typeface="Poppins"/>
              </a:rPr>
              <a:t>6 </a:t>
            </a:r>
            <a:r>
              <a:rPr lang="en-US" sz="1000" u="none" strike="noStrike" dirty="0" err="1">
                <a:effectLst/>
                <a:latin typeface="Georgia"/>
                <a:cs typeface="Poppins"/>
              </a:rPr>
              <a:t>milyar</a:t>
            </a:r>
            <a:r>
              <a:rPr lang="en-US" sz="1000" u="none" strike="noStrike" dirty="0">
                <a:effectLst/>
                <a:latin typeface="Georgia"/>
                <a:cs typeface="Poppins"/>
              </a:rPr>
              <a:t> </a:t>
            </a:r>
            <a:r>
              <a:rPr lang="en-US" sz="1000" u="none" strike="noStrike" dirty="0" err="1">
                <a:effectLst/>
                <a:latin typeface="Georgia"/>
                <a:cs typeface="Poppins"/>
              </a:rPr>
              <a:t>dolar</a:t>
            </a:r>
            <a:r>
              <a:rPr lang="en-US" sz="1000" u="none" strike="noStrike" dirty="0">
                <a:effectLst/>
                <a:latin typeface="Georgia"/>
                <a:cs typeface="Poppins"/>
              </a:rPr>
              <a:t> </a:t>
            </a:r>
            <a:r>
              <a:rPr lang="en-US" sz="1000" u="none" strike="noStrike" dirty="0" err="1">
                <a:effectLst/>
                <a:latin typeface="Georgia"/>
                <a:cs typeface="Poppins"/>
              </a:rPr>
              <a:t>olacağı</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2022 </a:t>
            </a:r>
            <a:r>
              <a:rPr lang="en-US" sz="1000" u="none" strike="noStrike" dirty="0" err="1">
                <a:effectLst/>
                <a:latin typeface="Georgia"/>
                <a:cs typeface="Poppins"/>
              </a:rPr>
              <a:t>yılına</a:t>
            </a:r>
            <a:r>
              <a:rPr lang="en-US" sz="1000" u="none" strike="noStrike" dirty="0">
                <a:effectLst/>
                <a:latin typeface="Georgia"/>
                <a:cs typeface="Poppins"/>
              </a:rPr>
              <a:t> </a:t>
            </a:r>
            <a:r>
              <a:rPr lang="en-US" sz="1000" u="none" strike="noStrike" dirty="0" err="1">
                <a:effectLst/>
                <a:latin typeface="Georgia"/>
                <a:cs typeface="Poppins"/>
              </a:rPr>
              <a:t>göre</a:t>
            </a:r>
            <a:r>
              <a:rPr lang="en-US" sz="1000" u="none" strike="noStrike" dirty="0">
                <a:effectLst/>
                <a:latin typeface="Georgia"/>
                <a:cs typeface="Poppins"/>
              </a:rPr>
              <a:t> %1,2 </a:t>
            </a:r>
            <a:r>
              <a:rPr lang="en-US" sz="1000" u="none" strike="noStrike" dirty="0" err="1">
                <a:effectLst/>
                <a:latin typeface="Georgia"/>
                <a:cs typeface="Poppins"/>
              </a:rPr>
              <a:t>oranında</a:t>
            </a:r>
            <a:r>
              <a:rPr lang="en-US" sz="1000" u="none" strike="noStrike" dirty="0">
                <a:effectLst/>
                <a:latin typeface="Georgia"/>
                <a:cs typeface="Poppins"/>
              </a:rPr>
              <a:t> </a:t>
            </a:r>
            <a:r>
              <a:rPr lang="en-US" sz="1000" u="none" strike="noStrike" dirty="0" err="1">
                <a:effectLst/>
                <a:latin typeface="Georgia"/>
                <a:cs typeface="Poppins"/>
              </a:rPr>
              <a:t>azalacağı</a:t>
            </a:r>
            <a:r>
              <a:rPr lang="en-US" sz="1000" u="none" strike="noStrike" dirty="0">
                <a:effectLst/>
                <a:latin typeface="Georgia"/>
                <a:cs typeface="Poppins"/>
              </a:rPr>
              <a:t>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edilmektedir</a:t>
            </a:r>
            <a:r>
              <a:rPr lang="en-US" sz="1000" dirty="0">
                <a:latin typeface="Georgia"/>
                <a:cs typeface="Poppins"/>
              </a:rPr>
              <a:t>. Buna </a:t>
            </a:r>
            <a:r>
              <a:rPr lang="en-US" sz="1000" dirty="0" err="1">
                <a:latin typeface="Georgia"/>
                <a:cs typeface="Poppins"/>
              </a:rPr>
              <a:t>karşılık</a:t>
            </a:r>
            <a:r>
              <a:rPr lang="en-US" sz="1000" dirty="0">
                <a:latin typeface="Georgia"/>
                <a:cs typeface="Poppins"/>
              </a:rPr>
              <a:t>, </a:t>
            </a:r>
            <a:r>
              <a:rPr lang="en-US" sz="1000" u="none" strike="noStrike" dirty="0">
                <a:effectLst/>
                <a:latin typeface="Georgia"/>
                <a:cs typeface="Poppins"/>
              </a:rPr>
              <a:t>2023 </a:t>
            </a:r>
            <a:r>
              <a:rPr lang="en-US" sz="1000" u="none" strike="noStrike" dirty="0" err="1">
                <a:effectLst/>
                <a:latin typeface="Georgia"/>
                <a:cs typeface="Poppins"/>
              </a:rPr>
              <a:t>yılında</a:t>
            </a:r>
            <a:r>
              <a:rPr lang="en-US" sz="1000" u="none" strike="noStrike" dirty="0">
                <a:effectLst/>
                <a:latin typeface="Georgia"/>
                <a:cs typeface="Poppins"/>
              </a:rPr>
              <a:t> CTV </a:t>
            </a:r>
            <a:r>
              <a:rPr lang="en-US" sz="1000" u="none" strike="noStrike" dirty="0" err="1">
                <a:effectLst/>
                <a:latin typeface="Georgia"/>
                <a:cs typeface="Poppins"/>
              </a:rPr>
              <a:t>gelirinin</a:t>
            </a:r>
            <a:r>
              <a:rPr lang="en-US" sz="1000" u="none" strike="noStrike" dirty="0">
                <a:effectLst/>
                <a:latin typeface="Georgia"/>
                <a:cs typeface="Poppins"/>
              </a:rPr>
              <a:t> 25,</a:t>
            </a:r>
            <a:r>
              <a:rPr lang="en-US" sz="1000" dirty="0">
                <a:latin typeface="Georgia"/>
                <a:cs typeface="Poppins"/>
              </a:rPr>
              <a:t>9 </a:t>
            </a:r>
            <a:r>
              <a:rPr lang="en-US" sz="1000" u="none" strike="noStrike" dirty="0" err="1">
                <a:effectLst/>
                <a:latin typeface="Georgia"/>
                <a:cs typeface="Poppins"/>
              </a:rPr>
              <a:t>milyar</a:t>
            </a:r>
            <a:r>
              <a:rPr lang="en-US" sz="1000" u="none" strike="noStrike" dirty="0">
                <a:effectLst/>
                <a:latin typeface="Georgia"/>
                <a:cs typeface="Poppins"/>
              </a:rPr>
              <a:t> </a:t>
            </a:r>
            <a:r>
              <a:rPr lang="en-US" sz="1000" u="none" strike="noStrike" dirty="0" err="1">
                <a:effectLst/>
                <a:latin typeface="Georgia"/>
                <a:cs typeface="Poppins"/>
              </a:rPr>
              <a:t>dolar</a:t>
            </a:r>
            <a:r>
              <a:rPr lang="en-US" sz="1000" u="none" strike="noStrike" dirty="0">
                <a:effectLst/>
                <a:latin typeface="Georgia"/>
                <a:cs typeface="Poppins"/>
              </a:rPr>
              <a:t> </a:t>
            </a:r>
            <a:r>
              <a:rPr lang="en-US" sz="1000" u="none" strike="noStrike" dirty="0" err="1">
                <a:effectLst/>
                <a:latin typeface="Georgia"/>
                <a:cs typeface="Poppins"/>
              </a:rPr>
              <a:t>olacağı</a:t>
            </a:r>
            <a:r>
              <a:rPr lang="en-US" sz="1000" u="none" strike="noStrike" dirty="0">
                <a:effectLst/>
                <a:latin typeface="Georgia"/>
                <a:cs typeface="Poppins"/>
              </a:rPr>
              <a:t>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edilmektedir</a:t>
            </a:r>
            <a:r>
              <a:rPr lang="en-US" sz="1000" u="none" strike="noStrike" dirty="0">
                <a:effectLst/>
                <a:latin typeface="Georgia"/>
                <a:cs typeface="Poppins"/>
              </a:rPr>
              <a:t>.</a:t>
            </a:r>
            <a:br>
              <a:rPr lang="en-US" sz="1000" u="none" strike="noStrike" dirty="0">
                <a:effectLst/>
                <a:latin typeface="Georgia"/>
                <a:cs typeface="Poppins"/>
              </a:rPr>
            </a:br>
            <a:r>
              <a:rPr lang="en-US" sz="1000" u="none" strike="noStrike" dirty="0">
                <a:effectLst/>
                <a:latin typeface="Georgia"/>
                <a:cs typeface="Poppins"/>
              </a:rPr>
              <a:t>2022 </a:t>
            </a:r>
            <a:r>
              <a:rPr lang="en-US" sz="1000" u="none" strike="noStrike" dirty="0" err="1">
                <a:effectLst/>
                <a:latin typeface="Georgia"/>
                <a:cs typeface="Poppins"/>
              </a:rPr>
              <a:t>yılındaki</a:t>
            </a:r>
            <a:r>
              <a:rPr lang="en-US" sz="1000" u="none" strike="noStrike" dirty="0">
                <a:effectLst/>
                <a:latin typeface="Georgia"/>
                <a:cs typeface="Poppins"/>
              </a:rPr>
              <a:t> 22,</a:t>
            </a:r>
            <a:r>
              <a:rPr lang="en-US" sz="1000" dirty="0">
                <a:latin typeface="Georgia"/>
                <a:cs typeface="Poppins"/>
              </a:rPr>
              <a:t>9 </a:t>
            </a:r>
            <a:r>
              <a:rPr lang="en-US" sz="1000" u="none" strike="noStrike" dirty="0" err="1">
                <a:effectLst/>
                <a:latin typeface="Georgia"/>
                <a:cs typeface="Poppins"/>
              </a:rPr>
              <a:t>milyar</a:t>
            </a:r>
            <a:r>
              <a:rPr lang="en-US" sz="1000" u="none" strike="noStrike" dirty="0">
                <a:effectLst/>
                <a:latin typeface="Georgia"/>
                <a:cs typeface="Poppins"/>
              </a:rPr>
              <a:t> </a:t>
            </a:r>
            <a:r>
              <a:rPr lang="en-US" sz="1000" u="none" strike="noStrike" dirty="0" err="1">
                <a:effectLst/>
                <a:latin typeface="Georgia"/>
                <a:cs typeface="Poppins"/>
              </a:rPr>
              <a:t>dolarlık</a:t>
            </a:r>
            <a:r>
              <a:rPr lang="en-US" sz="1000" u="none" strike="noStrike" dirty="0">
                <a:effectLst/>
                <a:latin typeface="Georgia"/>
                <a:cs typeface="Poppins"/>
              </a:rPr>
              <a:t> </a:t>
            </a:r>
            <a:r>
              <a:rPr lang="en-US" sz="1000" u="none" strike="noStrike" dirty="0" err="1">
                <a:effectLst/>
                <a:latin typeface="Georgia"/>
                <a:cs typeface="Poppins"/>
              </a:rPr>
              <a:t>gelire</a:t>
            </a:r>
            <a:r>
              <a:rPr lang="en-US" sz="1000" u="none" strike="noStrike" dirty="0">
                <a:effectLst/>
                <a:latin typeface="Georgia"/>
                <a:cs typeface="Poppins"/>
              </a:rPr>
              <a:t> </a:t>
            </a:r>
            <a:r>
              <a:rPr lang="en-US" sz="1000" u="none" strike="noStrike" dirty="0" err="1">
                <a:effectLst/>
                <a:latin typeface="Georgia"/>
                <a:cs typeface="Poppins"/>
              </a:rPr>
              <a:t>kıyasla</a:t>
            </a:r>
            <a:r>
              <a:rPr lang="en-US" sz="1000" u="none" strike="noStrike" dirty="0">
                <a:effectLst/>
                <a:latin typeface="Georgia"/>
                <a:cs typeface="Poppins"/>
              </a:rPr>
              <a:t> </a:t>
            </a:r>
            <a:r>
              <a:rPr lang="en-US" sz="1000" dirty="0">
                <a:latin typeface="Georgia"/>
                <a:cs typeface="Poppins"/>
              </a:rPr>
              <a:t>%13,</a:t>
            </a:r>
            <a:r>
              <a:rPr lang="en-US" sz="1000" u="none" strike="noStrike" dirty="0">
                <a:effectLst/>
                <a:latin typeface="Georgia"/>
                <a:cs typeface="Poppins"/>
              </a:rPr>
              <a:t>2. CTV </a:t>
            </a:r>
            <a:r>
              <a:rPr lang="en-US" sz="1000" u="none" strike="noStrike" dirty="0" err="1">
                <a:effectLst/>
                <a:latin typeface="Georgia"/>
                <a:cs typeface="Poppins"/>
              </a:rPr>
              <a:t>için</a:t>
            </a:r>
            <a:r>
              <a:rPr lang="en-US" sz="1000" u="none" strike="noStrike" dirty="0">
                <a:effectLst/>
                <a:latin typeface="Georgia"/>
                <a:cs typeface="Poppins"/>
              </a:rPr>
              <a:t> 2028 </a:t>
            </a:r>
            <a:r>
              <a:rPr lang="en-US" sz="1000" u="none" strike="noStrike" dirty="0" err="1">
                <a:effectLst/>
                <a:latin typeface="Georgia"/>
                <a:cs typeface="Poppins"/>
              </a:rPr>
              <a:t>yılına</a:t>
            </a:r>
            <a:r>
              <a:rPr lang="en-US" sz="1000" u="none" strike="noStrike" dirty="0">
                <a:effectLst/>
                <a:latin typeface="Georgia"/>
                <a:cs typeface="Poppins"/>
              </a:rPr>
              <a:t> kadar </a:t>
            </a:r>
            <a:r>
              <a:rPr lang="en-US" sz="1000" u="none" strike="noStrike" dirty="0" err="1">
                <a:effectLst/>
                <a:latin typeface="Georgia"/>
                <a:cs typeface="Poppins"/>
              </a:rPr>
              <a:t>küresel</a:t>
            </a:r>
            <a:r>
              <a:rPr lang="en-US" sz="1000" u="none" strike="noStrike" dirty="0">
                <a:effectLst/>
                <a:latin typeface="Georgia"/>
                <a:cs typeface="Poppins"/>
              </a:rPr>
              <a:t> YBBO </a:t>
            </a:r>
            <a:r>
              <a:rPr lang="en-US" sz="1000" u="none" strike="noStrike" dirty="0" err="1">
                <a:effectLst/>
                <a:latin typeface="Georgia"/>
                <a:cs typeface="Poppins"/>
              </a:rPr>
              <a:t>şu</a:t>
            </a:r>
            <a:r>
              <a:rPr lang="en-US" sz="1000" u="none" strike="noStrike" dirty="0">
                <a:effectLst/>
                <a:latin typeface="Georgia"/>
                <a:cs typeface="Poppins"/>
              </a:rPr>
              <a:t> </a:t>
            </a:r>
            <a:r>
              <a:rPr lang="en-US" sz="1000" u="none" strike="noStrike" dirty="0" err="1">
                <a:effectLst/>
                <a:latin typeface="Georgia"/>
                <a:cs typeface="Poppins"/>
              </a:rPr>
              <a:t>anda</a:t>
            </a:r>
            <a:r>
              <a:rPr lang="en-US" sz="1000" u="none" strike="noStrike" dirty="0">
                <a:effectLst/>
                <a:latin typeface="Georgia"/>
                <a:cs typeface="Poppins"/>
              </a:rPr>
              <a:t> %10,4’tür</a:t>
            </a:r>
            <a:r>
              <a:rPr lang="tr-TR" sz="1000" u="none" strike="noStrike" dirty="0">
                <a:effectLst/>
                <a:latin typeface="Georgia"/>
                <a:cs typeface="Poppins"/>
              </a:rPr>
              <a:t>.</a:t>
            </a:r>
            <a:r>
              <a:rPr lang="tr-TR" sz="1000" dirty="0">
                <a:latin typeface="Georgia"/>
                <a:cs typeface="Poppins"/>
              </a:rPr>
              <a:t> </a:t>
            </a:r>
            <a:r>
              <a:rPr lang="en-US" sz="1000" u="none" strike="noStrike" dirty="0">
                <a:effectLst/>
                <a:latin typeface="Georgia"/>
                <a:cs typeface="Poppins"/>
              </a:rPr>
              <a:t>2028'de 42,</a:t>
            </a:r>
            <a:r>
              <a:rPr lang="en-US" sz="1000" dirty="0">
                <a:latin typeface="Georgia"/>
                <a:cs typeface="Poppins"/>
              </a:rPr>
              <a:t>5 </a:t>
            </a:r>
            <a:r>
              <a:rPr lang="en-US" sz="1000" u="none" strike="noStrike" dirty="0" err="1">
                <a:effectLst/>
                <a:latin typeface="Georgia"/>
                <a:cs typeface="Poppins"/>
              </a:rPr>
              <a:t>milyar</a:t>
            </a:r>
            <a:r>
              <a:rPr lang="en-US" sz="1000" u="none" strike="noStrike" dirty="0">
                <a:effectLst/>
                <a:latin typeface="Georgia"/>
                <a:cs typeface="Poppins"/>
              </a:rPr>
              <a:t> dolar </a:t>
            </a:r>
            <a:r>
              <a:rPr lang="en-US" sz="1000" u="none" strike="noStrike" dirty="0" err="1">
                <a:effectLst/>
                <a:latin typeface="Georgia"/>
                <a:cs typeface="Poppins"/>
              </a:rPr>
              <a:t>gelir</a:t>
            </a:r>
            <a:r>
              <a:rPr lang="en-US" sz="1000" u="none" strike="noStrike" dirty="0">
                <a:effectLst/>
                <a:latin typeface="Georgia"/>
                <a:cs typeface="Poppins"/>
              </a:rPr>
              <a:t> </a:t>
            </a:r>
            <a:r>
              <a:rPr lang="en-US" sz="1000" u="none" strike="noStrike" dirty="0" err="1">
                <a:effectLst/>
                <a:latin typeface="Georgia"/>
                <a:cs typeface="Poppins"/>
              </a:rPr>
              <a:t>bekleniyor</a:t>
            </a:r>
            <a:r>
              <a:rPr lang="en-US" sz="1000" dirty="0">
                <a:latin typeface="Georgia"/>
                <a:cs typeface="Poppins"/>
              </a:rPr>
              <a:t>. </a:t>
            </a:r>
          </a:p>
          <a:p>
            <a:pPr marL="7620">
              <a:lnSpc>
                <a:spcPct val="110000"/>
              </a:lnSpc>
              <a:defRPr/>
            </a:pPr>
            <a:r>
              <a:rPr lang="en-US" sz="1000" dirty="0" err="1">
                <a:latin typeface="Georgia"/>
                <a:cs typeface="Poppins"/>
              </a:rPr>
              <a:t>Televizyonun</a:t>
            </a:r>
            <a:r>
              <a:rPr lang="en-US" sz="1000" dirty="0">
                <a:latin typeface="Georgia"/>
                <a:cs typeface="Poppins"/>
              </a:rPr>
              <a:t> </a:t>
            </a:r>
            <a:r>
              <a:rPr lang="en-US" sz="1000" dirty="0" err="1">
                <a:latin typeface="Georgia"/>
                <a:cs typeface="Poppins"/>
              </a:rPr>
              <a:t>dijital</a:t>
            </a:r>
            <a:r>
              <a:rPr lang="en-US" sz="1000" dirty="0">
                <a:latin typeface="Georgia"/>
                <a:cs typeface="Poppins"/>
              </a:rPr>
              <a:t> </a:t>
            </a:r>
            <a:r>
              <a:rPr lang="en-US" sz="1000" dirty="0" err="1">
                <a:latin typeface="Georgia"/>
                <a:cs typeface="Poppins"/>
              </a:rPr>
              <a:t>uzantılarına</a:t>
            </a:r>
            <a:r>
              <a:rPr lang="en-US" sz="1000" dirty="0">
                <a:latin typeface="Georgia"/>
                <a:cs typeface="Poppins"/>
              </a:rPr>
              <a:t> </a:t>
            </a:r>
            <a:r>
              <a:rPr lang="en-US" sz="1000" dirty="0" err="1">
                <a:latin typeface="Georgia"/>
                <a:cs typeface="Poppins"/>
              </a:rPr>
              <a:t>geçişte</a:t>
            </a:r>
            <a:r>
              <a:rPr lang="en-US" sz="1000" dirty="0">
                <a:latin typeface="Georgia"/>
                <a:cs typeface="Poppins"/>
              </a:rPr>
              <a:t> </a:t>
            </a:r>
            <a:r>
              <a:rPr lang="en-US" sz="1000" dirty="0" err="1">
                <a:latin typeface="Georgia"/>
                <a:cs typeface="Poppins"/>
              </a:rPr>
              <a:t>spektrumun</a:t>
            </a:r>
            <a:r>
              <a:rPr lang="en-US" sz="1000" dirty="0">
                <a:latin typeface="Georgia"/>
                <a:cs typeface="Poppins"/>
              </a:rPr>
              <a:t> </a:t>
            </a:r>
            <a:r>
              <a:rPr lang="en-US" sz="1000" dirty="0" err="1">
                <a:latin typeface="Georgia"/>
                <a:cs typeface="Poppins"/>
              </a:rPr>
              <a:t>en</a:t>
            </a:r>
            <a:r>
              <a:rPr lang="en-US" sz="1000" dirty="0">
                <a:latin typeface="Georgia"/>
                <a:cs typeface="Poppins"/>
              </a:rPr>
              <a:t> </a:t>
            </a:r>
            <a:r>
              <a:rPr lang="en-US" sz="1000" dirty="0" err="1">
                <a:latin typeface="Georgia"/>
                <a:cs typeface="Poppins"/>
              </a:rPr>
              <a:t>ucunda</a:t>
            </a:r>
            <a:r>
              <a:rPr lang="en-US" sz="1000" dirty="0">
                <a:latin typeface="Georgia"/>
                <a:cs typeface="Poppins"/>
              </a:rPr>
              <a:t>, </a:t>
            </a:r>
            <a:r>
              <a:rPr lang="en-US" sz="1000" dirty="0" err="1">
                <a:latin typeface="Georgia"/>
                <a:cs typeface="Poppins"/>
              </a:rPr>
              <a:t>CTV'nin</a:t>
            </a:r>
            <a:r>
              <a:rPr lang="en-US" sz="1000" dirty="0">
                <a:latin typeface="Georgia"/>
                <a:cs typeface="Poppins"/>
              </a:rPr>
              <a:t> </a:t>
            </a:r>
            <a:r>
              <a:rPr lang="en-US" sz="1000" dirty="0" err="1">
                <a:latin typeface="Georgia"/>
                <a:cs typeface="Poppins"/>
              </a:rPr>
              <a:t>büyük</a:t>
            </a:r>
            <a:r>
              <a:rPr lang="en-US" sz="1000" dirty="0">
                <a:latin typeface="Georgia"/>
                <a:cs typeface="Poppins"/>
              </a:rPr>
              <a:t> </a:t>
            </a:r>
            <a:r>
              <a:rPr lang="en-US" sz="1000" dirty="0" err="1">
                <a:latin typeface="Georgia"/>
                <a:cs typeface="Poppins"/>
              </a:rPr>
              <a:t>bölümünün</a:t>
            </a:r>
            <a:r>
              <a:rPr lang="en-US" sz="1000" dirty="0">
                <a:latin typeface="Georgia"/>
                <a:cs typeface="Poppins"/>
              </a:rPr>
              <a:t> </a:t>
            </a:r>
            <a:r>
              <a:rPr lang="en-US" sz="1000" dirty="0" err="1">
                <a:latin typeface="Georgia"/>
                <a:cs typeface="Poppins"/>
              </a:rPr>
              <a:t>bulunduğu</a:t>
            </a:r>
            <a:r>
              <a:rPr lang="en-US" sz="1000" dirty="0">
                <a:latin typeface="Georgia"/>
                <a:cs typeface="Poppins"/>
              </a:rPr>
              <a:t> </a:t>
            </a:r>
            <a:r>
              <a:rPr lang="en-US" sz="1000" dirty="0" err="1">
                <a:latin typeface="Georgia"/>
                <a:cs typeface="Poppins"/>
              </a:rPr>
              <a:t>Çin</a:t>
            </a:r>
            <a:r>
              <a:rPr lang="en-US" sz="1000" dirty="0">
                <a:latin typeface="Georgia"/>
                <a:cs typeface="Poppins"/>
              </a:rPr>
              <a:t> </a:t>
            </a:r>
            <a:r>
              <a:rPr lang="en-US" sz="1000" dirty="0" err="1">
                <a:latin typeface="Georgia"/>
                <a:cs typeface="Poppins"/>
              </a:rPr>
              <a:t>yer</a:t>
            </a:r>
            <a:r>
              <a:rPr lang="en-US" sz="1000" dirty="0">
                <a:latin typeface="Georgia"/>
                <a:cs typeface="Poppins"/>
              </a:rPr>
              <a:t> </a:t>
            </a:r>
            <a:r>
              <a:rPr lang="en-US" sz="1000" dirty="0" err="1">
                <a:latin typeface="Georgia"/>
                <a:cs typeface="Poppins"/>
              </a:rPr>
              <a:t>almaktadır</a:t>
            </a:r>
            <a:r>
              <a:rPr lang="en-US" sz="1000" dirty="0">
                <a:latin typeface="Georgia"/>
                <a:cs typeface="Poppins"/>
              </a:rPr>
              <a:t>.</a:t>
            </a:r>
            <a:br>
              <a:rPr lang="en-US" sz="1000" dirty="0">
                <a:latin typeface="Georgia"/>
                <a:cs typeface="Poppins"/>
              </a:rPr>
            </a:br>
            <a:r>
              <a:rPr lang="en-US" sz="1000" dirty="0" err="1">
                <a:latin typeface="Georgia"/>
                <a:cs typeface="Poppins"/>
              </a:rPr>
              <a:t>İçerik</a:t>
            </a:r>
            <a:r>
              <a:rPr lang="en-US" sz="1000" dirty="0">
                <a:latin typeface="Georgia"/>
                <a:cs typeface="Poppins"/>
              </a:rPr>
              <a:t> </a:t>
            </a:r>
            <a:r>
              <a:rPr lang="en-US" sz="1000" dirty="0" err="1">
                <a:latin typeface="Georgia"/>
                <a:cs typeface="Poppins"/>
              </a:rPr>
              <a:t>iQIYI</a:t>
            </a:r>
            <a:r>
              <a:rPr lang="en-US" sz="1000" dirty="0">
                <a:latin typeface="Georgia"/>
                <a:cs typeface="Poppins"/>
              </a:rPr>
              <a:t>, Tencent Video, Youku </a:t>
            </a:r>
            <a:r>
              <a:rPr lang="en-US" sz="1000" dirty="0" err="1">
                <a:latin typeface="Georgia"/>
                <a:cs typeface="Poppins"/>
              </a:rPr>
              <a:t>ve</a:t>
            </a:r>
            <a:r>
              <a:rPr lang="en-US" sz="1000" dirty="0">
                <a:latin typeface="Georgia"/>
                <a:cs typeface="Poppins"/>
              </a:rPr>
              <a:t> Mango </a:t>
            </a:r>
            <a:r>
              <a:rPr lang="en-US" sz="1000" dirty="0" err="1">
                <a:latin typeface="Georgia"/>
                <a:cs typeface="Poppins"/>
              </a:rPr>
              <a:t>TV'den</a:t>
            </a:r>
            <a:r>
              <a:rPr lang="en-US" sz="1000" dirty="0">
                <a:latin typeface="Georgia"/>
                <a:cs typeface="Poppins"/>
              </a:rPr>
              <a:t> </a:t>
            </a:r>
            <a:r>
              <a:rPr lang="en-US" sz="1000" dirty="0" err="1">
                <a:latin typeface="Georgia"/>
                <a:cs typeface="Poppins"/>
              </a:rPr>
              <a:t>gelmektedir</a:t>
            </a:r>
            <a:r>
              <a:rPr lang="en-US" sz="1000" dirty="0">
                <a:latin typeface="Georgia"/>
                <a:cs typeface="Poppins"/>
              </a:rPr>
              <a:t> </a:t>
            </a:r>
            <a:r>
              <a:rPr lang="en-US" sz="1000" dirty="0" err="1">
                <a:latin typeface="Georgia"/>
                <a:cs typeface="Poppins"/>
              </a:rPr>
              <a:t>ve</a:t>
            </a:r>
            <a:r>
              <a:rPr lang="en-US" sz="1000" dirty="0">
                <a:latin typeface="Georgia"/>
                <a:cs typeface="Poppins"/>
              </a:rPr>
              <a:t> </a:t>
            </a:r>
            <a:r>
              <a:rPr lang="en-US" sz="1000" dirty="0" err="1">
                <a:latin typeface="Georgia"/>
                <a:cs typeface="Poppins"/>
              </a:rPr>
              <a:t>çoğu</a:t>
            </a:r>
            <a:r>
              <a:rPr lang="en-US" sz="1000" dirty="0">
                <a:latin typeface="Georgia"/>
                <a:cs typeface="Poppins"/>
              </a:rPr>
              <a:t> </a:t>
            </a:r>
            <a:r>
              <a:rPr lang="en-US" sz="1000" dirty="0" err="1">
                <a:latin typeface="Georgia"/>
                <a:cs typeface="Poppins"/>
              </a:rPr>
              <a:t>durumda</a:t>
            </a:r>
            <a:r>
              <a:rPr lang="en-US" sz="1000" dirty="0">
                <a:latin typeface="Georgia"/>
                <a:cs typeface="Poppins"/>
              </a:rPr>
              <a:t> drama </a:t>
            </a:r>
            <a:r>
              <a:rPr lang="en-US" sz="1000" dirty="0" err="1">
                <a:latin typeface="Georgia"/>
                <a:cs typeface="Poppins"/>
              </a:rPr>
              <a:t>ve</a:t>
            </a:r>
            <a:r>
              <a:rPr lang="en-US" sz="1000" dirty="0">
                <a:latin typeface="Georgia"/>
                <a:cs typeface="Poppins"/>
              </a:rPr>
              <a:t> </a:t>
            </a:r>
            <a:r>
              <a:rPr lang="en-US" sz="1000" dirty="0" err="1">
                <a:latin typeface="Georgia"/>
                <a:cs typeface="Poppins"/>
              </a:rPr>
              <a:t>varyete</a:t>
            </a:r>
            <a:r>
              <a:rPr lang="en-US" sz="1000" dirty="0">
                <a:latin typeface="Georgia"/>
                <a:cs typeface="Poppins"/>
              </a:rPr>
              <a:t> </a:t>
            </a:r>
            <a:r>
              <a:rPr lang="en-US" sz="1000" dirty="0" err="1">
                <a:latin typeface="Georgia"/>
                <a:cs typeface="Poppins"/>
              </a:rPr>
              <a:t>programlarıdır</a:t>
            </a:r>
            <a:br>
              <a:rPr lang="en-US" sz="1000" dirty="0">
                <a:latin typeface="Georgia"/>
                <a:cs typeface="Poppins"/>
              </a:rPr>
            </a:br>
            <a:r>
              <a:rPr lang="en-US" sz="1000" dirty="0" err="1">
                <a:latin typeface="Georgia"/>
                <a:cs typeface="Poppins"/>
              </a:rPr>
              <a:t>TV'ye</a:t>
            </a:r>
            <a:r>
              <a:rPr lang="en-US" sz="1000" dirty="0">
                <a:latin typeface="Georgia"/>
                <a:cs typeface="Poppins"/>
              </a:rPr>
              <a:t> </a:t>
            </a:r>
            <a:r>
              <a:rPr lang="en-US" sz="1000" dirty="0" err="1">
                <a:latin typeface="Georgia"/>
                <a:cs typeface="Poppins"/>
              </a:rPr>
              <a:t>geçmeden</a:t>
            </a:r>
            <a:r>
              <a:rPr lang="en-US" sz="1000" dirty="0">
                <a:latin typeface="Georgia"/>
                <a:cs typeface="Poppins"/>
              </a:rPr>
              <a:t> </a:t>
            </a:r>
            <a:r>
              <a:rPr lang="en-US" sz="1000" dirty="0" err="1">
                <a:latin typeface="Georgia"/>
                <a:cs typeface="Poppins"/>
              </a:rPr>
              <a:t>önce</a:t>
            </a:r>
            <a:r>
              <a:rPr lang="en-US" sz="1000" dirty="0">
                <a:latin typeface="Georgia"/>
                <a:cs typeface="Poppins"/>
              </a:rPr>
              <a:t> ilk </a:t>
            </a:r>
            <a:r>
              <a:rPr lang="en-US" sz="1000" dirty="0" err="1">
                <a:latin typeface="Georgia"/>
                <a:cs typeface="Poppins"/>
              </a:rPr>
              <a:t>olarak</a:t>
            </a:r>
            <a:r>
              <a:rPr lang="en-US" sz="1000" dirty="0">
                <a:latin typeface="Georgia"/>
                <a:cs typeface="Poppins"/>
              </a:rPr>
              <a:t> </a:t>
            </a:r>
            <a:r>
              <a:rPr lang="en-US" sz="1000" dirty="0" err="1">
                <a:latin typeface="Georgia"/>
                <a:cs typeface="Poppins"/>
              </a:rPr>
              <a:t>internette</a:t>
            </a:r>
            <a:r>
              <a:rPr lang="en-US" sz="1000" dirty="0">
                <a:latin typeface="Georgia"/>
                <a:cs typeface="Poppins"/>
              </a:rPr>
              <a:t> </a:t>
            </a:r>
            <a:r>
              <a:rPr lang="en-US" sz="1000" dirty="0" err="1">
                <a:latin typeface="Georgia"/>
                <a:cs typeface="Poppins"/>
              </a:rPr>
              <a:t>yayınlanıyor</a:t>
            </a:r>
            <a:r>
              <a:rPr lang="en-US" sz="1000" dirty="0">
                <a:latin typeface="Georgia"/>
                <a:cs typeface="Poppins"/>
              </a:rPr>
              <a:t>. </a:t>
            </a:r>
            <a:r>
              <a:rPr lang="en-US" sz="1000" dirty="0" err="1">
                <a:latin typeface="Georgia"/>
                <a:cs typeface="Poppins"/>
              </a:rPr>
              <a:t>CTV'nin</a:t>
            </a:r>
            <a:r>
              <a:rPr lang="en-US" sz="1000" dirty="0">
                <a:latin typeface="Georgia"/>
                <a:cs typeface="Poppins"/>
              </a:rPr>
              <a:t> </a:t>
            </a:r>
            <a:r>
              <a:rPr lang="en-US" sz="1000" dirty="0" err="1">
                <a:latin typeface="Georgia"/>
                <a:cs typeface="Poppins"/>
              </a:rPr>
              <a:t>benimsenmesi</a:t>
            </a:r>
            <a:r>
              <a:rPr lang="en-US" sz="1000" dirty="0">
                <a:latin typeface="Georgia"/>
                <a:cs typeface="Poppins"/>
              </a:rPr>
              <a:t> </a:t>
            </a:r>
            <a:r>
              <a:rPr lang="en-US" sz="1000" dirty="0" err="1">
                <a:latin typeface="Georgia"/>
                <a:cs typeface="Poppins"/>
              </a:rPr>
              <a:t>ve</a:t>
            </a:r>
            <a:r>
              <a:rPr lang="en-US" sz="1000" dirty="0">
                <a:latin typeface="Georgia"/>
                <a:cs typeface="Poppins"/>
              </a:rPr>
              <a:t> </a:t>
            </a:r>
            <a:r>
              <a:rPr lang="en-US" sz="1000" dirty="0" err="1">
                <a:latin typeface="Georgia"/>
                <a:cs typeface="Poppins"/>
              </a:rPr>
              <a:t>gelir</a:t>
            </a:r>
            <a:r>
              <a:rPr lang="en-US" sz="1000" dirty="0">
                <a:latin typeface="Georgia"/>
                <a:cs typeface="Poppins"/>
              </a:rPr>
              <a:t> </a:t>
            </a:r>
            <a:r>
              <a:rPr lang="en-US" sz="1000" dirty="0" err="1">
                <a:latin typeface="Georgia"/>
                <a:cs typeface="Poppins"/>
              </a:rPr>
              <a:t>artışı</a:t>
            </a:r>
            <a:r>
              <a:rPr lang="en-US" sz="1000" dirty="0">
                <a:latin typeface="Georgia"/>
                <a:cs typeface="Poppins"/>
              </a:rPr>
              <a:t> </a:t>
            </a:r>
            <a:r>
              <a:rPr lang="en-US" sz="1000" dirty="0" err="1">
                <a:latin typeface="Georgia"/>
                <a:cs typeface="Poppins"/>
              </a:rPr>
              <a:t>açısından</a:t>
            </a:r>
            <a:r>
              <a:rPr lang="en-US" sz="1000" dirty="0">
                <a:latin typeface="Georgia"/>
                <a:cs typeface="Poppins"/>
              </a:rPr>
              <a:t> </a:t>
            </a:r>
            <a:r>
              <a:rPr lang="en-US" sz="1000" dirty="0" err="1">
                <a:latin typeface="Georgia"/>
                <a:cs typeface="Poppins"/>
              </a:rPr>
              <a:t>daha</a:t>
            </a:r>
            <a:r>
              <a:rPr lang="en-US" sz="1000" dirty="0">
                <a:latin typeface="Georgia"/>
                <a:cs typeface="Poppins"/>
              </a:rPr>
              <a:t> </a:t>
            </a:r>
            <a:r>
              <a:rPr lang="en-US" sz="1000" dirty="0" err="1">
                <a:latin typeface="Georgia"/>
                <a:cs typeface="Poppins"/>
              </a:rPr>
              <a:t>yavaş</a:t>
            </a:r>
            <a:r>
              <a:rPr lang="en-US" sz="1000" dirty="0">
                <a:latin typeface="Georgia"/>
                <a:cs typeface="Poppins"/>
              </a:rPr>
              <a:t> </a:t>
            </a:r>
            <a:r>
              <a:rPr lang="en-US" sz="1000" dirty="0" err="1">
                <a:latin typeface="Georgia"/>
                <a:cs typeface="Poppins"/>
              </a:rPr>
              <a:t>olan</a:t>
            </a:r>
            <a:r>
              <a:rPr lang="en-US" sz="1000" dirty="0">
                <a:latin typeface="Georgia"/>
                <a:cs typeface="Poppins"/>
              </a:rPr>
              <a:t> </a:t>
            </a:r>
            <a:r>
              <a:rPr lang="en-US" sz="1000" dirty="0" err="1">
                <a:latin typeface="Georgia"/>
                <a:cs typeface="Poppins"/>
              </a:rPr>
              <a:t>diğer</a:t>
            </a:r>
            <a:r>
              <a:rPr lang="en-US" sz="1000" dirty="0">
                <a:latin typeface="Georgia"/>
                <a:cs typeface="Poppins"/>
              </a:rPr>
              <a:t> </a:t>
            </a:r>
            <a:r>
              <a:rPr lang="en-US" sz="1000" dirty="0" err="1">
                <a:latin typeface="Georgia"/>
                <a:cs typeface="Poppins"/>
              </a:rPr>
              <a:t>pazarlarda</a:t>
            </a:r>
            <a:r>
              <a:rPr lang="en-US" sz="1000" dirty="0">
                <a:latin typeface="Georgia"/>
                <a:cs typeface="Poppins"/>
              </a:rPr>
              <a:t> da </a:t>
            </a:r>
            <a:r>
              <a:rPr lang="en-US" sz="1000" dirty="0" err="1">
                <a:latin typeface="Georgia"/>
                <a:cs typeface="Poppins"/>
              </a:rPr>
              <a:t>gidişat</a:t>
            </a:r>
            <a:r>
              <a:rPr lang="en-US" sz="1000" dirty="0">
                <a:latin typeface="Georgia"/>
                <a:cs typeface="Poppins"/>
              </a:rPr>
              <a:t> </a:t>
            </a:r>
            <a:r>
              <a:rPr lang="en-US" sz="1000" dirty="0" err="1">
                <a:latin typeface="Georgia"/>
                <a:cs typeface="Poppins"/>
              </a:rPr>
              <a:t>değişiyor</a:t>
            </a:r>
            <a:r>
              <a:rPr lang="en-US" sz="1000" dirty="0">
                <a:latin typeface="Georgia"/>
                <a:cs typeface="Poppins"/>
              </a:rPr>
              <a:t>.</a:t>
            </a:r>
            <a:endParaRPr lang="en-US" dirty="0"/>
          </a:p>
        </p:txBody>
      </p:sp>
      <p:sp>
        <p:nvSpPr>
          <p:cNvPr id="16" name="TextBox 15">
            <a:extLst>
              <a:ext uri="{FF2B5EF4-FFF2-40B4-BE49-F238E27FC236}">
                <a16:creationId xmlns:a16="http://schemas.microsoft.com/office/drawing/2014/main" id="{C3C93859-F2CB-11B4-C2C8-135D5555AD77}"/>
              </a:ext>
            </a:extLst>
          </p:cNvPr>
          <p:cNvSpPr txBox="1"/>
          <p:nvPr/>
        </p:nvSpPr>
        <p:spPr>
          <a:xfrm>
            <a:off x="666386" y="810759"/>
            <a:ext cx="5374105" cy="827406"/>
          </a:xfrm>
          <a:prstGeom prst="rect">
            <a:avLst/>
          </a:prstGeom>
          <a:noFill/>
        </p:spPr>
        <p:txBody>
          <a:bodyPr wrap="square" lIns="0">
            <a:spAutoFit/>
          </a:bodyPr>
          <a:lstStyle/>
          <a:p>
            <a:pPr marL="0" marR="0" lvl="0" indent="0" algn="l" defTabSz="457200" rtl="0" eaLnBrk="1" fontAlgn="auto" latinLnBrk="0" hangingPunct="1">
              <a:lnSpc>
                <a:spcPts val="6000"/>
              </a:lnSpc>
              <a:spcBef>
                <a:spcPts val="0"/>
              </a:spcBef>
              <a:spcAft>
                <a:spcPts val="0"/>
              </a:spcAft>
              <a:buClrTx/>
              <a:buSzTx/>
              <a:buFontTx/>
              <a:buNone/>
              <a:tabLst/>
              <a:defRPr/>
            </a:pPr>
            <a:r>
              <a:rPr kumimoji="0" lang="en-US" sz="4400" u="none" strike="noStrike" kern="1200" cap="none" spc="0" normalizeH="0" baseline="0" noProof="0" dirty="0" err="1">
                <a:ln>
                  <a:noFill/>
                </a:ln>
                <a:solidFill>
                  <a:schemeClr val="accent1"/>
                </a:solidFill>
                <a:effectLst/>
                <a:uLnTx/>
                <a:uFillTx/>
                <a:latin typeface="Poppins Light" pitchFamily="2" charset="77"/>
                <a:cs typeface="Poppins Light" pitchFamily="2" charset="77"/>
              </a:rPr>
              <a:t>Televizyon</a:t>
            </a:r>
            <a:endParaRPr kumimoji="0" lang="en-US" sz="4400" u="none" strike="noStrike" kern="1200" cap="none" spc="0" normalizeH="0" baseline="0" noProof="0" dirty="0">
              <a:ln>
                <a:noFill/>
              </a:ln>
              <a:solidFill>
                <a:schemeClr val="accent1"/>
              </a:solidFill>
              <a:effectLst/>
              <a:uLnTx/>
              <a:uFillTx/>
              <a:latin typeface="Poppins Light" pitchFamily="2" charset="77"/>
              <a:cs typeface="Poppins Light" pitchFamily="2" charset="77"/>
            </a:endParaRPr>
          </a:p>
        </p:txBody>
      </p:sp>
      <p:sp>
        <p:nvSpPr>
          <p:cNvPr id="18" name="TextBox 17">
            <a:extLst>
              <a:ext uri="{FF2B5EF4-FFF2-40B4-BE49-F238E27FC236}">
                <a16:creationId xmlns:a16="http://schemas.microsoft.com/office/drawing/2014/main" id="{8D622FF3-BC46-EC2C-4C2E-71DEFCB5416C}"/>
              </a:ext>
            </a:extLst>
          </p:cNvPr>
          <p:cNvSpPr txBox="1"/>
          <p:nvPr/>
        </p:nvSpPr>
        <p:spPr>
          <a:xfrm>
            <a:off x="709718" y="653342"/>
            <a:ext cx="6667134" cy="292388"/>
          </a:xfrm>
          <a:prstGeom prst="rect">
            <a:avLst/>
          </a:prstGeom>
          <a:noFill/>
        </p:spPr>
        <p:txBody>
          <a:bodyPr wrap="square" lIns="0">
            <a:spAutoFit/>
          </a:bodyPr>
          <a:lstStyle/>
          <a:p>
            <a:pPr marL="0" marR="0" lvl="0" indent="0" algn="l" defTabSz="457200" rtl="0" eaLnBrk="1" fontAlgn="auto" latinLnBrk="0" hangingPunct="1">
              <a:lnSpc>
                <a:spcPct val="75000"/>
              </a:lnSpc>
              <a:spcBef>
                <a:spcPts val="0"/>
              </a:spcBef>
              <a:spcAft>
                <a:spcPts val="0"/>
              </a:spcAft>
              <a:buClrTx/>
              <a:buSzTx/>
              <a:buFontTx/>
              <a:buNone/>
              <a:tabLst/>
              <a:defRPr/>
            </a:pPr>
            <a:r>
              <a:rPr kumimoji="0" lang="en-US" sz="1600" b="1" u="none" strike="noStrike" kern="1200" cap="none" spc="0" normalizeH="0" baseline="0" noProof="0">
                <a:ln>
                  <a:noFill/>
                </a:ln>
                <a:solidFill>
                  <a:srgbClr val="092656"/>
                </a:solidFill>
                <a:effectLst/>
                <a:uLnTx/>
                <a:uFillTx/>
                <a:latin typeface="Poppins ExtraBold" pitchFamily="2" charset="77"/>
                <a:cs typeface="Poppins ExtraBold" pitchFamily="2" charset="77"/>
              </a:rPr>
              <a:t>KANAL GÜNCELLEMELERI</a:t>
            </a:r>
          </a:p>
        </p:txBody>
      </p:sp>
      <p:sp>
        <p:nvSpPr>
          <p:cNvPr id="24" name="Text Placeholder 1">
            <a:extLst>
              <a:ext uri="{FF2B5EF4-FFF2-40B4-BE49-F238E27FC236}">
                <a16:creationId xmlns:a16="http://schemas.microsoft.com/office/drawing/2014/main" id="{0C31CF9E-BB71-6E3D-628D-909790A980AC}"/>
              </a:ext>
            </a:extLst>
          </p:cNvPr>
          <p:cNvSpPr txBox="1">
            <a:spLocks/>
          </p:cNvSpPr>
          <p:nvPr/>
        </p:nvSpPr>
        <p:spPr>
          <a:xfrm>
            <a:off x="4680348" y="5136996"/>
            <a:ext cx="2248351" cy="250681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0000"/>
              </a:lnSpc>
              <a:defRPr/>
            </a:pPr>
            <a:r>
              <a:rPr lang="en-US" sz="1000" u="none" strike="noStrike" dirty="0" err="1">
                <a:effectLst/>
                <a:latin typeface="Georgia"/>
                <a:cs typeface="Poppins"/>
              </a:rPr>
              <a:t>ABD'de</a:t>
            </a:r>
            <a:r>
              <a:rPr lang="en-US" sz="1000" u="none" strike="noStrike" dirty="0">
                <a:effectLst/>
                <a:latin typeface="Georgia"/>
                <a:cs typeface="Poppins"/>
              </a:rPr>
              <a:t> </a:t>
            </a:r>
            <a:r>
              <a:rPr lang="en-US" sz="1000" u="none" strike="noStrike" dirty="0" err="1">
                <a:effectLst/>
                <a:latin typeface="Georgia"/>
                <a:cs typeface="Poppins"/>
              </a:rPr>
              <a:t>senaristlerin</a:t>
            </a:r>
            <a:r>
              <a:rPr lang="en-US" sz="1000" u="none" strike="noStrike" dirty="0">
                <a:effectLst/>
                <a:latin typeface="Georgia"/>
                <a:cs typeface="Poppins"/>
              </a:rPr>
              <a:t> </a:t>
            </a:r>
            <a:r>
              <a:rPr lang="en-US" sz="1000" u="none" strike="noStrike" dirty="0" err="1">
                <a:effectLst/>
                <a:latin typeface="Georgia"/>
                <a:cs typeface="Poppins"/>
              </a:rPr>
              <a:t>grevi</a:t>
            </a:r>
            <a:r>
              <a:rPr lang="en-US" sz="1000" u="none" strike="noStrike" dirty="0">
                <a:effectLst/>
                <a:latin typeface="Georgia"/>
                <a:cs typeface="Poppins"/>
              </a:rPr>
              <a:t> </a:t>
            </a:r>
            <a:r>
              <a:rPr lang="en-US" sz="1000" u="none" strike="noStrike" dirty="0" err="1">
                <a:effectLst/>
                <a:latin typeface="Georgia"/>
                <a:cs typeface="Poppins"/>
              </a:rPr>
              <a:t>beşinci</a:t>
            </a:r>
            <a:r>
              <a:rPr lang="en-US" sz="1000" u="none" strike="noStrike" dirty="0">
                <a:effectLst/>
                <a:latin typeface="Georgia"/>
                <a:cs typeface="Poppins"/>
              </a:rPr>
              <a:t> </a:t>
            </a:r>
            <a:r>
              <a:rPr lang="en-US" sz="1000" u="none" strike="noStrike" dirty="0" err="1">
                <a:effectLst/>
                <a:latin typeface="Georgia"/>
                <a:cs typeface="Poppins"/>
              </a:rPr>
              <a:t>haftasında</a:t>
            </a:r>
            <a:r>
              <a:rPr lang="en-US" sz="1000" u="none" strike="noStrike" dirty="0">
                <a:effectLst/>
                <a:latin typeface="Georgia"/>
                <a:cs typeface="Poppins"/>
              </a:rPr>
              <a:t> (</a:t>
            </a:r>
            <a:r>
              <a:rPr lang="en-US" sz="1000" u="none" strike="noStrike" dirty="0" err="1">
                <a:effectLst/>
                <a:latin typeface="Georgia"/>
                <a:cs typeface="Poppins"/>
              </a:rPr>
              <a:t>bu</a:t>
            </a:r>
            <a:r>
              <a:rPr lang="en-US" sz="1000" u="none" strike="noStrike" dirty="0">
                <a:effectLst/>
                <a:latin typeface="Georgia"/>
                <a:cs typeface="Poppins"/>
              </a:rPr>
              <a:t> </a:t>
            </a:r>
            <a:r>
              <a:rPr lang="en-US" sz="1000" u="none" strike="noStrike" dirty="0" err="1">
                <a:effectLst/>
                <a:latin typeface="Georgia"/>
                <a:cs typeface="Poppins"/>
              </a:rPr>
              <a:t>yazının</a:t>
            </a:r>
            <a:r>
              <a:rPr lang="en-US" sz="1000" u="none" strike="noStrike" dirty="0">
                <a:effectLst/>
                <a:latin typeface="Georgia"/>
                <a:cs typeface="Poppins"/>
              </a:rPr>
              <a:t> </a:t>
            </a:r>
            <a:r>
              <a:rPr lang="en-US" sz="1000" u="none" strike="noStrike" dirty="0" err="1">
                <a:effectLst/>
                <a:latin typeface="Georgia"/>
                <a:cs typeface="Poppins"/>
              </a:rPr>
              <a:t>yazıldığı</a:t>
            </a:r>
            <a:r>
              <a:rPr lang="en-US" sz="1000" u="none" strike="noStrike" dirty="0">
                <a:effectLst/>
                <a:latin typeface="Georgia"/>
                <a:cs typeface="Poppins"/>
              </a:rPr>
              <a:t> </a:t>
            </a:r>
            <a:r>
              <a:rPr lang="en-US" sz="1000" u="none" strike="noStrike" dirty="0" err="1">
                <a:effectLst/>
                <a:latin typeface="Georgia"/>
                <a:cs typeface="Poppins"/>
              </a:rPr>
              <a:t>sırada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ancak</a:t>
            </a:r>
            <a:r>
              <a:rPr lang="en-US" sz="1000" u="none" strike="noStrike" dirty="0">
                <a:effectLst/>
                <a:latin typeface="Georgia"/>
                <a:cs typeface="Poppins"/>
              </a:rPr>
              <a:t> </a:t>
            </a:r>
            <a:r>
              <a:rPr lang="en-US" sz="1000" u="none" strike="noStrike" dirty="0" err="1">
                <a:effectLst/>
                <a:latin typeface="Georgia"/>
                <a:cs typeface="Poppins"/>
              </a:rPr>
              <a:t>çoğu</a:t>
            </a:r>
            <a:r>
              <a:rPr lang="en-US" sz="1000" u="none" strike="noStrike" dirty="0">
                <a:effectLst/>
                <a:latin typeface="Georgia"/>
                <a:cs typeface="Poppins"/>
              </a:rPr>
              <a:t> </a:t>
            </a:r>
            <a:r>
              <a:rPr lang="en-US" sz="1000" u="none" strike="noStrike" dirty="0" err="1">
                <a:effectLst/>
                <a:latin typeface="Georgia"/>
                <a:cs typeface="Poppins"/>
              </a:rPr>
              <a:t>stüdyo</a:t>
            </a:r>
            <a:r>
              <a:rPr lang="en-US" sz="1000" u="none" strike="noStrike" dirty="0">
                <a:effectLst/>
                <a:latin typeface="Georgia"/>
                <a:cs typeface="Poppins"/>
              </a:rPr>
              <a:t> </a:t>
            </a:r>
            <a:r>
              <a:rPr lang="en-US" sz="1000" u="none" strike="noStrike" dirty="0" err="1">
                <a:effectLst/>
                <a:latin typeface="Georgia"/>
                <a:cs typeface="Poppins"/>
              </a:rPr>
              <a:t>yatırımcılara</a:t>
            </a:r>
            <a:r>
              <a:rPr lang="en-US" sz="1000" u="none" strike="noStrike" dirty="0">
                <a:effectLst/>
                <a:latin typeface="Georgia"/>
                <a:cs typeface="Poppins"/>
              </a:rPr>
              <a:t> </a:t>
            </a:r>
            <a:r>
              <a:rPr lang="en-US" sz="1000" u="none" strike="noStrike" dirty="0" err="1">
                <a:effectLst/>
                <a:latin typeface="Georgia"/>
                <a:cs typeface="Poppins"/>
              </a:rPr>
              <a:t>altı</a:t>
            </a:r>
            <a:r>
              <a:rPr lang="en-US" sz="1000" u="none" strike="noStrike" dirty="0">
                <a:effectLst/>
                <a:latin typeface="Georgia"/>
                <a:cs typeface="Poppins"/>
              </a:rPr>
              <a:t> </a:t>
            </a:r>
            <a:r>
              <a:rPr lang="en-US" sz="1000" u="none" strike="noStrike" dirty="0" err="1">
                <a:effectLst/>
                <a:latin typeface="Georgia"/>
                <a:cs typeface="Poppins"/>
              </a:rPr>
              <a:t>aydan</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kısa</a:t>
            </a:r>
            <a:r>
              <a:rPr lang="en-US" sz="1000" u="none" strike="noStrike" dirty="0">
                <a:effectLst/>
                <a:latin typeface="Georgia"/>
                <a:cs typeface="Poppins"/>
              </a:rPr>
              <a:t> </a:t>
            </a:r>
            <a:r>
              <a:rPr lang="en-US" sz="1000" u="none" strike="noStrike" dirty="0" err="1">
                <a:effectLst/>
                <a:latin typeface="Georgia"/>
                <a:cs typeface="Poppins"/>
              </a:rPr>
              <a:t>süren</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grev</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etkinin</a:t>
            </a:r>
            <a:r>
              <a:rPr lang="en-US" sz="1000" u="none" strike="noStrike" dirty="0">
                <a:effectLst/>
                <a:latin typeface="Georgia"/>
                <a:cs typeface="Poppins"/>
              </a:rPr>
              <a:t> </a:t>
            </a:r>
            <a:r>
              <a:rPr lang="en-US" sz="1000" u="none" strike="noStrike" dirty="0" err="1">
                <a:effectLst/>
                <a:latin typeface="Georgia"/>
                <a:cs typeface="Poppins"/>
              </a:rPr>
              <a:t>sınırlı</a:t>
            </a:r>
            <a:r>
              <a:rPr lang="en-US" sz="1000" u="none" strike="noStrike" dirty="0">
                <a:effectLst/>
                <a:latin typeface="Georgia"/>
                <a:cs typeface="Poppins"/>
              </a:rPr>
              <a:t> </a:t>
            </a:r>
            <a:r>
              <a:rPr lang="en-US" sz="1000" u="none" strike="noStrike" dirty="0" err="1">
                <a:effectLst/>
                <a:latin typeface="Georgia"/>
                <a:cs typeface="Poppins"/>
              </a:rPr>
              <a:t>olabileceğinin</a:t>
            </a:r>
            <a:r>
              <a:rPr lang="en-US" sz="1000" u="none" strike="noStrike" dirty="0">
                <a:effectLst/>
                <a:latin typeface="Georgia"/>
                <a:cs typeface="Poppins"/>
              </a:rPr>
              <a:t> </a:t>
            </a:r>
            <a:r>
              <a:rPr lang="en-US" sz="1000" u="none" strike="noStrike" dirty="0" err="1">
                <a:effectLst/>
                <a:latin typeface="Georgia"/>
                <a:cs typeface="Poppins"/>
              </a:rPr>
              <a:t>sinyalini</a:t>
            </a:r>
            <a:r>
              <a:rPr lang="en-US" sz="1000" u="none" strike="noStrike" dirty="0">
                <a:effectLst/>
                <a:latin typeface="Georgia"/>
                <a:cs typeface="Poppins"/>
              </a:rPr>
              <a:t> </a:t>
            </a:r>
            <a:r>
              <a:rPr lang="en-US" sz="1000" u="none" strike="noStrike" dirty="0" err="1">
                <a:effectLst/>
                <a:latin typeface="Georgia"/>
                <a:cs typeface="Poppins"/>
              </a:rPr>
              <a:t>verdi</a:t>
            </a:r>
            <a:r>
              <a:rPr lang="en-US" sz="1000" u="none" strike="noStrike" dirty="0">
                <a:effectLst/>
                <a:latin typeface="Georgia"/>
                <a:cs typeface="Poppins"/>
              </a:rPr>
              <a:t>. Disney+, Netflix </a:t>
            </a:r>
            <a:r>
              <a:rPr lang="en-US" sz="1000" u="none" strike="noStrike" dirty="0" err="1">
                <a:effectLst/>
                <a:latin typeface="Georgia"/>
                <a:cs typeface="Poppins"/>
              </a:rPr>
              <a:t>ve</a:t>
            </a:r>
            <a:r>
              <a:rPr lang="en-US" sz="1000" u="none" strike="noStrike" dirty="0">
                <a:effectLst/>
                <a:latin typeface="Georgia"/>
                <a:cs typeface="Poppins"/>
              </a:rPr>
              <a:t> Amazon Prime </a:t>
            </a:r>
            <a:r>
              <a:rPr lang="en-US" sz="1000" u="none" strike="noStrike" dirty="0" err="1">
                <a:effectLst/>
                <a:latin typeface="Georgia"/>
                <a:cs typeface="Poppins"/>
              </a:rPr>
              <a:t>gibi</a:t>
            </a:r>
            <a:r>
              <a:rPr lang="en-US" sz="1000" u="none" strike="noStrike" dirty="0">
                <a:effectLst/>
                <a:latin typeface="Georgia"/>
                <a:cs typeface="Poppins"/>
              </a:rPr>
              <a:t> </a:t>
            </a:r>
            <a:r>
              <a:rPr lang="en-US" sz="1000" u="none" strike="noStrike" dirty="0" err="1">
                <a:effectLst/>
                <a:latin typeface="Georgia"/>
                <a:cs typeface="Poppins"/>
              </a:rPr>
              <a:t>yayıncıların</a:t>
            </a:r>
            <a:r>
              <a:rPr lang="en-US" sz="1000" u="none" strike="noStrike" dirty="0">
                <a:effectLst/>
                <a:latin typeface="Georgia"/>
                <a:cs typeface="Poppins"/>
              </a:rPr>
              <a:t> </a:t>
            </a:r>
            <a:r>
              <a:rPr lang="en-US" sz="1000" u="none" strike="noStrike" dirty="0" err="1">
                <a:effectLst/>
                <a:latin typeface="Georgia"/>
                <a:cs typeface="Poppins"/>
              </a:rPr>
              <a:t>genişleyen</a:t>
            </a:r>
            <a:r>
              <a:rPr lang="en-US" sz="1000" u="none" strike="noStrike" dirty="0">
                <a:effectLst/>
                <a:latin typeface="Georgia"/>
                <a:cs typeface="Poppins"/>
              </a:rPr>
              <a:t> </a:t>
            </a:r>
            <a:r>
              <a:rPr lang="tr-TR" sz="1000" dirty="0">
                <a:latin typeface="Georgia"/>
                <a:cs typeface="Poppins"/>
              </a:rPr>
              <a:t>global</a:t>
            </a:r>
            <a:r>
              <a:rPr lang="en-US" sz="1000" u="none" strike="noStrike" dirty="0">
                <a:effectLst/>
                <a:latin typeface="Georgia"/>
                <a:cs typeface="Poppins"/>
              </a:rPr>
              <a:t> </a:t>
            </a:r>
            <a:r>
              <a:rPr lang="en-US" sz="1000" u="none" strike="noStrike" dirty="0" err="1">
                <a:effectLst/>
                <a:latin typeface="Georgia"/>
                <a:cs typeface="Poppins"/>
              </a:rPr>
              <a:t>izleyici</a:t>
            </a:r>
            <a:r>
              <a:rPr lang="en-US" sz="1000" u="none" strike="noStrike" dirty="0">
                <a:effectLst/>
                <a:latin typeface="Georgia"/>
                <a:cs typeface="Poppins"/>
              </a:rPr>
              <a:t> </a:t>
            </a:r>
            <a:r>
              <a:rPr lang="en-US" sz="1000" u="none" strike="noStrike" dirty="0" err="1">
                <a:effectLst/>
                <a:latin typeface="Georgia"/>
                <a:cs typeface="Poppins"/>
              </a:rPr>
              <a:t>kitleleri</a:t>
            </a:r>
            <a:r>
              <a:rPr lang="en-US" sz="1000" u="none" strike="noStrike" dirty="0">
                <a:effectLst/>
                <a:latin typeface="Georgia"/>
                <a:cs typeface="Poppins"/>
              </a:rPr>
              <a:t>, </a:t>
            </a:r>
            <a:r>
              <a:rPr lang="en-US" sz="1000" u="none" strike="noStrike" dirty="0" err="1">
                <a:effectLst/>
                <a:latin typeface="Georgia"/>
                <a:cs typeface="Poppins"/>
              </a:rPr>
              <a:t>çeşitli</a:t>
            </a:r>
            <a:r>
              <a:rPr lang="en-US" sz="1000" u="none" strike="noStrike" dirty="0">
                <a:effectLst/>
                <a:latin typeface="Georgia"/>
                <a:cs typeface="Poppins"/>
              </a:rPr>
              <a:t> </a:t>
            </a:r>
            <a:r>
              <a:rPr lang="en-US" sz="1000" u="none" strike="noStrike" dirty="0" err="1">
                <a:effectLst/>
                <a:latin typeface="Georgia"/>
                <a:cs typeface="Poppins"/>
              </a:rPr>
              <a:t>uluslararası</a:t>
            </a:r>
            <a:r>
              <a:rPr lang="en-US" sz="1000" u="none" strike="noStrike" dirty="0">
                <a:effectLst/>
                <a:latin typeface="Georgia"/>
                <a:cs typeface="Poppins"/>
              </a:rPr>
              <a:t> </a:t>
            </a:r>
            <a:r>
              <a:rPr lang="en-US" sz="1000" u="none" strike="noStrike" dirty="0" err="1">
                <a:effectLst/>
                <a:latin typeface="Georgia"/>
                <a:cs typeface="Poppins"/>
              </a:rPr>
              <a:t>pazarlarda</a:t>
            </a:r>
            <a:r>
              <a:rPr lang="en-US" sz="1000" u="none" strike="noStrike" dirty="0">
                <a:effectLst/>
                <a:latin typeface="Georgia"/>
                <a:cs typeface="Poppins"/>
              </a:rPr>
              <a:t> </a:t>
            </a:r>
            <a:r>
              <a:rPr lang="en-US" sz="1000" u="none" strike="noStrike" dirty="0" err="1">
                <a:effectLst/>
                <a:latin typeface="Georgia"/>
                <a:cs typeface="Poppins"/>
              </a:rPr>
              <a:t>gerçekleştirilen</a:t>
            </a:r>
            <a:r>
              <a:rPr lang="en-US" sz="1000" u="none" strike="noStrike" dirty="0">
                <a:effectLst/>
                <a:latin typeface="Georgia"/>
                <a:cs typeface="Poppins"/>
              </a:rPr>
              <a:t> </a:t>
            </a:r>
            <a:r>
              <a:rPr lang="en-US" sz="1000" u="none" strike="noStrike" dirty="0" err="1">
                <a:effectLst/>
                <a:latin typeface="Georgia"/>
                <a:cs typeface="Poppins"/>
              </a:rPr>
              <a:t>içerik</a:t>
            </a:r>
            <a:r>
              <a:rPr lang="en-US" sz="1000" u="none" strike="noStrike" dirty="0">
                <a:effectLst/>
                <a:latin typeface="Georgia"/>
                <a:cs typeface="Poppins"/>
              </a:rPr>
              <a:t> </a:t>
            </a:r>
            <a:r>
              <a:rPr lang="en-US" sz="1000" u="none" strike="noStrike" dirty="0" err="1">
                <a:effectLst/>
                <a:latin typeface="Georgia"/>
                <a:cs typeface="Poppins"/>
              </a:rPr>
              <a:t>üretiminin</a:t>
            </a:r>
            <a:r>
              <a:rPr lang="en-US" sz="1000" u="none" strike="noStrike" dirty="0">
                <a:effectLst/>
                <a:latin typeface="Georgia"/>
                <a:cs typeface="Poppins"/>
              </a:rPr>
              <a:t> </a:t>
            </a:r>
            <a:r>
              <a:rPr lang="en-US" sz="1000" u="none" strike="noStrike" dirty="0" err="1">
                <a:effectLst/>
                <a:latin typeface="Georgia"/>
                <a:cs typeface="Poppins"/>
              </a:rPr>
              <a:t>grevden</a:t>
            </a:r>
            <a:r>
              <a:rPr lang="en-US" sz="1000" u="none" strike="noStrike" dirty="0">
                <a:effectLst/>
                <a:latin typeface="Georgia"/>
                <a:cs typeface="Poppins"/>
              </a:rPr>
              <a:t> </a:t>
            </a:r>
            <a:r>
              <a:rPr lang="en-US" sz="1000" u="none" strike="noStrike" dirty="0" err="1">
                <a:effectLst/>
                <a:latin typeface="Georgia"/>
                <a:cs typeface="Poppins"/>
              </a:rPr>
              <a:t>çoğunlukla</a:t>
            </a:r>
            <a:r>
              <a:rPr lang="en-US" sz="1000" u="none" strike="noStrike" dirty="0">
                <a:effectLst/>
                <a:latin typeface="Georgia"/>
                <a:cs typeface="Poppins"/>
              </a:rPr>
              <a:t> </a:t>
            </a:r>
            <a:r>
              <a:rPr lang="en-US" sz="1000" u="none" strike="noStrike" dirty="0" err="1">
                <a:effectLst/>
                <a:latin typeface="Georgia"/>
                <a:cs typeface="Poppins"/>
              </a:rPr>
              <a:t>etkilenmemesi</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halihazırda</a:t>
            </a:r>
            <a:r>
              <a:rPr lang="en-US" sz="1000" u="none" strike="noStrike" dirty="0">
                <a:effectLst/>
                <a:latin typeface="Georgia"/>
                <a:cs typeface="Poppins"/>
              </a:rPr>
              <a:t> "</a:t>
            </a:r>
            <a:r>
              <a:rPr lang="en-US" sz="1000" u="none" strike="noStrike" dirty="0" err="1">
                <a:effectLst/>
                <a:latin typeface="Georgia"/>
                <a:cs typeface="Poppins"/>
              </a:rPr>
              <a:t>hazırda</a:t>
            </a:r>
            <a:r>
              <a:rPr lang="en-US" sz="1000" u="none" strike="noStrike" dirty="0">
                <a:effectLst/>
                <a:latin typeface="Georgia"/>
                <a:cs typeface="Poppins"/>
              </a:rPr>
              <a:t>" </a:t>
            </a:r>
            <a:r>
              <a:rPr lang="en-US" sz="1000" u="none" strike="noStrike" dirty="0" err="1">
                <a:effectLst/>
                <a:latin typeface="Georgia"/>
                <a:cs typeface="Poppins"/>
              </a:rPr>
              <a:t>olan</a:t>
            </a:r>
            <a:r>
              <a:rPr lang="en-US" sz="1000" u="none" strike="noStrike" dirty="0">
                <a:effectLst/>
                <a:latin typeface="Georgia"/>
                <a:cs typeface="Poppins"/>
              </a:rPr>
              <a:t> </a:t>
            </a:r>
            <a:r>
              <a:rPr lang="en-US" sz="1000" u="none" strike="noStrike" dirty="0" err="1">
                <a:effectLst/>
                <a:latin typeface="Georgia"/>
                <a:cs typeface="Poppins"/>
              </a:rPr>
              <a:t>filmler</a:t>
            </a:r>
            <a:r>
              <a:rPr lang="en-US" sz="1000" u="none" strike="noStrike" dirty="0">
                <a:effectLst/>
                <a:latin typeface="Georgia"/>
                <a:cs typeface="Poppins"/>
              </a:rPr>
              <a:t>, </a:t>
            </a:r>
            <a:r>
              <a:rPr lang="en-US" sz="1000" u="none" strike="noStrike" dirty="0" err="1">
                <a:effectLst/>
                <a:latin typeface="Georgia"/>
                <a:cs typeface="Poppins"/>
              </a:rPr>
              <a:t>gece</a:t>
            </a:r>
            <a:r>
              <a:rPr lang="en-US" sz="1000" u="none" strike="noStrike" dirty="0">
                <a:effectLst/>
                <a:latin typeface="Georgia"/>
                <a:cs typeface="Poppins"/>
              </a:rPr>
              <a:t> </a:t>
            </a:r>
            <a:r>
              <a:rPr lang="en-US" sz="1000" u="none" strike="noStrike" dirty="0" err="1">
                <a:effectLst/>
                <a:latin typeface="Georgia"/>
                <a:cs typeface="Poppins"/>
              </a:rPr>
              <a:t>programlarının</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senaryolu</a:t>
            </a:r>
            <a:r>
              <a:rPr lang="en-US" sz="1000" u="none" strike="noStrike" dirty="0">
                <a:effectLst/>
                <a:latin typeface="Georgia"/>
                <a:cs typeface="Poppins"/>
              </a:rPr>
              <a:t> </a:t>
            </a:r>
            <a:r>
              <a:rPr lang="en-US" sz="1000" u="none" strike="noStrike" dirty="0" err="1">
                <a:effectLst/>
                <a:latin typeface="Georgia"/>
                <a:cs typeface="Poppins"/>
              </a:rPr>
              <a:t>programların</a:t>
            </a:r>
            <a:r>
              <a:rPr lang="en-US" sz="1000" u="none" strike="noStrike" dirty="0">
                <a:effectLst/>
                <a:latin typeface="Georgia"/>
                <a:cs typeface="Poppins"/>
              </a:rPr>
              <a:t> </a:t>
            </a:r>
            <a:r>
              <a:rPr lang="en-US" sz="1000" u="none" strike="noStrike" dirty="0" err="1">
                <a:effectLst/>
                <a:latin typeface="Georgia"/>
                <a:cs typeface="Poppins"/>
              </a:rPr>
              <a:t>sonbahar</a:t>
            </a:r>
            <a:r>
              <a:rPr lang="en-US" sz="1000" u="none" strike="noStrike" dirty="0">
                <a:effectLst/>
                <a:latin typeface="Georgia"/>
                <a:cs typeface="Poppins"/>
              </a:rPr>
              <a:t> </a:t>
            </a:r>
            <a:r>
              <a:rPr lang="en-US" sz="1000" u="none" strike="noStrike" dirty="0" err="1">
                <a:effectLst/>
                <a:latin typeface="Georgia"/>
                <a:cs typeface="Poppins"/>
              </a:rPr>
              <a:t>dizisinin</a:t>
            </a:r>
            <a:r>
              <a:rPr lang="en-US" sz="1000" u="none" strike="noStrike" dirty="0">
                <a:effectLst/>
                <a:latin typeface="Georgia"/>
                <a:cs typeface="Poppins"/>
              </a:rPr>
              <a:t> </a:t>
            </a:r>
            <a:r>
              <a:rPr lang="en-US" sz="1000" u="none" strike="noStrike" dirty="0" err="1">
                <a:effectLst/>
                <a:latin typeface="Georgia"/>
                <a:cs typeface="Poppins"/>
              </a:rPr>
              <a:t>bir</a:t>
            </a:r>
            <a:r>
              <a:rPr lang="en-US" sz="1000" u="none" strike="noStrike" dirty="0">
                <a:effectLst/>
                <a:latin typeface="Georgia"/>
                <a:cs typeface="Poppins"/>
              </a:rPr>
              <a:t> </a:t>
            </a:r>
            <a:r>
              <a:rPr lang="en-US" sz="1000" u="none" strike="noStrike" dirty="0" err="1">
                <a:effectLst/>
                <a:latin typeface="Georgia"/>
                <a:cs typeface="Poppins"/>
              </a:rPr>
              <a:t>kısmının</a:t>
            </a:r>
            <a:r>
              <a:rPr lang="en-US" sz="1000" u="none" strike="noStrike" dirty="0">
                <a:effectLst/>
                <a:latin typeface="Georgia"/>
                <a:cs typeface="Poppins"/>
              </a:rPr>
              <a:t> </a:t>
            </a:r>
            <a:r>
              <a:rPr lang="en-US" sz="1000" u="none" strike="noStrike" dirty="0" err="1">
                <a:effectLst/>
                <a:latin typeface="Georgia"/>
                <a:cs typeface="Poppins"/>
              </a:rPr>
              <a:t>ötesindeki</a:t>
            </a:r>
            <a:r>
              <a:rPr lang="en-US" sz="1000" u="none" strike="noStrike" dirty="0">
                <a:effectLst/>
                <a:latin typeface="Georgia"/>
                <a:cs typeface="Poppins"/>
              </a:rPr>
              <a:t> </a:t>
            </a:r>
            <a:r>
              <a:rPr lang="en-US" sz="1000" u="none" strike="noStrike" dirty="0" err="1">
                <a:effectLst/>
                <a:latin typeface="Georgia"/>
                <a:cs typeface="Poppins"/>
              </a:rPr>
              <a:t>acil</a:t>
            </a:r>
            <a:r>
              <a:rPr lang="en-US" sz="1000" u="none" strike="noStrike" dirty="0">
                <a:effectLst/>
                <a:latin typeface="Georgia"/>
                <a:cs typeface="Poppins"/>
              </a:rPr>
              <a:t> </a:t>
            </a:r>
            <a:r>
              <a:rPr lang="en-US" sz="1000" u="none" strike="noStrike" dirty="0" err="1">
                <a:effectLst/>
                <a:latin typeface="Georgia"/>
                <a:cs typeface="Poppins"/>
              </a:rPr>
              <a:t>etkileri</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da </a:t>
            </a:r>
            <a:r>
              <a:rPr lang="en-US" sz="1000" u="none" strike="noStrike" dirty="0" err="1">
                <a:effectLst/>
                <a:latin typeface="Georgia"/>
                <a:cs typeface="Poppins"/>
              </a:rPr>
              <a:t>izole</a:t>
            </a:r>
            <a:r>
              <a:rPr lang="en-US" sz="1000" u="none" strike="noStrike" dirty="0">
                <a:effectLst/>
                <a:latin typeface="Georgia"/>
                <a:cs typeface="Poppins"/>
              </a:rPr>
              <a:t> </a:t>
            </a:r>
            <a:r>
              <a:rPr lang="en-US" sz="1000" u="none" strike="noStrike" dirty="0" err="1">
                <a:effectLst/>
                <a:latin typeface="Georgia"/>
                <a:cs typeface="Poppins"/>
              </a:rPr>
              <a:t>edecektir</a:t>
            </a:r>
            <a:r>
              <a:rPr lang="en-US" sz="1000" dirty="0">
                <a:latin typeface="Georgia"/>
                <a:cs typeface="Poppins"/>
              </a:rPr>
              <a:t>. </a:t>
            </a:r>
            <a:endParaRPr lang="en-US" dirty="0"/>
          </a:p>
        </p:txBody>
      </p:sp>
      <p:pic>
        <p:nvPicPr>
          <p:cNvPr id="3" name="Graphic 2" descr="Remote control outline">
            <a:extLst>
              <a:ext uri="{FF2B5EF4-FFF2-40B4-BE49-F238E27FC236}">
                <a16:creationId xmlns:a16="http://schemas.microsoft.com/office/drawing/2014/main" id="{2CDB59E9-B066-013E-8D0E-6177B7CE06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0607057">
            <a:off x="5331764" y="7645911"/>
            <a:ext cx="3193869" cy="3193869"/>
          </a:xfrm>
          <a:prstGeom prst="rect">
            <a:avLst/>
          </a:prstGeom>
        </p:spPr>
      </p:pic>
      <p:sp>
        <p:nvSpPr>
          <p:cNvPr id="26" name="TextBox 25">
            <a:extLst>
              <a:ext uri="{FF2B5EF4-FFF2-40B4-BE49-F238E27FC236}">
                <a16:creationId xmlns:a16="http://schemas.microsoft.com/office/drawing/2014/main" id="{FDDD6E2F-9922-D61B-8315-585D51109A1D}"/>
              </a:ext>
            </a:extLst>
          </p:cNvPr>
          <p:cNvSpPr txBox="1"/>
          <p:nvPr/>
        </p:nvSpPr>
        <p:spPr>
          <a:xfrm>
            <a:off x="945590" y="5798630"/>
            <a:ext cx="3471048" cy="4259766"/>
          </a:xfrm>
          <a:prstGeom prst="rect">
            <a:avLst/>
          </a:prstGeom>
          <a:noFill/>
        </p:spPr>
        <p:txBody>
          <a:bodyPr wrap="square" lIns="91440" tIns="45720" rIns="91440" bIns="45720" anchor="t">
            <a:noAutofit/>
          </a:bodyPr>
          <a:lstStyle/>
          <a:p>
            <a:pPr marL="7620" algn="r">
              <a:lnSpc>
                <a:spcPct val="120000"/>
              </a:lnSpc>
              <a:defRPr/>
            </a:pPr>
            <a:r>
              <a:rPr lang="en-US" sz="1200" dirty="0" err="1">
                <a:solidFill>
                  <a:schemeClr val="accent1"/>
                </a:solidFill>
                <a:latin typeface="Poppins Light" pitchFamily="2" charset="77"/>
                <a:cs typeface="Poppins Light" pitchFamily="2" charset="77"/>
                <a:sym typeface="Poppins"/>
              </a:rPr>
              <a:t>Fransa'da</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lineer</a:t>
            </a:r>
            <a:r>
              <a:rPr lang="en-US" sz="1200" dirty="0">
                <a:solidFill>
                  <a:schemeClr val="accent1"/>
                </a:solidFill>
                <a:latin typeface="Poppins Light" pitchFamily="2" charset="77"/>
                <a:cs typeface="Poppins Light" pitchFamily="2" charset="77"/>
                <a:sym typeface="Poppins"/>
              </a:rPr>
              <a:t> TV </a:t>
            </a:r>
            <a:r>
              <a:rPr lang="en-US" sz="1200" dirty="0" err="1">
                <a:solidFill>
                  <a:schemeClr val="accent1"/>
                </a:solidFill>
                <a:latin typeface="Poppins Light" pitchFamily="2" charset="77"/>
                <a:cs typeface="Poppins Light" pitchFamily="2" charset="77"/>
                <a:sym typeface="Poppins"/>
              </a:rPr>
              <a:t>sağlayıcıları</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için</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birkaç</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çeyrek</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üst</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üste</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negatif</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gelir</a:t>
            </a:r>
            <a:r>
              <a:rPr lang="en-US" sz="1200" dirty="0">
                <a:solidFill>
                  <a:schemeClr val="accent1"/>
                </a:solidFill>
                <a:latin typeface="Poppins Light" pitchFamily="2" charset="77"/>
                <a:cs typeface="Poppins Light" pitchFamily="2" charset="77"/>
                <a:sym typeface="Poppins"/>
              </a:rPr>
              <a:t>, CTV </a:t>
            </a:r>
            <a:r>
              <a:rPr lang="en-US" sz="1200" dirty="0" err="1">
                <a:solidFill>
                  <a:schemeClr val="accent1"/>
                </a:solidFill>
                <a:latin typeface="Poppins Light" pitchFamily="2" charset="77"/>
                <a:cs typeface="Poppins Light" pitchFamily="2" charset="77"/>
                <a:sym typeface="Poppins"/>
              </a:rPr>
              <a:t>büyümesi</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ile</a:t>
            </a:r>
            <a:r>
              <a:rPr lang="en-US" sz="1200" dirty="0">
                <a:solidFill>
                  <a:schemeClr val="accent1"/>
                </a:solidFill>
                <a:latin typeface="Poppins Light" pitchFamily="2" charset="77"/>
                <a:cs typeface="Poppins Light" pitchFamily="2" charset="77"/>
                <a:sym typeface="Poppins"/>
              </a:rPr>
              <a:t> tam </a:t>
            </a:r>
            <a:r>
              <a:rPr lang="en-US" sz="1200" dirty="0" err="1">
                <a:solidFill>
                  <a:schemeClr val="accent1"/>
                </a:solidFill>
                <a:latin typeface="Poppins Light" pitchFamily="2" charset="77"/>
                <a:cs typeface="Poppins Light" pitchFamily="2" charset="77"/>
                <a:sym typeface="Poppins"/>
              </a:rPr>
              <a:t>olarak</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dengelenmemiştir</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ve</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lineer</a:t>
            </a:r>
            <a:r>
              <a:rPr lang="en-US" sz="1200" dirty="0">
                <a:solidFill>
                  <a:schemeClr val="accent1"/>
                </a:solidFill>
                <a:latin typeface="Poppins Light" pitchFamily="2" charset="77"/>
                <a:cs typeface="Poppins Light" pitchFamily="2" charset="77"/>
                <a:sym typeface="Poppins"/>
              </a:rPr>
              <a:t> TV </a:t>
            </a:r>
            <a:r>
              <a:rPr lang="en-US" sz="1200" dirty="0" err="1">
                <a:solidFill>
                  <a:schemeClr val="accent1"/>
                </a:solidFill>
                <a:latin typeface="Poppins Light" pitchFamily="2" charset="77"/>
                <a:cs typeface="Poppins Light" pitchFamily="2" charset="77"/>
                <a:sym typeface="Poppins"/>
              </a:rPr>
              <a:t>büyümesinin</a:t>
            </a:r>
            <a:r>
              <a:rPr lang="en-US" sz="1200" dirty="0">
                <a:solidFill>
                  <a:schemeClr val="accent1"/>
                </a:solidFill>
                <a:latin typeface="Poppins Light" pitchFamily="2" charset="77"/>
                <a:cs typeface="Poppins Light" pitchFamily="2" charset="77"/>
                <a:sym typeface="Poppins"/>
              </a:rPr>
              <a:t> 2025'ten 2028'e </a:t>
            </a:r>
            <a:r>
              <a:rPr lang="en-US" sz="1200" dirty="0" err="1">
                <a:solidFill>
                  <a:schemeClr val="accent1"/>
                </a:solidFill>
                <a:latin typeface="Poppins Light" pitchFamily="2" charset="77"/>
                <a:cs typeface="Poppins Light" pitchFamily="2" charset="77"/>
                <a:sym typeface="Poppins"/>
              </a:rPr>
              <a:t>kadar</a:t>
            </a:r>
            <a:r>
              <a:rPr lang="en-US" sz="1200" dirty="0">
                <a:solidFill>
                  <a:schemeClr val="accent1"/>
                </a:solidFill>
                <a:latin typeface="Poppins Light" pitchFamily="2" charset="77"/>
                <a:cs typeface="Poppins Light" pitchFamily="2" charset="77"/>
                <a:sym typeface="Poppins"/>
              </a:rPr>
              <a:t> her </a:t>
            </a:r>
            <a:r>
              <a:rPr lang="en-US" sz="1200" dirty="0" err="1">
                <a:solidFill>
                  <a:schemeClr val="accent1"/>
                </a:solidFill>
                <a:latin typeface="Poppins Light" pitchFamily="2" charset="77"/>
                <a:cs typeface="Poppins Light" pitchFamily="2" charset="77"/>
                <a:sym typeface="Poppins"/>
              </a:rPr>
              <a:t>yıl</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düşüşe</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dönmesi</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beklenmektedir</a:t>
            </a:r>
            <a:r>
              <a:rPr lang="en-US" sz="1200" dirty="0">
                <a:solidFill>
                  <a:schemeClr val="accent1"/>
                </a:solidFill>
                <a:latin typeface="Poppins Light" pitchFamily="2" charset="77"/>
                <a:cs typeface="Poppins Light" pitchFamily="2" charset="77"/>
                <a:sym typeface="Poppins"/>
              </a:rPr>
              <a:t>. 2024'te </a:t>
            </a:r>
            <a:r>
              <a:rPr lang="en-US" sz="1200" dirty="0" err="1">
                <a:solidFill>
                  <a:schemeClr val="accent1"/>
                </a:solidFill>
                <a:latin typeface="Poppins Light" pitchFamily="2" charset="77"/>
                <a:cs typeface="Poppins Light" pitchFamily="2" charset="77"/>
                <a:sym typeface="Poppins"/>
              </a:rPr>
              <a:t>lineer</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TV'nin</a:t>
            </a:r>
            <a:r>
              <a:rPr lang="en-US" sz="1200" dirty="0">
                <a:solidFill>
                  <a:schemeClr val="accent1"/>
                </a:solidFill>
                <a:latin typeface="Poppins Light" pitchFamily="2" charset="77"/>
                <a:cs typeface="Poppins Light" pitchFamily="2" charset="77"/>
                <a:sym typeface="Poppins"/>
              </a:rPr>
              <a:t> %4,0 </a:t>
            </a:r>
            <a:r>
              <a:rPr lang="en-US" sz="1200" dirty="0" err="1">
                <a:solidFill>
                  <a:schemeClr val="accent1"/>
                </a:solidFill>
                <a:latin typeface="Poppins Light" pitchFamily="2" charset="77"/>
                <a:cs typeface="Poppins Light" pitchFamily="2" charset="77"/>
                <a:sym typeface="Poppins"/>
              </a:rPr>
              <a:t>büyümesi</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Fransa'nın</a:t>
            </a:r>
            <a:r>
              <a:rPr lang="en-US" sz="1200" dirty="0">
                <a:solidFill>
                  <a:schemeClr val="accent1"/>
                </a:solidFill>
                <a:latin typeface="Poppins Light" pitchFamily="2" charset="77"/>
                <a:cs typeface="Poppins Light" pitchFamily="2" charset="77"/>
                <a:sym typeface="Poppins"/>
              </a:rPr>
              <a:t> o yıl </a:t>
            </a:r>
            <a:r>
              <a:rPr lang="en-US" sz="1200" dirty="0" err="1">
                <a:solidFill>
                  <a:schemeClr val="accent1"/>
                </a:solidFill>
                <a:latin typeface="Poppins Light" pitchFamily="2" charset="77"/>
                <a:cs typeface="Poppins Light" pitchFamily="2" charset="77"/>
                <a:sym typeface="Poppins"/>
              </a:rPr>
              <a:t>Paris'te</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Olimpiyatlara</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ev</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sahipliği</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yapmasının</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bir</a:t>
            </a:r>
            <a:r>
              <a:rPr lang="en-US" sz="1200" dirty="0">
                <a:solidFill>
                  <a:schemeClr val="accent1"/>
                </a:solidFill>
                <a:latin typeface="Poppins Light" pitchFamily="2" charset="77"/>
                <a:cs typeface="Poppins Light" pitchFamily="2" charset="77"/>
                <a:sym typeface="Poppins"/>
              </a:rPr>
              <a:t> </a:t>
            </a:r>
            <a:r>
              <a:rPr lang="tr-TR" sz="1200" dirty="0">
                <a:solidFill>
                  <a:schemeClr val="accent1"/>
                </a:solidFill>
                <a:latin typeface="Poppins Light" pitchFamily="2" charset="77"/>
                <a:cs typeface="Poppins Light" pitchFamily="2" charset="77"/>
                <a:sym typeface="Poppins"/>
              </a:rPr>
              <a:t>sonucudur</a:t>
            </a:r>
            <a:r>
              <a:rPr lang="en-US" sz="1200" dirty="0">
                <a:solidFill>
                  <a:schemeClr val="accent1"/>
                </a:solidFill>
                <a:latin typeface="Poppins Light" pitchFamily="2" charset="77"/>
                <a:cs typeface="Poppins Light" pitchFamily="2" charset="77"/>
                <a:sym typeface="Poppins"/>
              </a:rPr>
              <a:t> </a:t>
            </a:r>
            <a:r>
              <a:rPr lang="en-US" sz="11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gözlemimiz</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Olimpiyatların</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ev</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sahibi</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pazarın</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yanı</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sıra</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medya</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hakları</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sahipleri</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için</a:t>
            </a:r>
            <a:r>
              <a:rPr lang="en-US" sz="1200" dirty="0">
                <a:solidFill>
                  <a:schemeClr val="accent1"/>
                </a:solidFill>
                <a:latin typeface="Poppins Light" pitchFamily="2" charset="77"/>
                <a:cs typeface="Poppins Light" pitchFamily="2" charset="77"/>
                <a:sym typeface="Poppins"/>
              </a:rPr>
              <a:t> de </a:t>
            </a:r>
            <a:r>
              <a:rPr lang="en-US" sz="1200" dirty="0" err="1">
                <a:solidFill>
                  <a:schemeClr val="accent1"/>
                </a:solidFill>
                <a:latin typeface="Poppins Light" pitchFamily="2" charset="77"/>
                <a:cs typeface="Poppins Light" pitchFamily="2" charset="77"/>
                <a:sym typeface="Poppins"/>
              </a:rPr>
              <a:t>artan</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gelire</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yol</a:t>
            </a:r>
            <a:r>
              <a:rPr lang="en-US" sz="1200" dirty="0">
                <a:solidFill>
                  <a:schemeClr val="accent1"/>
                </a:solidFill>
                <a:latin typeface="Poppins Light" pitchFamily="2" charset="77"/>
                <a:cs typeface="Poppins Light" pitchFamily="2" charset="77"/>
                <a:sym typeface="Poppins"/>
              </a:rPr>
              <a:t> </a:t>
            </a:r>
            <a:r>
              <a:rPr lang="en-US" sz="1200" dirty="0" err="1">
                <a:solidFill>
                  <a:schemeClr val="accent1"/>
                </a:solidFill>
                <a:latin typeface="Poppins Light" pitchFamily="2" charset="77"/>
                <a:cs typeface="Poppins Light" pitchFamily="2" charset="77"/>
                <a:sym typeface="Poppins"/>
              </a:rPr>
              <a:t>açtığı</a:t>
            </a:r>
            <a:r>
              <a:rPr lang="tr-TR" sz="1200" dirty="0">
                <a:solidFill>
                  <a:schemeClr val="accent1"/>
                </a:solidFill>
                <a:latin typeface="Poppins Light" pitchFamily="2" charset="77"/>
                <a:cs typeface="Poppins Light" pitchFamily="2" charset="77"/>
                <a:sym typeface="Poppins"/>
              </a:rPr>
              <a:t> gözlemlenmektedir. </a:t>
            </a:r>
            <a:endParaRPr lang="en-US" sz="1200" dirty="0">
              <a:solidFill>
                <a:schemeClr val="accent1"/>
              </a:solidFill>
              <a:latin typeface="Poppins Light" pitchFamily="2" charset="77"/>
              <a:cs typeface="Poppins Light" pitchFamily="2" charset="77"/>
              <a:sym typeface="Poppins"/>
            </a:endParaRPr>
          </a:p>
        </p:txBody>
      </p:sp>
      <p:sp>
        <p:nvSpPr>
          <p:cNvPr id="12" name="Rounded Rectangle 11">
            <a:extLst>
              <a:ext uri="{FF2B5EF4-FFF2-40B4-BE49-F238E27FC236}">
                <a16:creationId xmlns:a16="http://schemas.microsoft.com/office/drawing/2014/main" id="{D0481F34-6A7E-D293-B0CD-34A402557CC3}"/>
              </a:ext>
            </a:extLst>
          </p:cNvPr>
          <p:cNvSpPr/>
          <p:nvPr/>
        </p:nvSpPr>
        <p:spPr>
          <a:xfrm rot="16200000">
            <a:off x="2670051" y="4787305"/>
            <a:ext cx="251899" cy="2890880"/>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6233B84A-E82C-3FB8-698A-58AA48BCED8D}"/>
              </a:ext>
            </a:extLst>
          </p:cNvPr>
          <p:cNvSpPr/>
          <p:nvPr/>
        </p:nvSpPr>
        <p:spPr>
          <a:xfrm rot="16200000">
            <a:off x="2589458" y="4957370"/>
            <a:ext cx="251899" cy="3054814"/>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50A84ED5-929A-C141-33B4-F72C2767AEAA}"/>
              </a:ext>
            </a:extLst>
          </p:cNvPr>
          <p:cNvSpPr/>
          <p:nvPr/>
        </p:nvSpPr>
        <p:spPr>
          <a:xfrm rot="16200000">
            <a:off x="907978" y="6208301"/>
            <a:ext cx="251899" cy="1057037"/>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012873-9C15-FA45-CFAF-F0E5261AAE5C}"/>
              </a:ext>
            </a:extLst>
          </p:cNvPr>
          <p:cNvGrpSpPr/>
          <p:nvPr/>
        </p:nvGrpSpPr>
        <p:grpSpPr>
          <a:xfrm>
            <a:off x="636084" y="6863667"/>
            <a:ext cx="5879358" cy="2380258"/>
            <a:chOff x="-768034" y="445413"/>
            <a:chExt cx="5879358" cy="2380258"/>
          </a:xfrm>
        </p:grpSpPr>
        <p:cxnSp>
          <p:nvCxnSpPr>
            <p:cNvPr id="31" name="Straight Connector 30">
              <a:extLst>
                <a:ext uri="{FF2B5EF4-FFF2-40B4-BE49-F238E27FC236}">
                  <a16:creationId xmlns:a16="http://schemas.microsoft.com/office/drawing/2014/main" id="{96677C30-2C45-3E8A-7E08-F6031C5269A4}"/>
                </a:ext>
              </a:extLst>
            </p:cNvPr>
            <p:cNvCxnSpPr>
              <a:cxnSpLocks/>
            </p:cNvCxnSpPr>
            <p:nvPr/>
          </p:nvCxnSpPr>
          <p:spPr>
            <a:xfrm flipH="1" flipV="1">
              <a:off x="-768034" y="2758238"/>
              <a:ext cx="5879358" cy="1"/>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F08672-F57D-1209-7C74-64B33FFFC428}"/>
                </a:ext>
              </a:extLst>
            </p:cNvPr>
            <p:cNvCxnSpPr>
              <a:cxnSpLocks/>
            </p:cNvCxnSpPr>
            <p:nvPr/>
          </p:nvCxnSpPr>
          <p:spPr>
            <a:xfrm>
              <a:off x="-768034" y="445413"/>
              <a:ext cx="0" cy="2380258"/>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4DC91AFB-4651-C8E1-E025-E1C3DD390688}"/>
              </a:ext>
            </a:extLst>
          </p:cNvPr>
          <p:cNvGrpSpPr/>
          <p:nvPr/>
        </p:nvGrpSpPr>
        <p:grpSpPr>
          <a:xfrm>
            <a:off x="6025786" y="8639200"/>
            <a:ext cx="1087120" cy="1087120"/>
            <a:chOff x="5321000" y="8639199"/>
            <a:chExt cx="1087120" cy="1087120"/>
          </a:xfrm>
        </p:grpSpPr>
        <p:sp>
          <p:nvSpPr>
            <p:cNvPr id="11" name="Oval 10">
              <a:extLst>
                <a:ext uri="{FF2B5EF4-FFF2-40B4-BE49-F238E27FC236}">
                  <a16:creationId xmlns:a16="http://schemas.microsoft.com/office/drawing/2014/main" id="{3CDBDF9E-F16A-03DE-164E-091C7797B5A3}"/>
                </a:ext>
              </a:extLst>
            </p:cNvPr>
            <p:cNvSpPr/>
            <p:nvPr/>
          </p:nvSpPr>
          <p:spPr>
            <a:xfrm>
              <a:off x="5321000" y="8639199"/>
              <a:ext cx="1087120" cy="1087120"/>
            </a:xfrm>
            <a:prstGeom prst="ellipse">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2CA3A4-0BAC-6FE8-9CFE-29FD77744D92}"/>
                </a:ext>
              </a:extLst>
            </p:cNvPr>
            <p:cNvSpPr/>
            <p:nvPr/>
          </p:nvSpPr>
          <p:spPr>
            <a:xfrm>
              <a:off x="5575348" y="8887280"/>
              <a:ext cx="578424" cy="578424"/>
            </a:xfrm>
            <a:prstGeom prst="ellipse">
              <a:avLst/>
            </a:prstGeom>
            <a:solidFill>
              <a:schemeClr val="accent1">
                <a:alpha val="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1BEB3B9-91ED-089C-C2F5-33CAC9F778B1}"/>
                </a:ext>
              </a:extLst>
            </p:cNvPr>
            <p:cNvSpPr/>
            <p:nvPr/>
          </p:nvSpPr>
          <p:spPr>
            <a:xfrm>
              <a:off x="5750001" y="9061933"/>
              <a:ext cx="229117" cy="22911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Oval 18">
            <a:extLst>
              <a:ext uri="{FF2B5EF4-FFF2-40B4-BE49-F238E27FC236}">
                <a16:creationId xmlns:a16="http://schemas.microsoft.com/office/drawing/2014/main" id="{EBD9D3DA-DEDD-9809-7C4B-6F0784EB35C5}"/>
              </a:ext>
            </a:extLst>
          </p:cNvPr>
          <p:cNvSpPr/>
          <p:nvPr/>
        </p:nvSpPr>
        <p:spPr>
          <a:xfrm>
            <a:off x="514230" y="6614962"/>
            <a:ext cx="247769" cy="24776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a:extLst>
              <a:ext uri="{FF2B5EF4-FFF2-40B4-BE49-F238E27FC236}">
                <a16:creationId xmlns:a16="http://schemas.microsoft.com/office/drawing/2014/main" id="{17497956-91B0-5570-8A7D-E0E9FE33EF88}"/>
              </a:ext>
            </a:extLst>
          </p:cNvPr>
          <p:cNvSpPr/>
          <p:nvPr/>
        </p:nvSpPr>
        <p:spPr>
          <a:xfrm rot="16200000">
            <a:off x="3588141" y="5228360"/>
            <a:ext cx="251899" cy="1511058"/>
          </a:xfrm>
          <a:prstGeom prst="roundRect">
            <a:avLst>
              <a:gd name="adj" fmla="val 50000"/>
            </a:avLst>
          </a:prstGeom>
          <a:solidFill>
            <a:schemeClr val="accent1">
              <a:alpha val="1019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id="{8F9BF592-77F8-7D09-F76C-BE80814B4DE8}"/>
              </a:ext>
            </a:extLst>
          </p:cNvPr>
          <p:cNvCxnSpPr>
            <a:cxnSpLocks/>
          </p:cNvCxnSpPr>
          <p:nvPr/>
        </p:nvCxnSpPr>
        <p:spPr>
          <a:xfrm>
            <a:off x="0" y="490497"/>
            <a:ext cx="537410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45024D6D-DEDB-C776-DA7E-32F4F7E1CB3F}"/>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KANAL GÜNCELLEMELERİ: TELEVİZYON</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3377010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Google Shape;429;p65" descr="GroupM_SingleColor_Logo_Navy_RGB.png">
            <a:extLst>
              <a:ext uri="{FF2B5EF4-FFF2-40B4-BE49-F238E27FC236}">
                <a16:creationId xmlns:a16="http://schemas.microsoft.com/office/drawing/2014/main" id="{C3ECBA99-A5D6-8C4F-8DB1-B388D0376228}"/>
              </a:ext>
            </a:extLst>
          </p:cNvPr>
          <p:cNvPicPr preferRelativeResize="0">
            <a:picLocks noChangeAspect="1"/>
          </p:cNvPicPr>
          <p:nvPr/>
        </p:nvPicPr>
        <p:blipFill rotWithShape="1">
          <a:blip r:embed="rId3" cstate="screen">
            <a:alphaModFix/>
            <a:extLst>
              <a:ext uri="{28A0092B-C50C-407E-A947-70E740481C1C}">
                <a14:useLocalDpi xmlns:a14="http://schemas.microsoft.com/office/drawing/2010/main"/>
              </a:ext>
            </a:extLst>
          </a:blip>
          <a:srcRect/>
          <a:stretch/>
        </p:blipFill>
        <p:spPr>
          <a:xfrm>
            <a:off x="6494817" y="333745"/>
            <a:ext cx="899285" cy="257091"/>
          </a:xfrm>
          <a:prstGeom prst="rect">
            <a:avLst/>
          </a:prstGeom>
          <a:noFill/>
          <a:ln>
            <a:noFill/>
          </a:ln>
        </p:spPr>
      </p:pic>
      <p:sp>
        <p:nvSpPr>
          <p:cNvPr id="4" name="Slide Number Placeholder 3">
            <a:extLst>
              <a:ext uri="{FF2B5EF4-FFF2-40B4-BE49-F238E27FC236}">
                <a16:creationId xmlns:a16="http://schemas.microsoft.com/office/drawing/2014/main" id="{33F17DB7-62B4-07DF-3575-250A96BDCC62}"/>
              </a:ext>
            </a:extLst>
          </p:cNvPr>
          <p:cNvSpPr>
            <a:spLocks noGrp="1"/>
          </p:cNvSpPr>
          <p:nvPr>
            <p:ph type="sldNum" idx="12"/>
          </p:nvPr>
        </p:nvSpPr>
        <p:spPr/>
        <p:txBody>
          <a:bodyPr/>
          <a:lstStyle/>
          <a:p>
            <a:pPr marL="0" marR="0" lvl="0" indent="0" algn="r" defTabSz="457200" rtl="0" eaLnBrk="1" fontAlgn="auto" latinLnBrk="0" hangingPunct="1">
              <a:lnSpc>
                <a:spcPct val="100000"/>
              </a:lnSpc>
              <a:spcBef>
                <a:spcPts val="0"/>
              </a:spcBef>
              <a:spcAft>
                <a:spcPts val="0"/>
              </a:spcAft>
              <a:buClr>
                <a:srgbClr val="000000"/>
              </a:buClr>
              <a:buSzPts val="900"/>
              <a:buFont typeface="Arial"/>
              <a:buNone/>
              <a:tabLst/>
              <a:defRPr/>
            </a:pPr>
            <a:fld id="{00000000-1234-1234-1234-123412341234}" type="slidenum">
              <a:rPr kumimoji="0" lang="en-US" sz="700" b="0" i="0" u="none" strike="noStrike" kern="1200" cap="none" spc="0" normalizeH="0" baseline="0" noProof="0" smtClean="0">
                <a:ln>
                  <a:noFill/>
                </a:ln>
                <a:solidFill>
                  <a:srgbClr val="092656"/>
                </a:solidFill>
                <a:effectLst/>
                <a:uLnTx/>
                <a:uFillTx/>
                <a:latin typeface="Poppins" pitchFamily="2" charset="77"/>
                <a:cs typeface="Poppins" pitchFamily="2" charset="77"/>
                <a:sym typeface="Poppins"/>
              </a:rPr>
              <a:t>9</a:t>
            </a:fld>
            <a:endParaRPr kumimoji="0" lang="en-US" sz="700" b="0" i="0" u="none" strike="noStrike" kern="1200" cap="none" spc="0" normalizeH="0" baseline="0" noProof="0">
              <a:ln>
                <a:noFill/>
              </a:ln>
              <a:solidFill>
                <a:srgbClr val="092656"/>
              </a:solidFill>
              <a:effectLst/>
              <a:uLnTx/>
              <a:uFillTx/>
              <a:latin typeface="Poppins" pitchFamily="2" charset="77"/>
              <a:cs typeface="Poppins" pitchFamily="2" charset="77"/>
              <a:sym typeface="Poppins"/>
            </a:endParaRPr>
          </a:p>
        </p:txBody>
      </p:sp>
      <p:grpSp>
        <p:nvGrpSpPr>
          <p:cNvPr id="2" name="Group 1">
            <a:extLst>
              <a:ext uri="{FF2B5EF4-FFF2-40B4-BE49-F238E27FC236}">
                <a16:creationId xmlns:a16="http://schemas.microsoft.com/office/drawing/2014/main" id="{BE67581F-BC35-80DD-FF97-EE97011115BA}"/>
              </a:ext>
            </a:extLst>
          </p:cNvPr>
          <p:cNvGrpSpPr/>
          <p:nvPr/>
        </p:nvGrpSpPr>
        <p:grpSpPr>
          <a:xfrm>
            <a:off x="4381380" y="3777394"/>
            <a:ext cx="3514733" cy="3283488"/>
            <a:chOff x="591944" y="2675211"/>
            <a:chExt cx="2717973" cy="3283488"/>
          </a:xfrm>
        </p:grpSpPr>
        <p:grpSp>
          <p:nvGrpSpPr>
            <p:cNvPr id="13" name="Group 12">
              <a:extLst>
                <a:ext uri="{FF2B5EF4-FFF2-40B4-BE49-F238E27FC236}">
                  <a16:creationId xmlns:a16="http://schemas.microsoft.com/office/drawing/2014/main" id="{4513D918-31D5-2781-23C6-57A6C4F35621}"/>
                </a:ext>
              </a:extLst>
            </p:cNvPr>
            <p:cNvGrpSpPr/>
            <p:nvPr/>
          </p:nvGrpSpPr>
          <p:grpSpPr>
            <a:xfrm>
              <a:off x="591944" y="2675211"/>
              <a:ext cx="2717973" cy="2985338"/>
              <a:chOff x="1605301" y="80603"/>
              <a:chExt cx="2717973" cy="2985338"/>
            </a:xfrm>
          </p:grpSpPr>
          <p:sp>
            <p:nvSpPr>
              <p:cNvPr id="22" name="Text Placeholder 1">
                <a:extLst>
                  <a:ext uri="{FF2B5EF4-FFF2-40B4-BE49-F238E27FC236}">
                    <a16:creationId xmlns:a16="http://schemas.microsoft.com/office/drawing/2014/main" id="{3B4A7335-774A-D978-3AE0-FC11090DF9A9}"/>
                  </a:ext>
                </a:extLst>
              </p:cNvPr>
              <p:cNvSpPr txBox="1">
                <a:spLocks/>
              </p:cNvSpPr>
              <p:nvPr/>
            </p:nvSpPr>
            <p:spPr>
              <a:xfrm>
                <a:off x="1636842" y="1643124"/>
                <a:ext cx="2668355" cy="1422817"/>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2999"/>
                  </a:lnSpc>
                  <a:spcAft>
                    <a:spcPts val="0"/>
                  </a:spcAft>
                  <a:defRPr/>
                </a:pPr>
                <a:r>
                  <a:rPr lang="en-US" sz="8000" dirty="0">
                    <a:solidFill>
                      <a:schemeClr val="accent1"/>
                    </a:solidFill>
                    <a:latin typeface="Poppins Light"/>
                    <a:ea typeface="+mj-lt"/>
                    <a:cs typeface="Poppins Light"/>
                  </a:rPr>
                  <a:t>9,9 </a:t>
                </a:r>
                <a:r>
                  <a:rPr kumimoji="0" lang="en-US" sz="1200" b="0" i="0" u="none" strike="noStrike" kern="1200" cap="none" spc="0" normalizeH="0" baseline="0" noProof="0" dirty="0">
                    <a:ln>
                      <a:noFill/>
                    </a:ln>
                    <a:solidFill>
                      <a:srgbClr val="0080FF"/>
                    </a:solidFill>
                    <a:effectLst/>
                    <a:uLnTx/>
                    <a:uFillTx/>
                    <a:latin typeface="Poppins"/>
                    <a:ea typeface="+mn-ea"/>
                    <a:cs typeface="Poppins"/>
                  </a:rPr>
                  <a:t>MILYAR</a:t>
                </a:r>
                <a:r>
                  <a:rPr lang="en-US" sz="8000" dirty="0">
                    <a:solidFill>
                      <a:schemeClr val="accent1"/>
                    </a:solidFill>
                    <a:latin typeface="Poppins Light"/>
                    <a:ea typeface="+mj-lt"/>
                    <a:cs typeface="Poppins Light"/>
                  </a:rPr>
                  <a:t> DOLAR</a:t>
                </a:r>
                <a:endParaRPr lang="en-US" sz="8000" dirty="0">
                  <a:solidFill>
                    <a:schemeClr val="accent1"/>
                  </a:solidFill>
                  <a:latin typeface="Poppins Light"/>
                  <a:cs typeface="Poppins Light"/>
                </a:endParaRPr>
              </a:p>
            </p:txBody>
          </p:sp>
          <p:sp>
            <p:nvSpPr>
              <p:cNvPr id="23" name="Text Placeholder 1">
                <a:extLst>
                  <a:ext uri="{FF2B5EF4-FFF2-40B4-BE49-F238E27FC236}">
                    <a16:creationId xmlns:a16="http://schemas.microsoft.com/office/drawing/2014/main" id="{3B447EF9-0E3C-15C7-F514-3F8ED0BC5B99}"/>
                  </a:ext>
                </a:extLst>
              </p:cNvPr>
              <p:cNvSpPr txBox="1">
                <a:spLocks/>
              </p:cNvSpPr>
              <p:nvPr/>
            </p:nvSpPr>
            <p:spPr>
              <a:xfrm>
                <a:off x="1605301" y="80603"/>
                <a:ext cx="2717973" cy="1430343"/>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2999"/>
                  </a:lnSpc>
                  <a:spcAft>
                    <a:spcPts val="0"/>
                  </a:spcAft>
                  <a:defRPr/>
                </a:pPr>
                <a:r>
                  <a:rPr lang="en-US" sz="8000">
                    <a:solidFill>
                      <a:schemeClr val="accent1"/>
                    </a:solidFill>
                    <a:latin typeface="Poppins Light"/>
                    <a:ea typeface="+mj-lt"/>
                    <a:cs typeface="Poppins Light"/>
                  </a:rPr>
                  <a:t>36.5</a:t>
                </a:r>
                <a:r>
                  <a:rPr lang="en-US" sz="8000" baseline="30000">
                    <a:solidFill>
                      <a:schemeClr val="accent1"/>
                    </a:solidFill>
                    <a:latin typeface="Poppins Light"/>
                    <a:ea typeface="+mj-lt"/>
                    <a:cs typeface="Poppins Light"/>
                  </a:rPr>
                  <a:t>%</a:t>
                </a:r>
                <a:endParaRPr lang="en-US" sz="8000" baseline="30000">
                  <a:solidFill>
                    <a:schemeClr val="accent1"/>
                  </a:solidFill>
                  <a:latin typeface="Poppins Light" pitchFamily="2" charset="77"/>
                  <a:cs typeface="Poppins Light" pitchFamily="2" charset="77"/>
                </a:endParaRPr>
              </a:p>
            </p:txBody>
          </p:sp>
        </p:grpSp>
        <p:sp>
          <p:nvSpPr>
            <p:cNvPr id="18" name="TextBox 17">
              <a:extLst>
                <a:ext uri="{FF2B5EF4-FFF2-40B4-BE49-F238E27FC236}">
                  <a16:creationId xmlns:a16="http://schemas.microsoft.com/office/drawing/2014/main" id="{04B48D38-8452-7F07-0E09-6E49173B7480}"/>
                </a:ext>
              </a:extLst>
            </p:cNvPr>
            <p:cNvSpPr txBox="1"/>
            <p:nvPr/>
          </p:nvSpPr>
          <p:spPr>
            <a:xfrm>
              <a:off x="608908" y="3794247"/>
              <a:ext cx="1637303" cy="503664"/>
            </a:xfrm>
            <a:prstGeom prst="rect">
              <a:avLst/>
            </a:prstGeom>
            <a:noFill/>
          </p:spPr>
          <p:txBody>
            <a:bodyPr wrap="square" lIns="91440" tIns="45720" rIns="91440" bIns="45720" rtlCol="0" anchor="t">
              <a:spAutoFit/>
            </a:bodyPr>
            <a:lstStyle/>
            <a:p>
              <a:pPr>
                <a:lnSpc>
                  <a:spcPct val="113000"/>
                </a:lnSpc>
              </a:pPr>
              <a:r>
                <a:rPr lang="en-US" sz="1200">
                  <a:solidFill>
                    <a:srgbClr val="092656"/>
                  </a:solidFill>
                  <a:latin typeface="Poppins"/>
                  <a:cs typeface="Poppins"/>
                </a:rPr>
                <a:t>2028 DIJITAL SES PAYI</a:t>
              </a:r>
            </a:p>
          </p:txBody>
        </p:sp>
        <p:sp>
          <p:nvSpPr>
            <p:cNvPr id="20" name="TextBox 19">
              <a:extLst>
                <a:ext uri="{FF2B5EF4-FFF2-40B4-BE49-F238E27FC236}">
                  <a16:creationId xmlns:a16="http://schemas.microsoft.com/office/drawing/2014/main" id="{9AA359AC-031D-F6B4-35A1-90BF7A5D51D6}"/>
                </a:ext>
              </a:extLst>
            </p:cNvPr>
            <p:cNvSpPr txBox="1"/>
            <p:nvPr/>
          </p:nvSpPr>
          <p:spPr>
            <a:xfrm>
              <a:off x="702290" y="5455035"/>
              <a:ext cx="1878744" cy="503664"/>
            </a:xfrm>
            <a:prstGeom prst="rect">
              <a:avLst/>
            </a:prstGeom>
            <a:noFill/>
          </p:spPr>
          <p:txBody>
            <a:bodyPr wrap="square" lIns="91440" tIns="45720" rIns="91440" bIns="45720" rtlCol="0" anchor="t">
              <a:spAutoFit/>
            </a:bodyPr>
            <a:lstStyle/>
            <a:p>
              <a:pPr>
                <a:lnSpc>
                  <a:spcPct val="113000"/>
                </a:lnSpc>
              </a:pPr>
              <a:r>
                <a:rPr lang="en-US" sz="1200">
                  <a:solidFill>
                    <a:srgbClr val="092656"/>
                  </a:solidFill>
                  <a:latin typeface="Poppins"/>
                  <a:cs typeface="Poppins"/>
                </a:rPr>
                <a:t>2028'DE DIJITAL SESIN BÜYÜKLÜĞÜ</a:t>
              </a:r>
            </a:p>
          </p:txBody>
        </p:sp>
      </p:grpSp>
      <p:sp>
        <p:nvSpPr>
          <p:cNvPr id="15" name="TextBox 14">
            <a:extLst>
              <a:ext uri="{FF2B5EF4-FFF2-40B4-BE49-F238E27FC236}">
                <a16:creationId xmlns:a16="http://schemas.microsoft.com/office/drawing/2014/main" id="{FC163DDF-70D0-8FA6-025D-A0D84202A61C}"/>
              </a:ext>
            </a:extLst>
          </p:cNvPr>
          <p:cNvSpPr txBox="1"/>
          <p:nvPr/>
        </p:nvSpPr>
        <p:spPr>
          <a:xfrm>
            <a:off x="608908" y="885869"/>
            <a:ext cx="2327782" cy="827406"/>
          </a:xfrm>
          <a:prstGeom prst="rect">
            <a:avLst/>
          </a:prstGeom>
          <a:noFill/>
        </p:spPr>
        <p:txBody>
          <a:bodyPr wrap="square" lIns="0">
            <a:spAutoFit/>
          </a:bodyPr>
          <a:lstStyle/>
          <a:p>
            <a:pPr marL="0" marR="0" lvl="0" indent="0" algn="l" defTabSz="457200" rtl="0" eaLnBrk="1" fontAlgn="auto" latinLnBrk="0" hangingPunct="1">
              <a:lnSpc>
                <a:spcPts val="6000"/>
              </a:lnSpc>
              <a:spcBef>
                <a:spcPts val="0"/>
              </a:spcBef>
              <a:spcAft>
                <a:spcPts val="0"/>
              </a:spcAft>
              <a:buClrTx/>
              <a:buSzTx/>
              <a:buFontTx/>
              <a:buNone/>
              <a:tabLst/>
              <a:defRPr/>
            </a:pPr>
            <a:r>
              <a:rPr kumimoji="0" lang="en-US" sz="4400" u="none" strike="noStrike" kern="1200" cap="none" spc="0" normalizeH="0" baseline="0" noProof="0" dirty="0" err="1">
                <a:ln>
                  <a:noFill/>
                </a:ln>
                <a:solidFill>
                  <a:schemeClr val="accent1"/>
                </a:solidFill>
                <a:effectLst/>
                <a:uLnTx/>
                <a:uFillTx/>
                <a:latin typeface="Poppins Light" pitchFamily="2" charset="77"/>
                <a:cs typeface="Poppins Light" pitchFamily="2" charset="77"/>
              </a:rPr>
              <a:t>Ses</a:t>
            </a:r>
            <a:endParaRPr kumimoji="0" lang="en-US" sz="4400" u="none" strike="noStrike" kern="1200" cap="none" spc="0" normalizeH="0" baseline="0" noProof="0" dirty="0">
              <a:ln>
                <a:noFill/>
              </a:ln>
              <a:solidFill>
                <a:schemeClr val="accent1"/>
              </a:solidFill>
              <a:effectLst/>
              <a:uLnTx/>
              <a:uFillTx/>
              <a:latin typeface="Poppins Light" pitchFamily="2" charset="77"/>
              <a:cs typeface="Poppins Light" pitchFamily="2" charset="77"/>
            </a:endParaRPr>
          </a:p>
        </p:txBody>
      </p:sp>
      <p:sp>
        <p:nvSpPr>
          <p:cNvPr id="16" name="TextBox 15">
            <a:extLst>
              <a:ext uri="{FF2B5EF4-FFF2-40B4-BE49-F238E27FC236}">
                <a16:creationId xmlns:a16="http://schemas.microsoft.com/office/drawing/2014/main" id="{96904EF7-5890-1D73-B41C-AAB75988B169}"/>
              </a:ext>
            </a:extLst>
          </p:cNvPr>
          <p:cNvSpPr txBox="1"/>
          <p:nvPr/>
        </p:nvSpPr>
        <p:spPr>
          <a:xfrm>
            <a:off x="675446" y="741727"/>
            <a:ext cx="4082872" cy="288284"/>
          </a:xfrm>
          <a:prstGeom prst="rect">
            <a:avLst/>
          </a:prstGeom>
          <a:noFill/>
        </p:spPr>
        <p:txBody>
          <a:bodyPr wrap="square" lIns="0">
            <a:spAutoFit/>
          </a:bodyPr>
          <a:lstStyle/>
          <a:p>
            <a:pPr marL="0" marR="0" lvl="0" indent="0" algn="l" defTabSz="457200" rtl="0" eaLnBrk="1" fontAlgn="auto" latinLnBrk="0" hangingPunct="1">
              <a:lnSpc>
                <a:spcPct val="75000"/>
              </a:lnSpc>
              <a:spcBef>
                <a:spcPts val="0"/>
              </a:spcBef>
              <a:spcAft>
                <a:spcPts val="0"/>
              </a:spcAft>
              <a:buClrTx/>
              <a:buSzTx/>
              <a:buFontTx/>
              <a:buNone/>
              <a:tabLst/>
              <a:defRPr/>
            </a:pPr>
            <a:r>
              <a:rPr kumimoji="0" lang="en-US" sz="1600" b="1" u="none" strike="noStrike" kern="1200" cap="none" spc="0" normalizeH="0" baseline="0" noProof="0" dirty="0">
                <a:ln>
                  <a:noFill/>
                </a:ln>
                <a:solidFill>
                  <a:srgbClr val="092656"/>
                </a:solidFill>
                <a:effectLst/>
                <a:uLnTx/>
                <a:uFillTx/>
                <a:latin typeface="Poppins ExtraBold" pitchFamily="2" charset="77"/>
                <a:cs typeface="Poppins ExtraBold" pitchFamily="2" charset="77"/>
              </a:rPr>
              <a:t>KANAL GÜNCELLEMELERI</a:t>
            </a:r>
          </a:p>
        </p:txBody>
      </p:sp>
      <p:sp>
        <p:nvSpPr>
          <p:cNvPr id="26" name="Triangle 25">
            <a:extLst>
              <a:ext uri="{FF2B5EF4-FFF2-40B4-BE49-F238E27FC236}">
                <a16:creationId xmlns:a16="http://schemas.microsoft.com/office/drawing/2014/main" id="{D72783B3-75E2-E1CA-A87A-F16D337CFD1A}"/>
              </a:ext>
            </a:extLst>
          </p:cNvPr>
          <p:cNvSpPr/>
          <p:nvPr/>
        </p:nvSpPr>
        <p:spPr>
          <a:xfrm rot="5400000">
            <a:off x="350206" y="761805"/>
            <a:ext cx="241372" cy="20121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eorgia" panose="02040502050405020303"/>
              <a:ea typeface="+mn-ea"/>
              <a:cs typeface="+mn-cs"/>
            </a:endParaRPr>
          </a:p>
        </p:txBody>
      </p:sp>
      <p:pic>
        <p:nvPicPr>
          <p:cNvPr id="19" name="Graphic 18">
            <a:extLst>
              <a:ext uri="{FF2B5EF4-FFF2-40B4-BE49-F238E27FC236}">
                <a16:creationId xmlns:a16="http://schemas.microsoft.com/office/drawing/2014/main" id="{4A8EDD3A-50B9-8B04-7E3E-2ABD2D2470B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1318" y="5592076"/>
            <a:ext cx="4733336" cy="4733336"/>
          </a:xfrm>
          <a:prstGeom prst="rect">
            <a:avLst/>
          </a:prstGeom>
        </p:spPr>
      </p:pic>
      <p:sp>
        <p:nvSpPr>
          <p:cNvPr id="9" name="Rounded Rectangle 8">
            <a:extLst>
              <a:ext uri="{FF2B5EF4-FFF2-40B4-BE49-F238E27FC236}">
                <a16:creationId xmlns:a16="http://schemas.microsoft.com/office/drawing/2014/main" id="{07E107FB-D49B-419D-FB6E-56C7A78907D3}"/>
              </a:ext>
            </a:extLst>
          </p:cNvPr>
          <p:cNvSpPr/>
          <p:nvPr/>
        </p:nvSpPr>
        <p:spPr>
          <a:xfrm flipH="1">
            <a:off x="5540566" y="8125829"/>
            <a:ext cx="270688" cy="1008638"/>
          </a:xfrm>
          <a:prstGeom prst="roundRect">
            <a:avLst>
              <a:gd name="adj" fmla="val 50000"/>
            </a:avLst>
          </a:prstGeom>
          <a:solidFill>
            <a:schemeClr val="accent1">
              <a:alpha val="613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DB74A1C2-F5F2-229D-449E-21950F66F45E}"/>
              </a:ext>
            </a:extLst>
          </p:cNvPr>
          <p:cNvSpPr/>
          <p:nvPr/>
        </p:nvSpPr>
        <p:spPr>
          <a:xfrm flipH="1">
            <a:off x="6073966" y="7927771"/>
            <a:ext cx="270688" cy="1357946"/>
          </a:xfrm>
          <a:prstGeom prst="roundRect">
            <a:avLst>
              <a:gd name="adj" fmla="val 50000"/>
            </a:avLst>
          </a:prstGeom>
          <a:solidFill>
            <a:schemeClr val="accent1">
              <a:alpha val="1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a:extLst>
              <a:ext uri="{FF2B5EF4-FFF2-40B4-BE49-F238E27FC236}">
                <a16:creationId xmlns:a16="http://schemas.microsoft.com/office/drawing/2014/main" id="{01788A75-6013-6B55-93D8-E76C67E4BA44}"/>
              </a:ext>
            </a:extLst>
          </p:cNvPr>
          <p:cNvSpPr/>
          <p:nvPr/>
        </p:nvSpPr>
        <p:spPr>
          <a:xfrm flipH="1">
            <a:off x="6607366" y="7927771"/>
            <a:ext cx="270688" cy="1357946"/>
          </a:xfrm>
          <a:prstGeom prst="roundRect">
            <a:avLst>
              <a:gd name="adj" fmla="val 50000"/>
            </a:avLst>
          </a:prstGeom>
          <a:solidFill>
            <a:schemeClr val="accent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a:extLst>
              <a:ext uri="{FF2B5EF4-FFF2-40B4-BE49-F238E27FC236}">
                <a16:creationId xmlns:a16="http://schemas.microsoft.com/office/drawing/2014/main" id="{5688BF4A-778A-57D2-578D-3DA8FD1BF44F}"/>
              </a:ext>
            </a:extLst>
          </p:cNvPr>
          <p:cNvSpPr/>
          <p:nvPr/>
        </p:nvSpPr>
        <p:spPr>
          <a:xfrm flipH="1">
            <a:off x="7140766" y="7572376"/>
            <a:ext cx="270688" cy="1898812"/>
          </a:xfrm>
          <a:prstGeom prst="roundRect">
            <a:avLst>
              <a:gd name="adj" fmla="val 50000"/>
            </a:avLst>
          </a:prstGeom>
          <a:solidFill>
            <a:schemeClr val="accent1">
              <a:alpha val="5953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
            <a:extLst>
              <a:ext uri="{FF2B5EF4-FFF2-40B4-BE49-F238E27FC236}">
                <a16:creationId xmlns:a16="http://schemas.microsoft.com/office/drawing/2014/main" id="{6603A3F3-42FB-AF18-9017-02424D16F267}"/>
              </a:ext>
            </a:extLst>
          </p:cNvPr>
          <p:cNvSpPr txBox="1">
            <a:spLocks/>
          </p:cNvSpPr>
          <p:nvPr/>
        </p:nvSpPr>
        <p:spPr>
          <a:xfrm>
            <a:off x="571500" y="1698607"/>
            <a:ext cx="6306554" cy="1231971"/>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a:lnSpc>
                <a:spcPct val="113000"/>
              </a:lnSpc>
              <a:spcAft>
                <a:spcPts val="800"/>
              </a:spcAft>
            </a:pPr>
            <a:r>
              <a:rPr lang="tr-TR" sz="1000" dirty="0">
                <a:latin typeface="Georgia"/>
                <a:cs typeface="Poppins"/>
              </a:rPr>
              <a:t>Global </a:t>
            </a:r>
            <a:r>
              <a:rPr lang="en-US" sz="1000" u="none" strike="noStrike" dirty="0" err="1">
                <a:effectLst/>
                <a:latin typeface="Georgia"/>
                <a:cs typeface="Poppins"/>
              </a:rPr>
              <a:t>ses</a:t>
            </a:r>
            <a:r>
              <a:rPr lang="en-US" sz="1000" u="none" strike="noStrike" dirty="0">
                <a:effectLst/>
                <a:latin typeface="Georgia"/>
                <a:cs typeface="Poppins"/>
              </a:rPr>
              <a:t> </a:t>
            </a:r>
            <a:r>
              <a:rPr lang="en-US" sz="1000" u="none" strike="noStrike" dirty="0" err="1">
                <a:effectLst/>
                <a:latin typeface="Georgia"/>
                <a:cs typeface="Poppins"/>
              </a:rPr>
              <a:t>sektörünün</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uzantılar</a:t>
            </a:r>
            <a:r>
              <a:rPr lang="en-US" sz="1000" u="none" strike="noStrike" dirty="0">
                <a:effectLst/>
                <a:latin typeface="Georgia"/>
                <a:cs typeface="Poppins"/>
              </a:rPr>
              <a:t> </a:t>
            </a:r>
            <a:r>
              <a:rPr lang="en-US" sz="1000" u="none" strike="noStrike" dirty="0" err="1">
                <a:effectLst/>
                <a:latin typeface="Georgia"/>
                <a:cs typeface="Poppins"/>
              </a:rPr>
              <a:t>dahil</a:t>
            </a:r>
            <a:r>
              <a:rPr lang="en-US" sz="1000" u="none" strike="noStrike" dirty="0">
                <a:effectLst/>
                <a:latin typeface="Georgia"/>
                <a:cs typeface="Poppins"/>
              </a:rPr>
              <a:t>) 2023 </a:t>
            </a:r>
            <a:r>
              <a:rPr lang="en-US" sz="1000" u="none" strike="noStrike" dirty="0" err="1">
                <a:effectLst/>
                <a:latin typeface="Georgia"/>
                <a:cs typeface="Poppins"/>
              </a:rPr>
              <a:t>yılında</a:t>
            </a:r>
            <a:r>
              <a:rPr lang="en-US" sz="1000" u="none" strike="noStrike" dirty="0">
                <a:effectLst/>
                <a:latin typeface="Georgia"/>
                <a:cs typeface="Poppins"/>
              </a:rPr>
              <a:t> %0,3 </a:t>
            </a:r>
            <a:r>
              <a:rPr lang="en-US" sz="1000" u="none" strike="noStrike" dirty="0" err="1">
                <a:effectLst/>
                <a:latin typeface="Georgia"/>
                <a:cs typeface="Poppins"/>
              </a:rPr>
              <a:t>düşeceği</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önümüzdeki</a:t>
            </a:r>
            <a:r>
              <a:rPr lang="en-US" sz="1000" u="none" strike="noStrike" dirty="0">
                <a:effectLst/>
                <a:latin typeface="Georgia"/>
                <a:cs typeface="Poppins"/>
              </a:rPr>
              <a:t> </a:t>
            </a:r>
            <a:r>
              <a:rPr lang="en-US" sz="1000" u="none" strike="noStrike" dirty="0" err="1">
                <a:effectLst/>
                <a:latin typeface="Georgia"/>
                <a:cs typeface="Poppins"/>
              </a:rPr>
              <a:t>beş</a:t>
            </a:r>
            <a:r>
              <a:rPr lang="en-US" sz="1000" u="none" strike="noStrike" dirty="0">
                <a:effectLst/>
                <a:latin typeface="Georgia"/>
                <a:cs typeface="Poppins"/>
              </a:rPr>
              <a:t> </a:t>
            </a:r>
            <a:r>
              <a:rPr lang="en-US" sz="1000" u="none" strike="noStrike" dirty="0" err="1">
                <a:effectLst/>
                <a:latin typeface="Georgia"/>
                <a:cs typeface="Poppins"/>
              </a:rPr>
              <a:t>yıl</a:t>
            </a:r>
            <a:r>
              <a:rPr lang="en-US" sz="1000" u="none" strike="noStrike" dirty="0">
                <a:effectLst/>
                <a:latin typeface="Georgia"/>
                <a:cs typeface="Poppins"/>
              </a:rPr>
              <a:t> </a:t>
            </a:r>
            <a:r>
              <a:rPr lang="en-US" sz="1000" u="none" strike="noStrike" dirty="0" err="1">
                <a:effectLst/>
                <a:latin typeface="Georgia"/>
                <a:cs typeface="Poppins"/>
              </a:rPr>
              <a:t>boyunca</a:t>
            </a:r>
            <a:r>
              <a:rPr lang="en-US" sz="1000" u="none" strike="noStrike" dirty="0">
                <a:effectLst/>
                <a:latin typeface="Georgia"/>
                <a:cs typeface="Poppins"/>
              </a:rPr>
              <a:t> </a:t>
            </a:r>
            <a:r>
              <a:rPr lang="en-US" sz="1000" u="none" strike="noStrike" dirty="0" err="1">
                <a:effectLst/>
                <a:latin typeface="Georgia"/>
                <a:cs typeface="Poppins"/>
              </a:rPr>
              <a:t>yaklaşık</a:t>
            </a:r>
            <a:r>
              <a:rPr lang="en-US" sz="1000" u="none" strike="noStrike" dirty="0">
                <a:effectLst/>
                <a:latin typeface="Georgia"/>
                <a:cs typeface="Poppins"/>
              </a:rPr>
              <a:t> </a:t>
            </a:r>
            <a:r>
              <a:rPr lang="en-US" sz="1000" u="none" strike="noStrike" dirty="0" err="1">
                <a:effectLst/>
                <a:latin typeface="Georgia"/>
                <a:cs typeface="Poppins"/>
              </a:rPr>
              <a:t>olarak</a:t>
            </a:r>
            <a:r>
              <a:rPr lang="en-US" sz="1000" u="none" strike="noStrike" dirty="0">
                <a:effectLst/>
                <a:latin typeface="Georgia"/>
                <a:cs typeface="Poppins"/>
              </a:rPr>
              <a:t> </a:t>
            </a:r>
            <a:r>
              <a:rPr lang="en-US" sz="1000" u="none" strike="noStrike" dirty="0" err="1">
                <a:effectLst/>
                <a:latin typeface="Georgia"/>
                <a:cs typeface="Poppins"/>
              </a:rPr>
              <a:t>sabit</a:t>
            </a:r>
            <a:r>
              <a:rPr lang="en-US" sz="1000" u="none" strike="noStrike" dirty="0">
                <a:effectLst/>
                <a:latin typeface="Georgia"/>
                <a:cs typeface="Poppins"/>
              </a:rPr>
              <a:t> </a:t>
            </a:r>
            <a:r>
              <a:rPr lang="en-US" sz="1000" u="none" strike="noStrike" dirty="0" err="1">
                <a:effectLst/>
                <a:latin typeface="Georgia"/>
                <a:cs typeface="Poppins"/>
              </a:rPr>
              <a:t>kalacağı</a:t>
            </a:r>
            <a:r>
              <a:rPr lang="en-US" sz="1000" u="none" strike="noStrike" dirty="0">
                <a:effectLst/>
                <a:latin typeface="Georgia"/>
                <a:cs typeface="Poppins"/>
              </a:rPr>
              <a:t>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edilmektedir</a:t>
            </a:r>
            <a:r>
              <a:rPr lang="en-US" sz="1000" u="none" strike="noStrike" dirty="0">
                <a:effectLst/>
                <a:latin typeface="Georgia"/>
                <a:cs typeface="Poppins"/>
              </a:rPr>
              <a:t>. 2023'te </a:t>
            </a:r>
            <a:r>
              <a:rPr lang="en-US" sz="1000" u="none" strike="noStrike" dirty="0" err="1">
                <a:effectLst/>
                <a:latin typeface="Georgia"/>
                <a:cs typeface="Poppins"/>
              </a:rPr>
              <a:t>geliri</a:t>
            </a:r>
            <a:r>
              <a:rPr lang="en-US" sz="1000" u="none" strike="noStrike" dirty="0">
                <a:effectLst/>
                <a:latin typeface="Georgia"/>
                <a:cs typeface="Poppins"/>
              </a:rPr>
              <a:t> %10,9 </a:t>
            </a:r>
            <a:r>
              <a:rPr lang="en-US" sz="1000" u="none" strike="noStrike" dirty="0" err="1">
                <a:effectLst/>
                <a:latin typeface="Georgia"/>
                <a:cs typeface="Poppins"/>
              </a:rPr>
              <a:t>artırarak</a:t>
            </a:r>
            <a:r>
              <a:rPr lang="en-US" sz="1000" u="none" strike="noStrike" dirty="0">
                <a:effectLst/>
                <a:latin typeface="Georgia"/>
                <a:cs typeface="Poppins"/>
              </a:rPr>
              <a:t> 2028'de 9,</a:t>
            </a:r>
            <a:r>
              <a:rPr lang="en-US" sz="1000" dirty="0">
                <a:latin typeface="Georgia"/>
                <a:cs typeface="Poppins"/>
              </a:rPr>
              <a:t>9 </a:t>
            </a:r>
            <a:r>
              <a:rPr lang="en-US" sz="1000" u="none" strike="noStrike" dirty="0" err="1">
                <a:effectLst/>
                <a:latin typeface="Georgia"/>
                <a:cs typeface="Poppins"/>
              </a:rPr>
              <a:t>milyar</a:t>
            </a:r>
            <a:r>
              <a:rPr lang="en-US" sz="1000" u="none" strike="noStrike" dirty="0">
                <a:effectLst/>
                <a:latin typeface="Georgia"/>
                <a:cs typeface="Poppins"/>
              </a:rPr>
              <a:t> </a:t>
            </a:r>
            <a:r>
              <a:rPr lang="en-US" sz="1000" u="none" strike="noStrike" dirty="0" err="1">
                <a:effectLst/>
                <a:latin typeface="Georgia"/>
                <a:cs typeface="Poppins"/>
              </a:rPr>
              <a:t>dolara</a:t>
            </a:r>
            <a:r>
              <a:rPr lang="en-US" sz="1000" u="none" strike="noStrike" dirty="0">
                <a:effectLst/>
                <a:latin typeface="Georgia"/>
                <a:cs typeface="Poppins"/>
              </a:rPr>
              <a:t> </a:t>
            </a:r>
            <a:r>
              <a:rPr lang="en-US" sz="1000" u="none" strike="noStrike" dirty="0" err="1">
                <a:effectLst/>
                <a:latin typeface="Georgia"/>
                <a:cs typeface="Poppins"/>
              </a:rPr>
              <a:t>ulaşacağı</a:t>
            </a:r>
            <a:r>
              <a:rPr lang="en-US" sz="1000" u="none" strike="noStrike" dirty="0">
                <a:effectLst/>
                <a:latin typeface="Georgia"/>
                <a:cs typeface="Poppins"/>
              </a:rPr>
              <a:t> </a:t>
            </a:r>
            <a:r>
              <a:rPr lang="en-US" sz="1000" u="none" strike="noStrike" dirty="0" err="1">
                <a:effectLst/>
                <a:latin typeface="Georgia"/>
                <a:cs typeface="Poppins"/>
              </a:rPr>
              <a:t>tahmin</a:t>
            </a:r>
            <a:r>
              <a:rPr lang="en-US" sz="1000" u="none" strike="noStrike" dirty="0">
                <a:effectLst/>
                <a:latin typeface="Georgia"/>
                <a:cs typeface="Poppins"/>
              </a:rPr>
              <a:t> </a:t>
            </a:r>
            <a:r>
              <a:rPr lang="en-US" sz="1000" u="none" strike="noStrike" dirty="0" err="1">
                <a:effectLst/>
                <a:latin typeface="Georgia"/>
                <a:cs typeface="Poppins"/>
              </a:rPr>
              <a:t>edilen</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sesin</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eden</a:t>
            </a:r>
            <a:r>
              <a:rPr lang="en-US" sz="1000" u="none" strike="noStrike" dirty="0">
                <a:effectLst/>
                <a:latin typeface="Georgia"/>
                <a:cs typeface="Poppins"/>
              </a:rPr>
              <a:t> </a:t>
            </a:r>
            <a:r>
              <a:rPr lang="en-US" sz="1000" u="none" strike="noStrike" dirty="0" err="1">
                <a:effectLst/>
                <a:latin typeface="Georgia"/>
                <a:cs typeface="Poppins"/>
              </a:rPr>
              <a:t>büyümesine</a:t>
            </a:r>
            <a:r>
              <a:rPr lang="en-US" sz="1000" u="none" strike="noStrike" dirty="0">
                <a:effectLst/>
                <a:latin typeface="Georgia"/>
                <a:cs typeface="Poppins"/>
              </a:rPr>
              <a:t> </a:t>
            </a:r>
            <a:r>
              <a:rPr lang="en-US" sz="1000" u="none" strike="noStrike" dirty="0" err="1">
                <a:effectLst/>
                <a:latin typeface="Georgia"/>
                <a:cs typeface="Poppins"/>
              </a:rPr>
              <a:t>rağmen</a:t>
            </a:r>
            <a:r>
              <a:rPr lang="en-US" sz="1000" u="none" strike="noStrike" dirty="0">
                <a:effectLst/>
                <a:latin typeface="Georgia"/>
                <a:cs typeface="Poppins"/>
              </a:rPr>
              <a:t> </a:t>
            </a:r>
            <a:r>
              <a:rPr lang="en-US" sz="1000" u="none" strike="noStrike" dirty="0" err="1">
                <a:effectLst/>
                <a:latin typeface="Georgia"/>
                <a:cs typeface="Poppins"/>
              </a:rPr>
              <a:t>sesin</a:t>
            </a:r>
            <a:r>
              <a:rPr lang="en-US" sz="1000" u="none" strike="noStrike" dirty="0">
                <a:effectLst/>
                <a:latin typeface="Georgia"/>
                <a:cs typeface="Poppins"/>
              </a:rPr>
              <a:t> </a:t>
            </a:r>
            <a:r>
              <a:rPr lang="en-US" sz="1000" u="none" strike="noStrike" dirty="0" err="1">
                <a:effectLst/>
                <a:latin typeface="Georgia"/>
                <a:cs typeface="Poppins"/>
              </a:rPr>
              <a:t>pandemi</a:t>
            </a:r>
            <a:r>
              <a:rPr lang="en-US" sz="1000" u="none" strike="noStrike" dirty="0">
                <a:effectLst/>
                <a:latin typeface="Georgia"/>
                <a:cs typeface="Poppins"/>
              </a:rPr>
              <a:t> </a:t>
            </a:r>
            <a:r>
              <a:rPr lang="en-US" sz="1000" u="none" strike="noStrike" dirty="0" err="1">
                <a:effectLst/>
                <a:latin typeface="Georgia"/>
                <a:cs typeface="Poppins"/>
              </a:rPr>
              <a:t>öncesi</a:t>
            </a:r>
            <a:r>
              <a:rPr lang="en-US" sz="1000" u="none" strike="noStrike" dirty="0">
                <a:effectLst/>
                <a:latin typeface="Georgia"/>
                <a:cs typeface="Poppins"/>
              </a:rPr>
              <a:t> </a:t>
            </a:r>
            <a:r>
              <a:rPr lang="en-US" sz="1000" u="none" strike="noStrike" dirty="0" err="1">
                <a:effectLst/>
                <a:latin typeface="Georgia"/>
                <a:cs typeface="Poppins"/>
              </a:rPr>
              <a:t>gelirine</a:t>
            </a:r>
            <a:r>
              <a:rPr lang="en-US" sz="1000" u="none" strike="noStrike" dirty="0">
                <a:effectLst/>
                <a:latin typeface="Georgia"/>
                <a:cs typeface="Poppins"/>
              </a:rPr>
              <a:t> </a:t>
            </a:r>
            <a:r>
              <a:rPr lang="en-US" sz="1000" u="none" strike="noStrike" dirty="0" err="1">
                <a:effectLst/>
                <a:latin typeface="Georgia"/>
                <a:cs typeface="Poppins"/>
              </a:rPr>
              <a:t>kavuşmasını</a:t>
            </a:r>
            <a:r>
              <a:rPr lang="en-US" sz="1000" u="none" strike="noStrike" dirty="0">
                <a:effectLst/>
                <a:latin typeface="Georgia"/>
                <a:cs typeface="Poppins"/>
              </a:rPr>
              <a:t> </a:t>
            </a:r>
            <a:r>
              <a:rPr lang="en-US" sz="1000" u="none" strike="noStrike" dirty="0" err="1">
                <a:effectLst/>
                <a:latin typeface="Georgia"/>
                <a:cs typeface="Poppins"/>
              </a:rPr>
              <a:t>bekle</a:t>
            </a:r>
            <a:r>
              <a:rPr lang="tr-TR" sz="1000" u="none" strike="noStrike" dirty="0">
                <a:effectLst/>
                <a:latin typeface="Georgia"/>
                <a:cs typeface="Poppins"/>
              </a:rPr>
              <a:t>n</a:t>
            </a:r>
            <a:r>
              <a:rPr lang="en-US" sz="1000" u="none" strike="noStrike" dirty="0" err="1">
                <a:effectLst/>
                <a:latin typeface="Georgia"/>
                <a:cs typeface="Poppins"/>
              </a:rPr>
              <a:t>miyor</a:t>
            </a:r>
            <a:r>
              <a:rPr lang="tr-TR" sz="1000" u="none" strike="noStrike" dirty="0">
                <a:effectLst/>
                <a:latin typeface="Georgia"/>
                <a:cs typeface="Poppins"/>
              </a:rPr>
              <a:t> </a:t>
            </a:r>
            <a:r>
              <a:rPr lang="en-US" sz="1000" u="none" strike="noStrike" dirty="0">
                <a:effectLst/>
                <a:latin typeface="Georgia"/>
                <a:cs typeface="Poppins"/>
              </a:rPr>
              <a:t>(</a:t>
            </a:r>
            <a:r>
              <a:rPr lang="en-US" sz="1000" u="none" strike="noStrike" dirty="0" err="1">
                <a:effectLst/>
                <a:latin typeface="Georgia"/>
                <a:cs typeface="Poppins"/>
              </a:rPr>
              <a:t>beş</a:t>
            </a:r>
            <a:r>
              <a:rPr lang="en-US" sz="1000" u="none" strike="noStrike" dirty="0">
                <a:effectLst/>
                <a:latin typeface="Georgia"/>
                <a:cs typeface="Poppins"/>
              </a:rPr>
              <a:t> </a:t>
            </a:r>
            <a:r>
              <a:rPr lang="en-US" sz="1000" u="none" strike="noStrike" dirty="0" err="1">
                <a:effectLst/>
                <a:latin typeface="Georgia"/>
                <a:cs typeface="Poppins"/>
              </a:rPr>
              <a:t>yıllık</a:t>
            </a:r>
            <a:r>
              <a:rPr lang="en-US" sz="1000" u="none" strike="noStrike" dirty="0">
                <a:effectLst/>
                <a:latin typeface="Georgia"/>
                <a:cs typeface="Poppins"/>
              </a:rPr>
              <a:t> YBBO</a:t>
            </a:r>
            <a:r>
              <a:rPr lang="tr-TR" sz="1000" u="none" strike="noStrike" dirty="0">
                <a:effectLst/>
                <a:latin typeface="Georgia"/>
                <a:cs typeface="Poppins"/>
              </a:rPr>
              <a:t> </a:t>
            </a:r>
            <a:r>
              <a:rPr lang="en-US" sz="1000" dirty="0">
                <a:latin typeface="Georgia"/>
                <a:cs typeface="Poppins"/>
              </a:rPr>
              <a:t>%6,9</a:t>
            </a:r>
            <a:r>
              <a:rPr lang="en-US" sz="1000" u="none" strike="noStrike" dirty="0">
                <a:effectLst/>
                <a:latin typeface="Georgia"/>
                <a:cs typeface="Poppins"/>
              </a:rPr>
              <a:t>).</a:t>
            </a:r>
            <a:r>
              <a:rPr lang="tr-TR" sz="1000" u="none" strike="noStrike" dirty="0">
                <a:effectLst/>
                <a:latin typeface="Georgia"/>
                <a:cs typeface="Poppins"/>
              </a:rPr>
              <a:t> </a:t>
            </a:r>
            <a:r>
              <a:rPr lang="en-US" sz="1000" u="none" strike="noStrike" dirty="0">
                <a:effectLst/>
                <a:latin typeface="Georgia"/>
                <a:cs typeface="Poppins"/>
              </a:rPr>
              <a:t>Latin Amerika ve </a:t>
            </a:r>
            <a:r>
              <a:rPr lang="en-US" sz="1000" u="none" strike="noStrike" dirty="0" err="1">
                <a:effectLst/>
                <a:latin typeface="Georgia"/>
                <a:cs typeface="Poppins"/>
              </a:rPr>
              <a:t>Afrika'da</a:t>
            </a:r>
            <a:r>
              <a:rPr lang="en-US" sz="1000" u="none" strike="noStrike" dirty="0">
                <a:effectLst/>
                <a:latin typeface="Georgia"/>
                <a:cs typeface="Poppins"/>
              </a:rPr>
              <a:t> </a:t>
            </a:r>
            <a:r>
              <a:rPr lang="en-US" sz="1000" u="none" strike="noStrike" dirty="0" err="1">
                <a:effectLst/>
                <a:latin typeface="Georgia"/>
                <a:cs typeface="Poppins"/>
              </a:rPr>
              <a:t>karasal</a:t>
            </a:r>
            <a:r>
              <a:rPr lang="en-US" sz="1000" u="none" strike="noStrike" dirty="0">
                <a:effectLst/>
                <a:latin typeface="Georgia"/>
                <a:cs typeface="Poppins"/>
              </a:rPr>
              <a:t> </a:t>
            </a:r>
            <a:r>
              <a:rPr lang="en-US" sz="1000" u="none" strike="noStrike" dirty="0" err="1">
                <a:effectLst/>
                <a:latin typeface="Georgia"/>
                <a:cs typeface="Poppins"/>
              </a:rPr>
              <a:t>ses</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büyüme</a:t>
            </a:r>
            <a:r>
              <a:rPr lang="en-US" sz="1000" u="none" strike="noStrike" dirty="0">
                <a:effectLst/>
                <a:latin typeface="Georgia"/>
                <a:cs typeface="Poppins"/>
              </a:rPr>
              <a:t> </a:t>
            </a:r>
            <a:r>
              <a:rPr lang="en-US" sz="1000" u="none" strike="noStrike" dirty="0" err="1">
                <a:effectLst/>
                <a:latin typeface="Georgia"/>
                <a:cs typeface="Poppins"/>
              </a:rPr>
              <a:t>cepleri</a:t>
            </a:r>
            <a:r>
              <a:rPr lang="en-US" sz="1000" u="none" strike="noStrike" dirty="0">
                <a:effectLst/>
                <a:latin typeface="Georgia"/>
                <a:cs typeface="Poppins"/>
              </a:rPr>
              <a:t> </a:t>
            </a:r>
            <a:r>
              <a:rPr lang="en-US" sz="1000" u="none" strike="noStrike" dirty="0" err="1">
                <a:effectLst/>
                <a:latin typeface="Georgia"/>
                <a:cs typeface="Poppins"/>
              </a:rPr>
              <a:t>bulunmaktadır</a:t>
            </a:r>
            <a:r>
              <a:rPr lang="en-US" sz="1000" u="none" strike="noStrike" dirty="0">
                <a:effectLst/>
                <a:latin typeface="Georgia"/>
                <a:cs typeface="Poppins"/>
              </a:rPr>
              <a:t>. Kenya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Nijerya'daki</a:t>
            </a:r>
            <a:r>
              <a:rPr lang="en-US" sz="1000" u="none" strike="noStrike" dirty="0">
                <a:effectLst/>
                <a:latin typeface="Georgia"/>
                <a:cs typeface="Poppins"/>
              </a:rPr>
              <a:t> </a:t>
            </a:r>
            <a:r>
              <a:rPr lang="en-US" sz="1000" u="none" strike="noStrike" dirty="0" err="1">
                <a:effectLst/>
                <a:latin typeface="Georgia"/>
                <a:cs typeface="Poppins"/>
              </a:rPr>
              <a:t>ses</a:t>
            </a:r>
            <a:r>
              <a:rPr lang="en-US" sz="1000" u="none" strike="noStrike" dirty="0">
                <a:effectLst/>
                <a:latin typeface="Georgia"/>
                <a:cs typeface="Poppins"/>
              </a:rPr>
              <a:t> </a:t>
            </a:r>
            <a:r>
              <a:rPr lang="en-US" sz="1000" u="none" strike="noStrike" dirty="0" err="1">
                <a:effectLst/>
                <a:latin typeface="Georgia"/>
                <a:cs typeface="Poppins"/>
              </a:rPr>
              <a:t>büyümesi</a:t>
            </a:r>
            <a:r>
              <a:rPr lang="en-US" sz="1000" u="none" strike="noStrike" dirty="0">
                <a:effectLst/>
                <a:latin typeface="Georgia"/>
                <a:cs typeface="Poppins"/>
              </a:rPr>
              <a:t>, </a:t>
            </a:r>
            <a:r>
              <a:rPr lang="en-US" sz="1000" u="none" strike="noStrike" dirty="0" err="1">
                <a:effectLst/>
                <a:latin typeface="Georgia"/>
                <a:cs typeface="Poppins"/>
              </a:rPr>
              <a:t>bu</a:t>
            </a:r>
            <a:r>
              <a:rPr lang="en-US" sz="1000" u="none" strike="noStrike" dirty="0">
                <a:effectLst/>
                <a:latin typeface="Georgia"/>
                <a:cs typeface="Poppins"/>
              </a:rPr>
              <a:t> </a:t>
            </a:r>
            <a:r>
              <a:rPr lang="en-US" sz="1000" u="none" strike="noStrike" dirty="0" err="1">
                <a:effectLst/>
                <a:latin typeface="Georgia"/>
                <a:cs typeface="Poppins"/>
              </a:rPr>
              <a:t>pazarlardaki</a:t>
            </a:r>
            <a:r>
              <a:rPr lang="en-US" sz="1000" u="none" strike="noStrike" dirty="0">
                <a:effectLst/>
                <a:latin typeface="Georgia"/>
                <a:cs typeface="Poppins"/>
              </a:rPr>
              <a:t> </a:t>
            </a:r>
            <a:r>
              <a:rPr lang="en-US" sz="1000" u="none" strike="noStrike" dirty="0" err="1">
                <a:effectLst/>
                <a:latin typeface="Georgia"/>
                <a:cs typeface="Poppins"/>
              </a:rPr>
              <a:t>seçim</a:t>
            </a:r>
            <a:r>
              <a:rPr lang="en-US" sz="1000" u="none" strike="noStrike" dirty="0">
                <a:effectLst/>
                <a:latin typeface="Georgia"/>
                <a:cs typeface="Poppins"/>
              </a:rPr>
              <a:t> </a:t>
            </a:r>
            <a:r>
              <a:rPr lang="en-US" sz="1000" u="none" strike="noStrike" dirty="0" err="1">
                <a:effectLst/>
                <a:latin typeface="Georgia"/>
                <a:cs typeface="Poppins"/>
              </a:rPr>
              <a:t>döngüleriyle</a:t>
            </a:r>
            <a:r>
              <a:rPr lang="en-US" sz="1000" u="none" strike="noStrike" dirty="0">
                <a:effectLst/>
                <a:latin typeface="Georgia"/>
                <a:cs typeface="Poppins"/>
              </a:rPr>
              <a:t> </a:t>
            </a:r>
            <a:r>
              <a:rPr lang="en-US" sz="1000" u="none" strike="noStrike" dirty="0" err="1">
                <a:effectLst/>
                <a:latin typeface="Georgia"/>
                <a:cs typeface="Poppins"/>
              </a:rPr>
              <a:t>yakından</a:t>
            </a:r>
            <a:r>
              <a:rPr lang="en-US" sz="1000" u="none" strike="noStrike" dirty="0">
                <a:effectLst/>
                <a:latin typeface="Georgia"/>
                <a:cs typeface="Poppins"/>
              </a:rPr>
              <a:t> </a:t>
            </a:r>
            <a:r>
              <a:rPr lang="en-US" sz="1000" u="none" strike="noStrike" dirty="0" err="1">
                <a:effectLst/>
                <a:latin typeface="Georgia"/>
                <a:cs typeface="Poppins"/>
              </a:rPr>
              <a:t>ilişkilidir</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sırasıyla</a:t>
            </a:r>
            <a:r>
              <a:rPr lang="en-US" sz="1000" u="none" strike="noStrike" dirty="0">
                <a:effectLst/>
                <a:latin typeface="Georgia"/>
                <a:cs typeface="Poppins"/>
              </a:rPr>
              <a:t> 2022'de %42,7 </a:t>
            </a:r>
            <a:r>
              <a:rPr lang="en-US" sz="1000" u="none" strike="noStrike" dirty="0" err="1">
                <a:effectLst/>
                <a:latin typeface="Georgia"/>
                <a:cs typeface="Poppins"/>
              </a:rPr>
              <a:t>ve</a:t>
            </a:r>
            <a:r>
              <a:rPr lang="en-US" sz="1000" u="none" strike="noStrike" dirty="0">
                <a:effectLst/>
                <a:latin typeface="Georgia"/>
                <a:cs typeface="Poppins"/>
              </a:rPr>
              <a:t> 2023'te %20,9'luk </a:t>
            </a:r>
            <a:r>
              <a:rPr lang="en-US" sz="1000" u="none" strike="noStrike" dirty="0" err="1">
                <a:effectLst/>
                <a:latin typeface="Georgia"/>
                <a:cs typeface="Poppins"/>
              </a:rPr>
              <a:t>artışlara</a:t>
            </a:r>
            <a:r>
              <a:rPr lang="en-US" sz="1000" u="none" strike="noStrike" dirty="0">
                <a:effectLst/>
                <a:latin typeface="Georgia"/>
                <a:cs typeface="Poppins"/>
              </a:rPr>
              <a:t> </a:t>
            </a:r>
            <a:r>
              <a:rPr lang="en-US" sz="1000" u="none" strike="noStrike" dirty="0" err="1">
                <a:effectLst/>
                <a:latin typeface="Georgia"/>
                <a:cs typeface="Poppins"/>
              </a:rPr>
              <a:t>yol</a:t>
            </a:r>
            <a:r>
              <a:rPr lang="en-US" sz="1000" u="none" strike="noStrike" dirty="0">
                <a:effectLst/>
                <a:latin typeface="Georgia"/>
                <a:cs typeface="Poppins"/>
              </a:rPr>
              <a:t> </a:t>
            </a:r>
            <a:r>
              <a:rPr lang="en-US" sz="1000" u="none" strike="noStrike" dirty="0" err="1">
                <a:effectLst/>
                <a:latin typeface="Georgia"/>
                <a:cs typeface="Poppins"/>
              </a:rPr>
              <a:t>açmaktadır</a:t>
            </a:r>
            <a:r>
              <a:rPr lang="en-US" sz="1000" u="none" strike="noStrike" dirty="0">
                <a:effectLst/>
                <a:latin typeface="Georgia"/>
                <a:cs typeface="Poppins"/>
              </a:rPr>
              <a:t>. (</a:t>
            </a:r>
            <a:r>
              <a:rPr lang="en-US" sz="1000" u="none" strike="noStrike" dirty="0" err="1">
                <a:effectLst/>
                <a:latin typeface="Georgia"/>
                <a:cs typeface="Poppins"/>
              </a:rPr>
              <a:t>Siyasi</a:t>
            </a:r>
            <a:r>
              <a:rPr lang="en-US" sz="1000" u="none" strike="noStrike" dirty="0">
                <a:effectLst/>
                <a:latin typeface="Georgia"/>
                <a:cs typeface="Poppins"/>
              </a:rPr>
              <a:t> </a:t>
            </a:r>
            <a:r>
              <a:rPr lang="en-US" sz="1000" u="none" strike="noStrike" dirty="0" err="1">
                <a:effectLst/>
                <a:latin typeface="Georgia"/>
                <a:cs typeface="Poppins"/>
              </a:rPr>
              <a:t>reklam</a:t>
            </a:r>
            <a:r>
              <a:rPr lang="en-US" sz="1000" u="none" strike="noStrike" dirty="0">
                <a:effectLst/>
                <a:latin typeface="Georgia"/>
                <a:cs typeface="Poppins"/>
              </a:rPr>
              <a:t> </a:t>
            </a:r>
            <a:r>
              <a:rPr lang="en-US" sz="1000" u="none" strike="noStrike" dirty="0" err="1">
                <a:effectLst/>
                <a:latin typeface="Georgia"/>
                <a:cs typeface="Poppins"/>
              </a:rPr>
              <a:t>gelirleri</a:t>
            </a:r>
            <a:r>
              <a:rPr lang="en-US" sz="1000" u="none" strike="noStrike" dirty="0">
                <a:effectLst/>
                <a:latin typeface="Georgia"/>
                <a:cs typeface="Poppins"/>
              </a:rPr>
              <a:t> </a:t>
            </a:r>
            <a:r>
              <a:rPr lang="en-US" sz="1000" u="none" strike="noStrike" dirty="0" err="1">
                <a:effectLst/>
                <a:latin typeface="Georgia"/>
                <a:cs typeface="Poppins"/>
              </a:rPr>
              <a:t>hakkında</a:t>
            </a:r>
            <a:r>
              <a:rPr lang="en-US" sz="1000" u="none" strike="noStrike" dirty="0">
                <a:effectLst/>
                <a:latin typeface="Georgia"/>
                <a:cs typeface="Poppins"/>
              </a:rPr>
              <a:t> </a:t>
            </a:r>
            <a:r>
              <a:rPr lang="en-US" sz="1000" u="none" strike="noStrike" dirty="0" err="1">
                <a:effectLst/>
                <a:latin typeface="Georgia"/>
                <a:cs typeface="Poppins"/>
              </a:rPr>
              <a:t>daha</a:t>
            </a:r>
            <a:r>
              <a:rPr lang="en-US" sz="1000" u="none" strike="noStrike" dirty="0">
                <a:effectLst/>
                <a:latin typeface="Georgia"/>
                <a:cs typeface="Poppins"/>
              </a:rPr>
              <a:t> </a:t>
            </a:r>
            <a:r>
              <a:rPr lang="en-US" sz="1000" u="none" strike="noStrike" dirty="0" err="1">
                <a:effectLst/>
                <a:latin typeface="Georgia"/>
                <a:cs typeface="Poppins"/>
              </a:rPr>
              <a:t>fazla</a:t>
            </a:r>
            <a:r>
              <a:rPr lang="en-US" sz="1000" u="none" strike="noStrike" dirty="0">
                <a:effectLst/>
                <a:latin typeface="Georgia"/>
                <a:cs typeface="Poppins"/>
              </a:rPr>
              <a:t> </a:t>
            </a:r>
            <a:r>
              <a:rPr lang="en-US" sz="1000" u="none" strike="noStrike" dirty="0" err="1">
                <a:effectLst/>
                <a:latin typeface="Georgia"/>
                <a:cs typeface="Poppins"/>
              </a:rPr>
              <a:t>bilgi</a:t>
            </a:r>
            <a:r>
              <a:rPr lang="en-US" sz="1000" u="none" strike="noStrike" dirty="0">
                <a:effectLst/>
                <a:latin typeface="Georgia"/>
                <a:cs typeface="Poppins"/>
              </a:rPr>
              <a:t> </a:t>
            </a:r>
            <a:r>
              <a:rPr lang="en-US" sz="1000" u="none" strike="noStrike" dirty="0" err="1">
                <a:effectLst/>
                <a:latin typeface="Georgia"/>
                <a:cs typeface="Poppins"/>
              </a:rPr>
              <a:t>için</a:t>
            </a:r>
            <a:r>
              <a:rPr lang="en-US" sz="1000" u="none" strike="noStrike" dirty="0">
                <a:effectLst/>
                <a:latin typeface="Georgia"/>
                <a:cs typeface="Poppins"/>
              </a:rPr>
              <a:t> </a:t>
            </a:r>
            <a:r>
              <a:rPr lang="en-US" sz="1000" u="none" strike="noStrike" dirty="0" err="1">
                <a:effectLst/>
                <a:latin typeface="Georgia"/>
                <a:cs typeface="Poppins"/>
              </a:rPr>
              <a:t>bkz</a:t>
            </a:r>
            <a:r>
              <a:rPr lang="en-US" sz="1000" u="none" strike="noStrike" dirty="0">
                <a:effectLst/>
                <a:latin typeface="Georgia"/>
                <a:cs typeface="Poppins"/>
              </a:rPr>
              <a:t>. </a:t>
            </a:r>
            <a:r>
              <a:rPr lang="en-US" sz="1000" u="none" strike="noStrike" dirty="0" err="1">
                <a:effectLst/>
                <a:latin typeface="Georgia"/>
                <a:cs typeface="Poppins"/>
              </a:rPr>
              <a:t>sayfa</a:t>
            </a:r>
            <a:r>
              <a:rPr lang="en-US" sz="1000" u="none" strike="noStrike" dirty="0">
                <a:effectLst/>
                <a:latin typeface="Georgia"/>
                <a:cs typeface="Poppins"/>
              </a:rPr>
              <a:t> </a:t>
            </a:r>
            <a:r>
              <a:rPr lang="en-US" sz="1000" dirty="0">
                <a:latin typeface="Georgia"/>
                <a:cs typeface="Poppins"/>
              </a:rPr>
              <a:t>17</a:t>
            </a:r>
            <a:r>
              <a:rPr lang="en-US" sz="1000" u="none" strike="noStrike" dirty="0">
                <a:effectLst/>
                <a:latin typeface="Georgia"/>
                <a:cs typeface="Poppins"/>
              </a:rPr>
              <a:t>). </a:t>
            </a:r>
            <a:br>
              <a:rPr lang="en-US" sz="1600" dirty="0"/>
            </a:br>
            <a:br>
              <a:rPr lang="en-US" sz="1600" dirty="0"/>
            </a:br>
            <a:endParaRPr lang="en-US" sz="1000" u="none" strike="noStrike" kern="1200" cap="none" spc="0" normalizeH="0" baseline="0" noProof="0" dirty="0">
              <a:ln>
                <a:noFill/>
              </a:ln>
              <a:effectLst/>
              <a:uLnTx/>
              <a:uFillTx/>
              <a:latin typeface="Georgia" panose="02040502050405020303" pitchFamily="18" charset="0"/>
            </a:endParaRPr>
          </a:p>
        </p:txBody>
      </p:sp>
      <p:sp>
        <p:nvSpPr>
          <p:cNvPr id="24" name="Text Placeholder 1">
            <a:extLst>
              <a:ext uri="{FF2B5EF4-FFF2-40B4-BE49-F238E27FC236}">
                <a16:creationId xmlns:a16="http://schemas.microsoft.com/office/drawing/2014/main" id="{06CA7B77-BB15-2708-3228-EE9F184DBD1B}"/>
              </a:ext>
            </a:extLst>
          </p:cNvPr>
          <p:cNvSpPr txBox="1">
            <a:spLocks/>
          </p:cNvSpPr>
          <p:nvPr/>
        </p:nvSpPr>
        <p:spPr>
          <a:xfrm>
            <a:off x="571500" y="3029518"/>
            <a:ext cx="3303684" cy="2926094"/>
          </a:xfrm>
          <a:prstGeom prst="rect">
            <a:avLst/>
          </a:prstGeom>
          <a:noFill/>
          <a:ln>
            <a:noFill/>
          </a:ln>
        </p:spPr>
        <p:txBody>
          <a:bodyPr spcFirstLastPara="1" vert="horz" wrap="square" lIns="0" tIns="0" rIns="0" bIns="45700" rtlCol="0" anchor="t" anchorCtr="0">
            <a:noAutofit/>
          </a:bodyPr>
          <a:lstStyle>
            <a:lvl1pPr marL="7938" lvl="0" indent="0" algn="l" defTabSz="777240" rtl="0" eaLnBrk="1" latinLnBrk="0" hangingPunct="1">
              <a:lnSpc>
                <a:spcPct val="114000"/>
              </a:lnSpc>
              <a:spcBef>
                <a:spcPts val="0"/>
              </a:spcBef>
              <a:spcAft>
                <a:spcPts val="600"/>
              </a:spcAft>
              <a:buSzPts val="1100"/>
              <a:buFont typeface="Arial" panose="020B0604020202020204" pitchFamily="34" charset="0"/>
              <a:buNone/>
              <a:tabLst/>
              <a:defRPr sz="1050" b="0" i="0" kern="1200">
                <a:solidFill>
                  <a:schemeClr val="tx1"/>
                </a:solidFill>
                <a:latin typeface="+mj-lt"/>
                <a:ea typeface="Poppins" pitchFamily="2" charset="77"/>
                <a:cs typeface="Poppins" pitchFamily="2" charset="77"/>
                <a:sym typeface="Poppins"/>
              </a:defRPr>
            </a:lvl1pPr>
            <a:lvl2pPr marL="914400" lvl="1" indent="-298450" algn="l" defTabSz="777240" rtl="0" eaLnBrk="1" latinLnBrk="0" hangingPunct="1">
              <a:lnSpc>
                <a:spcPct val="100000"/>
              </a:lnSpc>
              <a:spcBef>
                <a:spcPts val="600"/>
              </a:spcBef>
              <a:spcAft>
                <a:spcPts val="0"/>
              </a:spcAft>
              <a:buSzPts val="1100"/>
              <a:buFont typeface="Arial" panose="020B0604020202020204" pitchFamily="34" charset="0"/>
              <a:buChar char="▪"/>
              <a:defRPr sz="1100" kern="1200">
                <a:solidFill>
                  <a:schemeClr val="tx1"/>
                </a:solidFill>
                <a:latin typeface="Arial"/>
                <a:ea typeface="Arial"/>
                <a:cs typeface="Arial"/>
                <a:sym typeface="Arial"/>
              </a:defRPr>
            </a:lvl2pPr>
            <a:lvl3pPr marL="1371600" lvl="2" indent="-285750" algn="l" defTabSz="777240" rtl="0" eaLnBrk="1" latinLnBrk="0" hangingPunct="1">
              <a:lnSpc>
                <a:spcPct val="100000"/>
              </a:lnSpc>
              <a:spcBef>
                <a:spcPts val="600"/>
              </a:spcBef>
              <a:spcAft>
                <a:spcPts val="0"/>
              </a:spcAft>
              <a:buSzPts val="900"/>
              <a:buFont typeface="Arial" panose="020B0604020202020204" pitchFamily="34" charset="0"/>
              <a:buChar char="▪"/>
              <a:defRPr sz="900" kern="1200">
                <a:solidFill>
                  <a:schemeClr val="tx1"/>
                </a:solidFill>
                <a:latin typeface="+mn-lt"/>
                <a:ea typeface="+mn-ea"/>
                <a:cs typeface="+mn-cs"/>
              </a:defRPr>
            </a:lvl3pPr>
            <a:lvl4pPr marL="1828800" lvl="3"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4pPr>
            <a:lvl5pPr marL="2286000" lvl="4"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5pPr>
            <a:lvl6pPr marL="2743200" lvl="5"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6pPr>
            <a:lvl7pPr marL="3200400" lvl="6"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7pPr>
            <a:lvl8pPr marL="3657600" lvl="7"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8pPr>
            <a:lvl9pPr marL="4114800" lvl="8" indent="-342900" algn="l" defTabSz="777240" rtl="0" eaLnBrk="1" latinLnBrk="0" hangingPunct="1">
              <a:lnSpc>
                <a:spcPct val="90000"/>
              </a:lnSpc>
              <a:spcBef>
                <a:spcPts val="425"/>
              </a:spcBef>
              <a:spcAft>
                <a:spcPts val="0"/>
              </a:spcAft>
              <a:buClr>
                <a:schemeClr val="dk1"/>
              </a:buClr>
              <a:buSzPts val="1800"/>
              <a:buFont typeface="Arial" panose="020B0604020202020204" pitchFamily="34" charset="0"/>
              <a:buChar char="•"/>
              <a:defRPr sz="1530" kern="1200">
                <a:solidFill>
                  <a:schemeClr val="tx1"/>
                </a:solidFill>
                <a:latin typeface="+mn-lt"/>
                <a:ea typeface="+mn-ea"/>
                <a:cs typeface="+mn-cs"/>
              </a:defRPr>
            </a:lvl9pPr>
          </a:lstStyle>
          <a:p>
            <a:pPr marL="7620" rtl="0">
              <a:lnSpc>
                <a:spcPct val="113000"/>
              </a:lnSpc>
              <a:spcBef>
                <a:spcPts val="0"/>
              </a:spcBef>
              <a:spcAft>
                <a:spcPts val="800"/>
              </a:spcAft>
            </a:pPr>
            <a:r>
              <a:rPr lang="en-US" sz="1000" u="none" strike="noStrike" dirty="0" err="1">
                <a:effectLst/>
                <a:latin typeface="Georgia"/>
                <a:cs typeface="Poppins"/>
              </a:rPr>
              <a:t>Geleneksel</a:t>
            </a:r>
            <a:r>
              <a:rPr lang="en-US" sz="1000" u="none" strike="noStrike" dirty="0">
                <a:effectLst/>
                <a:latin typeface="Georgia"/>
                <a:cs typeface="Poppins"/>
              </a:rPr>
              <a:t> </a:t>
            </a:r>
            <a:r>
              <a:rPr lang="en-US" sz="1000" u="none" strike="noStrike" dirty="0" err="1">
                <a:effectLst/>
                <a:latin typeface="Georgia"/>
                <a:cs typeface="Poppins"/>
              </a:rPr>
              <a:t>radyo</a:t>
            </a:r>
            <a:r>
              <a:rPr lang="en-US" sz="1000" u="none" strike="noStrike" dirty="0">
                <a:effectLst/>
                <a:latin typeface="Georgia"/>
                <a:cs typeface="Poppins"/>
              </a:rPr>
              <a:t> </a:t>
            </a:r>
            <a:r>
              <a:rPr lang="en-US" sz="1000" u="none" strike="noStrike" dirty="0" err="1">
                <a:effectLst/>
                <a:latin typeface="Georgia"/>
                <a:cs typeface="Poppins"/>
              </a:rPr>
              <a:t>istasyonlarındaki</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formatlar</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Spotify </a:t>
            </a:r>
            <a:r>
              <a:rPr lang="en-US" sz="1000" u="none" strike="noStrike" dirty="0" err="1">
                <a:effectLst/>
                <a:latin typeface="Georgia"/>
                <a:cs typeface="Poppins"/>
              </a:rPr>
              <a:t>gibi</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platformlar</a:t>
            </a:r>
            <a:r>
              <a:rPr lang="en-US" sz="1000" u="none" strike="noStrike" dirty="0">
                <a:effectLst/>
                <a:latin typeface="Georgia"/>
                <a:cs typeface="Poppins"/>
              </a:rPr>
              <a:t> da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olmak</a:t>
            </a:r>
            <a:r>
              <a:rPr lang="en-US" sz="1000" u="none" strike="noStrike" dirty="0">
                <a:effectLst/>
                <a:latin typeface="Georgia"/>
                <a:cs typeface="Poppins"/>
              </a:rPr>
              <a:t> </a:t>
            </a:r>
            <a:r>
              <a:rPr lang="en-US" sz="1000" u="none" strike="noStrike" dirty="0" err="1">
                <a:effectLst/>
                <a:latin typeface="Georgia"/>
                <a:cs typeface="Poppins"/>
              </a:rPr>
              <a:t>üzere</a:t>
            </a:r>
            <a:r>
              <a:rPr lang="en-US" sz="1000" u="none" strike="noStrike" dirty="0">
                <a:effectLst/>
                <a:latin typeface="Georgia"/>
                <a:cs typeface="Poppins"/>
              </a:rPr>
              <a:t> </a:t>
            </a:r>
            <a:r>
              <a:rPr lang="en-US" sz="1000" u="none" strike="noStrike" dirty="0" err="1">
                <a:effectLst/>
                <a:latin typeface="Georgia"/>
                <a:cs typeface="Poppins"/>
              </a:rPr>
              <a:t>sesin</a:t>
            </a:r>
            <a:r>
              <a:rPr lang="en-US" sz="1000" u="none" strike="noStrike" dirty="0">
                <a:effectLst/>
                <a:latin typeface="Georgia"/>
                <a:cs typeface="Poppins"/>
              </a:rPr>
              <a:t> </a:t>
            </a:r>
            <a:r>
              <a:rPr lang="en-US" sz="1000" u="none" strike="noStrike" dirty="0" err="1">
                <a:effectLst/>
                <a:latin typeface="Georgia"/>
                <a:cs typeface="Poppins"/>
              </a:rPr>
              <a:t>dijital</a:t>
            </a:r>
            <a:r>
              <a:rPr lang="en-US" sz="1000" u="none" strike="noStrike" dirty="0">
                <a:effectLst/>
                <a:latin typeface="Georgia"/>
                <a:cs typeface="Poppins"/>
              </a:rPr>
              <a:t> </a:t>
            </a:r>
            <a:r>
              <a:rPr lang="en-US" sz="1000" u="none" strike="noStrike" dirty="0" err="1">
                <a:effectLst/>
                <a:latin typeface="Georgia"/>
                <a:cs typeface="Poppins"/>
              </a:rPr>
              <a:t>uzantıları</a:t>
            </a:r>
            <a:r>
              <a:rPr lang="en-US" sz="1000" u="none" strike="noStrike" dirty="0">
                <a:effectLst/>
                <a:latin typeface="Georgia"/>
                <a:cs typeface="Poppins"/>
              </a:rPr>
              <a:t>, </a:t>
            </a:r>
            <a:r>
              <a:rPr lang="en-US" sz="1000" u="none" strike="noStrike" dirty="0" err="1">
                <a:effectLst/>
                <a:latin typeface="Georgia"/>
                <a:cs typeface="Poppins"/>
              </a:rPr>
              <a:t>gelir</a:t>
            </a:r>
            <a:r>
              <a:rPr lang="en-US" sz="1000" u="none" strike="noStrike" dirty="0">
                <a:effectLst/>
                <a:latin typeface="Georgia"/>
                <a:cs typeface="Poppins"/>
              </a:rPr>
              <a:t> </a:t>
            </a:r>
            <a:r>
              <a:rPr lang="en-US" sz="1000" u="none" strike="noStrike" dirty="0" err="1">
                <a:effectLst/>
                <a:latin typeface="Georgia"/>
                <a:cs typeface="Poppins"/>
              </a:rPr>
              <a:t>paylarını</a:t>
            </a:r>
            <a:r>
              <a:rPr lang="en-US" sz="1000" u="none" strike="noStrike" dirty="0">
                <a:effectLst/>
                <a:latin typeface="Georgia"/>
                <a:cs typeface="Poppins"/>
              </a:rPr>
              <a:t> </a:t>
            </a:r>
            <a:r>
              <a:rPr lang="en-US" sz="1000" u="none" strike="noStrike" dirty="0" err="1">
                <a:effectLst/>
                <a:latin typeface="Georgia"/>
                <a:cs typeface="Poppins"/>
              </a:rPr>
              <a:t>artırmaya</a:t>
            </a:r>
            <a:r>
              <a:rPr lang="en-US" sz="1000" u="none" strike="noStrike" dirty="0">
                <a:effectLst/>
                <a:latin typeface="Georgia"/>
                <a:cs typeface="Poppins"/>
              </a:rPr>
              <a:t> </a:t>
            </a:r>
            <a:r>
              <a:rPr lang="en-US" sz="1000" u="none" strike="noStrike" dirty="0" err="1">
                <a:effectLst/>
                <a:latin typeface="Georgia"/>
                <a:cs typeface="Poppins"/>
              </a:rPr>
              <a:t>devam</a:t>
            </a:r>
            <a:r>
              <a:rPr lang="en-US" sz="1000" u="none" strike="noStrike" dirty="0">
                <a:effectLst/>
                <a:latin typeface="Georgia"/>
                <a:cs typeface="Poppins"/>
              </a:rPr>
              <a:t> </a:t>
            </a:r>
            <a:r>
              <a:rPr lang="en-US" sz="1000" u="none" strike="noStrike" dirty="0" err="1">
                <a:effectLst/>
                <a:latin typeface="Georgia"/>
                <a:cs typeface="Poppins"/>
              </a:rPr>
              <a:t>ediyor</a:t>
            </a:r>
            <a:r>
              <a:rPr lang="en-US" sz="1000" u="none" strike="noStrike" dirty="0">
                <a:effectLst/>
                <a:latin typeface="Georgia"/>
                <a:cs typeface="Poppins"/>
              </a:rPr>
              <a:t>. </a:t>
            </a:r>
            <a:r>
              <a:rPr lang="en-US" sz="1000" u="none" strike="noStrike" dirty="0" err="1">
                <a:effectLst/>
                <a:latin typeface="Georgia"/>
                <a:cs typeface="Poppins"/>
              </a:rPr>
              <a:t>Dijitalin</a:t>
            </a:r>
            <a:r>
              <a:rPr lang="en-US" sz="1000" u="none" strike="noStrike" dirty="0">
                <a:effectLst/>
                <a:latin typeface="Georgia"/>
                <a:cs typeface="Poppins"/>
              </a:rPr>
              <a:t> 2028 </a:t>
            </a:r>
            <a:r>
              <a:rPr lang="en-US" sz="1000" u="none" strike="noStrike" dirty="0" err="1">
                <a:effectLst/>
                <a:latin typeface="Georgia"/>
                <a:cs typeface="Poppins"/>
              </a:rPr>
              <a:t>yılına</a:t>
            </a:r>
            <a:r>
              <a:rPr lang="en-US" sz="1000" u="none" strike="noStrike" dirty="0">
                <a:effectLst/>
                <a:latin typeface="Georgia"/>
                <a:cs typeface="Poppins"/>
              </a:rPr>
              <a:t> kadar </a:t>
            </a:r>
            <a:r>
              <a:rPr lang="en-US" sz="1000" u="none" strike="noStrike" dirty="0" err="1">
                <a:effectLst/>
                <a:latin typeface="Georgia"/>
                <a:cs typeface="Poppins"/>
              </a:rPr>
              <a:t>toplam</a:t>
            </a:r>
            <a:r>
              <a:rPr lang="en-US" sz="1000" u="none" strike="noStrike" dirty="0">
                <a:effectLst/>
                <a:latin typeface="Georgia"/>
                <a:cs typeface="Poppins"/>
              </a:rPr>
              <a:t> </a:t>
            </a:r>
            <a:r>
              <a:rPr lang="en-US" sz="1000" u="none" strike="noStrike" dirty="0" err="1">
                <a:effectLst/>
                <a:latin typeface="Georgia"/>
                <a:cs typeface="Poppins"/>
              </a:rPr>
              <a:t>ses</a:t>
            </a:r>
            <a:r>
              <a:rPr lang="en-US" sz="1000" u="none" strike="noStrike" dirty="0">
                <a:effectLst/>
                <a:latin typeface="Georgia"/>
                <a:cs typeface="Poppins"/>
              </a:rPr>
              <a:t> </a:t>
            </a:r>
            <a:r>
              <a:rPr lang="en-US" sz="1000" u="none" strike="noStrike" dirty="0" err="1">
                <a:effectLst/>
                <a:latin typeface="Georgia"/>
                <a:cs typeface="Poppins"/>
              </a:rPr>
              <a:t>gelirlerinin</a:t>
            </a:r>
            <a:r>
              <a:rPr lang="en-US" sz="1000" u="none" strike="noStrike" dirty="0">
                <a:effectLst/>
                <a:latin typeface="Georgia"/>
                <a:cs typeface="Poppins"/>
              </a:rPr>
              <a:t> %36,5'ini </a:t>
            </a:r>
            <a:r>
              <a:rPr lang="en-US" sz="1000" u="none" strike="noStrike" dirty="0" err="1">
                <a:effectLst/>
                <a:latin typeface="Georgia"/>
                <a:cs typeface="Poppins"/>
              </a:rPr>
              <a:t>temsil</a:t>
            </a:r>
            <a:r>
              <a:rPr lang="en-US" sz="1000" u="none" strike="noStrike" dirty="0">
                <a:effectLst/>
                <a:latin typeface="Georgia"/>
                <a:cs typeface="Poppins"/>
              </a:rPr>
              <a:t> </a:t>
            </a:r>
            <a:r>
              <a:rPr lang="en-US" sz="1000" u="none" strike="noStrike" dirty="0" err="1">
                <a:effectLst/>
                <a:latin typeface="Georgia"/>
                <a:cs typeface="Poppins"/>
              </a:rPr>
              <a:t>etmesini</a:t>
            </a:r>
            <a:r>
              <a:rPr lang="en-US" sz="1000" u="none" strike="noStrike" dirty="0">
                <a:effectLst/>
                <a:latin typeface="Georgia"/>
                <a:cs typeface="Poppins"/>
              </a:rPr>
              <a:t> </a:t>
            </a:r>
            <a:r>
              <a:rPr lang="en-US" sz="1000" u="none" strike="noStrike" dirty="0" err="1">
                <a:effectLst/>
                <a:latin typeface="Georgia"/>
                <a:cs typeface="Poppins"/>
              </a:rPr>
              <a:t>bekl</a:t>
            </a:r>
            <a:r>
              <a:rPr lang="tr-TR" sz="1000" u="none" strike="noStrike" dirty="0">
                <a:effectLst/>
                <a:latin typeface="Georgia"/>
                <a:cs typeface="Poppins"/>
              </a:rPr>
              <a:t>eniyor</a:t>
            </a:r>
            <a:r>
              <a:rPr lang="en-US" sz="1000" u="none" strike="noStrike" dirty="0">
                <a:effectLst/>
                <a:latin typeface="Georgia"/>
                <a:cs typeface="Poppins"/>
              </a:rPr>
              <a:t>. </a:t>
            </a:r>
            <a:r>
              <a:rPr lang="en-US" sz="1000" u="none" strike="noStrike" dirty="0" err="1">
                <a:effectLst/>
                <a:latin typeface="Georgia"/>
                <a:cs typeface="Poppins"/>
              </a:rPr>
              <a:t>Medya</a:t>
            </a:r>
            <a:r>
              <a:rPr lang="en-US" sz="1000" u="none" strike="noStrike" dirty="0">
                <a:effectLst/>
                <a:latin typeface="Georgia"/>
                <a:cs typeface="Poppins"/>
              </a:rPr>
              <a:t> </a:t>
            </a:r>
            <a:r>
              <a:rPr lang="en-US" sz="1000" u="none" strike="noStrike" dirty="0" err="1">
                <a:effectLst/>
                <a:latin typeface="Georgia"/>
                <a:cs typeface="Poppins"/>
              </a:rPr>
              <a:t>sahipleri</a:t>
            </a:r>
            <a:r>
              <a:rPr lang="en-US" sz="1000" u="none" strike="noStrike" dirty="0">
                <a:effectLst/>
                <a:latin typeface="Georgia"/>
                <a:cs typeface="Poppins"/>
              </a:rPr>
              <a:t>, </a:t>
            </a:r>
            <a:r>
              <a:rPr lang="en-US" sz="1000" u="none" strike="noStrike" dirty="0" err="1">
                <a:effectLst/>
                <a:latin typeface="Georgia"/>
                <a:cs typeface="Poppins"/>
              </a:rPr>
              <a:t>düşük</a:t>
            </a:r>
            <a:r>
              <a:rPr lang="en-US" sz="1000" u="none" strike="noStrike" dirty="0">
                <a:effectLst/>
                <a:latin typeface="Georgia"/>
                <a:cs typeface="Poppins"/>
              </a:rPr>
              <a:t> </a:t>
            </a:r>
            <a:r>
              <a:rPr lang="en-US" sz="1000" u="none" strike="noStrike" dirty="0" err="1">
                <a:effectLst/>
                <a:latin typeface="Georgia"/>
                <a:cs typeface="Poppins"/>
              </a:rPr>
              <a:t>marjlı</a:t>
            </a:r>
            <a:r>
              <a:rPr lang="en-US" sz="1000" u="none" strike="noStrike" dirty="0">
                <a:effectLst/>
                <a:latin typeface="Georgia"/>
                <a:cs typeface="Poppins"/>
              </a:rPr>
              <a:t> </a:t>
            </a:r>
            <a:r>
              <a:rPr lang="en-US" sz="1000" u="none" strike="noStrike" dirty="0" err="1">
                <a:effectLst/>
                <a:latin typeface="Georgia"/>
                <a:cs typeface="Poppins"/>
              </a:rPr>
              <a:t>podcast'lerin</a:t>
            </a:r>
            <a:r>
              <a:rPr lang="en-US" sz="1000" u="none" strike="noStrike" dirty="0">
                <a:effectLst/>
                <a:latin typeface="Georgia"/>
                <a:cs typeface="Poppins"/>
              </a:rPr>
              <a:t> </a:t>
            </a:r>
            <a:r>
              <a:rPr lang="en-US" sz="1000" u="none" strike="noStrike" dirty="0" err="1">
                <a:effectLst/>
                <a:latin typeface="Georgia"/>
                <a:cs typeface="Poppins"/>
              </a:rPr>
              <a:t>IP'sinden</a:t>
            </a:r>
            <a:r>
              <a:rPr lang="en-US" sz="1000" u="none" strike="noStrike" dirty="0">
                <a:effectLst/>
                <a:latin typeface="Georgia"/>
                <a:cs typeface="Poppins"/>
              </a:rPr>
              <a:t> </a:t>
            </a:r>
            <a:r>
              <a:rPr lang="en-US" sz="1000" u="none" strike="noStrike" dirty="0" err="1">
                <a:effectLst/>
                <a:latin typeface="Georgia"/>
                <a:cs typeface="Poppins"/>
              </a:rPr>
              <a:t>nasıl</a:t>
            </a:r>
            <a:r>
              <a:rPr lang="en-US" sz="1000" u="none" strike="noStrike" dirty="0">
                <a:effectLst/>
                <a:latin typeface="Georgia"/>
                <a:cs typeface="Poppins"/>
              </a:rPr>
              <a:t> </a:t>
            </a:r>
            <a:r>
              <a:rPr lang="en-US" sz="1000" u="none" strike="noStrike" dirty="0" err="1">
                <a:effectLst/>
                <a:latin typeface="Georgia"/>
                <a:cs typeface="Poppins"/>
              </a:rPr>
              <a:t>yararlanacaklarını</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aynı</a:t>
            </a:r>
            <a:r>
              <a:rPr lang="en-US" sz="1000" u="none" strike="noStrike" dirty="0">
                <a:effectLst/>
                <a:latin typeface="Georgia"/>
                <a:cs typeface="Poppins"/>
              </a:rPr>
              <a:t> </a:t>
            </a:r>
            <a:r>
              <a:rPr lang="en-US" sz="1000" u="none" strike="noStrike" dirty="0" err="1">
                <a:effectLst/>
                <a:latin typeface="Georgia"/>
                <a:cs typeface="Poppins"/>
              </a:rPr>
              <a:t>zamanda</a:t>
            </a:r>
            <a:r>
              <a:rPr lang="en-US" sz="1000" u="none" strike="noStrike" dirty="0">
                <a:effectLst/>
                <a:latin typeface="Georgia"/>
                <a:cs typeface="Poppins"/>
              </a:rPr>
              <a:t> </a:t>
            </a:r>
            <a:r>
              <a:rPr lang="en-US" sz="1000" u="none" strike="noStrike" dirty="0" err="1">
                <a:effectLst/>
                <a:latin typeface="Georgia"/>
                <a:cs typeface="Poppins"/>
              </a:rPr>
              <a:t>üretken</a:t>
            </a:r>
            <a:r>
              <a:rPr lang="en-US" sz="1000" u="none" strike="noStrike" dirty="0">
                <a:effectLst/>
                <a:latin typeface="Georgia"/>
                <a:cs typeface="Poppins"/>
              </a:rPr>
              <a:t> </a:t>
            </a:r>
            <a:r>
              <a:rPr lang="en-US" sz="1000" u="none" strike="noStrike" dirty="0" err="1">
                <a:effectLst/>
                <a:latin typeface="Georgia"/>
                <a:cs typeface="Poppins"/>
              </a:rPr>
              <a:t>yapay</a:t>
            </a:r>
            <a:r>
              <a:rPr lang="en-US" sz="1000" u="none" strike="noStrike" dirty="0">
                <a:effectLst/>
                <a:latin typeface="Georgia"/>
                <a:cs typeface="Poppins"/>
              </a:rPr>
              <a:t> </a:t>
            </a:r>
            <a:r>
              <a:rPr lang="en-US" sz="1000" u="none" strike="noStrike" dirty="0" err="1">
                <a:effectLst/>
                <a:latin typeface="Georgia"/>
                <a:cs typeface="Poppins"/>
              </a:rPr>
              <a:t>zekayı</a:t>
            </a:r>
            <a:r>
              <a:rPr lang="en-US" sz="1000" u="none" strike="noStrike" dirty="0">
                <a:effectLst/>
                <a:latin typeface="Georgia"/>
                <a:cs typeface="Poppins"/>
              </a:rPr>
              <a:t> </a:t>
            </a:r>
            <a:r>
              <a:rPr lang="en-US" sz="1000" u="none" strike="noStrike" dirty="0" err="1">
                <a:effectLst/>
                <a:latin typeface="Georgia"/>
                <a:cs typeface="Poppins"/>
              </a:rPr>
              <a:t>işlerine</a:t>
            </a:r>
            <a:r>
              <a:rPr lang="en-US" sz="1000" u="none" strike="noStrike" dirty="0">
                <a:effectLst/>
                <a:latin typeface="Georgia"/>
                <a:cs typeface="Poppins"/>
              </a:rPr>
              <a:t> </a:t>
            </a:r>
            <a:r>
              <a:rPr lang="en-US" sz="1000" u="none" strike="noStrike" dirty="0" err="1">
                <a:effectLst/>
                <a:latin typeface="Georgia"/>
                <a:cs typeface="Poppins"/>
              </a:rPr>
              <a:t>nasıl</a:t>
            </a:r>
            <a:r>
              <a:rPr lang="en-US" sz="1000" u="none" strike="noStrike" dirty="0">
                <a:effectLst/>
                <a:latin typeface="Georgia"/>
                <a:cs typeface="Poppins"/>
              </a:rPr>
              <a:t> </a:t>
            </a:r>
            <a:r>
              <a:rPr lang="en-US" sz="1000" u="none" strike="noStrike" dirty="0" err="1">
                <a:effectLst/>
                <a:latin typeface="Georgia"/>
                <a:cs typeface="Poppins"/>
              </a:rPr>
              <a:t>dahil</a:t>
            </a:r>
            <a:r>
              <a:rPr lang="en-US" sz="1000" u="none" strike="noStrike" dirty="0">
                <a:effectLst/>
                <a:latin typeface="Georgia"/>
                <a:cs typeface="Poppins"/>
              </a:rPr>
              <a:t> </a:t>
            </a:r>
            <a:r>
              <a:rPr lang="en-US" sz="1000" u="none" strike="noStrike" dirty="0" err="1">
                <a:effectLst/>
                <a:latin typeface="Georgia"/>
                <a:cs typeface="Poppins"/>
              </a:rPr>
              <a:t>edeceklerini</a:t>
            </a:r>
            <a:r>
              <a:rPr lang="en-US" sz="1000" u="none" strike="noStrike" dirty="0">
                <a:effectLst/>
                <a:latin typeface="Georgia"/>
                <a:cs typeface="Poppins"/>
              </a:rPr>
              <a:t> </a:t>
            </a:r>
            <a:r>
              <a:rPr lang="en-US" sz="1000" u="none" strike="noStrike" dirty="0" err="1">
                <a:effectLst/>
                <a:latin typeface="Georgia"/>
                <a:cs typeface="Poppins"/>
              </a:rPr>
              <a:t>çözdükçe</a:t>
            </a:r>
            <a:r>
              <a:rPr lang="en-US" sz="1000" u="none" strike="noStrike" dirty="0">
                <a:effectLst/>
                <a:latin typeface="Georgia"/>
                <a:cs typeface="Poppins"/>
              </a:rPr>
              <a:t>, </a:t>
            </a:r>
            <a:r>
              <a:rPr lang="en-US" sz="1000" u="none" strike="noStrike" dirty="0" err="1">
                <a:effectLst/>
                <a:latin typeface="Georgia"/>
                <a:cs typeface="Poppins"/>
              </a:rPr>
              <a:t>formatın</a:t>
            </a:r>
            <a:r>
              <a:rPr lang="en-US" sz="1000" u="none" strike="noStrike" dirty="0">
                <a:effectLst/>
                <a:latin typeface="Georgia"/>
                <a:cs typeface="Poppins"/>
              </a:rPr>
              <a:t> </a:t>
            </a:r>
            <a:r>
              <a:rPr lang="en-US" sz="1000" u="none" strike="noStrike" dirty="0" err="1">
                <a:effectLst/>
                <a:latin typeface="Georgia"/>
                <a:cs typeface="Poppins"/>
              </a:rPr>
              <a:t>yanı</a:t>
            </a:r>
            <a:r>
              <a:rPr lang="en-US" sz="1000" u="none" strike="noStrike" dirty="0">
                <a:effectLst/>
                <a:latin typeface="Georgia"/>
                <a:cs typeface="Poppins"/>
              </a:rPr>
              <a:t> </a:t>
            </a:r>
            <a:r>
              <a:rPr lang="en-US" sz="1000" u="none" strike="noStrike" dirty="0" err="1">
                <a:effectLst/>
                <a:latin typeface="Georgia"/>
                <a:cs typeface="Poppins"/>
              </a:rPr>
              <a:t>sıra</a:t>
            </a:r>
            <a:r>
              <a:rPr lang="en-US" sz="1000" u="none" strike="noStrike" dirty="0">
                <a:effectLst/>
                <a:latin typeface="Georgia"/>
                <a:cs typeface="Poppins"/>
              </a:rPr>
              <a:t> </a:t>
            </a:r>
            <a:r>
              <a:rPr lang="en-US" sz="1000" u="none" strike="noStrike" dirty="0" err="1">
                <a:effectLst/>
                <a:latin typeface="Georgia"/>
                <a:cs typeface="Poppins"/>
              </a:rPr>
              <a:t>içerik</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teknolojideki</a:t>
            </a:r>
            <a:r>
              <a:rPr lang="en-US" sz="1000" u="none" strike="noStrike" dirty="0">
                <a:effectLst/>
                <a:latin typeface="Georgia"/>
                <a:cs typeface="Poppins"/>
              </a:rPr>
              <a:t> </a:t>
            </a:r>
            <a:r>
              <a:rPr lang="en-US" sz="1000" u="none" strike="noStrike" dirty="0" err="1">
                <a:effectLst/>
                <a:latin typeface="Georgia"/>
                <a:cs typeface="Poppins"/>
              </a:rPr>
              <a:t>yenilikler</a:t>
            </a:r>
            <a:r>
              <a:rPr lang="en-US" sz="1000" u="none" strike="noStrike" dirty="0">
                <a:effectLst/>
                <a:latin typeface="Georgia"/>
                <a:cs typeface="Poppins"/>
              </a:rPr>
              <a:t> </a:t>
            </a:r>
            <a:r>
              <a:rPr lang="en-US" sz="1000" u="none" strike="noStrike" dirty="0" err="1">
                <a:effectLst/>
                <a:latin typeface="Georgia"/>
                <a:cs typeface="Poppins"/>
              </a:rPr>
              <a:t>önümüzdeki</a:t>
            </a:r>
            <a:r>
              <a:rPr lang="en-US" sz="1000" u="none" strike="noStrike" dirty="0">
                <a:effectLst/>
                <a:latin typeface="Georgia"/>
                <a:cs typeface="Poppins"/>
              </a:rPr>
              <a:t> </a:t>
            </a:r>
            <a:r>
              <a:rPr lang="en-US" sz="1000" u="none" strike="noStrike" dirty="0" err="1">
                <a:effectLst/>
                <a:latin typeface="Georgia"/>
                <a:cs typeface="Poppins"/>
              </a:rPr>
              <a:t>yıllara</a:t>
            </a:r>
            <a:r>
              <a:rPr lang="en-US" sz="1000" u="none" strike="noStrike" dirty="0">
                <a:effectLst/>
                <a:latin typeface="Georgia"/>
                <a:cs typeface="Poppins"/>
              </a:rPr>
              <a:t> </a:t>
            </a:r>
            <a:r>
              <a:rPr lang="en-US" sz="1000" u="none" strike="noStrike" dirty="0" err="1">
                <a:effectLst/>
                <a:latin typeface="Georgia"/>
                <a:cs typeface="Poppins"/>
              </a:rPr>
              <a:t>damgasını</a:t>
            </a:r>
            <a:r>
              <a:rPr lang="en-US" sz="1000" u="none" strike="noStrike" dirty="0">
                <a:effectLst/>
                <a:latin typeface="Georgia"/>
                <a:cs typeface="Poppins"/>
              </a:rPr>
              <a:t> </a:t>
            </a:r>
            <a:r>
              <a:rPr lang="en-US" sz="1000" u="none" strike="noStrike" dirty="0" err="1">
                <a:effectLst/>
                <a:latin typeface="Georgia"/>
                <a:cs typeface="Poppins"/>
              </a:rPr>
              <a:t>vuracak</a:t>
            </a:r>
            <a:r>
              <a:rPr lang="en-US" sz="1000" u="none" strike="noStrike" dirty="0">
                <a:effectLst/>
                <a:latin typeface="Georgia"/>
                <a:cs typeface="Poppins"/>
              </a:rPr>
              <a:t>. </a:t>
            </a:r>
            <a:r>
              <a:rPr lang="en-US" sz="1000" u="none" strike="noStrike" dirty="0" err="1">
                <a:effectLst/>
                <a:latin typeface="Georgia"/>
                <a:cs typeface="Poppins"/>
              </a:rPr>
              <a:t>Spotify'da</a:t>
            </a:r>
            <a:r>
              <a:rPr lang="en-US" sz="1000" u="none" strike="noStrike" dirty="0">
                <a:effectLst/>
                <a:latin typeface="Georgia"/>
                <a:cs typeface="Poppins"/>
              </a:rPr>
              <a:t> </a:t>
            </a:r>
            <a:r>
              <a:rPr lang="en-US" sz="1000" u="none" strike="noStrike" dirty="0" err="1">
                <a:effectLst/>
                <a:latin typeface="Georgia"/>
                <a:cs typeface="Poppins"/>
              </a:rPr>
              <a:t>denendiği</a:t>
            </a:r>
            <a:r>
              <a:rPr lang="en-US" sz="1000" u="none" strike="noStrike" dirty="0">
                <a:effectLst/>
                <a:latin typeface="Georgia"/>
                <a:cs typeface="Poppins"/>
              </a:rPr>
              <a:t> </a:t>
            </a:r>
            <a:r>
              <a:rPr lang="en-US" sz="1000" u="none" strike="noStrike" dirty="0" err="1">
                <a:effectLst/>
                <a:latin typeface="Georgia"/>
                <a:cs typeface="Poppins"/>
              </a:rPr>
              <a:t>gibi</a:t>
            </a:r>
            <a:r>
              <a:rPr lang="en-US" sz="1000" u="none" strike="noStrike" dirty="0">
                <a:effectLst/>
                <a:latin typeface="Georgia"/>
                <a:cs typeface="Poppins"/>
              </a:rPr>
              <a:t> </a:t>
            </a:r>
            <a:r>
              <a:rPr lang="en-US" sz="1000" u="none" strike="noStrike" dirty="0" err="1">
                <a:effectLst/>
                <a:latin typeface="Georgia"/>
                <a:cs typeface="Poppins"/>
              </a:rPr>
              <a:t>üretken</a:t>
            </a:r>
            <a:r>
              <a:rPr lang="en-US" sz="1000" u="none" strike="noStrike" dirty="0">
                <a:effectLst/>
                <a:latin typeface="Georgia"/>
                <a:cs typeface="Poppins"/>
              </a:rPr>
              <a:t> YZ "</a:t>
            </a:r>
            <a:r>
              <a:rPr lang="en-US" sz="1000" u="none" strike="noStrike" dirty="0" err="1">
                <a:effectLst/>
                <a:latin typeface="Georgia"/>
                <a:cs typeface="Poppins"/>
              </a:rPr>
              <a:t>sunucuları</a:t>
            </a:r>
            <a:r>
              <a:rPr lang="en-US" sz="1000" u="none" strike="noStrike" dirty="0">
                <a:effectLst/>
                <a:latin typeface="Georgia"/>
                <a:cs typeface="Poppins"/>
              </a:rPr>
              <a:t>" </a:t>
            </a:r>
            <a:r>
              <a:rPr lang="en-US" sz="1000" u="none" strike="noStrike" dirty="0" err="1">
                <a:effectLst/>
                <a:latin typeface="Georgia"/>
                <a:cs typeface="Poppins"/>
              </a:rPr>
              <a:t>veya</a:t>
            </a:r>
            <a:r>
              <a:rPr lang="en-US" sz="1000" u="none" strike="noStrike" dirty="0">
                <a:effectLst/>
                <a:latin typeface="Georgia"/>
                <a:cs typeface="Poppins"/>
              </a:rPr>
              <a:t> </a:t>
            </a:r>
            <a:r>
              <a:rPr lang="en-US" sz="1000" u="none" strike="noStrike" dirty="0" err="1">
                <a:effectLst/>
                <a:latin typeface="Georgia"/>
                <a:cs typeface="Poppins"/>
              </a:rPr>
              <a:t>DJ'lerin</a:t>
            </a:r>
            <a:r>
              <a:rPr lang="en-US" sz="1000" u="none" strike="noStrike" dirty="0">
                <a:effectLst/>
                <a:latin typeface="Georgia"/>
                <a:cs typeface="Poppins"/>
              </a:rPr>
              <a:t> </a:t>
            </a:r>
            <a:r>
              <a:rPr lang="en-US" sz="1000" u="none" strike="noStrike" dirty="0" err="1">
                <a:effectLst/>
                <a:latin typeface="Georgia"/>
                <a:cs typeface="Poppins"/>
              </a:rPr>
              <a:t>kullanımının</a:t>
            </a:r>
            <a:r>
              <a:rPr lang="en-US" sz="1000" u="none" strike="noStrike" dirty="0">
                <a:effectLst/>
                <a:latin typeface="Georgia"/>
                <a:cs typeface="Poppins"/>
              </a:rPr>
              <a:t> </a:t>
            </a:r>
            <a:r>
              <a:rPr lang="en-US" sz="1000" u="none" strike="noStrike" dirty="0" err="1">
                <a:effectLst/>
                <a:latin typeface="Georgia"/>
                <a:cs typeface="Poppins"/>
              </a:rPr>
              <a:t>yanı</a:t>
            </a:r>
            <a:r>
              <a:rPr lang="en-US" sz="1000" u="none" strike="noStrike" dirty="0">
                <a:effectLst/>
                <a:latin typeface="Georgia"/>
                <a:cs typeface="Poppins"/>
              </a:rPr>
              <a:t> </a:t>
            </a:r>
            <a:r>
              <a:rPr lang="en-US" sz="1000" u="none" strike="noStrike" dirty="0" err="1">
                <a:effectLst/>
                <a:latin typeface="Georgia"/>
                <a:cs typeface="Poppins"/>
              </a:rPr>
              <a:t>sıra</a:t>
            </a:r>
            <a:r>
              <a:rPr lang="en-US" sz="1000" u="none" strike="noStrike" dirty="0">
                <a:effectLst/>
                <a:latin typeface="Georgia"/>
                <a:cs typeface="Poppins"/>
              </a:rPr>
              <a:t> </a:t>
            </a:r>
            <a:r>
              <a:rPr lang="en-US" sz="1000" u="none" strike="noStrike" dirty="0" err="1">
                <a:effectLst/>
                <a:latin typeface="Georgia"/>
                <a:cs typeface="Poppins"/>
              </a:rPr>
              <a:t>müzik</a:t>
            </a:r>
            <a:r>
              <a:rPr lang="en-US" sz="1000" u="none" strike="noStrike" dirty="0">
                <a:effectLst/>
                <a:latin typeface="Georgia"/>
                <a:cs typeface="Poppins"/>
              </a:rPr>
              <a:t> </a:t>
            </a:r>
            <a:r>
              <a:rPr lang="en-US" sz="1000" u="none" strike="noStrike" dirty="0" err="1">
                <a:effectLst/>
                <a:latin typeface="Georgia"/>
                <a:cs typeface="Poppins"/>
              </a:rPr>
              <a:t>telif</a:t>
            </a:r>
            <a:r>
              <a:rPr lang="en-US" sz="1000" u="none" strike="noStrike" dirty="0">
                <a:effectLst/>
                <a:latin typeface="Georgia"/>
                <a:cs typeface="Poppins"/>
              </a:rPr>
              <a:t> </a:t>
            </a:r>
            <a:r>
              <a:rPr lang="en-US" sz="1000" u="none" strike="noStrike" dirty="0" err="1">
                <a:effectLst/>
                <a:latin typeface="Georgia"/>
                <a:cs typeface="Poppins"/>
              </a:rPr>
              <a:t>hakkı</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üretken</a:t>
            </a:r>
            <a:r>
              <a:rPr lang="en-US" sz="1000" u="none" strike="noStrike" dirty="0">
                <a:effectLst/>
                <a:latin typeface="Georgia"/>
                <a:cs typeface="Poppins"/>
              </a:rPr>
              <a:t> </a:t>
            </a:r>
            <a:r>
              <a:rPr lang="en-US" sz="1000" u="none" strike="noStrike" dirty="0" err="1">
                <a:effectLst/>
                <a:latin typeface="Georgia"/>
                <a:cs typeface="Poppins"/>
              </a:rPr>
              <a:t>YZ'nin</a:t>
            </a:r>
            <a:r>
              <a:rPr lang="en-US" sz="1000" u="none" strike="noStrike" dirty="0">
                <a:effectLst/>
                <a:latin typeface="Georgia"/>
                <a:cs typeface="Poppins"/>
              </a:rPr>
              <a:t> Drake </a:t>
            </a:r>
            <a:r>
              <a:rPr lang="en-US" sz="1000" u="none" strike="noStrike" dirty="0" err="1">
                <a:effectLst/>
                <a:latin typeface="Georgia"/>
                <a:cs typeface="Poppins"/>
              </a:rPr>
              <a:t>ve</a:t>
            </a:r>
            <a:r>
              <a:rPr lang="en-US" sz="1000" u="none" strike="noStrike" dirty="0">
                <a:effectLst/>
                <a:latin typeface="Georgia"/>
                <a:cs typeface="Poppins"/>
              </a:rPr>
              <a:t> The </a:t>
            </a:r>
            <a:r>
              <a:rPr lang="en-US" sz="1000" u="none" strike="noStrike" dirty="0" err="1">
                <a:effectLst/>
                <a:latin typeface="Georgia"/>
                <a:cs typeface="Poppins"/>
              </a:rPr>
              <a:t>Weeknd'i</a:t>
            </a:r>
            <a:r>
              <a:rPr lang="en-US" sz="1000" u="none" strike="noStrike" dirty="0">
                <a:effectLst/>
                <a:latin typeface="Georgia"/>
                <a:cs typeface="Poppins"/>
              </a:rPr>
              <a:t> </a:t>
            </a:r>
            <a:r>
              <a:rPr lang="en-US" sz="1000" u="none" strike="noStrike" dirty="0" err="1">
                <a:effectLst/>
                <a:latin typeface="Georgia"/>
                <a:cs typeface="Poppins"/>
              </a:rPr>
              <a:t>taklit</a:t>
            </a:r>
            <a:r>
              <a:rPr lang="en-US" sz="1000" u="none" strike="noStrike" dirty="0">
                <a:effectLst/>
                <a:latin typeface="Georgia"/>
                <a:cs typeface="Poppins"/>
              </a:rPr>
              <a:t> </a:t>
            </a:r>
            <a:r>
              <a:rPr lang="en-US" sz="1000" u="none" strike="noStrike" dirty="0" err="1">
                <a:effectLst/>
                <a:latin typeface="Georgia"/>
                <a:cs typeface="Poppins"/>
              </a:rPr>
              <a:t>eden</a:t>
            </a:r>
            <a:r>
              <a:rPr lang="en-US" sz="1000" u="none" strike="noStrike" dirty="0">
                <a:effectLst/>
                <a:latin typeface="Georgia"/>
                <a:cs typeface="Poppins"/>
              </a:rPr>
              <a:t> </a:t>
            </a:r>
            <a:r>
              <a:rPr lang="en-US" sz="1000" u="none" strike="noStrike" dirty="0" err="1">
                <a:effectLst/>
                <a:latin typeface="Georgia"/>
                <a:cs typeface="Poppins"/>
              </a:rPr>
              <a:t>ve</a:t>
            </a:r>
            <a:r>
              <a:rPr lang="en-US" sz="1000" u="none" strike="noStrike" dirty="0">
                <a:effectLst/>
                <a:latin typeface="Georgia"/>
                <a:cs typeface="Poppins"/>
              </a:rPr>
              <a:t> </a:t>
            </a:r>
            <a:r>
              <a:rPr lang="en-US" sz="1000" u="none" strike="noStrike" dirty="0" err="1">
                <a:effectLst/>
                <a:latin typeface="Georgia"/>
                <a:cs typeface="Poppins"/>
              </a:rPr>
              <a:t>kaldırılmadan</a:t>
            </a:r>
            <a:r>
              <a:rPr lang="en-US" sz="1000" u="none" strike="noStrike" dirty="0">
                <a:effectLst/>
                <a:latin typeface="Georgia"/>
                <a:cs typeface="Poppins"/>
              </a:rPr>
              <a:t> </a:t>
            </a:r>
            <a:r>
              <a:rPr lang="en-US" sz="1000" u="none" strike="noStrike" dirty="0" err="1">
                <a:effectLst/>
                <a:latin typeface="Georgia"/>
                <a:cs typeface="Poppins"/>
              </a:rPr>
              <a:t>önce</a:t>
            </a:r>
            <a:r>
              <a:rPr lang="en-US" sz="1000" u="none" strike="noStrike" dirty="0">
                <a:effectLst/>
                <a:latin typeface="Georgia"/>
                <a:cs typeface="Poppins"/>
              </a:rPr>
              <a:t> viral </a:t>
            </a:r>
            <a:r>
              <a:rPr lang="en-US" sz="1000" u="none" strike="noStrike" dirty="0" err="1">
                <a:effectLst/>
                <a:latin typeface="Georgia"/>
                <a:cs typeface="Poppins"/>
              </a:rPr>
              <a:t>olan</a:t>
            </a:r>
            <a:r>
              <a:rPr lang="en-US" sz="1000" u="none" strike="noStrike" dirty="0">
                <a:effectLst/>
                <a:latin typeface="Georgia"/>
                <a:cs typeface="Poppins"/>
              </a:rPr>
              <a:t> "Heart on My Sleeve" </a:t>
            </a:r>
            <a:r>
              <a:rPr lang="en-US" sz="1000" u="none" strike="noStrike" dirty="0" err="1">
                <a:effectLst/>
                <a:latin typeface="Georgia"/>
                <a:cs typeface="Poppins"/>
              </a:rPr>
              <a:t>şarkısında</a:t>
            </a:r>
            <a:r>
              <a:rPr lang="en-US" sz="1000" u="none" strike="noStrike" dirty="0">
                <a:effectLst/>
                <a:latin typeface="Georgia"/>
                <a:cs typeface="Poppins"/>
              </a:rPr>
              <a:t> </a:t>
            </a:r>
            <a:r>
              <a:rPr lang="en-US" sz="1000" u="none" strike="noStrike" dirty="0" err="1">
                <a:effectLst/>
                <a:latin typeface="Georgia"/>
                <a:cs typeface="Poppins"/>
              </a:rPr>
              <a:t>olduğu</a:t>
            </a:r>
            <a:r>
              <a:rPr lang="en-US" sz="1000" u="none" strike="noStrike" dirty="0">
                <a:effectLst/>
                <a:latin typeface="Georgia"/>
                <a:cs typeface="Poppins"/>
              </a:rPr>
              <a:t> </a:t>
            </a:r>
            <a:r>
              <a:rPr lang="en-US" sz="1000" u="none" strike="noStrike" dirty="0" err="1">
                <a:effectLst/>
                <a:latin typeface="Georgia"/>
                <a:cs typeface="Poppins"/>
              </a:rPr>
              <a:t>gibi</a:t>
            </a:r>
            <a:r>
              <a:rPr lang="en-US" sz="1000" u="none" strike="noStrike" dirty="0">
                <a:effectLst/>
                <a:latin typeface="Georgia"/>
                <a:cs typeface="Poppins"/>
              </a:rPr>
              <a:t> </a:t>
            </a:r>
            <a:r>
              <a:rPr lang="en-US" sz="1000" u="none" strike="noStrike" dirty="0" err="1">
                <a:effectLst/>
                <a:latin typeface="Georgia"/>
                <a:cs typeface="Poppins"/>
              </a:rPr>
              <a:t>izinleri</a:t>
            </a:r>
            <a:r>
              <a:rPr lang="en-US" sz="1000" u="none" strike="noStrike" dirty="0">
                <a:effectLst/>
                <a:latin typeface="Georgia"/>
                <a:cs typeface="Poppins"/>
              </a:rPr>
              <a:t> </a:t>
            </a:r>
            <a:r>
              <a:rPr lang="en-US" sz="1000" u="none" strike="noStrike" dirty="0" err="1">
                <a:effectLst/>
                <a:latin typeface="Georgia"/>
                <a:cs typeface="Poppins"/>
              </a:rPr>
              <a:t>veya</a:t>
            </a:r>
            <a:r>
              <a:rPr lang="en-US" sz="1000" u="none" strike="noStrike" dirty="0">
                <a:effectLst/>
                <a:latin typeface="Georgia"/>
                <a:cs typeface="Poppins"/>
              </a:rPr>
              <a:t> </a:t>
            </a:r>
            <a:r>
              <a:rPr lang="en-US" sz="1000" u="none" strike="noStrike" dirty="0" err="1">
                <a:effectLst/>
                <a:latin typeface="Georgia"/>
                <a:cs typeface="Poppins"/>
              </a:rPr>
              <a:t>tazminatları</a:t>
            </a:r>
            <a:r>
              <a:rPr lang="en-US" sz="1000" u="none" strike="noStrike" dirty="0">
                <a:effectLst/>
                <a:latin typeface="Georgia"/>
                <a:cs typeface="Poppins"/>
              </a:rPr>
              <a:t> </a:t>
            </a:r>
            <a:r>
              <a:rPr lang="en-US" sz="1000" u="none" strike="noStrike" dirty="0" err="1">
                <a:effectLst/>
                <a:latin typeface="Georgia"/>
                <a:cs typeface="Poppins"/>
              </a:rPr>
              <a:t>olmadan</a:t>
            </a:r>
            <a:r>
              <a:rPr lang="en-US" sz="1000" u="none" strike="noStrike" dirty="0">
                <a:effectLst/>
                <a:latin typeface="Georgia"/>
                <a:cs typeface="Poppins"/>
              </a:rPr>
              <a:t> </a:t>
            </a:r>
            <a:r>
              <a:rPr lang="en-US" sz="1000" u="none" strike="noStrike" dirty="0" err="1">
                <a:effectLst/>
                <a:latin typeface="Georgia"/>
                <a:cs typeface="Poppins"/>
              </a:rPr>
              <a:t>diğer</a:t>
            </a:r>
            <a:r>
              <a:rPr lang="en-US" sz="1000" u="none" strike="noStrike" dirty="0">
                <a:effectLst/>
                <a:latin typeface="Georgia"/>
                <a:cs typeface="Poppins"/>
              </a:rPr>
              <a:t> </a:t>
            </a:r>
            <a:r>
              <a:rPr lang="en-US" sz="1000" u="none" strike="noStrike" dirty="0" err="1">
                <a:effectLst/>
                <a:latin typeface="Georgia"/>
                <a:cs typeface="Poppins"/>
              </a:rPr>
              <a:t>sanatçıların</a:t>
            </a:r>
            <a:r>
              <a:rPr lang="en-US" sz="1000" u="none" strike="noStrike" dirty="0">
                <a:effectLst/>
                <a:latin typeface="Georgia"/>
                <a:cs typeface="Poppins"/>
              </a:rPr>
              <a:t> </a:t>
            </a:r>
            <a:r>
              <a:rPr lang="en-US" sz="1000" u="none" strike="noStrike" dirty="0" err="1">
                <a:effectLst/>
                <a:latin typeface="Georgia"/>
                <a:cs typeface="Poppins"/>
              </a:rPr>
              <a:t>tarzında</a:t>
            </a:r>
            <a:r>
              <a:rPr lang="en-US" sz="1000" u="none" strike="noStrike" dirty="0">
                <a:effectLst/>
                <a:latin typeface="Georgia"/>
                <a:cs typeface="Poppins"/>
              </a:rPr>
              <a:t> </a:t>
            </a:r>
            <a:r>
              <a:rPr lang="en-US" sz="1000" u="none" strike="noStrike" dirty="0" err="1">
                <a:effectLst/>
                <a:latin typeface="Georgia"/>
                <a:cs typeface="Poppins"/>
              </a:rPr>
              <a:t>müzik</a:t>
            </a:r>
            <a:r>
              <a:rPr lang="en-US" sz="1000" u="none" strike="noStrike" dirty="0">
                <a:effectLst/>
                <a:latin typeface="Georgia"/>
                <a:cs typeface="Poppins"/>
              </a:rPr>
              <a:t> </a:t>
            </a:r>
            <a:r>
              <a:rPr lang="en-US" sz="1000" u="none" strike="noStrike" dirty="0" err="1">
                <a:effectLst/>
                <a:latin typeface="Georgia"/>
                <a:cs typeface="Poppins"/>
              </a:rPr>
              <a:t>yaratma</a:t>
            </a:r>
            <a:r>
              <a:rPr lang="en-US" sz="1000" u="none" strike="noStrike" dirty="0">
                <a:effectLst/>
                <a:latin typeface="Georgia"/>
                <a:cs typeface="Poppins"/>
              </a:rPr>
              <a:t> </a:t>
            </a:r>
            <a:r>
              <a:rPr lang="en-US" sz="1000" u="none" strike="noStrike" dirty="0" err="1">
                <a:effectLst/>
                <a:latin typeface="Georgia"/>
                <a:cs typeface="Poppins"/>
              </a:rPr>
              <a:t>yeteneği</a:t>
            </a:r>
            <a:r>
              <a:rPr lang="en-US" sz="1000" u="none" strike="noStrike" dirty="0">
                <a:effectLst/>
                <a:latin typeface="Georgia"/>
                <a:cs typeface="Poppins"/>
              </a:rPr>
              <a:t> </a:t>
            </a:r>
            <a:r>
              <a:rPr lang="en-US" sz="1000" u="none" strike="noStrike" dirty="0" err="1">
                <a:effectLst/>
                <a:latin typeface="Georgia"/>
                <a:cs typeface="Poppins"/>
              </a:rPr>
              <a:t>ile</a:t>
            </a:r>
            <a:r>
              <a:rPr lang="en-US" sz="1000" u="none" strike="noStrike" dirty="0">
                <a:effectLst/>
                <a:latin typeface="Georgia"/>
                <a:cs typeface="Poppins"/>
              </a:rPr>
              <a:t> </a:t>
            </a:r>
            <a:r>
              <a:rPr lang="en-US" sz="1000" u="none" strike="noStrike" dirty="0" err="1">
                <a:effectLst/>
                <a:latin typeface="Georgia"/>
                <a:cs typeface="Poppins"/>
              </a:rPr>
              <a:t>ilgili</a:t>
            </a:r>
            <a:r>
              <a:rPr lang="en-US" sz="1000" u="none" strike="noStrike" dirty="0">
                <a:effectLst/>
                <a:latin typeface="Georgia"/>
                <a:cs typeface="Poppins"/>
              </a:rPr>
              <a:t> </a:t>
            </a:r>
            <a:r>
              <a:rPr lang="en-US" sz="1000" u="none" strike="noStrike" dirty="0" err="1">
                <a:effectLst/>
                <a:latin typeface="Georgia"/>
                <a:cs typeface="Poppins"/>
              </a:rPr>
              <a:t>sorular</a:t>
            </a:r>
            <a:r>
              <a:rPr lang="en-US" sz="1000" u="none" strike="noStrike" dirty="0">
                <a:effectLst/>
                <a:latin typeface="Georgia"/>
                <a:cs typeface="Poppins"/>
              </a:rPr>
              <a:t> da var. </a:t>
            </a:r>
            <a:br>
              <a:rPr lang="en-US" sz="1600" dirty="0"/>
            </a:br>
            <a:br>
              <a:rPr lang="en-US" sz="1600" dirty="0"/>
            </a:br>
            <a:endParaRPr lang="en-US" sz="1000" u="none" strike="noStrike" kern="1200" cap="none" spc="0" normalizeH="0" baseline="0" noProof="0" dirty="0">
              <a:ln>
                <a:noFill/>
              </a:ln>
              <a:effectLst/>
              <a:uLnTx/>
              <a:uFillTx/>
              <a:latin typeface="Georgia" panose="02040502050405020303" pitchFamily="18" charset="0"/>
            </a:endParaRPr>
          </a:p>
        </p:txBody>
      </p:sp>
      <p:sp>
        <p:nvSpPr>
          <p:cNvPr id="21" name="Rounded Rectangle 20">
            <a:extLst>
              <a:ext uri="{FF2B5EF4-FFF2-40B4-BE49-F238E27FC236}">
                <a16:creationId xmlns:a16="http://schemas.microsoft.com/office/drawing/2014/main" id="{D17D48F4-A466-D1D7-DF88-372E4F47637E}"/>
              </a:ext>
            </a:extLst>
          </p:cNvPr>
          <p:cNvSpPr/>
          <p:nvPr/>
        </p:nvSpPr>
        <p:spPr>
          <a:xfrm flipH="1">
            <a:off x="5014098" y="7925912"/>
            <a:ext cx="270688" cy="1357946"/>
          </a:xfrm>
          <a:prstGeom prst="roundRect">
            <a:avLst>
              <a:gd name="adj" fmla="val 50000"/>
            </a:avLst>
          </a:prstGeom>
          <a:solidFill>
            <a:schemeClr val="accent1">
              <a:alpha val="1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3A91F506-113C-D7E0-4BD3-042E37824242}"/>
              </a:ext>
            </a:extLst>
          </p:cNvPr>
          <p:cNvSpPr/>
          <p:nvPr/>
        </p:nvSpPr>
        <p:spPr>
          <a:xfrm flipH="1">
            <a:off x="4487630" y="7919856"/>
            <a:ext cx="270688" cy="1357946"/>
          </a:xfrm>
          <a:prstGeom prst="roundRect">
            <a:avLst>
              <a:gd name="adj" fmla="val 50000"/>
            </a:avLst>
          </a:prstGeom>
          <a:solidFill>
            <a:schemeClr val="accent1">
              <a:alpha val="280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2E74A554-A0F1-B7C4-5A2C-684D24B95E50}"/>
              </a:ext>
            </a:extLst>
          </p:cNvPr>
          <p:cNvSpPr/>
          <p:nvPr/>
        </p:nvSpPr>
        <p:spPr>
          <a:xfrm flipH="1">
            <a:off x="3957697" y="8113242"/>
            <a:ext cx="270686" cy="1021226"/>
          </a:xfrm>
          <a:prstGeom prst="roundRect">
            <a:avLst>
              <a:gd name="adj" fmla="val 50000"/>
            </a:avLst>
          </a:prstGeom>
          <a:solidFill>
            <a:schemeClr val="accent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5D7E44E5-75FA-E296-7987-F87E0886B7ED}"/>
              </a:ext>
            </a:extLst>
          </p:cNvPr>
          <p:cNvCxnSpPr>
            <a:cxnSpLocks/>
          </p:cNvCxnSpPr>
          <p:nvPr/>
        </p:nvCxnSpPr>
        <p:spPr>
          <a:xfrm>
            <a:off x="0" y="490497"/>
            <a:ext cx="519764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F9855DC7-A623-15F9-9082-18E7A6AE286D}"/>
              </a:ext>
            </a:extLst>
          </p:cNvPr>
          <p:cNvSpPr txBox="1">
            <a:spLocks/>
          </p:cNvSpPr>
          <p:nvPr/>
        </p:nvSpPr>
        <p:spPr>
          <a:xfrm>
            <a:off x="608908" y="241591"/>
            <a:ext cx="5331403" cy="239713"/>
          </a:xfrm>
          <a:prstGeom prst="rect">
            <a:avLst/>
          </a:prstGeom>
        </p:spPr>
        <p:txBody>
          <a:bodyPr lIns="0" tIns="0" rIns="0" bIns="0"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40" normalizeH="0" noProof="0">
                <a:ln>
                  <a:noFill/>
                </a:ln>
                <a:solidFill>
                  <a:srgbClr val="092656"/>
                </a:solidFill>
                <a:effectLst/>
                <a:uLnTx/>
                <a:uFillTx/>
                <a:latin typeface="Poppins" pitchFamily="2" charset="77"/>
                <a:ea typeface="+mn-ea"/>
                <a:cs typeface="Poppins" pitchFamily="2" charset="77"/>
              </a:rPr>
              <a:t>HAZİRAN 2023 </a:t>
            </a:r>
            <a:r>
              <a:rPr kumimoji="0" lang="en-US" sz="600" b="0" i="0" u="none" strike="noStrike" kern="1200" cap="none" spc="0" normalizeH="0" baseline="0" noProof="0">
                <a:ln>
                  <a:noFill/>
                </a:ln>
                <a:solidFill>
                  <a:srgbClr val="092656"/>
                </a:solidFill>
                <a:effectLst/>
                <a:uLnTx/>
                <a:uFillTx/>
                <a:latin typeface="Poppins" pitchFamily="2" charset="77"/>
                <a:ea typeface="+mn-ea"/>
                <a:cs typeface="Poppins" pitchFamily="2" charset="77"/>
              </a:rPr>
              <a:t>-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BU YIL GELECEK YIL </a:t>
            </a:r>
            <a:r>
              <a:rPr kumimoji="0" lang="en-US" sz="600" b="0" i="0" u="none" strike="noStrike" kern="1200" cap="none" spc="100" normalizeH="0" baseline="0" noProof="0">
                <a:ln>
                  <a:noFill/>
                </a:ln>
                <a:solidFill>
                  <a:srgbClr val="092656"/>
                </a:solidFill>
                <a:effectLst/>
                <a:uLnTx/>
                <a:uFillTx/>
                <a:latin typeface="Poppins" pitchFamily="2" charset="77"/>
                <a:ea typeface="+mn-ea"/>
                <a:cs typeface="Poppins" pitchFamily="2" charset="77"/>
              </a:rPr>
              <a:t>I </a:t>
            </a:r>
            <a:r>
              <a:rPr kumimoji="0" lang="en-US" sz="600" b="1" i="0" u="none" strike="noStrike" kern="1200" cap="none" spc="100" normalizeH="0" baseline="0" noProof="0">
                <a:ln>
                  <a:noFill/>
                </a:ln>
                <a:solidFill>
                  <a:srgbClr val="092656"/>
                </a:solidFill>
                <a:effectLst/>
                <a:uLnTx/>
                <a:uFillTx/>
                <a:latin typeface="Poppins" pitchFamily="2" charset="77"/>
                <a:ea typeface="+mn-ea"/>
                <a:cs typeface="Poppins" pitchFamily="2" charset="77"/>
              </a:rPr>
              <a:t>KÜRESEL YIL ORTASI TAHMİNİ </a:t>
            </a:r>
            <a:r>
              <a:rPr lang="en-US" sz="600" spc="100">
                <a:latin typeface="Poppins"/>
                <a:cs typeface="Poppins"/>
              </a:rPr>
              <a:t>I </a:t>
            </a:r>
            <a:r>
              <a:rPr lang="en-US" sz="600" spc="40">
                <a:latin typeface="Poppins" pitchFamily="2" charset="77"/>
                <a:cs typeface="Poppins" pitchFamily="2" charset="77"/>
              </a:rPr>
              <a:t>KANAL GÜNCELLEMELERİ: SES</a:t>
            </a:r>
            <a:endParaRPr lang="en-US" sz="600" b="1" spc="40">
              <a:solidFill>
                <a:schemeClr val="accent6"/>
              </a:solidFill>
              <a:latin typeface="Poppins" pitchFamily="2" charset="77"/>
              <a:cs typeface="Poppins" pitchFamily="2" charset="77"/>
            </a:endParaRPr>
          </a:p>
        </p:txBody>
      </p:sp>
    </p:spTree>
    <p:extLst>
      <p:ext uri="{BB962C8B-B14F-4D97-AF65-F5344CB8AC3E}">
        <p14:creationId xmlns:p14="http://schemas.microsoft.com/office/powerpoint/2010/main" val="813815946"/>
      </p:ext>
    </p:extLst>
  </p:cSld>
  <p:clrMapOvr>
    <a:masterClrMapping/>
  </p:clrMapOvr>
</p:sld>
</file>

<file path=ppt/theme/theme1.xml><?xml version="1.0" encoding="utf-8"?>
<a:theme xmlns:a="http://schemas.openxmlformats.org/drawingml/2006/main" name="Office Theme">
  <a:themeElements>
    <a:clrScheme name="GroupM Vertical">
      <a:dk1>
        <a:srgbClr val="092656"/>
      </a:dk1>
      <a:lt1>
        <a:srgbClr val="FFFFFF"/>
      </a:lt1>
      <a:dk2>
        <a:srgbClr val="595959"/>
      </a:dk2>
      <a:lt2>
        <a:srgbClr val="FFEDCA"/>
      </a:lt2>
      <a:accent1>
        <a:srgbClr val="0080FF"/>
      </a:accent1>
      <a:accent2>
        <a:srgbClr val="00B5B1"/>
      </a:accent2>
      <a:accent3>
        <a:srgbClr val="00FFB3"/>
      </a:accent3>
      <a:accent4>
        <a:srgbClr val="EF5B2B"/>
      </a:accent4>
      <a:accent5>
        <a:srgbClr val="FEA800"/>
      </a:accent5>
      <a:accent6>
        <a:srgbClr val="EFB6A3"/>
      </a:accent6>
      <a:hlink>
        <a:srgbClr val="0563C1"/>
      </a:hlink>
      <a:folHlink>
        <a:srgbClr val="00A8FF"/>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GroupM Vertical">
      <a:dk1>
        <a:srgbClr val="092656"/>
      </a:dk1>
      <a:lt1>
        <a:srgbClr val="FFFFFF"/>
      </a:lt1>
      <a:dk2>
        <a:srgbClr val="595959"/>
      </a:dk2>
      <a:lt2>
        <a:srgbClr val="FFEDCA"/>
      </a:lt2>
      <a:accent1>
        <a:srgbClr val="0080FF"/>
      </a:accent1>
      <a:accent2>
        <a:srgbClr val="00B5B1"/>
      </a:accent2>
      <a:accent3>
        <a:srgbClr val="00FFB3"/>
      </a:accent3>
      <a:accent4>
        <a:srgbClr val="EF5B2B"/>
      </a:accent4>
      <a:accent5>
        <a:srgbClr val="FEA800"/>
      </a:accent5>
      <a:accent6>
        <a:srgbClr val="EFB6A3"/>
      </a:accent6>
      <a:hlink>
        <a:srgbClr val="0563C1"/>
      </a:hlink>
      <a:folHlink>
        <a:srgbClr val="00A8FF"/>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164267e-fc6d-4bb3-9bb3-f2806a6ec4b5">
      <UserInfo>
        <DisplayName>Paul Biondi</DisplayName>
        <AccountId>35</AccountId>
        <AccountType/>
      </UserInfo>
      <UserInfo>
        <DisplayName>Grace Lerner-Sharfstein</DisplayName>
        <AccountId>18</AccountId>
        <AccountType/>
      </UserInfo>
      <UserInfo>
        <DisplayName>Andrew Blustein</DisplayName>
        <AccountId>208</AccountId>
        <AccountType/>
      </UserInfo>
      <UserInfo>
        <DisplayName>Sam Weston</DisplayName>
        <AccountId>17</AccountId>
        <AccountType/>
      </UserInfo>
      <UserInfo>
        <DisplayName>Maya Hart</DisplayName>
        <AccountId>98</AccountId>
        <AccountType/>
      </UserInfo>
      <UserInfo>
        <DisplayName>Anne Ng</DisplayName>
        <AccountId>115</AccountId>
        <AccountType/>
      </UserInfo>
      <UserInfo>
        <DisplayName>Flora  Castillo</DisplayName>
        <AccountId>284</AccountId>
        <AccountType/>
      </UserInfo>
      <UserInfo>
        <DisplayName>Kaya Heitman</DisplayName>
        <AccountId>166</AccountId>
        <AccountType/>
      </UserInfo>
      <UserInfo>
        <DisplayName>Nidhi Shah</DisplayName>
        <AccountId>426</AccountId>
        <AccountType/>
      </UserInfo>
      <UserInfo>
        <DisplayName>Brian Wieser</DisplayName>
        <AccountId>29</AccountId>
        <AccountType/>
      </UserInfo>
      <UserInfo>
        <DisplayName>Julia Leal</DisplayName>
        <AccountId>464</AccountId>
        <AccountType/>
      </UserInfo>
      <UserInfo>
        <DisplayName>Rosie Baker</DisplayName>
        <AccountId>123</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330DE92447E943AF70526CE4FF0981" ma:contentTypeVersion="6" ma:contentTypeDescription="Create a new document." ma:contentTypeScope="" ma:versionID="15be19099710b12a1352a99c72b0045b">
  <xsd:schema xmlns:xsd="http://www.w3.org/2001/XMLSchema" xmlns:xs="http://www.w3.org/2001/XMLSchema" xmlns:p="http://schemas.microsoft.com/office/2006/metadata/properties" xmlns:ns2="639041b5-1c13-4d0a-be2e-09f7dd77776c" xmlns:ns3="9164267e-fc6d-4bb3-9bb3-f2806a6ec4b5" targetNamespace="http://schemas.microsoft.com/office/2006/metadata/properties" ma:root="true" ma:fieldsID="01c0d9d9b4c713cd5dae1b5177660515" ns2:_="" ns3:_="">
    <xsd:import namespace="639041b5-1c13-4d0a-be2e-09f7dd77776c"/>
    <xsd:import namespace="9164267e-fc6d-4bb3-9bb3-f2806a6ec4b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9041b5-1c13-4d0a-be2e-09f7dd7777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64267e-fc6d-4bb3-9bb3-f2806a6ec4b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6A981A-1EC8-4157-A9C7-7D0A11402C1C}">
  <ds:schemaRefs>
    <ds:schemaRef ds:uri="http://schemas.microsoft.com/office/2006/documentManagement/types"/>
    <ds:schemaRef ds:uri="http://www.w3.org/XML/1998/namespace"/>
    <ds:schemaRef ds:uri="http://purl.org/dc/terms/"/>
    <ds:schemaRef ds:uri="http://schemas.microsoft.com/office/infopath/2007/PartnerControls"/>
    <ds:schemaRef ds:uri="639041b5-1c13-4d0a-be2e-09f7dd77776c"/>
    <ds:schemaRef ds:uri="http://purl.org/dc/dcmitype/"/>
    <ds:schemaRef ds:uri="9164267e-fc6d-4bb3-9bb3-f2806a6ec4b5"/>
    <ds:schemaRef ds:uri="http://schemas.microsoft.com/office/2006/metadata/properties"/>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02547305-88F0-4ED7-AC32-4E04C51236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9041b5-1c13-4d0a-be2e-09f7dd77776c"/>
    <ds:schemaRef ds:uri="9164267e-fc6d-4bb3-9bb3-f2806a6ec4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A9936F-32D5-4E0A-9AD0-44ABDAE9BE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5622</Words>
  <Application>Microsoft Office PowerPoint</Application>
  <PresentationFormat>Custom</PresentationFormat>
  <Paragraphs>1145</Paragraphs>
  <Slides>18</Slides>
  <Notes>18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Arial</vt:lpstr>
      <vt:lpstr>Calibri</vt:lpstr>
      <vt:lpstr>Georgia</vt:lpstr>
      <vt:lpstr>Poppins</vt:lpstr>
      <vt:lpstr>Poppins ExtraBold</vt:lpstr>
      <vt:lpstr>Poppins ExtraLight</vt:lpstr>
      <vt:lpstr>Poppins Light</vt:lpstr>
      <vt:lpstr>Poppins Medium</vt:lpstr>
      <vt:lpstr>Poppins SemiBold</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Lerner-Sharfstein</dc:creator>
  <cp:keywords>, docId:EBFDEAAAD0D5065F41C6C378D82785F9</cp:keywords>
  <cp:lastModifiedBy>Basak Tuncalp</cp:lastModifiedBy>
  <cp:revision>3</cp:revision>
  <cp:lastPrinted>2022-03-29T20:12:41Z</cp:lastPrinted>
  <dcterms:created xsi:type="dcterms:W3CDTF">2020-03-16T17:37:32Z</dcterms:created>
  <dcterms:modified xsi:type="dcterms:W3CDTF">2023-06-20T14:11:15Z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0x01010088330DE92447E943AF70526CE4FF0981</vt:lpwstr>
  </property>
  <property fmtid="{D5CDD505-2E9C-101B-9397-08002B2CF9AE}" pid="3" name="MediaServiceImageTags">
    <vt:lpwstr/>
  </property>
</Properties>
</file>