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5"/>
  </p:notesMasterIdLst>
  <p:sldIdLst>
    <p:sldId id="489" r:id="rId3"/>
    <p:sldId id="377" r:id="rId4"/>
    <p:sldId id="425" r:id="rId5"/>
    <p:sldId id="426" r:id="rId6"/>
    <p:sldId id="427" r:id="rId7"/>
    <p:sldId id="378" r:id="rId8"/>
    <p:sldId id="428" r:id="rId9"/>
    <p:sldId id="429" r:id="rId10"/>
    <p:sldId id="430" r:id="rId11"/>
    <p:sldId id="379" r:id="rId12"/>
    <p:sldId id="431" r:id="rId13"/>
    <p:sldId id="432" r:id="rId14"/>
    <p:sldId id="380" r:id="rId15"/>
    <p:sldId id="433" r:id="rId16"/>
    <p:sldId id="434" r:id="rId17"/>
    <p:sldId id="381" r:id="rId18"/>
    <p:sldId id="435" r:id="rId19"/>
    <p:sldId id="436" r:id="rId20"/>
    <p:sldId id="437" r:id="rId21"/>
    <p:sldId id="490" r:id="rId22"/>
    <p:sldId id="491" r:id="rId23"/>
    <p:sldId id="455" r:id="rId2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E9E7"/>
    <a:srgbClr val="6D96FD"/>
    <a:srgbClr val="FFFFFF"/>
    <a:srgbClr val="007CFF"/>
    <a:srgbClr val="FDE9AB"/>
    <a:srgbClr val="05B5D1"/>
    <a:srgbClr val="074477"/>
    <a:srgbClr val="3C1D58"/>
    <a:srgbClr val="0080FF"/>
    <a:srgbClr val="00FF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9981D8-A008-419D-9CFD-56A7D8FD4EC5}" v="34" dt="2023-11-28T10:09:45.1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4" d="100"/>
          <a:sy n="114" d="100"/>
        </p:scale>
        <p:origin x="51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fin Dilan Tuysuz" userId="57b8f34c-9896-4b26-b12a-28a4bdbee2a7" providerId="ADAL" clId="{7E60C0AB-F7D5-4A6E-9F44-AC094E13D9BA}"/>
    <pc:docChg chg="undo redo custSel addSld delSld modSld sldOrd">
      <pc:chgData name="Berfin Dilan Tuysuz" userId="57b8f34c-9896-4b26-b12a-28a4bdbee2a7" providerId="ADAL" clId="{7E60C0AB-F7D5-4A6E-9F44-AC094E13D9BA}" dt="2023-08-01T14:56:55.588" v="730" actId="14100"/>
      <pc:docMkLst>
        <pc:docMk/>
      </pc:docMkLst>
      <pc:sldChg chg="addSp delSp modSp mod">
        <pc:chgData name="Berfin Dilan Tuysuz" userId="57b8f34c-9896-4b26-b12a-28a4bdbee2a7" providerId="ADAL" clId="{7E60C0AB-F7D5-4A6E-9F44-AC094E13D9BA}" dt="2023-07-27T07:48:24.475" v="4"/>
        <pc:sldMkLst>
          <pc:docMk/>
          <pc:sldMk cId="798262183" sldId="377"/>
        </pc:sldMkLst>
        <pc:spChg chg="mod">
          <ac:chgData name="Berfin Dilan Tuysuz" userId="57b8f34c-9896-4b26-b12a-28a4bdbee2a7" providerId="ADAL" clId="{7E60C0AB-F7D5-4A6E-9F44-AC094E13D9BA}" dt="2023-07-27T07:48:24.475" v="4"/>
          <ac:spMkLst>
            <pc:docMk/>
            <pc:sldMk cId="798262183" sldId="377"/>
            <ac:spMk id="2" creationId="{5B3B61FE-0795-D54C-8C54-14DBBE62B477}"/>
          </ac:spMkLst>
        </pc:spChg>
        <pc:graphicFrameChg chg="add del mod">
          <ac:chgData name="Berfin Dilan Tuysuz" userId="57b8f34c-9896-4b26-b12a-28a4bdbee2a7" providerId="ADAL" clId="{7E60C0AB-F7D5-4A6E-9F44-AC094E13D9BA}" dt="2023-07-27T07:48:02.078" v="2" actId="478"/>
          <ac:graphicFrameMkLst>
            <pc:docMk/>
            <pc:sldMk cId="798262183" sldId="377"/>
            <ac:graphicFrameMk id="3" creationId="{4FD40F31-1142-AB8F-5481-0679D50F0121}"/>
          </ac:graphicFrameMkLst>
        </pc:graphicFrameChg>
      </pc:sldChg>
      <pc:sldChg chg="modSp mod ord">
        <pc:chgData name="Berfin Dilan Tuysuz" userId="57b8f34c-9896-4b26-b12a-28a4bdbee2a7" providerId="ADAL" clId="{7E60C0AB-F7D5-4A6E-9F44-AC094E13D9BA}" dt="2023-07-31T12:03:18.817" v="441" actId="20577"/>
        <pc:sldMkLst>
          <pc:docMk/>
          <pc:sldMk cId="1080904337" sldId="378"/>
        </pc:sldMkLst>
        <pc:spChg chg="mod">
          <ac:chgData name="Berfin Dilan Tuysuz" userId="57b8f34c-9896-4b26-b12a-28a4bdbee2a7" providerId="ADAL" clId="{7E60C0AB-F7D5-4A6E-9F44-AC094E13D9BA}" dt="2023-07-31T12:03:18.817" v="441" actId="20577"/>
          <ac:spMkLst>
            <pc:docMk/>
            <pc:sldMk cId="1080904337" sldId="378"/>
            <ac:spMk id="6" creationId="{CAEB4E15-2690-6549-B1F2-AD435CFCAD52}"/>
          </ac:spMkLst>
        </pc:spChg>
      </pc:sldChg>
      <pc:sldChg chg="modSp mod ord">
        <pc:chgData name="Berfin Dilan Tuysuz" userId="57b8f34c-9896-4b26-b12a-28a4bdbee2a7" providerId="ADAL" clId="{7E60C0AB-F7D5-4A6E-9F44-AC094E13D9BA}" dt="2023-07-31T07:53:05.632" v="184"/>
        <pc:sldMkLst>
          <pc:docMk/>
          <pc:sldMk cId="3075199125" sldId="379"/>
        </pc:sldMkLst>
        <pc:spChg chg="mod">
          <ac:chgData name="Berfin Dilan Tuysuz" userId="57b8f34c-9896-4b26-b12a-28a4bdbee2a7" providerId="ADAL" clId="{7E60C0AB-F7D5-4A6E-9F44-AC094E13D9BA}" dt="2023-07-31T07:52:58.960" v="182" actId="20577"/>
          <ac:spMkLst>
            <pc:docMk/>
            <pc:sldMk cId="3075199125" sldId="379"/>
            <ac:spMk id="2" creationId="{EA9A6FE5-9D1A-8444-80CA-27B5B73FBA07}"/>
          </ac:spMkLst>
        </pc:spChg>
      </pc:sldChg>
      <pc:sldChg chg="modSp mod">
        <pc:chgData name="Berfin Dilan Tuysuz" userId="57b8f34c-9896-4b26-b12a-28a4bdbee2a7" providerId="ADAL" clId="{7E60C0AB-F7D5-4A6E-9F44-AC094E13D9BA}" dt="2023-07-31T08:09:42.723" v="226" actId="1076"/>
        <pc:sldMkLst>
          <pc:docMk/>
          <pc:sldMk cId="2394187474" sldId="380"/>
        </pc:sldMkLst>
        <pc:spChg chg="mod">
          <ac:chgData name="Berfin Dilan Tuysuz" userId="57b8f34c-9896-4b26-b12a-28a4bdbee2a7" providerId="ADAL" clId="{7E60C0AB-F7D5-4A6E-9F44-AC094E13D9BA}" dt="2023-07-31T08:09:42.723" v="226" actId="1076"/>
          <ac:spMkLst>
            <pc:docMk/>
            <pc:sldMk cId="2394187474" sldId="380"/>
            <ac:spMk id="2" creationId="{33147161-BE75-6746-962A-1DDF19DCD611}"/>
          </ac:spMkLst>
        </pc:spChg>
      </pc:sldChg>
      <pc:sldChg chg="addSp delSp modSp mod">
        <pc:chgData name="Berfin Dilan Tuysuz" userId="57b8f34c-9896-4b26-b12a-28a4bdbee2a7" providerId="ADAL" clId="{7E60C0AB-F7D5-4A6E-9F44-AC094E13D9BA}" dt="2023-07-31T08:18:25.943" v="275" actId="21"/>
        <pc:sldMkLst>
          <pc:docMk/>
          <pc:sldMk cId="1604014669" sldId="381"/>
        </pc:sldMkLst>
        <pc:spChg chg="add del mod">
          <ac:chgData name="Berfin Dilan Tuysuz" userId="57b8f34c-9896-4b26-b12a-28a4bdbee2a7" providerId="ADAL" clId="{7E60C0AB-F7D5-4A6E-9F44-AC094E13D9BA}" dt="2023-07-31T08:18:25.943" v="275" actId="21"/>
          <ac:spMkLst>
            <pc:docMk/>
            <pc:sldMk cId="1604014669" sldId="381"/>
            <ac:spMk id="2" creationId="{D6308687-AB38-374C-82E5-B482202DB96D}"/>
          </ac:spMkLst>
        </pc:spChg>
        <pc:spChg chg="add del mod">
          <ac:chgData name="Berfin Dilan Tuysuz" userId="57b8f34c-9896-4b26-b12a-28a4bdbee2a7" providerId="ADAL" clId="{7E60C0AB-F7D5-4A6E-9F44-AC094E13D9BA}" dt="2023-07-31T08:18:25.943" v="275" actId="21"/>
          <ac:spMkLst>
            <pc:docMk/>
            <pc:sldMk cId="1604014669" sldId="381"/>
            <ac:spMk id="4" creationId="{83DC2892-D4F0-BD26-F5F3-C90A10117E3B}"/>
          </ac:spMkLst>
        </pc:spChg>
      </pc:sldChg>
      <pc:sldChg chg="del">
        <pc:chgData name="Berfin Dilan Tuysuz" userId="57b8f34c-9896-4b26-b12a-28a4bdbee2a7" providerId="ADAL" clId="{7E60C0AB-F7D5-4A6E-9F44-AC094E13D9BA}" dt="2023-07-31T09:22:43.160" v="425" actId="47"/>
        <pc:sldMkLst>
          <pc:docMk/>
          <pc:sldMk cId="917303685" sldId="386"/>
        </pc:sldMkLst>
      </pc:sldChg>
      <pc:sldChg chg="del">
        <pc:chgData name="Berfin Dilan Tuysuz" userId="57b8f34c-9896-4b26-b12a-28a4bdbee2a7" providerId="ADAL" clId="{7E60C0AB-F7D5-4A6E-9F44-AC094E13D9BA}" dt="2023-07-27T07:47:27.133" v="0" actId="47"/>
        <pc:sldMkLst>
          <pc:docMk/>
          <pc:sldMk cId="65002659" sldId="424"/>
        </pc:sldMkLst>
      </pc:sldChg>
      <pc:sldChg chg="addSp delSp modSp mod">
        <pc:chgData name="Berfin Dilan Tuysuz" userId="57b8f34c-9896-4b26-b12a-28a4bdbee2a7" providerId="ADAL" clId="{7E60C0AB-F7D5-4A6E-9F44-AC094E13D9BA}" dt="2023-07-31T12:01:39.289" v="433" actId="20577"/>
        <pc:sldMkLst>
          <pc:docMk/>
          <pc:sldMk cId="465581648" sldId="425"/>
        </pc:sldMkLst>
        <pc:spChg chg="mod">
          <ac:chgData name="Berfin Dilan Tuysuz" userId="57b8f34c-9896-4b26-b12a-28a4bdbee2a7" providerId="ADAL" clId="{7E60C0AB-F7D5-4A6E-9F44-AC094E13D9BA}" dt="2023-07-27T07:50:02.419" v="8"/>
          <ac:spMkLst>
            <pc:docMk/>
            <pc:sldMk cId="465581648" sldId="425"/>
            <ac:spMk id="4" creationId="{EB5C4138-C59D-C19C-DC81-73A01EC6A02F}"/>
          </ac:spMkLst>
        </pc:spChg>
        <pc:spChg chg="mod">
          <ac:chgData name="Berfin Dilan Tuysuz" userId="57b8f34c-9896-4b26-b12a-28a4bdbee2a7" providerId="ADAL" clId="{7E60C0AB-F7D5-4A6E-9F44-AC094E13D9BA}" dt="2023-07-27T07:51:41.547" v="20" actId="1076"/>
          <ac:spMkLst>
            <pc:docMk/>
            <pc:sldMk cId="465581648" sldId="425"/>
            <ac:spMk id="7" creationId="{5C9B5524-4947-4310-A3C2-8005B36726F5}"/>
          </ac:spMkLst>
        </pc:spChg>
        <pc:spChg chg="mod">
          <ac:chgData name="Berfin Dilan Tuysuz" userId="57b8f34c-9896-4b26-b12a-28a4bdbee2a7" providerId="ADAL" clId="{7E60C0AB-F7D5-4A6E-9F44-AC094E13D9BA}" dt="2023-07-31T12:01:39.289" v="433" actId="20577"/>
          <ac:spMkLst>
            <pc:docMk/>
            <pc:sldMk cId="465581648" sldId="425"/>
            <ac:spMk id="8" creationId="{377E6712-5D22-E301-8A4B-0B26F057BCC9}"/>
          </ac:spMkLst>
        </pc:spChg>
        <pc:spChg chg="mod">
          <ac:chgData name="Berfin Dilan Tuysuz" userId="57b8f34c-9896-4b26-b12a-28a4bdbee2a7" providerId="ADAL" clId="{7E60C0AB-F7D5-4A6E-9F44-AC094E13D9BA}" dt="2023-07-27T07:49:21.953" v="7"/>
          <ac:spMkLst>
            <pc:docMk/>
            <pc:sldMk cId="465581648" sldId="425"/>
            <ac:spMk id="9" creationId="{5B316266-8EB4-ACB7-1714-60FAE6B3BCC3}"/>
          </ac:spMkLst>
        </pc:spChg>
        <pc:spChg chg="mod">
          <ac:chgData name="Berfin Dilan Tuysuz" userId="57b8f34c-9896-4b26-b12a-28a4bdbee2a7" providerId="ADAL" clId="{7E60C0AB-F7D5-4A6E-9F44-AC094E13D9BA}" dt="2023-07-27T07:51:48.019" v="21" actId="1076"/>
          <ac:spMkLst>
            <pc:docMk/>
            <pc:sldMk cId="465581648" sldId="425"/>
            <ac:spMk id="10" creationId="{3D909A67-120D-7763-BE2C-A482B7B64D7F}"/>
          </ac:spMkLst>
        </pc:spChg>
        <pc:picChg chg="del">
          <ac:chgData name="Berfin Dilan Tuysuz" userId="57b8f34c-9896-4b26-b12a-28a4bdbee2a7" providerId="ADAL" clId="{7E60C0AB-F7D5-4A6E-9F44-AC094E13D9BA}" dt="2023-07-27T07:50:27.775" v="11" actId="478"/>
          <ac:picMkLst>
            <pc:docMk/>
            <pc:sldMk cId="465581648" sldId="425"/>
            <ac:picMk id="1026" creationId="{D99F8EC9-DE4C-5193-7AFB-695D223E11BD}"/>
          </ac:picMkLst>
        </pc:picChg>
        <pc:picChg chg="add mod">
          <ac:chgData name="Berfin Dilan Tuysuz" userId="57b8f34c-9896-4b26-b12a-28a4bdbee2a7" providerId="ADAL" clId="{7E60C0AB-F7D5-4A6E-9F44-AC094E13D9BA}" dt="2023-07-27T07:51:37.343" v="19" actId="14100"/>
          <ac:picMkLst>
            <pc:docMk/>
            <pc:sldMk cId="465581648" sldId="425"/>
            <ac:picMk id="2050" creationId="{195758C0-8B77-475E-4AD9-050C40C01524}"/>
          </ac:picMkLst>
        </pc:picChg>
      </pc:sldChg>
      <pc:sldChg chg="addSp delSp modSp mod">
        <pc:chgData name="Berfin Dilan Tuysuz" userId="57b8f34c-9896-4b26-b12a-28a4bdbee2a7" providerId="ADAL" clId="{7E60C0AB-F7D5-4A6E-9F44-AC094E13D9BA}" dt="2023-08-01T12:59:41.563" v="720" actId="478"/>
        <pc:sldMkLst>
          <pc:docMk/>
          <pc:sldMk cId="2036565245" sldId="426"/>
        </pc:sldMkLst>
        <pc:spChg chg="del ord">
          <ac:chgData name="Berfin Dilan Tuysuz" userId="57b8f34c-9896-4b26-b12a-28a4bdbee2a7" providerId="ADAL" clId="{7E60C0AB-F7D5-4A6E-9F44-AC094E13D9BA}" dt="2023-08-01T12:59:41.563" v="720" actId="478"/>
          <ac:spMkLst>
            <pc:docMk/>
            <pc:sldMk cId="2036565245" sldId="426"/>
            <ac:spMk id="2" creationId="{5312AEC0-55E9-8427-12E4-4B7F98C82BE7}"/>
          </ac:spMkLst>
        </pc:spChg>
        <pc:spChg chg="mod">
          <ac:chgData name="Berfin Dilan Tuysuz" userId="57b8f34c-9896-4b26-b12a-28a4bdbee2a7" providerId="ADAL" clId="{7E60C0AB-F7D5-4A6E-9F44-AC094E13D9BA}" dt="2023-07-31T12:02:23.643" v="439" actId="20577"/>
          <ac:spMkLst>
            <pc:docMk/>
            <pc:sldMk cId="2036565245" sldId="426"/>
            <ac:spMk id="4" creationId="{7EB7722E-1F51-1171-9070-B55B236873CD}"/>
          </ac:spMkLst>
        </pc:spChg>
        <pc:spChg chg="mod">
          <ac:chgData name="Berfin Dilan Tuysuz" userId="57b8f34c-9896-4b26-b12a-28a4bdbee2a7" providerId="ADAL" clId="{7E60C0AB-F7D5-4A6E-9F44-AC094E13D9BA}" dt="2023-07-27T07:52:51.411" v="42"/>
          <ac:spMkLst>
            <pc:docMk/>
            <pc:sldMk cId="2036565245" sldId="426"/>
            <ac:spMk id="6" creationId="{D10871CF-6AD8-C473-BBEF-E95B2336B2BE}"/>
          </ac:spMkLst>
        </pc:spChg>
        <pc:spChg chg="del">
          <ac:chgData name="Berfin Dilan Tuysuz" userId="57b8f34c-9896-4b26-b12a-28a4bdbee2a7" providerId="ADAL" clId="{7E60C0AB-F7D5-4A6E-9F44-AC094E13D9BA}" dt="2023-07-27T07:52:35.313" v="40" actId="478"/>
          <ac:spMkLst>
            <pc:docMk/>
            <pc:sldMk cId="2036565245" sldId="426"/>
            <ac:spMk id="8" creationId="{178A2C40-C506-8C26-4593-6B434581D38B}"/>
          </ac:spMkLst>
        </pc:spChg>
        <pc:spChg chg="mod">
          <ac:chgData name="Berfin Dilan Tuysuz" userId="57b8f34c-9896-4b26-b12a-28a4bdbee2a7" providerId="ADAL" clId="{7E60C0AB-F7D5-4A6E-9F44-AC094E13D9BA}" dt="2023-07-27T07:52:03.291" v="37"/>
          <ac:spMkLst>
            <pc:docMk/>
            <pc:sldMk cId="2036565245" sldId="426"/>
            <ac:spMk id="9" creationId="{4C5F1F57-2650-CB91-47EC-89C34C9B68D5}"/>
          </ac:spMkLst>
        </pc:spChg>
        <pc:graphicFrameChg chg="add mod ord modGraphic">
          <ac:chgData name="Berfin Dilan Tuysuz" userId="57b8f34c-9896-4b26-b12a-28a4bdbee2a7" providerId="ADAL" clId="{7E60C0AB-F7D5-4A6E-9F44-AC094E13D9BA}" dt="2023-08-01T11:32:16.434" v="557" actId="14100"/>
          <ac:graphicFrameMkLst>
            <pc:docMk/>
            <pc:sldMk cId="2036565245" sldId="426"/>
            <ac:graphicFrameMk id="5" creationId="{D78A3D37-0BD1-C043-684F-D951EA26E218}"/>
          </ac:graphicFrameMkLst>
        </pc:graphicFrameChg>
        <pc:picChg chg="del">
          <ac:chgData name="Berfin Dilan Tuysuz" userId="57b8f34c-9896-4b26-b12a-28a4bdbee2a7" providerId="ADAL" clId="{7E60C0AB-F7D5-4A6E-9F44-AC094E13D9BA}" dt="2023-07-27T07:56:07.420" v="43" actId="478"/>
          <ac:picMkLst>
            <pc:docMk/>
            <pc:sldMk cId="2036565245" sldId="426"/>
            <ac:picMk id="2050" creationId="{3F332E65-0034-5D2B-CE77-FA65020B8803}"/>
          </ac:picMkLst>
        </pc:picChg>
        <pc:picChg chg="add mod">
          <ac:chgData name="Berfin Dilan Tuysuz" userId="57b8f34c-9896-4b26-b12a-28a4bdbee2a7" providerId="ADAL" clId="{7E60C0AB-F7D5-4A6E-9F44-AC094E13D9BA}" dt="2023-08-01T11:32:13.322" v="556" actId="688"/>
          <ac:picMkLst>
            <pc:docMk/>
            <pc:sldMk cId="2036565245" sldId="426"/>
            <ac:picMk id="3074" creationId="{A8D62CBC-BE01-9A71-1C3F-8C41A9C50946}"/>
          </ac:picMkLst>
        </pc:picChg>
      </pc:sldChg>
      <pc:sldChg chg="addSp delSp modSp mod modTransition">
        <pc:chgData name="Berfin Dilan Tuysuz" userId="57b8f34c-9896-4b26-b12a-28a4bdbee2a7" providerId="ADAL" clId="{7E60C0AB-F7D5-4A6E-9F44-AC094E13D9BA}" dt="2023-08-01T14:55:50.288" v="724" actId="1076"/>
        <pc:sldMkLst>
          <pc:docMk/>
          <pc:sldMk cId="3897006505" sldId="427"/>
        </pc:sldMkLst>
        <pc:spChg chg="del mod">
          <ac:chgData name="Berfin Dilan Tuysuz" userId="57b8f34c-9896-4b26-b12a-28a4bdbee2a7" providerId="ADAL" clId="{7E60C0AB-F7D5-4A6E-9F44-AC094E13D9BA}" dt="2023-07-27T07:57:29.004" v="57" actId="478"/>
          <ac:spMkLst>
            <pc:docMk/>
            <pc:sldMk cId="3897006505" sldId="427"/>
            <ac:spMk id="2" creationId="{82559A34-F6CC-8B1D-674E-D7C54E5DFF7D}"/>
          </ac:spMkLst>
        </pc:spChg>
        <pc:spChg chg="mod">
          <ac:chgData name="Berfin Dilan Tuysuz" userId="57b8f34c-9896-4b26-b12a-28a4bdbee2a7" providerId="ADAL" clId="{7E60C0AB-F7D5-4A6E-9F44-AC094E13D9BA}" dt="2023-07-27T07:56:51.401" v="50" actId="1076"/>
          <ac:spMkLst>
            <pc:docMk/>
            <pc:sldMk cId="3897006505" sldId="427"/>
            <ac:spMk id="4" creationId="{6BADFE63-5EAB-2355-069D-7D230B2AA08E}"/>
          </ac:spMkLst>
        </pc:spChg>
        <pc:spChg chg="del">
          <ac:chgData name="Berfin Dilan Tuysuz" userId="57b8f34c-9896-4b26-b12a-28a4bdbee2a7" providerId="ADAL" clId="{7E60C0AB-F7D5-4A6E-9F44-AC094E13D9BA}" dt="2023-07-27T07:56:45.462" v="48" actId="478"/>
          <ac:spMkLst>
            <pc:docMk/>
            <pc:sldMk cId="3897006505" sldId="427"/>
            <ac:spMk id="6" creationId="{C12F1DB8-0738-098A-EF64-1F278B88C9F7}"/>
          </ac:spMkLst>
        </pc:spChg>
        <pc:spChg chg="mod">
          <ac:chgData name="Berfin Dilan Tuysuz" userId="57b8f34c-9896-4b26-b12a-28a4bdbee2a7" providerId="ADAL" clId="{7E60C0AB-F7D5-4A6E-9F44-AC094E13D9BA}" dt="2023-07-27T07:56:24.606" v="47"/>
          <ac:spMkLst>
            <pc:docMk/>
            <pc:sldMk cId="3897006505" sldId="427"/>
            <ac:spMk id="7" creationId="{582A3C72-13B3-73F3-87C2-B69F64F99E68}"/>
          </ac:spMkLst>
        </pc:spChg>
        <pc:picChg chg="del">
          <ac:chgData name="Berfin Dilan Tuysuz" userId="57b8f34c-9896-4b26-b12a-28a4bdbee2a7" providerId="ADAL" clId="{7E60C0AB-F7D5-4A6E-9F44-AC094E13D9BA}" dt="2023-07-27T07:57:11.498" v="51" actId="478"/>
          <ac:picMkLst>
            <pc:docMk/>
            <pc:sldMk cId="3897006505" sldId="427"/>
            <ac:picMk id="3074" creationId="{FA775102-3A40-F3F2-45D5-59BC3E2181CE}"/>
          </ac:picMkLst>
        </pc:picChg>
        <pc:picChg chg="add mod">
          <ac:chgData name="Berfin Dilan Tuysuz" userId="57b8f34c-9896-4b26-b12a-28a4bdbee2a7" providerId="ADAL" clId="{7E60C0AB-F7D5-4A6E-9F44-AC094E13D9BA}" dt="2023-08-01T14:55:50.288" v="724" actId="1076"/>
          <ac:picMkLst>
            <pc:docMk/>
            <pc:sldMk cId="3897006505" sldId="427"/>
            <ac:picMk id="4098" creationId="{636BC7B1-8307-78A2-D6E5-2DD3103DBD8D}"/>
          </ac:picMkLst>
        </pc:picChg>
      </pc:sldChg>
      <pc:sldChg chg="addSp delSp modSp mod">
        <pc:chgData name="Berfin Dilan Tuysuz" userId="57b8f34c-9896-4b26-b12a-28a4bdbee2a7" providerId="ADAL" clId="{7E60C0AB-F7D5-4A6E-9F44-AC094E13D9BA}" dt="2023-08-01T12:34:52.137" v="587" actId="1076"/>
        <pc:sldMkLst>
          <pc:docMk/>
          <pc:sldMk cId="1714291484" sldId="428"/>
        </pc:sldMkLst>
        <pc:spChg chg="del mod">
          <ac:chgData name="Berfin Dilan Tuysuz" userId="57b8f34c-9896-4b26-b12a-28a4bdbee2a7" providerId="ADAL" clId="{7E60C0AB-F7D5-4A6E-9F44-AC094E13D9BA}" dt="2023-07-31T07:17:05.242" v="97"/>
          <ac:spMkLst>
            <pc:docMk/>
            <pc:sldMk cId="1714291484" sldId="428"/>
            <ac:spMk id="4" creationId="{4D346B9A-7D6F-BC91-DD98-CB08D9199123}"/>
          </ac:spMkLst>
        </pc:spChg>
        <pc:spChg chg="mod">
          <ac:chgData name="Berfin Dilan Tuysuz" userId="57b8f34c-9896-4b26-b12a-28a4bdbee2a7" providerId="ADAL" clId="{7E60C0AB-F7D5-4A6E-9F44-AC094E13D9BA}" dt="2023-07-31T12:03:23.680" v="443" actId="20577"/>
          <ac:spMkLst>
            <pc:docMk/>
            <pc:sldMk cId="1714291484" sldId="428"/>
            <ac:spMk id="5" creationId="{C1BB421F-DDDC-9655-BA6F-F7173459E7D7}"/>
          </ac:spMkLst>
        </pc:spChg>
        <pc:spChg chg="add del">
          <ac:chgData name="Berfin Dilan Tuysuz" userId="57b8f34c-9896-4b26-b12a-28a4bdbee2a7" providerId="ADAL" clId="{7E60C0AB-F7D5-4A6E-9F44-AC094E13D9BA}" dt="2023-07-31T07:17:44.753" v="111" actId="22"/>
          <ac:spMkLst>
            <pc:docMk/>
            <pc:sldMk cId="1714291484" sldId="428"/>
            <ac:spMk id="6" creationId="{C6769A5D-BD60-4E97-5A3D-F62060160AD0}"/>
          </ac:spMkLst>
        </pc:spChg>
        <pc:spChg chg="add mod">
          <ac:chgData name="Berfin Dilan Tuysuz" userId="57b8f34c-9896-4b26-b12a-28a4bdbee2a7" providerId="ADAL" clId="{7E60C0AB-F7D5-4A6E-9F44-AC094E13D9BA}" dt="2023-07-31T07:17:57.894" v="117" actId="20577"/>
          <ac:spMkLst>
            <pc:docMk/>
            <pc:sldMk cId="1714291484" sldId="428"/>
            <ac:spMk id="8" creationId="{0F588DFC-6640-7C5D-8035-E3C67B158FC8}"/>
          </ac:spMkLst>
        </pc:spChg>
        <pc:graphicFrameChg chg="add mod modGraphic">
          <ac:chgData name="Berfin Dilan Tuysuz" userId="57b8f34c-9896-4b26-b12a-28a4bdbee2a7" providerId="ADAL" clId="{7E60C0AB-F7D5-4A6E-9F44-AC094E13D9BA}" dt="2023-08-01T12:34:52.137" v="587" actId="1076"/>
          <ac:graphicFrameMkLst>
            <pc:docMk/>
            <pc:sldMk cId="1714291484" sldId="428"/>
            <ac:graphicFrameMk id="2" creationId="{1A5EED41-8895-F317-C63E-7C16D5EF82FD}"/>
          </ac:graphicFrameMkLst>
        </pc:graphicFrameChg>
        <pc:picChg chg="add del mod">
          <ac:chgData name="Berfin Dilan Tuysuz" userId="57b8f34c-9896-4b26-b12a-28a4bdbee2a7" providerId="ADAL" clId="{7E60C0AB-F7D5-4A6E-9F44-AC094E13D9BA}" dt="2023-07-31T07:18:54.096" v="120" actId="478"/>
          <ac:picMkLst>
            <pc:docMk/>
            <pc:sldMk cId="1714291484" sldId="428"/>
            <ac:picMk id="1026" creationId="{753C5765-597E-28D8-CBFC-94F8B5DD7FE8}"/>
          </ac:picMkLst>
        </pc:picChg>
        <pc:picChg chg="add mod">
          <ac:chgData name="Berfin Dilan Tuysuz" userId="57b8f34c-9896-4b26-b12a-28a4bdbee2a7" providerId="ADAL" clId="{7E60C0AB-F7D5-4A6E-9F44-AC094E13D9BA}" dt="2023-08-01T12:34:47.844" v="586" actId="1440"/>
          <ac:picMkLst>
            <pc:docMk/>
            <pc:sldMk cId="1714291484" sldId="428"/>
            <ac:picMk id="1028" creationId="{B600D7FC-6A49-9B3E-E995-7BF8FE8022D8}"/>
          </ac:picMkLst>
        </pc:picChg>
        <pc:picChg chg="del">
          <ac:chgData name="Berfin Dilan Tuysuz" userId="57b8f34c-9896-4b26-b12a-28a4bdbee2a7" providerId="ADAL" clId="{7E60C0AB-F7D5-4A6E-9F44-AC094E13D9BA}" dt="2023-07-31T07:17:30.682" v="109" actId="478"/>
          <ac:picMkLst>
            <pc:docMk/>
            <pc:sldMk cId="1714291484" sldId="428"/>
            <ac:picMk id="5122" creationId="{E303271E-0623-FDE2-AEEB-256050EC1830}"/>
          </ac:picMkLst>
        </pc:picChg>
      </pc:sldChg>
      <pc:sldChg chg="addSp delSp modSp mod">
        <pc:chgData name="Berfin Dilan Tuysuz" userId="57b8f34c-9896-4b26-b12a-28a4bdbee2a7" providerId="ADAL" clId="{7E60C0AB-F7D5-4A6E-9F44-AC094E13D9BA}" dt="2023-08-01T12:36:03.299" v="588" actId="14861"/>
        <pc:sldMkLst>
          <pc:docMk/>
          <pc:sldMk cId="3689385969" sldId="429"/>
        </pc:sldMkLst>
        <pc:spChg chg="add mod">
          <ac:chgData name="Berfin Dilan Tuysuz" userId="57b8f34c-9896-4b26-b12a-28a4bdbee2a7" providerId="ADAL" clId="{7E60C0AB-F7D5-4A6E-9F44-AC094E13D9BA}" dt="2023-07-31T12:03:33.645" v="445" actId="20577"/>
          <ac:spMkLst>
            <pc:docMk/>
            <pc:sldMk cId="3689385969" sldId="429"/>
            <ac:spMk id="2" creationId="{E1C1380D-F061-9E58-F0AF-8F531926BED3}"/>
          </ac:spMkLst>
        </pc:spChg>
        <pc:spChg chg="del mod">
          <ac:chgData name="Berfin Dilan Tuysuz" userId="57b8f34c-9896-4b26-b12a-28a4bdbee2a7" providerId="ADAL" clId="{7E60C0AB-F7D5-4A6E-9F44-AC094E13D9BA}" dt="2023-07-31T07:23:59.542" v="136"/>
          <ac:spMkLst>
            <pc:docMk/>
            <pc:sldMk cId="3689385969" sldId="429"/>
            <ac:spMk id="4" creationId="{4774241A-D02D-7CE8-86EA-28402272CA62}"/>
          </ac:spMkLst>
        </pc:spChg>
        <pc:spChg chg="mod">
          <ac:chgData name="Berfin Dilan Tuysuz" userId="57b8f34c-9896-4b26-b12a-28a4bdbee2a7" providerId="ADAL" clId="{7E60C0AB-F7D5-4A6E-9F44-AC094E13D9BA}" dt="2023-07-31T07:24:12.104" v="140" actId="14100"/>
          <ac:spMkLst>
            <pc:docMk/>
            <pc:sldMk cId="3689385969" sldId="429"/>
            <ac:spMk id="6" creationId="{37B466D9-7B9A-0148-C7A9-690B7761C947}"/>
          </ac:spMkLst>
        </pc:spChg>
        <pc:spChg chg="del mod">
          <ac:chgData name="Berfin Dilan Tuysuz" userId="57b8f34c-9896-4b26-b12a-28a4bdbee2a7" providerId="ADAL" clId="{7E60C0AB-F7D5-4A6E-9F44-AC094E13D9BA}" dt="2023-07-31T07:23:28.861" v="128" actId="478"/>
          <ac:spMkLst>
            <pc:docMk/>
            <pc:sldMk cId="3689385969" sldId="429"/>
            <ac:spMk id="7" creationId="{8B313372-86BB-C2BD-CA7B-E082CBDE91B0}"/>
          </ac:spMkLst>
        </pc:spChg>
        <pc:spChg chg="add mod">
          <ac:chgData name="Berfin Dilan Tuysuz" userId="57b8f34c-9896-4b26-b12a-28a4bdbee2a7" providerId="ADAL" clId="{7E60C0AB-F7D5-4A6E-9F44-AC094E13D9BA}" dt="2023-07-31T12:03:48.686" v="449" actId="20577"/>
          <ac:spMkLst>
            <pc:docMk/>
            <pc:sldMk cId="3689385969" sldId="429"/>
            <ac:spMk id="8" creationId="{ED808389-3E53-FD37-E152-EB9846E5FC83}"/>
          </ac:spMkLst>
        </pc:spChg>
        <pc:picChg chg="add mod">
          <ac:chgData name="Berfin Dilan Tuysuz" userId="57b8f34c-9896-4b26-b12a-28a4bdbee2a7" providerId="ADAL" clId="{7E60C0AB-F7D5-4A6E-9F44-AC094E13D9BA}" dt="2023-08-01T12:36:03.299" v="588" actId="14861"/>
          <ac:picMkLst>
            <pc:docMk/>
            <pc:sldMk cId="3689385969" sldId="429"/>
            <ac:picMk id="2050" creationId="{FC0FA235-25F3-7D6B-8A71-5F7A5AEA5DA7}"/>
          </ac:picMkLst>
        </pc:picChg>
        <pc:picChg chg="del">
          <ac:chgData name="Berfin Dilan Tuysuz" userId="57b8f34c-9896-4b26-b12a-28a4bdbee2a7" providerId="ADAL" clId="{7E60C0AB-F7D5-4A6E-9F44-AC094E13D9BA}" dt="2023-07-31T07:24:01.093" v="137" actId="478"/>
          <ac:picMkLst>
            <pc:docMk/>
            <pc:sldMk cId="3689385969" sldId="429"/>
            <ac:picMk id="4098" creationId="{3EDDA9A9-5A02-EC6E-19E3-2F06C2C5778D}"/>
          </ac:picMkLst>
        </pc:picChg>
      </pc:sldChg>
      <pc:sldChg chg="addSp delSp modSp mod">
        <pc:chgData name="Berfin Dilan Tuysuz" userId="57b8f34c-9896-4b26-b12a-28a4bdbee2a7" providerId="ADAL" clId="{7E60C0AB-F7D5-4A6E-9F44-AC094E13D9BA}" dt="2023-08-01T12:41:57.694" v="617" actId="207"/>
        <pc:sldMkLst>
          <pc:docMk/>
          <pc:sldMk cId="3243970135" sldId="430"/>
        </pc:sldMkLst>
        <pc:spChg chg="add mod ord">
          <ac:chgData name="Berfin Dilan Tuysuz" userId="57b8f34c-9896-4b26-b12a-28a4bdbee2a7" providerId="ADAL" clId="{7E60C0AB-F7D5-4A6E-9F44-AC094E13D9BA}" dt="2023-08-01T12:41:57.694" v="617" actId="207"/>
          <ac:spMkLst>
            <pc:docMk/>
            <pc:sldMk cId="3243970135" sldId="430"/>
            <ac:spMk id="2" creationId="{B815FF53-34E9-C5AB-2A93-CEEDDB047F9E}"/>
          </ac:spMkLst>
        </pc:spChg>
        <pc:spChg chg="mod ord">
          <ac:chgData name="Berfin Dilan Tuysuz" userId="57b8f34c-9896-4b26-b12a-28a4bdbee2a7" providerId="ADAL" clId="{7E60C0AB-F7D5-4A6E-9F44-AC094E13D9BA}" dt="2023-08-01T12:36:57.437" v="595" actId="1076"/>
          <ac:spMkLst>
            <pc:docMk/>
            <pc:sldMk cId="3243970135" sldId="430"/>
            <ac:spMk id="4" creationId="{DF6AC03C-E74C-8E6E-D170-6C9CC2EF326C}"/>
          </ac:spMkLst>
        </pc:spChg>
        <pc:spChg chg="mod">
          <ac:chgData name="Berfin Dilan Tuysuz" userId="57b8f34c-9896-4b26-b12a-28a4bdbee2a7" providerId="ADAL" clId="{7E60C0AB-F7D5-4A6E-9F44-AC094E13D9BA}" dt="2023-07-31T07:51:27.557" v="165" actId="120"/>
          <ac:spMkLst>
            <pc:docMk/>
            <pc:sldMk cId="3243970135" sldId="430"/>
            <ac:spMk id="6" creationId="{5E2D4E7D-AA06-D4A6-73AD-652DFE655D96}"/>
          </ac:spMkLst>
        </pc:spChg>
        <pc:spChg chg="del">
          <ac:chgData name="Berfin Dilan Tuysuz" userId="57b8f34c-9896-4b26-b12a-28a4bdbee2a7" providerId="ADAL" clId="{7E60C0AB-F7D5-4A6E-9F44-AC094E13D9BA}" dt="2023-07-31T07:50:52.065" v="155" actId="478"/>
          <ac:spMkLst>
            <pc:docMk/>
            <pc:sldMk cId="3243970135" sldId="430"/>
            <ac:spMk id="7" creationId="{486C645A-00EB-61E1-4566-80240E1F17C1}"/>
          </ac:spMkLst>
        </pc:spChg>
        <pc:spChg chg="add mod">
          <ac:chgData name="Berfin Dilan Tuysuz" userId="57b8f34c-9896-4b26-b12a-28a4bdbee2a7" providerId="ADAL" clId="{7E60C0AB-F7D5-4A6E-9F44-AC094E13D9BA}" dt="2023-07-31T07:51:05.362" v="160"/>
          <ac:spMkLst>
            <pc:docMk/>
            <pc:sldMk cId="3243970135" sldId="430"/>
            <ac:spMk id="8" creationId="{1B5B7956-E751-921C-FACC-8583D7938307}"/>
          </ac:spMkLst>
        </pc:spChg>
        <pc:picChg chg="add del mod">
          <ac:chgData name="Berfin Dilan Tuysuz" userId="57b8f34c-9896-4b26-b12a-28a4bdbee2a7" providerId="ADAL" clId="{7E60C0AB-F7D5-4A6E-9F44-AC094E13D9BA}" dt="2023-07-31T07:51:00.652" v="159" actId="478"/>
          <ac:picMkLst>
            <pc:docMk/>
            <pc:sldMk cId="3243970135" sldId="430"/>
            <ac:picMk id="5" creationId="{45B39949-E39D-7626-954F-2956AB654ABE}"/>
          </ac:picMkLst>
        </pc:picChg>
        <pc:picChg chg="del">
          <ac:chgData name="Berfin Dilan Tuysuz" userId="57b8f34c-9896-4b26-b12a-28a4bdbee2a7" providerId="ADAL" clId="{7E60C0AB-F7D5-4A6E-9F44-AC094E13D9BA}" dt="2023-07-31T07:51:29.791" v="166" actId="478"/>
          <ac:picMkLst>
            <pc:docMk/>
            <pc:sldMk cId="3243970135" sldId="430"/>
            <ac:picMk id="9" creationId="{650957EC-0711-F4D6-E26F-0F24CDFC1BB3}"/>
          </ac:picMkLst>
        </pc:picChg>
        <pc:picChg chg="add mod">
          <ac:chgData name="Berfin Dilan Tuysuz" userId="57b8f34c-9896-4b26-b12a-28a4bdbee2a7" providerId="ADAL" clId="{7E60C0AB-F7D5-4A6E-9F44-AC094E13D9BA}" dt="2023-08-01T12:38:28.825" v="616" actId="14100"/>
          <ac:picMkLst>
            <pc:docMk/>
            <pc:sldMk cId="3243970135" sldId="430"/>
            <ac:picMk id="3074" creationId="{8C03DDAD-0521-342B-7710-FCD9143639A9}"/>
          </ac:picMkLst>
        </pc:picChg>
      </pc:sldChg>
      <pc:sldChg chg="addSp delSp modSp mod">
        <pc:chgData name="Berfin Dilan Tuysuz" userId="57b8f34c-9896-4b26-b12a-28a4bdbee2a7" providerId="ADAL" clId="{7E60C0AB-F7D5-4A6E-9F44-AC094E13D9BA}" dt="2023-08-01T12:45:09.941" v="636" actId="1440"/>
        <pc:sldMkLst>
          <pc:docMk/>
          <pc:sldMk cId="3833913790" sldId="431"/>
        </pc:sldMkLst>
        <pc:spChg chg="mod">
          <ac:chgData name="Berfin Dilan Tuysuz" userId="57b8f34c-9896-4b26-b12a-28a4bdbee2a7" providerId="ADAL" clId="{7E60C0AB-F7D5-4A6E-9F44-AC094E13D9BA}" dt="2023-07-31T07:53:27.282" v="187" actId="2716"/>
          <ac:spMkLst>
            <pc:docMk/>
            <pc:sldMk cId="3833913790" sldId="431"/>
            <ac:spMk id="2" creationId="{20109514-AE55-BC9B-E025-AEB0C01EF370}"/>
          </ac:spMkLst>
        </pc:spChg>
        <pc:spChg chg="add mod">
          <ac:chgData name="Berfin Dilan Tuysuz" userId="57b8f34c-9896-4b26-b12a-28a4bdbee2a7" providerId="ADAL" clId="{7E60C0AB-F7D5-4A6E-9F44-AC094E13D9BA}" dt="2023-07-31T08:05:12.673" v="194" actId="1076"/>
          <ac:spMkLst>
            <pc:docMk/>
            <pc:sldMk cId="3833913790" sldId="431"/>
            <ac:spMk id="4" creationId="{2B39E4F6-083A-1E72-FD1F-9BC7A1C21C24}"/>
          </ac:spMkLst>
        </pc:spChg>
        <pc:spChg chg="del">
          <ac:chgData name="Berfin Dilan Tuysuz" userId="57b8f34c-9896-4b26-b12a-28a4bdbee2a7" providerId="ADAL" clId="{7E60C0AB-F7D5-4A6E-9F44-AC094E13D9BA}" dt="2023-07-31T07:53:52.211" v="193" actId="478"/>
          <ac:spMkLst>
            <pc:docMk/>
            <pc:sldMk cId="3833913790" sldId="431"/>
            <ac:spMk id="6" creationId="{6BE60502-93A1-E617-01C3-B63F3FBBAD85}"/>
          </ac:spMkLst>
        </pc:spChg>
        <pc:spChg chg="del">
          <ac:chgData name="Berfin Dilan Tuysuz" userId="57b8f34c-9896-4b26-b12a-28a4bdbee2a7" providerId="ADAL" clId="{7E60C0AB-F7D5-4A6E-9F44-AC094E13D9BA}" dt="2023-07-31T07:52:29.785" v="175" actId="478"/>
          <ac:spMkLst>
            <pc:docMk/>
            <pc:sldMk cId="3833913790" sldId="431"/>
            <ac:spMk id="7" creationId="{1F893920-5011-6FCC-B773-37CF187C4F6E}"/>
          </ac:spMkLst>
        </pc:spChg>
        <pc:spChg chg="add mod">
          <ac:chgData name="Berfin Dilan Tuysuz" userId="57b8f34c-9896-4b26-b12a-28a4bdbee2a7" providerId="ADAL" clId="{7E60C0AB-F7D5-4A6E-9F44-AC094E13D9BA}" dt="2023-07-31T08:05:31.859" v="197" actId="1076"/>
          <ac:spMkLst>
            <pc:docMk/>
            <pc:sldMk cId="3833913790" sldId="431"/>
            <ac:spMk id="8" creationId="{51B23B3F-57DC-9F20-6BBE-C35CE49180A5}"/>
          </ac:spMkLst>
        </pc:spChg>
        <pc:spChg chg="add mod">
          <ac:chgData name="Berfin Dilan Tuysuz" userId="57b8f34c-9896-4b26-b12a-28a4bdbee2a7" providerId="ADAL" clId="{7E60C0AB-F7D5-4A6E-9F44-AC094E13D9BA}" dt="2023-07-31T08:05:56.024" v="201" actId="14100"/>
          <ac:spMkLst>
            <pc:docMk/>
            <pc:sldMk cId="3833913790" sldId="431"/>
            <ac:spMk id="11" creationId="{84BD8610-2404-689F-3348-283D48D74779}"/>
          </ac:spMkLst>
        </pc:spChg>
        <pc:graphicFrameChg chg="add del mod ord">
          <ac:chgData name="Berfin Dilan Tuysuz" userId="57b8f34c-9896-4b26-b12a-28a4bdbee2a7" providerId="ADAL" clId="{7E60C0AB-F7D5-4A6E-9F44-AC094E13D9BA}" dt="2023-08-01T12:44:55.537" v="632" actId="478"/>
          <ac:graphicFrameMkLst>
            <pc:docMk/>
            <pc:sldMk cId="3833913790" sldId="431"/>
            <ac:graphicFrameMk id="5" creationId="{18630277-A745-8E46-36E8-856CEE524542}"/>
          </ac:graphicFrameMkLst>
        </pc:graphicFrameChg>
        <pc:picChg chg="del">
          <ac:chgData name="Berfin Dilan Tuysuz" userId="57b8f34c-9896-4b26-b12a-28a4bdbee2a7" providerId="ADAL" clId="{7E60C0AB-F7D5-4A6E-9F44-AC094E13D9BA}" dt="2023-07-31T07:52:27.293" v="174" actId="478"/>
          <ac:picMkLst>
            <pc:docMk/>
            <pc:sldMk cId="3833913790" sldId="431"/>
            <ac:picMk id="9" creationId="{7CB60D32-EDA1-8E8F-1AD9-EF182E2B79BE}"/>
          </ac:picMkLst>
        </pc:picChg>
        <pc:picChg chg="add mod">
          <ac:chgData name="Berfin Dilan Tuysuz" userId="57b8f34c-9896-4b26-b12a-28a4bdbee2a7" providerId="ADAL" clId="{7E60C0AB-F7D5-4A6E-9F44-AC094E13D9BA}" dt="2023-08-01T12:45:09.941" v="636" actId="1440"/>
          <ac:picMkLst>
            <pc:docMk/>
            <pc:sldMk cId="3833913790" sldId="431"/>
            <ac:picMk id="4098" creationId="{45C17778-BE2E-6D63-4A4D-F604A1DDAF9E}"/>
          </ac:picMkLst>
        </pc:picChg>
      </pc:sldChg>
      <pc:sldChg chg="addSp delSp modSp mod">
        <pc:chgData name="Berfin Dilan Tuysuz" userId="57b8f34c-9896-4b26-b12a-28a4bdbee2a7" providerId="ADAL" clId="{7E60C0AB-F7D5-4A6E-9F44-AC094E13D9BA}" dt="2023-08-01T12:47:11.950" v="654" actId="14861"/>
        <pc:sldMkLst>
          <pc:docMk/>
          <pc:sldMk cId="574617932" sldId="432"/>
        </pc:sldMkLst>
        <pc:spChg chg="add mod">
          <ac:chgData name="Berfin Dilan Tuysuz" userId="57b8f34c-9896-4b26-b12a-28a4bdbee2a7" providerId="ADAL" clId="{7E60C0AB-F7D5-4A6E-9F44-AC094E13D9BA}" dt="2023-07-31T08:06:49.650" v="207"/>
          <ac:spMkLst>
            <pc:docMk/>
            <pc:sldMk cId="574617932" sldId="432"/>
            <ac:spMk id="2" creationId="{959AB18E-5990-5147-9FAE-331039C2E68C}"/>
          </ac:spMkLst>
        </pc:spChg>
        <pc:spChg chg="mod">
          <ac:chgData name="Berfin Dilan Tuysuz" userId="57b8f34c-9896-4b26-b12a-28a4bdbee2a7" providerId="ADAL" clId="{7E60C0AB-F7D5-4A6E-9F44-AC094E13D9BA}" dt="2023-07-31T08:07:15.324" v="211" actId="20577"/>
          <ac:spMkLst>
            <pc:docMk/>
            <pc:sldMk cId="574617932" sldId="432"/>
            <ac:spMk id="6" creationId="{5427722C-1A82-03EA-E949-64220C2F6D4E}"/>
          </ac:spMkLst>
        </pc:spChg>
        <pc:spChg chg="mod">
          <ac:chgData name="Berfin Dilan Tuysuz" userId="57b8f34c-9896-4b26-b12a-28a4bdbee2a7" providerId="ADAL" clId="{7E60C0AB-F7D5-4A6E-9F44-AC094E13D9BA}" dt="2023-07-31T08:06:48.578" v="206" actId="20577"/>
          <ac:spMkLst>
            <pc:docMk/>
            <pc:sldMk cId="574617932" sldId="432"/>
            <ac:spMk id="7" creationId="{09A4A371-A743-FD8A-6183-6992FDD8DEF6}"/>
          </ac:spMkLst>
        </pc:spChg>
        <pc:graphicFrameChg chg="add mod ord modGraphic">
          <ac:chgData name="Berfin Dilan Tuysuz" userId="57b8f34c-9896-4b26-b12a-28a4bdbee2a7" providerId="ADAL" clId="{7E60C0AB-F7D5-4A6E-9F44-AC094E13D9BA}" dt="2023-08-01T12:46:46.438" v="652" actId="14100"/>
          <ac:graphicFrameMkLst>
            <pc:docMk/>
            <pc:sldMk cId="574617932" sldId="432"/>
            <ac:graphicFrameMk id="5" creationId="{EE665049-E404-F2F1-514E-F0B3AC54AF41}"/>
          </ac:graphicFrameMkLst>
        </pc:graphicFrameChg>
        <pc:graphicFrameChg chg="add mod ord">
          <ac:chgData name="Berfin Dilan Tuysuz" userId="57b8f34c-9896-4b26-b12a-28a4bdbee2a7" providerId="ADAL" clId="{7E60C0AB-F7D5-4A6E-9F44-AC094E13D9BA}" dt="2023-08-01T12:46:41.600" v="651" actId="14100"/>
          <ac:graphicFrameMkLst>
            <pc:docMk/>
            <pc:sldMk cId="574617932" sldId="432"/>
            <ac:graphicFrameMk id="8" creationId="{33FFB776-7440-4DCC-DE9D-65BE30CB2284}"/>
          </ac:graphicFrameMkLst>
        </pc:graphicFrameChg>
        <pc:picChg chg="del">
          <ac:chgData name="Berfin Dilan Tuysuz" userId="57b8f34c-9896-4b26-b12a-28a4bdbee2a7" providerId="ADAL" clId="{7E60C0AB-F7D5-4A6E-9F44-AC094E13D9BA}" dt="2023-07-31T08:07:17.810" v="212" actId="478"/>
          <ac:picMkLst>
            <pc:docMk/>
            <pc:sldMk cId="574617932" sldId="432"/>
            <ac:picMk id="9" creationId="{5DF11925-0F93-978A-D467-20E28036A319}"/>
          </ac:picMkLst>
        </pc:picChg>
        <pc:picChg chg="add mod">
          <ac:chgData name="Berfin Dilan Tuysuz" userId="57b8f34c-9896-4b26-b12a-28a4bdbee2a7" providerId="ADAL" clId="{7E60C0AB-F7D5-4A6E-9F44-AC094E13D9BA}" dt="2023-08-01T12:47:11.950" v="654" actId="14861"/>
          <ac:picMkLst>
            <pc:docMk/>
            <pc:sldMk cId="574617932" sldId="432"/>
            <ac:picMk id="5122" creationId="{61D7CC64-E447-D550-C0AE-B11C734CC915}"/>
          </ac:picMkLst>
        </pc:picChg>
      </pc:sldChg>
      <pc:sldChg chg="addSp delSp modSp mod">
        <pc:chgData name="Berfin Dilan Tuysuz" userId="57b8f34c-9896-4b26-b12a-28a4bdbee2a7" providerId="ADAL" clId="{7E60C0AB-F7D5-4A6E-9F44-AC094E13D9BA}" dt="2023-08-01T12:49:09.329" v="664" actId="14100"/>
        <pc:sldMkLst>
          <pc:docMk/>
          <pc:sldMk cId="1954167849" sldId="433"/>
        </pc:sldMkLst>
        <pc:spChg chg="add mod ord">
          <ac:chgData name="Berfin Dilan Tuysuz" userId="57b8f34c-9896-4b26-b12a-28a4bdbee2a7" providerId="ADAL" clId="{7E60C0AB-F7D5-4A6E-9F44-AC094E13D9BA}" dt="2023-08-01T12:49:09.329" v="664" actId="14100"/>
          <ac:spMkLst>
            <pc:docMk/>
            <pc:sldMk cId="1954167849" sldId="433"/>
            <ac:spMk id="2" creationId="{17E3F009-E6E9-EC30-C151-1041BD393A1F}"/>
          </ac:spMkLst>
        </pc:spChg>
        <pc:spChg chg="mod">
          <ac:chgData name="Berfin Dilan Tuysuz" userId="57b8f34c-9896-4b26-b12a-28a4bdbee2a7" providerId="ADAL" clId="{7E60C0AB-F7D5-4A6E-9F44-AC094E13D9BA}" dt="2023-07-31T08:10:45.112" v="239" actId="1076"/>
          <ac:spMkLst>
            <pc:docMk/>
            <pc:sldMk cId="1954167849" sldId="433"/>
            <ac:spMk id="4" creationId="{20594CD9-0C72-8994-DB10-1888AF67CF79}"/>
          </ac:spMkLst>
        </pc:spChg>
        <pc:spChg chg="mod">
          <ac:chgData name="Berfin Dilan Tuysuz" userId="57b8f34c-9896-4b26-b12a-28a4bdbee2a7" providerId="ADAL" clId="{7E60C0AB-F7D5-4A6E-9F44-AC094E13D9BA}" dt="2023-07-31T08:12:02.649" v="249" actId="1076"/>
          <ac:spMkLst>
            <pc:docMk/>
            <pc:sldMk cId="1954167849" sldId="433"/>
            <ac:spMk id="5" creationId="{54581B54-557A-781F-DF1D-7A8614C3219E}"/>
          </ac:spMkLst>
        </pc:spChg>
        <pc:spChg chg="add mod">
          <ac:chgData name="Berfin Dilan Tuysuz" userId="57b8f34c-9896-4b26-b12a-28a4bdbee2a7" providerId="ADAL" clId="{7E60C0AB-F7D5-4A6E-9F44-AC094E13D9BA}" dt="2023-07-31T08:10:26.369" v="235" actId="255"/>
          <ac:spMkLst>
            <pc:docMk/>
            <pc:sldMk cId="1954167849" sldId="433"/>
            <ac:spMk id="6" creationId="{335A5F46-57F5-3AB1-425B-980262CF3117}"/>
          </ac:spMkLst>
        </pc:spChg>
        <pc:picChg chg="add mod">
          <ac:chgData name="Berfin Dilan Tuysuz" userId="57b8f34c-9896-4b26-b12a-28a4bdbee2a7" providerId="ADAL" clId="{7E60C0AB-F7D5-4A6E-9F44-AC094E13D9BA}" dt="2023-08-01T12:48:24.319" v="658" actId="1076"/>
          <ac:picMkLst>
            <pc:docMk/>
            <pc:sldMk cId="1954167849" sldId="433"/>
            <ac:picMk id="7" creationId="{26E91071-3E38-C18C-E1B3-71E277C77DF4}"/>
          </ac:picMkLst>
        </pc:picChg>
        <pc:picChg chg="del mod">
          <ac:chgData name="Berfin Dilan Tuysuz" userId="57b8f34c-9896-4b26-b12a-28a4bdbee2a7" providerId="ADAL" clId="{7E60C0AB-F7D5-4A6E-9F44-AC094E13D9BA}" dt="2023-07-31T08:10:47.070" v="241" actId="478"/>
          <ac:picMkLst>
            <pc:docMk/>
            <pc:sldMk cId="1954167849" sldId="433"/>
            <ac:picMk id="6146" creationId="{B60621F2-10A8-27F9-095C-0C2C861D25F9}"/>
          </ac:picMkLst>
        </pc:picChg>
      </pc:sldChg>
      <pc:sldChg chg="addSp delSp modSp mod">
        <pc:chgData name="Berfin Dilan Tuysuz" userId="57b8f34c-9896-4b26-b12a-28a4bdbee2a7" providerId="ADAL" clId="{7E60C0AB-F7D5-4A6E-9F44-AC094E13D9BA}" dt="2023-08-01T12:50:46.272" v="678" actId="14100"/>
        <pc:sldMkLst>
          <pc:docMk/>
          <pc:sldMk cId="3045469247" sldId="434"/>
        </pc:sldMkLst>
        <pc:spChg chg="add mod">
          <ac:chgData name="Berfin Dilan Tuysuz" userId="57b8f34c-9896-4b26-b12a-28a4bdbee2a7" providerId="ADAL" clId="{7E60C0AB-F7D5-4A6E-9F44-AC094E13D9BA}" dt="2023-07-31T08:12:15.087" v="251"/>
          <ac:spMkLst>
            <pc:docMk/>
            <pc:sldMk cId="3045469247" sldId="434"/>
            <ac:spMk id="2" creationId="{5B7B7AF6-A8F6-5D10-4272-0B809ED3416E}"/>
          </ac:spMkLst>
        </pc:spChg>
        <pc:spChg chg="mod">
          <ac:chgData name="Berfin Dilan Tuysuz" userId="57b8f34c-9896-4b26-b12a-28a4bdbee2a7" providerId="ADAL" clId="{7E60C0AB-F7D5-4A6E-9F44-AC094E13D9BA}" dt="2023-07-31T08:12:51.245" v="258" actId="20577"/>
          <ac:spMkLst>
            <pc:docMk/>
            <pc:sldMk cId="3045469247" sldId="434"/>
            <ac:spMk id="4" creationId="{6290BCAD-CB18-5D0A-2978-EB4F5E75CE9C}"/>
          </ac:spMkLst>
        </pc:spChg>
        <pc:spChg chg="del">
          <ac:chgData name="Berfin Dilan Tuysuz" userId="57b8f34c-9896-4b26-b12a-28a4bdbee2a7" providerId="ADAL" clId="{7E60C0AB-F7D5-4A6E-9F44-AC094E13D9BA}" dt="2023-07-31T08:12:14.085" v="250" actId="478"/>
          <ac:spMkLst>
            <pc:docMk/>
            <pc:sldMk cId="3045469247" sldId="434"/>
            <ac:spMk id="5" creationId="{3DAD7A82-4315-D96B-BE06-373FE4053088}"/>
          </ac:spMkLst>
        </pc:spChg>
        <pc:spChg chg="add mod ord">
          <ac:chgData name="Berfin Dilan Tuysuz" userId="57b8f34c-9896-4b26-b12a-28a4bdbee2a7" providerId="ADAL" clId="{7E60C0AB-F7D5-4A6E-9F44-AC094E13D9BA}" dt="2023-08-01T12:50:43.196" v="677" actId="14100"/>
          <ac:spMkLst>
            <pc:docMk/>
            <pc:sldMk cId="3045469247" sldId="434"/>
            <ac:spMk id="5" creationId="{62DB55D5-DCF6-FEE3-738A-85D158450C08}"/>
          </ac:spMkLst>
        </pc:spChg>
        <pc:picChg chg="add mod">
          <ac:chgData name="Berfin Dilan Tuysuz" userId="57b8f34c-9896-4b26-b12a-28a4bdbee2a7" providerId="ADAL" clId="{7E60C0AB-F7D5-4A6E-9F44-AC094E13D9BA}" dt="2023-08-01T12:50:46.272" v="678" actId="14100"/>
          <ac:picMkLst>
            <pc:docMk/>
            <pc:sldMk cId="3045469247" sldId="434"/>
            <ac:picMk id="6" creationId="{B5F96455-FFF9-58A0-EFE2-66C83F6D8479}"/>
          </ac:picMkLst>
        </pc:picChg>
        <pc:picChg chg="del">
          <ac:chgData name="Berfin Dilan Tuysuz" userId="57b8f34c-9896-4b26-b12a-28a4bdbee2a7" providerId="ADAL" clId="{7E60C0AB-F7D5-4A6E-9F44-AC094E13D9BA}" dt="2023-07-31T08:12:56.170" v="259" actId="478"/>
          <ac:picMkLst>
            <pc:docMk/>
            <pc:sldMk cId="3045469247" sldId="434"/>
            <ac:picMk id="7170" creationId="{EA2C8AC5-3AA4-ACE6-6B8C-B8C3D2F7DE28}"/>
          </ac:picMkLst>
        </pc:picChg>
      </pc:sldChg>
      <pc:sldChg chg="addSp delSp modSp mod">
        <pc:chgData name="Berfin Dilan Tuysuz" userId="57b8f34c-9896-4b26-b12a-28a4bdbee2a7" providerId="ADAL" clId="{7E60C0AB-F7D5-4A6E-9F44-AC094E13D9BA}" dt="2023-08-01T14:56:55.588" v="730" actId="14100"/>
        <pc:sldMkLst>
          <pc:docMk/>
          <pc:sldMk cId="1782768462" sldId="435"/>
        </pc:sldMkLst>
        <pc:spChg chg="add mod">
          <ac:chgData name="Berfin Dilan Tuysuz" userId="57b8f34c-9896-4b26-b12a-28a4bdbee2a7" providerId="ADAL" clId="{7E60C0AB-F7D5-4A6E-9F44-AC094E13D9BA}" dt="2023-08-01T14:56:49.368" v="729" actId="1076"/>
          <ac:spMkLst>
            <pc:docMk/>
            <pc:sldMk cId="1782768462" sldId="435"/>
            <ac:spMk id="2" creationId="{80078054-76B0-344C-D52B-84DE0A7418CB}"/>
          </ac:spMkLst>
        </pc:spChg>
        <pc:spChg chg="mod">
          <ac:chgData name="Berfin Dilan Tuysuz" userId="57b8f34c-9896-4b26-b12a-28a4bdbee2a7" providerId="ADAL" clId="{7E60C0AB-F7D5-4A6E-9F44-AC094E13D9BA}" dt="2023-08-01T12:52:01.450" v="690" actId="1076"/>
          <ac:spMkLst>
            <pc:docMk/>
            <pc:sldMk cId="1782768462" sldId="435"/>
            <ac:spMk id="4" creationId="{5BC8D2D7-EA9E-F1A9-DA84-BC3A26D2FA4A}"/>
          </ac:spMkLst>
        </pc:spChg>
        <pc:spChg chg="del">
          <ac:chgData name="Berfin Dilan Tuysuz" userId="57b8f34c-9896-4b26-b12a-28a4bdbee2a7" providerId="ADAL" clId="{7E60C0AB-F7D5-4A6E-9F44-AC094E13D9BA}" dt="2023-07-31T08:18:36.702" v="277" actId="478"/>
          <ac:spMkLst>
            <pc:docMk/>
            <pc:sldMk cId="1782768462" sldId="435"/>
            <ac:spMk id="5" creationId="{0D9AF548-8DD0-9CE5-B3B8-297F9A69AA17}"/>
          </ac:spMkLst>
        </pc:spChg>
        <pc:spChg chg="add del">
          <ac:chgData name="Berfin Dilan Tuysuz" userId="57b8f34c-9896-4b26-b12a-28a4bdbee2a7" providerId="ADAL" clId="{7E60C0AB-F7D5-4A6E-9F44-AC094E13D9BA}" dt="2023-08-01T12:51:25.366" v="682" actId="478"/>
          <ac:spMkLst>
            <pc:docMk/>
            <pc:sldMk cId="1782768462" sldId="435"/>
            <ac:spMk id="5" creationId="{BB663908-D03A-054D-B9FA-1D7D37C9D484}"/>
          </ac:spMkLst>
        </pc:spChg>
        <pc:spChg chg="add del mod ord">
          <ac:chgData name="Berfin Dilan Tuysuz" userId="57b8f34c-9896-4b26-b12a-28a4bdbee2a7" providerId="ADAL" clId="{7E60C0AB-F7D5-4A6E-9F44-AC094E13D9BA}" dt="2023-08-01T12:51:06.005" v="680" actId="478"/>
          <ac:spMkLst>
            <pc:docMk/>
            <pc:sldMk cId="1782768462" sldId="435"/>
            <ac:spMk id="7" creationId="{149991FB-49FA-2648-8747-16F04BF2307F}"/>
          </ac:spMkLst>
        </pc:spChg>
        <pc:spChg chg="add mod ord">
          <ac:chgData name="Berfin Dilan Tuysuz" userId="57b8f34c-9896-4b26-b12a-28a4bdbee2a7" providerId="ADAL" clId="{7E60C0AB-F7D5-4A6E-9F44-AC094E13D9BA}" dt="2023-08-01T14:56:55.588" v="730" actId="14100"/>
          <ac:spMkLst>
            <pc:docMk/>
            <pc:sldMk cId="1782768462" sldId="435"/>
            <ac:spMk id="8" creationId="{F7E8DEE1-3859-4DD0-8DF0-B0027F2903A4}"/>
          </ac:spMkLst>
        </pc:spChg>
        <pc:picChg chg="add mod">
          <ac:chgData name="Berfin Dilan Tuysuz" userId="57b8f34c-9896-4b26-b12a-28a4bdbee2a7" providerId="ADAL" clId="{7E60C0AB-F7D5-4A6E-9F44-AC094E13D9BA}" dt="2023-08-01T12:52:30.225" v="694" actId="1440"/>
          <ac:picMkLst>
            <pc:docMk/>
            <pc:sldMk cId="1782768462" sldId="435"/>
            <ac:picMk id="6" creationId="{E0E579ED-3D26-C573-8BD3-B1D2EA2B1A39}"/>
          </ac:picMkLst>
        </pc:picChg>
        <pc:picChg chg="del mod">
          <ac:chgData name="Berfin Dilan Tuysuz" userId="57b8f34c-9896-4b26-b12a-28a4bdbee2a7" providerId="ADAL" clId="{7E60C0AB-F7D5-4A6E-9F44-AC094E13D9BA}" dt="2023-07-31T08:18:50.522" v="282" actId="478"/>
          <ac:picMkLst>
            <pc:docMk/>
            <pc:sldMk cId="1782768462" sldId="435"/>
            <ac:picMk id="8194" creationId="{0DCACA82-625F-01BC-10CF-15695DB7C73D}"/>
          </ac:picMkLst>
        </pc:picChg>
      </pc:sldChg>
      <pc:sldChg chg="addSp delSp modSp mod">
        <pc:chgData name="Berfin Dilan Tuysuz" userId="57b8f34c-9896-4b26-b12a-28a4bdbee2a7" providerId="ADAL" clId="{7E60C0AB-F7D5-4A6E-9F44-AC094E13D9BA}" dt="2023-08-01T14:56:45.677" v="728" actId="1076"/>
        <pc:sldMkLst>
          <pc:docMk/>
          <pc:sldMk cId="3300891166" sldId="436"/>
        </pc:sldMkLst>
        <pc:spChg chg="add mod">
          <ac:chgData name="Berfin Dilan Tuysuz" userId="57b8f34c-9896-4b26-b12a-28a4bdbee2a7" providerId="ADAL" clId="{7E60C0AB-F7D5-4A6E-9F44-AC094E13D9BA}" dt="2023-08-01T14:56:45.677" v="728" actId="1076"/>
          <ac:spMkLst>
            <pc:docMk/>
            <pc:sldMk cId="3300891166" sldId="436"/>
            <ac:spMk id="2" creationId="{686C2839-1DDF-06F1-1535-E2E5CB1E889B}"/>
          </ac:spMkLst>
        </pc:spChg>
        <pc:spChg chg="mod">
          <ac:chgData name="Berfin Dilan Tuysuz" userId="57b8f34c-9896-4b26-b12a-28a4bdbee2a7" providerId="ADAL" clId="{7E60C0AB-F7D5-4A6E-9F44-AC094E13D9BA}" dt="2023-08-01T14:56:40.843" v="727" actId="1076"/>
          <ac:spMkLst>
            <pc:docMk/>
            <pc:sldMk cId="3300891166" sldId="436"/>
            <ac:spMk id="4" creationId="{DBEA3691-BAD3-1AAB-96BE-918F90DBBAF9}"/>
          </ac:spMkLst>
        </pc:spChg>
        <pc:spChg chg="mod">
          <ac:chgData name="Berfin Dilan Tuysuz" userId="57b8f34c-9896-4b26-b12a-28a4bdbee2a7" providerId="ADAL" clId="{7E60C0AB-F7D5-4A6E-9F44-AC094E13D9BA}" dt="2023-08-01T14:56:35.615" v="725" actId="1076"/>
          <ac:spMkLst>
            <pc:docMk/>
            <pc:sldMk cId="3300891166" sldId="436"/>
            <ac:spMk id="6" creationId="{6F7B97E3-4F4A-237C-9C02-416F4B706379}"/>
          </ac:spMkLst>
        </pc:spChg>
        <pc:spChg chg="del">
          <ac:chgData name="Berfin Dilan Tuysuz" userId="57b8f34c-9896-4b26-b12a-28a4bdbee2a7" providerId="ADAL" clId="{7E60C0AB-F7D5-4A6E-9F44-AC094E13D9BA}" dt="2023-07-31T08:21:12.239" v="353" actId="478"/>
          <ac:spMkLst>
            <pc:docMk/>
            <pc:sldMk cId="3300891166" sldId="436"/>
            <ac:spMk id="7" creationId="{56A250D3-B4CB-49A7-5653-FE90CEA7F58D}"/>
          </ac:spMkLst>
        </pc:spChg>
        <pc:picChg chg="add mod">
          <ac:chgData name="Berfin Dilan Tuysuz" userId="57b8f34c-9896-4b26-b12a-28a4bdbee2a7" providerId="ADAL" clId="{7E60C0AB-F7D5-4A6E-9F44-AC094E13D9BA}" dt="2023-08-01T12:52:53.925" v="696" actId="1076"/>
          <ac:picMkLst>
            <pc:docMk/>
            <pc:sldMk cId="3300891166" sldId="436"/>
            <ac:picMk id="5" creationId="{647317B6-34A2-5579-4140-10D6867F4515}"/>
          </ac:picMkLst>
        </pc:picChg>
        <pc:picChg chg="del">
          <ac:chgData name="Berfin Dilan Tuysuz" userId="57b8f34c-9896-4b26-b12a-28a4bdbee2a7" providerId="ADAL" clId="{7E60C0AB-F7D5-4A6E-9F44-AC094E13D9BA}" dt="2023-07-31T08:21:30.106" v="358" actId="478"/>
          <ac:picMkLst>
            <pc:docMk/>
            <pc:sldMk cId="3300891166" sldId="436"/>
            <ac:picMk id="9218" creationId="{2D151DB9-C2F3-AAC2-B5C4-339DA52AC55C}"/>
          </ac:picMkLst>
        </pc:picChg>
      </pc:sldChg>
      <pc:sldChg chg="addSp delSp modSp mod">
        <pc:chgData name="Berfin Dilan Tuysuz" userId="57b8f34c-9896-4b26-b12a-28a4bdbee2a7" providerId="ADAL" clId="{7E60C0AB-F7D5-4A6E-9F44-AC094E13D9BA}" dt="2023-07-31T08:27:34.292" v="395" actId="1440"/>
        <pc:sldMkLst>
          <pc:docMk/>
          <pc:sldMk cId="4132628716" sldId="437"/>
        </pc:sldMkLst>
        <pc:spChg chg="add mod">
          <ac:chgData name="Berfin Dilan Tuysuz" userId="57b8f34c-9896-4b26-b12a-28a4bdbee2a7" providerId="ADAL" clId="{7E60C0AB-F7D5-4A6E-9F44-AC094E13D9BA}" dt="2023-07-31T08:23:53.880" v="376"/>
          <ac:spMkLst>
            <pc:docMk/>
            <pc:sldMk cId="4132628716" sldId="437"/>
            <ac:spMk id="2" creationId="{79DB8BC1-84E1-A8A1-5920-92B2175A82A5}"/>
          </ac:spMkLst>
        </pc:spChg>
        <pc:spChg chg="mod">
          <ac:chgData name="Berfin Dilan Tuysuz" userId="57b8f34c-9896-4b26-b12a-28a4bdbee2a7" providerId="ADAL" clId="{7E60C0AB-F7D5-4A6E-9F44-AC094E13D9BA}" dt="2023-07-31T08:27:22.648" v="393" actId="1076"/>
          <ac:spMkLst>
            <pc:docMk/>
            <pc:sldMk cId="4132628716" sldId="437"/>
            <ac:spMk id="4" creationId="{C3818EC9-BC38-9E6E-83CE-6C82654DFD84}"/>
          </ac:spMkLst>
        </pc:spChg>
        <pc:spChg chg="del">
          <ac:chgData name="Berfin Dilan Tuysuz" userId="57b8f34c-9896-4b26-b12a-28a4bdbee2a7" providerId="ADAL" clId="{7E60C0AB-F7D5-4A6E-9F44-AC094E13D9BA}" dt="2023-07-31T08:23:50.549" v="374" actId="478"/>
          <ac:spMkLst>
            <pc:docMk/>
            <pc:sldMk cId="4132628716" sldId="437"/>
            <ac:spMk id="5" creationId="{C60ACE29-5405-7337-FD54-8E09985256DE}"/>
          </ac:spMkLst>
        </pc:spChg>
        <pc:picChg chg="del">
          <ac:chgData name="Berfin Dilan Tuysuz" userId="57b8f34c-9896-4b26-b12a-28a4bdbee2a7" providerId="ADAL" clId="{7E60C0AB-F7D5-4A6E-9F44-AC094E13D9BA}" dt="2023-07-31T08:23:52.590" v="375" actId="478"/>
          <ac:picMkLst>
            <pc:docMk/>
            <pc:sldMk cId="4132628716" sldId="437"/>
            <ac:picMk id="7" creationId="{98F34D31-8789-79F2-A6C7-0680F5B641F6}"/>
          </ac:picMkLst>
        </pc:picChg>
        <pc:picChg chg="add mod">
          <ac:chgData name="Berfin Dilan Tuysuz" userId="57b8f34c-9896-4b26-b12a-28a4bdbee2a7" providerId="ADAL" clId="{7E60C0AB-F7D5-4A6E-9F44-AC094E13D9BA}" dt="2023-07-31T08:27:34.292" v="395" actId="1440"/>
          <ac:picMkLst>
            <pc:docMk/>
            <pc:sldMk cId="4132628716" sldId="437"/>
            <ac:picMk id="10242" creationId="{9AE18791-4688-C86C-2148-A767CC988620}"/>
          </ac:picMkLst>
        </pc:picChg>
      </pc:sldChg>
      <pc:sldChg chg="del">
        <pc:chgData name="Berfin Dilan Tuysuz" userId="57b8f34c-9896-4b26-b12a-28a4bdbee2a7" providerId="ADAL" clId="{7E60C0AB-F7D5-4A6E-9F44-AC094E13D9BA}" dt="2023-07-31T09:22:44.222" v="426" actId="47"/>
        <pc:sldMkLst>
          <pc:docMk/>
          <pc:sldMk cId="1252308145" sldId="438"/>
        </pc:sldMkLst>
      </pc:sldChg>
      <pc:sldChg chg="del">
        <pc:chgData name="Berfin Dilan Tuysuz" userId="57b8f34c-9896-4b26-b12a-28a4bdbee2a7" providerId="ADAL" clId="{7E60C0AB-F7D5-4A6E-9F44-AC094E13D9BA}" dt="2023-07-31T09:22:44.978" v="427" actId="47"/>
        <pc:sldMkLst>
          <pc:docMk/>
          <pc:sldMk cId="1056284171" sldId="439"/>
        </pc:sldMkLst>
      </pc:sldChg>
      <pc:sldChg chg="modSp mod modTransition">
        <pc:chgData name="Berfin Dilan Tuysuz" userId="57b8f34c-9896-4b26-b12a-28a4bdbee2a7" providerId="ADAL" clId="{7E60C0AB-F7D5-4A6E-9F44-AC094E13D9BA}" dt="2023-08-01T11:26:15.958" v="497"/>
        <pc:sldMkLst>
          <pc:docMk/>
          <pc:sldMk cId="2057279810" sldId="489"/>
        </pc:sldMkLst>
        <pc:spChg chg="mod">
          <ac:chgData name="Berfin Dilan Tuysuz" userId="57b8f34c-9896-4b26-b12a-28a4bdbee2a7" providerId="ADAL" clId="{7E60C0AB-F7D5-4A6E-9F44-AC094E13D9BA}" dt="2023-07-31T07:11:34.657" v="81" actId="20577"/>
          <ac:spMkLst>
            <pc:docMk/>
            <pc:sldMk cId="2057279810" sldId="489"/>
            <ac:spMk id="2" creationId="{2190BB27-9BF8-5963-D10E-668D5F0BD0D4}"/>
          </ac:spMkLst>
        </pc:spChg>
      </pc:sldChg>
      <pc:sldChg chg="addSp delSp modSp add mod">
        <pc:chgData name="Berfin Dilan Tuysuz" userId="57b8f34c-9896-4b26-b12a-28a4bdbee2a7" providerId="ADAL" clId="{7E60C0AB-F7D5-4A6E-9F44-AC094E13D9BA}" dt="2023-08-01T12:58:58.914" v="718" actId="1076"/>
        <pc:sldMkLst>
          <pc:docMk/>
          <pc:sldMk cId="1629471343" sldId="490"/>
        </pc:sldMkLst>
        <pc:spChg chg="mod">
          <ac:chgData name="Berfin Dilan Tuysuz" userId="57b8f34c-9896-4b26-b12a-28a4bdbee2a7" providerId="ADAL" clId="{7E60C0AB-F7D5-4A6E-9F44-AC094E13D9BA}" dt="2023-08-01T12:58:43.254" v="713" actId="1076"/>
          <ac:spMkLst>
            <pc:docMk/>
            <pc:sldMk cId="1629471343" sldId="490"/>
            <ac:spMk id="4" creationId="{C3818EC9-BC38-9E6E-83CE-6C82654DFD84}"/>
          </ac:spMkLst>
        </pc:spChg>
        <pc:spChg chg="add mod ord">
          <ac:chgData name="Berfin Dilan Tuysuz" userId="57b8f34c-9896-4b26-b12a-28a4bdbee2a7" providerId="ADAL" clId="{7E60C0AB-F7D5-4A6E-9F44-AC094E13D9BA}" dt="2023-08-01T12:58:53.290" v="716" actId="14100"/>
          <ac:spMkLst>
            <pc:docMk/>
            <pc:sldMk cId="1629471343" sldId="490"/>
            <ac:spMk id="5" creationId="{D4D8AA04-78E7-C451-69F9-4BCC83C3A3AC}"/>
          </ac:spMkLst>
        </pc:spChg>
        <pc:picChg chg="del">
          <ac:chgData name="Berfin Dilan Tuysuz" userId="57b8f34c-9896-4b26-b12a-28a4bdbee2a7" providerId="ADAL" clId="{7E60C0AB-F7D5-4A6E-9F44-AC094E13D9BA}" dt="2023-07-31T09:06:06.159" v="402" actId="478"/>
          <ac:picMkLst>
            <pc:docMk/>
            <pc:sldMk cId="1629471343" sldId="490"/>
            <ac:picMk id="10242" creationId="{9AE18791-4688-C86C-2148-A767CC988620}"/>
          </ac:picMkLst>
        </pc:picChg>
        <pc:picChg chg="add mod">
          <ac:chgData name="Berfin Dilan Tuysuz" userId="57b8f34c-9896-4b26-b12a-28a4bdbee2a7" providerId="ADAL" clId="{7E60C0AB-F7D5-4A6E-9F44-AC094E13D9BA}" dt="2023-08-01T12:58:58.914" v="718" actId="1076"/>
          <ac:picMkLst>
            <pc:docMk/>
            <pc:sldMk cId="1629471343" sldId="490"/>
            <ac:picMk id="11266" creationId="{41967E24-FDB2-C8AC-95C3-F3358F3B751B}"/>
          </ac:picMkLst>
        </pc:picChg>
      </pc:sldChg>
      <pc:sldChg chg="addSp delSp modSp add mod">
        <pc:chgData name="Berfin Dilan Tuysuz" userId="57b8f34c-9896-4b26-b12a-28a4bdbee2a7" providerId="ADAL" clId="{7E60C0AB-F7D5-4A6E-9F44-AC094E13D9BA}" dt="2023-08-01T12:59:07.006" v="719" actId="14100"/>
        <pc:sldMkLst>
          <pc:docMk/>
          <pc:sldMk cId="1047313122" sldId="491"/>
        </pc:sldMkLst>
        <pc:spChg chg="mod">
          <ac:chgData name="Berfin Dilan Tuysuz" userId="57b8f34c-9896-4b26-b12a-28a4bdbee2a7" providerId="ADAL" clId="{7E60C0AB-F7D5-4A6E-9F44-AC094E13D9BA}" dt="2023-07-31T12:11:18.705" v="495" actId="14100"/>
          <ac:spMkLst>
            <pc:docMk/>
            <pc:sldMk cId="1047313122" sldId="491"/>
            <ac:spMk id="4" creationId="{C3818EC9-BC38-9E6E-83CE-6C82654DFD84}"/>
          </ac:spMkLst>
        </pc:spChg>
        <pc:picChg chg="add mod">
          <ac:chgData name="Berfin Dilan Tuysuz" userId="57b8f34c-9896-4b26-b12a-28a4bdbee2a7" providerId="ADAL" clId="{7E60C0AB-F7D5-4A6E-9F44-AC094E13D9BA}" dt="2023-08-01T12:59:07.006" v="719" actId="14100"/>
          <ac:picMkLst>
            <pc:docMk/>
            <pc:sldMk cId="1047313122" sldId="491"/>
            <ac:picMk id="1026" creationId="{9FBFFF40-DA0F-C3EC-430A-FF57B352CF64}"/>
          </ac:picMkLst>
        </pc:picChg>
        <pc:picChg chg="del">
          <ac:chgData name="Berfin Dilan Tuysuz" userId="57b8f34c-9896-4b26-b12a-28a4bdbee2a7" providerId="ADAL" clId="{7E60C0AB-F7D5-4A6E-9F44-AC094E13D9BA}" dt="2023-07-31T12:10:32.526" v="488" actId="478"/>
          <ac:picMkLst>
            <pc:docMk/>
            <pc:sldMk cId="1047313122" sldId="491"/>
            <ac:picMk id="11266" creationId="{41967E24-FDB2-C8AC-95C3-F3358F3B751B}"/>
          </ac:picMkLst>
        </pc:picChg>
      </pc:sldChg>
      <pc:sldChg chg="delSp modSp add del mod">
        <pc:chgData name="Berfin Dilan Tuysuz" userId="57b8f34c-9896-4b26-b12a-28a4bdbee2a7" providerId="ADAL" clId="{7E60C0AB-F7D5-4A6E-9F44-AC094E13D9BA}" dt="2023-07-31T09:22:42.173" v="424" actId="47"/>
        <pc:sldMkLst>
          <pc:docMk/>
          <pc:sldMk cId="2655456389" sldId="491"/>
        </pc:sldMkLst>
        <pc:spChg chg="del">
          <ac:chgData name="Berfin Dilan Tuysuz" userId="57b8f34c-9896-4b26-b12a-28a4bdbee2a7" providerId="ADAL" clId="{7E60C0AB-F7D5-4A6E-9F44-AC094E13D9BA}" dt="2023-07-31T09:22:40.109" v="423" actId="478"/>
          <ac:spMkLst>
            <pc:docMk/>
            <pc:sldMk cId="2655456389" sldId="491"/>
            <ac:spMk id="2" creationId="{79DB8BC1-84E1-A8A1-5920-92B2175A82A5}"/>
          </ac:spMkLst>
        </pc:spChg>
        <pc:spChg chg="del mod">
          <ac:chgData name="Berfin Dilan Tuysuz" userId="57b8f34c-9896-4b26-b12a-28a4bdbee2a7" providerId="ADAL" clId="{7E60C0AB-F7D5-4A6E-9F44-AC094E13D9BA}" dt="2023-07-31T09:22:35.836" v="421" actId="478"/>
          <ac:spMkLst>
            <pc:docMk/>
            <pc:sldMk cId="2655456389" sldId="491"/>
            <ac:spMk id="4" creationId="{C3818EC9-BC38-9E6E-83CE-6C82654DFD84}"/>
          </ac:spMkLst>
        </pc:spChg>
        <pc:picChg chg="del">
          <ac:chgData name="Berfin Dilan Tuysuz" userId="57b8f34c-9896-4b26-b12a-28a4bdbee2a7" providerId="ADAL" clId="{7E60C0AB-F7D5-4A6E-9F44-AC094E13D9BA}" dt="2023-07-31T09:22:37.468" v="422" actId="478"/>
          <ac:picMkLst>
            <pc:docMk/>
            <pc:sldMk cId="2655456389" sldId="491"/>
            <ac:picMk id="11266" creationId="{41967E24-FDB2-C8AC-95C3-F3358F3B751B}"/>
          </ac:picMkLst>
        </pc:picChg>
      </pc:sldChg>
    </pc:docChg>
  </pc:docChgLst>
  <pc:docChgLst>
    <pc:chgData name="Berfin Dilan Tuysuz" userId="57b8f34c-9896-4b26-b12a-28a4bdbee2a7" providerId="ADAL" clId="{FA0BF6D0-55D2-40D1-88C7-44F51939680C}"/>
    <pc:docChg chg="modSld">
      <pc:chgData name="Berfin Dilan Tuysuz" userId="57b8f34c-9896-4b26-b12a-28a4bdbee2a7" providerId="ADAL" clId="{FA0BF6D0-55D2-40D1-88C7-44F51939680C}" dt="2023-06-08T07:52:04.911" v="148" actId="20577"/>
      <pc:docMkLst>
        <pc:docMk/>
      </pc:docMkLst>
      <pc:sldChg chg="modSp mod">
        <pc:chgData name="Berfin Dilan Tuysuz" userId="57b8f34c-9896-4b26-b12a-28a4bdbee2a7" providerId="ADAL" clId="{FA0BF6D0-55D2-40D1-88C7-44F51939680C}" dt="2023-06-08T07:52:04.911" v="148" actId="20577"/>
        <pc:sldMkLst>
          <pc:docMk/>
          <pc:sldMk cId="574617932" sldId="432"/>
        </pc:sldMkLst>
        <pc:spChg chg="mod">
          <ac:chgData name="Berfin Dilan Tuysuz" userId="57b8f34c-9896-4b26-b12a-28a4bdbee2a7" providerId="ADAL" clId="{FA0BF6D0-55D2-40D1-88C7-44F51939680C}" dt="2023-06-08T07:52:04.911" v="148" actId="20577"/>
          <ac:spMkLst>
            <pc:docMk/>
            <pc:sldMk cId="574617932" sldId="432"/>
            <ac:spMk id="6" creationId="{5427722C-1A82-03EA-E949-64220C2F6D4E}"/>
          </ac:spMkLst>
        </pc:spChg>
      </pc:sldChg>
      <pc:sldChg chg="modSp mod">
        <pc:chgData name="Berfin Dilan Tuysuz" userId="57b8f34c-9896-4b26-b12a-28a4bdbee2a7" providerId="ADAL" clId="{FA0BF6D0-55D2-40D1-88C7-44F51939680C}" dt="2023-06-08T07:49:26.636" v="0" actId="20577"/>
        <pc:sldMkLst>
          <pc:docMk/>
          <pc:sldMk cId="3300891166" sldId="436"/>
        </pc:sldMkLst>
        <pc:spChg chg="mod">
          <ac:chgData name="Berfin Dilan Tuysuz" userId="57b8f34c-9896-4b26-b12a-28a4bdbee2a7" providerId="ADAL" clId="{FA0BF6D0-55D2-40D1-88C7-44F51939680C}" dt="2023-06-08T07:49:26.636" v="0" actId="20577"/>
          <ac:spMkLst>
            <pc:docMk/>
            <pc:sldMk cId="3300891166" sldId="436"/>
            <ac:spMk id="6" creationId="{6F7B97E3-4F4A-237C-9C02-416F4B706379}"/>
          </ac:spMkLst>
        </pc:spChg>
      </pc:sldChg>
      <pc:sldChg chg="modSp mod">
        <pc:chgData name="Berfin Dilan Tuysuz" userId="57b8f34c-9896-4b26-b12a-28a4bdbee2a7" providerId="ADAL" clId="{FA0BF6D0-55D2-40D1-88C7-44F51939680C}" dt="2023-06-08T07:51:20.438" v="128" actId="20577"/>
        <pc:sldMkLst>
          <pc:docMk/>
          <pc:sldMk cId="4132628716" sldId="437"/>
        </pc:sldMkLst>
        <pc:spChg chg="mod">
          <ac:chgData name="Berfin Dilan Tuysuz" userId="57b8f34c-9896-4b26-b12a-28a4bdbee2a7" providerId="ADAL" clId="{FA0BF6D0-55D2-40D1-88C7-44F51939680C}" dt="2023-06-08T07:51:20.438" v="128" actId="20577"/>
          <ac:spMkLst>
            <pc:docMk/>
            <pc:sldMk cId="4132628716" sldId="437"/>
            <ac:spMk id="4" creationId="{C3818EC9-BC38-9E6E-83CE-6C82654DFD84}"/>
          </ac:spMkLst>
        </pc:spChg>
      </pc:sldChg>
    </pc:docChg>
  </pc:docChgLst>
  <pc:docChgLst>
    <pc:chgData name="Berfin Dilan Tuysuz" userId="57b8f34c-9896-4b26-b12a-28a4bdbee2a7" providerId="ADAL" clId="{819981D8-A008-419D-9CFD-56A7D8FD4EC5}"/>
    <pc:docChg chg="custSel addSld delSld modSld">
      <pc:chgData name="Berfin Dilan Tuysuz" userId="57b8f34c-9896-4b26-b12a-28a4bdbee2a7" providerId="ADAL" clId="{819981D8-A008-419D-9CFD-56A7D8FD4EC5}" dt="2023-11-28T10:10:04.285" v="195" actId="478"/>
      <pc:docMkLst>
        <pc:docMk/>
      </pc:docMkLst>
      <pc:sldChg chg="delSp modSp add del mod">
        <pc:chgData name="Berfin Dilan Tuysuz" userId="57b8f34c-9896-4b26-b12a-28a4bdbee2a7" providerId="ADAL" clId="{819981D8-A008-419D-9CFD-56A7D8FD4EC5}" dt="2023-11-28T09:57:25.445" v="54" actId="47"/>
        <pc:sldMkLst>
          <pc:docMk/>
          <pc:sldMk cId="0" sldId="270"/>
        </pc:sldMkLst>
        <pc:picChg chg="del mod">
          <ac:chgData name="Berfin Dilan Tuysuz" userId="57b8f34c-9896-4b26-b12a-28a4bdbee2a7" providerId="ADAL" clId="{819981D8-A008-419D-9CFD-56A7D8FD4EC5}" dt="2023-11-28T09:57:18.930" v="51" actId="478"/>
          <ac:picMkLst>
            <pc:docMk/>
            <pc:sldMk cId="0" sldId="270"/>
            <ac:picMk id="124" creationId="{00000000-0000-0000-0000-000000000000}"/>
          </ac:picMkLst>
        </pc:picChg>
      </pc:sldChg>
      <pc:sldChg chg="addSp modSp mod">
        <pc:chgData name="Berfin Dilan Tuysuz" userId="57b8f34c-9896-4b26-b12a-28a4bdbee2a7" providerId="ADAL" clId="{819981D8-A008-419D-9CFD-56A7D8FD4EC5}" dt="2023-11-28T10:07:09.746" v="151" actId="403"/>
        <pc:sldMkLst>
          <pc:docMk/>
          <pc:sldMk cId="798262183" sldId="377"/>
        </pc:sldMkLst>
        <pc:spChg chg="mod">
          <ac:chgData name="Berfin Dilan Tuysuz" userId="57b8f34c-9896-4b26-b12a-28a4bdbee2a7" providerId="ADAL" clId="{819981D8-A008-419D-9CFD-56A7D8FD4EC5}" dt="2023-11-28T10:07:09.746" v="151" actId="403"/>
          <ac:spMkLst>
            <pc:docMk/>
            <pc:sldMk cId="798262183" sldId="377"/>
            <ac:spMk id="2" creationId="{5B3B61FE-0795-D54C-8C54-14DBBE62B477}"/>
          </ac:spMkLst>
        </pc:spChg>
        <pc:picChg chg="add mod ord">
          <ac:chgData name="Berfin Dilan Tuysuz" userId="57b8f34c-9896-4b26-b12a-28a4bdbee2a7" providerId="ADAL" clId="{819981D8-A008-419D-9CFD-56A7D8FD4EC5}" dt="2023-11-28T09:53:11.119" v="18" actId="34135"/>
          <ac:picMkLst>
            <pc:docMk/>
            <pc:sldMk cId="798262183" sldId="377"/>
            <ac:picMk id="3" creationId="{302214FB-9918-1779-EB29-64771556C0A7}"/>
          </ac:picMkLst>
        </pc:picChg>
      </pc:sldChg>
      <pc:sldChg chg="addSp delSp modSp mod">
        <pc:chgData name="Berfin Dilan Tuysuz" userId="57b8f34c-9896-4b26-b12a-28a4bdbee2a7" providerId="ADAL" clId="{819981D8-A008-419D-9CFD-56A7D8FD4EC5}" dt="2023-11-28T09:58:12.507" v="62" actId="122"/>
        <pc:sldMkLst>
          <pc:docMk/>
          <pc:sldMk cId="1080904337" sldId="378"/>
        </pc:sldMkLst>
        <pc:spChg chg="add mod">
          <ac:chgData name="Berfin Dilan Tuysuz" userId="57b8f34c-9896-4b26-b12a-28a4bdbee2a7" providerId="ADAL" clId="{819981D8-A008-419D-9CFD-56A7D8FD4EC5}" dt="2023-11-28T09:57:56.287" v="61" actId="207"/>
          <ac:spMkLst>
            <pc:docMk/>
            <pc:sldMk cId="1080904337" sldId="378"/>
            <ac:spMk id="3" creationId="{10EA8F38-B4F3-825E-1920-E2BCFCC5472E}"/>
          </ac:spMkLst>
        </pc:spChg>
        <pc:spChg chg="mod">
          <ac:chgData name="Berfin Dilan Tuysuz" userId="57b8f34c-9896-4b26-b12a-28a4bdbee2a7" providerId="ADAL" clId="{819981D8-A008-419D-9CFD-56A7D8FD4EC5}" dt="2023-11-28T09:58:12.507" v="62" actId="122"/>
          <ac:spMkLst>
            <pc:docMk/>
            <pc:sldMk cId="1080904337" sldId="378"/>
            <ac:spMk id="6" creationId="{CAEB4E15-2690-6549-B1F2-AD435CFCAD52}"/>
          </ac:spMkLst>
        </pc:spChg>
        <pc:spChg chg="del">
          <ac:chgData name="Berfin Dilan Tuysuz" userId="57b8f34c-9896-4b26-b12a-28a4bdbee2a7" providerId="ADAL" clId="{819981D8-A008-419D-9CFD-56A7D8FD4EC5}" dt="2023-11-28T09:57:44.852" v="59" actId="478"/>
          <ac:spMkLst>
            <pc:docMk/>
            <pc:sldMk cId="1080904337" sldId="378"/>
            <ac:spMk id="9" creationId="{7577EDE8-3CE7-F216-D01C-C33CC14C5741}"/>
          </ac:spMkLst>
        </pc:spChg>
        <pc:picChg chg="add mod ord">
          <ac:chgData name="Berfin Dilan Tuysuz" userId="57b8f34c-9896-4b26-b12a-28a4bdbee2a7" providerId="ADAL" clId="{819981D8-A008-419D-9CFD-56A7D8FD4EC5}" dt="2023-11-28T09:57:39.762" v="57" actId="14100"/>
          <ac:picMkLst>
            <pc:docMk/>
            <pc:sldMk cId="1080904337" sldId="378"/>
            <ac:picMk id="2" creationId="{E25A9DF8-6345-E966-3154-59B9757C3C9C}"/>
          </ac:picMkLst>
        </pc:picChg>
      </pc:sldChg>
      <pc:sldChg chg="addSp delSp modSp mod">
        <pc:chgData name="Berfin Dilan Tuysuz" userId="57b8f34c-9896-4b26-b12a-28a4bdbee2a7" providerId="ADAL" clId="{819981D8-A008-419D-9CFD-56A7D8FD4EC5}" dt="2023-11-28T10:02:20.348" v="92" actId="1076"/>
        <pc:sldMkLst>
          <pc:docMk/>
          <pc:sldMk cId="3075199125" sldId="379"/>
        </pc:sldMkLst>
        <pc:spChg chg="mod">
          <ac:chgData name="Berfin Dilan Tuysuz" userId="57b8f34c-9896-4b26-b12a-28a4bdbee2a7" providerId="ADAL" clId="{819981D8-A008-419D-9CFD-56A7D8FD4EC5}" dt="2023-11-28T10:02:20.348" v="92" actId="1076"/>
          <ac:spMkLst>
            <pc:docMk/>
            <pc:sldMk cId="3075199125" sldId="379"/>
            <ac:spMk id="2" creationId="{EA9A6FE5-9D1A-8444-80CA-27B5B73FBA07}"/>
          </ac:spMkLst>
        </pc:spChg>
        <pc:spChg chg="del">
          <ac:chgData name="Berfin Dilan Tuysuz" userId="57b8f34c-9896-4b26-b12a-28a4bdbee2a7" providerId="ADAL" clId="{819981D8-A008-419D-9CFD-56A7D8FD4EC5}" dt="2023-11-28T10:00:58.051" v="91" actId="478"/>
          <ac:spMkLst>
            <pc:docMk/>
            <pc:sldMk cId="3075199125" sldId="379"/>
            <ac:spMk id="9" creationId="{8220BF53-CFC0-1083-DBC2-A203D49908B3}"/>
          </ac:spMkLst>
        </pc:spChg>
        <pc:picChg chg="add mod ord">
          <ac:chgData name="Berfin Dilan Tuysuz" userId="57b8f34c-9896-4b26-b12a-28a4bdbee2a7" providerId="ADAL" clId="{819981D8-A008-419D-9CFD-56A7D8FD4EC5}" dt="2023-11-28T10:00:51.432" v="89" actId="1076"/>
          <ac:picMkLst>
            <pc:docMk/>
            <pc:sldMk cId="3075199125" sldId="379"/>
            <ac:picMk id="3" creationId="{02697E4F-59B0-82D6-9B97-E00AD32D4C9A}"/>
          </ac:picMkLst>
        </pc:picChg>
      </pc:sldChg>
      <pc:sldChg chg="addSp modSp mod">
        <pc:chgData name="Berfin Dilan Tuysuz" userId="57b8f34c-9896-4b26-b12a-28a4bdbee2a7" providerId="ADAL" clId="{819981D8-A008-419D-9CFD-56A7D8FD4EC5}" dt="2023-11-28T10:06:55.470" v="149" actId="1076"/>
        <pc:sldMkLst>
          <pc:docMk/>
          <pc:sldMk cId="2394187474" sldId="380"/>
        </pc:sldMkLst>
        <pc:spChg chg="mod">
          <ac:chgData name="Berfin Dilan Tuysuz" userId="57b8f34c-9896-4b26-b12a-28a4bdbee2a7" providerId="ADAL" clId="{819981D8-A008-419D-9CFD-56A7D8FD4EC5}" dt="2023-11-28T10:06:55.470" v="149" actId="1076"/>
          <ac:spMkLst>
            <pc:docMk/>
            <pc:sldMk cId="2394187474" sldId="380"/>
            <ac:spMk id="2" creationId="{33147161-BE75-6746-962A-1DDF19DCD611}"/>
          </ac:spMkLst>
        </pc:spChg>
        <pc:spChg chg="mod">
          <ac:chgData name="Berfin Dilan Tuysuz" userId="57b8f34c-9896-4b26-b12a-28a4bdbee2a7" providerId="ADAL" clId="{819981D8-A008-419D-9CFD-56A7D8FD4EC5}" dt="2023-11-28T10:05:05.568" v="122" actId="207"/>
          <ac:spMkLst>
            <pc:docMk/>
            <pc:sldMk cId="2394187474" sldId="380"/>
            <ac:spMk id="9" creationId="{242DD642-57CB-ADDB-9DC3-BC95AC28E980}"/>
          </ac:spMkLst>
        </pc:spChg>
        <pc:picChg chg="add mod ord">
          <ac:chgData name="Berfin Dilan Tuysuz" userId="57b8f34c-9896-4b26-b12a-28a4bdbee2a7" providerId="ADAL" clId="{819981D8-A008-419D-9CFD-56A7D8FD4EC5}" dt="2023-11-28T10:04:34.521" v="115" actId="34135"/>
          <ac:picMkLst>
            <pc:docMk/>
            <pc:sldMk cId="2394187474" sldId="380"/>
            <ac:picMk id="3" creationId="{EEEE4BE2-CAF6-9619-9FEE-4AB531C5AA67}"/>
          </ac:picMkLst>
        </pc:picChg>
      </pc:sldChg>
      <pc:sldChg chg="addSp delSp modSp mod">
        <pc:chgData name="Berfin Dilan Tuysuz" userId="57b8f34c-9896-4b26-b12a-28a4bdbee2a7" providerId="ADAL" clId="{819981D8-A008-419D-9CFD-56A7D8FD4EC5}" dt="2023-11-28T10:06:44.002" v="145" actId="1076"/>
        <pc:sldMkLst>
          <pc:docMk/>
          <pc:sldMk cId="1604014669" sldId="381"/>
        </pc:sldMkLst>
        <pc:spChg chg="mod">
          <ac:chgData name="Berfin Dilan Tuysuz" userId="57b8f34c-9896-4b26-b12a-28a4bdbee2a7" providerId="ADAL" clId="{819981D8-A008-419D-9CFD-56A7D8FD4EC5}" dt="2023-11-28T10:06:44.002" v="145" actId="1076"/>
          <ac:spMkLst>
            <pc:docMk/>
            <pc:sldMk cId="1604014669" sldId="381"/>
            <ac:spMk id="2" creationId="{D6308687-AB38-374C-82E5-B482202DB96D}"/>
          </ac:spMkLst>
        </pc:spChg>
        <pc:spChg chg="del">
          <ac:chgData name="Berfin Dilan Tuysuz" userId="57b8f34c-9896-4b26-b12a-28a4bdbee2a7" providerId="ADAL" clId="{819981D8-A008-419D-9CFD-56A7D8FD4EC5}" dt="2023-11-28T10:06:28.690" v="139" actId="478"/>
          <ac:spMkLst>
            <pc:docMk/>
            <pc:sldMk cId="1604014669" sldId="381"/>
            <ac:spMk id="9" creationId="{BA23D497-F7C8-613C-A5BF-93562576D786}"/>
          </ac:spMkLst>
        </pc:spChg>
        <pc:picChg chg="add mod ord">
          <ac:chgData name="Berfin Dilan Tuysuz" userId="57b8f34c-9896-4b26-b12a-28a4bdbee2a7" providerId="ADAL" clId="{819981D8-A008-419D-9CFD-56A7D8FD4EC5}" dt="2023-11-28T10:06:26.599" v="138" actId="14100"/>
          <ac:picMkLst>
            <pc:docMk/>
            <pc:sldMk cId="1604014669" sldId="381"/>
            <ac:picMk id="3" creationId="{9C77C733-C497-D709-B717-DC959743524D}"/>
          </ac:picMkLst>
        </pc:picChg>
      </pc:sldChg>
      <pc:sldChg chg="addSp delSp modSp mod">
        <pc:chgData name="Berfin Dilan Tuysuz" userId="57b8f34c-9896-4b26-b12a-28a4bdbee2a7" providerId="ADAL" clId="{819981D8-A008-419D-9CFD-56A7D8FD4EC5}" dt="2023-11-28T09:55:56.590" v="39" actId="1076"/>
        <pc:sldMkLst>
          <pc:docMk/>
          <pc:sldMk cId="465581648" sldId="425"/>
        </pc:sldMkLst>
        <pc:spChg chg="mod">
          <ac:chgData name="Berfin Dilan Tuysuz" userId="57b8f34c-9896-4b26-b12a-28a4bdbee2a7" providerId="ADAL" clId="{819981D8-A008-419D-9CFD-56A7D8FD4EC5}" dt="2023-11-28T09:54:16.446" v="22"/>
          <ac:spMkLst>
            <pc:docMk/>
            <pc:sldMk cId="465581648" sldId="425"/>
            <ac:spMk id="6" creationId="{E1A91041-77E2-9B60-8460-2B81A7AC9565}"/>
          </ac:spMkLst>
        </pc:spChg>
        <pc:spChg chg="mod">
          <ac:chgData name="Berfin Dilan Tuysuz" userId="57b8f34c-9896-4b26-b12a-28a4bdbee2a7" providerId="ADAL" clId="{819981D8-A008-419D-9CFD-56A7D8FD4EC5}" dt="2023-11-28T09:55:56.590" v="39" actId="1076"/>
          <ac:spMkLst>
            <pc:docMk/>
            <pc:sldMk cId="465581648" sldId="425"/>
            <ac:spMk id="9" creationId="{5B316266-8EB4-ACB7-1714-60FAE6B3BCC3}"/>
          </ac:spMkLst>
        </pc:spChg>
        <pc:spChg chg="mod">
          <ac:chgData name="Berfin Dilan Tuysuz" userId="57b8f34c-9896-4b26-b12a-28a4bdbee2a7" providerId="ADAL" clId="{819981D8-A008-419D-9CFD-56A7D8FD4EC5}" dt="2023-11-28T09:54:16.446" v="22"/>
          <ac:spMkLst>
            <pc:docMk/>
            <pc:sldMk cId="465581648" sldId="425"/>
            <ac:spMk id="12" creationId="{D8AC21AB-D7A2-18D2-D6D1-3E1CC43DE397}"/>
          </ac:spMkLst>
        </pc:spChg>
        <pc:spChg chg="mod">
          <ac:chgData name="Berfin Dilan Tuysuz" userId="57b8f34c-9896-4b26-b12a-28a4bdbee2a7" providerId="ADAL" clId="{819981D8-A008-419D-9CFD-56A7D8FD4EC5}" dt="2023-11-28T09:54:35.467" v="28"/>
          <ac:spMkLst>
            <pc:docMk/>
            <pc:sldMk cId="465581648" sldId="425"/>
            <ac:spMk id="15" creationId="{95B7ACA5-AB04-2D52-F8C2-F59025A2DD3C}"/>
          </ac:spMkLst>
        </pc:spChg>
        <pc:spChg chg="mod">
          <ac:chgData name="Berfin Dilan Tuysuz" userId="57b8f34c-9896-4b26-b12a-28a4bdbee2a7" providerId="ADAL" clId="{819981D8-A008-419D-9CFD-56A7D8FD4EC5}" dt="2023-11-28T09:54:35.467" v="28"/>
          <ac:spMkLst>
            <pc:docMk/>
            <pc:sldMk cId="465581648" sldId="425"/>
            <ac:spMk id="17" creationId="{4658AC97-A711-4C03-5715-DDE8781D22E2}"/>
          </ac:spMkLst>
        </pc:spChg>
        <pc:spChg chg="mod">
          <ac:chgData name="Berfin Dilan Tuysuz" userId="57b8f34c-9896-4b26-b12a-28a4bdbee2a7" providerId="ADAL" clId="{819981D8-A008-419D-9CFD-56A7D8FD4EC5}" dt="2023-11-28T09:55:14.009" v="31"/>
          <ac:spMkLst>
            <pc:docMk/>
            <pc:sldMk cId="465581648" sldId="425"/>
            <ac:spMk id="20" creationId="{721945B4-42CA-DF01-EF62-53BBED342DCF}"/>
          </ac:spMkLst>
        </pc:spChg>
        <pc:spChg chg="mod">
          <ac:chgData name="Berfin Dilan Tuysuz" userId="57b8f34c-9896-4b26-b12a-28a4bdbee2a7" providerId="ADAL" clId="{819981D8-A008-419D-9CFD-56A7D8FD4EC5}" dt="2023-11-28T09:55:14.009" v="31"/>
          <ac:spMkLst>
            <pc:docMk/>
            <pc:sldMk cId="465581648" sldId="425"/>
            <ac:spMk id="22" creationId="{2F77C8AC-1C4C-5454-C153-A3750F7FDA0B}"/>
          </ac:spMkLst>
        </pc:spChg>
        <pc:grpChg chg="add mod">
          <ac:chgData name="Berfin Dilan Tuysuz" userId="57b8f34c-9896-4b26-b12a-28a4bdbee2a7" providerId="ADAL" clId="{819981D8-A008-419D-9CFD-56A7D8FD4EC5}" dt="2023-11-28T09:54:16.446" v="22"/>
          <ac:grpSpMkLst>
            <pc:docMk/>
            <pc:sldMk cId="465581648" sldId="425"/>
            <ac:grpSpMk id="2" creationId="{7E7743A9-00BE-31DF-293B-29530FB99403}"/>
          </ac:grpSpMkLst>
        </pc:grpChg>
        <pc:grpChg chg="del mod">
          <ac:chgData name="Berfin Dilan Tuysuz" userId="57b8f34c-9896-4b26-b12a-28a4bdbee2a7" providerId="ADAL" clId="{819981D8-A008-419D-9CFD-56A7D8FD4EC5}" dt="2023-11-28T09:54:34.567" v="27" actId="478"/>
          <ac:grpSpMkLst>
            <pc:docMk/>
            <pc:sldMk cId="465581648" sldId="425"/>
            <ac:grpSpMk id="5" creationId="{DC2F1398-2D29-27C6-36F0-91C2301118A7}"/>
          </ac:grpSpMkLst>
        </pc:grpChg>
        <pc:grpChg chg="add mod">
          <ac:chgData name="Berfin Dilan Tuysuz" userId="57b8f34c-9896-4b26-b12a-28a4bdbee2a7" providerId="ADAL" clId="{819981D8-A008-419D-9CFD-56A7D8FD4EC5}" dt="2023-11-28T09:54:35.467" v="28"/>
          <ac:grpSpMkLst>
            <pc:docMk/>
            <pc:sldMk cId="465581648" sldId="425"/>
            <ac:grpSpMk id="13" creationId="{B1B09B38-CF70-1D7E-C91F-2BDF4D156C1B}"/>
          </ac:grpSpMkLst>
        </pc:grpChg>
        <pc:grpChg chg="del mod">
          <ac:chgData name="Berfin Dilan Tuysuz" userId="57b8f34c-9896-4b26-b12a-28a4bdbee2a7" providerId="ADAL" clId="{819981D8-A008-419D-9CFD-56A7D8FD4EC5}" dt="2023-11-28T09:54:40.587" v="30" actId="478"/>
          <ac:grpSpMkLst>
            <pc:docMk/>
            <pc:sldMk cId="465581648" sldId="425"/>
            <ac:grpSpMk id="14" creationId="{CEAFDC7C-DEF1-0E55-47A6-1823F02279C8}"/>
          </ac:grpSpMkLst>
        </pc:grpChg>
        <pc:grpChg chg="add mod">
          <ac:chgData name="Berfin Dilan Tuysuz" userId="57b8f34c-9896-4b26-b12a-28a4bdbee2a7" providerId="ADAL" clId="{819981D8-A008-419D-9CFD-56A7D8FD4EC5}" dt="2023-11-28T09:55:21.657" v="33" actId="1076"/>
          <ac:grpSpMkLst>
            <pc:docMk/>
            <pc:sldMk cId="465581648" sldId="425"/>
            <ac:grpSpMk id="18" creationId="{00AC2083-5835-9E72-1865-DAE6E1374455}"/>
          </ac:grpSpMkLst>
        </pc:grpChg>
        <pc:grpChg chg="del mod">
          <ac:chgData name="Berfin Dilan Tuysuz" userId="57b8f34c-9896-4b26-b12a-28a4bdbee2a7" providerId="ADAL" clId="{819981D8-A008-419D-9CFD-56A7D8FD4EC5}" dt="2023-11-28T09:55:23.924" v="34" actId="478"/>
          <ac:grpSpMkLst>
            <pc:docMk/>
            <pc:sldMk cId="465581648" sldId="425"/>
            <ac:grpSpMk id="19" creationId="{0018580F-9F42-1460-4C77-750BE915C03D}"/>
          </ac:grpSpMkLst>
        </pc:grpChg>
        <pc:picChg chg="del mod ord">
          <ac:chgData name="Berfin Dilan Tuysuz" userId="57b8f34c-9896-4b26-b12a-28a4bdbee2a7" providerId="ADAL" clId="{819981D8-A008-419D-9CFD-56A7D8FD4EC5}" dt="2023-11-28T09:54:34.567" v="27" actId="478"/>
          <ac:picMkLst>
            <pc:docMk/>
            <pc:sldMk cId="465581648" sldId="425"/>
            <ac:picMk id="11" creationId="{DA0DD343-2F62-515C-A727-4668A1238EC1}"/>
          </ac:picMkLst>
        </pc:picChg>
        <pc:picChg chg="del mod ord">
          <ac:chgData name="Berfin Dilan Tuysuz" userId="57b8f34c-9896-4b26-b12a-28a4bdbee2a7" providerId="ADAL" clId="{819981D8-A008-419D-9CFD-56A7D8FD4EC5}" dt="2023-11-28T09:54:40.587" v="30" actId="478"/>
          <ac:picMkLst>
            <pc:docMk/>
            <pc:sldMk cId="465581648" sldId="425"/>
            <ac:picMk id="16" creationId="{6464F68F-7465-C101-1D74-E3399E5735DD}"/>
          </ac:picMkLst>
        </pc:picChg>
        <pc:picChg chg="del mod ord">
          <ac:chgData name="Berfin Dilan Tuysuz" userId="57b8f34c-9896-4b26-b12a-28a4bdbee2a7" providerId="ADAL" clId="{819981D8-A008-419D-9CFD-56A7D8FD4EC5}" dt="2023-11-28T09:55:23.924" v="34" actId="478"/>
          <ac:picMkLst>
            <pc:docMk/>
            <pc:sldMk cId="465581648" sldId="425"/>
            <ac:picMk id="21" creationId="{AFB2A522-7B12-9E2D-10D1-9BCDF5774C42}"/>
          </ac:picMkLst>
        </pc:picChg>
        <pc:picChg chg="add mod ord">
          <ac:chgData name="Berfin Dilan Tuysuz" userId="57b8f34c-9896-4b26-b12a-28a4bdbee2a7" providerId="ADAL" clId="{819981D8-A008-419D-9CFD-56A7D8FD4EC5}" dt="2023-11-28T09:55:50.806" v="37" actId="14100"/>
          <ac:picMkLst>
            <pc:docMk/>
            <pc:sldMk cId="465581648" sldId="425"/>
            <ac:picMk id="23" creationId="{39536AC8-58CF-8A96-D8CE-6925E245C858}"/>
          </ac:picMkLst>
        </pc:picChg>
      </pc:sldChg>
      <pc:sldChg chg="addSp modSp mod">
        <pc:chgData name="Berfin Dilan Tuysuz" userId="57b8f34c-9896-4b26-b12a-28a4bdbee2a7" providerId="ADAL" clId="{819981D8-A008-419D-9CFD-56A7D8FD4EC5}" dt="2023-11-28T09:56:22.920" v="43" actId="1076"/>
        <pc:sldMkLst>
          <pc:docMk/>
          <pc:sldMk cId="2036565245" sldId="426"/>
        </pc:sldMkLst>
        <pc:spChg chg="mod">
          <ac:chgData name="Berfin Dilan Tuysuz" userId="57b8f34c-9896-4b26-b12a-28a4bdbee2a7" providerId="ADAL" clId="{819981D8-A008-419D-9CFD-56A7D8FD4EC5}" dt="2023-11-28T09:56:22.920" v="43" actId="1076"/>
          <ac:spMkLst>
            <pc:docMk/>
            <pc:sldMk cId="2036565245" sldId="426"/>
            <ac:spMk id="9" creationId="{4C5F1F57-2650-CB91-47EC-89C34C9B68D5}"/>
          </ac:spMkLst>
        </pc:spChg>
        <pc:picChg chg="add mod ord">
          <ac:chgData name="Berfin Dilan Tuysuz" userId="57b8f34c-9896-4b26-b12a-28a4bdbee2a7" providerId="ADAL" clId="{819981D8-A008-419D-9CFD-56A7D8FD4EC5}" dt="2023-11-28T09:56:20.174" v="42" actId="14100"/>
          <ac:picMkLst>
            <pc:docMk/>
            <pc:sldMk cId="2036565245" sldId="426"/>
            <ac:picMk id="2" creationId="{17C327A2-EFCD-F8F4-6695-9B662510C01E}"/>
          </ac:picMkLst>
        </pc:picChg>
      </pc:sldChg>
      <pc:sldChg chg="addSp delSp modSp mod">
        <pc:chgData name="Berfin Dilan Tuysuz" userId="57b8f34c-9896-4b26-b12a-28a4bdbee2a7" providerId="ADAL" clId="{819981D8-A008-419D-9CFD-56A7D8FD4EC5}" dt="2023-11-28T09:58:33.949" v="65" actId="1076"/>
        <pc:sldMkLst>
          <pc:docMk/>
          <pc:sldMk cId="3897006505" sldId="427"/>
        </pc:sldMkLst>
        <pc:spChg chg="mod">
          <ac:chgData name="Berfin Dilan Tuysuz" userId="57b8f34c-9896-4b26-b12a-28a4bdbee2a7" providerId="ADAL" clId="{819981D8-A008-419D-9CFD-56A7D8FD4EC5}" dt="2023-11-28T09:56:46.463" v="48" actId="1076"/>
          <ac:spMkLst>
            <pc:docMk/>
            <pc:sldMk cId="3897006505" sldId="427"/>
            <ac:spMk id="7" creationId="{582A3C72-13B3-73F3-87C2-B69F64F99E68}"/>
          </ac:spMkLst>
        </pc:spChg>
        <pc:picChg chg="add mod ord">
          <ac:chgData name="Berfin Dilan Tuysuz" userId="57b8f34c-9896-4b26-b12a-28a4bdbee2a7" providerId="ADAL" clId="{819981D8-A008-419D-9CFD-56A7D8FD4EC5}" dt="2023-11-28T09:58:33.949" v="65" actId="1076"/>
          <ac:picMkLst>
            <pc:docMk/>
            <pc:sldMk cId="3897006505" sldId="427"/>
            <ac:picMk id="2" creationId="{8DDD2952-864F-E167-A552-8AA072BF5DD9}"/>
          </ac:picMkLst>
        </pc:picChg>
        <pc:picChg chg="add del mod">
          <ac:chgData name="Berfin Dilan Tuysuz" userId="57b8f34c-9896-4b26-b12a-28a4bdbee2a7" providerId="ADAL" clId="{819981D8-A008-419D-9CFD-56A7D8FD4EC5}" dt="2023-11-28T09:58:31.696" v="64" actId="478"/>
          <ac:picMkLst>
            <pc:docMk/>
            <pc:sldMk cId="3897006505" sldId="427"/>
            <ac:picMk id="5" creationId="{CFF77217-74AF-EFA2-4FAC-E4E82CF544E4}"/>
          </ac:picMkLst>
        </pc:picChg>
      </pc:sldChg>
      <pc:sldChg chg="addSp modSp mod">
        <pc:chgData name="Berfin Dilan Tuysuz" userId="57b8f34c-9896-4b26-b12a-28a4bdbee2a7" providerId="ADAL" clId="{819981D8-A008-419D-9CFD-56A7D8FD4EC5}" dt="2023-11-28T09:58:48.041" v="69" actId="1076"/>
        <pc:sldMkLst>
          <pc:docMk/>
          <pc:sldMk cId="1714291484" sldId="428"/>
        </pc:sldMkLst>
        <pc:spChg chg="mod">
          <ac:chgData name="Berfin Dilan Tuysuz" userId="57b8f34c-9896-4b26-b12a-28a4bdbee2a7" providerId="ADAL" clId="{819981D8-A008-419D-9CFD-56A7D8FD4EC5}" dt="2023-11-28T09:58:48.041" v="69" actId="1076"/>
          <ac:spMkLst>
            <pc:docMk/>
            <pc:sldMk cId="1714291484" sldId="428"/>
            <ac:spMk id="5" creationId="{C1BB421F-DDDC-9655-BA6F-F7173459E7D7}"/>
          </ac:spMkLst>
        </pc:spChg>
        <pc:picChg chg="add mod ord">
          <ac:chgData name="Berfin Dilan Tuysuz" userId="57b8f34c-9896-4b26-b12a-28a4bdbee2a7" providerId="ADAL" clId="{819981D8-A008-419D-9CFD-56A7D8FD4EC5}" dt="2023-11-28T09:58:42.527" v="67" actId="167"/>
          <ac:picMkLst>
            <pc:docMk/>
            <pc:sldMk cId="1714291484" sldId="428"/>
            <ac:picMk id="4" creationId="{0774BD63-C240-AA20-8F49-9F8FC3E138E9}"/>
          </ac:picMkLst>
        </pc:picChg>
      </pc:sldChg>
      <pc:sldChg chg="addSp modSp mod">
        <pc:chgData name="Berfin Dilan Tuysuz" userId="57b8f34c-9896-4b26-b12a-28a4bdbee2a7" providerId="ADAL" clId="{819981D8-A008-419D-9CFD-56A7D8FD4EC5}" dt="2023-11-28T09:59:12.527" v="73" actId="1076"/>
        <pc:sldMkLst>
          <pc:docMk/>
          <pc:sldMk cId="3689385969" sldId="429"/>
        </pc:sldMkLst>
        <pc:spChg chg="mod">
          <ac:chgData name="Berfin Dilan Tuysuz" userId="57b8f34c-9896-4b26-b12a-28a4bdbee2a7" providerId="ADAL" clId="{819981D8-A008-419D-9CFD-56A7D8FD4EC5}" dt="2023-11-28T09:59:12.527" v="73" actId="1076"/>
          <ac:spMkLst>
            <pc:docMk/>
            <pc:sldMk cId="3689385969" sldId="429"/>
            <ac:spMk id="2" creationId="{E1C1380D-F061-9E58-F0AF-8F531926BED3}"/>
          </ac:spMkLst>
        </pc:spChg>
        <pc:picChg chg="add mod ord">
          <ac:chgData name="Berfin Dilan Tuysuz" userId="57b8f34c-9896-4b26-b12a-28a4bdbee2a7" providerId="ADAL" clId="{819981D8-A008-419D-9CFD-56A7D8FD4EC5}" dt="2023-11-28T09:59:04.076" v="71" actId="167"/>
          <ac:picMkLst>
            <pc:docMk/>
            <pc:sldMk cId="3689385969" sldId="429"/>
            <ac:picMk id="4" creationId="{9AD5D616-1EBC-49B5-BA56-6D37AA9D4926}"/>
          </ac:picMkLst>
        </pc:picChg>
      </pc:sldChg>
      <pc:sldChg chg="addSp modSp mod">
        <pc:chgData name="Berfin Dilan Tuysuz" userId="57b8f34c-9896-4b26-b12a-28a4bdbee2a7" providerId="ADAL" clId="{819981D8-A008-419D-9CFD-56A7D8FD4EC5}" dt="2023-11-28T10:02:46.185" v="97" actId="2085"/>
        <pc:sldMkLst>
          <pc:docMk/>
          <pc:sldMk cId="3243970135" sldId="430"/>
        </pc:sldMkLst>
        <pc:spChg chg="add mod">
          <ac:chgData name="Berfin Dilan Tuysuz" userId="57b8f34c-9896-4b26-b12a-28a4bdbee2a7" providerId="ADAL" clId="{819981D8-A008-419D-9CFD-56A7D8FD4EC5}" dt="2023-11-28T10:02:46.185" v="97" actId="2085"/>
          <ac:spMkLst>
            <pc:docMk/>
            <pc:sldMk cId="3243970135" sldId="430"/>
            <ac:spMk id="7" creationId="{DD3A1BF3-7612-4C51-C05B-F3DCB0F2FE1E}"/>
          </ac:spMkLst>
        </pc:spChg>
        <pc:spChg chg="mod">
          <ac:chgData name="Berfin Dilan Tuysuz" userId="57b8f34c-9896-4b26-b12a-28a4bdbee2a7" providerId="ADAL" clId="{819981D8-A008-419D-9CFD-56A7D8FD4EC5}" dt="2023-11-28T09:59:47.028" v="80" actId="1076"/>
          <ac:spMkLst>
            <pc:docMk/>
            <pc:sldMk cId="3243970135" sldId="430"/>
            <ac:spMk id="8" creationId="{1B5B7956-E751-921C-FACC-8583D7938307}"/>
          </ac:spMkLst>
        </pc:spChg>
        <pc:picChg chg="add mod ord">
          <ac:chgData name="Berfin Dilan Tuysuz" userId="57b8f34c-9896-4b26-b12a-28a4bdbee2a7" providerId="ADAL" clId="{819981D8-A008-419D-9CFD-56A7D8FD4EC5}" dt="2023-11-28T10:02:31.414" v="94" actId="14100"/>
          <ac:picMkLst>
            <pc:docMk/>
            <pc:sldMk cId="3243970135" sldId="430"/>
            <ac:picMk id="5" creationId="{785012C7-48CD-FF32-CFBA-F0156774B500}"/>
          </ac:picMkLst>
        </pc:picChg>
      </pc:sldChg>
      <pc:sldChg chg="addSp delSp modSp mod">
        <pc:chgData name="Berfin Dilan Tuysuz" userId="57b8f34c-9896-4b26-b12a-28a4bdbee2a7" providerId="ADAL" clId="{819981D8-A008-419D-9CFD-56A7D8FD4EC5}" dt="2023-11-28T10:03:20.917" v="103" actId="123"/>
        <pc:sldMkLst>
          <pc:docMk/>
          <pc:sldMk cId="3833913790" sldId="431"/>
        </pc:sldMkLst>
        <pc:spChg chg="del">
          <ac:chgData name="Berfin Dilan Tuysuz" userId="57b8f34c-9896-4b26-b12a-28a4bdbee2a7" providerId="ADAL" clId="{819981D8-A008-419D-9CFD-56A7D8FD4EC5}" dt="2023-11-28T10:03:08.468" v="100" actId="478"/>
          <ac:spMkLst>
            <pc:docMk/>
            <pc:sldMk cId="3833913790" sldId="431"/>
            <ac:spMk id="2" creationId="{20109514-AE55-BC9B-E025-AEB0C01EF370}"/>
          </ac:spMkLst>
        </pc:spChg>
        <pc:spChg chg="mod">
          <ac:chgData name="Berfin Dilan Tuysuz" userId="57b8f34c-9896-4b26-b12a-28a4bdbee2a7" providerId="ADAL" clId="{819981D8-A008-419D-9CFD-56A7D8FD4EC5}" dt="2023-11-28T10:03:15.308" v="102" actId="1076"/>
          <ac:spMkLst>
            <pc:docMk/>
            <pc:sldMk cId="3833913790" sldId="431"/>
            <ac:spMk id="4" creationId="{2B39E4F6-083A-1E72-FD1F-9BC7A1C21C24}"/>
          </ac:spMkLst>
        </pc:spChg>
        <pc:spChg chg="mod">
          <ac:chgData name="Berfin Dilan Tuysuz" userId="57b8f34c-9896-4b26-b12a-28a4bdbee2a7" providerId="ADAL" clId="{819981D8-A008-419D-9CFD-56A7D8FD4EC5}" dt="2023-11-28T10:03:20.917" v="103" actId="123"/>
          <ac:spMkLst>
            <pc:docMk/>
            <pc:sldMk cId="3833913790" sldId="431"/>
            <ac:spMk id="8" creationId="{51B23B3F-57DC-9F20-6BBE-C35CE49180A5}"/>
          </ac:spMkLst>
        </pc:spChg>
        <pc:picChg chg="add mod ord">
          <ac:chgData name="Berfin Dilan Tuysuz" userId="57b8f34c-9896-4b26-b12a-28a4bdbee2a7" providerId="ADAL" clId="{819981D8-A008-419D-9CFD-56A7D8FD4EC5}" dt="2023-11-28T10:03:05.680" v="99" actId="167"/>
          <ac:picMkLst>
            <pc:docMk/>
            <pc:sldMk cId="3833913790" sldId="431"/>
            <ac:picMk id="5" creationId="{A504F6FA-1186-2A09-4D60-34283816FA8C}"/>
          </ac:picMkLst>
        </pc:picChg>
      </pc:sldChg>
      <pc:sldChg chg="addSp modSp mod">
        <pc:chgData name="Berfin Dilan Tuysuz" userId="57b8f34c-9896-4b26-b12a-28a4bdbee2a7" providerId="ADAL" clId="{819981D8-A008-419D-9CFD-56A7D8FD4EC5}" dt="2023-11-28T10:04:03.229" v="111" actId="14100"/>
        <pc:sldMkLst>
          <pc:docMk/>
          <pc:sldMk cId="574617932" sldId="432"/>
        </pc:sldMkLst>
        <pc:spChg chg="mod">
          <ac:chgData name="Berfin Dilan Tuysuz" userId="57b8f34c-9896-4b26-b12a-28a4bdbee2a7" providerId="ADAL" clId="{819981D8-A008-419D-9CFD-56A7D8FD4EC5}" dt="2023-11-28T10:03:46.537" v="107" actId="1076"/>
          <ac:spMkLst>
            <pc:docMk/>
            <pc:sldMk cId="574617932" sldId="432"/>
            <ac:spMk id="2" creationId="{959AB18E-5990-5147-9FAE-331039C2E68C}"/>
          </ac:spMkLst>
        </pc:spChg>
        <pc:spChg chg="add mod">
          <ac:chgData name="Berfin Dilan Tuysuz" userId="57b8f34c-9896-4b26-b12a-28a4bdbee2a7" providerId="ADAL" clId="{819981D8-A008-419D-9CFD-56A7D8FD4EC5}" dt="2023-11-28T10:04:03.229" v="111" actId="14100"/>
          <ac:spMkLst>
            <pc:docMk/>
            <pc:sldMk cId="574617932" sldId="432"/>
            <ac:spMk id="10" creationId="{CE6E154B-5C06-C183-5404-E1A2DEC95C46}"/>
          </ac:spMkLst>
        </pc:spChg>
        <pc:picChg chg="add mod ord">
          <ac:chgData name="Berfin Dilan Tuysuz" userId="57b8f34c-9896-4b26-b12a-28a4bdbee2a7" providerId="ADAL" clId="{819981D8-A008-419D-9CFD-56A7D8FD4EC5}" dt="2023-11-28T10:03:41.055" v="105" actId="167"/>
          <ac:picMkLst>
            <pc:docMk/>
            <pc:sldMk cId="574617932" sldId="432"/>
            <ac:picMk id="9" creationId="{869002B3-E922-C026-AAFD-DAF5B9A5FC20}"/>
          </ac:picMkLst>
        </pc:picChg>
      </pc:sldChg>
      <pc:sldChg chg="addSp delSp modSp mod">
        <pc:chgData name="Berfin Dilan Tuysuz" userId="57b8f34c-9896-4b26-b12a-28a4bdbee2a7" providerId="ADAL" clId="{819981D8-A008-419D-9CFD-56A7D8FD4EC5}" dt="2023-11-28T10:05:41.643" v="130" actId="2085"/>
        <pc:sldMkLst>
          <pc:docMk/>
          <pc:sldMk cId="1954167849" sldId="433"/>
        </pc:sldMkLst>
        <pc:spChg chg="del">
          <ac:chgData name="Berfin Dilan Tuysuz" userId="57b8f34c-9896-4b26-b12a-28a4bdbee2a7" providerId="ADAL" clId="{819981D8-A008-419D-9CFD-56A7D8FD4EC5}" dt="2023-11-28T10:05:30.381" v="127" actId="478"/>
          <ac:spMkLst>
            <pc:docMk/>
            <pc:sldMk cId="1954167849" sldId="433"/>
            <ac:spMk id="2" creationId="{17E3F009-E6E9-EC30-C151-1041BD393A1F}"/>
          </ac:spMkLst>
        </pc:spChg>
        <pc:spChg chg="add mod">
          <ac:chgData name="Berfin Dilan Tuysuz" userId="57b8f34c-9896-4b26-b12a-28a4bdbee2a7" providerId="ADAL" clId="{819981D8-A008-419D-9CFD-56A7D8FD4EC5}" dt="2023-11-28T10:05:41.643" v="130" actId="2085"/>
          <ac:spMkLst>
            <pc:docMk/>
            <pc:sldMk cId="1954167849" sldId="433"/>
            <ac:spMk id="10" creationId="{5F12E045-34C2-7B28-EB09-1C846B8586BE}"/>
          </ac:spMkLst>
        </pc:spChg>
        <pc:picChg chg="add del mod">
          <ac:chgData name="Berfin Dilan Tuysuz" userId="57b8f34c-9896-4b26-b12a-28a4bdbee2a7" providerId="ADAL" clId="{819981D8-A008-419D-9CFD-56A7D8FD4EC5}" dt="2023-11-28T10:05:17.324" v="124" actId="478"/>
          <ac:picMkLst>
            <pc:docMk/>
            <pc:sldMk cId="1954167849" sldId="433"/>
            <ac:picMk id="8" creationId="{8B20FC82-C1A0-BE28-1127-E39D9E4332F2}"/>
          </ac:picMkLst>
        </pc:picChg>
        <pc:picChg chg="add mod ord">
          <ac:chgData name="Berfin Dilan Tuysuz" userId="57b8f34c-9896-4b26-b12a-28a4bdbee2a7" providerId="ADAL" clId="{819981D8-A008-419D-9CFD-56A7D8FD4EC5}" dt="2023-11-28T10:05:26.381" v="126" actId="167"/>
          <ac:picMkLst>
            <pc:docMk/>
            <pc:sldMk cId="1954167849" sldId="433"/>
            <ac:picMk id="9" creationId="{D9014C35-8C39-D755-F5A2-4120A24C142C}"/>
          </ac:picMkLst>
        </pc:picChg>
      </pc:sldChg>
      <pc:sldChg chg="addSp modSp mod">
        <pc:chgData name="Berfin Dilan Tuysuz" userId="57b8f34c-9896-4b26-b12a-28a4bdbee2a7" providerId="ADAL" clId="{819981D8-A008-419D-9CFD-56A7D8FD4EC5}" dt="2023-11-28T10:06:02.420" v="135" actId="2085"/>
        <pc:sldMkLst>
          <pc:docMk/>
          <pc:sldMk cId="3045469247" sldId="434"/>
        </pc:sldMkLst>
        <pc:spChg chg="add mod">
          <ac:chgData name="Berfin Dilan Tuysuz" userId="57b8f34c-9896-4b26-b12a-28a4bdbee2a7" providerId="ADAL" clId="{819981D8-A008-419D-9CFD-56A7D8FD4EC5}" dt="2023-11-28T10:06:02.420" v="135" actId="2085"/>
          <ac:spMkLst>
            <pc:docMk/>
            <pc:sldMk cId="3045469247" sldId="434"/>
            <ac:spMk id="8" creationId="{FC212183-D64C-DEF1-CF45-61985AA7B65C}"/>
          </ac:spMkLst>
        </pc:spChg>
        <pc:picChg chg="add mod ord">
          <ac:chgData name="Berfin Dilan Tuysuz" userId="57b8f34c-9896-4b26-b12a-28a4bdbee2a7" providerId="ADAL" clId="{819981D8-A008-419D-9CFD-56A7D8FD4EC5}" dt="2023-11-28T10:05:55.184" v="132" actId="167"/>
          <ac:picMkLst>
            <pc:docMk/>
            <pc:sldMk cId="3045469247" sldId="434"/>
            <ac:picMk id="7" creationId="{3BD58222-4BC6-C158-23FD-E080FADE72EC}"/>
          </ac:picMkLst>
        </pc:picChg>
      </pc:sldChg>
      <pc:sldChg chg="addSp modSp mod">
        <pc:chgData name="Berfin Dilan Tuysuz" userId="57b8f34c-9896-4b26-b12a-28a4bdbee2a7" providerId="ADAL" clId="{819981D8-A008-419D-9CFD-56A7D8FD4EC5}" dt="2023-11-28T10:08:50.486" v="178" actId="1076"/>
        <pc:sldMkLst>
          <pc:docMk/>
          <pc:sldMk cId="1782768462" sldId="435"/>
        </pc:sldMkLst>
        <pc:spChg chg="mod">
          <ac:chgData name="Berfin Dilan Tuysuz" userId="57b8f34c-9896-4b26-b12a-28a4bdbee2a7" providerId="ADAL" clId="{819981D8-A008-419D-9CFD-56A7D8FD4EC5}" dt="2023-11-28T10:07:43.117" v="155" actId="1076"/>
          <ac:spMkLst>
            <pc:docMk/>
            <pc:sldMk cId="1782768462" sldId="435"/>
            <ac:spMk id="2" creationId="{80078054-76B0-344C-D52B-84DE0A7418CB}"/>
          </ac:spMkLst>
        </pc:spChg>
        <pc:spChg chg="add mod">
          <ac:chgData name="Berfin Dilan Tuysuz" userId="57b8f34c-9896-4b26-b12a-28a4bdbee2a7" providerId="ADAL" clId="{819981D8-A008-419D-9CFD-56A7D8FD4EC5}" dt="2023-11-28T10:08:50.486" v="178" actId="1076"/>
          <ac:spMkLst>
            <pc:docMk/>
            <pc:sldMk cId="1782768462" sldId="435"/>
            <ac:spMk id="7" creationId="{5551EB95-A084-C28D-8999-3D5755140F42}"/>
          </ac:spMkLst>
        </pc:spChg>
        <pc:picChg chg="add mod ord">
          <ac:chgData name="Berfin Dilan Tuysuz" userId="57b8f34c-9896-4b26-b12a-28a4bdbee2a7" providerId="ADAL" clId="{819981D8-A008-419D-9CFD-56A7D8FD4EC5}" dt="2023-11-28T10:07:38.935" v="154" actId="1076"/>
          <ac:picMkLst>
            <pc:docMk/>
            <pc:sldMk cId="1782768462" sldId="435"/>
            <ac:picMk id="5" creationId="{FE80A731-7AC2-268C-6D85-C38D14F3EC43}"/>
          </ac:picMkLst>
        </pc:picChg>
      </pc:sldChg>
      <pc:sldChg chg="addSp delSp modSp mod">
        <pc:chgData name="Berfin Dilan Tuysuz" userId="57b8f34c-9896-4b26-b12a-28a4bdbee2a7" providerId="ADAL" clId="{819981D8-A008-419D-9CFD-56A7D8FD4EC5}" dt="2023-11-28T10:09:16.836" v="185" actId="1076"/>
        <pc:sldMkLst>
          <pc:docMk/>
          <pc:sldMk cId="3300891166" sldId="436"/>
        </pc:sldMkLst>
        <pc:spChg chg="mod">
          <ac:chgData name="Berfin Dilan Tuysuz" userId="57b8f34c-9896-4b26-b12a-28a4bdbee2a7" providerId="ADAL" clId="{819981D8-A008-419D-9CFD-56A7D8FD4EC5}" dt="2023-11-28T10:07:57.458" v="160" actId="1076"/>
          <ac:spMkLst>
            <pc:docMk/>
            <pc:sldMk cId="3300891166" sldId="436"/>
            <ac:spMk id="2" creationId="{686C2839-1DDF-06F1-1535-E2E5CB1E889B}"/>
          </ac:spMkLst>
        </pc:spChg>
        <pc:spChg chg="add mod">
          <ac:chgData name="Berfin Dilan Tuysuz" userId="57b8f34c-9896-4b26-b12a-28a4bdbee2a7" providerId="ADAL" clId="{819981D8-A008-419D-9CFD-56A7D8FD4EC5}" dt="2023-11-28T10:09:16.836" v="185" actId="1076"/>
          <ac:spMkLst>
            <pc:docMk/>
            <pc:sldMk cId="3300891166" sldId="436"/>
            <ac:spMk id="9" creationId="{E05E3C06-330A-540B-9DF2-FA7F0AD9F425}"/>
          </ac:spMkLst>
        </pc:spChg>
        <pc:picChg chg="add mod ord">
          <ac:chgData name="Berfin Dilan Tuysuz" userId="57b8f34c-9896-4b26-b12a-28a4bdbee2a7" providerId="ADAL" clId="{819981D8-A008-419D-9CFD-56A7D8FD4EC5}" dt="2023-11-28T10:07:54.264" v="159" actId="1076"/>
          <ac:picMkLst>
            <pc:docMk/>
            <pc:sldMk cId="3300891166" sldId="436"/>
            <ac:picMk id="7" creationId="{862121B9-3B2D-A8D8-5289-734F51F13EAA}"/>
          </ac:picMkLst>
        </pc:picChg>
        <pc:picChg chg="add del mod">
          <ac:chgData name="Berfin Dilan Tuysuz" userId="57b8f34c-9896-4b26-b12a-28a4bdbee2a7" providerId="ADAL" clId="{819981D8-A008-419D-9CFD-56A7D8FD4EC5}" dt="2023-11-28T10:08:55.009" v="180" actId="478"/>
          <ac:picMkLst>
            <pc:docMk/>
            <pc:sldMk cId="3300891166" sldId="436"/>
            <ac:picMk id="8" creationId="{1EE48FEA-7686-1A3C-81A7-1F13CFBF5919}"/>
          </ac:picMkLst>
        </pc:picChg>
      </pc:sldChg>
      <pc:sldChg chg="addSp modSp mod">
        <pc:chgData name="Berfin Dilan Tuysuz" userId="57b8f34c-9896-4b26-b12a-28a4bdbee2a7" providerId="ADAL" clId="{819981D8-A008-419D-9CFD-56A7D8FD4EC5}" dt="2023-11-28T10:09:09.626" v="184" actId="1076"/>
        <pc:sldMkLst>
          <pc:docMk/>
          <pc:sldMk cId="4132628716" sldId="437"/>
        </pc:sldMkLst>
        <pc:spChg chg="mod">
          <ac:chgData name="Berfin Dilan Tuysuz" userId="57b8f34c-9896-4b26-b12a-28a4bdbee2a7" providerId="ADAL" clId="{819981D8-A008-419D-9CFD-56A7D8FD4EC5}" dt="2023-11-28T10:08:02.308" v="161" actId="1076"/>
          <ac:spMkLst>
            <pc:docMk/>
            <pc:sldMk cId="4132628716" sldId="437"/>
            <ac:spMk id="2" creationId="{79DB8BC1-84E1-A8A1-5920-92B2175A82A5}"/>
          </ac:spMkLst>
        </pc:spChg>
        <pc:spChg chg="add mod">
          <ac:chgData name="Berfin Dilan Tuysuz" userId="57b8f34c-9896-4b26-b12a-28a4bdbee2a7" providerId="ADAL" clId="{819981D8-A008-419D-9CFD-56A7D8FD4EC5}" dt="2023-11-28T10:09:09.626" v="184" actId="1076"/>
          <ac:spMkLst>
            <pc:docMk/>
            <pc:sldMk cId="4132628716" sldId="437"/>
            <ac:spMk id="6" creationId="{E3D2E26D-591F-A71E-ED5A-BCFC5B3756DA}"/>
          </ac:spMkLst>
        </pc:spChg>
        <pc:picChg chg="add mod ord">
          <ac:chgData name="Berfin Dilan Tuysuz" userId="57b8f34c-9896-4b26-b12a-28a4bdbee2a7" providerId="ADAL" clId="{819981D8-A008-419D-9CFD-56A7D8FD4EC5}" dt="2023-11-28T10:08:05.134" v="163" actId="167"/>
          <ac:picMkLst>
            <pc:docMk/>
            <pc:sldMk cId="4132628716" sldId="437"/>
            <ac:picMk id="5" creationId="{B17ECC83-1A09-3198-E309-0F13E4299042}"/>
          </ac:picMkLst>
        </pc:picChg>
      </pc:sldChg>
      <pc:sldChg chg="addSp delSp modSp mod">
        <pc:chgData name="Berfin Dilan Tuysuz" userId="57b8f34c-9896-4b26-b12a-28a4bdbee2a7" providerId="ADAL" clId="{819981D8-A008-419D-9CFD-56A7D8FD4EC5}" dt="2023-11-28T10:10:04.285" v="195" actId="478"/>
        <pc:sldMkLst>
          <pc:docMk/>
          <pc:sldMk cId="937505341" sldId="455"/>
        </pc:sldMkLst>
        <pc:spChg chg="del">
          <ac:chgData name="Berfin Dilan Tuysuz" userId="57b8f34c-9896-4b26-b12a-28a4bdbee2a7" providerId="ADAL" clId="{819981D8-A008-419D-9CFD-56A7D8FD4EC5}" dt="2023-11-28T10:09:53.655" v="194" actId="478"/>
          <ac:spMkLst>
            <pc:docMk/>
            <pc:sldMk cId="937505341" sldId="455"/>
            <ac:spMk id="4" creationId="{6E539692-D154-D94A-A7BE-90B6015ED7A5}"/>
          </ac:spMkLst>
        </pc:spChg>
        <pc:spChg chg="add del mod">
          <ac:chgData name="Berfin Dilan Tuysuz" userId="57b8f34c-9896-4b26-b12a-28a4bdbee2a7" providerId="ADAL" clId="{819981D8-A008-419D-9CFD-56A7D8FD4EC5}" dt="2023-11-28T10:10:04.285" v="195" actId="478"/>
          <ac:spMkLst>
            <pc:docMk/>
            <pc:sldMk cId="937505341" sldId="455"/>
            <ac:spMk id="5" creationId="{1FF87845-67BC-AD20-A1B0-3F93260627A7}"/>
          </ac:spMkLst>
        </pc:spChg>
        <pc:picChg chg="add mod ord">
          <ac:chgData name="Berfin Dilan Tuysuz" userId="57b8f34c-9896-4b26-b12a-28a4bdbee2a7" providerId="ADAL" clId="{819981D8-A008-419D-9CFD-56A7D8FD4EC5}" dt="2023-11-28T10:09:50.759" v="193" actId="14100"/>
          <ac:picMkLst>
            <pc:docMk/>
            <pc:sldMk cId="937505341" sldId="455"/>
            <ac:picMk id="2" creationId="{311D23F3-6185-4D96-3B79-2F18A8BC9692}"/>
          </ac:picMkLst>
        </pc:picChg>
      </pc:sldChg>
      <pc:sldChg chg="addSp modSp mod">
        <pc:chgData name="Berfin Dilan Tuysuz" userId="57b8f34c-9896-4b26-b12a-28a4bdbee2a7" providerId="ADAL" clId="{819981D8-A008-419D-9CFD-56A7D8FD4EC5}" dt="2023-11-28T09:52:27.453" v="14" actId="1076"/>
        <pc:sldMkLst>
          <pc:docMk/>
          <pc:sldMk cId="2057279810" sldId="489"/>
        </pc:sldMkLst>
        <pc:spChg chg="mod">
          <ac:chgData name="Berfin Dilan Tuysuz" userId="57b8f34c-9896-4b26-b12a-28a4bdbee2a7" providerId="ADAL" clId="{819981D8-A008-419D-9CFD-56A7D8FD4EC5}" dt="2023-11-28T09:52:27.453" v="14" actId="1076"/>
          <ac:spMkLst>
            <pc:docMk/>
            <pc:sldMk cId="2057279810" sldId="489"/>
            <ac:spMk id="2" creationId="{2190BB27-9BF8-5963-D10E-668D5F0BD0D4}"/>
          </ac:spMkLst>
        </pc:spChg>
        <pc:picChg chg="add mod ord">
          <ac:chgData name="Berfin Dilan Tuysuz" userId="57b8f34c-9896-4b26-b12a-28a4bdbee2a7" providerId="ADAL" clId="{819981D8-A008-419D-9CFD-56A7D8FD4EC5}" dt="2023-11-28T09:51:46.443" v="2" actId="14100"/>
          <ac:picMkLst>
            <pc:docMk/>
            <pc:sldMk cId="2057279810" sldId="489"/>
            <ac:picMk id="3" creationId="{E5EDC28D-45C6-BC83-8725-39D6AE3F4929}"/>
          </ac:picMkLst>
        </pc:picChg>
      </pc:sldChg>
      <pc:sldChg chg="addSp modSp mod">
        <pc:chgData name="Berfin Dilan Tuysuz" userId="57b8f34c-9896-4b26-b12a-28a4bdbee2a7" providerId="ADAL" clId="{819981D8-A008-419D-9CFD-56A7D8FD4EC5}" dt="2023-11-28T10:09:26.537" v="188" actId="14100"/>
        <pc:sldMkLst>
          <pc:docMk/>
          <pc:sldMk cId="1629471343" sldId="490"/>
        </pc:sldMkLst>
        <pc:spChg chg="mod">
          <ac:chgData name="Berfin Dilan Tuysuz" userId="57b8f34c-9896-4b26-b12a-28a4bdbee2a7" providerId="ADAL" clId="{819981D8-A008-419D-9CFD-56A7D8FD4EC5}" dt="2023-11-28T10:08:19.725" v="168" actId="1076"/>
          <ac:spMkLst>
            <pc:docMk/>
            <pc:sldMk cId="1629471343" sldId="490"/>
            <ac:spMk id="2" creationId="{79DB8BC1-84E1-A8A1-5920-92B2175A82A5}"/>
          </ac:spMkLst>
        </pc:spChg>
        <pc:spChg chg="mod">
          <ac:chgData name="Berfin Dilan Tuysuz" userId="57b8f34c-9896-4b26-b12a-28a4bdbee2a7" providerId="ADAL" clId="{819981D8-A008-419D-9CFD-56A7D8FD4EC5}" dt="2023-11-28T10:08:16.618" v="167" actId="1076"/>
          <ac:spMkLst>
            <pc:docMk/>
            <pc:sldMk cId="1629471343" sldId="490"/>
            <ac:spMk id="4" creationId="{C3818EC9-BC38-9E6E-83CE-6C82654DFD84}"/>
          </ac:spMkLst>
        </pc:spChg>
        <pc:spChg chg="add mod">
          <ac:chgData name="Berfin Dilan Tuysuz" userId="57b8f34c-9896-4b26-b12a-28a4bdbee2a7" providerId="ADAL" clId="{819981D8-A008-419D-9CFD-56A7D8FD4EC5}" dt="2023-11-28T10:09:26.537" v="188" actId="14100"/>
          <ac:spMkLst>
            <pc:docMk/>
            <pc:sldMk cId="1629471343" sldId="490"/>
            <ac:spMk id="7" creationId="{37E9510F-8086-67F1-F70E-B3D2F747C3D8}"/>
          </ac:spMkLst>
        </pc:spChg>
        <pc:picChg chg="add mod ord">
          <ac:chgData name="Berfin Dilan Tuysuz" userId="57b8f34c-9896-4b26-b12a-28a4bdbee2a7" providerId="ADAL" clId="{819981D8-A008-419D-9CFD-56A7D8FD4EC5}" dt="2023-11-28T10:08:09.507" v="165" actId="167"/>
          <ac:picMkLst>
            <pc:docMk/>
            <pc:sldMk cId="1629471343" sldId="490"/>
            <ac:picMk id="6" creationId="{764616F0-C060-49D4-7D49-4AA79383D32A}"/>
          </ac:picMkLst>
        </pc:picChg>
      </pc:sldChg>
      <pc:sldChg chg="addSp modSp mod">
        <pc:chgData name="Berfin Dilan Tuysuz" userId="57b8f34c-9896-4b26-b12a-28a4bdbee2a7" providerId="ADAL" clId="{819981D8-A008-419D-9CFD-56A7D8FD4EC5}" dt="2023-11-28T10:09:32.250" v="190" actId="1076"/>
        <pc:sldMkLst>
          <pc:docMk/>
          <pc:sldMk cId="1047313122" sldId="491"/>
        </pc:sldMkLst>
        <pc:spChg chg="mod">
          <ac:chgData name="Berfin Dilan Tuysuz" userId="57b8f34c-9896-4b26-b12a-28a4bdbee2a7" providerId="ADAL" clId="{819981D8-A008-419D-9CFD-56A7D8FD4EC5}" dt="2023-11-28T10:08:31.910" v="172" actId="1076"/>
          <ac:spMkLst>
            <pc:docMk/>
            <pc:sldMk cId="1047313122" sldId="491"/>
            <ac:spMk id="2" creationId="{79DB8BC1-84E1-A8A1-5920-92B2175A82A5}"/>
          </ac:spMkLst>
        </pc:spChg>
        <pc:spChg chg="mod">
          <ac:chgData name="Berfin Dilan Tuysuz" userId="57b8f34c-9896-4b26-b12a-28a4bdbee2a7" providerId="ADAL" clId="{819981D8-A008-419D-9CFD-56A7D8FD4EC5}" dt="2023-11-28T10:08:28.896" v="171" actId="1076"/>
          <ac:spMkLst>
            <pc:docMk/>
            <pc:sldMk cId="1047313122" sldId="491"/>
            <ac:spMk id="4" creationId="{C3818EC9-BC38-9E6E-83CE-6C82654DFD84}"/>
          </ac:spMkLst>
        </pc:spChg>
        <pc:spChg chg="add mod">
          <ac:chgData name="Berfin Dilan Tuysuz" userId="57b8f34c-9896-4b26-b12a-28a4bdbee2a7" providerId="ADAL" clId="{819981D8-A008-419D-9CFD-56A7D8FD4EC5}" dt="2023-11-28T10:09:32.250" v="190" actId="1076"/>
          <ac:spMkLst>
            <pc:docMk/>
            <pc:sldMk cId="1047313122" sldId="491"/>
            <ac:spMk id="6" creationId="{F91532A1-032B-8D11-FD86-3FA5AFE9C3FE}"/>
          </ac:spMkLst>
        </pc:spChg>
        <pc:picChg chg="add mod ord">
          <ac:chgData name="Berfin Dilan Tuysuz" userId="57b8f34c-9896-4b26-b12a-28a4bdbee2a7" providerId="ADAL" clId="{819981D8-A008-419D-9CFD-56A7D8FD4EC5}" dt="2023-11-28T10:08:25.842" v="170" actId="167"/>
          <ac:picMkLst>
            <pc:docMk/>
            <pc:sldMk cId="1047313122" sldId="491"/>
            <ac:picMk id="5" creationId="{AE0AE163-CA7D-15E7-5CDA-964C5E332C6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833DE-2F32-423B-95CD-0F80C39A9F0C}" type="datetimeFigureOut">
              <a:rPr lang="tr-TR" smtClean="0"/>
              <a:t>11.12.2023</a:t>
            </a:fld>
            <a:endParaRPr lang="tr-T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A7562-E78F-4015-91ED-0520534786E7}" type="slidenum">
              <a:rPr lang="tr-TR" smtClean="0"/>
              <a:t>‹#›</a:t>
            </a:fld>
            <a:endParaRPr lang="tr-TR"/>
          </a:p>
        </p:txBody>
      </p:sp>
    </p:spTree>
    <p:extLst>
      <p:ext uri="{BB962C8B-B14F-4D97-AF65-F5344CB8AC3E}">
        <p14:creationId xmlns:p14="http://schemas.microsoft.com/office/powerpoint/2010/main" val="3293053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11D5D-8826-EFA5-9092-45FE747BFD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r-TR"/>
          </a:p>
        </p:txBody>
      </p:sp>
      <p:sp>
        <p:nvSpPr>
          <p:cNvPr id="3" name="Subtitle 2">
            <a:extLst>
              <a:ext uri="{FF2B5EF4-FFF2-40B4-BE49-F238E27FC236}">
                <a16:creationId xmlns:a16="http://schemas.microsoft.com/office/drawing/2014/main" id="{31C19169-0516-38E0-F8DB-C40B58A520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r-TR"/>
          </a:p>
        </p:txBody>
      </p:sp>
      <p:sp>
        <p:nvSpPr>
          <p:cNvPr id="4" name="Date Placeholder 3">
            <a:extLst>
              <a:ext uri="{FF2B5EF4-FFF2-40B4-BE49-F238E27FC236}">
                <a16:creationId xmlns:a16="http://schemas.microsoft.com/office/drawing/2014/main" id="{D6F45A3A-2093-4086-34D6-5B9FAB72963F}"/>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4786E02A-E8FE-6885-E08A-89A0EA16E584}"/>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A6B67375-30CB-A5BE-027F-6A76108813C3}"/>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575228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499C3-1A86-B846-6996-4066E0250AC5}"/>
              </a:ext>
            </a:extLst>
          </p:cNvPr>
          <p:cNvSpPr>
            <a:spLocks noGrp="1"/>
          </p:cNvSpPr>
          <p:nvPr>
            <p:ph type="title"/>
          </p:nvPr>
        </p:nvSpPr>
        <p:spPr/>
        <p:txBody>
          <a:bodyPr/>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F25A99FF-FADB-D38C-F5F6-029C2AFD2E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7967067D-FCB4-F11E-C9DB-6737B388C0D0}"/>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D50D391B-D58D-7196-72E3-E08F7A73D879}"/>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9A71CC82-9FC3-CA8C-1650-A169D493184F}"/>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068423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ACE407-8038-2842-6157-C6CD779ADDB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r-TR"/>
          </a:p>
        </p:txBody>
      </p:sp>
      <p:sp>
        <p:nvSpPr>
          <p:cNvPr id="3" name="Vertical Text Placeholder 2">
            <a:extLst>
              <a:ext uri="{FF2B5EF4-FFF2-40B4-BE49-F238E27FC236}">
                <a16:creationId xmlns:a16="http://schemas.microsoft.com/office/drawing/2014/main" id="{2B90CE44-74F6-6BB8-BE31-17B0C29A5A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E23B9672-8F4D-484D-42B7-FC3ABCFC0650}"/>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E2AEBA55-422C-ADF9-9F8F-B62485FC5ADF}"/>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3F9B5891-EB61-BE46-0463-74D1BC5B3B5D}"/>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746689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allout Opt 3">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7" name="GroupM_SingleColor_Logo_Navy_RGB.png" descr="GroupM_SingleColor_Logo_Navy_RGB.png">
            <a:extLst>
              <a:ext uri="{FF2B5EF4-FFF2-40B4-BE49-F238E27FC236}">
                <a16:creationId xmlns:a16="http://schemas.microsoft.com/office/drawing/2014/main" id="{518FA7E7-031B-6C48-A707-A7053822F3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3A32F37-8BA0-7944-BED5-1F6F125076C7}"/>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26356447"/>
      </p:ext>
    </p:extLst>
  </p:cSld>
  <p:clrMapOvr>
    <a:masterClrMapping/>
  </p:clrMapOvr>
  <p:transition spd="med"/>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pt 6">
    <p:bg>
      <p:bgPr>
        <a:solidFill>
          <a:srgbClr val="01B5B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2439329502"/>
      </p:ext>
    </p:extLst>
  </p:cSld>
  <p:clrMapOvr>
    <a:masterClrMapping/>
  </p:clrMapOvr>
  <p:transition spd="med"/>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 Opt 1">
    <p:bg>
      <p:bgPr>
        <a:solidFill>
          <a:srgbClr val="0A2756"/>
        </a:solidFill>
        <a:effectLst/>
      </p:bgPr>
    </p:bg>
    <p:spTree>
      <p:nvGrpSpPr>
        <p:cNvPr id="1" name=""/>
        <p:cNvGrpSpPr/>
        <p:nvPr/>
      </p:nvGrpSpPr>
      <p:grpSpPr>
        <a:xfrm>
          <a:off x="0" y="0"/>
          <a:ext cx="0" cy="0"/>
          <a:chOff x="0" y="0"/>
          <a:chExt cx="0" cy="0"/>
        </a:xfrm>
      </p:grpSpPr>
      <p:pic>
        <p:nvPicPr>
          <p:cNvPr id="4" name="Pattern_Medium space_WHITE.ai" descr="GroupM Signature M Stamp Pattern of 30 M's arranged neatly in an evenly spaced group">
            <a:extLst>
              <a:ext uri="{FF2B5EF4-FFF2-40B4-BE49-F238E27FC236}">
                <a16:creationId xmlns:a16="http://schemas.microsoft.com/office/drawing/2014/main" id="{C6F647B5-3D11-A946-A090-00BE80D31BD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492" y="918656"/>
            <a:ext cx="6345016" cy="5020688"/>
          </a:xfrm>
          <a:prstGeom prst="rect">
            <a:avLst/>
          </a:prstGeom>
          <a:noFill/>
          <a:ln w="12700">
            <a:miter lim="400000"/>
          </a:ln>
        </p:spPr>
      </p:pic>
    </p:spTree>
    <p:extLst>
      <p:ext uri="{BB962C8B-B14F-4D97-AF65-F5344CB8AC3E}">
        <p14:creationId xmlns:p14="http://schemas.microsoft.com/office/powerpoint/2010/main" val="298553668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 Opt 2">
    <p:bg>
      <p:bgPr>
        <a:solidFill>
          <a:srgbClr val="FFFFF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FBB51A-09F8-6D47-9D32-EC81BDFD8C40}"/>
              </a:ext>
            </a:extLst>
          </p:cNvPr>
          <p:cNvSpPr/>
          <p:nvPr userDrawn="1"/>
        </p:nvSpPr>
        <p:spPr>
          <a:xfrm>
            <a:off x="0" y="0"/>
            <a:ext cx="12192000" cy="6858000"/>
          </a:xfrm>
          <a:prstGeom prst="rect">
            <a:avLst/>
          </a:prstGeom>
          <a:solidFill>
            <a:schemeClr val="accent4"/>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pic>
        <p:nvPicPr>
          <p:cNvPr id="5" name="Pattern_Medium space.ai" descr="GroupM Signature M Stamp Pattern of 30 M's arranged neatly in an evenly spaced group">
            <a:extLst>
              <a:ext uri="{FF2B5EF4-FFF2-40B4-BE49-F238E27FC236}">
                <a16:creationId xmlns:a16="http://schemas.microsoft.com/office/drawing/2014/main" id="{C02537CA-074B-D247-8D18-260FBC4E114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923492" y="918656"/>
            <a:ext cx="6345016" cy="5020688"/>
          </a:xfrm>
          <a:prstGeom prst="rect">
            <a:avLst/>
          </a:prstGeom>
          <a:ln w="12700">
            <a:miter lim="400000"/>
          </a:ln>
        </p:spPr>
      </p:pic>
    </p:spTree>
    <p:extLst>
      <p:ext uri="{BB962C8B-B14F-4D97-AF65-F5344CB8AC3E}">
        <p14:creationId xmlns:p14="http://schemas.microsoft.com/office/powerpoint/2010/main" val="420118928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pt 1">
    <p:spTree>
      <p:nvGrpSpPr>
        <p:cNvPr id="1" name=""/>
        <p:cNvGrpSpPr/>
        <p:nvPr/>
      </p:nvGrpSpPr>
      <p:grpSpPr>
        <a:xfrm>
          <a:off x="0" y="0"/>
          <a:ext cx="0" cy="0"/>
          <a:chOff x="0" y="0"/>
          <a:chExt cx="0" cy="0"/>
        </a:xfrm>
      </p:grpSpPr>
      <p:pic>
        <p:nvPicPr>
          <p:cNvPr id="10" name="Deep Navy05.jpg" descr="3D M Artwork in Shades of Deep Navy Blue">
            <a:extLst>
              <a:ext uri="{FF2B5EF4-FFF2-40B4-BE49-F238E27FC236}">
                <a16:creationId xmlns:a16="http://schemas.microsoft.com/office/drawing/2014/main" id="{34B0B985-A5AA-134B-A915-8896AC1A41D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chor="b">
            <a:noAutofit/>
          </a:body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lvl1pPr>
          </a:lstStyle>
          <a:p>
            <a:pPr lvl="0"/>
            <a:r>
              <a:rPr lang="en-US" dirty="0"/>
              <a:t>Here is a subtitle line for additional info about this presentation</a:t>
            </a:r>
          </a:p>
          <a:p>
            <a:pPr lvl="0"/>
            <a:endParaRPr lang="en-US" dirty="0"/>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7" name="Text Placeholder 10">
            <a:extLst>
              <a:ext uri="{FF2B5EF4-FFF2-40B4-BE49-F238E27FC236}">
                <a16:creationId xmlns:a16="http://schemas.microsoft.com/office/drawing/2014/main" id="{04B76E8E-9190-0640-A880-B4B0ABF4C7BA}"/>
              </a:ext>
            </a:extLst>
          </p:cNvPr>
          <p:cNvSpPr>
            <a:spLocks noGrp="1"/>
          </p:cNvSpPr>
          <p:nvPr>
            <p:ph type="body" sz="quarter" idx="14" hasCustomPrompt="1"/>
          </p:nvPr>
        </p:nvSpPr>
        <p:spPr>
          <a:xfrm>
            <a:off x="809481" y="5830957"/>
            <a:ext cx="3436937" cy="556591"/>
          </a:xfrm>
        </p:spPr>
        <p:txBody>
          <a:bodyPr anchor="b">
            <a:noAutofit/>
          </a:bodyPr>
          <a:lstStyle>
            <a:lvl1pPr>
              <a:lnSpc>
                <a:spcPct val="100000"/>
              </a:lnSpc>
              <a:spcBef>
                <a:spcPts val="0"/>
              </a:spcBef>
              <a:defRPr sz="1200" b="1" i="0" cap="all" baseline="0">
                <a:solidFill>
                  <a:schemeClr val="accent4"/>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Tree>
    <p:extLst>
      <p:ext uri="{BB962C8B-B14F-4D97-AF65-F5344CB8AC3E}">
        <p14:creationId xmlns:p14="http://schemas.microsoft.com/office/powerpoint/2010/main" val="1692975873"/>
      </p:ext>
    </p:extLst>
  </p:cSld>
  <p:clrMapOvr>
    <a:masterClrMapping/>
  </p:clrMapOvr>
  <p:transition spd="med"/>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pt 2">
    <p:spTree>
      <p:nvGrpSpPr>
        <p:cNvPr id="1" name=""/>
        <p:cNvGrpSpPr/>
        <p:nvPr/>
      </p:nvGrpSpPr>
      <p:grpSpPr>
        <a:xfrm>
          <a:off x="0" y="0"/>
          <a:ext cx="0" cy="0"/>
          <a:chOff x="0" y="0"/>
          <a:chExt cx="0" cy="0"/>
        </a:xfrm>
      </p:grpSpPr>
      <p:pic>
        <p:nvPicPr>
          <p:cNvPr id="6" name="Teal04.jpg" descr="Teal04.jpg">
            <a:extLst>
              <a:ext uri="{FF2B5EF4-FFF2-40B4-BE49-F238E27FC236}">
                <a16:creationId xmlns:a16="http://schemas.microsoft.com/office/drawing/2014/main" id="{1FA042FC-1AF1-F549-AB86-631CB2766BB1}"/>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11" name="Text Placeholder 10">
            <a:extLst>
              <a:ext uri="{FF2B5EF4-FFF2-40B4-BE49-F238E27FC236}">
                <a16:creationId xmlns:a16="http://schemas.microsoft.com/office/drawing/2014/main" id="{E097BF17-9B7F-DE4A-8CA3-48D171AB1C8B}"/>
              </a:ext>
            </a:extLst>
          </p:cNvPr>
          <p:cNvSpPr>
            <a:spLocks noGrp="1"/>
          </p:cNvSpPr>
          <p:nvPr>
            <p:ph type="body" sz="quarter" idx="13" hasCustomPrompt="1"/>
          </p:nvPr>
        </p:nvSpPr>
        <p:spPr>
          <a:xfrm>
            <a:off x="809481" y="5830957"/>
            <a:ext cx="3436937" cy="556591"/>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2" name="image1.png" descr="GroupM Logo in White&#10;">
            <a:extLst>
              <a:ext uri="{FF2B5EF4-FFF2-40B4-BE49-F238E27FC236}">
                <a16:creationId xmlns:a16="http://schemas.microsoft.com/office/drawing/2014/main" id="{52E17833-2F00-A64C-97A3-DBF9DFE4990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3896922847"/>
      </p:ext>
    </p:extLst>
  </p:cSld>
  <p:clrMapOvr>
    <a:masterClrMapping/>
  </p:clrMapOvr>
  <p:transition spd="med"/>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pt 3">
    <p:spTree>
      <p:nvGrpSpPr>
        <p:cNvPr id="1" name=""/>
        <p:cNvGrpSpPr/>
        <p:nvPr/>
      </p:nvGrpSpPr>
      <p:grpSpPr>
        <a:xfrm>
          <a:off x="0" y="0"/>
          <a:ext cx="0" cy="0"/>
          <a:chOff x="0" y="0"/>
          <a:chExt cx="0" cy="0"/>
        </a:xfrm>
      </p:grpSpPr>
      <p:pic>
        <p:nvPicPr>
          <p:cNvPr id="7" name="Bright Blue03.jpg" descr="Bright Blue03.jpg">
            <a:extLst>
              <a:ext uri="{FF2B5EF4-FFF2-40B4-BE49-F238E27FC236}">
                <a16:creationId xmlns:a16="http://schemas.microsoft.com/office/drawing/2014/main" id="{0354D5CF-8610-394A-8572-871FD320AFE2}"/>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95338"/>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11" name="Text Placeholder 10">
            <a:extLst>
              <a:ext uri="{FF2B5EF4-FFF2-40B4-BE49-F238E27FC236}">
                <a16:creationId xmlns:a16="http://schemas.microsoft.com/office/drawing/2014/main" id="{E097BF17-9B7F-DE4A-8CA3-48D171AB1C8B}"/>
              </a:ext>
            </a:extLst>
          </p:cNvPr>
          <p:cNvSpPr>
            <a:spLocks noGrp="1"/>
          </p:cNvSpPr>
          <p:nvPr>
            <p:ph type="body" sz="quarter" idx="13" hasCustomPrompt="1"/>
          </p:nvPr>
        </p:nvSpPr>
        <p:spPr>
          <a:xfrm>
            <a:off x="809481" y="5830957"/>
            <a:ext cx="3436937" cy="556591"/>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2" name="image1.png" descr="GroupM Logo in White&#10;">
            <a:extLst>
              <a:ext uri="{FF2B5EF4-FFF2-40B4-BE49-F238E27FC236}">
                <a16:creationId xmlns:a16="http://schemas.microsoft.com/office/drawing/2014/main" id="{52E17833-2F00-A64C-97A3-DBF9DFE4990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1097334768"/>
      </p:ext>
    </p:extLst>
  </p:cSld>
  <p:clrMapOvr>
    <a:masterClrMapping/>
  </p:clrMapOvr>
  <p:transition spd="med"/>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pt 4">
    <p:spTree>
      <p:nvGrpSpPr>
        <p:cNvPr id="1" name=""/>
        <p:cNvGrpSpPr/>
        <p:nvPr/>
      </p:nvGrpSpPr>
      <p:grpSpPr>
        <a:xfrm>
          <a:off x="0" y="0"/>
          <a:ext cx="0" cy="0"/>
          <a:chOff x="0" y="0"/>
          <a:chExt cx="0" cy="0"/>
        </a:xfrm>
      </p:grpSpPr>
      <p:pic>
        <p:nvPicPr>
          <p:cNvPr id="8" name="Beige02.jpg" descr="Beige02.jpg">
            <a:extLst>
              <a:ext uri="{FF2B5EF4-FFF2-40B4-BE49-F238E27FC236}">
                <a16:creationId xmlns:a16="http://schemas.microsoft.com/office/drawing/2014/main" id="{D3CBB5B8-16A9-0E4E-A67F-5F0434034E46}"/>
              </a:ext>
            </a:extLst>
          </p:cNvPr>
          <p:cNvPicPr>
            <a:picLocks noChangeAspect="1"/>
          </p:cNvPicPr>
          <p:nvPr userDrawn="1"/>
        </p:nvPicPr>
        <p:blipFill>
          <a:blip r:embed="rId2"/>
          <a:stretch>
            <a:fillRect/>
          </a:stretch>
        </p:blipFill>
        <p:spPr>
          <a:xfrm>
            <a:off x="0" y="0"/>
            <a:ext cx="12192000" cy="6858000"/>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30461"/>
            <a:ext cx="6396335" cy="959288"/>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7" name="Text Placeholder 6">
            <a:extLst>
              <a:ext uri="{FF2B5EF4-FFF2-40B4-BE49-F238E27FC236}">
                <a16:creationId xmlns:a16="http://schemas.microsoft.com/office/drawing/2014/main" id="{D96F9245-B4CA-844E-A744-B51906304D68}"/>
              </a:ext>
            </a:extLst>
          </p:cNvPr>
          <p:cNvSpPr>
            <a:spLocks noGrp="1"/>
          </p:cNvSpPr>
          <p:nvPr>
            <p:ph type="body" sz="quarter" idx="12" hasCustomPrompt="1"/>
          </p:nvPr>
        </p:nvSpPr>
        <p:spPr>
          <a:xfrm>
            <a:off x="809480" y="5830956"/>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9" name="GroupM_SingleColor_Logo_Navy_RGB.png" descr="GroupM_SingleColor_Logo_Navy_RGB.png">
            <a:extLst>
              <a:ext uri="{FF2B5EF4-FFF2-40B4-BE49-F238E27FC236}">
                <a16:creationId xmlns:a16="http://schemas.microsoft.com/office/drawing/2014/main" id="{E4C91ED8-68D4-714B-919D-DCBBAB27AED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Tree>
    <p:extLst>
      <p:ext uri="{BB962C8B-B14F-4D97-AF65-F5344CB8AC3E}">
        <p14:creationId xmlns:p14="http://schemas.microsoft.com/office/powerpoint/2010/main" val="893850302"/>
      </p:ext>
    </p:extLst>
  </p:cSld>
  <p:clrMapOvr>
    <a:masterClrMapping/>
  </p:clrMapOvr>
  <p:transition spd="med"/>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1188A-8C92-D48E-AB79-F835B6343FD7}"/>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D9F4418E-84E9-A6B7-1171-4810E99077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3FEE5267-A3FF-833A-3BC5-DDE60E7C470F}"/>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E0729231-28E0-46B2-BFB5-A9C5B358D536}"/>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217DC366-1C53-3AE1-D340-2568CEF36FE7}"/>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141294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pt 5">
    <p:bg>
      <p:bgPr>
        <a:solidFill>
          <a:schemeClr val="accent1"/>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4"/>
          </a:xfrm>
        </p:spPr>
        <p:txBody>
          <a:bodyPr>
            <a:noAutofit/>
          </a:bodyPr>
          <a:lstStyle>
            <a:lvl1pPr>
              <a:spcBef>
                <a:spcPts val="0"/>
              </a:spcBef>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1929145989"/>
      </p:ext>
    </p:extLst>
  </p:cSld>
  <p:clrMapOvr>
    <a:masterClrMapping/>
  </p:clrMapOvr>
  <p:transition spd="med"/>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pt 6">
    <p:bg>
      <p:bgPr>
        <a:solidFill>
          <a:srgbClr val="01B5B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01FFB2"/>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FFB2"/>
            </a:solidFill>
          </a:ln>
        </p:spPr>
        <p:txBody>
          <a:bodyPr lIns="45719" rIns="45719">
            <a:noAutofit/>
          </a:bodyPr>
          <a:lstStyle/>
          <a:p>
            <a:endParaRPr dirty="0"/>
          </a:p>
        </p:txBody>
      </p:sp>
    </p:spTree>
    <p:extLst>
      <p:ext uri="{BB962C8B-B14F-4D97-AF65-F5344CB8AC3E}">
        <p14:creationId xmlns:p14="http://schemas.microsoft.com/office/powerpoint/2010/main" val="2330652901"/>
      </p:ext>
    </p:extLst>
  </p:cSld>
  <p:clrMapOvr>
    <a:masterClrMapping/>
  </p:clrMapOvr>
  <p:transition spd="med"/>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pt 7">
    <p:bg>
      <p:bgPr>
        <a:solidFill>
          <a:schemeClr val="accent4"/>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3"/>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4279471158"/>
      </p:ext>
    </p:extLst>
  </p:cSld>
  <p:clrMapOvr>
    <a:masterClrMapping/>
  </p:clrMapOvr>
  <p:transition spd="med"/>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pt 8">
    <p:bg>
      <p:bgPr>
        <a:solidFill>
          <a:schemeClr val="accent2"/>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06002"/>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1508061900"/>
      </p:ext>
    </p:extLst>
  </p:cSld>
  <p:clrMapOvr>
    <a:masterClrMapping/>
  </p:clrMapOvr>
  <p:transition spd="med"/>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pt 9">
    <p:bg>
      <p:bgPr>
        <a:solidFill>
          <a:schemeClr val="accent6"/>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rgbClr val="FFA900"/>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15A1C"/>
            </a:solidFill>
          </a:ln>
        </p:spPr>
        <p:txBody>
          <a:bodyPr lIns="45719" rIns="45719">
            <a:noAutofit/>
          </a:bodyPr>
          <a:lstStyle/>
          <a:p>
            <a:endParaRPr dirty="0"/>
          </a:p>
        </p:txBody>
      </p:sp>
    </p:spTree>
    <p:extLst>
      <p:ext uri="{BB962C8B-B14F-4D97-AF65-F5344CB8AC3E}">
        <p14:creationId xmlns:p14="http://schemas.microsoft.com/office/powerpoint/2010/main" val="3292348687"/>
      </p:ext>
    </p:extLst>
  </p:cSld>
  <p:clrMapOvr>
    <a:masterClrMapping/>
  </p:clrMapOvr>
  <p:transition spd="med"/>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pt 10">
    <p:bg>
      <p:bgPr>
        <a:solidFill>
          <a:srgbClr val="FFFFFF"/>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rgbClr val="01B5B2"/>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01B5B2"/>
            </a:solidFill>
          </a:ln>
        </p:spPr>
        <p:txBody>
          <a:bodyPr lIns="45719" rIns="45719">
            <a:noAutofit/>
          </a:bodyPr>
          <a:lstStyle/>
          <a:p>
            <a:endParaRPr dirty="0"/>
          </a:p>
        </p:txBody>
      </p:sp>
    </p:spTree>
    <p:extLst>
      <p:ext uri="{BB962C8B-B14F-4D97-AF65-F5344CB8AC3E}">
        <p14:creationId xmlns:p14="http://schemas.microsoft.com/office/powerpoint/2010/main" val="3663388343"/>
      </p:ext>
    </p:extLst>
  </p:cSld>
  <p:clrMapOvr>
    <a:masterClrMapping/>
  </p:clrMapOvr>
  <p:transition spd="med"/>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pt 11">
    <p:bg>
      <p:bgPr>
        <a:solidFill>
          <a:srgbClr val="F15A1C"/>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FFFFFF"/>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FFFFF"/>
            </a:solidFill>
          </a:ln>
        </p:spPr>
        <p:txBody>
          <a:bodyPr lIns="45719" rIns="45719">
            <a:noAutofit/>
          </a:bodyPr>
          <a:lstStyle/>
          <a:p>
            <a:endParaRPr dirty="0"/>
          </a:p>
        </p:txBody>
      </p:sp>
    </p:spTree>
    <p:extLst>
      <p:ext uri="{BB962C8B-B14F-4D97-AF65-F5344CB8AC3E}">
        <p14:creationId xmlns:p14="http://schemas.microsoft.com/office/powerpoint/2010/main" val="3811381917"/>
      </p:ext>
    </p:extLst>
  </p:cSld>
  <p:clrMapOvr>
    <a:masterClrMapping/>
  </p:clrMapOvr>
  <p:transition spd="med"/>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pt 12">
    <p:bg>
      <p:bgPr>
        <a:solidFill>
          <a:srgbClr val="FFA900"/>
        </a:solidFill>
        <a:effectLst/>
      </p:bgPr>
    </p:bg>
    <p:spTree>
      <p:nvGrpSpPr>
        <p:cNvPr id="1" name=""/>
        <p:cNvGrpSpPr/>
        <p:nvPr/>
      </p:nvGrpSpPr>
      <p:grpSpPr>
        <a:xfrm>
          <a:off x="0" y="0"/>
          <a:ext cx="0" cy="0"/>
          <a:chOff x="0" y="0"/>
          <a:chExt cx="0" cy="0"/>
        </a:xfrm>
      </p:grpSpPr>
      <p:sp>
        <p:nvSpPr>
          <p:cNvPr id="7" name="Circle">
            <a:extLst>
              <a:ext uri="{FF2B5EF4-FFF2-40B4-BE49-F238E27FC236}">
                <a16:creationId xmlns:a16="http://schemas.microsoft.com/office/drawing/2014/main" id="{0BCF0794-3E80-8642-B102-602D55B2F860}"/>
              </a:ext>
            </a:extLst>
          </p:cNvPr>
          <p:cNvSpPr/>
          <p:nvPr userDrawn="1"/>
        </p:nvSpPr>
        <p:spPr>
          <a:xfrm>
            <a:off x="7951231" y="1933405"/>
            <a:ext cx="5816484" cy="5816483"/>
          </a:xfrm>
          <a:prstGeom prst="ellipse">
            <a:avLst/>
          </a:prstGeom>
          <a:ln w="12700">
            <a:solidFill>
              <a:srgbClr val="FFFFFF"/>
            </a:solidFill>
            <a:miter/>
          </a:ln>
        </p:spPr>
        <p:txBody>
          <a:bodyPr lIns="45719" rIns="45719" anchor="ctr">
            <a:noAutofit/>
          </a:bodyPr>
          <a:lstStyle/>
          <a:p>
            <a:endParaRPr dirty="0"/>
          </a:p>
        </p:txBody>
      </p:sp>
      <p:pic>
        <p:nvPicPr>
          <p:cNvPr id="8" name="Pattern_Medium space_WHITE.ai" descr="Pattern_Medium space_WHITE.ai">
            <a:extLst>
              <a:ext uri="{FF2B5EF4-FFF2-40B4-BE49-F238E27FC236}">
                <a16:creationId xmlns:a16="http://schemas.microsoft.com/office/drawing/2014/main" id="{B8AC53D0-7152-9F48-A962-0718479FE85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rgbClr val="FFFFFF"/>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4"/>
          </a:xfrm>
        </p:spPr>
        <p:txBody>
          <a:bodyPr>
            <a:noAutofit/>
          </a:bodyPr>
          <a:lstStyle>
            <a:lvl1pPr>
              <a:spcBef>
                <a:spcPts val="0"/>
              </a:spcBef>
              <a:defRPr>
                <a:solidFill>
                  <a:srgbClr val="FFFFFF"/>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rgbClr val="FFFFFF"/>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rgbClr val="FFFFFF"/>
            </a:solidFill>
          </a:ln>
        </p:spPr>
        <p:txBody>
          <a:bodyPr lIns="45719" rIns="45719">
            <a:noAutofit/>
          </a:bodyPr>
          <a:lstStyle/>
          <a:p>
            <a:endParaRPr dirty="0"/>
          </a:p>
        </p:txBody>
      </p:sp>
    </p:spTree>
    <p:extLst>
      <p:ext uri="{BB962C8B-B14F-4D97-AF65-F5344CB8AC3E}">
        <p14:creationId xmlns:p14="http://schemas.microsoft.com/office/powerpoint/2010/main" val="1093363244"/>
      </p:ext>
    </p:extLst>
  </p:cSld>
  <p:clrMapOvr>
    <a:masterClrMapping/>
  </p:clrMapOvr>
  <p:transition spd="med"/>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pt 13">
    <p:bg>
      <p:bgPr>
        <a:solidFill>
          <a:srgbClr val="EFB6A3"/>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6"/>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normalizeH="0"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3722790642"/>
      </p:ext>
    </p:extLst>
  </p:cSld>
  <p:clrMapOvr>
    <a:masterClrMapping/>
  </p:clrMapOvr>
  <p:transition spd="med"/>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pt 14">
    <p:bg>
      <p:bgPr>
        <a:solidFill>
          <a:srgbClr val="B2E9E7"/>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5"/>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669580810"/>
      </p:ext>
    </p:extLst>
  </p:cSld>
  <p:clrMapOvr>
    <a:masterClrMapping/>
  </p:clrMapOvr>
  <p:transition spd="med"/>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14F64-2E5A-D560-DE24-680CF0FD40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r-TR"/>
          </a:p>
        </p:txBody>
      </p:sp>
      <p:sp>
        <p:nvSpPr>
          <p:cNvPr id="3" name="Text Placeholder 2">
            <a:extLst>
              <a:ext uri="{FF2B5EF4-FFF2-40B4-BE49-F238E27FC236}">
                <a16:creationId xmlns:a16="http://schemas.microsoft.com/office/drawing/2014/main" id="{FBAB77F9-2C9E-BD8C-5524-96F2FADC6A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E6B260-FBA5-E727-2447-9D7200E9C7A9}"/>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A7439ED8-B697-DF8C-3E11-BE077DD6ACDE}"/>
              </a:ext>
            </a:extLst>
          </p:cNvPr>
          <p:cNvSpPr>
            <a:spLocks noGrp="1"/>
          </p:cNvSpPr>
          <p:nvPr>
            <p:ph type="ftr" sz="quarter" idx="11"/>
          </p:nvPr>
        </p:nvSpPr>
        <p:spPr/>
        <p:txBody>
          <a:bodyPr/>
          <a:lstStyle/>
          <a:p>
            <a:endParaRPr lang="tr-TR"/>
          </a:p>
        </p:txBody>
      </p:sp>
      <p:sp>
        <p:nvSpPr>
          <p:cNvPr id="6" name="Slide Number Placeholder 5">
            <a:extLst>
              <a:ext uri="{FF2B5EF4-FFF2-40B4-BE49-F238E27FC236}">
                <a16:creationId xmlns:a16="http://schemas.microsoft.com/office/drawing/2014/main" id="{4A759721-83F0-CC74-7C24-1E275B79D08B}"/>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948516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pt 15">
    <p:bg>
      <p:bgPr>
        <a:solidFill>
          <a:srgbClr val="99FDD1"/>
        </a:solidFill>
        <a:effectLst/>
      </p:bgPr>
    </p:bg>
    <p:spTree>
      <p:nvGrpSpPr>
        <p:cNvPr id="1" name=""/>
        <p:cNvGrpSpPr/>
        <p:nvPr/>
      </p:nvGrpSpPr>
      <p:grpSpPr>
        <a:xfrm>
          <a:off x="0" y="0"/>
          <a:ext cx="0" cy="0"/>
          <a:chOff x="0" y="0"/>
          <a:chExt cx="0" cy="0"/>
        </a:xfrm>
      </p:grpSpPr>
      <p:pic>
        <p:nvPicPr>
          <p:cNvPr id="10" name="GroupM_SingleColor_Logo_Navy_RGB.png" descr="GroupM_SingleColor_Logo_Navy_RGB.png">
            <a:extLst>
              <a:ext uri="{FF2B5EF4-FFF2-40B4-BE49-F238E27FC236}">
                <a16:creationId xmlns:a16="http://schemas.microsoft.com/office/drawing/2014/main" id="{4709D524-EECB-764F-AAA8-C5B1C4BDA0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3" name="Circle">
            <a:extLst>
              <a:ext uri="{FF2B5EF4-FFF2-40B4-BE49-F238E27FC236}">
                <a16:creationId xmlns:a16="http://schemas.microsoft.com/office/drawing/2014/main" id="{2475F59B-4650-1E40-80EC-6C7B3FFDF295}"/>
              </a:ext>
            </a:extLst>
          </p:cNvPr>
          <p:cNvSpPr/>
          <p:nvPr userDrawn="1"/>
        </p:nvSpPr>
        <p:spPr>
          <a:xfrm>
            <a:off x="7951231" y="1933405"/>
            <a:ext cx="5816484" cy="5816483"/>
          </a:xfrm>
          <a:prstGeom prst="ellipse">
            <a:avLst/>
          </a:prstGeom>
          <a:ln w="12700">
            <a:solidFill>
              <a:schemeClr val="accent1"/>
            </a:solidFill>
            <a:miter/>
          </a:ln>
        </p:spPr>
        <p:txBody>
          <a:bodyPr lIns="45719" rIns="45719" anchor="ctr">
            <a:noAutofit/>
          </a:bodyPr>
          <a:lstStyle/>
          <a:p>
            <a:endParaRPr dirty="0"/>
          </a:p>
        </p:txBody>
      </p:sp>
      <p:pic>
        <p:nvPicPr>
          <p:cNvPr id="14" name="Pattern_Medium space.ai" descr="Pattern_Medium space.ai">
            <a:extLst>
              <a:ext uri="{FF2B5EF4-FFF2-40B4-BE49-F238E27FC236}">
                <a16:creationId xmlns:a16="http://schemas.microsoft.com/office/drawing/2014/main" id="{5750B94F-5C40-2641-8DD6-4776667C6BF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6827" b="47461"/>
          <a:stretch/>
        </p:blipFill>
        <p:spPr>
          <a:xfrm>
            <a:off x="9452665" y="4220161"/>
            <a:ext cx="2739335" cy="2637839"/>
          </a:xfrm>
          <a:prstGeom prst="rect">
            <a:avLst/>
          </a:prstGeom>
          <a:ln w="12700">
            <a:miter lim="400000"/>
          </a:ln>
        </p:spPr>
      </p:pic>
      <p:sp>
        <p:nvSpPr>
          <p:cNvPr id="2" name="Title 1">
            <a:extLst>
              <a:ext uri="{FF2B5EF4-FFF2-40B4-BE49-F238E27FC236}">
                <a16:creationId xmlns:a16="http://schemas.microsoft.com/office/drawing/2014/main" id="{BFA0F84B-3BA9-BB4C-ACF0-0D12EE0D92E7}"/>
              </a:ext>
            </a:extLst>
          </p:cNvPr>
          <p:cNvSpPr>
            <a:spLocks noGrp="1"/>
          </p:cNvSpPr>
          <p:nvPr>
            <p:ph type="title" hasCustomPrompt="1"/>
          </p:nvPr>
        </p:nvSpPr>
        <p:spPr/>
        <p:txBody>
          <a:bodyPr>
            <a:noAutofit/>
          </a:bodyPr>
          <a:lstStyle>
            <a:lvl1pPr>
              <a:defRPr>
                <a:solidFill>
                  <a:schemeClr val="accent1"/>
                </a:solidFill>
              </a:defRPr>
            </a:lvl1pPr>
          </a:lstStyle>
          <a:p>
            <a:r>
              <a:rPr lang="en-US" dirty="0"/>
              <a:t>type your </a:t>
            </a:r>
            <a:br>
              <a:rPr lang="en-US" dirty="0"/>
            </a:br>
            <a:r>
              <a:rPr lang="en-US" dirty="0"/>
              <a:t>presentation title</a:t>
            </a:r>
          </a:p>
        </p:txBody>
      </p:sp>
      <p:sp>
        <p:nvSpPr>
          <p:cNvPr id="5" name="Text Placeholder 4">
            <a:extLst>
              <a:ext uri="{FF2B5EF4-FFF2-40B4-BE49-F238E27FC236}">
                <a16:creationId xmlns:a16="http://schemas.microsoft.com/office/drawing/2014/main" id="{023456A2-B064-A242-8C68-91D0D28EB857}"/>
              </a:ext>
            </a:extLst>
          </p:cNvPr>
          <p:cNvSpPr>
            <a:spLocks noGrp="1"/>
          </p:cNvSpPr>
          <p:nvPr>
            <p:ph type="body" sz="quarter" idx="11" hasCustomPrompt="1"/>
          </p:nvPr>
        </p:nvSpPr>
        <p:spPr>
          <a:xfrm>
            <a:off x="809480" y="3720522"/>
            <a:ext cx="6396335" cy="716395"/>
          </a:xfrm>
        </p:spPr>
        <p:txBody>
          <a:bodyPr>
            <a:noAutofit/>
          </a:bodyPr>
          <a:lstStyle>
            <a:lvl1pPr>
              <a:spcBef>
                <a:spcPts val="0"/>
              </a:spcBef>
              <a:defRPr>
                <a:solidFill>
                  <a:schemeClr val="accent1"/>
                </a:solidFill>
              </a:defRPr>
            </a:lvl1pPr>
          </a:lstStyle>
          <a:p>
            <a:pPr lvl="0"/>
            <a:r>
              <a:rPr lang="en-US" dirty="0"/>
              <a:t>Here is a subtitle line for additional info about this presentation</a:t>
            </a:r>
          </a:p>
          <a:p>
            <a:pPr lvl="0"/>
            <a:endParaRPr lang="en-US" dirty="0"/>
          </a:p>
        </p:txBody>
      </p:sp>
      <p:sp>
        <p:nvSpPr>
          <p:cNvPr id="9" name="Text Placeholder 8">
            <a:extLst>
              <a:ext uri="{FF2B5EF4-FFF2-40B4-BE49-F238E27FC236}">
                <a16:creationId xmlns:a16="http://schemas.microsoft.com/office/drawing/2014/main" id="{122CB04D-FB09-0B44-B002-8B6F7FE6D361}"/>
              </a:ext>
            </a:extLst>
          </p:cNvPr>
          <p:cNvSpPr>
            <a:spLocks noGrp="1"/>
          </p:cNvSpPr>
          <p:nvPr>
            <p:ph type="body" sz="quarter" idx="13" hasCustomPrompt="1"/>
          </p:nvPr>
        </p:nvSpPr>
        <p:spPr>
          <a:xfrm>
            <a:off x="809481" y="5830957"/>
            <a:ext cx="3436937" cy="569843"/>
          </a:xfrm>
        </p:spPr>
        <p:txBody>
          <a:bodyPr anchor="b">
            <a:noAutofit/>
          </a:bodyPr>
          <a:lstStyle>
            <a:lvl1pPr>
              <a:lnSpc>
                <a:spcPct val="100000"/>
              </a:lnSpc>
              <a:spcBef>
                <a:spcPts val="0"/>
              </a:spcBef>
              <a:defRPr sz="1200" b="1" i="0" cap="all" baseline="0">
                <a:solidFill>
                  <a:schemeClr val="accent1"/>
                </a:solidFill>
                <a:latin typeface="Arial Black" panose="020B0604020202020204" pitchFamily="34" charset="0"/>
                <a:cs typeface="Arial Black" panose="020B0604020202020204" pitchFamily="34" charset="0"/>
              </a:defRPr>
            </a:lvl1pPr>
          </a:lstStyle>
          <a:p>
            <a:pPr lvl="0"/>
            <a:r>
              <a:rPr lang="en-US" dirty="0"/>
              <a:t>MONTH XX, 2020</a:t>
            </a:r>
          </a:p>
          <a:p>
            <a:pPr lvl="0"/>
            <a:r>
              <a:rPr lang="en-US" dirty="0"/>
              <a:t>PRESENTED BY FIRST LAST</a:t>
            </a:r>
          </a:p>
        </p:txBody>
      </p:sp>
      <p:sp>
        <p:nvSpPr>
          <p:cNvPr id="12" name="object 6">
            <a:extLst>
              <a:ext uri="{FF2B5EF4-FFF2-40B4-BE49-F238E27FC236}">
                <a16:creationId xmlns:a16="http://schemas.microsoft.com/office/drawing/2014/main" id="{A2214169-4B19-DE4E-8E87-2740B25CBB05}"/>
              </a:ext>
            </a:extLst>
          </p:cNvPr>
          <p:cNvSpPr/>
          <p:nvPr userDrawn="1"/>
        </p:nvSpPr>
        <p:spPr>
          <a:xfrm flipV="1">
            <a:off x="809481" y="4512190"/>
            <a:ext cx="3058926" cy="0"/>
          </a:xfrm>
          <a:prstGeom prst="line">
            <a:avLst/>
          </a:prstGeom>
          <a:ln w="12700" cap="rnd">
            <a:solidFill>
              <a:schemeClr val="accent1"/>
            </a:solidFill>
          </a:ln>
        </p:spPr>
        <p:txBody>
          <a:bodyPr lIns="45719" rIns="45719">
            <a:noAutofit/>
          </a:bodyPr>
          <a:lstStyle/>
          <a:p>
            <a:endParaRPr dirty="0"/>
          </a:p>
        </p:txBody>
      </p:sp>
    </p:spTree>
    <p:extLst>
      <p:ext uri="{BB962C8B-B14F-4D97-AF65-F5344CB8AC3E}">
        <p14:creationId xmlns:p14="http://schemas.microsoft.com/office/powerpoint/2010/main" val="2597086704"/>
      </p:ext>
    </p:extLst>
  </p:cSld>
  <p:clrMapOvr>
    <a:masterClrMapping/>
  </p:clrMapOvr>
  <p:transition spd="med"/>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reak Opt 3">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lstStyle>
            <a:lvl1pPr>
              <a:defRPr>
                <a:solidFill>
                  <a:schemeClr val="bg2"/>
                </a:solidFill>
              </a:defRPr>
            </a:lvl1pPr>
          </a:lstStyle>
          <a:p>
            <a:endParaRPr lang="en-US" dirty="0"/>
          </a:p>
        </p:txBody>
      </p:sp>
      <p:sp>
        <p:nvSpPr>
          <p:cNvPr id="17" name="Text Placeholder 15">
            <a:extLst>
              <a:ext uri="{FF2B5EF4-FFF2-40B4-BE49-F238E27FC236}">
                <a16:creationId xmlns:a16="http://schemas.microsoft.com/office/drawing/2014/main" id="{68F13DC9-33F7-EB46-B922-CB4056174596}"/>
              </a:ext>
            </a:extLst>
          </p:cNvPr>
          <p:cNvSpPr>
            <a:spLocks noGrp="1"/>
          </p:cNvSpPr>
          <p:nvPr>
            <p:ph type="body" sz="quarter" idx="11"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7" name="Slide Number Placeholder 6">
            <a:extLst>
              <a:ext uri="{FF2B5EF4-FFF2-40B4-BE49-F238E27FC236}">
                <a16:creationId xmlns:a16="http://schemas.microsoft.com/office/drawing/2014/main" id="{2A48005A-880C-4C4D-BF55-6C8096EB4489}"/>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9853901"/>
      </p:ext>
    </p:extLst>
  </p:cSld>
  <p:clrMapOvr>
    <a:masterClrMapping/>
  </p:clrMapOvr>
  <p:transition spd="med"/>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reak Opt 3 White Logo">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lstStyle>
            <a:lvl1pPr>
              <a:defRPr>
                <a:solidFill>
                  <a:schemeClr val="bg2"/>
                </a:solidFill>
              </a:defRPr>
            </a:lvl1pPr>
          </a:lstStyle>
          <a:p>
            <a:endParaRPr lang="en-US" dirty="0"/>
          </a:p>
        </p:txBody>
      </p:sp>
      <p:sp>
        <p:nvSpPr>
          <p:cNvPr id="17" name="Text Placeholder 15">
            <a:extLst>
              <a:ext uri="{FF2B5EF4-FFF2-40B4-BE49-F238E27FC236}">
                <a16:creationId xmlns:a16="http://schemas.microsoft.com/office/drawing/2014/main" id="{68F13DC9-33F7-EB46-B922-CB4056174596}"/>
              </a:ext>
            </a:extLst>
          </p:cNvPr>
          <p:cNvSpPr>
            <a:spLocks noGrp="1"/>
          </p:cNvSpPr>
          <p:nvPr>
            <p:ph type="body" sz="quarter" idx="11"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862FB710-4C43-E844-B752-A201CC4F0AAA}"/>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066259577"/>
      </p:ext>
    </p:extLst>
  </p:cSld>
  <p:clrMapOvr>
    <a:masterClrMapping/>
  </p:clrMapOvr>
  <p:transition spd="med"/>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Opt 1">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noAutofit/>
          </a:bodyPr>
          <a:lstStyle>
            <a:lvl1pPr>
              <a:defRPr>
                <a:solidFill>
                  <a:schemeClr val="bg2"/>
                </a:solidFill>
              </a:defRPr>
            </a:lvl1pPr>
          </a:lstStyle>
          <a:p>
            <a:endParaRPr lang="en-US" dirty="0"/>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8" name="Text Placeholder 2">
            <a:extLst>
              <a:ext uri="{FF2B5EF4-FFF2-40B4-BE49-F238E27FC236}">
                <a16:creationId xmlns:a16="http://schemas.microsoft.com/office/drawing/2014/main" id="{AA522D6C-2A65-6D42-8007-6E5F441A2F53}"/>
              </a:ext>
            </a:extLst>
          </p:cNvPr>
          <p:cNvSpPr>
            <a:spLocks noGrp="1"/>
          </p:cNvSpPr>
          <p:nvPr>
            <p:ph type="body" sz="quarter" idx="12" hasCustomPrompt="1"/>
          </p:nvPr>
        </p:nvSpPr>
        <p:spPr>
          <a:xfrm>
            <a:off x="10854227" y="314324"/>
            <a:ext cx="981088" cy="283137"/>
          </a:xfrm>
          <a:blipFill>
            <a:blip r:embed="rId2"/>
            <a:stretch>
              <a:fillRect/>
            </a:stretch>
          </a:blipFill>
        </p:spPr>
        <p:txBody>
          <a:bodyPr/>
          <a:lstStyle>
            <a:lvl1pPr>
              <a:defRPr>
                <a:solidFill>
                  <a:srgbClr val="FFFFFF"/>
                </a:solidFill>
              </a:defRPr>
            </a:lvl1pPr>
          </a:lstStyle>
          <a:p>
            <a:pPr lvl="0"/>
            <a:r>
              <a:rPr lang="en-US" dirty="0"/>
              <a:t> </a:t>
            </a:r>
          </a:p>
        </p:txBody>
      </p:sp>
      <p:sp>
        <p:nvSpPr>
          <p:cNvPr id="20" name="Text Placeholder 2">
            <a:extLst>
              <a:ext uri="{FF2B5EF4-FFF2-40B4-BE49-F238E27FC236}">
                <a16:creationId xmlns:a16="http://schemas.microsoft.com/office/drawing/2014/main" id="{84157EEF-F072-9748-83D9-4A7919324D02}"/>
              </a:ext>
            </a:extLst>
          </p:cNvPr>
          <p:cNvSpPr>
            <a:spLocks noGrp="1"/>
          </p:cNvSpPr>
          <p:nvPr>
            <p:ph type="body" sz="quarter" idx="14" hasCustomPrompt="1"/>
          </p:nvPr>
        </p:nvSpPr>
        <p:spPr>
          <a:xfrm>
            <a:off x="803275" y="4692211"/>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dirty="0"/>
              <a:t>  </a:t>
            </a:r>
          </a:p>
        </p:txBody>
      </p:sp>
      <p:sp>
        <p:nvSpPr>
          <p:cNvPr id="2" name="Slide Number Placeholder 1">
            <a:extLst>
              <a:ext uri="{FF2B5EF4-FFF2-40B4-BE49-F238E27FC236}">
                <a16:creationId xmlns:a16="http://schemas.microsoft.com/office/drawing/2014/main" id="{61D3DB9C-F6B5-4043-8B7C-B992273A1D9C}"/>
              </a:ext>
            </a:extLst>
          </p:cNvPr>
          <p:cNvSpPr>
            <a:spLocks noGrp="1"/>
          </p:cNvSpPr>
          <p:nvPr>
            <p:ph type="sldNum" sz="quarter" idx="15"/>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1457316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Opt 2">
    <p:bg>
      <p:bgPr>
        <a:solidFill>
          <a:srgbClr val="FFFFFF"/>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78F7709-5B7C-A447-A509-F2EA9343E1E5}"/>
              </a:ext>
            </a:extLst>
          </p:cNvPr>
          <p:cNvSpPr>
            <a:spLocks noGrp="1"/>
          </p:cNvSpPr>
          <p:nvPr>
            <p:ph type="pic" sz="quarter" idx="10"/>
          </p:nvPr>
        </p:nvSpPr>
        <p:spPr>
          <a:xfrm>
            <a:off x="0" y="0"/>
            <a:ext cx="12192000" cy="6858000"/>
          </a:xfrm>
        </p:spPr>
        <p:txBody>
          <a:bodyPr>
            <a:noAutofit/>
          </a:bodyPr>
          <a:lstStyle>
            <a:lvl1pPr>
              <a:defRPr>
                <a:solidFill>
                  <a:schemeClr val="bg2"/>
                </a:solidFill>
              </a:defRPr>
            </a:lvl1pPr>
          </a:lstStyle>
          <a:p>
            <a:endParaRPr lang="en-US" dirty="0"/>
          </a:p>
        </p:txBody>
      </p:sp>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1" name="Text Placeholder 2">
            <a:extLst>
              <a:ext uri="{FF2B5EF4-FFF2-40B4-BE49-F238E27FC236}">
                <a16:creationId xmlns:a16="http://schemas.microsoft.com/office/drawing/2014/main" id="{4865F4CD-465E-B045-BBF8-DC5EB27D39BB}"/>
              </a:ext>
            </a:extLst>
          </p:cNvPr>
          <p:cNvSpPr>
            <a:spLocks noGrp="1"/>
          </p:cNvSpPr>
          <p:nvPr>
            <p:ph type="body" sz="quarter" idx="12" hasCustomPrompt="1"/>
          </p:nvPr>
        </p:nvSpPr>
        <p:spPr>
          <a:xfrm>
            <a:off x="10854227" y="307060"/>
            <a:ext cx="981088" cy="290402"/>
          </a:xfrm>
          <a:blipFill>
            <a:blip r:embed="rId2"/>
            <a:stretch>
              <a:fillRect/>
            </a:stretch>
          </a:blipFill>
        </p:spPr>
        <p:txBody>
          <a:bodyPr/>
          <a:lstStyle>
            <a:lvl1pPr>
              <a:defRPr>
                <a:solidFill>
                  <a:srgbClr val="FFFFFF"/>
                </a:solidFill>
              </a:defRPr>
            </a:lvl1pPr>
          </a:lstStyle>
          <a:p>
            <a:pPr lvl="0"/>
            <a:r>
              <a:rPr lang="en-US" dirty="0"/>
              <a:t> </a:t>
            </a:r>
          </a:p>
        </p:txBody>
      </p:sp>
      <p:sp>
        <p:nvSpPr>
          <p:cNvPr id="10" name="Text Placeholder 2">
            <a:extLst>
              <a:ext uri="{FF2B5EF4-FFF2-40B4-BE49-F238E27FC236}">
                <a16:creationId xmlns:a16="http://schemas.microsoft.com/office/drawing/2014/main" id="{BB38FDB2-09E6-2745-A373-6C5A9C9C238C}"/>
              </a:ext>
            </a:extLst>
          </p:cNvPr>
          <p:cNvSpPr>
            <a:spLocks noGrp="1"/>
          </p:cNvSpPr>
          <p:nvPr>
            <p:ph type="body" sz="quarter" idx="14" hasCustomPrompt="1"/>
          </p:nvPr>
        </p:nvSpPr>
        <p:spPr>
          <a:xfrm>
            <a:off x="803275" y="4692211"/>
            <a:ext cx="3017520" cy="18288"/>
          </a:xfrm>
          <a:blipFill>
            <a:blip r:embed="rId3"/>
            <a:stretch>
              <a:fillRect/>
            </a:stretch>
          </a:blipFill>
        </p:spPr>
        <p:txBody>
          <a:bodyPr/>
          <a:lstStyle>
            <a:lvl1pPr>
              <a:defRPr sz="800" b="1" i="0">
                <a:solidFill>
                  <a:srgbClr val="01B5B2"/>
                </a:solidFill>
                <a:latin typeface="Arial" panose="020B0604020202020204" pitchFamily="34" charset="0"/>
                <a:cs typeface="Arial" panose="020B0604020202020204" pitchFamily="34" charset="0"/>
              </a:defRPr>
            </a:lvl1pPr>
          </a:lstStyle>
          <a:p>
            <a:pPr lvl="0"/>
            <a:r>
              <a:rPr lang="en-US" dirty="0"/>
              <a:t>  </a:t>
            </a:r>
          </a:p>
        </p:txBody>
      </p:sp>
      <p:sp>
        <p:nvSpPr>
          <p:cNvPr id="2" name="Slide Number Placeholder 1">
            <a:extLst>
              <a:ext uri="{FF2B5EF4-FFF2-40B4-BE49-F238E27FC236}">
                <a16:creationId xmlns:a16="http://schemas.microsoft.com/office/drawing/2014/main" id="{C9D88AFB-D408-EE4C-A4DD-703240C2B342}"/>
              </a:ext>
            </a:extLst>
          </p:cNvPr>
          <p:cNvSpPr>
            <a:spLocks noGrp="1"/>
          </p:cNvSpPr>
          <p:nvPr>
            <p:ph type="sldNum" sz="quarter" idx="15"/>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3470370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Opt 3">
    <p:bg>
      <p:bgPr>
        <a:solidFill>
          <a:schemeClr val="accent1"/>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48E2091C-B984-6B41-8C3C-F0C6DEFDAD5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13554187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Opt 4">
    <p:bg>
      <p:bgPr>
        <a:solidFill>
          <a:srgbClr val="01B5B2"/>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8F36CAB-DF94-1241-8AE8-5ECAF6C7AACC}"/>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08067189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Opt 5">
    <p:bg>
      <p:bgPr>
        <a:solidFill>
          <a:schemeClr val="accent4"/>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AB0ACEB-61C5-1048-BD08-B3EACC67BE9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6714630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Opt 6">
    <p:bg>
      <p:bgPr>
        <a:solidFill>
          <a:schemeClr val="accent2"/>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0BB0DC52-E570-EE43-B07D-1F9EA1754263}"/>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490545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Opt 7">
    <p:bg>
      <p:bgPr>
        <a:solidFill>
          <a:schemeClr val="accent6"/>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15A1C"/>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CFCF2285-AE46-1948-B3FD-BBA364F4B25D}"/>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90892433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5E357-5FE4-751C-A9B8-B922C081D048}"/>
              </a:ext>
            </a:extLst>
          </p:cNvPr>
          <p:cNvSpPr>
            <a:spLocks noGrp="1"/>
          </p:cNvSpPr>
          <p:nvPr>
            <p:ph type="title"/>
          </p:nvPr>
        </p:nvSpPr>
        <p:spPr/>
        <p:txBody>
          <a:bodyPr/>
          <a:lstStyle/>
          <a:p>
            <a:r>
              <a:rPr lang="en-US"/>
              <a:t>Click to edit Master title style</a:t>
            </a:r>
            <a:endParaRPr lang="tr-TR"/>
          </a:p>
        </p:txBody>
      </p:sp>
      <p:sp>
        <p:nvSpPr>
          <p:cNvPr id="3" name="Content Placeholder 2">
            <a:extLst>
              <a:ext uri="{FF2B5EF4-FFF2-40B4-BE49-F238E27FC236}">
                <a16:creationId xmlns:a16="http://schemas.microsoft.com/office/drawing/2014/main" id="{E8D9B34F-8523-1378-BDE9-73FA6DE117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a:extLst>
              <a:ext uri="{FF2B5EF4-FFF2-40B4-BE49-F238E27FC236}">
                <a16:creationId xmlns:a16="http://schemas.microsoft.com/office/drawing/2014/main" id="{C0500AB0-CC5B-648F-8F7D-F141E7C087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a:extLst>
              <a:ext uri="{FF2B5EF4-FFF2-40B4-BE49-F238E27FC236}">
                <a16:creationId xmlns:a16="http://schemas.microsoft.com/office/drawing/2014/main" id="{8EBB7041-A962-E337-8C67-E015F5EC57AE}"/>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6" name="Footer Placeholder 5">
            <a:extLst>
              <a:ext uri="{FF2B5EF4-FFF2-40B4-BE49-F238E27FC236}">
                <a16:creationId xmlns:a16="http://schemas.microsoft.com/office/drawing/2014/main" id="{D68C45A7-C9CA-D5D4-9D0F-244C8448C018}"/>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959A6A5D-7196-DEB3-6CE9-4478BBF2AEB7}"/>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28979959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Opt 8">
    <p:bg>
      <p:bgPr>
        <a:solidFill>
          <a:srgbClr val="FFFFFF"/>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01B5B2"/>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8904B58E-D720-3748-9967-92398C1601A4}"/>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3191295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Opt 9">
    <p:bg>
      <p:bgPr>
        <a:solidFill>
          <a:srgbClr val="F15A1C"/>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FFFFF"/>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BC4A1B5A-1451-A044-9986-4019178114B6}"/>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2977516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Opt 10">
    <p:bg>
      <p:bgPr>
        <a:solidFill>
          <a:srgbClr val="FFA900"/>
        </a:solidFill>
        <a:effectLst/>
      </p:bgPr>
    </p:bg>
    <p:spTree>
      <p:nvGrpSpPr>
        <p:cNvPr id="1" name=""/>
        <p:cNvGrpSpPr/>
        <p:nvPr/>
      </p:nvGrpSpPr>
      <p:grpSpPr>
        <a:xfrm>
          <a:off x="0" y="0"/>
          <a:ext cx="0" cy="0"/>
          <a:chOff x="0" y="0"/>
          <a:chExt cx="0" cy="0"/>
        </a:xfrm>
      </p:grpSpPr>
      <p:pic>
        <p:nvPicPr>
          <p:cNvPr id="11" name="Pattern_Medium space_WHITE.ai" descr="Pattern_Medium space_WHITE.ai">
            <a:extLst>
              <a:ext uri="{FF2B5EF4-FFF2-40B4-BE49-F238E27FC236}">
                <a16:creationId xmlns:a16="http://schemas.microsoft.com/office/drawing/2014/main" id="{EF72E2E5-FB5B-EC4A-A3DB-8237B974044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FFFFFF"/>
            </a:solidFill>
          </a:ln>
        </p:spPr>
        <p:txBody>
          <a:bodyPr lIns="45719" rIns="45719">
            <a:noAutofit/>
          </a:bodyPr>
          <a:lstStyle/>
          <a:p>
            <a:endParaRPr dirty="0"/>
          </a:p>
        </p:txBody>
      </p:sp>
      <p:pic>
        <p:nvPicPr>
          <p:cNvPr id="10" name="image1.png" descr="image1.png">
            <a:extLst>
              <a:ext uri="{FF2B5EF4-FFF2-40B4-BE49-F238E27FC236}">
                <a16:creationId xmlns:a16="http://schemas.microsoft.com/office/drawing/2014/main" id="{527B015C-49A8-E142-B6D0-51C064FA57E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FEEBE9C-4768-4B48-899A-3B2854AD762C}"/>
              </a:ext>
            </a:extLst>
          </p:cNvPr>
          <p:cNvSpPr>
            <a:spLocks noGrp="1"/>
          </p:cNvSpPr>
          <p:nvPr>
            <p:ph type="sldNum" sz="quarter" idx="12"/>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84672171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Opt 11">
    <p:bg>
      <p:bgPr>
        <a:solidFill>
          <a:srgbClr val="EFB6A3"/>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EEED3EEE-B78E-ED45-8615-03A437B7D90E}"/>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38354592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Opt 12">
    <p:bg>
      <p:bgPr>
        <a:solidFill>
          <a:srgbClr val="B2E9E7"/>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A6758AA7-10EC-EB4E-9B5B-87DE74A14F55}"/>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71306977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Opt 13">
    <p:bg>
      <p:bgPr>
        <a:solidFill>
          <a:srgbClr val="99FDD1"/>
        </a:solidFill>
        <a:effectLst/>
      </p:bgPr>
    </p:bg>
    <p:spTree>
      <p:nvGrpSpPr>
        <p:cNvPr id="1" name=""/>
        <p:cNvGrpSpPr/>
        <p:nvPr/>
      </p:nvGrpSpPr>
      <p:grpSpPr>
        <a:xfrm>
          <a:off x="0" y="0"/>
          <a:ext cx="0" cy="0"/>
          <a:chOff x="0" y="0"/>
          <a:chExt cx="0" cy="0"/>
        </a:xfrm>
      </p:grpSpPr>
      <p:pic>
        <p:nvPicPr>
          <p:cNvPr id="9" name="Pattern_Medium space.ai" descr="Pattern_Medium space.ai">
            <a:extLst>
              <a:ext uri="{FF2B5EF4-FFF2-40B4-BE49-F238E27FC236}">
                <a16:creationId xmlns:a16="http://schemas.microsoft.com/office/drawing/2014/main" id="{AF0F1A22-70C7-824F-B167-35CEEC778C6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20683"/>
          <a:stretch/>
        </p:blipFill>
        <p:spPr>
          <a:xfrm>
            <a:off x="7159318" y="1883292"/>
            <a:ext cx="5032682" cy="5020688"/>
          </a:xfrm>
          <a:prstGeom prst="rect">
            <a:avLst/>
          </a:prstGeom>
          <a:ln w="12700">
            <a:miter lim="400000"/>
          </a:ln>
        </p:spPr>
      </p:pic>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SECTION DIVIDER</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Section description </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1"/>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F9C325C-37C0-0844-983F-C397294983EC}"/>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73744465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llout with Image Opt 1">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4"/>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16CC6B35-80E5-7845-92E9-A673F1D84D68}"/>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BC365C1-4107-0848-B54E-ADF840F29825}"/>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486254220"/>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allout with Image Opt 2">
    <p:bg>
      <p:bgPr>
        <a:solidFill>
          <a:srgbClr val="01B5B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4"/>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0B86A586-66EC-EC49-9085-10255C79202C}"/>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DD836363-E04C-BE4D-BA4B-082BC53DA740}"/>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5608458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llout with Image Opt 3">
    <p:bg>
      <p:bgPr>
        <a:solidFill>
          <a:schemeClr val="accent4"/>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98264E5-6F39-4F48-A456-30CE22CB4BC0}"/>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4E79DD85-5E37-2C40-B26E-5B4338FA9386}"/>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533799126"/>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llout with Image Opt 4">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7B2C1201-220F-7A4A-BBDA-042562539DFA}"/>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E0E112F4-AB3F-6149-8E2C-053EFEC43E0E}"/>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8062049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74E46-1DF5-DBE6-2E93-65BE14761C51}"/>
              </a:ext>
            </a:extLst>
          </p:cNvPr>
          <p:cNvSpPr>
            <a:spLocks noGrp="1"/>
          </p:cNvSpPr>
          <p:nvPr>
            <p:ph type="title"/>
          </p:nvPr>
        </p:nvSpPr>
        <p:spPr>
          <a:xfrm>
            <a:off x="839788" y="365125"/>
            <a:ext cx="10515600" cy="1325563"/>
          </a:xfrm>
        </p:spPr>
        <p:txBody>
          <a:bodyPr/>
          <a:lstStyle/>
          <a:p>
            <a:r>
              <a:rPr lang="en-US"/>
              <a:t>Click to edit Master title style</a:t>
            </a:r>
            <a:endParaRPr lang="tr-TR"/>
          </a:p>
        </p:txBody>
      </p:sp>
      <p:sp>
        <p:nvSpPr>
          <p:cNvPr id="3" name="Text Placeholder 2">
            <a:extLst>
              <a:ext uri="{FF2B5EF4-FFF2-40B4-BE49-F238E27FC236}">
                <a16:creationId xmlns:a16="http://schemas.microsoft.com/office/drawing/2014/main" id="{EE4F6362-48B6-6A94-3567-ED65E1106D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B8933F-8F84-492D-1A81-3045453C5F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a:extLst>
              <a:ext uri="{FF2B5EF4-FFF2-40B4-BE49-F238E27FC236}">
                <a16:creationId xmlns:a16="http://schemas.microsoft.com/office/drawing/2014/main" id="{CDFBBA81-9F08-75A1-6B45-8EDE614722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E772A-AE94-D3CD-C7F6-CA6CDED670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a:extLst>
              <a:ext uri="{FF2B5EF4-FFF2-40B4-BE49-F238E27FC236}">
                <a16:creationId xmlns:a16="http://schemas.microsoft.com/office/drawing/2014/main" id="{056CD216-3CD7-DAC2-685E-0A6603F5563C}"/>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8" name="Footer Placeholder 7">
            <a:extLst>
              <a:ext uri="{FF2B5EF4-FFF2-40B4-BE49-F238E27FC236}">
                <a16:creationId xmlns:a16="http://schemas.microsoft.com/office/drawing/2014/main" id="{05260378-821B-5338-4355-9FC8780C1CC7}"/>
              </a:ext>
            </a:extLst>
          </p:cNvPr>
          <p:cNvSpPr>
            <a:spLocks noGrp="1"/>
          </p:cNvSpPr>
          <p:nvPr>
            <p:ph type="ftr" sz="quarter" idx="11"/>
          </p:nvPr>
        </p:nvSpPr>
        <p:spPr/>
        <p:txBody>
          <a:bodyPr/>
          <a:lstStyle/>
          <a:p>
            <a:endParaRPr lang="tr-TR"/>
          </a:p>
        </p:txBody>
      </p:sp>
      <p:sp>
        <p:nvSpPr>
          <p:cNvPr id="9" name="Slide Number Placeholder 8">
            <a:extLst>
              <a:ext uri="{FF2B5EF4-FFF2-40B4-BE49-F238E27FC236}">
                <a16:creationId xmlns:a16="http://schemas.microsoft.com/office/drawing/2014/main" id="{2C1774B2-2862-436C-8ED0-94F92AF7194E}"/>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929892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allout with Image Opt 5">
    <p:bg>
      <p:bgPr>
        <a:solidFill>
          <a:schemeClr val="accent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15A1C"/>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D2C6B4D1-E41F-474E-9AC4-A3CB17B2B260}"/>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2E38744-5D5B-944A-B5EE-824B63439568}"/>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6656018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llout with Image Opt 6">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01B5B2"/>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1CC3120C-5B3C-DA48-812C-6DF04878972D}"/>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1847B7B-8C86-A44A-8606-B6ACB4041DFB}"/>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583474316"/>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llout with Image Opt 7">
    <p:bg>
      <p:bgPr>
        <a:solidFill>
          <a:srgbClr val="F15A1C"/>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276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FFFFF"/>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A36E7122-CAB1-7840-8E3E-BAB639882D31}"/>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6582D5A5-3105-5B40-83F4-C7E1E9CC340B}"/>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583219525"/>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llout with Image Opt 8">
    <p:bg>
      <p:bgPr>
        <a:solidFill>
          <a:srgbClr val="FFA900"/>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rgbClr val="FFFFFF"/>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rgbClr val="FFFFFF"/>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tx2">
                    <a:lumMod val="20000"/>
                    <a:lumOff val="80000"/>
                  </a:schemeClr>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rgbClr val="FFFFFF"/>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48B39BD5-EC46-4840-BD0C-BFE23273FE1C}"/>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E8AFE770-0840-A14A-95D4-58CDA555FEF1}"/>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03097221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llout with Image Opt 9">
    <p:bg>
      <p:bgPr>
        <a:solidFill>
          <a:srgbClr val="EFB6A3"/>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FED3200-FA9F-C446-9278-E3E50163A339}"/>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ABA20130-9D83-A44E-9B43-C93A325F2C8A}"/>
              </a:ext>
            </a:extLst>
          </p:cNvPr>
          <p:cNvSpPr>
            <a:spLocks noGrp="1"/>
          </p:cNvSpPr>
          <p:nvPr>
            <p:ph type="sldNum" sz="quarter" idx="14"/>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520930563"/>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llout with Image Opt 10">
    <p:bg>
      <p:bgPr>
        <a:solidFill>
          <a:srgbClr val="B2E9E7"/>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8EC7717C-1437-1748-A841-8D3965D3C424}"/>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577F03AA-36DC-DD4B-B022-EE80743096B5}"/>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573718852"/>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allout with Image Opt 11">
    <p:bg>
      <p:bgPr>
        <a:solidFill>
          <a:srgbClr val="99FDD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604819"/>
            <a:ext cx="4742180" cy="402176"/>
          </a:xfrm>
        </p:spPr>
        <p:txBody>
          <a:bodyPr anchor="t">
            <a:noAutofit/>
          </a:bodyPr>
          <a:lstStyle>
            <a:lvl1pPr>
              <a:defRPr sz="1000" b="1" i="0" spc="0">
                <a:solidFill>
                  <a:schemeClr val="accent1"/>
                </a:solidFill>
                <a:latin typeface="Arial" panose="020B0604020202020204" pitchFamily="34" charset="0"/>
                <a:cs typeface="Arial" panose="020B0604020202020204" pitchFamily="34" charset="0"/>
              </a:defRPr>
            </a:lvl1pPr>
          </a:lstStyle>
          <a:p>
            <a:r>
              <a:rPr lang="en-US" dirty="0"/>
              <a:t>Section Title</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1840379"/>
            <a:ext cx="3914919" cy="2925805"/>
          </a:xfrm>
        </p:spPr>
        <p:txBody>
          <a:bodyPr anchor="b">
            <a:noAutofit/>
          </a:bodyPr>
          <a:lstStyle>
            <a:lvl1pPr>
              <a:lnSpc>
                <a:spcPct val="100000"/>
              </a:lnSpc>
              <a:spcBef>
                <a:spcPts val="0"/>
              </a:spcBef>
              <a:defRPr sz="3200">
                <a:solidFill>
                  <a:schemeClr val="accent1"/>
                </a:solidFill>
              </a:defRPr>
            </a:lvl1pPr>
          </a:lstStyle>
          <a:p>
            <a:pPr lvl="0"/>
            <a:r>
              <a:rPr lang="en-US" dirty="0"/>
              <a:t>Callout text</a:t>
            </a:r>
          </a:p>
        </p:txBody>
      </p:sp>
      <p:sp>
        <p:nvSpPr>
          <p:cNvPr id="3" name="Picture Placeholder 2">
            <a:extLst>
              <a:ext uri="{FF2B5EF4-FFF2-40B4-BE49-F238E27FC236}">
                <a16:creationId xmlns:a16="http://schemas.microsoft.com/office/drawing/2014/main" id="{F294B07F-B471-4348-BB12-25C1804C5A0F}"/>
              </a:ext>
            </a:extLst>
          </p:cNvPr>
          <p:cNvSpPr>
            <a:spLocks noGrp="1"/>
          </p:cNvSpPr>
          <p:nvPr>
            <p:ph type="pic" sz="quarter" idx="12"/>
          </p:nvPr>
        </p:nvSpPr>
        <p:spPr>
          <a:xfrm>
            <a:off x="6096000" y="0"/>
            <a:ext cx="6096000" cy="6858000"/>
          </a:xfrm>
        </p:spPr>
        <p:txBody>
          <a:bodyPr>
            <a:noAutofit/>
          </a:bodyPr>
          <a:lstStyle>
            <a:lvl1pPr>
              <a:defRPr>
                <a:solidFill>
                  <a:schemeClr val="bg2"/>
                </a:solidFill>
              </a:defRPr>
            </a:lvl1pPr>
          </a:lstStyle>
          <a:p>
            <a:endParaRPr lang="en-US" dirty="0"/>
          </a:p>
        </p:txBody>
      </p:sp>
      <p:sp>
        <p:nvSpPr>
          <p:cNvPr id="14" name="object 6">
            <a:extLst>
              <a:ext uri="{FF2B5EF4-FFF2-40B4-BE49-F238E27FC236}">
                <a16:creationId xmlns:a16="http://schemas.microsoft.com/office/drawing/2014/main" id="{9ABF637C-87A6-0A40-B3FF-62153DE7FD73}"/>
              </a:ext>
            </a:extLst>
          </p:cNvPr>
          <p:cNvSpPr/>
          <p:nvPr userDrawn="1"/>
        </p:nvSpPr>
        <p:spPr>
          <a:xfrm flipV="1">
            <a:off x="800100" y="4914896"/>
            <a:ext cx="3006563" cy="2"/>
          </a:xfrm>
          <a:prstGeom prst="line">
            <a:avLst/>
          </a:prstGeom>
          <a:ln w="12700" cap="rnd">
            <a:solidFill>
              <a:schemeClr val="accent1"/>
            </a:solidFill>
          </a:ln>
        </p:spPr>
        <p:txBody>
          <a:bodyPr lIns="45719" rIns="45719">
            <a:noAutofit/>
          </a:bodyPr>
          <a:lstStyle/>
          <a:p>
            <a:endParaRPr dirty="0"/>
          </a:p>
        </p:txBody>
      </p:sp>
      <p:sp>
        <p:nvSpPr>
          <p:cNvPr id="7" name="Text Placeholder 15">
            <a:extLst>
              <a:ext uri="{FF2B5EF4-FFF2-40B4-BE49-F238E27FC236}">
                <a16:creationId xmlns:a16="http://schemas.microsoft.com/office/drawing/2014/main" id="{EDEA98D2-1F79-834B-9667-622F5B559889}"/>
              </a:ext>
            </a:extLst>
          </p:cNvPr>
          <p:cNvSpPr>
            <a:spLocks noGrp="1"/>
          </p:cNvSpPr>
          <p:nvPr>
            <p:ph type="body" sz="quarter" idx="13" hasCustomPrompt="1"/>
          </p:nvPr>
        </p:nvSpPr>
        <p:spPr>
          <a:xfrm>
            <a:off x="10857521" y="314325"/>
            <a:ext cx="981088" cy="283258"/>
          </a:xfrm>
          <a:blipFill>
            <a:blip r:embed="rId2"/>
            <a:stretch>
              <a:fillRect/>
            </a:stretch>
          </a:blipFill>
        </p:spPr>
        <p:txBody>
          <a:bodyPr/>
          <a:lstStyle>
            <a:lvl1pPr>
              <a:defRPr>
                <a:solidFill>
                  <a:srgbClr val="FFFFFF"/>
                </a:solidFill>
              </a:defRPr>
            </a:lvl1pPr>
          </a:lstStyle>
          <a:p>
            <a:pPr lvl="0"/>
            <a:r>
              <a:rPr lang="en-US" dirty="0"/>
              <a:t> </a:t>
            </a:r>
          </a:p>
        </p:txBody>
      </p:sp>
      <p:sp>
        <p:nvSpPr>
          <p:cNvPr id="2" name="Slide Number Placeholder 1">
            <a:extLst>
              <a:ext uri="{FF2B5EF4-FFF2-40B4-BE49-F238E27FC236}">
                <a16:creationId xmlns:a16="http://schemas.microsoft.com/office/drawing/2014/main" id="{42E0E30D-5750-0546-9F2F-E177F1A13081}"/>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180455420"/>
      </p:ext>
    </p:extLst>
  </p:cSld>
  <p:clrMapOvr>
    <a:masterClrMapping/>
  </p:clrMapOvr>
  <p:transition spd="med"/>
  <p:extLst>
    <p:ext uri="{DCECCB84-F9BA-43D5-87BE-67443E8EF086}">
      <p15:sldGuideLst xmlns:p15="http://schemas.microsoft.com/office/powerpoint/2012/main">
        <p15:guide id="1"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Opt 1">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0099" y="4512720"/>
            <a:ext cx="10554665" cy="221274"/>
          </a:xfrm>
        </p:spPr>
        <p:txBody>
          <a:bodyPr anchor="t">
            <a:noAutofit/>
          </a:bodyPr>
          <a:lstStyle>
            <a:lvl1pPr algn="ctr">
              <a:defRPr sz="1500" b="1" i="0" spc="0">
                <a:solidFill>
                  <a:schemeClr val="accent4"/>
                </a:solidFill>
                <a:latin typeface="Arial Black" panose="020B0604020202020204" pitchFamily="34" charset="0"/>
                <a:cs typeface="Arial Black" panose="020B0604020202020204" pitchFamily="34" charset="0"/>
              </a:defRPr>
            </a:lvl1pPr>
          </a:lstStyle>
          <a:p>
            <a:r>
              <a:rPr lang="en-US" dirty="0"/>
              <a:t>First Last</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006995"/>
            <a:ext cx="10545285" cy="2925805"/>
          </a:xfrm>
        </p:spPr>
        <p:txBody>
          <a:bodyPr anchor="b">
            <a:noAutofit/>
          </a:bodyPr>
          <a:lstStyle>
            <a:lvl1pPr algn="ctr">
              <a:lnSpc>
                <a:spcPct val="100000"/>
              </a:lnSpc>
              <a:spcBef>
                <a:spcPts val="0"/>
              </a:spcBef>
              <a:defRPr sz="3200">
                <a:solidFill>
                  <a:srgbClr val="FFFFFF"/>
                </a:solidFill>
              </a:defRPr>
            </a:lvl1pPr>
          </a:lstStyle>
          <a:p>
            <a:pPr lvl="0"/>
            <a:r>
              <a:rPr lang="en-US" dirty="0"/>
              <a:t>Quote</a:t>
            </a:r>
          </a:p>
        </p:txBody>
      </p:sp>
      <p:sp>
        <p:nvSpPr>
          <p:cNvPr id="10" name="object 6">
            <a:extLst>
              <a:ext uri="{FF2B5EF4-FFF2-40B4-BE49-F238E27FC236}">
                <a16:creationId xmlns:a16="http://schemas.microsoft.com/office/drawing/2014/main" id="{68C48E4C-2F7C-C04A-BCB3-6A511A39CB39}"/>
              </a:ext>
            </a:extLst>
          </p:cNvPr>
          <p:cNvSpPr/>
          <p:nvPr userDrawn="1"/>
        </p:nvSpPr>
        <p:spPr>
          <a:xfrm flipV="1">
            <a:off x="4574149" y="4222757"/>
            <a:ext cx="3006563" cy="2"/>
          </a:xfrm>
          <a:prstGeom prst="line">
            <a:avLst/>
          </a:prstGeom>
          <a:ln w="12700" cap="rnd">
            <a:solidFill>
              <a:srgbClr val="01B5B2"/>
            </a:solidFill>
          </a:ln>
        </p:spPr>
        <p:txBody>
          <a:bodyPr lIns="45719" rIns="45719">
            <a:noAutofit/>
          </a:bodyPr>
          <a:lstStyle/>
          <a:p>
            <a:endParaRPr dirty="0"/>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3" name="Text Placeholder 2">
            <a:extLst>
              <a:ext uri="{FF2B5EF4-FFF2-40B4-BE49-F238E27FC236}">
                <a16:creationId xmlns:a16="http://schemas.microsoft.com/office/drawing/2014/main" id="{A3FFBCEE-3C5F-CF45-8C21-EF9DBCE0B8FC}"/>
              </a:ext>
            </a:extLst>
          </p:cNvPr>
          <p:cNvSpPr>
            <a:spLocks noGrp="1"/>
          </p:cNvSpPr>
          <p:nvPr>
            <p:ph type="body" sz="quarter" idx="13" hasCustomPrompt="1"/>
          </p:nvPr>
        </p:nvSpPr>
        <p:spPr>
          <a:xfrm>
            <a:off x="809625" y="4802188"/>
            <a:ext cx="10545763" cy="293687"/>
          </a:xfrm>
        </p:spPr>
        <p:txBody>
          <a:bodyPr>
            <a:noAutofit/>
          </a:bodyPr>
          <a:lstStyle>
            <a:lvl1pPr algn="ctr">
              <a:spcBef>
                <a:spcPts val="0"/>
              </a:spcBef>
              <a:defRPr sz="1000" cap="all" baseline="0">
                <a:latin typeface="Arial" panose="020B0604020202020204" pitchFamily="34" charset="0"/>
                <a:cs typeface="Arial" panose="020B0604020202020204" pitchFamily="34" charset="0"/>
              </a:defRPr>
            </a:lvl1pPr>
          </a:lstStyle>
          <a:p>
            <a:pPr lvl="0"/>
            <a:r>
              <a:rPr lang="en-US" dirty="0"/>
              <a:t>Job Title</a:t>
            </a:r>
          </a:p>
        </p:txBody>
      </p:sp>
      <p:sp>
        <p:nvSpPr>
          <p:cNvPr id="2" name="Slide Number Placeholder 1">
            <a:extLst>
              <a:ext uri="{FF2B5EF4-FFF2-40B4-BE49-F238E27FC236}">
                <a16:creationId xmlns:a16="http://schemas.microsoft.com/office/drawing/2014/main" id="{117CD2FF-6D66-674B-8A08-0A4A9CC40597}"/>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482520457"/>
      </p:ext>
    </p:extLst>
  </p:cSld>
  <p:clrMapOvr>
    <a:masterClrMapping/>
  </p:clrMapOvr>
  <p:transition spd="med"/>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Opt 2">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0099" y="4512720"/>
            <a:ext cx="10554665" cy="221274"/>
          </a:xfrm>
        </p:spPr>
        <p:txBody>
          <a:bodyPr anchor="t">
            <a:noAutofit/>
          </a:bodyPr>
          <a:lstStyle>
            <a:lvl1pPr algn="ctr">
              <a:defRPr sz="1500" b="1" i="0" spc="0">
                <a:solidFill>
                  <a:schemeClr val="accent1"/>
                </a:solidFill>
                <a:latin typeface="Arial Black" panose="020B0604020202020204" pitchFamily="34" charset="0"/>
                <a:cs typeface="Arial Black" panose="020B0604020202020204" pitchFamily="34" charset="0"/>
              </a:defRPr>
            </a:lvl1pPr>
          </a:lstStyle>
          <a:p>
            <a:r>
              <a:rPr lang="en-US" dirty="0"/>
              <a:t>First Last</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006995"/>
            <a:ext cx="10545285" cy="2925805"/>
          </a:xfrm>
        </p:spPr>
        <p:txBody>
          <a:bodyPr anchor="b">
            <a:noAutofit/>
          </a:bodyPr>
          <a:lstStyle>
            <a:lvl1pPr algn="ctr">
              <a:lnSpc>
                <a:spcPct val="100000"/>
              </a:lnSpc>
              <a:spcBef>
                <a:spcPts val="0"/>
              </a:spcBef>
              <a:defRPr sz="3200">
                <a:solidFill>
                  <a:schemeClr val="accent1"/>
                </a:solidFill>
              </a:defRPr>
            </a:lvl1pPr>
          </a:lstStyle>
          <a:p>
            <a:pPr lvl="0"/>
            <a:r>
              <a:rPr lang="en-US" dirty="0"/>
              <a:t>Quote</a:t>
            </a:r>
          </a:p>
        </p:txBody>
      </p:sp>
      <p:sp>
        <p:nvSpPr>
          <p:cNvPr id="10" name="object 6">
            <a:extLst>
              <a:ext uri="{FF2B5EF4-FFF2-40B4-BE49-F238E27FC236}">
                <a16:creationId xmlns:a16="http://schemas.microsoft.com/office/drawing/2014/main" id="{68C48E4C-2F7C-C04A-BCB3-6A511A39CB39}"/>
              </a:ext>
            </a:extLst>
          </p:cNvPr>
          <p:cNvSpPr/>
          <p:nvPr userDrawn="1"/>
        </p:nvSpPr>
        <p:spPr>
          <a:xfrm flipV="1">
            <a:off x="4574149" y="4222757"/>
            <a:ext cx="3006563" cy="2"/>
          </a:xfrm>
          <a:prstGeom prst="line">
            <a:avLst/>
          </a:prstGeom>
          <a:ln w="12700" cap="rnd">
            <a:solidFill>
              <a:schemeClr val="accent4"/>
            </a:solidFill>
          </a:ln>
        </p:spPr>
        <p:txBody>
          <a:bodyPr lIns="45719" rIns="45719">
            <a:noAutofit/>
          </a:bodyPr>
          <a:lstStyle/>
          <a:p>
            <a:endParaRPr dirty="0"/>
          </a:p>
        </p:txBody>
      </p:sp>
      <p:sp>
        <p:nvSpPr>
          <p:cNvPr id="3" name="Text Placeholder 2">
            <a:extLst>
              <a:ext uri="{FF2B5EF4-FFF2-40B4-BE49-F238E27FC236}">
                <a16:creationId xmlns:a16="http://schemas.microsoft.com/office/drawing/2014/main" id="{A3FFBCEE-3C5F-CF45-8C21-EF9DBCE0B8FC}"/>
              </a:ext>
            </a:extLst>
          </p:cNvPr>
          <p:cNvSpPr>
            <a:spLocks noGrp="1"/>
          </p:cNvSpPr>
          <p:nvPr>
            <p:ph type="body" sz="quarter" idx="13" hasCustomPrompt="1"/>
          </p:nvPr>
        </p:nvSpPr>
        <p:spPr>
          <a:xfrm>
            <a:off x="809625" y="4802188"/>
            <a:ext cx="10545763" cy="293687"/>
          </a:xfrm>
        </p:spPr>
        <p:txBody>
          <a:bodyPr>
            <a:noAutofit/>
          </a:bodyPr>
          <a:lstStyle>
            <a:lvl1pPr algn="ctr">
              <a:spcBef>
                <a:spcPts val="0"/>
              </a:spcBef>
              <a:defRPr sz="1000" cap="all" baseline="0">
                <a:solidFill>
                  <a:schemeClr val="accent1"/>
                </a:solidFill>
                <a:latin typeface="Arial" panose="020B0604020202020204" pitchFamily="34" charset="0"/>
                <a:cs typeface="Arial" panose="020B0604020202020204" pitchFamily="34" charset="0"/>
              </a:defRPr>
            </a:lvl1pPr>
          </a:lstStyle>
          <a:p>
            <a:pPr lvl="0"/>
            <a:r>
              <a:rPr lang="en-US" dirty="0"/>
              <a:t>Job Title</a:t>
            </a:r>
          </a:p>
        </p:txBody>
      </p:sp>
      <p:pic>
        <p:nvPicPr>
          <p:cNvPr id="13" name="GroupM_SingleColor_Logo_Navy_RGB.png" descr="GroupM_SingleColor_Logo_Navy_RGB.png">
            <a:extLst>
              <a:ext uri="{FF2B5EF4-FFF2-40B4-BE49-F238E27FC236}">
                <a16:creationId xmlns:a16="http://schemas.microsoft.com/office/drawing/2014/main" id="{92326FFD-A56B-3940-B699-71488B3F0ED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7568B1DE-90D5-E64D-A2D4-D564B890A52B}"/>
              </a:ext>
            </a:extLst>
          </p:cNvPr>
          <p:cNvSpPr>
            <a:spLocks noGrp="1"/>
          </p:cNvSpPr>
          <p:nvPr>
            <p:ph type="sldNum" sz="quarter" idx="14"/>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723804266"/>
      </p:ext>
    </p:extLst>
  </p:cSld>
  <p:clrMapOvr>
    <a:masterClrMapping/>
  </p:clrMapOvr>
  <p:transition spd="med"/>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llout Opt 1">
    <p:bg>
      <p:bgPr>
        <a:solidFill>
          <a:schemeClr val="accent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4"/>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DCD3F342-285F-7548-8413-024078A2E391}"/>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86935069"/>
      </p:ext>
    </p:extLst>
  </p:cSld>
  <p:clrMapOvr>
    <a:masterClrMapping/>
  </p:clrMapOvr>
  <p:transition spd="med"/>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E4D56-A157-8E9B-85EE-316B8B9725CB}"/>
              </a:ext>
            </a:extLst>
          </p:cNvPr>
          <p:cNvSpPr>
            <a:spLocks noGrp="1"/>
          </p:cNvSpPr>
          <p:nvPr>
            <p:ph type="title"/>
          </p:nvPr>
        </p:nvSpPr>
        <p:spPr/>
        <p:txBody>
          <a:bodyPr/>
          <a:lstStyle/>
          <a:p>
            <a:r>
              <a:rPr lang="en-US"/>
              <a:t>Click to edit Master title style</a:t>
            </a:r>
            <a:endParaRPr lang="tr-TR"/>
          </a:p>
        </p:txBody>
      </p:sp>
      <p:sp>
        <p:nvSpPr>
          <p:cNvPr id="3" name="Date Placeholder 2">
            <a:extLst>
              <a:ext uri="{FF2B5EF4-FFF2-40B4-BE49-F238E27FC236}">
                <a16:creationId xmlns:a16="http://schemas.microsoft.com/office/drawing/2014/main" id="{D0FBEEFA-EDDA-DA70-53C1-64A87875145C}"/>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4" name="Footer Placeholder 3">
            <a:extLst>
              <a:ext uri="{FF2B5EF4-FFF2-40B4-BE49-F238E27FC236}">
                <a16:creationId xmlns:a16="http://schemas.microsoft.com/office/drawing/2014/main" id="{1DADEEBE-FFE1-921D-E219-1CDEB85415D7}"/>
              </a:ext>
            </a:extLst>
          </p:cNvPr>
          <p:cNvSpPr>
            <a:spLocks noGrp="1"/>
          </p:cNvSpPr>
          <p:nvPr>
            <p:ph type="ftr" sz="quarter" idx="11"/>
          </p:nvPr>
        </p:nvSpPr>
        <p:spPr/>
        <p:txBody>
          <a:bodyPr/>
          <a:lstStyle/>
          <a:p>
            <a:endParaRPr lang="tr-TR"/>
          </a:p>
        </p:txBody>
      </p:sp>
      <p:sp>
        <p:nvSpPr>
          <p:cNvPr id="5" name="Slide Number Placeholder 4">
            <a:extLst>
              <a:ext uri="{FF2B5EF4-FFF2-40B4-BE49-F238E27FC236}">
                <a16:creationId xmlns:a16="http://schemas.microsoft.com/office/drawing/2014/main" id="{8AEC073F-281D-7587-46B1-F0DC7B1EB894}"/>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4013989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allout Opt 2">
    <p:bg>
      <p:bgPr>
        <a:solidFill>
          <a:schemeClr val="accent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rgbClr val="FFFFFF"/>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11" name="image1.png" descr="image1.png">
            <a:extLst>
              <a:ext uri="{FF2B5EF4-FFF2-40B4-BE49-F238E27FC236}">
                <a16:creationId xmlns:a16="http://schemas.microsoft.com/office/drawing/2014/main" id="{671F3D1A-0469-644D-B6AC-5B0A7C208B1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037960DD-11C3-C042-B7A2-C3F9CD91F52D}"/>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39329945"/>
      </p:ext>
    </p:extLst>
  </p:cSld>
  <p:clrMapOvr>
    <a:masterClrMapping/>
  </p:clrMapOvr>
  <p:transition spd="med"/>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llout Opt 3">
    <p:bg>
      <p:bgPr>
        <a:solidFill>
          <a:srgbClr val="FFFFFF"/>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0" y="1966097"/>
            <a:ext cx="10545285" cy="2925805"/>
          </a:xfrm>
        </p:spPr>
        <p:txBody>
          <a:bodyPr anchor="ctr">
            <a:noAutofit/>
          </a:bodyPr>
          <a:lstStyle>
            <a:lvl1pPr algn="ctr">
              <a:lnSpc>
                <a:spcPct val="80000"/>
              </a:lnSpc>
              <a:spcBef>
                <a:spcPts val="0"/>
              </a:spcBef>
              <a:defRPr sz="3900" b="1" i="0" cap="all" spc="-70" baseline="0">
                <a:solidFill>
                  <a:schemeClr val="accent1"/>
                </a:solidFill>
                <a:latin typeface="Arial Black" panose="020B0604020202020204" pitchFamily="34" charset="0"/>
                <a:cs typeface="Arial Black" panose="020B0604020202020204" pitchFamily="34" charset="0"/>
              </a:defRPr>
            </a:lvl1pPr>
          </a:lstStyle>
          <a:p>
            <a:pPr lvl="0"/>
            <a:r>
              <a:rPr lang="en-US" dirty="0"/>
              <a:t>Callout</a:t>
            </a:r>
          </a:p>
        </p:txBody>
      </p:sp>
      <p:pic>
        <p:nvPicPr>
          <p:cNvPr id="7" name="GroupM_SingleColor_Logo_Navy_RGB.png" descr="GroupM_SingleColor_Logo_Navy_RGB.png">
            <a:extLst>
              <a:ext uri="{FF2B5EF4-FFF2-40B4-BE49-F238E27FC236}">
                <a16:creationId xmlns:a16="http://schemas.microsoft.com/office/drawing/2014/main" id="{518FA7E7-031B-6C48-A707-A7053822F3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13A32F37-8BA0-7944-BED5-1F6F125076C7}"/>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69004820"/>
      </p:ext>
    </p:extLst>
  </p:cSld>
  <p:clrMapOvr>
    <a:masterClrMapping/>
  </p:clrMapOvr>
  <p:transition spd="med"/>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Opt 1">
    <p:bg>
      <p:bgPr>
        <a:solidFill>
          <a:schemeClr val="accent1"/>
        </a:solidFill>
        <a:effectLst/>
      </p:bgPr>
    </p:bg>
    <p:spTree>
      <p:nvGrpSpPr>
        <p:cNvPr id="1" name=""/>
        <p:cNvGrpSpPr/>
        <p:nvPr/>
      </p:nvGrpSpPr>
      <p:grpSpPr>
        <a:xfrm>
          <a:off x="0" y="0"/>
          <a:ext cx="0" cy="0"/>
          <a:chOff x="0" y="0"/>
          <a:chExt cx="0" cy="0"/>
        </a:xfrm>
      </p:grpSpPr>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01B5B2"/>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sp>
        <p:nvSpPr>
          <p:cNvPr id="10" name="Title 1">
            <a:extLst>
              <a:ext uri="{FF2B5EF4-FFF2-40B4-BE49-F238E27FC236}">
                <a16:creationId xmlns:a16="http://schemas.microsoft.com/office/drawing/2014/main" id="{C12F539D-4D36-F84E-B383-592524DDBAF0}"/>
              </a:ext>
            </a:extLst>
          </p:cNvPr>
          <p:cNvSpPr>
            <a:spLocks noGrp="1"/>
          </p:cNvSpPr>
          <p:nvPr>
            <p:ph type="title" hasCustomPrompt="1"/>
          </p:nvPr>
        </p:nvSpPr>
        <p:spPr>
          <a:xfrm>
            <a:off x="809535" y="2235200"/>
            <a:ext cx="6396335" cy="1469179"/>
          </a:xfrm>
        </p:spPr>
        <p:txBody>
          <a:bodyPr>
            <a:noAutofit/>
          </a:bodyPr>
          <a:lstStyle>
            <a:lvl1pPr>
              <a:defRPr sz="3900">
                <a:solidFill>
                  <a:schemeClr val="accent4"/>
                </a:solidFill>
              </a:defRPr>
            </a:lvl1pPr>
          </a:lstStyle>
          <a:p>
            <a:r>
              <a:rPr lang="en-US" dirty="0"/>
              <a:t>Thank You</a:t>
            </a:r>
          </a:p>
        </p:txBody>
      </p:sp>
      <p:sp>
        <p:nvSpPr>
          <p:cNvPr id="17" name="Text Placeholder 3">
            <a:extLst>
              <a:ext uri="{FF2B5EF4-FFF2-40B4-BE49-F238E27FC236}">
                <a16:creationId xmlns:a16="http://schemas.microsoft.com/office/drawing/2014/main" id="{99D534DB-8F76-DB48-86B2-A6589F269F22}"/>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FDFFE9A0-99B3-3D4A-8947-C1686BABC804}"/>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231634534"/>
      </p:ext>
    </p:extLst>
  </p:cSld>
  <p:clrMapOvr>
    <a:masterClrMapping/>
  </p:clrMapOvr>
  <p:transition spd="med"/>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Opt 2">
    <p:bg>
      <p:bgPr>
        <a:solidFill>
          <a:srgbClr val="01B5B2"/>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4"/>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D16FF315-54FC-3D4F-980A-4A439CC2118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B2A69C9F-F0F5-A94F-BF5B-DC50327C9245}"/>
              </a:ext>
            </a:extLst>
          </p:cNvPr>
          <p:cNvSpPr>
            <a:spLocks noGrp="1"/>
          </p:cNvSpPr>
          <p:nvPr>
            <p:ph type="title" hasCustomPrompt="1"/>
          </p:nvPr>
        </p:nvSpPr>
        <p:spPr>
          <a:xfrm>
            <a:off x="809535" y="2235200"/>
            <a:ext cx="6406274"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51F28A30-723A-4C47-A5B8-D6C59EDEB346}"/>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37E5B8DF-0543-D243-B850-71316A1D2725}"/>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575678806"/>
      </p:ext>
    </p:extLst>
  </p:cSld>
  <p:clrMapOvr>
    <a:masterClrMapping/>
  </p:clrMapOvr>
  <p:transition spd="med"/>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Opt 3">
    <p:bg>
      <p:bgPr>
        <a:solidFill>
          <a:schemeClr val="accent4"/>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3B7D86D7-43DD-D54C-9002-76CA17C2AD4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927145B2-7D0B-B340-A581-A7D967AB28E7}"/>
              </a:ext>
            </a:extLst>
          </p:cNvPr>
          <p:cNvSpPr>
            <a:spLocks noGrp="1"/>
          </p:cNvSpPr>
          <p:nvPr>
            <p:ph type="title" hasCustomPrompt="1"/>
          </p:nvPr>
        </p:nvSpPr>
        <p:spPr>
          <a:xfrm>
            <a:off x="809535" y="2235200"/>
            <a:ext cx="6406274"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C78216D-EDE5-0B4A-9B7B-9E000B036D48}"/>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3" name="Slide Number Placeholder 2">
            <a:extLst>
              <a:ext uri="{FF2B5EF4-FFF2-40B4-BE49-F238E27FC236}">
                <a16:creationId xmlns:a16="http://schemas.microsoft.com/office/drawing/2014/main" id="{87A26306-4375-2546-A5F8-128C8B4587C2}"/>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251917197"/>
      </p:ext>
    </p:extLst>
  </p:cSld>
  <p:clrMapOvr>
    <a:masterClrMapping/>
  </p:clrMapOvr>
  <p:transition spd="med"/>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 Opt 4">
    <p:bg>
      <p:bgPr>
        <a:solidFill>
          <a:schemeClr val="accent2"/>
        </a:solidFill>
        <a:effectLst/>
      </p:bgPr>
    </p:bg>
    <p:spTree>
      <p:nvGrpSpPr>
        <p:cNvPr id="1" name=""/>
        <p:cNvGrpSpPr/>
        <p:nvPr/>
      </p:nvGrpSpPr>
      <p:grpSpPr>
        <a:xfrm>
          <a:off x="0" y="0"/>
          <a:ext cx="0" cy="0"/>
          <a:chOff x="0" y="0"/>
          <a:chExt cx="0" cy="0"/>
        </a:xfrm>
      </p:grpSpPr>
      <p:pic>
        <p:nvPicPr>
          <p:cNvPr id="11" name="image1.png" descr="GroupM Logo in White&#10;">
            <a:extLst>
              <a:ext uri="{FF2B5EF4-FFF2-40B4-BE49-F238E27FC236}">
                <a16:creationId xmlns:a16="http://schemas.microsoft.com/office/drawing/2014/main" id="{9D6F0966-20F3-F441-87C0-D8CDA621D2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sp>
        <p:nvSpPr>
          <p:cNvPr id="8" name="Title 1">
            <a:extLst>
              <a:ext uri="{FF2B5EF4-FFF2-40B4-BE49-F238E27FC236}">
                <a16:creationId xmlns:a16="http://schemas.microsoft.com/office/drawing/2014/main" id="{7603117C-CB25-7844-8540-EA82B9BB722C}"/>
              </a:ext>
            </a:extLst>
          </p:cNvPr>
          <p:cNvSpPr>
            <a:spLocks noGrp="1"/>
          </p:cNvSpPr>
          <p:nvPr>
            <p:ph type="title" hasCustomPrompt="1"/>
          </p:nvPr>
        </p:nvSpPr>
        <p:spPr>
          <a:xfrm>
            <a:off x="809535" y="2235200"/>
            <a:ext cx="6406274" cy="1469179"/>
          </a:xfrm>
        </p:spPr>
        <p:txBody>
          <a:bodyPr>
            <a:noAutofit/>
          </a:bodyPr>
          <a:lstStyle>
            <a:lvl1pPr>
              <a:defRPr sz="3900">
                <a:solidFill>
                  <a:srgbClr val="FFFFFF"/>
                </a:solidFill>
              </a:defRPr>
            </a:lvl1pPr>
          </a:lstStyle>
          <a:p>
            <a:r>
              <a:rPr lang="en-US" dirty="0"/>
              <a:t>Thank You</a:t>
            </a:r>
          </a:p>
        </p:txBody>
      </p:sp>
      <p:sp>
        <p:nvSpPr>
          <p:cNvPr id="9" name="Text Placeholder 3">
            <a:extLst>
              <a:ext uri="{FF2B5EF4-FFF2-40B4-BE49-F238E27FC236}">
                <a16:creationId xmlns:a16="http://schemas.microsoft.com/office/drawing/2014/main" id="{04F72886-4E83-2F4C-B378-125A5797E754}"/>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63DA4304-728D-CC4A-BA3C-D906C63F3AC2}"/>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886554256"/>
      </p:ext>
    </p:extLst>
  </p:cSld>
  <p:clrMapOvr>
    <a:masterClrMapping/>
  </p:clrMapOvr>
  <p:transition spd="med"/>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ank You Opt 5">
    <p:bg>
      <p:bgPr>
        <a:solidFill>
          <a:schemeClr val="accent6"/>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A900"/>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4D5F790E-321F-9F4D-9213-67B65257C07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D11E774E-DC9F-DC4F-ABB9-6CFEB7FC845A}"/>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AD825815-4ABF-A04F-8EC7-E427F2919434}"/>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F5DB6480-C920-914B-B920-B6BEF5D7F843}"/>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042089874"/>
      </p:ext>
    </p:extLst>
  </p:cSld>
  <p:clrMapOvr>
    <a:masterClrMapping/>
  </p:clrMapOvr>
  <p:transition spd="med"/>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hank You Opt 6">
    <p:bg>
      <p:bgPr>
        <a:solidFill>
          <a:srgbClr val="FFFFFF"/>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01B5B2"/>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1852BDF2-082D-B941-8405-77ECAD894E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5CB6CAB8-6CC8-5549-A7E8-BEB5A40B5FD9}"/>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B33DCC4-9A12-8447-886E-9D951A781A8B}"/>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3" name="Slide Number Placeholder 2">
            <a:extLst>
              <a:ext uri="{FF2B5EF4-FFF2-40B4-BE49-F238E27FC236}">
                <a16:creationId xmlns:a16="http://schemas.microsoft.com/office/drawing/2014/main" id="{6A214910-0EED-A44C-8BA3-361E889461D6}"/>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667991548"/>
      </p:ext>
    </p:extLst>
  </p:cSld>
  <p:clrMapOvr>
    <a:masterClrMapping/>
  </p:clrMapOvr>
  <p:transition spd="med"/>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 Opt 7">
    <p:bg>
      <p:bgPr>
        <a:solidFill>
          <a:srgbClr val="F15A1C"/>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FFFF"/>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8" name="image1.png" descr="GroupM Logo in White&#10;">
            <a:extLst>
              <a:ext uri="{FF2B5EF4-FFF2-40B4-BE49-F238E27FC236}">
                <a16:creationId xmlns:a16="http://schemas.microsoft.com/office/drawing/2014/main" id="{44C339BA-8CE9-CA44-BD94-B4E22762C1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10" name="Title 1">
            <a:extLst>
              <a:ext uri="{FF2B5EF4-FFF2-40B4-BE49-F238E27FC236}">
                <a16:creationId xmlns:a16="http://schemas.microsoft.com/office/drawing/2014/main" id="{F19DD7D3-50CF-2B43-8254-E2BCC2B937EB}"/>
              </a:ext>
            </a:extLst>
          </p:cNvPr>
          <p:cNvSpPr>
            <a:spLocks noGrp="1"/>
          </p:cNvSpPr>
          <p:nvPr>
            <p:ph type="title" hasCustomPrompt="1"/>
          </p:nvPr>
        </p:nvSpPr>
        <p:spPr>
          <a:xfrm>
            <a:off x="809535" y="2235200"/>
            <a:ext cx="6396335" cy="1469179"/>
          </a:xfrm>
        </p:spPr>
        <p:txBody>
          <a:bodyPr>
            <a:noAutofit/>
          </a:bodyPr>
          <a:lstStyle>
            <a:lvl1pPr>
              <a:defRPr sz="3900">
                <a:solidFill>
                  <a:srgbClr val="FFFFFF"/>
                </a:solidFill>
              </a:defRPr>
            </a:lvl1pPr>
          </a:lstStyle>
          <a:p>
            <a:r>
              <a:rPr lang="en-US" dirty="0"/>
              <a:t>Thank You</a:t>
            </a:r>
          </a:p>
        </p:txBody>
      </p:sp>
      <p:sp>
        <p:nvSpPr>
          <p:cNvPr id="11" name="Text Placeholder 3">
            <a:extLst>
              <a:ext uri="{FF2B5EF4-FFF2-40B4-BE49-F238E27FC236}">
                <a16:creationId xmlns:a16="http://schemas.microsoft.com/office/drawing/2014/main" id="{69F68268-693B-1746-9442-B20D0DD1A13C}"/>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78982A09-724F-D741-A3B4-8BAAD8CE093F}"/>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711024113"/>
      </p:ext>
    </p:extLst>
  </p:cSld>
  <p:clrMapOvr>
    <a:masterClrMapping/>
  </p:clrMapOvr>
  <p:transition spd="med"/>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ank You Opt 8">
    <p:bg>
      <p:bgPr>
        <a:solidFill>
          <a:srgbClr val="FFA900"/>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rgbClr val="FFFFFF"/>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rgbClr val="FFFFFF"/>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rgbClr val="FFFFFF"/>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8" name="image1.png" descr="GroupM Logo in White&#10;">
            <a:extLst>
              <a:ext uri="{FF2B5EF4-FFF2-40B4-BE49-F238E27FC236}">
                <a16:creationId xmlns:a16="http://schemas.microsoft.com/office/drawing/2014/main" id="{44C339BA-8CE9-CA44-BD94-B4E22762C1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28EB60B8-F9A9-364A-AEFF-93573A97B65D}"/>
              </a:ext>
            </a:extLst>
          </p:cNvPr>
          <p:cNvSpPr>
            <a:spLocks noGrp="1"/>
          </p:cNvSpPr>
          <p:nvPr>
            <p:ph type="title" hasCustomPrompt="1"/>
          </p:nvPr>
        </p:nvSpPr>
        <p:spPr>
          <a:xfrm>
            <a:off x="809535" y="2235200"/>
            <a:ext cx="6396335" cy="1469179"/>
          </a:xfrm>
        </p:spPr>
        <p:txBody>
          <a:bodyPr>
            <a:noAutofit/>
          </a:bodyPr>
          <a:lstStyle>
            <a:lvl1pPr>
              <a:defRPr sz="3900">
                <a:solidFill>
                  <a:srgbClr val="FFFFFF"/>
                </a:solidFill>
              </a:defRPr>
            </a:lvl1pPr>
          </a:lstStyle>
          <a:p>
            <a:r>
              <a:rPr lang="en-US" dirty="0"/>
              <a:t>Thank You</a:t>
            </a:r>
          </a:p>
        </p:txBody>
      </p:sp>
      <p:sp>
        <p:nvSpPr>
          <p:cNvPr id="10" name="Text Placeholder 3">
            <a:extLst>
              <a:ext uri="{FF2B5EF4-FFF2-40B4-BE49-F238E27FC236}">
                <a16:creationId xmlns:a16="http://schemas.microsoft.com/office/drawing/2014/main" id="{329390A9-45A7-7749-AE26-6508D0A6539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rgbClr val="FFFFFF"/>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72B87086-4A2A-674F-85CA-CDB8CDEADC58}"/>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960423159"/>
      </p:ext>
    </p:extLst>
  </p:cSld>
  <p:clrMapOvr>
    <a:masterClrMapping/>
  </p:clrMapOvr>
  <p:transition spd="med"/>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8CC09-CC57-B74C-5762-4E804D11D960}"/>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3" name="Footer Placeholder 2">
            <a:extLst>
              <a:ext uri="{FF2B5EF4-FFF2-40B4-BE49-F238E27FC236}">
                <a16:creationId xmlns:a16="http://schemas.microsoft.com/office/drawing/2014/main" id="{E958F04F-AF6F-76DD-B4B3-105D1683E185}"/>
              </a:ext>
            </a:extLst>
          </p:cNvPr>
          <p:cNvSpPr>
            <a:spLocks noGrp="1"/>
          </p:cNvSpPr>
          <p:nvPr>
            <p:ph type="ftr" sz="quarter" idx="11"/>
          </p:nvPr>
        </p:nvSpPr>
        <p:spPr/>
        <p:txBody>
          <a:bodyPr/>
          <a:lstStyle/>
          <a:p>
            <a:endParaRPr lang="tr-TR"/>
          </a:p>
        </p:txBody>
      </p:sp>
      <p:sp>
        <p:nvSpPr>
          <p:cNvPr id="4" name="Slide Number Placeholder 3">
            <a:extLst>
              <a:ext uri="{FF2B5EF4-FFF2-40B4-BE49-F238E27FC236}">
                <a16:creationId xmlns:a16="http://schemas.microsoft.com/office/drawing/2014/main" id="{CCDE0684-91E0-B57B-8B98-7E689B44680E}"/>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19351823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 You Opt 9">
    <p:bg>
      <p:bgPr>
        <a:solidFill>
          <a:srgbClr val="EFB6A3"/>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8" name="Title 1">
            <a:extLst>
              <a:ext uri="{FF2B5EF4-FFF2-40B4-BE49-F238E27FC236}">
                <a16:creationId xmlns:a16="http://schemas.microsoft.com/office/drawing/2014/main" id="{F0768C43-2AC0-6F4A-BE07-A496B58BF686}"/>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2AA5CD1F-9085-944C-981B-1CD4C596861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4A730412-DEAA-F24E-ACD6-DFB6838EACCB}"/>
              </a:ext>
            </a:extLst>
          </p:cNvPr>
          <p:cNvSpPr>
            <a:spLocks noGrp="1"/>
          </p:cNvSpPr>
          <p:nvPr>
            <p:ph type="sldNum" sz="quarter" idx="17"/>
          </p:nvPr>
        </p:nvSpPr>
        <p:spPr/>
        <p:txBody>
          <a:bodyPr/>
          <a:lstStyle>
            <a:lvl1pPr>
              <a:defRPr>
                <a:solidFill>
                  <a:schemeClr val="tx2">
                    <a:lumMod val="40000"/>
                    <a:lumOff val="60000"/>
                  </a:schemeClr>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156701278"/>
      </p:ext>
    </p:extLst>
  </p:cSld>
  <p:clrMapOvr>
    <a:masterClrMapping/>
  </p:clrMapOvr>
  <p:transition spd="med"/>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Opt 10">
    <p:bg>
      <p:bgPr>
        <a:solidFill>
          <a:srgbClr val="B2E9E7"/>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267CA725-8000-AB46-BC74-224A09CB6388}"/>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984C6B33-726F-084F-8C8B-8EE54F61EC5C}"/>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831A18AD-80A3-FC46-B848-87C3E0CF9A2A}"/>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726654267"/>
      </p:ext>
    </p:extLst>
  </p:cSld>
  <p:clrMapOvr>
    <a:masterClrMapping/>
  </p:clrMapOvr>
  <p:transition spd="med"/>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Opt 11">
    <p:bg>
      <p:bgPr>
        <a:solidFill>
          <a:srgbClr val="99FDD1"/>
        </a:solidFill>
        <a:effectLst/>
      </p:bgPr>
    </p:bg>
    <p:spTree>
      <p:nvGrpSpPr>
        <p:cNvPr id="1" name=""/>
        <p:cNvGrpSpPr/>
        <p:nvPr/>
      </p:nvGrpSpPr>
      <p:grpSpPr>
        <a:xfrm>
          <a:off x="0" y="0"/>
          <a:ext cx="0" cy="0"/>
          <a:chOff x="0" y="0"/>
          <a:chExt cx="0" cy="0"/>
        </a:xfrm>
      </p:grpSpPr>
      <p:sp>
        <p:nvSpPr>
          <p:cNvPr id="12" name="object 6">
            <a:extLst>
              <a:ext uri="{FF2B5EF4-FFF2-40B4-BE49-F238E27FC236}">
                <a16:creationId xmlns:a16="http://schemas.microsoft.com/office/drawing/2014/main" id="{A2214169-4B19-DE4E-8E87-2740B25CBB05}"/>
              </a:ext>
            </a:extLst>
          </p:cNvPr>
          <p:cNvSpPr/>
          <p:nvPr userDrawn="1"/>
        </p:nvSpPr>
        <p:spPr>
          <a:xfrm flipV="1">
            <a:off x="809481" y="3875948"/>
            <a:ext cx="3058926" cy="0"/>
          </a:xfrm>
          <a:prstGeom prst="line">
            <a:avLst/>
          </a:prstGeom>
          <a:ln w="12700" cap="rnd">
            <a:solidFill>
              <a:schemeClr val="accent1"/>
            </a:solidFill>
          </a:ln>
        </p:spPr>
        <p:txBody>
          <a:bodyPr lIns="45719" rIns="45719">
            <a:noAutofit/>
          </a:bodyPr>
          <a:lstStyle/>
          <a:p>
            <a:endParaRPr dirty="0"/>
          </a:p>
        </p:txBody>
      </p:sp>
      <p:sp>
        <p:nvSpPr>
          <p:cNvPr id="13" name="Text Placeholder 3">
            <a:extLst>
              <a:ext uri="{FF2B5EF4-FFF2-40B4-BE49-F238E27FC236}">
                <a16:creationId xmlns:a16="http://schemas.microsoft.com/office/drawing/2014/main" id="{BA830B25-D748-EA40-812C-E1CC01244490}"/>
              </a:ext>
            </a:extLst>
          </p:cNvPr>
          <p:cNvSpPr>
            <a:spLocks noGrp="1"/>
          </p:cNvSpPr>
          <p:nvPr>
            <p:ph type="body" sz="quarter" idx="15" hasCustomPrompt="1"/>
          </p:nvPr>
        </p:nvSpPr>
        <p:spPr>
          <a:xfrm>
            <a:off x="809625" y="5551488"/>
            <a:ext cx="2227263" cy="898010"/>
          </a:xfrm>
        </p:spPr>
        <p:txBody>
          <a:bodyPr>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solidFill>
                  <a:schemeClr val="accent1"/>
                </a:solidFill>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1"/>
                </a:solidFill>
                <a:latin typeface="Arial" panose="020B0604020202020204" pitchFamily="34" charset="0"/>
                <a:cs typeface="Arial" panose="020B0604020202020204" pitchFamily="34" charset="0"/>
              </a:defRPr>
            </a:lvl3pPr>
          </a:lstStyle>
          <a:p>
            <a:pPr lvl="0"/>
            <a:r>
              <a:rPr lang="en-US" dirty="0"/>
              <a:t>First Last</a:t>
            </a:r>
          </a:p>
          <a:p>
            <a:pPr lvl="1"/>
            <a:r>
              <a:rPr lang="en-US" dirty="0"/>
              <a:t>Job Title</a:t>
            </a:r>
          </a:p>
          <a:p>
            <a:pPr lvl="2"/>
            <a:r>
              <a:rPr lang="en-US" dirty="0" err="1"/>
              <a:t>Email@emailaddress.com</a:t>
            </a:r>
            <a:endParaRPr lang="en-US" dirty="0"/>
          </a:p>
          <a:p>
            <a:pPr lvl="2"/>
            <a:r>
              <a:rPr lang="en-US" dirty="0"/>
              <a:t>555.555.5555</a:t>
            </a:r>
          </a:p>
        </p:txBody>
      </p:sp>
      <p:pic>
        <p:nvPicPr>
          <p:cNvPr id="7" name="GroupM_SingleColor_Logo_Navy_RGB.png" descr="GroupM_SingleColor_Logo_Navy_RGB.png">
            <a:extLst>
              <a:ext uri="{FF2B5EF4-FFF2-40B4-BE49-F238E27FC236}">
                <a16:creationId xmlns:a16="http://schemas.microsoft.com/office/drawing/2014/main" id="{F5937CDC-9AEA-FC4B-A864-FC314569D8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9" name="Title 1">
            <a:extLst>
              <a:ext uri="{FF2B5EF4-FFF2-40B4-BE49-F238E27FC236}">
                <a16:creationId xmlns:a16="http://schemas.microsoft.com/office/drawing/2014/main" id="{008B7A5A-C207-884C-B2B1-259C5FCAAF28}"/>
              </a:ext>
            </a:extLst>
          </p:cNvPr>
          <p:cNvSpPr>
            <a:spLocks noGrp="1"/>
          </p:cNvSpPr>
          <p:nvPr>
            <p:ph type="title" hasCustomPrompt="1"/>
          </p:nvPr>
        </p:nvSpPr>
        <p:spPr>
          <a:xfrm>
            <a:off x="809535" y="2235200"/>
            <a:ext cx="6396335" cy="1469179"/>
          </a:xfrm>
        </p:spPr>
        <p:txBody>
          <a:bodyPr>
            <a:noAutofit/>
          </a:bodyPr>
          <a:lstStyle>
            <a:lvl1pPr>
              <a:defRPr sz="3900">
                <a:solidFill>
                  <a:schemeClr val="accent1"/>
                </a:solidFill>
              </a:defRPr>
            </a:lvl1pPr>
          </a:lstStyle>
          <a:p>
            <a:r>
              <a:rPr lang="en-US" dirty="0"/>
              <a:t>Thank You</a:t>
            </a:r>
          </a:p>
        </p:txBody>
      </p:sp>
      <p:sp>
        <p:nvSpPr>
          <p:cNvPr id="10" name="Text Placeholder 3">
            <a:extLst>
              <a:ext uri="{FF2B5EF4-FFF2-40B4-BE49-F238E27FC236}">
                <a16:creationId xmlns:a16="http://schemas.microsoft.com/office/drawing/2014/main" id="{4BF2058D-DD59-E74E-8B97-A29F0F7C9A61}"/>
              </a:ext>
            </a:extLst>
          </p:cNvPr>
          <p:cNvSpPr>
            <a:spLocks noGrp="1"/>
          </p:cNvSpPr>
          <p:nvPr>
            <p:ph type="body" sz="quarter" idx="16" hasCustomPrompt="1"/>
          </p:nvPr>
        </p:nvSpPr>
        <p:spPr>
          <a:xfrm>
            <a:off x="809625" y="4838649"/>
            <a:ext cx="2227263" cy="495737"/>
          </a:xfrm>
        </p:spPr>
        <p:txBody>
          <a:bodyPr anchor="b">
            <a:noAutofit/>
          </a:bodyPr>
          <a:lstStyle>
            <a:lvl1pPr>
              <a:lnSpc>
                <a:spcPct val="100000"/>
              </a:lnSpc>
              <a:spcBef>
                <a:spcPts val="0"/>
              </a:spcBef>
              <a:spcAft>
                <a:spcPts val="0"/>
              </a:spcAft>
              <a:defRPr sz="1200" b="1" i="0" cap="all" baseline="0">
                <a:solidFill>
                  <a:schemeClr val="accent1"/>
                </a:solidFill>
                <a:latin typeface="Arial Black" panose="020B0604020202020204" pitchFamily="34" charset="0"/>
                <a:cs typeface="Arial Black" panose="020B0604020202020204" pitchFamily="34" charset="0"/>
              </a:defRPr>
            </a:lvl1pPr>
            <a:lvl2pPr>
              <a:lnSpc>
                <a:spcPct val="100000"/>
              </a:lnSpc>
              <a:spcBef>
                <a:spcPts val="0"/>
              </a:spcBef>
              <a:spcAft>
                <a:spcPts val="600"/>
              </a:spcAft>
              <a:defRPr sz="1000" b="1" i="0" cap="all" baseline="0">
                <a:latin typeface="Arial" panose="020B0604020202020204" pitchFamily="34" charset="0"/>
                <a:cs typeface="Arial" panose="020B0604020202020204" pitchFamily="34" charset="0"/>
              </a:defRPr>
            </a:lvl2pPr>
            <a:lvl3pPr marL="4763" indent="0">
              <a:lnSpc>
                <a:spcPct val="100000"/>
              </a:lnSpc>
              <a:spcBef>
                <a:spcPts val="0"/>
              </a:spcBef>
              <a:spcAft>
                <a:spcPts val="200"/>
              </a:spcAft>
              <a:buNone/>
              <a:defRPr sz="1000" b="1" i="0" cap="all" baseline="0">
                <a:solidFill>
                  <a:schemeClr val="accent4"/>
                </a:solidFill>
                <a:latin typeface="Arial" panose="020B0604020202020204" pitchFamily="34" charset="0"/>
                <a:cs typeface="Arial" panose="020B0604020202020204" pitchFamily="34" charset="0"/>
              </a:defRPr>
            </a:lvl3pPr>
          </a:lstStyle>
          <a:p>
            <a:pPr lvl="0"/>
            <a:r>
              <a:rPr lang="en-US" dirty="0"/>
              <a:t>Questions?</a:t>
            </a:r>
          </a:p>
        </p:txBody>
      </p:sp>
      <p:sp>
        <p:nvSpPr>
          <p:cNvPr id="2" name="Slide Number Placeholder 1">
            <a:extLst>
              <a:ext uri="{FF2B5EF4-FFF2-40B4-BE49-F238E27FC236}">
                <a16:creationId xmlns:a16="http://schemas.microsoft.com/office/drawing/2014/main" id="{356442ED-B923-CC47-BC3A-518159DB2545}"/>
              </a:ext>
            </a:extLst>
          </p:cNvPr>
          <p:cNvSpPr>
            <a:spLocks noGrp="1"/>
          </p:cNvSpPr>
          <p:nvPr>
            <p:ph type="sldNum" sz="quarter" idx="17"/>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2202294424"/>
      </p:ext>
    </p:extLst>
  </p:cSld>
  <p:clrMapOvr>
    <a:masterClrMapping/>
  </p:clrMapOvr>
  <p:transition spd="med"/>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ppendix Opt 1">
    <p:bg>
      <p:bgPr>
        <a:solidFill>
          <a:srgbClr val="FFFFFF"/>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chemeClr val="accent1"/>
                </a:solidFill>
              </a:defRPr>
            </a:lvl1pPr>
          </a:lstStyle>
          <a:p>
            <a:r>
              <a:rPr lang="en-US" dirty="0"/>
              <a:t>APPENDIX</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chemeClr val="accent1"/>
                </a:solidFill>
              </a:defRPr>
            </a:lvl1pPr>
          </a:lstStyle>
          <a:p>
            <a:pPr lvl="0"/>
            <a:r>
              <a:rPr lang="en-US" dirty="0"/>
              <a:t>Body copy</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rgbClr val="01B5B2"/>
            </a:solidFill>
          </a:ln>
        </p:spPr>
        <p:txBody>
          <a:bodyPr lIns="45719" rIns="45719">
            <a:noAutofit/>
          </a:bodyPr>
          <a:lstStyle/>
          <a:p>
            <a:endParaRPr dirty="0"/>
          </a:p>
        </p:txBody>
      </p:sp>
      <p:pic>
        <p:nvPicPr>
          <p:cNvPr id="14" name="GroupM_SingleColor_Logo_Navy_RGB.png" descr="GroupM_SingleColor_Logo_Navy_RGB.png">
            <a:extLst>
              <a:ext uri="{FF2B5EF4-FFF2-40B4-BE49-F238E27FC236}">
                <a16:creationId xmlns:a16="http://schemas.microsoft.com/office/drawing/2014/main" id="{44AE1924-E7FB-164B-BDB1-E23F3FE9C1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F8A9912A-8BEC-BF4C-A105-C9B657EEBA72}"/>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4126777444"/>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ppendix Opt 2">
    <p:bg>
      <p:bgPr>
        <a:solidFill>
          <a:schemeClr val="accent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F491CC-4E19-3A4F-BB61-0C6DA281CF16}"/>
              </a:ext>
            </a:extLst>
          </p:cNvPr>
          <p:cNvSpPr>
            <a:spLocks noGrp="1"/>
          </p:cNvSpPr>
          <p:nvPr>
            <p:ph type="title" hasCustomPrompt="1"/>
          </p:nvPr>
        </p:nvSpPr>
        <p:spPr>
          <a:xfrm>
            <a:off x="809535" y="2808534"/>
            <a:ext cx="4742180" cy="1718718"/>
          </a:xfrm>
        </p:spPr>
        <p:txBody>
          <a:bodyPr>
            <a:noAutofit/>
          </a:bodyPr>
          <a:lstStyle>
            <a:lvl1pPr>
              <a:defRPr sz="3400">
                <a:solidFill>
                  <a:srgbClr val="FFFFFF"/>
                </a:solidFill>
              </a:defRPr>
            </a:lvl1pPr>
          </a:lstStyle>
          <a:p>
            <a:r>
              <a:rPr lang="en-US" dirty="0"/>
              <a:t>APPENDIX</a:t>
            </a:r>
          </a:p>
        </p:txBody>
      </p:sp>
      <p:sp>
        <p:nvSpPr>
          <p:cNvPr id="6" name="Text Placeholder 4">
            <a:extLst>
              <a:ext uri="{FF2B5EF4-FFF2-40B4-BE49-F238E27FC236}">
                <a16:creationId xmlns:a16="http://schemas.microsoft.com/office/drawing/2014/main" id="{A1D9890C-25A1-1040-B6C1-9CD04D9384B0}"/>
              </a:ext>
            </a:extLst>
          </p:cNvPr>
          <p:cNvSpPr>
            <a:spLocks noGrp="1"/>
          </p:cNvSpPr>
          <p:nvPr>
            <p:ph type="body" sz="quarter" idx="11" hasCustomPrompt="1"/>
          </p:nvPr>
        </p:nvSpPr>
        <p:spPr>
          <a:xfrm>
            <a:off x="809481" y="4950826"/>
            <a:ext cx="4742234" cy="1551561"/>
          </a:xfrm>
        </p:spPr>
        <p:txBody>
          <a:bodyPr>
            <a:noAutofit/>
          </a:bodyPr>
          <a:lstStyle>
            <a:lvl1pPr>
              <a:lnSpc>
                <a:spcPct val="120000"/>
              </a:lnSpc>
              <a:spcBef>
                <a:spcPts val="0"/>
              </a:spcBef>
              <a:defRPr sz="1500">
                <a:solidFill>
                  <a:srgbClr val="FFFFFF"/>
                </a:solidFill>
              </a:defRPr>
            </a:lvl1pPr>
          </a:lstStyle>
          <a:p>
            <a:pPr lvl="0"/>
            <a:r>
              <a:rPr lang="en-US" dirty="0"/>
              <a:t>Body copy</a:t>
            </a:r>
          </a:p>
        </p:txBody>
      </p:sp>
      <p:sp>
        <p:nvSpPr>
          <p:cNvPr id="12" name="object 6">
            <a:extLst>
              <a:ext uri="{FF2B5EF4-FFF2-40B4-BE49-F238E27FC236}">
                <a16:creationId xmlns:a16="http://schemas.microsoft.com/office/drawing/2014/main" id="{B7803E24-9C6E-9E42-B8BA-0CEEECA16493}"/>
              </a:ext>
            </a:extLst>
          </p:cNvPr>
          <p:cNvSpPr/>
          <p:nvPr userDrawn="1"/>
        </p:nvSpPr>
        <p:spPr>
          <a:xfrm flipV="1">
            <a:off x="800100" y="4693428"/>
            <a:ext cx="3006563" cy="2"/>
          </a:xfrm>
          <a:prstGeom prst="line">
            <a:avLst/>
          </a:prstGeom>
          <a:ln w="12700" cap="rnd">
            <a:solidFill>
              <a:schemeClr val="accent4"/>
            </a:solidFill>
          </a:ln>
        </p:spPr>
        <p:txBody>
          <a:bodyPr lIns="45719" rIns="45719">
            <a:noAutofit/>
          </a:bodyPr>
          <a:lstStyle/>
          <a:p>
            <a:endParaRPr dirty="0"/>
          </a:p>
        </p:txBody>
      </p:sp>
      <p:pic>
        <p:nvPicPr>
          <p:cNvPr id="7" name="image1.png" descr="GroupM Logo in White&#10;">
            <a:extLst>
              <a:ext uri="{FF2B5EF4-FFF2-40B4-BE49-F238E27FC236}">
                <a16:creationId xmlns:a16="http://schemas.microsoft.com/office/drawing/2014/main" id="{0EF98317-5EB1-174A-BEF6-39DDCFF5F3C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57521" y="312777"/>
            <a:ext cx="981088" cy="280477"/>
          </a:xfrm>
          <a:prstGeom prst="rect">
            <a:avLst/>
          </a:prstGeom>
          <a:ln w="12700">
            <a:miter lim="400000"/>
          </a:ln>
        </p:spPr>
      </p:pic>
      <p:sp>
        <p:nvSpPr>
          <p:cNvPr id="2" name="Slide Number Placeholder 1">
            <a:extLst>
              <a:ext uri="{FF2B5EF4-FFF2-40B4-BE49-F238E27FC236}">
                <a16:creationId xmlns:a16="http://schemas.microsoft.com/office/drawing/2014/main" id="{72468351-E9E5-9F43-9F88-2649B17EA18E}"/>
              </a:ext>
            </a:extLst>
          </p:cNvPr>
          <p:cNvSpPr>
            <a:spLocks noGrp="1"/>
          </p:cNvSpPr>
          <p:nvPr>
            <p:ph type="sldNum" sz="quarter" idx="12"/>
          </p:nvPr>
        </p:nvSpPr>
        <p:spPr/>
        <p:txBody>
          <a:body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139671028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6B6A-3B6E-913F-B982-17375FBAD1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Content Placeholder 2">
            <a:extLst>
              <a:ext uri="{FF2B5EF4-FFF2-40B4-BE49-F238E27FC236}">
                <a16:creationId xmlns:a16="http://schemas.microsoft.com/office/drawing/2014/main" id="{1D680FDC-F47C-2629-BD48-77FE6D0E0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a:extLst>
              <a:ext uri="{FF2B5EF4-FFF2-40B4-BE49-F238E27FC236}">
                <a16:creationId xmlns:a16="http://schemas.microsoft.com/office/drawing/2014/main" id="{E662F2EE-2B0A-EA3A-D75D-47A341A71A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7FA275-C1D9-1207-E822-ACD424F3E206}"/>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6" name="Footer Placeholder 5">
            <a:extLst>
              <a:ext uri="{FF2B5EF4-FFF2-40B4-BE49-F238E27FC236}">
                <a16:creationId xmlns:a16="http://schemas.microsoft.com/office/drawing/2014/main" id="{C2155733-90DF-8368-1F83-224DD7F0A2EC}"/>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102ED199-5928-0C4D-B2A5-5B65D3A52FCB}"/>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1098777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258E4-6261-4772-F562-04C573D833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r-TR"/>
          </a:p>
        </p:txBody>
      </p:sp>
      <p:sp>
        <p:nvSpPr>
          <p:cNvPr id="3" name="Picture Placeholder 2">
            <a:extLst>
              <a:ext uri="{FF2B5EF4-FFF2-40B4-BE49-F238E27FC236}">
                <a16:creationId xmlns:a16="http://schemas.microsoft.com/office/drawing/2014/main" id="{70EBA363-7DE9-CBE9-9CF2-7E766E7065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Text Placeholder 3">
            <a:extLst>
              <a:ext uri="{FF2B5EF4-FFF2-40B4-BE49-F238E27FC236}">
                <a16:creationId xmlns:a16="http://schemas.microsoft.com/office/drawing/2014/main" id="{D175353A-3EFA-444E-8FAA-7D16615DA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40E8FE-7A42-089C-4CF2-FD0035F49D93}"/>
              </a:ext>
            </a:extLst>
          </p:cNvPr>
          <p:cNvSpPr>
            <a:spLocks noGrp="1"/>
          </p:cNvSpPr>
          <p:nvPr>
            <p:ph type="dt" sz="half" idx="10"/>
          </p:nvPr>
        </p:nvSpPr>
        <p:spPr/>
        <p:txBody>
          <a:bodyPr/>
          <a:lstStyle/>
          <a:p>
            <a:fld id="{910FAD95-DE9F-4D31-8D37-A2F9FEB72C32}" type="datetimeFigureOut">
              <a:rPr lang="tr-TR" smtClean="0"/>
              <a:t>11.12.2023</a:t>
            </a:fld>
            <a:endParaRPr lang="tr-TR"/>
          </a:p>
        </p:txBody>
      </p:sp>
      <p:sp>
        <p:nvSpPr>
          <p:cNvPr id="6" name="Footer Placeholder 5">
            <a:extLst>
              <a:ext uri="{FF2B5EF4-FFF2-40B4-BE49-F238E27FC236}">
                <a16:creationId xmlns:a16="http://schemas.microsoft.com/office/drawing/2014/main" id="{A2ACEB1F-1326-EAE0-74A2-128D50F26B69}"/>
              </a:ext>
            </a:extLst>
          </p:cNvPr>
          <p:cNvSpPr>
            <a:spLocks noGrp="1"/>
          </p:cNvSpPr>
          <p:nvPr>
            <p:ph type="ftr" sz="quarter" idx="11"/>
          </p:nvPr>
        </p:nvSpPr>
        <p:spPr/>
        <p:txBody>
          <a:bodyPr/>
          <a:lstStyle/>
          <a:p>
            <a:endParaRPr lang="tr-TR"/>
          </a:p>
        </p:txBody>
      </p:sp>
      <p:sp>
        <p:nvSpPr>
          <p:cNvPr id="7" name="Slide Number Placeholder 6">
            <a:extLst>
              <a:ext uri="{FF2B5EF4-FFF2-40B4-BE49-F238E27FC236}">
                <a16:creationId xmlns:a16="http://schemas.microsoft.com/office/drawing/2014/main" id="{FD5C477C-F32C-2686-BB10-01F57C3E3354}"/>
              </a:ext>
            </a:extLst>
          </p:cNvPr>
          <p:cNvSpPr>
            <a:spLocks noGrp="1"/>
          </p:cNvSpPr>
          <p:nvPr>
            <p:ph type="sldNum" sz="quarter" idx="12"/>
          </p:nvPr>
        </p:nvSpPr>
        <p:spPr/>
        <p:txBody>
          <a:bodyPr/>
          <a:lstStyle/>
          <a:p>
            <a:fld id="{097C260A-C619-4DE0-98FB-6771637F9355}" type="slidenum">
              <a:rPr lang="tr-TR" smtClean="0"/>
              <a:t>‹#›</a:t>
            </a:fld>
            <a:endParaRPr lang="tr-TR"/>
          </a:p>
        </p:txBody>
      </p:sp>
    </p:spTree>
    <p:extLst>
      <p:ext uri="{BB962C8B-B14F-4D97-AF65-F5344CB8AC3E}">
        <p14:creationId xmlns:p14="http://schemas.microsoft.com/office/powerpoint/2010/main" val="3199255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slideLayout" Target="../slideLayouts/slideLayout60.xml"/><Relationship Id="rId50" Type="http://schemas.openxmlformats.org/officeDocument/2006/relationships/slideLayout" Target="../slideLayouts/slideLayout63.xml"/><Relationship Id="rId55" Type="http://schemas.openxmlformats.org/officeDocument/2006/relationships/slideLayout" Target="../slideLayouts/slideLayout68.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3" Type="http://schemas.openxmlformats.org/officeDocument/2006/relationships/slideLayout" Target="../slideLayouts/slideLayout66.xml"/><Relationship Id="rId58" Type="http://schemas.openxmlformats.org/officeDocument/2006/relationships/slideLayout" Target="../slideLayouts/slideLayout71.xml"/><Relationship Id="rId5" Type="http://schemas.openxmlformats.org/officeDocument/2006/relationships/slideLayout" Target="../slideLayouts/slideLayout18.xml"/><Relationship Id="rId61" Type="http://schemas.openxmlformats.org/officeDocument/2006/relationships/slideLayout" Target="../slideLayouts/slideLayout74.xml"/><Relationship Id="rId19" Type="http://schemas.openxmlformats.org/officeDocument/2006/relationships/slideLayout" Target="../slideLayouts/slideLayout3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slideLayout" Target="../slideLayouts/slideLayout61.xml"/><Relationship Id="rId56" Type="http://schemas.openxmlformats.org/officeDocument/2006/relationships/slideLayout" Target="../slideLayouts/slideLayout69.xml"/><Relationship Id="rId8" Type="http://schemas.openxmlformats.org/officeDocument/2006/relationships/slideLayout" Target="../slideLayouts/slideLayout21.xml"/><Relationship Id="rId51" Type="http://schemas.openxmlformats.org/officeDocument/2006/relationships/slideLayout" Target="../slideLayouts/slideLayout64.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59" Type="http://schemas.openxmlformats.org/officeDocument/2006/relationships/slideLayout" Target="../slideLayouts/slideLayout72.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54" Type="http://schemas.openxmlformats.org/officeDocument/2006/relationships/slideLayout" Target="../slideLayouts/slideLayout67.xml"/><Relationship Id="rId62"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slideLayout" Target="../slideLayouts/slideLayout62.xml"/><Relationship Id="rId57" Type="http://schemas.openxmlformats.org/officeDocument/2006/relationships/slideLayout" Target="../slideLayouts/slideLayout70.xml"/><Relationship Id="rId10" Type="http://schemas.openxmlformats.org/officeDocument/2006/relationships/slideLayout" Target="../slideLayouts/slideLayout23.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52" Type="http://schemas.openxmlformats.org/officeDocument/2006/relationships/slideLayout" Target="../slideLayouts/slideLayout65.xml"/><Relationship Id="rId60" Type="http://schemas.openxmlformats.org/officeDocument/2006/relationships/slideLayout" Target="../slideLayouts/slideLayout7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D34904-AE47-6DAA-DA1D-A3801173B8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a:extLst>
              <a:ext uri="{FF2B5EF4-FFF2-40B4-BE49-F238E27FC236}">
                <a16:creationId xmlns:a16="http://schemas.microsoft.com/office/drawing/2014/main" id="{F0E43D2D-83C6-2DAF-3986-C75570220E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a:extLst>
              <a:ext uri="{FF2B5EF4-FFF2-40B4-BE49-F238E27FC236}">
                <a16:creationId xmlns:a16="http://schemas.microsoft.com/office/drawing/2014/main" id="{58935423-27CA-5C07-9BF3-B3B1C84AD8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0FAD95-DE9F-4D31-8D37-A2F9FEB72C32}" type="datetimeFigureOut">
              <a:rPr lang="tr-TR" smtClean="0"/>
              <a:t>11.12.2023</a:t>
            </a:fld>
            <a:endParaRPr lang="tr-TR"/>
          </a:p>
        </p:txBody>
      </p:sp>
      <p:sp>
        <p:nvSpPr>
          <p:cNvPr id="5" name="Footer Placeholder 4">
            <a:extLst>
              <a:ext uri="{FF2B5EF4-FFF2-40B4-BE49-F238E27FC236}">
                <a16:creationId xmlns:a16="http://schemas.microsoft.com/office/drawing/2014/main" id="{21C7DC97-41ED-004F-46F3-4D182048D3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a:extLst>
              <a:ext uri="{FF2B5EF4-FFF2-40B4-BE49-F238E27FC236}">
                <a16:creationId xmlns:a16="http://schemas.microsoft.com/office/drawing/2014/main" id="{DA212D09-D930-68A0-6B76-3176451FE2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7C260A-C619-4DE0-98FB-6771637F9355}" type="slidenum">
              <a:rPr lang="tr-TR" smtClean="0"/>
              <a:t>‹#›</a:t>
            </a:fld>
            <a:endParaRPr lang="tr-TR"/>
          </a:p>
        </p:txBody>
      </p:sp>
    </p:spTree>
    <p:extLst>
      <p:ext uri="{BB962C8B-B14F-4D97-AF65-F5344CB8AC3E}">
        <p14:creationId xmlns:p14="http://schemas.microsoft.com/office/powerpoint/2010/main" val="3739291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2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09535" y="2610679"/>
            <a:ext cx="6396335" cy="9592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Autofit/>
          </a:bodyPr>
          <a:lstStyle/>
          <a:p>
            <a:r>
              <a:rPr lang="en-US" dirty="0"/>
              <a:t>type your </a:t>
            </a:r>
            <a:br>
              <a:rPr lang="en-US" dirty="0"/>
            </a:br>
            <a:r>
              <a:rPr lang="en-US" dirty="0"/>
              <a:t>presentation title</a:t>
            </a:r>
          </a:p>
        </p:txBody>
      </p:sp>
      <p:sp>
        <p:nvSpPr>
          <p:cNvPr id="3" name="Body Level One…"/>
          <p:cNvSpPr txBox="1">
            <a:spLocks noGrp="1"/>
          </p:cNvSpPr>
          <p:nvPr>
            <p:ph type="body" idx="1"/>
          </p:nvPr>
        </p:nvSpPr>
        <p:spPr>
          <a:xfrm>
            <a:off x="809535" y="3803374"/>
            <a:ext cx="6396335" cy="4108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p>
            <a:r>
              <a:rPr lang="en-US" dirty="0"/>
              <a:t>Here is a subtitle line for additional info about this presentation</a:t>
            </a:r>
          </a:p>
        </p:txBody>
      </p:sp>
      <p:sp>
        <p:nvSpPr>
          <p:cNvPr id="5" name="Slide Number Placeholder 4">
            <a:extLst>
              <a:ext uri="{FF2B5EF4-FFF2-40B4-BE49-F238E27FC236}">
                <a16:creationId xmlns:a16="http://schemas.microsoft.com/office/drawing/2014/main" id="{CAFEEBA7-BF7C-3745-853F-0C05523DF237}"/>
              </a:ext>
            </a:extLst>
          </p:cNvPr>
          <p:cNvSpPr>
            <a:spLocks noGrp="1"/>
          </p:cNvSpPr>
          <p:nvPr>
            <p:ph type="sldNum" sz="quarter" idx="4"/>
          </p:nvPr>
        </p:nvSpPr>
        <p:spPr>
          <a:xfrm>
            <a:off x="11585447" y="6455664"/>
            <a:ext cx="438912" cy="365125"/>
          </a:xfrm>
          <a:prstGeom prst="rect">
            <a:avLst/>
          </a:prstGeom>
        </p:spPr>
        <p:txBody>
          <a:bodyPr vert="horz" lIns="91440" tIns="45720" rIns="91440" bIns="45720" rtlCol="0" anchor="ctr"/>
          <a:lstStyle>
            <a:lvl1pPr algn="r">
              <a:defRPr sz="1000">
                <a:solidFill>
                  <a:schemeClr val="tx2"/>
                </a:solidFill>
              </a:defRPr>
            </a:lvl1pPr>
          </a:lstStyle>
          <a:p>
            <a:fld id="{63B0956B-06A2-6A4F-8B64-8A56ADA5E301}" type="slidenum">
              <a:rPr lang="en-US" smtClean="0"/>
              <a:pPr/>
              <a:t>‹#›</a:t>
            </a:fld>
            <a:endParaRPr lang="en-US" dirty="0"/>
          </a:p>
        </p:txBody>
      </p:sp>
    </p:spTree>
    <p:extLst>
      <p:ext uri="{BB962C8B-B14F-4D97-AF65-F5344CB8AC3E}">
        <p14:creationId xmlns:p14="http://schemas.microsoft.com/office/powerpoint/2010/main" val="37437851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 id="2147483688" r:id="rId26"/>
    <p:sldLayoutId id="2147483689" r:id="rId27"/>
    <p:sldLayoutId id="2147483690" r:id="rId28"/>
    <p:sldLayoutId id="2147483691" r:id="rId29"/>
    <p:sldLayoutId id="2147483692" r:id="rId30"/>
    <p:sldLayoutId id="2147483693" r:id="rId31"/>
    <p:sldLayoutId id="2147483694" r:id="rId32"/>
    <p:sldLayoutId id="2147483695"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5" r:id="rId53"/>
    <p:sldLayoutId id="2147483716" r:id="rId54"/>
    <p:sldLayoutId id="2147483717" r:id="rId55"/>
    <p:sldLayoutId id="2147483718" r:id="rId56"/>
    <p:sldLayoutId id="2147483719" r:id="rId57"/>
    <p:sldLayoutId id="2147483720" r:id="rId58"/>
    <p:sldLayoutId id="2147483721" r:id="rId59"/>
    <p:sldLayoutId id="2147483722" r:id="rId60"/>
    <p:sldLayoutId id="2147483723" r:id="rId61"/>
  </p:sldLayoutIdLst>
  <p:transition spd="med"/>
  <p:hf hdr="0" ftr="0" dt="0"/>
  <p:txStyles>
    <p:titleStyle>
      <a:lvl1pPr marL="0" marR="0" indent="0" algn="l" defTabSz="914400" rtl="0" latinLnBrk="0">
        <a:lnSpc>
          <a:spcPct val="90000"/>
        </a:lnSpc>
        <a:spcBef>
          <a:spcPts val="0"/>
        </a:spcBef>
        <a:spcAft>
          <a:spcPts val="0"/>
        </a:spcAft>
        <a:buClrTx/>
        <a:buSzTx/>
        <a:buFontTx/>
        <a:buNone/>
        <a:tabLst/>
        <a:defRPr sz="3900" b="0" i="0" u="none" strike="noStrike" cap="all" spc="-70" baseline="0">
          <a:solidFill>
            <a:schemeClr val="accent4"/>
          </a:solidFill>
          <a:uFillTx/>
          <a:latin typeface="Arial Black"/>
          <a:ea typeface="Arial Black"/>
          <a:cs typeface="Arial Black"/>
          <a:sym typeface="Arial Black"/>
        </a:defRPr>
      </a:lvl1pPr>
      <a:lvl2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2pPr>
      <a:lvl3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3pPr>
      <a:lvl4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4pPr>
      <a:lvl5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5pPr>
      <a:lvl6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6pPr>
      <a:lvl7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7pPr>
      <a:lvl8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8pPr>
      <a:lvl9pPr marL="0" marR="0" indent="0" algn="l" defTabSz="914400" rtl="0" latinLnBrk="0">
        <a:lnSpc>
          <a:spcPct val="90000"/>
        </a:lnSpc>
        <a:spcBef>
          <a:spcPts val="0"/>
        </a:spcBef>
        <a:spcAft>
          <a:spcPts val="0"/>
        </a:spcAft>
        <a:buClrTx/>
        <a:buSzTx/>
        <a:buFontTx/>
        <a:buNone/>
        <a:tabLst/>
        <a:defRPr sz="3200" b="0" i="0" u="none" strike="noStrike" cap="none" spc="0" baseline="0">
          <a:solidFill>
            <a:schemeClr val="accent1"/>
          </a:solidFill>
          <a:uFillTx/>
          <a:latin typeface="Arial Black"/>
          <a:ea typeface="Arial Black"/>
          <a:cs typeface="Arial Black"/>
          <a:sym typeface="Arial Black"/>
        </a:defRPr>
      </a:lvl9pPr>
    </p:titleStyle>
    <p:bodyStyle>
      <a:lvl1pPr marL="0" marR="0" indent="0" algn="l" defTabSz="914400" rtl="0" latinLnBrk="0">
        <a:lnSpc>
          <a:spcPct val="90000"/>
        </a:lnSpc>
        <a:spcBef>
          <a:spcPts val="2800"/>
        </a:spcBef>
        <a:spcAft>
          <a:spcPts val="0"/>
        </a:spcAft>
        <a:buClrTx/>
        <a:buSzTx/>
        <a:buFontTx/>
        <a:buNone/>
        <a:tabLst/>
        <a:defRPr sz="1600" b="0" i="0" u="none" strike="noStrike" cap="none" spc="0" baseline="0">
          <a:solidFill>
            <a:schemeClr val="accent4"/>
          </a:solidFill>
          <a:uFillTx/>
          <a:latin typeface="Georgia" panose="02040502050405020303" pitchFamily="18" charset="0"/>
          <a:ea typeface="Georgia" panose="02040502050405020303" pitchFamily="18" charset="0"/>
          <a:cs typeface="Arial" panose="020B0604020202020204" pitchFamily="34" charset="0"/>
          <a:sym typeface="Georgia"/>
        </a:defRPr>
      </a:lvl1pPr>
      <a:lvl2pPr marL="0" marR="0" indent="11113" algn="l" defTabSz="914400" rtl="0" latinLnBrk="0">
        <a:lnSpc>
          <a:spcPct val="90000"/>
        </a:lnSpc>
        <a:spcBef>
          <a:spcPts val="600"/>
        </a:spcBef>
        <a:spcAft>
          <a:spcPts val="0"/>
        </a:spcAft>
        <a:buClrTx/>
        <a:buSzTx/>
        <a:buFontTx/>
        <a:buNone/>
        <a:tabLst/>
        <a:defRPr sz="1200" b="0" i="0" u="none" strike="noStrike" cap="none" spc="0" baseline="0">
          <a:solidFill>
            <a:schemeClr val="accent4"/>
          </a:solidFill>
          <a:uFillTx/>
          <a:latin typeface="Georgia"/>
          <a:ea typeface="Georgia"/>
          <a:cs typeface="Georgia"/>
          <a:sym typeface="Georgia"/>
        </a:defRPr>
      </a:lvl2pPr>
      <a:lvl3pPr marL="294595" marR="0" indent="-289832"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3pPr>
      <a:lvl4pPr marL="523421" marR="0" indent="-297996"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4pPr>
      <a:lvl5pPr marL="0" marR="0" indent="4762" algn="l" defTabSz="914400" rtl="0" latinLnBrk="0">
        <a:lnSpc>
          <a:spcPts val="2400"/>
        </a:lnSpc>
        <a:spcBef>
          <a:spcPts val="1000"/>
        </a:spcBef>
        <a:spcAft>
          <a:spcPts val="0"/>
        </a:spcAft>
        <a:buClrTx/>
        <a:buSzTx/>
        <a:buFontTx/>
        <a:buNone/>
        <a:tabLst/>
        <a:defRPr sz="1800" b="0" i="0" u="none" strike="noStrike" cap="none" spc="0" baseline="0">
          <a:solidFill>
            <a:schemeClr val="accent1"/>
          </a:solidFill>
          <a:uFillTx/>
          <a:latin typeface="Georgia"/>
          <a:ea typeface="Georgia"/>
          <a:cs typeface="Georgia"/>
          <a:sym typeface="Georgia"/>
        </a:defRPr>
      </a:lvl5pPr>
      <a:lvl6pPr marL="25146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6pPr>
      <a:lvl7pPr marL="29718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7pPr>
      <a:lvl8pPr marL="34290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8pPr>
      <a:lvl9pPr marL="3886200" marR="0" indent="-228600" algn="l" defTabSz="914400" rtl="0" latinLnBrk="0">
        <a:lnSpc>
          <a:spcPts val="2400"/>
        </a:lnSpc>
        <a:spcBef>
          <a:spcPts val="1000"/>
        </a:spcBef>
        <a:spcAft>
          <a:spcPts val="0"/>
        </a:spcAft>
        <a:buClrTx/>
        <a:buSzPct val="100000"/>
        <a:buFontTx/>
        <a:buChar char="•"/>
        <a:tabLst/>
        <a:defRPr sz="1800" b="0" i="0" u="none" strike="noStrike" cap="none" spc="0" baseline="0">
          <a:solidFill>
            <a:schemeClr val="accent1"/>
          </a:solidFill>
          <a:uFillTx/>
          <a:latin typeface="Georgia"/>
          <a:ea typeface="Georgia"/>
          <a:cs typeface="Georgia"/>
          <a:sym typeface="Georgia"/>
        </a:defRPr>
      </a:lvl9pPr>
    </p:bodyStyle>
    <p:otherStyle>
      <a:lvl1pPr marL="0" marR="0" indent="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800" b="1" i="0" u="none" strike="noStrike" cap="none" spc="0" baseline="0">
          <a:solidFill>
            <a:schemeClr val="tx1"/>
          </a:solidFill>
          <a:uFillTx/>
          <a:latin typeface="+mn-lt"/>
          <a:ea typeface="+mn-ea"/>
          <a:cs typeface="+mn-cs"/>
          <a:sym typeface="Arial"/>
        </a:defRPr>
      </a:lvl9pPr>
    </p:otherStyle>
  </p:txStyles>
  <p:extLst>
    <p:ext uri="{27BBF7A9-308A-43DC-89C8-2F10F3537804}">
      <p15:sldGuideLst xmlns:p15="http://schemas.microsoft.com/office/powerpoint/2012/main">
        <p15:guide id="1" pos="5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17/06/relationships/model3d" Target="../media/model3d3.glb"/><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4.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21.png"/><Relationship Id="rId4" Type="http://schemas.microsoft.com/office/2017/06/relationships/model3d" Target="../media/model3d2.glb"/></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9;p16">
            <a:extLst>
              <a:ext uri="{FF2B5EF4-FFF2-40B4-BE49-F238E27FC236}">
                <a16:creationId xmlns:a16="http://schemas.microsoft.com/office/drawing/2014/main" id="{E5EDC28D-45C6-BC83-8725-39D6AE3F4929}"/>
              </a:ext>
            </a:extLst>
          </p:cNvPr>
          <p:cNvPicPr preferRelativeResize="0"/>
          <p:nvPr/>
        </p:nvPicPr>
        <p:blipFill rotWithShape="1">
          <a:blip r:embed="rId2">
            <a:alphaModFix/>
          </a:blip>
          <a:srcRect/>
          <a:stretch/>
        </p:blipFill>
        <p:spPr>
          <a:xfrm>
            <a:off x="3" y="0"/>
            <a:ext cx="12191997" cy="6858000"/>
          </a:xfrm>
          <a:prstGeom prst="rect">
            <a:avLst/>
          </a:prstGeom>
          <a:noFill/>
          <a:ln>
            <a:noFill/>
          </a:ln>
        </p:spPr>
      </p:pic>
      <p:sp>
        <p:nvSpPr>
          <p:cNvPr id="2" name="Title 1">
            <a:extLst>
              <a:ext uri="{FF2B5EF4-FFF2-40B4-BE49-F238E27FC236}">
                <a16:creationId xmlns:a16="http://schemas.microsoft.com/office/drawing/2014/main" id="{2190BB27-9BF8-5963-D10E-668D5F0BD0D4}"/>
              </a:ext>
            </a:extLst>
          </p:cNvPr>
          <p:cNvSpPr>
            <a:spLocks noGrp="1"/>
          </p:cNvSpPr>
          <p:nvPr>
            <p:ph type="title"/>
          </p:nvPr>
        </p:nvSpPr>
        <p:spPr>
          <a:xfrm>
            <a:off x="-1028844" y="3125549"/>
            <a:ext cx="6396335" cy="959288"/>
          </a:xfrm>
        </p:spPr>
        <p:txBody>
          <a:bodyPr/>
          <a:lstStyle/>
          <a:p>
            <a:pPr algn="ctr"/>
            <a:r>
              <a:rPr lang="tr-TR" sz="2400" dirty="0">
                <a:solidFill>
                  <a:srgbClr val="FFFFFF"/>
                </a:solidFill>
                <a:latin typeface="+mj-lt"/>
              </a:rPr>
              <a:t>Haziran-temmuz Ayı</a:t>
            </a:r>
            <a:br>
              <a:rPr lang="tr-TR" sz="2400" dirty="0">
                <a:solidFill>
                  <a:srgbClr val="FFFFFF"/>
                </a:solidFill>
                <a:latin typeface="+mj-lt"/>
              </a:rPr>
            </a:br>
            <a:r>
              <a:rPr lang="tr-TR" sz="2400" dirty="0">
                <a:solidFill>
                  <a:srgbClr val="FFFFFF"/>
                </a:solidFill>
                <a:latin typeface="+mj-lt"/>
              </a:rPr>
              <a:t> Özeti </a:t>
            </a:r>
          </a:p>
        </p:txBody>
      </p:sp>
    </p:spTree>
    <p:extLst>
      <p:ext uri="{BB962C8B-B14F-4D97-AF65-F5344CB8AC3E}">
        <p14:creationId xmlns:p14="http://schemas.microsoft.com/office/powerpoint/2010/main" val="205727981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04;p23">
            <a:extLst>
              <a:ext uri="{FF2B5EF4-FFF2-40B4-BE49-F238E27FC236}">
                <a16:creationId xmlns:a16="http://schemas.microsoft.com/office/drawing/2014/main" id="{02697E4F-59B0-82D6-9B97-E00AD32D4C9A}"/>
              </a:ext>
            </a:extLst>
          </p:cNvPr>
          <p:cNvPicPr preferRelativeResize="0"/>
          <p:nvPr/>
        </p:nvPicPr>
        <p:blipFill rotWithShape="1">
          <a:blip r:embed="rId2">
            <a:alphaModFix/>
            <a:extLst>
              <a:ext uri="{BEBA8EAE-BF5A-486C-A8C5-ECC9F3942E4B}">
                <a14:imgProps xmlns:a14="http://schemas.microsoft.com/office/drawing/2010/main">
                  <a14:imgLayer r:embed="rId3">
                    <a14:imgEffect>
                      <a14:saturation sat="300000"/>
                    </a14:imgEffect>
                  </a14:imgLayer>
                </a14:imgProps>
              </a:ext>
            </a:extLst>
          </a:blip>
          <a:srcRect/>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EA9A6FE5-9D1A-8444-80CA-27B5B73FBA07}"/>
              </a:ext>
            </a:extLst>
          </p:cNvPr>
          <p:cNvSpPr>
            <a:spLocks noGrp="1"/>
          </p:cNvSpPr>
          <p:nvPr>
            <p:ph type="title"/>
          </p:nvPr>
        </p:nvSpPr>
        <p:spPr>
          <a:xfrm>
            <a:off x="3088718" y="2002056"/>
            <a:ext cx="6277064" cy="2107681"/>
          </a:xfrm>
        </p:spPr>
        <p:txBody>
          <a:bodyPr/>
          <a:lstStyle/>
          <a:p>
            <a:pPr algn="ctr"/>
            <a:r>
              <a:rPr lang="tr-TR" sz="3200" b="1" dirty="0">
                <a:solidFill>
                  <a:srgbClr val="FFFFFF"/>
                </a:solidFill>
                <a:effectLst/>
                <a:latin typeface="Arial Black" panose="020B0A04020102020204" pitchFamily="34" charset="0"/>
                <a:ea typeface="DengXian" panose="02010600030101010101" pitchFamily="2" charset="-122"/>
                <a:cs typeface="Times New Roman" panose="02020603050405020304" pitchFamily="18" charset="0"/>
              </a:rPr>
              <a:t>WPP, çeşitlilik odaklı yaratıcı ajans MajorIty'ye yatırım yapıyor</a:t>
            </a:r>
            <a:endParaRPr lang="en-US" sz="3200" dirty="0">
              <a:solidFill>
                <a:srgbClr val="FFFFFF"/>
              </a:solidFill>
            </a:endParaRPr>
          </a:p>
        </p:txBody>
      </p:sp>
    </p:spTree>
    <p:extLst>
      <p:ext uri="{BB962C8B-B14F-4D97-AF65-F5344CB8AC3E}">
        <p14:creationId xmlns:p14="http://schemas.microsoft.com/office/powerpoint/2010/main" val="307519912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79;p38">
            <a:extLst>
              <a:ext uri="{FF2B5EF4-FFF2-40B4-BE49-F238E27FC236}">
                <a16:creationId xmlns:a16="http://schemas.microsoft.com/office/drawing/2014/main" id="{A504F6FA-1186-2A09-4D60-34283816FA8C}"/>
              </a:ext>
            </a:extLst>
          </p:cNvPr>
          <p:cNvPicPr preferRelativeResize="0"/>
          <p:nvPr/>
        </p:nvPicPr>
        <p:blipFill rotWithShape="1">
          <a:blip r:embed="rId2">
            <a:alphaModFix/>
          </a:blip>
          <a:srcRect/>
          <a:stretch/>
        </p:blipFill>
        <p:spPr>
          <a:xfrm>
            <a:off x="-1" y="-106654"/>
            <a:ext cx="12192000" cy="6964654"/>
          </a:xfrm>
          <a:prstGeom prst="rect">
            <a:avLst/>
          </a:prstGeom>
          <a:noFill/>
          <a:ln>
            <a:noFill/>
          </a:ln>
        </p:spPr>
      </p:pic>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11</a:t>
            </a:fld>
            <a:endParaRPr lang="en-US" dirty="0"/>
          </a:p>
        </p:txBody>
      </p:sp>
      <p:sp>
        <p:nvSpPr>
          <p:cNvPr id="4" name="Title 1">
            <a:extLst>
              <a:ext uri="{FF2B5EF4-FFF2-40B4-BE49-F238E27FC236}">
                <a16:creationId xmlns:a16="http://schemas.microsoft.com/office/drawing/2014/main" id="{2B39E4F6-083A-1E72-FD1F-9BC7A1C21C24}"/>
              </a:ext>
            </a:extLst>
          </p:cNvPr>
          <p:cNvSpPr txBox="1">
            <a:spLocks/>
          </p:cNvSpPr>
          <p:nvPr/>
        </p:nvSpPr>
        <p:spPr>
          <a:xfrm>
            <a:off x="77002" y="494330"/>
            <a:ext cx="6953339" cy="7433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WPP, ÇEŞİTLİLİK ODAKLI YARATICI AJANS MAJORITY'YE YATIRIM YAPIYOR</a:t>
            </a:r>
            <a:endParaRPr lang="en-US" sz="2000" dirty="0">
              <a:solidFill>
                <a:srgbClr val="002060"/>
              </a:solidFill>
            </a:endParaRPr>
          </a:p>
        </p:txBody>
      </p:sp>
      <p:sp>
        <p:nvSpPr>
          <p:cNvPr id="8" name="TextBox 7">
            <a:extLst>
              <a:ext uri="{FF2B5EF4-FFF2-40B4-BE49-F238E27FC236}">
                <a16:creationId xmlns:a16="http://schemas.microsoft.com/office/drawing/2014/main" id="{51B23B3F-57DC-9F20-6BBE-C35CE49180A5}"/>
              </a:ext>
            </a:extLst>
          </p:cNvPr>
          <p:cNvSpPr txBox="1"/>
          <p:nvPr/>
        </p:nvSpPr>
        <p:spPr>
          <a:xfrm>
            <a:off x="77002" y="2155992"/>
            <a:ext cx="5320188" cy="1200329"/>
          </a:xfrm>
          <a:prstGeom prst="rect">
            <a:avLst/>
          </a:prstGeom>
          <a:noFill/>
        </p:spPr>
        <p:txBody>
          <a:bodyPr wrap="square">
            <a:spAutoFit/>
          </a:bodyPr>
          <a:lstStyle/>
          <a:p>
            <a:pPr algn="just"/>
            <a:r>
              <a:rPr lang="tr-TR" dirty="0">
                <a:solidFill>
                  <a:schemeClr val="accent1">
                    <a:lumMod val="50000"/>
                  </a:schemeClr>
                </a:solidFill>
              </a:rPr>
              <a:t>WPP bugün, çok kültürlü bir yetenek modelini ödüllü genel pazarlama yetenekleriyle birleştiren ABD merkezli yaratıcı ajans Majority'nin %30 hissesini satın aldığını duyurdu.</a:t>
            </a:r>
          </a:p>
        </p:txBody>
      </p:sp>
      <p:sp>
        <p:nvSpPr>
          <p:cNvPr id="11" name="TextBox 10">
            <a:extLst>
              <a:ext uri="{FF2B5EF4-FFF2-40B4-BE49-F238E27FC236}">
                <a16:creationId xmlns:a16="http://schemas.microsoft.com/office/drawing/2014/main" id="{84BD8610-2404-689F-3348-283D48D74779}"/>
              </a:ext>
            </a:extLst>
          </p:cNvPr>
          <p:cNvSpPr txBox="1"/>
          <p:nvPr/>
        </p:nvSpPr>
        <p:spPr>
          <a:xfrm>
            <a:off x="-1" y="4710271"/>
            <a:ext cx="9422780" cy="1477328"/>
          </a:xfrm>
          <a:prstGeom prst="rect">
            <a:avLst/>
          </a:prstGeom>
          <a:noFill/>
        </p:spPr>
        <p:txBody>
          <a:bodyPr wrap="square">
            <a:spAutoFit/>
          </a:bodyPr>
          <a:lstStyle/>
          <a:p>
            <a:r>
              <a:rPr lang="tr-TR" dirty="0">
                <a:solidFill>
                  <a:schemeClr val="accent1">
                    <a:lumMod val="50000"/>
                  </a:schemeClr>
                </a:solidFill>
              </a:rPr>
              <a:t>Çoğunluğun bugüne kadarki kilit müşterileri The Coca-Cola Company, NBA G League ve Match Group'tur. 2022'de Adweek'te Yılın Çığır Açan Ajansı ve Ad Age'de Yılın Küçük Ajans Yeni Geleni seçildi. Çoğunluk, WPP ve Ogilvy'nin yanı sıra Fast Company'nin en yenilikçi şirketleri arasında da gösterildi.</a:t>
            </a:r>
          </a:p>
          <a:p>
            <a:endParaRPr lang="tr-TR" dirty="0">
              <a:solidFill>
                <a:schemeClr val="accent1">
                  <a:lumMod val="50000"/>
                </a:schemeClr>
              </a:solidFill>
            </a:endParaRPr>
          </a:p>
        </p:txBody>
      </p:sp>
      <p:pic>
        <p:nvPicPr>
          <p:cNvPr id="4098" name="Picture 2" descr="WPP invests in diversity-focused creative agency Majority">
            <a:extLst>
              <a:ext uri="{FF2B5EF4-FFF2-40B4-BE49-F238E27FC236}">
                <a16:creationId xmlns:a16="http://schemas.microsoft.com/office/drawing/2014/main" id="{45C17778-BE2E-6D63-4A4D-F604A1DDAF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62" t="30549" r="5700" b="39866"/>
          <a:stretch/>
        </p:blipFill>
        <p:spPr bwMode="auto">
          <a:xfrm>
            <a:off x="4596866" y="1475102"/>
            <a:ext cx="7518132" cy="190057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2" name="Group 17">
            <a:extLst>
              <a:ext uri="{FF2B5EF4-FFF2-40B4-BE49-F238E27FC236}">
                <a16:creationId xmlns:a16="http://schemas.microsoft.com/office/drawing/2014/main" id="{AB055E24-7721-A287-9C39-200108B8D834}"/>
              </a:ext>
            </a:extLst>
          </p:cNvPr>
          <p:cNvGrpSpPr/>
          <p:nvPr/>
        </p:nvGrpSpPr>
        <p:grpSpPr>
          <a:xfrm>
            <a:off x="88903" y="6747"/>
            <a:ext cx="857900" cy="205126"/>
            <a:chOff x="168016" y="91016"/>
            <a:chExt cx="530484" cy="153888"/>
          </a:xfrm>
        </p:grpSpPr>
        <p:sp>
          <p:nvSpPr>
            <p:cNvPr id="6" name="TextBox 21">
              <a:extLst>
                <a:ext uri="{FF2B5EF4-FFF2-40B4-BE49-F238E27FC236}">
                  <a16:creationId xmlns:a16="http://schemas.microsoft.com/office/drawing/2014/main" id="{FE1BAFFD-BD95-7A6C-0BE2-7515EA7FDB8D}"/>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sp>
          <p:nvSpPr>
            <p:cNvPr id="7" name="Rectangle 19">
              <a:extLst>
                <a:ext uri="{FF2B5EF4-FFF2-40B4-BE49-F238E27FC236}">
                  <a16:creationId xmlns:a16="http://schemas.microsoft.com/office/drawing/2014/main" id="{2989AA5B-D85D-9AFA-809D-8C1DC041817D}"/>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83391379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79;p38">
            <a:extLst>
              <a:ext uri="{FF2B5EF4-FFF2-40B4-BE49-F238E27FC236}">
                <a16:creationId xmlns:a16="http://schemas.microsoft.com/office/drawing/2014/main" id="{869002B3-E922-C026-AAFD-DAF5B9A5FC20}"/>
              </a:ext>
            </a:extLst>
          </p:cNvPr>
          <p:cNvPicPr preferRelativeResize="0"/>
          <p:nvPr/>
        </p:nvPicPr>
        <p:blipFill rotWithShape="1">
          <a:blip r:embed="rId2">
            <a:alphaModFix/>
          </a:blip>
          <a:srcRect/>
          <a:stretch/>
        </p:blipFill>
        <p:spPr>
          <a:xfrm>
            <a:off x="0" y="1"/>
            <a:ext cx="12192000" cy="6964654"/>
          </a:xfrm>
          <a:prstGeom prst="rect">
            <a:avLst/>
          </a:prstGeom>
          <a:noFill/>
          <a:ln>
            <a:noFill/>
          </a:ln>
        </p:spPr>
      </p:pic>
      <mc:AlternateContent xmlns:mc="http://schemas.openxmlformats.org/markup-compatibility/2006">
        <mc:Choice xmlns:am3d="http://schemas.microsoft.com/office/drawing/2017/model3d" Requires="am3d">
          <p:graphicFrame>
            <p:nvGraphicFramePr>
              <p:cNvPr id="8" name="3D Model 7" descr="Banner Of Triangles">
                <a:extLst>
                  <a:ext uri="{FF2B5EF4-FFF2-40B4-BE49-F238E27FC236}">
                    <a16:creationId xmlns:a16="http://schemas.microsoft.com/office/drawing/2014/main" id="{33FFB776-7440-4DCC-DE9D-65BE30CB2284}"/>
                  </a:ext>
                </a:extLst>
              </p:cNvPr>
              <p:cNvGraphicFramePr/>
              <p:nvPr>
                <p:extLst>
                  <p:ext uri="{D42A27DB-BD31-4B8C-83A1-F6EECF244321}">
                    <p14:modId xmlns:p14="http://schemas.microsoft.com/office/powerpoint/2010/main" val="3978140113"/>
                  </p:ext>
                </p:extLst>
              </p:nvPr>
            </p:nvGraphicFramePr>
            <p:xfrm>
              <a:off x="6096001" y="3428999"/>
              <a:ext cx="6096000" cy="1777415"/>
            </p:xfrm>
            <a:graphic>
              <a:graphicData uri="http://schemas.microsoft.com/office/drawing/2017/model3d">
                <am3d:model3d r:embed="rId3">
                  <am3d:spPr>
                    <a:xfrm>
                      <a:off x="0" y="0"/>
                      <a:ext cx="6096000" cy="1777415"/>
                    </a:xfrm>
                    <a:prstGeom prst="rect">
                      <a:avLst/>
                    </a:prstGeom>
                  </am3d:spPr>
                  <am3d:camera>
                    <am3d:pos x="0" y="0" z="49141030"/>
                    <am3d:up dx="0" dy="36000000" dz="0"/>
                    <am3d:lookAt x="0" y="0" z="0"/>
                    <am3d:perspective fov="2700000"/>
                  </am3d:camera>
                  <am3d:trans>
                    <am3d:meterPerModelUnit n="500940" d="1000000"/>
                    <am3d:preTrans dx="0" dy="-6887378" dz="0"/>
                    <am3d:scale>
                      <am3d:sx n="1000000" d="1000000"/>
                      <am3d:sy n="1000000" d="1000000"/>
                      <am3d:sz n="1000000" d="1000000"/>
                    </am3d:scale>
                    <am3d:rot/>
                    <am3d:postTrans dx="0" dy="0" dz="0"/>
                  </am3d:trans>
                  <am3d:raster rName="Office3DRenderer" rVer="16.0.8326">
                    <am3d:blip r:embed="rId4"/>
                  </am3d:raster>
                  <am3d:objViewport viewportSz="66355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Banner Of Triangles">
                <a:extLst>
                  <a:ext uri="{FF2B5EF4-FFF2-40B4-BE49-F238E27FC236}">
                    <a16:creationId xmlns:a16="http://schemas.microsoft.com/office/drawing/2014/main" id="{33FFB776-7440-4DCC-DE9D-65BE30CB2284}"/>
                  </a:ext>
                </a:extLst>
              </p:cNvPr>
              <p:cNvPicPr>
                <a:picLocks noGrp="1" noRot="1" noChangeAspect="1" noMove="1" noResize="1" noEditPoints="1" noAdjustHandles="1" noChangeArrowheads="1" noChangeShapeType="1" noCrop="1"/>
              </p:cNvPicPr>
              <p:nvPr/>
            </p:nvPicPr>
            <p:blipFill>
              <a:blip r:embed="rId4"/>
              <a:stretch>
                <a:fillRect/>
              </a:stretch>
            </p:blipFill>
            <p:spPr>
              <a:xfrm>
                <a:off x="6096001" y="3428999"/>
                <a:ext cx="6096000" cy="177741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3D Model 4" descr="Banner Of Triangles">
                <a:extLst>
                  <a:ext uri="{FF2B5EF4-FFF2-40B4-BE49-F238E27FC236}">
                    <a16:creationId xmlns:a16="http://schemas.microsoft.com/office/drawing/2014/main" id="{EE665049-E404-F2F1-514E-F0B3AC54AF41}"/>
                  </a:ext>
                </a:extLst>
              </p:cNvPr>
              <p:cNvGraphicFramePr/>
              <p:nvPr>
                <p:extLst>
                  <p:ext uri="{D42A27DB-BD31-4B8C-83A1-F6EECF244321}">
                    <p14:modId xmlns:p14="http://schemas.microsoft.com/office/powerpoint/2010/main" val="2322075654"/>
                  </p:ext>
                </p:extLst>
              </p:nvPr>
            </p:nvGraphicFramePr>
            <p:xfrm>
              <a:off x="-251670" y="3486355"/>
              <a:ext cx="6495307" cy="1777414"/>
            </p:xfrm>
            <a:graphic>
              <a:graphicData uri="http://schemas.microsoft.com/office/drawing/2017/model3d">
                <am3d:model3d r:embed="rId3">
                  <am3d:spPr>
                    <a:xfrm>
                      <a:off x="0" y="0"/>
                      <a:ext cx="6495307" cy="1777414"/>
                    </a:xfrm>
                    <a:prstGeom prst="rect">
                      <a:avLst/>
                    </a:prstGeom>
                  </am3d:spPr>
                  <am3d:camera>
                    <am3d:pos x="0" y="0" z="49141030"/>
                    <am3d:up dx="0" dy="36000000" dz="0"/>
                    <am3d:lookAt x="0" y="0" z="0"/>
                    <am3d:perspective fov="2700000"/>
                  </am3d:camera>
                  <am3d:trans>
                    <am3d:meterPerModelUnit n="500940" d="1000000"/>
                    <am3d:preTrans dx="0" dy="-6887378" dz="0"/>
                    <am3d:scale>
                      <am3d:sx n="1000000" d="1000000"/>
                      <am3d:sy n="1000000" d="1000000"/>
                      <am3d:sz n="1000000" d="1000000"/>
                    </am3d:scale>
                    <am3d:rot/>
                    <am3d:postTrans dx="0" dy="0" dz="0"/>
                  </am3d:trans>
                  <am3d:raster rName="Office3DRenderer" rVer="16.0.8326">
                    <am3d:blip r:embed="rId5"/>
                  </am3d:raster>
                  <am3d:objViewport viewportSz="66355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Banner Of Triangles">
                <a:extLst>
                  <a:ext uri="{FF2B5EF4-FFF2-40B4-BE49-F238E27FC236}">
                    <a16:creationId xmlns:a16="http://schemas.microsoft.com/office/drawing/2014/main" id="{EE665049-E404-F2F1-514E-F0B3AC54AF41}"/>
                  </a:ext>
                </a:extLst>
              </p:cNvPr>
              <p:cNvPicPr>
                <a:picLocks noGrp="1" noRot="1" noChangeAspect="1" noMove="1" noResize="1" noEditPoints="1" noAdjustHandles="1" noChangeArrowheads="1" noChangeShapeType="1" noCrop="1"/>
              </p:cNvPicPr>
              <p:nvPr/>
            </p:nvPicPr>
            <p:blipFill>
              <a:blip r:embed="rId5"/>
              <a:stretch>
                <a:fillRect/>
              </a:stretch>
            </p:blipFill>
            <p:spPr>
              <a:xfrm>
                <a:off x="-251670" y="3486355"/>
                <a:ext cx="6495307" cy="1777414"/>
              </a:xfrm>
              <a:prstGeom prst="rect">
                <a:avLst/>
              </a:prstGeom>
            </p:spPr>
          </p:pic>
        </mc:Fallback>
      </mc:AlternateContent>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12</a:t>
            </a:fld>
            <a:endParaRPr lang="en-US" dirty="0"/>
          </a:p>
        </p:txBody>
      </p:sp>
      <p:sp>
        <p:nvSpPr>
          <p:cNvPr id="4" name="TextBox 3">
            <a:extLst>
              <a:ext uri="{FF2B5EF4-FFF2-40B4-BE49-F238E27FC236}">
                <a16:creationId xmlns:a16="http://schemas.microsoft.com/office/drawing/2014/main" id="{EE28D953-2202-40CF-3130-86F0547A380D}"/>
              </a:ext>
            </a:extLst>
          </p:cNvPr>
          <p:cNvSpPr txBox="1"/>
          <p:nvPr/>
        </p:nvSpPr>
        <p:spPr>
          <a:xfrm>
            <a:off x="3048000" y="2724151"/>
            <a:ext cx="3343275" cy="375424"/>
          </a:xfrm>
          <a:prstGeom prst="rect">
            <a:avLst/>
          </a:prstGeom>
          <a:noFill/>
        </p:spPr>
        <p:txBody>
          <a:bodyPr wrap="square">
            <a:spAutoFit/>
          </a:bodyPr>
          <a:lstStyle/>
          <a:p>
            <a:pPr algn="ctr">
              <a:lnSpc>
                <a:spcPct val="107000"/>
              </a:lnSpc>
              <a:spcAft>
                <a:spcPts val="800"/>
              </a:spcAft>
            </a:pPr>
            <a:r>
              <a:rPr lang="tr-TR" sz="1800" b="1" dirty="0">
                <a:solidFill>
                  <a:srgbClr val="002060"/>
                </a:solidFill>
                <a:effectLst/>
                <a:latin typeface="Arial Black" panose="020B0A04020102020204" pitchFamily="34" charset="0"/>
                <a:ea typeface="DengXian" panose="02010600030101010101" pitchFamily="2" charset="-122"/>
                <a:cs typeface="Times New Roman" panose="02020603050405020304" pitchFamily="18" charset="0"/>
              </a:rPr>
              <a:t> </a:t>
            </a:r>
            <a:endParaRPr lang="tr-TR" sz="1200" dirty="0">
              <a:solidFill>
                <a:srgbClr val="002060"/>
              </a:solidFill>
              <a:effectLst/>
              <a:latin typeface="Arial Black" panose="020B0A0402010202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5427722C-1A82-03EA-E949-64220C2F6D4E}"/>
              </a:ext>
            </a:extLst>
          </p:cNvPr>
          <p:cNvSpPr txBox="1"/>
          <p:nvPr/>
        </p:nvSpPr>
        <p:spPr>
          <a:xfrm>
            <a:off x="0" y="1248180"/>
            <a:ext cx="12192000" cy="2123466"/>
          </a:xfrm>
          <a:prstGeom prst="rect">
            <a:avLst/>
          </a:prstGeom>
          <a:noFill/>
        </p:spPr>
        <p:txBody>
          <a:bodyPr wrap="square">
            <a:spAutoFit/>
          </a:bodyPr>
          <a:lstStyle/>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WPP ve Majority arasındaki stratejik ortaklık, her iki şirketin mevcut ve potansiyel müşterilerine ilgi çekici ve farklılaştırılmış bir teklif yaratacaktır. Çoğunluk, reklamcılık, stratejik planlama, dijital, markalı eğlence, tasarım, ürün yeniliği, deneyimler, sanat ve aktivizm dahil olmak üzere hizmetlerde "kültürü hareket ettiren yıkıcı yaratıcılık" konusunda uzmanlaşmıştır.</a:t>
            </a:r>
          </a:p>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Ajans, daha fazla çeşitliliğin kültüre yerleşen etkili pazarlama oluşturmak için rekabet avantajı olduğu öncülüne dayanan yetenekleri işe alma ve geliştirme konusunda çeşitlilik odaklı bir yaklaşıma sahiptir. Majority'nin üst düzey yöneticilerinin tamamı ve çalışanlarının %75'inden fazlası BİPOC ve LGBTQ+ topluluklarını temsil ediyor.</a:t>
            </a:r>
          </a:p>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a:t>
            </a:r>
          </a:p>
        </p:txBody>
      </p:sp>
      <p:sp>
        <p:nvSpPr>
          <p:cNvPr id="7" name="Title 1">
            <a:extLst>
              <a:ext uri="{FF2B5EF4-FFF2-40B4-BE49-F238E27FC236}">
                <a16:creationId xmlns:a16="http://schemas.microsoft.com/office/drawing/2014/main" id="{09A4A371-A743-FD8A-6183-6992FDD8DEF6}"/>
              </a:ext>
            </a:extLst>
          </p:cNvPr>
          <p:cNvSpPr txBox="1">
            <a:spLocks/>
          </p:cNvSpPr>
          <p:nvPr/>
        </p:nvSpPr>
        <p:spPr>
          <a:xfrm>
            <a:off x="0" y="341348"/>
            <a:ext cx="7629614" cy="6191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dirty="0">
              <a:solidFill>
                <a:srgbClr val="002060"/>
              </a:solidFill>
            </a:endParaRPr>
          </a:p>
        </p:txBody>
      </p:sp>
      <p:sp>
        <p:nvSpPr>
          <p:cNvPr id="2" name="Title 1">
            <a:extLst>
              <a:ext uri="{FF2B5EF4-FFF2-40B4-BE49-F238E27FC236}">
                <a16:creationId xmlns:a16="http://schemas.microsoft.com/office/drawing/2014/main" id="{959AB18E-5990-5147-9FAE-331039C2E68C}"/>
              </a:ext>
            </a:extLst>
          </p:cNvPr>
          <p:cNvSpPr txBox="1">
            <a:spLocks/>
          </p:cNvSpPr>
          <p:nvPr/>
        </p:nvSpPr>
        <p:spPr>
          <a:xfrm>
            <a:off x="42270" y="487551"/>
            <a:ext cx="6953339" cy="7319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WPP, ÇEŞİTLİLİK ODAKLI YARATICI AJANS MAJORITY'YE YATIRIM YAPIYOR</a:t>
            </a:r>
            <a:endParaRPr lang="en-US" sz="2000" dirty="0">
              <a:solidFill>
                <a:srgbClr val="002060"/>
              </a:solidFill>
            </a:endParaRPr>
          </a:p>
        </p:txBody>
      </p:sp>
      <p:pic>
        <p:nvPicPr>
          <p:cNvPr id="5122" name="Picture 2" descr="LGBTQ+ and BIPOC Mental Health Matter All Year Long - Active Minds">
            <a:extLst>
              <a:ext uri="{FF2B5EF4-FFF2-40B4-BE49-F238E27FC236}">
                <a16:creationId xmlns:a16="http://schemas.microsoft.com/office/drawing/2014/main" id="{61D7CC64-E447-D550-C0AE-B11C734CC9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8940" y="3429001"/>
            <a:ext cx="5154120" cy="3224212"/>
          </a:xfrm>
          <a:prstGeom prst="ellipse">
            <a:avLst/>
          </a:prstGeom>
          <a:ln>
            <a:noFill/>
          </a:ln>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E6E154B-5C06-C183-5404-E1A2DEC95C46}"/>
              </a:ext>
            </a:extLst>
          </p:cNvPr>
          <p:cNvSpPr/>
          <p:nvPr/>
        </p:nvSpPr>
        <p:spPr>
          <a:xfrm>
            <a:off x="317634" y="53641"/>
            <a:ext cx="731520" cy="2877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7461793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34;p29">
            <a:extLst>
              <a:ext uri="{FF2B5EF4-FFF2-40B4-BE49-F238E27FC236}">
                <a16:creationId xmlns:a16="http://schemas.microsoft.com/office/drawing/2014/main" id="{EEEE4BE2-CAF6-9619-9FEE-4AB531C5AA67}"/>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0"/>
            <a:ext cx="12281836" cy="6858000"/>
          </a:xfrm>
          <a:prstGeom prst="rect">
            <a:avLst/>
          </a:prstGeom>
          <a:noFill/>
          <a:ln>
            <a:noFill/>
          </a:ln>
        </p:spPr>
      </p:pic>
      <p:sp>
        <p:nvSpPr>
          <p:cNvPr id="9" name="Rectangle 8">
            <a:extLst>
              <a:ext uri="{FF2B5EF4-FFF2-40B4-BE49-F238E27FC236}">
                <a16:creationId xmlns:a16="http://schemas.microsoft.com/office/drawing/2014/main" id="{242DD642-57CB-ADDB-9DC3-BC95AC28E980}"/>
              </a:ext>
            </a:extLst>
          </p:cNvPr>
          <p:cNvSpPr>
            <a:spLocks/>
          </p:cNvSpPr>
          <p:nvPr/>
        </p:nvSpPr>
        <p:spPr>
          <a:xfrm>
            <a:off x="0" y="77002"/>
            <a:ext cx="1232034" cy="259881"/>
          </a:xfrm>
          <a:prstGeom prst="rect">
            <a:avLst/>
          </a:prstGeom>
          <a:solidFill>
            <a:srgbClr val="007C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tr-TR" sz="1800" b="0" i="0" u="none" strike="noStrike" cap="none" spc="0" normalizeH="0" baseline="0">
              <a:ln>
                <a:noFill/>
              </a:ln>
              <a:solidFill>
                <a:srgbClr val="000000"/>
              </a:solidFill>
              <a:effectLst/>
              <a:uFillTx/>
              <a:latin typeface="Arial"/>
              <a:ea typeface="Arial"/>
              <a:cs typeface="Arial"/>
              <a:sym typeface="Arial"/>
            </a:endParaRPr>
          </a:p>
        </p:txBody>
      </p:sp>
      <p:sp>
        <p:nvSpPr>
          <p:cNvPr id="2" name="Title 1">
            <a:extLst>
              <a:ext uri="{FF2B5EF4-FFF2-40B4-BE49-F238E27FC236}">
                <a16:creationId xmlns:a16="http://schemas.microsoft.com/office/drawing/2014/main" id="{33147161-BE75-6746-962A-1DDF19DCD611}"/>
              </a:ext>
            </a:extLst>
          </p:cNvPr>
          <p:cNvSpPr>
            <a:spLocks noGrp="1"/>
          </p:cNvSpPr>
          <p:nvPr>
            <p:ph type="title"/>
          </p:nvPr>
        </p:nvSpPr>
        <p:spPr>
          <a:xfrm>
            <a:off x="162136" y="1884559"/>
            <a:ext cx="6734265" cy="1923221"/>
          </a:xfrm>
        </p:spPr>
        <p:txBody>
          <a:bodyPr/>
          <a:lstStyle/>
          <a:p>
            <a:pPr algn="ctr"/>
            <a:br>
              <a:rPr lang="tr-TR" sz="3200" b="1" dirty="0">
                <a:effectLst/>
                <a:latin typeface="Arial Black" panose="020B0A04020102020204" pitchFamily="34" charset="0"/>
                <a:ea typeface="DengXian" panose="02010600030101010101" pitchFamily="2" charset="-122"/>
                <a:cs typeface="Times New Roman" panose="02020603050405020304" pitchFamily="18" charset="0"/>
              </a:rPr>
            </a:br>
            <a:r>
              <a:rPr lang="tr-TR" sz="3200" b="1" dirty="0">
                <a:effectLst/>
                <a:latin typeface="Arial Black" panose="020B0A04020102020204" pitchFamily="34" charset="0"/>
                <a:ea typeface="DengXian" panose="02010600030101010101" pitchFamily="2" charset="-122"/>
                <a:cs typeface="Times New Roman" panose="02020603050405020304" pitchFamily="18" charset="0"/>
              </a:rPr>
              <a:t>Yapay Zeka Çağında İtibar Yönetimi</a:t>
            </a:r>
          </a:p>
        </p:txBody>
      </p:sp>
    </p:spTree>
    <p:extLst>
      <p:ext uri="{BB962C8B-B14F-4D97-AF65-F5344CB8AC3E}">
        <p14:creationId xmlns:p14="http://schemas.microsoft.com/office/powerpoint/2010/main" val="239418747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79;p38">
            <a:extLst>
              <a:ext uri="{FF2B5EF4-FFF2-40B4-BE49-F238E27FC236}">
                <a16:creationId xmlns:a16="http://schemas.microsoft.com/office/drawing/2014/main" id="{D9014C35-8C39-D755-F5A2-4120A24C142C}"/>
              </a:ext>
            </a:extLst>
          </p:cNvPr>
          <p:cNvPicPr preferRelativeResize="0"/>
          <p:nvPr/>
        </p:nvPicPr>
        <p:blipFill rotWithShape="1">
          <a:blip r:embed="rId2">
            <a:alphaModFix/>
          </a:blip>
          <a:srcRect/>
          <a:stretch/>
        </p:blipFill>
        <p:spPr>
          <a:xfrm>
            <a:off x="0" y="1"/>
            <a:ext cx="12192000" cy="6964654"/>
          </a:xfrm>
          <a:prstGeom prst="rect">
            <a:avLst/>
          </a:prstGeom>
          <a:noFill/>
          <a:ln>
            <a:noFill/>
          </a:ln>
        </p:spPr>
      </p:pic>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14</a:t>
            </a:fld>
            <a:endParaRPr lang="en-US" dirty="0"/>
          </a:p>
        </p:txBody>
      </p:sp>
      <p:sp>
        <p:nvSpPr>
          <p:cNvPr id="4" name="TextBox 3">
            <a:extLst>
              <a:ext uri="{FF2B5EF4-FFF2-40B4-BE49-F238E27FC236}">
                <a16:creationId xmlns:a16="http://schemas.microsoft.com/office/drawing/2014/main" id="{20594CD9-0C72-8994-DB10-1888AF67CF79}"/>
              </a:ext>
            </a:extLst>
          </p:cNvPr>
          <p:cNvSpPr txBox="1"/>
          <p:nvPr/>
        </p:nvSpPr>
        <p:spPr>
          <a:xfrm>
            <a:off x="54768" y="2310233"/>
            <a:ext cx="6096000" cy="2913875"/>
          </a:xfrm>
          <a:prstGeom prst="rect">
            <a:avLst/>
          </a:prstGeom>
          <a:noFill/>
        </p:spPr>
        <p:txBody>
          <a:bodyPr wrap="square">
            <a:spAutoFit/>
          </a:bodyPr>
          <a:lstStyle/>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FGS Global, "Yapay Zeka Çağında İtibarın Nasıl Yönetileceğini" tartışmak için Londra'da bir uzman paneline ev sahipliği yaptı. Tartışma büyüleyiciydi, geniş kapsamlıydı ve liderlerin alabileceği bazı pratik önlemleri ortaya koydu.</a:t>
            </a:r>
          </a:p>
          <a:p>
            <a:pPr algn="just">
              <a:lnSpc>
                <a:spcPct val="107000"/>
              </a:lnSpc>
              <a:spcAft>
                <a:spcPts val="800"/>
              </a:spcAft>
            </a:pPr>
            <a:endPar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“Bir paradigma değişiminin başlangıcına tanık olduğumuza inanıyorum - aydınlanma ya da dünyanın güneş etrafında döndüğünü fark ettiğimiz zaman gibi. Yapay zeka, dünyamızı temelden değiştirecek.” – Phillip Souta, Küresel Teknoloji Politikası Direktörü, Clifford Chance</a:t>
            </a:r>
          </a:p>
        </p:txBody>
      </p:sp>
      <p:sp>
        <p:nvSpPr>
          <p:cNvPr id="5" name="Title 1">
            <a:extLst>
              <a:ext uri="{FF2B5EF4-FFF2-40B4-BE49-F238E27FC236}">
                <a16:creationId xmlns:a16="http://schemas.microsoft.com/office/drawing/2014/main" id="{54581B54-557A-781F-DF1D-7A8614C3219E}"/>
              </a:ext>
            </a:extLst>
          </p:cNvPr>
          <p:cNvSpPr txBox="1">
            <a:spLocks/>
          </p:cNvSpPr>
          <p:nvPr/>
        </p:nvSpPr>
        <p:spPr>
          <a:xfrm>
            <a:off x="18960" y="319394"/>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YAPAY ZEKA ÇAĞINDA İTİBAR YÖNETİMİ</a:t>
            </a:r>
          </a:p>
        </p:txBody>
      </p:sp>
      <p:sp>
        <p:nvSpPr>
          <p:cNvPr id="6" name="TextBox 5">
            <a:extLst>
              <a:ext uri="{FF2B5EF4-FFF2-40B4-BE49-F238E27FC236}">
                <a16:creationId xmlns:a16="http://schemas.microsoft.com/office/drawing/2014/main" id="{335A5F46-57F5-3AB1-425B-980262CF3117}"/>
              </a:ext>
            </a:extLst>
          </p:cNvPr>
          <p:cNvSpPr txBox="1"/>
          <p:nvPr/>
        </p:nvSpPr>
        <p:spPr>
          <a:xfrm>
            <a:off x="88106" y="1025832"/>
            <a:ext cx="6119812" cy="774507"/>
          </a:xfrm>
          <a:prstGeom prst="rect">
            <a:avLst/>
          </a:prstGeom>
          <a:noFill/>
        </p:spPr>
        <p:txBody>
          <a:bodyPr wrap="square">
            <a:spAutoFit/>
          </a:bodyPr>
          <a:lstStyle/>
          <a:p>
            <a:pPr>
              <a:lnSpc>
                <a:spcPct val="107000"/>
              </a:lnSpc>
              <a:spcAft>
                <a:spcPts val="800"/>
              </a:spcAft>
            </a:pPr>
            <a:r>
              <a:rPr lang="tr-TR" dirty="0">
                <a:solidFill>
                  <a:schemeClr val="accent1">
                    <a:lumMod val="50000"/>
                  </a:schemeClr>
                </a:solidFill>
                <a:effectLst/>
                <a:latin typeface="Calibri" panose="020F0502020204030204" pitchFamily="34" charset="0"/>
                <a:ea typeface="DengXian" panose="02010600030101010101" pitchFamily="2" charset="-122"/>
                <a:cs typeface="Times New Roman" panose="02020603050405020304" pitchFamily="18" charset="0"/>
              </a:rPr>
              <a:t> </a:t>
            </a:r>
          </a:p>
          <a:p>
            <a:pPr>
              <a:lnSpc>
                <a:spcPct val="107000"/>
              </a:lnSpc>
              <a:spcAft>
                <a:spcPts val="800"/>
              </a:spcAft>
            </a:pPr>
            <a:r>
              <a:rPr lang="tr-TR" dirty="0">
                <a:solidFill>
                  <a:schemeClr val="accent1">
                    <a:lumMod val="50000"/>
                  </a:schemeClr>
                </a:solidFill>
                <a:effectLst/>
                <a:latin typeface="Calibri" panose="020F0502020204030204" pitchFamily="34" charset="0"/>
                <a:ea typeface="DengXian" panose="02010600030101010101" pitchFamily="2" charset="-122"/>
                <a:cs typeface="Times New Roman" panose="02020603050405020304" pitchFamily="18" charset="0"/>
              </a:rPr>
              <a:t>Bir Paradigma Değişimine Ön Sırada Bir Koltuk</a:t>
            </a:r>
          </a:p>
        </p:txBody>
      </p:sp>
      <p:pic>
        <p:nvPicPr>
          <p:cNvPr id="7" name="Picture 2" descr="Yapay zeka stratejisi belirlendi: Araştırma, girişimcilik ve  yenilikçilik... - Son Dakika Haberleri">
            <a:extLst>
              <a:ext uri="{FF2B5EF4-FFF2-40B4-BE49-F238E27FC236}">
                <a16:creationId xmlns:a16="http://schemas.microsoft.com/office/drawing/2014/main" id="{26E91071-3E38-C18C-E1B3-71E277C77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8276" y="706327"/>
            <a:ext cx="5485618" cy="3207811"/>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295" endPos="92000" dist="101600" dir="5400000" sy="-100000" algn="bl" rotWithShape="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F12E045-34C2-7B28-EB09-1C846B8586BE}"/>
              </a:ext>
            </a:extLst>
          </p:cNvPr>
          <p:cNvSpPr/>
          <p:nvPr/>
        </p:nvSpPr>
        <p:spPr>
          <a:xfrm>
            <a:off x="202131" y="77002"/>
            <a:ext cx="760395" cy="2423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5416784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79;p38">
            <a:extLst>
              <a:ext uri="{FF2B5EF4-FFF2-40B4-BE49-F238E27FC236}">
                <a16:creationId xmlns:a16="http://schemas.microsoft.com/office/drawing/2014/main" id="{3BD58222-4BC6-C158-23FD-E080FADE72EC}"/>
              </a:ext>
            </a:extLst>
          </p:cNvPr>
          <p:cNvPicPr preferRelativeResize="0"/>
          <p:nvPr/>
        </p:nvPicPr>
        <p:blipFill rotWithShape="1">
          <a:blip r:embed="rId2">
            <a:alphaModFix/>
          </a:blip>
          <a:srcRect/>
          <a:stretch/>
        </p:blipFill>
        <p:spPr>
          <a:xfrm>
            <a:off x="-18960" y="0"/>
            <a:ext cx="12192000" cy="6964654"/>
          </a:xfrm>
          <a:prstGeom prst="rect">
            <a:avLst/>
          </a:prstGeom>
          <a:noFill/>
          <a:ln>
            <a:noFill/>
          </a:ln>
        </p:spPr>
      </p:pic>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15</a:t>
            </a:fld>
            <a:endParaRPr lang="en-US" dirty="0"/>
          </a:p>
        </p:txBody>
      </p:sp>
      <p:sp>
        <p:nvSpPr>
          <p:cNvPr id="2" name="Title 1">
            <a:extLst>
              <a:ext uri="{FF2B5EF4-FFF2-40B4-BE49-F238E27FC236}">
                <a16:creationId xmlns:a16="http://schemas.microsoft.com/office/drawing/2014/main" id="{5B7B7AF6-A8F6-5D10-4272-0B809ED3416E}"/>
              </a:ext>
            </a:extLst>
          </p:cNvPr>
          <p:cNvSpPr txBox="1">
            <a:spLocks/>
          </p:cNvSpPr>
          <p:nvPr/>
        </p:nvSpPr>
        <p:spPr>
          <a:xfrm>
            <a:off x="18960" y="319394"/>
            <a:ext cx="9963240" cy="6553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YAPAY ZEKA ÇAĞINDA İTİBAR YÖNETİMİ</a:t>
            </a:r>
          </a:p>
        </p:txBody>
      </p:sp>
      <p:pic>
        <p:nvPicPr>
          <p:cNvPr id="6" name="Picture 2" descr="Yapay Zeka Paradigmasıyla Başlayan Dönüşüm">
            <a:extLst>
              <a:ext uri="{FF2B5EF4-FFF2-40B4-BE49-F238E27FC236}">
                <a16:creationId xmlns:a16="http://schemas.microsoft.com/office/drawing/2014/main" id="{B5F96455-FFF9-58A0-EFE2-66C83F6D8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2036" y="516583"/>
            <a:ext cx="4536384" cy="4495071"/>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C212183-D64C-DEF1-CF45-61985AA7B65C}"/>
              </a:ext>
            </a:extLst>
          </p:cNvPr>
          <p:cNvSpPr/>
          <p:nvPr/>
        </p:nvSpPr>
        <p:spPr>
          <a:xfrm>
            <a:off x="123825" y="136525"/>
            <a:ext cx="838701" cy="1828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Picture 2" descr="Intelligence artificielle : le grand remplacement ?">
            <a:extLst>
              <a:ext uri="{FF2B5EF4-FFF2-40B4-BE49-F238E27FC236}">
                <a16:creationId xmlns:a16="http://schemas.microsoft.com/office/drawing/2014/main" id="{D27725BF-F5DF-008F-DD26-D572D59FE7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599" y="2263698"/>
            <a:ext cx="7593361" cy="45943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90BCAD-CB18-5D0A-2978-EB4F5E75CE9C}"/>
              </a:ext>
            </a:extLst>
          </p:cNvPr>
          <p:cNvSpPr txBox="1"/>
          <p:nvPr/>
        </p:nvSpPr>
        <p:spPr>
          <a:xfrm>
            <a:off x="123825" y="1291235"/>
            <a:ext cx="6562725" cy="2386935"/>
          </a:xfrm>
          <a:prstGeom prst="rect">
            <a:avLst/>
          </a:prstGeom>
          <a:noFill/>
        </p:spPr>
        <p:txBody>
          <a:bodyPr wrap="square">
            <a:spAutoFit/>
          </a:bodyPr>
          <a:lstStyle/>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Güçlü yapay zekanın ortaya çıkmasıyla birlikte, potansiyel bir paradigma değişikliği için ön sırada yer alıyoruz.</a:t>
            </a:r>
          </a:p>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Ütopik faydaları göz ardı edilemez. Sınırsız yeşil enerji. Kanserin ilacı. Gelecekteki su kıtlığına bir çözüm bulmak. Bu inanılmaz ilerlemeler yıllar içinde gerçekleştirilebilir.</a:t>
            </a:r>
          </a:p>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Yapay genel zekanın 10 yıl içinde burada olabileceği düşünüldüğünde, düzenleme ayak uydurabilir mi veya yenilik ile bizi güvende tutma arasındaki doğru dengeyi bulabilir mi?</a:t>
            </a:r>
          </a:p>
        </p:txBody>
      </p:sp>
    </p:spTree>
    <p:extLst>
      <p:ext uri="{BB962C8B-B14F-4D97-AF65-F5344CB8AC3E}">
        <p14:creationId xmlns:p14="http://schemas.microsoft.com/office/powerpoint/2010/main" val="304546924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94;p21">
            <a:extLst>
              <a:ext uri="{FF2B5EF4-FFF2-40B4-BE49-F238E27FC236}">
                <a16:creationId xmlns:a16="http://schemas.microsoft.com/office/drawing/2014/main" id="{9C77C733-C497-D709-B717-DC959743524D}"/>
              </a:ext>
            </a:extLst>
          </p:cNvPr>
          <p:cNvPicPr preferRelativeResize="0"/>
          <p:nvPr/>
        </p:nvPicPr>
        <p:blipFill rotWithShape="1">
          <a:blip r:embed="rId2">
            <a:alphaModFix/>
            <a:extLst>
              <a:ext uri="{BEBA8EAE-BF5A-486C-A8C5-ECC9F3942E4B}">
                <a14:imgProps xmlns:a14="http://schemas.microsoft.com/office/drawing/2010/main">
                  <a14:imgLayer r:embed="rId3">
                    <a14:imgEffect>
                      <a14:saturation sat="200000"/>
                    </a14:imgEffect>
                  </a14:imgLayer>
                </a14:imgProps>
              </a:ext>
            </a:extLst>
          </a:blip>
          <a:srcRect/>
          <a:stretch/>
        </p:blipFill>
        <p:spPr>
          <a:xfrm>
            <a:off x="0" y="0"/>
            <a:ext cx="12262585" cy="6858000"/>
          </a:xfrm>
          <a:prstGeom prst="rect">
            <a:avLst/>
          </a:prstGeom>
          <a:noFill/>
          <a:ln>
            <a:noFill/>
          </a:ln>
        </p:spPr>
      </p:pic>
      <p:sp>
        <p:nvSpPr>
          <p:cNvPr id="2" name="Title 1">
            <a:extLst>
              <a:ext uri="{FF2B5EF4-FFF2-40B4-BE49-F238E27FC236}">
                <a16:creationId xmlns:a16="http://schemas.microsoft.com/office/drawing/2014/main" id="{D6308687-AB38-374C-82E5-B482202DB96D}"/>
              </a:ext>
            </a:extLst>
          </p:cNvPr>
          <p:cNvSpPr>
            <a:spLocks noGrp="1"/>
          </p:cNvSpPr>
          <p:nvPr>
            <p:ph type="title"/>
          </p:nvPr>
        </p:nvSpPr>
        <p:spPr>
          <a:xfrm>
            <a:off x="2875602" y="2432986"/>
            <a:ext cx="5667465" cy="1485900"/>
          </a:xfrm>
        </p:spPr>
        <p:txBody>
          <a:bodyPr/>
          <a:lstStyle/>
          <a:p>
            <a:pPr algn="ctr">
              <a:lnSpc>
                <a:spcPct val="107000"/>
              </a:lnSpc>
              <a:spcAft>
                <a:spcPts val="800"/>
              </a:spcAft>
            </a:pPr>
            <a:r>
              <a:rPr lang="tr-TR" sz="3200" b="1" kern="1200" dirty="0">
                <a:solidFill>
                  <a:srgbClr val="FFFFFF"/>
                </a:solidFill>
                <a:latin typeface="Arial Black" panose="020B0A04020102020204" pitchFamily="34" charset="0"/>
                <a:ea typeface="DengXian" panose="02010600030101010101" pitchFamily="2" charset="-122"/>
                <a:cs typeface="Times New Roman" panose="02020603050405020304" pitchFamily="18" charset="0"/>
              </a:rPr>
              <a:t>SPORUN SOSYAL ETKİSİNİN KİLİDİNİ AÇMANIN ANAHTARI</a:t>
            </a:r>
          </a:p>
        </p:txBody>
      </p:sp>
    </p:spTree>
    <p:extLst>
      <p:ext uri="{BB962C8B-B14F-4D97-AF65-F5344CB8AC3E}">
        <p14:creationId xmlns:p14="http://schemas.microsoft.com/office/powerpoint/2010/main" val="160401466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79;p38">
            <a:extLst>
              <a:ext uri="{FF2B5EF4-FFF2-40B4-BE49-F238E27FC236}">
                <a16:creationId xmlns:a16="http://schemas.microsoft.com/office/drawing/2014/main" id="{FE80A731-7AC2-268C-6D85-C38D14F3EC43}"/>
              </a:ext>
            </a:extLst>
          </p:cNvPr>
          <p:cNvPicPr preferRelativeResize="0"/>
          <p:nvPr/>
        </p:nvPicPr>
        <p:blipFill rotWithShape="1">
          <a:blip r:embed="rId2">
            <a:alphaModFix/>
          </a:blip>
          <a:srcRect/>
          <a:stretch/>
        </p:blipFill>
        <p:spPr>
          <a:xfrm>
            <a:off x="0" y="-106654"/>
            <a:ext cx="12192000" cy="6964654"/>
          </a:xfrm>
          <a:prstGeom prst="rect">
            <a:avLst/>
          </a:prstGeom>
          <a:noFill/>
          <a:ln>
            <a:noFill/>
          </a:ln>
        </p:spPr>
      </p:pic>
      <p:sp>
        <p:nvSpPr>
          <p:cNvPr id="8" name="Scroll: Horizontal 7">
            <a:extLst>
              <a:ext uri="{FF2B5EF4-FFF2-40B4-BE49-F238E27FC236}">
                <a16:creationId xmlns:a16="http://schemas.microsoft.com/office/drawing/2014/main" id="{F7E8DEE1-3859-4DD0-8DF0-B0027F2903A4}"/>
              </a:ext>
            </a:extLst>
          </p:cNvPr>
          <p:cNvSpPr/>
          <p:nvPr/>
        </p:nvSpPr>
        <p:spPr>
          <a:xfrm>
            <a:off x="285750" y="1288428"/>
            <a:ext cx="11668357" cy="4387442"/>
          </a:xfrm>
          <a:prstGeom prst="horizontalScroll">
            <a:avLst/>
          </a:prstGeom>
          <a:solidFill>
            <a:srgbClr val="6D96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17</a:t>
            </a:fld>
            <a:endParaRPr lang="en-US" dirty="0"/>
          </a:p>
        </p:txBody>
      </p:sp>
      <p:sp>
        <p:nvSpPr>
          <p:cNvPr id="4" name="TextBox 3">
            <a:extLst>
              <a:ext uri="{FF2B5EF4-FFF2-40B4-BE49-F238E27FC236}">
                <a16:creationId xmlns:a16="http://schemas.microsoft.com/office/drawing/2014/main" id="{5BC8D2D7-EA9E-F1A9-DA84-BC3A26D2FA4A}"/>
              </a:ext>
            </a:extLst>
          </p:cNvPr>
          <p:cNvSpPr txBox="1"/>
          <p:nvPr/>
        </p:nvSpPr>
        <p:spPr>
          <a:xfrm>
            <a:off x="5882337" y="1842180"/>
            <a:ext cx="5943600" cy="3279937"/>
          </a:xfrm>
          <a:prstGeom prst="rect">
            <a:avLst/>
          </a:prstGeom>
          <a:noFill/>
        </p:spPr>
        <p:txBody>
          <a:bodyPr wrap="square">
            <a:spAutoFit/>
          </a:bodyPr>
          <a:lstStyle/>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WPP'nin Spor Uygulamaları, sosyal değişimi yönlendirerek ve toplum gelişimine katkıda bulunarak sosyal etki yaratma sorumluluğunu ciddiye alan kampanyalar tasarlamak için çeşitli kuruluşlar ve markalarla birlikte çalışır.</a:t>
            </a:r>
          </a:p>
          <a:p>
            <a:pPr algn="just">
              <a:lnSpc>
                <a:spcPct val="107000"/>
              </a:lnSpc>
              <a:spcAft>
                <a:spcPts val="800"/>
              </a:spcAft>
            </a:pPr>
            <a:endPar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Sporu düşündüğümüzde, aklımız tipik olarak aksiyon anlarına - acı veren bir yenilgiye, bir kupa kazanma anına ve aradaki tüm iniş çıkışlara - atılır. Spor kuruluşlarının ve markaların çekirdek ve hedef kitlelerle bağlantı kurmak için kullandığı anlar genellikle bu anlardır.</a:t>
            </a:r>
          </a:p>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a:t>
            </a:r>
          </a:p>
        </p:txBody>
      </p:sp>
      <p:sp>
        <p:nvSpPr>
          <p:cNvPr id="2" name="Title 1">
            <a:extLst>
              <a:ext uri="{FF2B5EF4-FFF2-40B4-BE49-F238E27FC236}">
                <a16:creationId xmlns:a16="http://schemas.microsoft.com/office/drawing/2014/main" id="{80078054-76B0-344C-D52B-84DE0A7418CB}"/>
              </a:ext>
            </a:extLst>
          </p:cNvPr>
          <p:cNvSpPr txBox="1">
            <a:spLocks/>
          </p:cNvSpPr>
          <p:nvPr/>
        </p:nvSpPr>
        <p:spPr>
          <a:xfrm>
            <a:off x="428535" y="486805"/>
            <a:ext cx="5667465" cy="6953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SPORUN SOSYAL ETKİSİNİN KİLİDİNİ AÇMANIN ANAHTARI</a:t>
            </a:r>
          </a:p>
        </p:txBody>
      </p:sp>
      <p:pic>
        <p:nvPicPr>
          <p:cNvPr id="6" name="Picture 2" descr="man running">
            <a:extLst>
              <a:ext uri="{FF2B5EF4-FFF2-40B4-BE49-F238E27FC236}">
                <a16:creationId xmlns:a16="http://schemas.microsoft.com/office/drawing/2014/main" id="{E0E579ED-3D26-C573-8BD3-B1D2EA2B1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772" y="2031534"/>
            <a:ext cx="4267637" cy="2794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551EB95-A084-C28D-8999-3D5755140F42}"/>
              </a:ext>
            </a:extLst>
          </p:cNvPr>
          <p:cNvSpPr/>
          <p:nvPr/>
        </p:nvSpPr>
        <p:spPr>
          <a:xfrm>
            <a:off x="285750" y="420"/>
            <a:ext cx="696027" cy="211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78276846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79;p38">
            <a:extLst>
              <a:ext uri="{FF2B5EF4-FFF2-40B4-BE49-F238E27FC236}">
                <a16:creationId xmlns:a16="http://schemas.microsoft.com/office/drawing/2014/main" id="{862121B9-3B2D-A8D8-5289-734F51F13EAA}"/>
              </a:ext>
            </a:extLst>
          </p:cNvPr>
          <p:cNvPicPr preferRelativeResize="0"/>
          <p:nvPr/>
        </p:nvPicPr>
        <p:blipFill rotWithShape="1">
          <a:blip r:embed="rId2">
            <a:alphaModFix/>
          </a:blip>
          <a:srcRect/>
          <a:stretch/>
        </p:blipFill>
        <p:spPr>
          <a:xfrm>
            <a:off x="0" y="-53327"/>
            <a:ext cx="12192000" cy="6964654"/>
          </a:xfrm>
          <a:prstGeom prst="rect">
            <a:avLst/>
          </a:prstGeom>
          <a:noFill/>
          <a:ln>
            <a:noFill/>
          </a:ln>
        </p:spPr>
      </p:pic>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18</a:t>
            </a:fld>
            <a:endParaRPr lang="en-US" dirty="0"/>
          </a:p>
        </p:txBody>
      </p:sp>
      <p:sp>
        <p:nvSpPr>
          <p:cNvPr id="2" name="Title 1">
            <a:extLst>
              <a:ext uri="{FF2B5EF4-FFF2-40B4-BE49-F238E27FC236}">
                <a16:creationId xmlns:a16="http://schemas.microsoft.com/office/drawing/2014/main" id="{686C2839-1DDF-06F1-1535-E2E5CB1E889B}"/>
              </a:ext>
            </a:extLst>
          </p:cNvPr>
          <p:cNvSpPr txBox="1">
            <a:spLocks/>
          </p:cNvSpPr>
          <p:nvPr/>
        </p:nvSpPr>
        <p:spPr>
          <a:xfrm>
            <a:off x="571409" y="444914"/>
            <a:ext cx="5667465" cy="6953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SPORUN SOSYAL ETKİSİNİN KİLİDİNİ AÇMANIN ANAHTARI</a:t>
            </a:r>
          </a:p>
        </p:txBody>
      </p:sp>
      <p:pic>
        <p:nvPicPr>
          <p:cNvPr id="5" name="Picture 2" descr="3 dijital platformda spor yayıncılığı: Takipçi çok, etkileşim az">
            <a:extLst>
              <a:ext uri="{FF2B5EF4-FFF2-40B4-BE49-F238E27FC236}">
                <a16:creationId xmlns:a16="http://schemas.microsoft.com/office/drawing/2014/main" id="{647317B6-34A2-5579-4140-10D6867F4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4660" y="1375264"/>
            <a:ext cx="6724185" cy="3585277"/>
          </a:xfrm>
          <a:prstGeom prst="rect">
            <a:avLst/>
          </a:prstGeom>
          <a:noFill/>
          <a:effectLst>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05E3C06-330A-540B-9DF2-FA7F0AD9F425}"/>
              </a:ext>
            </a:extLst>
          </p:cNvPr>
          <p:cNvSpPr/>
          <p:nvPr/>
        </p:nvSpPr>
        <p:spPr>
          <a:xfrm>
            <a:off x="295375" y="39370"/>
            <a:ext cx="696027" cy="211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TextBox 3">
            <a:extLst>
              <a:ext uri="{FF2B5EF4-FFF2-40B4-BE49-F238E27FC236}">
                <a16:creationId xmlns:a16="http://schemas.microsoft.com/office/drawing/2014/main" id="{DBEA3691-BAD3-1AAB-96BE-918F90DBBAF9}"/>
              </a:ext>
            </a:extLst>
          </p:cNvPr>
          <p:cNvSpPr txBox="1"/>
          <p:nvPr/>
        </p:nvSpPr>
        <p:spPr>
          <a:xfrm>
            <a:off x="523874" y="1334027"/>
            <a:ext cx="11430000" cy="966996"/>
          </a:xfrm>
          <a:prstGeom prst="rect">
            <a:avLst/>
          </a:prstGeom>
          <a:noFill/>
        </p:spPr>
        <p:txBody>
          <a:bodyPr wrap="square">
            <a:spAutoFit/>
          </a:bodyPr>
          <a:lstStyle/>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WPP Spor Uygulaması, bu tür kampanyaların yankı uyandırması ve uzun süreli sonuçlar getirmesi için gerekli olan dört temel alan belirlemiştir.</a:t>
            </a:r>
          </a:p>
          <a:p>
            <a:pPr algn="just">
              <a:lnSpc>
                <a:spcPct val="107000"/>
              </a:lnSpc>
              <a:spcAft>
                <a:spcPts val="800"/>
              </a:spcAft>
            </a:pPr>
            <a:endPar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6F7B97E3-4F4A-237C-9C02-416F4B706379}"/>
              </a:ext>
            </a:extLst>
          </p:cNvPr>
          <p:cNvSpPr txBox="1"/>
          <p:nvPr/>
        </p:nvSpPr>
        <p:spPr>
          <a:xfrm>
            <a:off x="523874" y="2276947"/>
            <a:ext cx="5572126" cy="3440814"/>
          </a:xfrm>
          <a:prstGeom prst="rect">
            <a:avLst/>
          </a:prstGeom>
          <a:noFill/>
        </p:spPr>
        <p:txBody>
          <a:bodyPr wrap="square">
            <a:spAutoFit/>
          </a:bodyPr>
          <a:lstStyle/>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1. MİSYONUN ÖZGÜNLÜĞÜ</a:t>
            </a:r>
          </a:p>
          <a:p>
            <a:pPr algn="just">
              <a:lnSpc>
                <a:spcPct val="107000"/>
              </a:lnSpc>
              <a:spcAft>
                <a:spcPts val="800"/>
              </a:spcAft>
            </a:pPr>
            <a:endPar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Dikkat çekmek için yarışan çok sayıda kuruluşla, strateji ve değerlerine tamamen uygun kampanyalar geliştirenler, diğerlerinin önüne geçenler olacaktır. Mediacom'un Boots ile İngiltere, İskoçya, Galler, İrlanda ve Kuzey İrlanda milli kadın futbol takımları arasında bir ortaklık aracılık etmesi bunun kanıtıdır. Kendini tamamen kadın futboluna adayan Boots, kadın futbolu için yeni bir platform sağlarken aynı zamanda yeni iş fırsatları yaratarak Birleşik Krallık'ta kadınların güçlendirilmesini teşvik etmede lider konumuna geldi.</a:t>
            </a:r>
          </a:p>
        </p:txBody>
      </p:sp>
    </p:spTree>
    <p:extLst>
      <p:ext uri="{BB962C8B-B14F-4D97-AF65-F5344CB8AC3E}">
        <p14:creationId xmlns:p14="http://schemas.microsoft.com/office/powerpoint/2010/main" val="330089116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79;p38">
            <a:extLst>
              <a:ext uri="{FF2B5EF4-FFF2-40B4-BE49-F238E27FC236}">
                <a16:creationId xmlns:a16="http://schemas.microsoft.com/office/drawing/2014/main" id="{B17ECC83-1A09-3198-E309-0F13E4299042}"/>
              </a:ext>
            </a:extLst>
          </p:cNvPr>
          <p:cNvPicPr preferRelativeResize="0"/>
          <p:nvPr/>
        </p:nvPicPr>
        <p:blipFill rotWithShape="1">
          <a:blip r:embed="rId2">
            <a:alphaModFix/>
          </a:blip>
          <a:srcRect/>
          <a:stretch/>
        </p:blipFill>
        <p:spPr>
          <a:xfrm>
            <a:off x="0" y="1"/>
            <a:ext cx="12192000" cy="6964654"/>
          </a:xfrm>
          <a:prstGeom prst="rect">
            <a:avLst/>
          </a:prstGeom>
          <a:noFill/>
          <a:ln>
            <a:noFill/>
          </a:ln>
        </p:spPr>
      </p:pic>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19</a:t>
            </a:fld>
            <a:endParaRPr lang="en-US" dirty="0"/>
          </a:p>
        </p:txBody>
      </p:sp>
      <p:sp>
        <p:nvSpPr>
          <p:cNvPr id="4" name="TextBox 3">
            <a:extLst>
              <a:ext uri="{FF2B5EF4-FFF2-40B4-BE49-F238E27FC236}">
                <a16:creationId xmlns:a16="http://schemas.microsoft.com/office/drawing/2014/main" id="{C3818EC9-BC38-9E6E-83CE-6C82654DFD84}"/>
              </a:ext>
            </a:extLst>
          </p:cNvPr>
          <p:cNvSpPr txBox="1"/>
          <p:nvPr/>
        </p:nvSpPr>
        <p:spPr>
          <a:xfrm>
            <a:off x="7784426" y="1093569"/>
            <a:ext cx="4474658" cy="4297074"/>
          </a:xfrm>
          <a:prstGeom prst="rect">
            <a:avLst/>
          </a:prstGeom>
          <a:noFill/>
        </p:spPr>
        <p:txBody>
          <a:bodyPr wrap="square">
            <a:spAutoFit/>
          </a:bodyPr>
          <a:lstStyle/>
          <a:p>
            <a:pPr>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2. KAPSAMLI YARATICILIK</a:t>
            </a:r>
          </a:p>
          <a:p>
            <a:pPr>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Yeterince temsil edilmeyen gruplarla ilişki kurmak ve sağlığı ve sürdürülebilirliği teşvik etmek, çığır açmak için yenilikçi ve heyecan verici düşünmeyi gerektirir. VMLY&amp;R'nin FIFA, DSÖ ve Katar Halk Sağlığı Bakanlığı arasındaki ortaklığı desteklemedeki rolü bunun için çok önemliydi. DSÖ'ye göre çocukların %80'i yeterince egzersiz yapmıyor ve bu ortaklığın </a:t>
            </a:r>
            <a:r>
              <a:rPr lang="tr-TR" sz="2000" i="1"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#BringTheMoves</a:t>
            </a:r>
            <a:r>
              <a:rPr lang="tr-TR" i="1"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 </a:t>
            </a: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kampanyası, dünyanın dört bir yanındaki hayranları hedefleri kutlamanın yeni yollarını bulmaya ve bunları artan aktiviteyle birleştirmeye teşvik etti.</a:t>
            </a:r>
          </a:p>
          <a:p>
            <a:pPr>
              <a:lnSpc>
                <a:spcPct val="107000"/>
              </a:lnSpc>
              <a:spcAft>
                <a:spcPts val="800"/>
              </a:spcAft>
            </a:pPr>
            <a:endPar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p:txBody>
      </p:sp>
      <p:sp>
        <p:nvSpPr>
          <p:cNvPr id="2" name="Title 1">
            <a:extLst>
              <a:ext uri="{FF2B5EF4-FFF2-40B4-BE49-F238E27FC236}">
                <a16:creationId xmlns:a16="http://schemas.microsoft.com/office/drawing/2014/main" id="{79DB8BC1-84E1-A8A1-5920-92B2175A82A5}"/>
              </a:ext>
            </a:extLst>
          </p:cNvPr>
          <p:cNvSpPr txBox="1">
            <a:spLocks/>
          </p:cNvSpPr>
          <p:nvPr/>
        </p:nvSpPr>
        <p:spPr>
          <a:xfrm>
            <a:off x="257176" y="662239"/>
            <a:ext cx="5667465" cy="6953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SPORUN SOSYAL ETKİSİNİN KİLİDİNİ AÇMANIN ANAHTARI</a:t>
            </a:r>
          </a:p>
        </p:txBody>
      </p:sp>
      <p:pic>
        <p:nvPicPr>
          <p:cNvPr id="10242" name="Picture 2" descr="FIFA">
            <a:extLst>
              <a:ext uri="{FF2B5EF4-FFF2-40B4-BE49-F238E27FC236}">
                <a16:creationId xmlns:a16="http://schemas.microsoft.com/office/drawing/2014/main" id="{9AE18791-4688-C86C-2148-A767CC988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962" y="1467357"/>
            <a:ext cx="5144294" cy="3429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3D2E26D-591F-A71E-ED5A-BCFC5B3756DA}"/>
              </a:ext>
            </a:extLst>
          </p:cNvPr>
          <p:cNvSpPr/>
          <p:nvPr/>
        </p:nvSpPr>
        <p:spPr>
          <a:xfrm>
            <a:off x="257176" y="85154"/>
            <a:ext cx="696027" cy="211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050" name="Picture 2" descr="Bring It: More Moves">
            <a:extLst>
              <a:ext uri="{FF2B5EF4-FFF2-40B4-BE49-F238E27FC236}">
                <a16:creationId xmlns:a16="http://schemas.microsoft.com/office/drawing/2014/main" id="{498EB0A7-BB5D-D35D-59AD-701E2A35A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10" y="3181857"/>
            <a:ext cx="3676143" cy="3676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62871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14;p25">
            <a:extLst>
              <a:ext uri="{FF2B5EF4-FFF2-40B4-BE49-F238E27FC236}">
                <a16:creationId xmlns:a16="http://schemas.microsoft.com/office/drawing/2014/main" id="{302214FB-9918-1779-EB29-64771556C0A7}"/>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4"/>
            <a:ext cx="12192000" cy="6857996"/>
          </a:xfrm>
          <a:prstGeom prst="rect">
            <a:avLst/>
          </a:prstGeom>
          <a:noFill/>
          <a:ln>
            <a:noFill/>
          </a:ln>
        </p:spPr>
      </p:pic>
      <p:sp>
        <p:nvSpPr>
          <p:cNvPr id="7" name="Rectangle 6">
            <a:extLst>
              <a:ext uri="{FF2B5EF4-FFF2-40B4-BE49-F238E27FC236}">
                <a16:creationId xmlns:a16="http://schemas.microsoft.com/office/drawing/2014/main" id="{D3F88C3A-D295-09C2-F2C0-BC5B5D9E5F6A}"/>
              </a:ext>
            </a:extLst>
          </p:cNvPr>
          <p:cNvSpPr>
            <a:spLocks noGrp="1" noRot="1" noMove="1" noResize="1" noEditPoints="1" noAdjustHandles="1" noChangeArrowheads="1" noChangeShapeType="1"/>
          </p:cNvSpPr>
          <p:nvPr/>
        </p:nvSpPr>
        <p:spPr>
          <a:xfrm>
            <a:off x="627321" y="4486940"/>
            <a:ext cx="3880884" cy="233916"/>
          </a:xfrm>
          <a:prstGeom prst="rect">
            <a:avLst/>
          </a:prstGeom>
          <a:solidFill>
            <a:srgbClr val="0A2756"/>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 name="Title 1">
            <a:extLst>
              <a:ext uri="{FF2B5EF4-FFF2-40B4-BE49-F238E27FC236}">
                <a16:creationId xmlns:a16="http://schemas.microsoft.com/office/drawing/2014/main" id="{5B3B61FE-0795-D54C-8C54-14DBBE62B477}"/>
              </a:ext>
            </a:extLst>
          </p:cNvPr>
          <p:cNvSpPr>
            <a:spLocks noGrp="1"/>
          </p:cNvSpPr>
          <p:nvPr>
            <p:ph type="title"/>
          </p:nvPr>
        </p:nvSpPr>
        <p:spPr>
          <a:xfrm>
            <a:off x="2195960" y="1869707"/>
            <a:ext cx="7461162" cy="1815847"/>
          </a:xfrm>
        </p:spPr>
        <p:txBody>
          <a:bodyPr/>
          <a:lstStyle/>
          <a:p>
            <a:pPr algn="ctr">
              <a:lnSpc>
                <a:spcPct val="107000"/>
              </a:lnSpc>
              <a:spcAft>
                <a:spcPts val="800"/>
              </a:spcAft>
            </a:pPr>
            <a:r>
              <a:rPr lang="tr-TR" sz="3200" dirty="0">
                <a:solidFill>
                  <a:srgbClr val="FFFFFF"/>
                </a:solidFill>
                <a:effectLst/>
                <a:latin typeface="Arial Black" panose="020B0A04020102020204" pitchFamily="34" charset="0"/>
                <a:ea typeface="DengXian" panose="02010600030101010101" pitchFamily="2" charset="-122"/>
                <a:cs typeface="Times New Roman" panose="02020603050405020304" pitchFamily="18" charset="0"/>
              </a:rPr>
              <a:t>"Reklamlara daha fazla mizah katmalıyız"</a:t>
            </a:r>
          </a:p>
        </p:txBody>
      </p:sp>
    </p:spTree>
    <p:extLst>
      <p:ext uri="{BB962C8B-B14F-4D97-AF65-F5344CB8AC3E}">
        <p14:creationId xmlns:p14="http://schemas.microsoft.com/office/powerpoint/2010/main" val="79826218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9;p38">
            <a:extLst>
              <a:ext uri="{FF2B5EF4-FFF2-40B4-BE49-F238E27FC236}">
                <a16:creationId xmlns:a16="http://schemas.microsoft.com/office/drawing/2014/main" id="{764616F0-C060-49D4-7D49-4AA79383D32A}"/>
              </a:ext>
            </a:extLst>
          </p:cNvPr>
          <p:cNvPicPr preferRelativeResize="0"/>
          <p:nvPr/>
        </p:nvPicPr>
        <p:blipFill rotWithShape="1">
          <a:blip r:embed="rId2">
            <a:alphaModFix/>
          </a:blip>
          <a:srcRect/>
          <a:stretch/>
        </p:blipFill>
        <p:spPr>
          <a:xfrm>
            <a:off x="0" y="1"/>
            <a:ext cx="12192000" cy="6964654"/>
          </a:xfrm>
          <a:prstGeom prst="rect">
            <a:avLst/>
          </a:prstGeom>
          <a:noFill/>
          <a:ln>
            <a:noFill/>
          </a:ln>
        </p:spPr>
      </p:pic>
      <p:sp>
        <p:nvSpPr>
          <p:cNvPr id="5" name="Ribbon: Tilted Down 4">
            <a:extLst>
              <a:ext uri="{FF2B5EF4-FFF2-40B4-BE49-F238E27FC236}">
                <a16:creationId xmlns:a16="http://schemas.microsoft.com/office/drawing/2014/main" id="{D4D8AA04-78E7-C451-69F9-4BCC83C3A3AC}"/>
              </a:ext>
            </a:extLst>
          </p:cNvPr>
          <p:cNvSpPr/>
          <p:nvPr/>
        </p:nvSpPr>
        <p:spPr>
          <a:xfrm>
            <a:off x="-1" y="1668652"/>
            <a:ext cx="12191999" cy="4216021"/>
          </a:xfrm>
          <a:prstGeom prst="ribbon">
            <a:avLst>
              <a:gd name="adj1" fmla="val 12881"/>
              <a:gd name="adj2" fmla="val 50000"/>
            </a:avLst>
          </a:prstGeom>
          <a:solidFill>
            <a:srgbClr val="B2E9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20</a:t>
            </a:fld>
            <a:endParaRPr lang="en-US" dirty="0"/>
          </a:p>
        </p:txBody>
      </p:sp>
      <p:sp>
        <p:nvSpPr>
          <p:cNvPr id="4" name="TextBox 3">
            <a:extLst>
              <a:ext uri="{FF2B5EF4-FFF2-40B4-BE49-F238E27FC236}">
                <a16:creationId xmlns:a16="http://schemas.microsoft.com/office/drawing/2014/main" id="{C3818EC9-BC38-9E6E-83CE-6C82654DFD84}"/>
              </a:ext>
            </a:extLst>
          </p:cNvPr>
          <p:cNvSpPr txBox="1"/>
          <p:nvPr/>
        </p:nvSpPr>
        <p:spPr>
          <a:xfrm>
            <a:off x="101819" y="1058779"/>
            <a:ext cx="5629274" cy="5226815"/>
          </a:xfrm>
          <a:prstGeom prst="rect">
            <a:avLst/>
          </a:prstGeom>
          <a:noFill/>
        </p:spPr>
        <p:txBody>
          <a:bodyPr wrap="square">
            <a:spAutoFit/>
          </a:bodyPr>
          <a:lstStyle/>
          <a:p>
            <a:pPr algn="just">
              <a:lnSpc>
                <a:spcPct val="107000"/>
              </a:lnSpc>
              <a:spcAft>
                <a:spcPts val="800"/>
              </a:spcAft>
            </a:pPr>
            <a:endPar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gn="just">
              <a:lnSpc>
                <a:spcPct val="107000"/>
              </a:lnSpc>
              <a:spcAft>
                <a:spcPts val="800"/>
              </a:spcAft>
            </a:pPr>
            <a:r>
              <a:rPr lang="tr-TR"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3. HEDEF GRUBUN ENTEGRASYONU</a:t>
            </a:r>
          </a:p>
          <a:p>
            <a:pPr algn="just">
              <a:lnSpc>
                <a:spcPct val="107000"/>
              </a:lnSpc>
              <a:spcAft>
                <a:spcPts val="800"/>
              </a:spcAft>
            </a:pPr>
            <a:endParaRPr lang="tr-TR" sz="1600" dirty="0">
              <a:solidFill>
                <a:srgbClr val="002060"/>
              </a:solidFill>
              <a:latin typeface="Georgia" panose="02040502050405020303" pitchFamily="18" charset="0"/>
              <a:ea typeface="DengXian" panose="02010600030101010101" pitchFamily="2" charset="-122"/>
              <a:cs typeface="Times New Roman" panose="02020603050405020304" pitchFamily="18" charset="0"/>
            </a:endParaRPr>
          </a:p>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Spor organizasyonları ve markaları, marjinal grupları doğrudan kampanya fikirleri ve girişimlerinin geliştirilmesine dahil ederek, bu tür grupların sporla olan nüanslı ilişkisi hakkında daha eksiksiz bir anlayış kazanır. WPP ajansı AKQA'nın Action Audio'nun geliştirilmesinde Tennis Australia ve Monash University ile birlikte oynadığı rol bunun kanıtıdır. 2021 Avustralya Açık finalleri sırasında başlatılan, canlı ekranlı ve yüz yüze sporları sesle zenginleştiren dünyanın ilk sistemi olan Action Audio, yaklaşık 285 milyon görme engelli kişiye oyunları gerçek zamanlı olarak takip etme yeteneği verdi. AKQA'nın desteğiyle ürün, aylarca süren testlerin sonuçlarını ve kör ve az gören topluluktan alınan geri bildirimleri bir araya getirdi.</a:t>
            </a:r>
          </a:p>
          <a:p>
            <a:pPr algn="just">
              <a:lnSpc>
                <a:spcPct val="107000"/>
              </a:lnSpc>
              <a:spcAft>
                <a:spcPts val="800"/>
              </a:spcAft>
            </a:pPr>
            <a:endPar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p:txBody>
      </p:sp>
      <p:sp>
        <p:nvSpPr>
          <p:cNvPr id="2" name="Title 1">
            <a:extLst>
              <a:ext uri="{FF2B5EF4-FFF2-40B4-BE49-F238E27FC236}">
                <a16:creationId xmlns:a16="http://schemas.microsoft.com/office/drawing/2014/main" id="{79DB8BC1-84E1-A8A1-5920-92B2175A82A5}"/>
              </a:ext>
            </a:extLst>
          </p:cNvPr>
          <p:cNvSpPr txBox="1">
            <a:spLocks/>
          </p:cNvSpPr>
          <p:nvPr/>
        </p:nvSpPr>
        <p:spPr>
          <a:xfrm>
            <a:off x="117653" y="572406"/>
            <a:ext cx="5667465" cy="6953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SPORUN SOSYAL ETKİSİNİN KİLİDİNİ AÇMANIN ANAHTARI</a:t>
            </a:r>
          </a:p>
        </p:txBody>
      </p:sp>
      <p:pic>
        <p:nvPicPr>
          <p:cNvPr id="11266" name="Picture 2" descr="WPP AUNZ's Switched On to join AKQA, Australia - Exchange4media">
            <a:extLst>
              <a:ext uri="{FF2B5EF4-FFF2-40B4-BE49-F238E27FC236}">
                <a16:creationId xmlns:a16="http://schemas.microsoft.com/office/drawing/2014/main" id="{41967E24-FDB2-C8AC-95C3-F3358F3B75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1093" y="2566851"/>
            <a:ext cx="4649234" cy="241962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7E9510F-8086-67F1-F70E-B3D2F747C3D8}"/>
              </a:ext>
            </a:extLst>
          </p:cNvPr>
          <p:cNvSpPr/>
          <p:nvPr/>
        </p:nvSpPr>
        <p:spPr>
          <a:xfrm>
            <a:off x="227998" y="94168"/>
            <a:ext cx="734528" cy="2138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2947134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79;p38">
            <a:extLst>
              <a:ext uri="{FF2B5EF4-FFF2-40B4-BE49-F238E27FC236}">
                <a16:creationId xmlns:a16="http://schemas.microsoft.com/office/drawing/2014/main" id="{AE0AE163-CA7D-15E7-5CDA-964C5E332C64}"/>
              </a:ext>
            </a:extLst>
          </p:cNvPr>
          <p:cNvPicPr preferRelativeResize="0"/>
          <p:nvPr/>
        </p:nvPicPr>
        <p:blipFill rotWithShape="1">
          <a:blip r:embed="rId2">
            <a:alphaModFix/>
          </a:blip>
          <a:srcRect/>
          <a:stretch/>
        </p:blipFill>
        <p:spPr>
          <a:xfrm>
            <a:off x="0" y="1"/>
            <a:ext cx="12192000" cy="6964654"/>
          </a:xfrm>
          <a:prstGeom prst="rect">
            <a:avLst/>
          </a:prstGeom>
          <a:noFill/>
          <a:ln>
            <a:noFill/>
          </a:ln>
        </p:spPr>
      </p:pic>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21</a:t>
            </a:fld>
            <a:endParaRPr lang="en-US" dirty="0"/>
          </a:p>
        </p:txBody>
      </p:sp>
      <p:sp>
        <p:nvSpPr>
          <p:cNvPr id="6" name="Rectangle 5">
            <a:extLst>
              <a:ext uri="{FF2B5EF4-FFF2-40B4-BE49-F238E27FC236}">
                <a16:creationId xmlns:a16="http://schemas.microsoft.com/office/drawing/2014/main" id="{F91532A1-032B-8D11-FD86-3FA5AFE9C3FE}"/>
              </a:ext>
            </a:extLst>
          </p:cNvPr>
          <p:cNvSpPr/>
          <p:nvPr/>
        </p:nvSpPr>
        <p:spPr>
          <a:xfrm>
            <a:off x="295375" y="108433"/>
            <a:ext cx="696027" cy="2117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074" name="Picture 2" descr="A Network of 300+ sites">
            <a:extLst>
              <a:ext uri="{FF2B5EF4-FFF2-40B4-BE49-F238E27FC236}">
                <a16:creationId xmlns:a16="http://schemas.microsoft.com/office/drawing/2014/main" id="{BDB30615-5103-B5FE-E626-313F8AC64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7" y="428621"/>
            <a:ext cx="12192000" cy="65360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818EC9-BC38-9E6E-83CE-6C82654DFD84}"/>
              </a:ext>
            </a:extLst>
          </p:cNvPr>
          <p:cNvSpPr txBox="1"/>
          <p:nvPr/>
        </p:nvSpPr>
        <p:spPr>
          <a:xfrm>
            <a:off x="171360" y="4570731"/>
            <a:ext cx="11615479" cy="2592120"/>
          </a:xfrm>
          <a:prstGeom prst="rect">
            <a:avLst/>
          </a:prstGeom>
          <a:noFill/>
        </p:spPr>
        <p:txBody>
          <a:bodyPr wrap="square">
            <a:spAutoFit/>
          </a:bodyPr>
          <a:lstStyle/>
          <a:p>
            <a:pPr algn="just">
              <a:lnSpc>
                <a:spcPct val="107000"/>
              </a:lnSpc>
              <a:spcAft>
                <a:spcPts val="800"/>
              </a:spcAft>
            </a:pPr>
            <a:r>
              <a:rPr lang="tr-TR" sz="1600" dirty="0">
                <a:solidFill>
                  <a:schemeClr val="bg1"/>
                </a:solidFill>
                <a:effectLst/>
                <a:latin typeface="Georgia" panose="02040502050405020303" pitchFamily="18" charset="0"/>
                <a:ea typeface="DengXian" panose="02010600030101010101" pitchFamily="2" charset="-122"/>
                <a:cs typeface="Times New Roman" panose="02020603050405020304" pitchFamily="18" charset="0"/>
              </a:rPr>
              <a:t>4. ÇEŞİTLİ PAYDAŞLARIN KULLANIMI</a:t>
            </a:r>
          </a:p>
          <a:p>
            <a:pPr algn="just">
              <a:lnSpc>
                <a:spcPct val="107000"/>
              </a:lnSpc>
              <a:spcAft>
                <a:spcPts val="800"/>
              </a:spcAft>
            </a:pPr>
            <a:endParaRPr lang="tr-TR" sz="1600" dirty="0">
              <a:solidFill>
                <a:schemeClr val="bg1"/>
              </a:solidFill>
              <a:effectLst/>
              <a:latin typeface="Georgia" panose="02040502050405020303" pitchFamily="18" charset="0"/>
              <a:ea typeface="DengXian" panose="02010600030101010101" pitchFamily="2" charset="-122"/>
              <a:cs typeface="Times New Roman" panose="02020603050405020304" pitchFamily="18" charset="0"/>
            </a:endParaRPr>
          </a:p>
          <a:p>
            <a:pPr algn="just">
              <a:lnSpc>
                <a:spcPct val="107000"/>
              </a:lnSpc>
              <a:spcAft>
                <a:spcPts val="800"/>
              </a:spcAft>
            </a:pPr>
            <a:r>
              <a:rPr lang="tr-TR" sz="1600" dirty="0">
                <a:solidFill>
                  <a:schemeClr val="bg1"/>
                </a:solidFill>
                <a:effectLst/>
                <a:latin typeface="Georgia" panose="02040502050405020303" pitchFamily="18" charset="0"/>
                <a:ea typeface="DengXian" panose="02010600030101010101" pitchFamily="2" charset="-122"/>
                <a:cs typeface="Times New Roman" panose="02020603050405020304" pitchFamily="18" charset="0"/>
              </a:rPr>
              <a:t>Marjinal grupların yanı sıra sağlık ve sürdürülebilirlik girişimleri, tipik olarak bir dizi sektörler arası destekçiden yararlanır. Kampanyalar bu bilinçle geliştirilmelidir. Örneğin, Özel Olimpiyatları desteklemek için BCW, kuruluşlar arasında ortak bir radyo etkinliğini kolaylaştırarak kuruluşun medya ağı FanSided ile ortaklığından yararlandı. Bu, bağlantılı misafirlere ve takipçilere erişimin genişletilmesine yardımcı oldu.</a:t>
            </a:r>
          </a:p>
          <a:p>
            <a:pPr algn="just">
              <a:lnSpc>
                <a:spcPct val="107000"/>
              </a:lnSpc>
              <a:spcAft>
                <a:spcPts val="800"/>
              </a:spcAft>
            </a:pPr>
            <a:endParaRPr lang="tr-TR" sz="1600" dirty="0">
              <a:solidFill>
                <a:schemeClr val="bg1"/>
              </a:solidFill>
              <a:effectLst/>
              <a:latin typeface="Georgia" panose="02040502050405020303" pitchFamily="18" charset="0"/>
              <a:ea typeface="DengXian" panose="02010600030101010101" pitchFamily="2" charset="-122"/>
              <a:cs typeface="Times New Roman" panose="02020603050405020304" pitchFamily="18" charset="0"/>
            </a:endParaRPr>
          </a:p>
          <a:p>
            <a:pPr algn="just">
              <a:lnSpc>
                <a:spcPct val="107000"/>
              </a:lnSpc>
              <a:spcAft>
                <a:spcPts val="800"/>
              </a:spcAft>
            </a:pPr>
            <a:endParaRPr lang="tr-TR" sz="1600" dirty="0">
              <a:solidFill>
                <a:schemeClr val="bg1"/>
              </a:solidFill>
              <a:effectLst/>
              <a:latin typeface="Georgia" panose="02040502050405020303" pitchFamily="18" charset="0"/>
              <a:ea typeface="DengXian" panose="02010600030101010101" pitchFamily="2" charset="-122"/>
              <a:cs typeface="Times New Roman" panose="02020603050405020304" pitchFamily="18" charset="0"/>
            </a:endParaRPr>
          </a:p>
        </p:txBody>
      </p:sp>
      <p:sp>
        <p:nvSpPr>
          <p:cNvPr id="2" name="Title 1">
            <a:extLst>
              <a:ext uri="{FF2B5EF4-FFF2-40B4-BE49-F238E27FC236}">
                <a16:creationId xmlns:a16="http://schemas.microsoft.com/office/drawing/2014/main" id="{79DB8BC1-84E1-A8A1-5920-92B2175A82A5}"/>
              </a:ext>
            </a:extLst>
          </p:cNvPr>
          <p:cNvSpPr txBox="1">
            <a:spLocks/>
          </p:cNvSpPr>
          <p:nvPr/>
        </p:nvSpPr>
        <p:spPr>
          <a:xfrm>
            <a:off x="171360" y="1456689"/>
            <a:ext cx="7924425" cy="6953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000" b="1" dirty="0">
                <a:solidFill>
                  <a:schemeClr val="bg1"/>
                </a:solidFill>
                <a:latin typeface="Arial Black" panose="020B0A04020102020204" pitchFamily="34" charset="0"/>
                <a:ea typeface="DengXian" panose="02010600030101010101" pitchFamily="2" charset="-122"/>
                <a:cs typeface="Times New Roman" panose="02020603050405020304" pitchFamily="18" charset="0"/>
              </a:rPr>
              <a:t>SPORUN SOSYAL ETKİSİNİN KİLİDİNİ AÇMANIN ANAHTARI</a:t>
            </a:r>
          </a:p>
        </p:txBody>
      </p:sp>
    </p:spTree>
    <p:extLst>
      <p:ext uri="{BB962C8B-B14F-4D97-AF65-F5344CB8AC3E}">
        <p14:creationId xmlns:p14="http://schemas.microsoft.com/office/powerpoint/2010/main" val="104731312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09;p44">
            <a:extLst>
              <a:ext uri="{FF2B5EF4-FFF2-40B4-BE49-F238E27FC236}">
                <a16:creationId xmlns:a16="http://schemas.microsoft.com/office/drawing/2014/main" id="{311D23F3-6185-4D96-3B79-2F18A8BC9692}"/>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Slide Number Placeholder 5">
            <a:extLst>
              <a:ext uri="{FF2B5EF4-FFF2-40B4-BE49-F238E27FC236}">
                <a16:creationId xmlns:a16="http://schemas.microsoft.com/office/drawing/2014/main" id="{B1CCCD2B-8B47-BA4A-AC04-462A98A59D49}"/>
              </a:ext>
            </a:extLst>
          </p:cNvPr>
          <p:cNvSpPr>
            <a:spLocks noGrp="1"/>
          </p:cNvSpPr>
          <p:nvPr>
            <p:ph type="sldNum" sz="quarter" idx="17"/>
          </p:nvPr>
        </p:nvSpPr>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63B0956B-06A2-6A4F-8B64-8A56ADA5E301}" type="slidenum">
              <a:rPr kumimoji="0" lang="en-US" sz="1000" b="0" i="0" u="none" strike="noStrike" kern="0" cap="none" spc="0" normalizeH="0" baseline="0" noProof="0" smtClean="0">
                <a:ln>
                  <a:noFill/>
                </a:ln>
                <a:solidFill>
                  <a:srgbClr val="A7A7A7">
                    <a:lumMod val="40000"/>
                    <a:lumOff val="60000"/>
                  </a:srgbClr>
                </a:solidFill>
                <a:effectLst/>
                <a:uLnTx/>
                <a:uFillTx/>
                <a:latin typeface="Arial"/>
                <a:cs typeface="Arial"/>
                <a:sym typeface="Arial"/>
              </a:rPr>
              <a:pPr marL="0" marR="0" lvl="0" indent="0" algn="r" defTabSz="914400" rtl="0" eaLnBrk="1" fontAlgn="auto" latinLnBrk="0" hangingPunct="0">
                <a:lnSpc>
                  <a:spcPct val="100000"/>
                </a:lnSpc>
                <a:spcBef>
                  <a:spcPts val="0"/>
                </a:spcBef>
                <a:spcAft>
                  <a:spcPts val="0"/>
                </a:spcAft>
                <a:buClrTx/>
                <a:buSzTx/>
                <a:buFontTx/>
                <a:buNone/>
                <a:tabLst/>
                <a:defRPr/>
              </a:pPr>
              <a:t>22</a:t>
            </a:fld>
            <a:endParaRPr kumimoji="0" lang="en-US" sz="1000" b="0" i="0" u="none" strike="noStrike" kern="0" cap="none" spc="0" normalizeH="0" baseline="0" noProof="0" dirty="0">
              <a:ln>
                <a:noFill/>
              </a:ln>
              <a:solidFill>
                <a:srgbClr val="A7A7A7">
                  <a:lumMod val="40000"/>
                  <a:lumOff val="60000"/>
                </a:srgbClr>
              </a:solidFill>
              <a:effectLst/>
              <a:uLnTx/>
              <a:uFillTx/>
              <a:latin typeface="Arial"/>
              <a:cs typeface="Arial"/>
              <a:sym typeface="Arial"/>
            </a:endParaRPr>
          </a:p>
        </p:txBody>
      </p:sp>
    </p:spTree>
    <p:extLst>
      <p:ext uri="{BB962C8B-B14F-4D97-AF65-F5344CB8AC3E}">
        <p14:creationId xmlns:p14="http://schemas.microsoft.com/office/powerpoint/2010/main" val="93750534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179;p38">
            <a:extLst>
              <a:ext uri="{FF2B5EF4-FFF2-40B4-BE49-F238E27FC236}">
                <a16:creationId xmlns:a16="http://schemas.microsoft.com/office/drawing/2014/main" id="{39536AC8-58CF-8A96-D8CE-6925E245C858}"/>
              </a:ext>
            </a:extLst>
          </p:cNvPr>
          <p:cNvPicPr preferRelativeResize="0"/>
          <p:nvPr/>
        </p:nvPicPr>
        <p:blipFill rotWithShape="1">
          <a:blip r:embed="rId2">
            <a:alphaModFix/>
          </a:blip>
          <a:srcRect/>
          <a:stretch/>
        </p:blipFill>
        <p:spPr>
          <a:xfrm>
            <a:off x="0" y="4"/>
            <a:ext cx="12103097" cy="6766976"/>
          </a:xfrm>
          <a:prstGeom prst="rect">
            <a:avLst/>
          </a:prstGeom>
          <a:noFill/>
          <a:ln>
            <a:noFill/>
          </a:ln>
        </p:spPr>
      </p:pic>
      <p:sp>
        <p:nvSpPr>
          <p:cNvPr id="10" name="Oval 9">
            <a:extLst>
              <a:ext uri="{FF2B5EF4-FFF2-40B4-BE49-F238E27FC236}">
                <a16:creationId xmlns:a16="http://schemas.microsoft.com/office/drawing/2014/main" id="{3D909A67-120D-7763-BE2C-A482B7B64D7F}"/>
              </a:ext>
            </a:extLst>
          </p:cNvPr>
          <p:cNvSpPr/>
          <p:nvPr/>
        </p:nvSpPr>
        <p:spPr>
          <a:xfrm>
            <a:off x="3755028" y="2406200"/>
            <a:ext cx="3783196" cy="2455334"/>
          </a:xfrm>
          <a:prstGeom prst="ellipse">
            <a:avLst/>
          </a:prstGeom>
          <a:solidFill>
            <a:srgbClr val="6D96FD"/>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tr-TR"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Oval 6">
            <a:extLst>
              <a:ext uri="{FF2B5EF4-FFF2-40B4-BE49-F238E27FC236}">
                <a16:creationId xmlns:a16="http://schemas.microsoft.com/office/drawing/2014/main" id="{5C9B5524-4947-4310-A3C2-8005B36726F5}"/>
              </a:ext>
            </a:extLst>
          </p:cNvPr>
          <p:cNvSpPr/>
          <p:nvPr/>
        </p:nvSpPr>
        <p:spPr>
          <a:xfrm>
            <a:off x="8523249" y="4482682"/>
            <a:ext cx="3668751" cy="2364318"/>
          </a:xfrm>
          <a:prstGeom prst="ellipse">
            <a:avLst/>
          </a:prstGeom>
          <a:solidFill>
            <a:srgbClr val="6D96FD"/>
          </a:solidFill>
          <a:ln w="12700" cap="flat">
            <a:noFill/>
            <a:prstDash val="solid"/>
            <a:miter lim="800000"/>
          </a:ln>
          <a:effectLst/>
          <a:sp3d/>
        </p:spPr>
        <p:txBody>
          <a:bodyPr rot="0" spcFirstLastPara="1" vertOverflow="overflow" horzOverflow="overflow" vert="horz" wrap="square" lIns="45719" tIns="45719" rIns="45719" bIns="45719" numCol="1" spcCol="38100" rtlCol="0" anchor="ctr">
            <a:spAutoFit/>
          </a:bodyPr>
          <a:lstStyle/>
          <a:p>
            <a:pPr marL="0" marR="0" lvl="0" indent="0" defTabSz="914400" eaLnBrk="1" fontAlgn="auto" latinLnBrk="0" hangingPunct="0">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3</a:t>
            </a:fld>
            <a:endParaRPr lang="en-US" dirty="0"/>
          </a:p>
        </p:txBody>
      </p:sp>
      <p:sp>
        <p:nvSpPr>
          <p:cNvPr id="4" name="TextBox 3">
            <a:extLst>
              <a:ext uri="{FF2B5EF4-FFF2-40B4-BE49-F238E27FC236}">
                <a16:creationId xmlns:a16="http://schemas.microsoft.com/office/drawing/2014/main" id="{EB5C4138-C59D-C19C-DC81-73A01EC6A02F}"/>
              </a:ext>
            </a:extLst>
          </p:cNvPr>
          <p:cNvSpPr txBox="1"/>
          <p:nvPr/>
        </p:nvSpPr>
        <p:spPr>
          <a:xfrm>
            <a:off x="179196" y="1179002"/>
            <a:ext cx="11506200" cy="864404"/>
          </a:xfrm>
          <a:prstGeom prst="rect">
            <a:avLst/>
          </a:prstGeom>
          <a:noFill/>
        </p:spPr>
        <p:txBody>
          <a:bodyPr wrap="square">
            <a:spAutoFit/>
          </a:bodyPr>
          <a:lstStyle/>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WPP'den Rob Reilly, yaratıcılık, reklamcılıkta mizah, yapay zekanın geleceği ve daha fazlası hakkında WPP'nin küresel kreatif direktörü Rob Reilly, bir Aslan kazanma, jüri başkanı olma, reklamcılıkta mizah, yapay zeka, genç kreatifler ve daha fazlası ile ilgili ilk deneyiminden bahsediyor.</a:t>
            </a:r>
          </a:p>
        </p:txBody>
      </p:sp>
      <p:sp>
        <p:nvSpPr>
          <p:cNvPr id="9" name="Title 1">
            <a:extLst>
              <a:ext uri="{FF2B5EF4-FFF2-40B4-BE49-F238E27FC236}">
                <a16:creationId xmlns:a16="http://schemas.microsoft.com/office/drawing/2014/main" id="{5B316266-8EB4-ACB7-1714-60FAE6B3BCC3}"/>
              </a:ext>
            </a:extLst>
          </p:cNvPr>
          <p:cNvSpPr txBox="1">
            <a:spLocks/>
          </p:cNvSpPr>
          <p:nvPr/>
        </p:nvSpPr>
        <p:spPr>
          <a:xfrm>
            <a:off x="219075" y="726139"/>
            <a:ext cx="7461162" cy="6735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"REKLAMLARA DAHA FAZLA MİZAH KATMALIYIZ"</a:t>
            </a:r>
            <a:endParaRPr lang="tr-TR" sz="2000"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p:txBody>
      </p:sp>
      <p:pic>
        <p:nvPicPr>
          <p:cNvPr id="2050" name="Picture 2" descr="Advertising - Econlib">
            <a:extLst>
              <a:ext uri="{FF2B5EF4-FFF2-40B4-BE49-F238E27FC236}">
                <a16:creationId xmlns:a16="http://schemas.microsoft.com/office/drawing/2014/main" id="{195758C0-8B77-475E-4AD9-050C40C01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028" y="3633867"/>
            <a:ext cx="8436972" cy="234321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7E7743A9-00BE-31DF-293B-29530FB99403}"/>
              </a:ext>
            </a:extLst>
          </p:cNvPr>
          <p:cNvGrpSpPr/>
          <p:nvPr/>
        </p:nvGrpSpPr>
        <p:grpSpPr>
          <a:xfrm>
            <a:off x="168016" y="91020"/>
            <a:ext cx="530484" cy="153888"/>
            <a:chOff x="168016" y="91016"/>
            <a:chExt cx="530484" cy="153888"/>
          </a:xfrm>
        </p:grpSpPr>
        <p:sp>
          <p:nvSpPr>
            <p:cNvPr id="12" name="TextBox 11">
              <a:extLst>
                <a:ext uri="{FF2B5EF4-FFF2-40B4-BE49-F238E27FC236}">
                  <a16:creationId xmlns:a16="http://schemas.microsoft.com/office/drawing/2014/main" id="{D8AC21AB-D7A2-18D2-D6D1-3E1CC43DE397}"/>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sp>
          <p:nvSpPr>
            <p:cNvPr id="6" name="Rectangle 5">
              <a:extLst>
                <a:ext uri="{FF2B5EF4-FFF2-40B4-BE49-F238E27FC236}">
                  <a16:creationId xmlns:a16="http://schemas.microsoft.com/office/drawing/2014/main" id="{E1A91041-77E2-9B60-8460-2B81A7AC9565}"/>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3" name="Group 12">
            <a:extLst>
              <a:ext uri="{FF2B5EF4-FFF2-40B4-BE49-F238E27FC236}">
                <a16:creationId xmlns:a16="http://schemas.microsoft.com/office/drawing/2014/main" id="{B1B09B38-CF70-1D7E-C91F-2BDF4D156C1B}"/>
              </a:ext>
            </a:extLst>
          </p:cNvPr>
          <p:cNvGrpSpPr/>
          <p:nvPr/>
        </p:nvGrpSpPr>
        <p:grpSpPr>
          <a:xfrm>
            <a:off x="168016" y="91020"/>
            <a:ext cx="530484" cy="153888"/>
            <a:chOff x="168016" y="91016"/>
            <a:chExt cx="530484" cy="153888"/>
          </a:xfrm>
        </p:grpSpPr>
        <p:sp>
          <p:nvSpPr>
            <p:cNvPr id="17" name="TextBox 16">
              <a:extLst>
                <a:ext uri="{FF2B5EF4-FFF2-40B4-BE49-F238E27FC236}">
                  <a16:creationId xmlns:a16="http://schemas.microsoft.com/office/drawing/2014/main" id="{4658AC97-A711-4C03-5715-DDE8781D22E2}"/>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sp>
          <p:nvSpPr>
            <p:cNvPr id="15" name="Rectangle 14">
              <a:extLst>
                <a:ext uri="{FF2B5EF4-FFF2-40B4-BE49-F238E27FC236}">
                  <a16:creationId xmlns:a16="http://schemas.microsoft.com/office/drawing/2014/main" id="{95B7ACA5-AB04-2D52-F8C2-F59025A2DD3C}"/>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grpSp>
        <p:nvGrpSpPr>
          <p:cNvPr id="18" name="Group 17">
            <a:extLst>
              <a:ext uri="{FF2B5EF4-FFF2-40B4-BE49-F238E27FC236}">
                <a16:creationId xmlns:a16="http://schemas.microsoft.com/office/drawing/2014/main" id="{00AC2083-5835-9E72-1865-DAE6E1374455}"/>
              </a:ext>
            </a:extLst>
          </p:cNvPr>
          <p:cNvGrpSpPr/>
          <p:nvPr/>
        </p:nvGrpSpPr>
        <p:grpSpPr>
          <a:xfrm>
            <a:off x="88903" y="6747"/>
            <a:ext cx="857900" cy="322434"/>
            <a:chOff x="168016" y="91016"/>
            <a:chExt cx="530484" cy="153888"/>
          </a:xfrm>
        </p:grpSpPr>
        <p:sp>
          <p:nvSpPr>
            <p:cNvPr id="22" name="TextBox 21">
              <a:extLst>
                <a:ext uri="{FF2B5EF4-FFF2-40B4-BE49-F238E27FC236}">
                  <a16:creationId xmlns:a16="http://schemas.microsoft.com/office/drawing/2014/main" id="{2F77C8AC-1C4C-5454-C153-A3750F7FDA0B}"/>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sp>
          <p:nvSpPr>
            <p:cNvPr id="20" name="Rectangle 19">
              <a:extLst>
                <a:ext uri="{FF2B5EF4-FFF2-40B4-BE49-F238E27FC236}">
                  <a16:creationId xmlns:a16="http://schemas.microsoft.com/office/drawing/2014/main" id="{721945B4-42CA-DF01-EF62-53BBED342DCF}"/>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8" name="TextBox 7">
            <a:extLst>
              <a:ext uri="{FF2B5EF4-FFF2-40B4-BE49-F238E27FC236}">
                <a16:creationId xmlns:a16="http://schemas.microsoft.com/office/drawing/2014/main" id="{377E6712-5D22-E301-8A4B-0B26F057BCC9}"/>
              </a:ext>
            </a:extLst>
          </p:cNvPr>
          <p:cNvSpPr txBox="1"/>
          <p:nvPr/>
        </p:nvSpPr>
        <p:spPr>
          <a:xfrm>
            <a:off x="168013" y="1816350"/>
            <a:ext cx="6723296" cy="1569660"/>
          </a:xfrm>
          <a:prstGeom prst="rect">
            <a:avLst/>
          </a:prstGeom>
          <a:noFill/>
        </p:spPr>
        <p:txBody>
          <a:bodyPr wrap="square">
            <a:spAutoFit/>
          </a:bodyPr>
          <a:lstStyle/>
          <a:p>
            <a:pPr algn="just"/>
            <a:endParaRPr lang="tr-TR" sz="1600" dirty="0">
              <a:solidFill>
                <a:srgbClr val="002060"/>
              </a:solidFill>
              <a:latin typeface="Georgia" panose="02040502050405020303" pitchFamily="18" charset="0"/>
            </a:endParaRPr>
          </a:p>
          <a:p>
            <a:pPr algn="just"/>
            <a:r>
              <a:rPr lang="tr-TR" sz="1600" dirty="0">
                <a:solidFill>
                  <a:srgbClr val="002060"/>
                </a:solidFill>
                <a:latin typeface="Georgia" panose="02040502050405020303" pitchFamily="18" charset="0"/>
              </a:rPr>
              <a:t>Yapay Zeka şehrin konuşmasıdır. AI bir sonraki büyük şey. Çalışma kültürünü dönüştürecek ve birçok süreci kolaylaştıracak. Yapay zeka, yaratıcı endüstride önümüzdeki yıllarda önemli bir etkiye sahip olacak. Baş honcholardan kıdemsiz personele kadar herkes, potansiyel AI paketlerine tanık olacak kadar heyecanlı. </a:t>
            </a:r>
          </a:p>
        </p:txBody>
      </p:sp>
    </p:spTree>
    <p:extLst>
      <p:ext uri="{BB962C8B-B14F-4D97-AF65-F5344CB8AC3E}">
        <p14:creationId xmlns:p14="http://schemas.microsoft.com/office/powerpoint/2010/main" val="46558164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38">
            <a:extLst>
              <a:ext uri="{FF2B5EF4-FFF2-40B4-BE49-F238E27FC236}">
                <a16:creationId xmlns:a16="http://schemas.microsoft.com/office/drawing/2014/main" id="{17C327A2-EFCD-F8F4-6695-9B662510C01E}"/>
              </a:ext>
            </a:extLst>
          </p:cNvPr>
          <p:cNvPicPr preferRelativeResize="0"/>
          <p:nvPr/>
        </p:nvPicPr>
        <p:blipFill rotWithShape="1">
          <a:blip r:embed="rId2">
            <a:alphaModFix/>
          </a:blip>
          <a:srcRect/>
          <a:stretch/>
        </p:blipFill>
        <p:spPr>
          <a:xfrm>
            <a:off x="0" y="4"/>
            <a:ext cx="12103097" cy="6857996"/>
          </a:xfrm>
          <a:prstGeom prst="rect">
            <a:avLst/>
          </a:prstGeom>
          <a:noFill/>
          <a:ln>
            <a:noFill/>
          </a:ln>
        </p:spPr>
      </p:pic>
      <mc:AlternateContent xmlns:mc="http://schemas.openxmlformats.org/markup-compatibility/2006">
        <mc:Choice xmlns:am3d="http://schemas.microsoft.com/office/drawing/2017/model3d" Requires="am3d">
          <p:graphicFrame>
            <p:nvGraphicFramePr>
              <p:cNvPr id="5" name="3D Model 4" descr="Billboard">
                <a:extLst>
                  <a:ext uri="{FF2B5EF4-FFF2-40B4-BE49-F238E27FC236}">
                    <a16:creationId xmlns:a16="http://schemas.microsoft.com/office/drawing/2014/main" id="{D78A3D37-0BD1-C043-684F-D951EA26E218}"/>
                  </a:ext>
                </a:extLst>
              </p:cNvPr>
              <p:cNvGraphicFramePr>
                <a:graphicFrameLocks noChangeAspect="1"/>
              </p:cNvGraphicFramePr>
              <p:nvPr>
                <p:extLst>
                  <p:ext uri="{D42A27DB-BD31-4B8C-83A1-F6EECF244321}">
                    <p14:modId xmlns:p14="http://schemas.microsoft.com/office/powerpoint/2010/main" val="3362382369"/>
                  </p:ext>
                </p:extLst>
              </p:nvPr>
            </p:nvGraphicFramePr>
            <p:xfrm>
              <a:off x="433626" y="1912690"/>
              <a:ext cx="5360225" cy="3532807"/>
            </p:xfrm>
            <a:graphic>
              <a:graphicData uri="http://schemas.microsoft.com/office/drawing/2017/model3d">
                <am3d:model3d r:embed="rId3">
                  <am3d:spPr>
                    <a:xfrm>
                      <a:off x="0" y="0"/>
                      <a:ext cx="5360225" cy="3532807"/>
                    </a:xfrm>
                    <a:prstGeom prst="rect">
                      <a:avLst/>
                    </a:prstGeom>
                  </am3d:spPr>
                  <am3d:camera>
                    <am3d:pos x="0" y="0" z="57830404"/>
                    <am3d:up dx="0" dy="36000000" dz="0"/>
                    <am3d:lookAt x="0" y="0" z="0"/>
                    <am3d:perspective fov="2700000"/>
                  </am3d:camera>
                  <am3d:trans>
                    <am3d:meterPerModelUnit n="3557292" d="1000000"/>
                    <am3d:preTrans dx="0" dy="-11915597" dz="-1257461"/>
                    <am3d:scale>
                      <am3d:sx n="1000000" d="1000000"/>
                      <am3d:sy n="1000000" d="1000000"/>
                      <am3d:sz n="1000000" d="1000000"/>
                    </am3d:scale>
                    <am3d:rot ax="-400592" ay="186230" az="-21788"/>
                    <am3d:postTrans dx="0" dy="0" dz="0"/>
                  </am3d:trans>
                  <am3d:raster rName="Office3DRenderer" rVer="16.0.8326">
                    <am3d:blip r:embed="rId4"/>
                  </am3d:raster>
                  <am3d:objViewport viewportSz="664201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Billboard">
                <a:extLst>
                  <a:ext uri="{FF2B5EF4-FFF2-40B4-BE49-F238E27FC236}">
                    <a16:creationId xmlns:a16="http://schemas.microsoft.com/office/drawing/2014/main" id="{D78A3D37-0BD1-C043-684F-D951EA26E218}"/>
                  </a:ext>
                </a:extLst>
              </p:cNvPr>
              <p:cNvPicPr>
                <a:picLocks noGrp="1" noRot="1" noChangeAspect="1" noMove="1" noResize="1" noEditPoints="1" noAdjustHandles="1" noChangeArrowheads="1" noChangeShapeType="1" noCrop="1"/>
              </p:cNvPicPr>
              <p:nvPr/>
            </p:nvPicPr>
            <p:blipFill>
              <a:blip r:embed="rId4"/>
              <a:stretch>
                <a:fillRect/>
              </a:stretch>
            </p:blipFill>
            <p:spPr>
              <a:xfrm>
                <a:off x="433626" y="1912690"/>
                <a:ext cx="5360225" cy="3532807"/>
              </a:xfrm>
              <a:prstGeom prst="rect">
                <a:avLst/>
              </a:prstGeom>
            </p:spPr>
          </p:pic>
        </mc:Fallback>
      </mc:AlternateContent>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4</a:t>
            </a:fld>
            <a:endParaRPr lang="en-US" dirty="0"/>
          </a:p>
        </p:txBody>
      </p:sp>
      <p:sp>
        <p:nvSpPr>
          <p:cNvPr id="4" name="TextBox 3">
            <a:extLst>
              <a:ext uri="{FF2B5EF4-FFF2-40B4-BE49-F238E27FC236}">
                <a16:creationId xmlns:a16="http://schemas.microsoft.com/office/drawing/2014/main" id="{7EB7722E-1F51-1171-9070-B55B236873CD}"/>
              </a:ext>
            </a:extLst>
          </p:cNvPr>
          <p:cNvSpPr txBox="1"/>
          <p:nvPr/>
        </p:nvSpPr>
        <p:spPr>
          <a:xfrm>
            <a:off x="5876925" y="1382825"/>
            <a:ext cx="6096000" cy="991490"/>
          </a:xfrm>
          <a:prstGeom prst="rect">
            <a:avLst/>
          </a:prstGeom>
          <a:noFill/>
        </p:spPr>
        <p:txBody>
          <a:bodyPr wrap="square">
            <a:spAutoFit/>
          </a:bodyPr>
          <a:lstStyle/>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Reilly'ye göre, onun için Aslanı bir kazanana sunma hissi, onu almaktan daha büyük olabilir. </a:t>
            </a:r>
            <a:r>
              <a:rPr lang="tr-TR" sz="2000" i="1"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"Genç bir yaratıcının yüzündeki mutluluğu görebilmek buna değer."</a:t>
            </a:r>
            <a:endParaRPr lang="tr-TR" sz="1600" i="1"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D10871CF-6AD8-C473-BBEF-E95B2336B2BE}"/>
              </a:ext>
            </a:extLst>
          </p:cNvPr>
          <p:cNvSpPr txBox="1"/>
          <p:nvPr/>
        </p:nvSpPr>
        <p:spPr>
          <a:xfrm>
            <a:off x="5876925" y="3132671"/>
            <a:ext cx="6096000" cy="2049985"/>
          </a:xfrm>
          <a:prstGeom prst="rect">
            <a:avLst/>
          </a:prstGeom>
          <a:noFill/>
        </p:spPr>
        <p:txBody>
          <a:bodyPr wrap="square">
            <a:spAutoFit/>
          </a:bodyPr>
          <a:lstStyle/>
          <a:p>
            <a:pPr algn="just">
              <a:lnSpc>
                <a:spcPct val="107000"/>
              </a:lnSpc>
              <a:spcAft>
                <a:spcPts val="800"/>
              </a:spcAft>
            </a:pPr>
            <a:r>
              <a:rPr lang="tr-TR" sz="2000" i="1"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"Mizah eksikliği için amacı suçlamak istemiyorum." </a:t>
            </a: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Reilly ekliyor. Ajansların mizahtan uzak durduğuna inanıyor. Bir şeyleri ne kadar ileri götürebileceklerinden korkarlar. Hindistan mizahla muazzam bir iş çıkardı. Avustralya ve Tayland da. "Daha fazlasına ihtiyacımız var. Amaçtan vazgeçmeden reklama nasıl daha fazla mizah katacağımızı bulmalıyız.” dedi Reilly.</a:t>
            </a:r>
          </a:p>
        </p:txBody>
      </p:sp>
      <p:sp>
        <p:nvSpPr>
          <p:cNvPr id="9" name="Title 1">
            <a:extLst>
              <a:ext uri="{FF2B5EF4-FFF2-40B4-BE49-F238E27FC236}">
                <a16:creationId xmlns:a16="http://schemas.microsoft.com/office/drawing/2014/main" id="{4C5F1F57-2650-CB91-47EC-89C34C9B68D5}"/>
              </a:ext>
            </a:extLst>
          </p:cNvPr>
          <p:cNvSpPr txBox="1">
            <a:spLocks/>
          </p:cNvSpPr>
          <p:nvPr/>
        </p:nvSpPr>
        <p:spPr>
          <a:xfrm>
            <a:off x="219075" y="694007"/>
            <a:ext cx="7362132" cy="10558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"REKLAMLARA DAHA FAZLA MİZAH KATMALIYIZ"</a:t>
            </a:r>
            <a:endParaRPr lang="tr-TR" sz="2000"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p:txBody>
      </p:sp>
      <p:pic>
        <p:nvPicPr>
          <p:cNvPr id="3074" name="Picture 2" descr="Sichen Liu's Blog » Blog Archive » Humour in Advertising">
            <a:extLst>
              <a:ext uri="{FF2B5EF4-FFF2-40B4-BE49-F238E27FC236}">
                <a16:creationId xmlns:a16="http://schemas.microsoft.com/office/drawing/2014/main" id="{A8D62CBC-BE01-9A71-1C3F-8C41A9C5094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39000"/>
                    </a14:imgEffect>
                  </a14:imgLayer>
                </a14:imgProps>
              </a:ext>
              <a:ext uri="{28A0092B-C50C-407E-A947-70E740481C1C}">
                <a14:useLocalDpi xmlns:a14="http://schemas.microsoft.com/office/drawing/2010/main" val="0"/>
              </a:ext>
            </a:extLst>
          </a:blip>
          <a:srcRect/>
          <a:stretch>
            <a:fillRect/>
          </a:stretch>
        </p:blipFill>
        <p:spPr bwMode="auto">
          <a:xfrm flipH="1">
            <a:off x="865570" y="2441261"/>
            <a:ext cx="4251714" cy="14955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7" name="Group 17">
            <a:extLst>
              <a:ext uri="{FF2B5EF4-FFF2-40B4-BE49-F238E27FC236}">
                <a16:creationId xmlns:a16="http://schemas.microsoft.com/office/drawing/2014/main" id="{60FADA89-8E44-995C-FB52-B7BE857380ED}"/>
              </a:ext>
            </a:extLst>
          </p:cNvPr>
          <p:cNvGrpSpPr/>
          <p:nvPr/>
        </p:nvGrpSpPr>
        <p:grpSpPr>
          <a:xfrm>
            <a:off x="88903" y="6747"/>
            <a:ext cx="857900" cy="322434"/>
            <a:chOff x="168016" y="91016"/>
            <a:chExt cx="530484" cy="153888"/>
          </a:xfrm>
        </p:grpSpPr>
        <p:sp>
          <p:nvSpPr>
            <p:cNvPr id="8" name="TextBox 21">
              <a:extLst>
                <a:ext uri="{FF2B5EF4-FFF2-40B4-BE49-F238E27FC236}">
                  <a16:creationId xmlns:a16="http://schemas.microsoft.com/office/drawing/2014/main" id="{A2AB5B44-0D32-44B1-6A69-C15DD3597704}"/>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sp>
          <p:nvSpPr>
            <p:cNvPr id="10" name="Rectangle 19">
              <a:extLst>
                <a:ext uri="{FF2B5EF4-FFF2-40B4-BE49-F238E27FC236}">
                  <a16:creationId xmlns:a16="http://schemas.microsoft.com/office/drawing/2014/main" id="{A1329DCC-8F37-DBEB-F70F-F3068A68C7BF}"/>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203656524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79;p38">
            <a:extLst>
              <a:ext uri="{FF2B5EF4-FFF2-40B4-BE49-F238E27FC236}">
                <a16:creationId xmlns:a16="http://schemas.microsoft.com/office/drawing/2014/main" id="{8DDD2952-864F-E167-A552-8AA072BF5DD9}"/>
              </a:ext>
            </a:extLst>
          </p:cNvPr>
          <p:cNvPicPr preferRelativeResize="0"/>
          <p:nvPr/>
        </p:nvPicPr>
        <p:blipFill rotWithShape="1">
          <a:blip r:embed="rId2">
            <a:alphaModFix/>
          </a:blip>
          <a:srcRect/>
          <a:stretch/>
        </p:blipFill>
        <p:spPr>
          <a:xfrm>
            <a:off x="88903" y="0"/>
            <a:ext cx="12103097" cy="6841995"/>
          </a:xfrm>
          <a:prstGeom prst="rect">
            <a:avLst/>
          </a:prstGeom>
          <a:noFill/>
          <a:ln>
            <a:noFill/>
          </a:ln>
        </p:spPr>
      </p:pic>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5</a:t>
            </a:fld>
            <a:endParaRPr lang="en-US" dirty="0"/>
          </a:p>
        </p:txBody>
      </p:sp>
      <p:sp>
        <p:nvSpPr>
          <p:cNvPr id="4" name="TextBox 3">
            <a:extLst>
              <a:ext uri="{FF2B5EF4-FFF2-40B4-BE49-F238E27FC236}">
                <a16:creationId xmlns:a16="http://schemas.microsoft.com/office/drawing/2014/main" id="{6BADFE63-5EAB-2355-069D-7D230B2AA08E}"/>
              </a:ext>
            </a:extLst>
          </p:cNvPr>
          <p:cNvSpPr txBox="1"/>
          <p:nvPr/>
        </p:nvSpPr>
        <p:spPr>
          <a:xfrm>
            <a:off x="219075" y="1248548"/>
            <a:ext cx="11449050" cy="1654812"/>
          </a:xfrm>
          <a:prstGeom prst="rect">
            <a:avLst/>
          </a:prstGeom>
          <a:noFill/>
        </p:spPr>
        <p:txBody>
          <a:bodyPr wrap="square">
            <a:spAutoFit/>
          </a:bodyPr>
          <a:lstStyle/>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WPP, AI kullanımında bazı sıçramalar yaptı. Reilly, WPP'nin yapay zekanın derinlerinde olduğunu, onu epey kullandıklarını söyledi. Ayrıca WPP, yapay zeka ayak izini artırmak için NVIDIA ile ortaklık kuruyor. “Yaratıcı insanlar için kaybedilen şey, deney yapma, bir şeyler deneyip başarısız olma yeteneğidir. Yeterli zaman ve para yok. AI, yaratıcı insanların deney yapmasına yardımcı olacak." O da yapay zekanın insanların daha iyi ve daha hızlı çalışmasına yardımcı olacak ancak yaratıcı insanların yerini almayacak bir araç olarak çalışacağına inanıyor. “AI kesinlikle bir şeyler yapacak ama en iyi şeyleri yapmayacak. İnsanları işin içine katmak, büyülü eserler yaratmanın tek çözümü.”</a:t>
            </a:r>
          </a:p>
        </p:txBody>
      </p:sp>
      <p:sp>
        <p:nvSpPr>
          <p:cNvPr id="7" name="Title 1">
            <a:extLst>
              <a:ext uri="{FF2B5EF4-FFF2-40B4-BE49-F238E27FC236}">
                <a16:creationId xmlns:a16="http://schemas.microsoft.com/office/drawing/2014/main" id="{582A3C72-13B3-73F3-87C2-B69F64F99E68}"/>
              </a:ext>
            </a:extLst>
          </p:cNvPr>
          <p:cNvSpPr txBox="1">
            <a:spLocks/>
          </p:cNvSpPr>
          <p:nvPr/>
        </p:nvSpPr>
        <p:spPr>
          <a:xfrm>
            <a:off x="219075" y="653491"/>
            <a:ext cx="7461162" cy="60616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"REKLAMLARA DAHA FAZLA MİZAH KATMALIYIZ"</a:t>
            </a:r>
            <a:endParaRPr lang="tr-TR" sz="2000"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tr-TR" sz="2000"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p:txBody>
      </p:sp>
      <p:pic>
        <p:nvPicPr>
          <p:cNvPr id="4098" name="Picture 2">
            <a:extLst>
              <a:ext uri="{FF2B5EF4-FFF2-40B4-BE49-F238E27FC236}">
                <a16:creationId xmlns:a16="http://schemas.microsoft.com/office/drawing/2014/main" id="{636BC7B1-8307-78A2-D6E5-2DD3103DB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3693" y="3195333"/>
            <a:ext cx="5419813" cy="30404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70065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24;p27">
            <a:extLst>
              <a:ext uri="{FF2B5EF4-FFF2-40B4-BE49-F238E27FC236}">
                <a16:creationId xmlns:a16="http://schemas.microsoft.com/office/drawing/2014/main" id="{E25A9DF8-6345-E966-3154-59B9757C3C9C}"/>
              </a:ext>
            </a:extLst>
          </p:cNvPr>
          <p:cNvPicPr preferRelativeResize="0"/>
          <p:nvPr/>
        </p:nvPicPr>
        <p:blipFill rotWithShape="1">
          <a:blip r:embed="rId2">
            <a:alphaModFix/>
          </a:blip>
          <a:srcRect/>
          <a:stretch/>
        </p:blipFill>
        <p:spPr>
          <a:xfrm>
            <a:off x="3" y="4"/>
            <a:ext cx="12191997" cy="6857996"/>
          </a:xfrm>
          <a:prstGeom prst="rect">
            <a:avLst/>
          </a:prstGeom>
          <a:noFill/>
          <a:ln>
            <a:noFill/>
          </a:ln>
        </p:spPr>
      </p:pic>
      <p:sp>
        <p:nvSpPr>
          <p:cNvPr id="6" name="Title 5">
            <a:extLst>
              <a:ext uri="{FF2B5EF4-FFF2-40B4-BE49-F238E27FC236}">
                <a16:creationId xmlns:a16="http://schemas.microsoft.com/office/drawing/2014/main" id="{CAEB4E15-2690-6549-B1F2-AD435CFCAD52}"/>
              </a:ext>
            </a:extLst>
          </p:cNvPr>
          <p:cNvSpPr>
            <a:spLocks noGrp="1"/>
          </p:cNvSpPr>
          <p:nvPr>
            <p:ph type="title"/>
          </p:nvPr>
        </p:nvSpPr>
        <p:spPr>
          <a:xfrm>
            <a:off x="154004" y="2791527"/>
            <a:ext cx="5751320" cy="1100138"/>
          </a:xfrm>
        </p:spPr>
        <p:txBody>
          <a:bodyPr/>
          <a:lstStyle/>
          <a:p>
            <a:pPr algn="ctr">
              <a:lnSpc>
                <a:spcPct val="107000"/>
              </a:lnSpc>
              <a:spcAft>
                <a:spcPts val="800"/>
              </a:spcAft>
            </a:pPr>
            <a:r>
              <a:rPr lang="tr-TR" sz="3200" b="1" dirty="0">
                <a:effectLst/>
                <a:latin typeface="Arial Black" panose="020B0A04020102020204" pitchFamily="34" charset="0"/>
                <a:ea typeface="DengXian" panose="02010600030101010101" pitchFamily="2" charset="-122"/>
                <a:cs typeface="Times New Roman" panose="02020603050405020304" pitchFamily="18" charset="0"/>
              </a:rPr>
              <a:t>MINDSHARE, CANNES LIONS 2023 YILIN MEDYA AĞI İSMİ</a:t>
            </a:r>
            <a:endParaRPr lang="tr-TR" sz="3200" dirty="0">
              <a:effectLst/>
              <a:latin typeface="Arial Black" panose="020B0A04020102020204" pitchFamily="34" charset="0"/>
              <a:ea typeface="DengXian" panose="02010600030101010101" pitchFamily="2" charset="-122"/>
              <a:cs typeface="Times New Roman" panose="02020603050405020304" pitchFamily="18" charset="0"/>
            </a:endParaRPr>
          </a:p>
        </p:txBody>
      </p:sp>
      <p:sp>
        <p:nvSpPr>
          <p:cNvPr id="3" name="Rectangle 2">
            <a:extLst>
              <a:ext uri="{FF2B5EF4-FFF2-40B4-BE49-F238E27FC236}">
                <a16:creationId xmlns:a16="http://schemas.microsoft.com/office/drawing/2014/main" id="{10EA8F38-B4F3-825E-1920-E2BCFCC5472E}"/>
              </a:ext>
            </a:extLst>
          </p:cNvPr>
          <p:cNvSpPr/>
          <p:nvPr/>
        </p:nvSpPr>
        <p:spPr>
          <a:xfrm>
            <a:off x="154004" y="86627"/>
            <a:ext cx="914400" cy="25988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08090433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79;p38">
            <a:extLst>
              <a:ext uri="{FF2B5EF4-FFF2-40B4-BE49-F238E27FC236}">
                <a16:creationId xmlns:a16="http://schemas.microsoft.com/office/drawing/2014/main" id="{0774BD63-C240-AA20-8F49-9F8FC3E138E9}"/>
              </a:ext>
            </a:extLst>
          </p:cNvPr>
          <p:cNvPicPr preferRelativeResize="0"/>
          <p:nvPr/>
        </p:nvPicPr>
        <p:blipFill rotWithShape="1">
          <a:blip r:embed="rId2">
            <a:alphaModFix/>
          </a:blip>
          <a:srcRect/>
          <a:stretch/>
        </p:blipFill>
        <p:spPr>
          <a:xfrm>
            <a:off x="88903" y="0"/>
            <a:ext cx="12103097" cy="6841995"/>
          </a:xfrm>
          <a:prstGeom prst="rect">
            <a:avLst/>
          </a:prstGeom>
          <a:noFill/>
          <a:ln>
            <a:noFill/>
          </a:ln>
        </p:spPr>
      </p:pic>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7</a:t>
            </a:fld>
            <a:endParaRPr lang="en-US" dirty="0"/>
          </a:p>
        </p:txBody>
      </p:sp>
      <p:sp>
        <p:nvSpPr>
          <p:cNvPr id="5" name="Title 1">
            <a:extLst>
              <a:ext uri="{FF2B5EF4-FFF2-40B4-BE49-F238E27FC236}">
                <a16:creationId xmlns:a16="http://schemas.microsoft.com/office/drawing/2014/main" id="{C1BB421F-DDDC-9655-BA6F-F7173459E7D7}"/>
              </a:ext>
            </a:extLst>
          </p:cNvPr>
          <p:cNvSpPr txBox="1">
            <a:spLocks/>
          </p:cNvSpPr>
          <p:nvPr/>
        </p:nvSpPr>
        <p:spPr>
          <a:xfrm>
            <a:off x="219075" y="486686"/>
            <a:ext cx="7461162" cy="9526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MINDSHARE, CANNES LIONS 2023 YILIN MEDYA AĞI İSMİ</a:t>
            </a:r>
            <a:endParaRPr lang="tr-TR" sz="2000"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0F588DFC-6640-7C5D-8035-E3C67B158FC8}"/>
              </a:ext>
            </a:extLst>
          </p:cNvPr>
          <p:cNvSpPr txBox="1"/>
          <p:nvPr/>
        </p:nvSpPr>
        <p:spPr>
          <a:xfrm>
            <a:off x="219075" y="1512064"/>
            <a:ext cx="6096000" cy="3693319"/>
          </a:xfrm>
          <a:prstGeom prst="rect">
            <a:avLst/>
          </a:prstGeom>
          <a:noFill/>
        </p:spPr>
        <p:txBody>
          <a:bodyPr wrap="square">
            <a:spAutoFit/>
          </a:bodyPr>
          <a:lstStyle/>
          <a:p>
            <a:r>
              <a:rPr lang="tr-TR" dirty="0">
                <a:solidFill>
                  <a:schemeClr val="accent1">
                    <a:lumMod val="50000"/>
                  </a:schemeClr>
                </a:solidFill>
              </a:rPr>
              <a:t>CANNES, Fransa, 22 Haziran 2023 /PRNewswire/ -- GroupM ve WPP'nin bir parçası olan medya hizmetleri şirketi Mindshare, 2023 Cannes Lions Uluslararası Yaratıcılık Festivali'nde Yılın Medya Ağı seçildi.</a:t>
            </a:r>
          </a:p>
          <a:p>
            <a:endParaRPr lang="tr-TR" dirty="0">
              <a:solidFill>
                <a:schemeClr val="accent1">
                  <a:lumMod val="50000"/>
                </a:schemeClr>
              </a:solidFill>
            </a:endParaRPr>
          </a:p>
          <a:p>
            <a:endParaRPr lang="tr-TR" dirty="0">
              <a:solidFill>
                <a:schemeClr val="accent1">
                  <a:lumMod val="50000"/>
                </a:schemeClr>
              </a:solidFill>
            </a:endParaRPr>
          </a:p>
          <a:p>
            <a:endParaRPr lang="tr-TR" dirty="0">
              <a:solidFill>
                <a:schemeClr val="accent1">
                  <a:lumMod val="50000"/>
                </a:schemeClr>
              </a:solidFill>
            </a:endParaRPr>
          </a:p>
          <a:p>
            <a:endParaRPr lang="tr-TR" dirty="0">
              <a:solidFill>
                <a:schemeClr val="accent1">
                  <a:lumMod val="50000"/>
                </a:schemeClr>
              </a:solidFill>
            </a:endParaRPr>
          </a:p>
          <a:p>
            <a:r>
              <a:rPr lang="tr-TR" dirty="0">
                <a:solidFill>
                  <a:schemeClr val="accent1">
                    <a:lumMod val="50000"/>
                  </a:schemeClr>
                </a:solidFill>
              </a:rPr>
              <a:t>2019'da kazandıktan sonra dört yıl içinde ikinci kez ödülü alan ajans, ABD, Hindistan, İngiltere ve Avustralya'da yürütülen kampanyalar için sektörler arası uluslararası jüri heyeti tarafından seçildi.</a:t>
            </a:r>
          </a:p>
          <a:p>
            <a:endParaRPr lang="tr-TR" dirty="0">
              <a:solidFill>
                <a:schemeClr val="accent1">
                  <a:lumMod val="50000"/>
                </a:schemeClr>
              </a:solidFill>
            </a:endParaRPr>
          </a:p>
        </p:txBody>
      </p:sp>
      <p:pic>
        <p:nvPicPr>
          <p:cNvPr id="1028" name="Picture 4" descr="Cannes Lions 2023: India brings home six accolades on day 2, Marketing &amp;  Advertising News, ET BrandEquity">
            <a:extLst>
              <a:ext uri="{FF2B5EF4-FFF2-40B4-BE49-F238E27FC236}">
                <a16:creationId xmlns:a16="http://schemas.microsoft.com/office/drawing/2014/main" id="{B600D7FC-6A49-9B3E-E995-7BF8FE802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915" y="3118684"/>
            <a:ext cx="5537010" cy="35300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2" name="3D Model 1" descr="Pointing hand">
                <a:extLst>
                  <a:ext uri="{FF2B5EF4-FFF2-40B4-BE49-F238E27FC236}">
                    <a16:creationId xmlns:a16="http://schemas.microsoft.com/office/drawing/2014/main" id="{1A5EED41-8895-F317-C63E-7C16D5EF82FD}"/>
                  </a:ext>
                </a:extLst>
              </p:cNvPr>
              <p:cNvGraphicFramePr>
                <a:graphicFrameLocks noChangeAspect="1"/>
              </p:cNvGraphicFramePr>
              <p:nvPr>
                <p:extLst>
                  <p:ext uri="{D42A27DB-BD31-4B8C-83A1-F6EECF244321}">
                    <p14:modId xmlns:p14="http://schemas.microsoft.com/office/powerpoint/2010/main" val="2425422865"/>
                  </p:ext>
                </p:extLst>
              </p:nvPr>
            </p:nvGraphicFramePr>
            <p:xfrm rot="5836208">
              <a:off x="7341857" y="496489"/>
              <a:ext cx="2884986" cy="1723374"/>
            </p:xfrm>
            <a:graphic>
              <a:graphicData uri="http://schemas.microsoft.com/office/drawing/2017/model3d">
                <am3d:model3d r:embed="rId4">
                  <am3d:spPr>
                    <a:xfrm rot="5836208">
                      <a:off x="0" y="0"/>
                      <a:ext cx="2884986" cy="1723374"/>
                    </a:xfrm>
                    <a:prstGeom prst="rect">
                      <a:avLst/>
                    </a:prstGeom>
                  </am3d:spPr>
                  <am3d:camera>
                    <am3d:pos x="0" y="0" z="54581005"/>
                    <am3d:up dx="0" dy="36000000" dz="0"/>
                    <am3d:lookAt x="0" y="0" z="0"/>
                    <am3d:perspective fov="2700000"/>
                  </am3d:camera>
                  <am3d:trans>
                    <am3d:meterPerModelUnit n="33395195" d="1000000"/>
                    <am3d:preTrans dx="-2591932" dy="-10496220" dz="0"/>
                    <am3d:scale>
                      <am3d:sx n="1000000" d="1000000"/>
                      <am3d:sy n="1000000" d="1000000"/>
                      <am3d:sz n="1000000" d="1000000"/>
                    </am3d:scale>
                    <am3d:rot ax="-616957" ay="-2101960" az="356722"/>
                    <am3d:postTrans dx="0" dy="0" dz="0"/>
                  </am3d:trans>
                  <am3d:raster rName="Office3DRenderer" rVer="16.0.8326">
                    <am3d:blip r:embed="rId5"/>
                  </am3d:raster>
                  <am3d:objViewport viewportSz="34753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Pointing hand">
                <a:extLst>
                  <a:ext uri="{FF2B5EF4-FFF2-40B4-BE49-F238E27FC236}">
                    <a16:creationId xmlns:a16="http://schemas.microsoft.com/office/drawing/2014/main" id="{1A5EED41-8895-F317-C63E-7C16D5EF82FD}"/>
                  </a:ext>
                </a:extLst>
              </p:cNvPr>
              <p:cNvPicPr>
                <a:picLocks noGrp="1" noRot="1" noChangeAspect="1" noMove="1" noResize="1" noEditPoints="1" noAdjustHandles="1" noChangeArrowheads="1" noChangeShapeType="1" noCrop="1"/>
              </p:cNvPicPr>
              <p:nvPr/>
            </p:nvPicPr>
            <p:blipFill>
              <a:blip r:embed="rId5"/>
              <a:stretch>
                <a:fillRect/>
              </a:stretch>
            </p:blipFill>
            <p:spPr>
              <a:xfrm rot="5836208">
                <a:off x="7341857" y="496489"/>
                <a:ext cx="2884986" cy="1723374"/>
              </a:xfrm>
              <a:prstGeom prst="rect">
                <a:avLst/>
              </a:prstGeom>
            </p:spPr>
          </p:pic>
        </mc:Fallback>
      </mc:AlternateContent>
    </p:spTree>
    <p:extLst>
      <p:ext uri="{BB962C8B-B14F-4D97-AF65-F5344CB8AC3E}">
        <p14:creationId xmlns:p14="http://schemas.microsoft.com/office/powerpoint/2010/main" val="171429148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79;p38">
            <a:extLst>
              <a:ext uri="{FF2B5EF4-FFF2-40B4-BE49-F238E27FC236}">
                <a16:creationId xmlns:a16="http://schemas.microsoft.com/office/drawing/2014/main" id="{9AD5D616-1EBC-49B5-BA56-6D37AA9D4926}"/>
              </a:ext>
            </a:extLst>
          </p:cNvPr>
          <p:cNvPicPr preferRelativeResize="0"/>
          <p:nvPr/>
        </p:nvPicPr>
        <p:blipFill rotWithShape="1">
          <a:blip r:embed="rId2">
            <a:alphaModFix/>
          </a:blip>
          <a:srcRect/>
          <a:stretch/>
        </p:blipFill>
        <p:spPr>
          <a:xfrm>
            <a:off x="0" y="8002"/>
            <a:ext cx="12103097" cy="6841995"/>
          </a:xfrm>
          <a:prstGeom prst="rect">
            <a:avLst/>
          </a:prstGeom>
          <a:noFill/>
          <a:ln>
            <a:noFill/>
          </a:ln>
        </p:spPr>
      </p:pic>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8</a:t>
            </a:fld>
            <a:endParaRPr lang="en-US" dirty="0"/>
          </a:p>
        </p:txBody>
      </p:sp>
      <p:sp>
        <p:nvSpPr>
          <p:cNvPr id="6" name="TextBox 5">
            <a:extLst>
              <a:ext uri="{FF2B5EF4-FFF2-40B4-BE49-F238E27FC236}">
                <a16:creationId xmlns:a16="http://schemas.microsoft.com/office/drawing/2014/main" id="{37B466D9-7B9A-0148-C7A9-690B7761C947}"/>
              </a:ext>
            </a:extLst>
          </p:cNvPr>
          <p:cNvSpPr txBox="1"/>
          <p:nvPr/>
        </p:nvSpPr>
        <p:spPr>
          <a:xfrm>
            <a:off x="219075" y="1708593"/>
            <a:ext cx="11372850" cy="1032847"/>
          </a:xfrm>
          <a:prstGeom prst="rect">
            <a:avLst/>
          </a:prstGeom>
          <a:noFill/>
        </p:spPr>
        <p:txBody>
          <a:bodyPr wrap="square">
            <a:spAutoFit/>
          </a:bodyPr>
          <a:lstStyle/>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Medyada Grand Prix, Dove için Mindshare medyasıyla Ogilvy ve DAVID tarafından oluşturulan bir kampanya olan </a:t>
            </a:r>
            <a:r>
              <a:rPr lang="tr-TR" sz="20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#TurnYourBack'e </a:t>
            </a: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verildi:</a:t>
            </a:r>
          </a:p>
          <a:p>
            <a:pPr algn="just">
              <a:lnSpc>
                <a:spcPct val="107000"/>
              </a:lnSpc>
              <a:spcAft>
                <a:spcPts val="800"/>
              </a:spcAft>
            </a:pPr>
            <a:endPar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p:txBody>
      </p:sp>
      <p:sp>
        <p:nvSpPr>
          <p:cNvPr id="2" name="Title 1">
            <a:extLst>
              <a:ext uri="{FF2B5EF4-FFF2-40B4-BE49-F238E27FC236}">
                <a16:creationId xmlns:a16="http://schemas.microsoft.com/office/drawing/2014/main" id="{E1C1380D-F061-9E58-F0AF-8F531926BED3}"/>
              </a:ext>
            </a:extLst>
          </p:cNvPr>
          <p:cNvSpPr txBox="1">
            <a:spLocks/>
          </p:cNvSpPr>
          <p:nvPr/>
        </p:nvSpPr>
        <p:spPr>
          <a:xfrm>
            <a:off x="219075" y="613217"/>
            <a:ext cx="7461162" cy="8084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MINDSHARE, CANNES LIONS 2023 YILIN MEDYA AĞI İSMİ</a:t>
            </a:r>
            <a:endParaRPr lang="tr-TR" sz="2000"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ED808389-3E53-FD37-E152-EB9846E5FC83}"/>
              </a:ext>
            </a:extLst>
          </p:cNvPr>
          <p:cNvSpPr txBox="1"/>
          <p:nvPr/>
        </p:nvSpPr>
        <p:spPr>
          <a:xfrm>
            <a:off x="219076" y="2362832"/>
            <a:ext cx="3962632" cy="3499099"/>
          </a:xfrm>
          <a:prstGeom prst="rect">
            <a:avLst/>
          </a:prstGeom>
          <a:noFill/>
        </p:spPr>
        <p:txBody>
          <a:bodyPr wrap="square">
            <a:spAutoFit/>
          </a:bodyPr>
          <a:lstStyle/>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Bold Glamour filtresi, bir güzellik "ideali" sunar ve çok gerçekçi görünüyor. Neredeyse fazla gerçek. Dove her zaman güzelliğin zarar verici ve gerçekçi olmayan beklentilerine karşı savaşmıştır. Dove, Bold Glamour filtresinde insanları #Arkanı Dönmeye teşvik ediyor. Influencer liderliğindeki kampanya, içerik oluşturucuların filtre hakkındaki duygularını ve bunun güzelliği neyin oluşturduğuna dair algılarına ve beklentilerine verebileceği zararı paylaşmasıyla başladı.</a:t>
            </a:r>
          </a:p>
        </p:txBody>
      </p:sp>
      <p:pic>
        <p:nvPicPr>
          <p:cNvPr id="2050" name="Picture 2" descr="Cannes Lions 2023 Grand Prix Winners in Entertainment, Design, Digital  Craft, Film Craft and Industry Craft | LBBOnline">
            <a:extLst>
              <a:ext uri="{FF2B5EF4-FFF2-40B4-BE49-F238E27FC236}">
                <a16:creationId xmlns:a16="http://schemas.microsoft.com/office/drawing/2014/main" id="{FC0FA235-25F3-7D6B-8A71-5F7A5AEA5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6797" y="2310846"/>
            <a:ext cx="6397003" cy="360307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pSp>
        <p:nvGrpSpPr>
          <p:cNvPr id="5" name="Group 17">
            <a:extLst>
              <a:ext uri="{FF2B5EF4-FFF2-40B4-BE49-F238E27FC236}">
                <a16:creationId xmlns:a16="http://schemas.microsoft.com/office/drawing/2014/main" id="{0136647F-E0CC-79EF-7128-8AF3F06727F7}"/>
              </a:ext>
            </a:extLst>
          </p:cNvPr>
          <p:cNvGrpSpPr/>
          <p:nvPr/>
        </p:nvGrpSpPr>
        <p:grpSpPr>
          <a:xfrm>
            <a:off x="88903" y="6747"/>
            <a:ext cx="857900" cy="322434"/>
            <a:chOff x="168016" y="91016"/>
            <a:chExt cx="530484" cy="153888"/>
          </a:xfrm>
        </p:grpSpPr>
        <p:sp>
          <p:nvSpPr>
            <p:cNvPr id="7" name="TextBox 21">
              <a:extLst>
                <a:ext uri="{FF2B5EF4-FFF2-40B4-BE49-F238E27FC236}">
                  <a16:creationId xmlns:a16="http://schemas.microsoft.com/office/drawing/2014/main" id="{0143FA4F-99E6-0ABF-C256-14F4C6C97328}"/>
                </a:ext>
              </a:extLst>
            </p:cNvPr>
            <p:cNvSpPr txBox="1"/>
            <p:nvPr/>
          </p:nvSpPr>
          <p:spPr>
            <a:xfrm>
              <a:off x="168016" y="91016"/>
              <a:ext cx="530484" cy="153888"/>
            </a:xfrm>
            <a:prstGeom prst="rect">
              <a:avLst/>
            </a:prstGeom>
            <a:solidFill>
              <a:schemeClr val="bg1"/>
            </a:solidFill>
          </p:spPr>
          <p:txBody>
            <a:bodyPr wrap="square" rtlCol="0">
              <a:spAutoFit/>
            </a:bodyPr>
            <a:lstStyle/>
            <a:p>
              <a:pPr algn="ctr"/>
              <a:r>
                <a:rPr lang="tr-TR" sz="400" dirty="0">
                  <a:solidFill>
                    <a:srgbClr val="002060"/>
                  </a:solidFill>
                </a:rPr>
                <a:t>EYLÜL 2023</a:t>
              </a:r>
            </a:p>
          </p:txBody>
        </p:sp>
        <p:sp>
          <p:nvSpPr>
            <p:cNvPr id="9" name="Rectangle 19">
              <a:extLst>
                <a:ext uri="{FF2B5EF4-FFF2-40B4-BE49-F238E27FC236}">
                  <a16:creationId xmlns:a16="http://schemas.microsoft.com/office/drawing/2014/main" id="{F5D2EBA0-7F18-2FC6-E3DF-350F5FCEDE8E}"/>
                </a:ext>
              </a:extLst>
            </p:cNvPr>
            <p:cNvSpPr/>
            <p:nvPr/>
          </p:nvSpPr>
          <p:spPr>
            <a:xfrm>
              <a:off x="168016" y="91016"/>
              <a:ext cx="530484" cy="15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grpSp>
    </p:spTree>
    <p:extLst>
      <p:ext uri="{BB962C8B-B14F-4D97-AF65-F5344CB8AC3E}">
        <p14:creationId xmlns:p14="http://schemas.microsoft.com/office/powerpoint/2010/main" val="368938596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79;p38">
            <a:extLst>
              <a:ext uri="{FF2B5EF4-FFF2-40B4-BE49-F238E27FC236}">
                <a16:creationId xmlns:a16="http://schemas.microsoft.com/office/drawing/2014/main" id="{785012C7-48CD-FF32-CFBA-F0156774B500}"/>
              </a:ext>
            </a:extLst>
          </p:cNvPr>
          <p:cNvPicPr preferRelativeResize="0"/>
          <p:nvPr/>
        </p:nvPicPr>
        <p:blipFill rotWithShape="1">
          <a:blip r:embed="rId2">
            <a:alphaModFix/>
          </a:blip>
          <a:srcRect/>
          <a:stretch/>
        </p:blipFill>
        <p:spPr>
          <a:xfrm>
            <a:off x="0" y="1"/>
            <a:ext cx="12192000" cy="6964654"/>
          </a:xfrm>
          <a:prstGeom prst="rect">
            <a:avLst/>
          </a:prstGeom>
          <a:noFill/>
          <a:ln>
            <a:noFill/>
          </a:ln>
        </p:spPr>
      </p:pic>
      <p:sp>
        <p:nvSpPr>
          <p:cNvPr id="2" name="Star: 32 Points 1">
            <a:extLst>
              <a:ext uri="{FF2B5EF4-FFF2-40B4-BE49-F238E27FC236}">
                <a16:creationId xmlns:a16="http://schemas.microsoft.com/office/drawing/2014/main" id="{B815FF53-34E9-C5AB-2A93-CEEDDB047F9E}"/>
              </a:ext>
            </a:extLst>
          </p:cNvPr>
          <p:cNvSpPr/>
          <p:nvPr/>
        </p:nvSpPr>
        <p:spPr>
          <a:xfrm>
            <a:off x="6410324" y="2835401"/>
            <a:ext cx="5781676" cy="3886074"/>
          </a:xfrm>
          <a:prstGeom prst="star32">
            <a:avLst/>
          </a:prstGeom>
          <a:solidFill>
            <a:srgbClr val="3C1D58"/>
          </a:solidFill>
          <a:ln>
            <a:solidFill>
              <a:srgbClr val="FFFFFF"/>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Slide Number Placeholder 2">
            <a:extLst>
              <a:ext uri="{FF2B5EF4-FFF2-40B4-BE49-F238E27FC236}">
                <a16:creationId xmlns:a16="http://schemas.microsoft.com/office/drawing/2014/main" id="{54EEAE08-D5F3-A44A-90CA-B5C6588863F2}"/>
              </a:ext>
            </a:extLst>
          </p:cNvPr>
          <p:cNvSpPr>
            <a:spLocks noGrp="1"/>
          </p:cNvSpPr>
          <p:nvPr>
            <p:ph type="sldNum" sz="quarter" idx="12"/>
          </p:nvPr>
        </p:nvSpPr>
        <p:spPr/>
        <p:txBody>
          <a:bodyPr/>
          <a:lstStyle/>
          <a:p>
            <a:fld id="{63B0956B-06A2-6A4F-8B64-8A56ADA5E301}" type="slidenum">
              <a:rPr lang="en-US" smtClean="0"/>
              <a:pPr/>
              <a:t>9</a:t>
            </a:fld>
            <a:endParaRPr lang="en-US" dirty="0"/>
          </a:p>
        </p:txBody>
      </p:sp>
      <p:sp>
        <p:nvSpPr>
          <p:cNvPr id="6" name="TextBox 5">
            <a:extLst>
              <a:ext uri="{FF2B5EF4-FFF2-40B4-BE49-F238E27FC236}">
                <a16:creationId xmlns:a16="http://schemas.microsoft.com/office/drawing/2014/main" id="{5E2D4E7D-AA06-D4A6-73AD-652DFE655D96}"/>
              </a:ext>
            </a:extLst>
          </p:cNvPr>
          <p:cNvSpPr txBox="1"/>
          <p:nvPr/>
        </p:nvSpPr>
        <p:spPr>
          <a:xfrm>
            <a:off x="314324" y="1135935"/>
            <a:ext cx="11763375" cy="2592120"/>
          </a:xfrm>
          <a:prstGeom prst="rect">
            <a:avLst/>
          </a:prstGeom>
          <a:noFill/>
        </p:spPr>
        <p:txBody>
          <a:bodyPr wrap="square">
            <a:spAutoFit/>
          </a:bodyPr>
          <a:lstStyle/>
          <a:p>
            <a:pPr algn="ctr">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#TurnYourBack ayrıca Tüketim Ürünleri kategorisinde bir Altın Medya Aslanı daha kazandı.</a:t>
            </a:r>
          </a:p>
          <a:p>
            <a:pPr algn="ctr">
              <a:lnSpc>
                <a:spcPct val="107000"/>
              </a:lnSpc>
              <a:spcAft>
                <a:spcPts val="800"/>
              </a:spcAft>
            </a:pPr>
            <a:endPar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Mindshare ayrıca ABD'de Wunderman Thompson ile birlikte üzerinde çalıştığı Foundation to Combat Anti-Semitizm (FCAS) için #StandUpToJewishHate – Blue Square kampanyası için Medya Planlama alanında Gümüş Aslan ödülüne layık görüldü; Avustralya'da VMLY&amp;R tarafından girilen FitChix kampanyasındaki medya çalışması için Gümüş Aslan ve Hindistan'da Dove için Thumbstopping Beauty Biases kampanyası için Veri ve Analitik Kullanımı için Bronz Aslan.</a:t>
            </a:r>
          </a:p>
          <a:p>
            <a:pPr algn="ctr">
              <a:lnSpc>
                <a:spcPct val="107000"/>
              </a:lnSpc>
              <a:spcAft>
                <a:spcPts val="800"/>
              </a:spcAft>
            </a:pPr>
            <a:endPar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a:p>
            <a:pPr algn="ctr">
              <a:lnSpc>
                <a:spcPct val="107000"/>
              </a:lnSpc>
              <a:spcAft>
                <a:spcPts val="800"/>
              </a:spcAft>
            </a:pPr>
            <a:endPar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p:txBody>
      </p:sp>
      <p:sp>
        <p:nvSpPr>
          <p:cNvPr id="8" name="Title 1">
            <a:extLst>
              <a:ext uri="{FF2B5EF4-FFF2-40B4-BE49-F238E27FC236}">
                <a16:creationId xmlns:a16="http://schemas.microsoft.com/office/drawing/2014/main" id="{1B5B7956-E751-921C-FACC-8583D7938307}"/>
              </a:ext>
            </a:extLst>
          </p:cNvPr>
          <p:cNvSpPr txBox="1">
            <a:spLocks/>
          </p:cNvSpPr>
          <p:nvPr/>
        </p:nvSpPr>
        <p:spPr>
          <a:xfrm>
            <a:off x="225421" y="550237"/>
            <a:ext cx="7461162" cy="85343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tr-TR" sz="2000" b="1" dirty="0">
                <a:solidFill>
                  <a:srgbClr val="002060"/>
                </a:solidFill>
                <a:latin typeface="Arial Black" panose="020B0A04020102020204" pitchFamily="34" charset="0"/>
                <a:ea typeface="DengXian" panose="02010600030101010101" pitchFamily="2" charset="-122"/>
                <a:cs typeface="Times New Roman" panose="02020603050405020304" pitchFamily="18" charset="0"/>
              </a:rPr>
              <a:t>MINDSHARE, CANNES LIONS 2023 YILININ MEDYA AĞI İSMİ</a:t>
            </a:r>
            <a:endParaRPr lang="tr-TR" sz="2000" dirty="0">
              <a:solidFill>
                <a:srgbClr val="002060"/>
              </a:solidFill>
              <a:latin typeface="Arial Black" panose="020B0A04020102020204" pitchFamily="34" charset="0"/>
              <a:ea typeface="DengXian" panose="02010600030101010101" pitchFamily="2" charset="-122"/>
              <a:cs typeface="Times New Roman" panose="02020603050405020304" pitchFamily="18" charset="0"/>
            </a:endParaRPr>
          </a:p>
        </p:txBody>
      </p:sp>
      <p:pic>
        <p:nvPicPr>
          <p:cNvPr id="3074" name="Picture 2" descr="Mindshare named Cannes Lions Media Network of the Year – adobo Magazine">
            <a:extLst>
              <a:ext uri="{FF2B5EF4-FFF2-40B4-BE49-F238E27FC236}">
                <a16:creationId xmlns:a16="http://schemas.microsoft.com/office/drawing/2014/main" id="{8C03DDAD-0521-342B-7710-FCD9143639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864" y="3321256"/>
            <a:ext cx="4208595" cy="286142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6AC03C-E74C-8E6E-D170-6C9CC2EF326C}"/>
              </a:ext>
            </a:extLst>
          </p:cNvPr>
          <p:cNvSpPr txBox="1"/>
          <p:nvPr/>
        </p:nvSpPr>
        <p:spPr>
          <a:xfrm>
            <a:off x="314324" y="3543657"/>
            <a:ext cx="6096000" cy="2181751"/>
          </a:xfrm>
          <a:prstGeom prst="rect">
            <a:avLst/>
          </a:prstGeom>
          <a:noFill/>
        </p:spPr>
        <p:txBody>
          <a:bodyPr wrap="square">
            <a:spAutoFit/>
          </a:bodyPr>
          <a:lstStyle/>
          <a:p>
            <a:pPr algn="just">
              <a:lnSpc>
                <a:spcPct val="107000"/>
              </a:lnSpc>
              <a:spcAft>
                <a:spcPts val="800"/>
              </a:spcAft>
            </a:pPr>
            <a:r>
              <a:rPr lang="tr-TR" sz="16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rPr>
              <a:t>Mindshare Global CEO'su Adam Gerhart şunları söyledi: "Akranlarımızdan oluşan bir jüri tarafından dört yıl içinde ikinci kez Yılın Medya Ağı seçilmekten inanılmaz derecede onur duyduk, alçakgönüllü olduk ve çok heyecanlandık. Bu ödül, enerji ve empatinin kanıtıdır. Mindshare'deki herkesin, İyi Büyümeyi sürdürmek için her gün sergilediği ödül ve bu ödül, harika çalışanlarımızın, ortaklarımızın ve müşterilerimizin her birine aittir."</a:t>
            </a:r>
            <a:endParaRPr lang="tr-TR" sz="1400" dirty="0">
              <a:solidFill>
                <a:srgbClr val="002060"/>
              </a:solidFill>
              <a:effectLst/>
              <a:latin typeface="Georgia" panose="02040502050405020303" pitchFamily="18" charset="0"/>
              <a:ea typeface="DengXian" panose="02010600030101010101" pitchFamily="2" charset="-122"/>
              <a:cs typeface="Times New Roman" panose="02020603050405020304" pitchFamily="18" charset="0"/>
            </a:endParaRPr>
          </a:p>
        </p:txBody>
      </p:sp>
      <p:sp>
        <p:nvSpPr>
          <p:cNvPr id="7" name="Rectangle 6">
            <a:extLst>
              <a:ext uri="{FF2B5EF4-FFF2-40B4-BE49-F238E27FC236}">
                <a16:creationId xmlns:a16="http://schemas.microsoft.com/office/drawing/2014/main" id="{DD3A1BF3-7612-4C51-C05B-F3DCB0F2FE1E}"/>
              </a:ext>
            </a:extLst>
          </p:cNvPr>
          <p:cNvSpPr/>
          <p:nvPr/>
        </p:nvSpPr>
        <p:spPr>
          <a:xfrm>
            <a:off x="225421" y="144379"/>
            <a:ext cx="756356" cy="163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43970135"/>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a:themeElements>
    <a:clrScheme name="GroupM">
      <a:dk1>
        <a:srgbClr val="EF5B2B"/>
      </a:dk1>
      <a:lt1>
        <a:srgbClr val="FFA800"/>
      </a:lt1>
      <a:dk2>
        <a:srgbClr val="A7A7A7"/>
      </a:dk2>
      <a:lt2>
        <a:srgbClr val="535353"/>
      </a:lt2>
      <a:accent1>
        <a:srgbClr val="0A2756"/>
      </a:accent1>
      <a:accent2>
        <a:srgbClr val="0080FF"/>
      </a:accent2>
      <a:accent3>
        <a:srgbClr val="00B5B1"/>
      </a:accent3>
      <a:accent4>
        <a:srgbClr val="00FFB3"/>
      </a:accent4>
      <a:accent5>
        <a:srgbClr val="EFB6A3"/>
      </a:accent5>
      <a:accent6>
        <a:srgbClr val="FFEECB"/>
      </a:accent6>
      <a:hlink>
        <a:srgbClr val="F3F3EB"/>
      </a:hlink>
      <a:folHlink>
        <a:srgbClr val="B2E9E7"/>
      </a:folHlink>
    </a:clrScheme>
    <a:fontScheme name="Custom 2">
      <a:majorFont>
        <a:latin typeface="Arial"/>
        <a:ea typeface=""/>
        <a:cs typeface=""/>
      </a:majorFont>
      <a:minorFont>
        <a:latin typeface="Georgia"/>
        <a:ea typeface=""/>
        <a:cs typefac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GroupM_PresentationDesign_Master_v4b" id="{33EDDEAA-D0B3-EB4E-99DB-4D0B75E0D955}" vid="{F593E031-29CB-664E-BFF0-01D71E0F2D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1519</Words>
  <Application>Microsoft Macintosh PowerPoint</Application>
  <PresentationFormat>Geniş ekran</PresentationFormat>
  <Paragraphs>94</Paragraphs>
  <Slides>22</Slides>
  <Notes>0</Notes>
  <HiddenSlides>0</HiddenSlides>
  <MMClips>0</MMClips>
  <ScaleCrop>false</ScaleCrop>
  <HeadingPairs>
    <vt:vector size="6" baseType="variant">
      <vt:variant>
        <vt:lpstr>Kullanılan Yazı Tipleri</vt:lpstr>
      </vt:variant>
      <vt:variant>
        <vt:i4>5</vt:i4>
      </vt:variant>
      <vt:variant>
        <vt:lpstr>Tema</vt:lpstr>
      </vt:variant>
      <vt:variant>
        <vt:i4>2</vt:i4>
      </vt:variant>
      <vt:variant>
        <vt:lpstr>Slayt Başlıkları</vt:lpstr>
      </vt:variant>
      <vt:variant>
        <vt:i4>22</vt:i4>
      </vt:variant>
    </vt:vector>
  </HeadingPairs>
  <TitlesOfParts>
    <vt:vector size="29" baseType="lpstr">
      <vt:lpstr>Arial</vt:lpstr>
      <vt:lpstr>Arial Black</vt:lpstr>
      <vt:lpstr>Calibri</vt:lpstr>
      <vt:lpstr>Calibri Light</vt:lpstr>
      <vt:lpstr>Georgia</vt:lpstr>
      <vt:lpstr>Office Theme</vt:lpstr>
      <vt:lpstr>Section</vt:lpstr>
      <vt:lpstr>Haziran-temmuz Ayı  Özeti </vt:lpstr>
      <vt:lpstr>"Reklamlara daha fazla mizah katmalıyız"</vt:lpstr>
      <vt:lpstr>PowerPoint Sunusu</vt:lpstr>
      <vt:lpstr>PowerPoint Sunusu</vt:lpstr>
      <vt:lpstr>PowerPoint Sunusu</vt:lpstr>
      <vt:lpstr>MINDSHARE, CANNES LIONS 2023 YILIN MEDYA AĞI İSMİ</vt:lpstr>
      <vt:lpstr>PowerPoint Sunusu</vt:lpstr>
      <vt:lpstr>PowerPoint Sunusu</vt:lpstr>
      <vt:lpstr>PowerPoint Sunusu</vt:lpstr>
      <vt:lpstr>WPP, çeşitlilik odaklı yaratıcı ajans MajorIty'ye yatırım yapıyor</vt:lpstr>
      <vt:lpstr>PowerPoint Sunusu</vt:lpstr>
      <vt:lpstr>PowerPoint Sunusu</vt:lpstr>
      <vt:lpstr> Yapay Zeka Çağında İtibar Yönetimi</vt:lpstr>
      <vt:lpstr>PowerPoint Sunusu</vt:lpstr>
      <vt:lpstr>PowerPoint Sunusu</vt:lpstr>
      <vt:lpstr>SPORUN SOSYAL ETKİSİNİN KİLİDİNİ AÇMANIN ANAHTARI</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WPP’DE MAYIS AYI ÖZETİ</dc:title>
  <dc:creator>Berfin Dilan Tuysuz</dc:creator>
  <cp:lastModifiedBy>Melis Elçioğlu</cp:lastModifiedBy>
  <cp:revision>4</cp:revision>
  <dcterms:created xsi:type="dcterms:W3CDTF">2023-05-26T07:34:51Z</dcterms:created>
  <dcterms:modified xsi:type="dcterms:W3CDTF">2023-12-11T01:15:09Z</dcterms:modified>
</cp:coreProperties>
</file>