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sldIdLst>
    <p:sldId id="489" r:id="rId3"/>
    <p:sldId id="377" r:id="rId4"/>
    <p:sldId id="425" r:id="rId5"/>
    <p:sldId id="426" r:id="rId6"/>
    <p:sldId id="427" r:id="rId7"/>
    <p:sldId id="378" r:id="rId8"/>
    <p:sldId id="428" r:id="rId9"/>
    <p:sldId id="430" r:id="rId10"/>
    <p:sldId id="379" r:id="rId11"/>
    <p:sldId id="431" r:id="rId12"/>
    <p:sldId id="432" r:id="rId13"/>
    <p:sldId id="380" r:id="rId14"/>
    <p:sldId id="433" r:id="rId15"/>
    <p:sldId id="434" r:id="rId16"/>
    <p:sldId id="492" r:id="rId17"/>
    <p:sldId id="493" r:id="rId18"/>
    <p:sldId id="455" r:id="rId1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8002"/>
    <a:srgbClr val="092756"/>
    <a:srgbClr val="E820A1"/>
    <a:srgbClr val="FFC1E6"/>
    <a:srgbClr val="F0CCEC"/>
    <a:srgbClr val="FFAC00"/>
    <a:srgbClr val="05B5D1"/>
    <a:srgbClr val="017CFF"/>
    <a:srgbClr val="FFFFFF"/>
    <a:srgbClr val="6B48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C95A65-6332-43D4-9EFE-5ABC9181F94E}" v="31" dt="2023-11-28T09:49:06.6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19" autoAdjust="0"/>
    <p:restoredTop sz="94660"/>
  </p:normalViewPr>
  <p:slideViewPr>
    <p:cSldViewPr snapToGrid="0">
      <p:cViewPr>
        <p:scale>
          <a:sx n="93" d="100"/>
          <a:sy n="93" d="100"/>
        </p:scale>
        <p:origin x="248" y="9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fin Dilan Tuysuz" userId="57b8f34c-9896-4b26-b12a-28a4bdbee2a7" providerId="ADAL" clId="{C1E11623-6016-4A9B-AB53-FA775F79A3FE}"/>
    <pc:docChg chg="undo custSel addSld delSld modSld">
      <pc:chgData name="Berfin Dilan Tuysuz" userId="57b8f34c-9896-4b26-b12a-28a4bdbee2a7" providerId="ADAL" clId="{C1E11623-6016-4A9B-AB53-FA775F79A3FE}" dt="2023-09-13T08:03:01.779" v="433" actId="20577"/>
      <pc:docMkLst>
        <pc:docMk/>
      </pc:docMkLst>
      <pc:sldChg chg="modSp mod">
        <pc:chgData name="Berfin Dilan Tuysuz" userId="57b8f34c-9896-4b26-b12a-28a4bdbee2a7" providerId="ADAL" clId="{C1E11623-6016-4A9B-AB53-FA775F79A3FE}" dt="2023-09-13T06:49:31.941" v="37" actId="403"/>
        <pc:sldMkLst>
          <pc:docMk/>
          <pc:sldMk cId="798262183" sldId="377"/>
        </pc:sldMkLst>
        <pc:spChg chg="mod">
          <ac:chgData name="Berfin Dilan Tuysuz" userId="57b8f34c-9896-4b26-b12a-28a4bdbee2a7" providerId="ADAL" clId="{C1E11623-6016-4A9B-AB53-FA775F79A3FE}" dt="2023-09-13T06:49:31.941" v="37" actId="403"/>
          <ac:spMkLst>
            <pc:docMk/>
            <pc:sldMk cId="798262183" sldId="377"/>
            <ac:spMk id="2" creationId="{5B3B61FE-0795-D54C-8C54-14DBBE62B477}"/>
          </ac:spMkLst>
        </pc:spChg>
      </pc:sldChg>
      <pc:sldChg chg="modSp mod">
        <pc:chgData name="Berfin Dilan Tuysuz" userId="57b8f34c-9896-4b26-b12a-28a4bdbee2a7" providerId="ADAL" clId="{C1E11623-6016-4A9B-AB53-FA775F79A3FE}" dt="2023-09-13T07:05:30.348" v="185"/>
        <pc:sldMkLst>
          <pc:docMk/>
          <pc:sldMk cId="1080904337" sldId="378"/>
        </pc:sldMkLst>
        <pc:spChg chg="mod">
          <ac:chgData name="Berfin Dilan Tuysuz" userId="57b8f34c-9896-4b26-b12a-28a4bdbee2a7" providerId="ADAL" clId="{C1E11623-6016-4A9B-AB53-FA775F79A3FE}" dt="2023-09-13T07:05:30.348" v="185"/>
          <ac:spMkLst>
            <pc:docMk/>
            <pc:sldMk cId="1080904337" sldId="378"/>
            <ac:spMk id="6" creationId="{CAEB4E15-2690-6549-B1F2-AD435CFCAD52}"/>
          </ac:spMkLst>
        </pc:spChg>
      </pc:sldChg>
      <pc:sldChg chg="modSp mod">
        <pc:chgData name="Berfin Dilan Tuysuz" userId="57b8f34c-9896-4b26-b12a-28a4bdbee2a7" providerId="ADAL" clId="{C1E11623-6016-4A9B-AB53-FA775F79A3FE}" dt="2023-09-13T07:26:12.459" v="272" actId="20577"/>
        <pc:sldMkLst>
          <pc:docMk/>
          <pc:sldMk cId="3075199125" sldId="379"/>
        </pc:sldMkLst>
        <pc:spChg chg="mod">
          <ac:chgData name="Berfin Dilan Tuysuz" userId="57b8f34c-9896-4b26-b12a-28a4bdbee2a7" providerId="ADAL" clId="{C1E11623-6016-4A9B-AB53-FA775F79A3FE}" dt="2023-09-13T07:26:12.459" v="272" actId="20577"/>
          <ac:spMkLst>
            <pc:docMk/>
            <pc:sldMk cId="3075199125" sldId="379"/>
            <ac:spMk id="2" creationId="{EA9A6FE5-9D1A-8444-80CA-27B5B73FBA07}"/>
          </ac:spMkLst>
        </pc:spChg>
      </pc:sldChg>
      <pc:sldChg chg="modSp mod">
        <pc:chgData name="Berfin Dilan Tuysuz" userId="57b8f34c-9896-4b26-b12a-28a4bdbee2a7" providerId="ADAL" clId="{C1E11623-6016-4A9B-AB53-FA775F79A3FE}" dt="2023-09-13T07:31:34.874" v="314"/>
        <pc:sldMkLst>
          <pc:docMk/>
          <pc:sldMk cId="2394187474" sldId="380"/>
        </pc:sldMkLst>
        <pc:spChg chg="mod">
          <ac:chgData name="Berfin Dilan Tuysuz" userId="57b8f34c-9896-4b26-b12a-28a4bdbee2a7" providerId="ADAL" clId="{C1E11623-6016-4A9B-AB53-FA775F79A3FE}" dt="2023-09-13T07:31:34.874" v="314"/>
          <ac:spMkLst>
            <pc:docMk/>
            <pc:sldMk cId="2394187474" sldId="380"/>
            <ac:spMk id="2" creationId="{33147161-BE75-6746-962A-1DDF19DCD611}"/>
          </ac:spMkLst>
        </pc:spChg>
      </pc:sldChg>
      <pc:sldChg chg="del">
        <pc:chgData name="Berfin Dilan Tuysuz" userId="57b8f34c-9896-4b26-b12a-28a4bdbee2a7" providerId="ADAL" clId="{C1E11623-6016-4A9B-AB53-FA775F79A3FE}" dt="2023-09-13T07:50:45.404" v="380" actId="47"/>
        <pc:sldMkLst>
          <pc:docMk/>
          <pc:sldMk cId="1604014669" sldId="381"/>
        </pc:sldMkLst>
      </pc:sldChg>
      <pc:sldChg chg="addSp delSp modSp mod">
        <pc:chgData name="Berfin Dilan Tuysuz" userId="57b8f34c-9896-4b26-b12a-28a4bdbee2a7" providerId="ADAL" clId="{C1E11623-6016-4A9B-AB53-FA775F79A3FE}" dt="2023-09-13T06:54:51.740" v="85" actId="120"/>
        <pc:sldMkLst>
          <pc:docMk/>
          <pc:sldMk cId="465581648" sldId="425"/>
        </pc:sldMkLst>
        <pc:spChg chg="add mod">
          <ac:chgData name="Berfin Dilan Tuysuz" userId="57b8f34c-9896-4b26-b12a-28a4bdbee2a7" providerId="ADAL" clId="{C1E11623-6016-4A9B-AB53-FA775F79A3FE}" dt="2023-09-13T06:50:30.793" v="51" actId="1076"/>
          <ac:spMkLst>
            <pc:docMk/>
            <pc:sldMk cId="465581648" sldId="425"/>
            <ac:spMk id="2" creationId="{92758A3C-BB38-7ACD-8559-68F91A58B726}"/>
          </ac:spMkLst>
        </pc:spChg>
        <pc:spChg chg="del">
          <ac:chgData name="Berfin Dilan Tuysuz" userId="57b8f34c-9896-4b26-b12a-28a4bdbee2a7" providerId="ADAL" clId="{C1E11623-6016-4A9B-AB53-FA775F79A3FE}" dt="2023-09-13T06:50:05.023" v="44" actId="478"/>
          <ac:spMkLst>
            <pc:docMk/>
            <pc:sldMk cId="465581648" sldId="425"/>
            <ac:spMk id="3" creationId="{54EEAE08-D5F3-A44A-90CA-B5C6588863F2}"/>
          </ac:spMkLst>
        </pc:spChg>
        <pc:spChg chg="del">
          <ac:chgData name="Berfin Dilan Tuysuz" userId="57b8f34c-9896-4b26-b12a-28a4bdbee2a7" providerId="ADAL" clId="{C1E11623-6016-4A9B-AB53-FA775F79A3FE}" dt="2023-09-13T06:50:00.813" v="42" actId="478"/>
          <ac:spMkLst>
            <pc:docMk/>
            <pc:sldMk cId="465581648" sldId="425"/>
            <ac:spMk id="4" creationId="{EB5C4138-C59D-C19C-DC81-73A01EC6A02F}"/>
          </ac:spMkLst>
        </pc:spChg>
        <pc:spChg chg="add del">
          <ac:chgData name="Berfin Dilan Tuysuz" userId="57b8f34c-9896-4b26-b12a-28a4bdbee2a7" providerId="ADAL" clId="{C1E11623-6016-4A9B-AB53-FA775F79A3FE}" dt="2023-09-13T06:51:17.636" v="53" actId="22"/>
          <ac:spMkLst>
            <pc:docMk/>
            <pc:sldMk cId="465581648" sldId="425"/>
            <ac:spMk id="6" creationId="{9B43871B-6012-B68E-A9DE-91699125A234}"/>
          </ac:spMkLst>
        </pc:spChg>
        <pc:spChg chg="del">
          <ac:chgData name="Berfin Dilan Tuysuz" userId="57b8f34c-9896-4b26-b12a-28a4bdbee2a7" providerId="ADAL" clId="{C1E11623-6016-4A9B-AB53-FA775F79A3FE}" dt="2023-09-13T06:50:05.023" v="44" actId="478"/>
          <ac:spMkLst>
            <pc:docMk/>
            <pc:sldMk cId="465581648" sldId="425"/>
            <ac:spMk id="7" creationId="{5C9B5524-4947-4310-A3C2-8005B36726F5}"/>
          </ac:spMkLst>
        </pc:spChg>
        <pc:spChg chg="del">
          <ac:chgData name="Berfin Dilan Tuysuz" userId="57b8f34c-9896-4b26-b12a-28a4bdbee2a7" providerId="ADAL" clId="{C1E11623-6016-4A9B-AB53-FA775F79A3FE}" dt="2023-09-13T06:50:03.118" v="43" actId="478"/>
          <ac:spMkLst>
            <pc:docMk/>
            <pc:sldMk cId="465581648" sldId="425"/>
            <ac:spMk id="8" creationId="{377E6712-5D22-E301-8A4B-0B26F057BCC9}"/>
          </ac:spMkLst>
        </pc:spChg>
        <pc:spChg chg="del">
          <ac:chgData name="Berfin Dilan Tuysuz" userId="57b8f34c-9896-4b26-b12a-28a4bdbee2a7" providerId="ADAL" clId="{C1E11623-6016-4A9B-AB53-FA775F79A3FE}" dt="2023-09-13T06:49:59.104" v="41" actId="478"/>
          <ac:spMkLst>
            <pc:docMk/>
            <pc:sldMk cId="465581648" sldId="425"/>
            <ac:spMk id="9" creationId="{5B316266-8EB4-ACB7-1714-60FAE6B3BCC3}"/>
          </ac:spMkLst>
        </pc:spChg>
        <pc:spChg chg="del">
          <ac:chgData name="Berfin Dilan Tuysuz" userId="57b8f34c-9896-4b26-b12a-28a4bdbee2a7" providerId="ADAL" clId="{C1E11623-6016-4A9B-AB53-FA775F79A3FE}" dt="2023-09-13T06:50:05.023" v="44" actId="478"/>
          <ac:spMkLst>
            <pc:docMk/>
            <pc:sldMk cId="465581648" sldId="425"/>
            <ac:spMk id="10" creationId="{3D909A67-120D-7763-BE2C-A482B7B64D7F}"/>
          </ac:spMkLst>
        </pc:spChg>
        <pc:spChg chg="add mod">
          <ac:chgData name="Berfin Dilan Tuysuz" userId="57b8f34c-9896-4b26-b12a-28a4bdbee2a7" providerId="ADAL" clId="{C1E11623-6016-4A9B-AB53-FA775F79A3FE}" dt="2023-09-13T06:51:41.500" v="59" actId="1076"/>
          <ac:spMkLst>
            <pc:docMk/>
            <pc:sldMk cId="465581648" sldId="425"/>
            <ac:spMk id="12" creationId="{7ED826BB-E39B-7990-8E53-118C7BD64017}"/>
          </ac:spMkLst>
        </pc:spChg>
        <pc:spChg chg="add mod">
          <ac:chgData name="Berfin Dilan Tuysuz" userId="57b8f34c-9896-4b26-b12a-28a4bdbee2a7" providerId="ADAL" clId="{C1E11623-6016-4A9B-AB53-FA775F79A3FE}" dt="2023-09-13T06:53:52.672" v="78" actId="1076"/>
          <ac:spMkLst>
            <pc:docMk/>
            <pc:sldMk cId="465581648" sldId="425"/>
            <ac:spMk id="15" creationId="{BB76669F-2CA8-B97F-DF91-35C4B658A567}"/>
          </ac:spMkLst>
        </pc:spChg>
        <pc:spChg chg="add mod">
          <ac:chgData name="Berfin Dilan Tuysuz" userId="57b8f34c-9896-4b26-b12a-28a4bdbee2a7" providerId="ADAL" clId="{C1E11623-6016-4A9B-AB53-FA775F79A3FE}" dt="2023-09-13T06:54:51.740" v="85" actId="120"/>
          <ac:spMkLst>
            <pc:docMk/>
            <pc:sldMk cId="465581648" sldId="425"/>
            <ac:spMk id="17" creationId="{B9B2CA29-416B-D8A1-7FA0-EEE9D1AECB38}"/>
          </ac:spMkLst>
        </pc:spChg>
        <pc:picChg chg="add mod">
          <ac:chgData name="Berfin Dilan Tuysuz" userId="57b8f34c-9896-4b26-b12a-28a4bdbee2a7" providerId="ADAL" clId="{C1E11623-6016-4A9B-AB53-FA775F79A3FE}" dt="2023-09-13T06:54:05.073" v="80" actId="14100"/>
          <ac:picMkLst>
            <pc:docMk/>
            <pc:sldMk cId="465581648" sldId="425"/>
            <ac:picMk id="14" creationId="{43C25A55-A80E-E5CD-6218-471BBA1638A1}"/>
          </ac:picMkLst>
        </pc:picChg>
        <pc:picChg chg="del">
          <ac:chgData name="Berfin Dilan Tuysuz" userId="57b8f34c-9896-4b26-b12a-28a4bdbee2a7" providerId="ADAL" clId="{C1E11623-6016-4A9B-AB53-FA775F79A3FE}" dt="2023-09-13T06:50:05.023" v="44" actId="478"/>
          <ac:picMkLst>
            <pc:docMk/>
            <pc:sldMk cId="465581648" sldId="425"/>
            <ac:picMk id="2050" creationId="{195758C0-8B77-475E-4AD9-050C40C01524}"/>
          </ac:picMkLst>
        </pc:picChg>
      </pc:sldChg>
      <pc:sldChg chg="addSp delSp modSp mod">
        <pc:chgData name="Berfin Dilan Tuysuz" userId="57b8f34c-9896-4b26-b12a-28a4bdbee2a7" providerId="ADAL" clId="{C1E11623-6016-4A9B-AB53-FA775F79A3FE}" dt="2023-09-13T07:54:15.412" v="395"/>
        <pc:sldMkLst>
          <pc:docMk/>
          <pc:sldMk cId="2036565245" sldId="426"/>
        </pc:sldMkLst>
        <pc:spChg chg="add mod">
          <ac:chgData name="Berfin Dilan Tuysuz" userId="57b8f34c-9896-4b26-b12a-28a4bdbee2a7" providerId="ADAL" clId="{C1E11623-6016-4A9B-AB53-FA775F79A3FE}" dt="2023-09-13T06:55:09.063" v="87"/>
          <ac:spMkLst>
            <pc:docMk/>
            <pc:sldMk cId="2036565245" sldId="426"/>
            <ac:spMk id="2" creationId="{E77D121B-471B-5B65-17AE-1A450B468414}"/>
          </ac:spMkLst>
        </pc:spChg>
        <pc:spChg chg="del">
          <ac:chgData name="Berfin Dilan Tuysuz" userId="57b8f34c-9896-4b26-b12a-28a4bdbee2a7" providerId="ADAL" clId="{C1E11623-6016-4A9B-AB53-FA775F79A3FE}" dt="2023-09-13T06:55:00.371" v="86" actId="478"/>
          <ac:spMkLst>
            <pc:docMk/>
            <pc:sldMk cId="2036565245" sldId="426"/>
            <ac:spMk id="3" creationId="{54EEAE08-D5F3-A44A-90CA-B5C6588863F2}"/>
          </ac:spMkLst>
        </pc:spChg>
        <pc:spChg chg="del">
          <ac:chgData name="Berfin Dilan Tuysuz" userId="57b8f34c-9896-4b26-b12a-28a4bdbee2a7" providerId="ADAL" clId="{C1E11623-6016-4A9B-AB53-FA775F79A3FE}" dt="2023-09-13T06:55:00.371" v="86" actId="478"/>
          <ac:spMkLst>
            <pc:docMk/>
            <pc:sldMk cId="2036565245" sldId="426"/>
            <ac:spMk id="4" creationId="{7EB7722E-1F51-1171-9070-B55B236873CD}"/>
          </ac:spMkLst>
        </pc:spChg>
        <pc:spChg chg="del">
          <ac:chgData name="Berfin Dilan Tuysuz" userId="57b8f34c-9896-4b26-b12a-28a4bdbee2a7" providerId="ADAL" clId="{C1E11623-6016-4A9B-AB53-FA775F79A3FE}" dt="2023-09-13T06:55:00.371" v="86" actId="478"/>
          <ac:spMkLst>
            <pc:docMk/>
            <pc:sldMk cId="2036565245" sldId="426"/>
            <ac:spMk id="6" creationId="{D10871CF-6AD8-C473-BBEF-E95B2336B2BE}"/>
          </ac:spMkLst>
        </pc:spChg>
        <pc:spChg chg="add mod">
          <ac:chgData name="Berfin Dilan Tuysuz" userId="57b8f34c-9896-4b26-b12a-28a4bdbee2a7" providerId="ADAL" clId="{C1E11623-6016-4A9B-AB53-FA775F79A3FE}" dt="2023-09-13T07:54:15.412" v="395"/>
          <ac:spMkLst>
            <pc:docMk/>
            <pc:sldMk cId="2036565245" sldId="426"/>
            <ac:spMk id="8" creationId="{2843F019-D15C-CD05-4F57-0AD0075CC28D}"/>
          </ac:spMkLst>
        </pc:spChg>
        <pc:spChg chg="del">
          <ac:chgData name="Berfin Dilan Tuysuz" userId="57b8f34c-9896-4b26-b12a-28a4bdbee2a7" providerId="ADAL" clId="{C1E11623-6016-4A9B-AB53-FA775F79A3FE}" dt="2023-09-13T06:55:00.371" v="86" actId="478"/>
          <ac:spMkLst>
            <pc:docMk/>
            <pc:sldMk cId="2036565245" sldId="426"/>
            <ac:spMk id="9" creationId="{4C5F1F57-2650-CB91-47EC-89C34C9B68D5}"/>
          </ac:spMkLst>
        </pc:spChg>
        <pc:graphicFrameChg chg="del">
          <ac:chgData name="Berfin Dilan Tuysuz" userId="57b8f34c-9896-4b26-b12a-28a4bdbee2a7" providerId="ADAL" clId="{C1E11623-6016-4A9B-AB53-FA775F79A3FE}" dt="2023-09-13T06:55:00.371" v="86" actId="478"/>
          <ac:graphicFrameMkLst>
            <pc:docMk/>
            <pc:sldMk cId="2036565245" sldId="426"/>
            <ac:graphicFrameMk id="5" creationId="{D78A3D37-0BD1-C043-684F-D951EA26E218}"/>
          </ac:graphicFrameMkLst>
        </pc:graphicFrameChg>
        <pc:picChg chg="add mod">
          <ac:chgData name="Berfin Dilan Tuysuz" userId="57b8f34c-9896-4b26-b12a-28a4bdbee2a7" providerId="ADAL" clId="{C1E11623-6016-4A9B-AB53-FA775F79A3FE}" dt="2023-09-13T06:59:38.862" v="140" actId="1076"/>
          <ac:picMkLst>
            <pc:docMk/>
            <pc:sldMk cId="2036565245" sldId="426"/>
            <ac:picMk id="1026" creationId="{B39748E3-BF47-6BD6-E75E-4F309ABEFBF4}"/>
          </ac:picMkLst>
        </pc:picChg>
        <pc:picChg chg="del">
          <ac:chgData name="Berfin Dilan Tuysuz" userId="57b8f34c-9896-4b26-b12a-28a4bdbee2a7" providerId="ADAL" clId="{C1E11623-6016-4A9B-AB53-FA775F79A3FE}" dt="2023-09-13T06:55:00.371" v="86" actId="478"/>
          <ac:picMkLst>
            <pc:docMk/>
            <pc:sldMk cId="2036565245" sldId="426"/>
            <ac:picMk id="3074" creationId="{A8D62CBC-BE01-9A71-1C3F-8C41A9C50946}"/>
          </ac:picMkLst>
        </pc:picChg>
      </pc:sldChg>
      <pc:sldChg chg="addSp delSp modSp mod">
        <pc:chgData name="Berfin Dilan Tuysuz" userId="57b8f34c-9896-4b26-b12a-28a4bdbee2a7" providerId="ADAL" clId="{C1E11623-6016-4A9B-AB53-FA775F79A3FE}" dt="2023-09-13T07:57:18.229" v="406" actId="313"/>
        <pc:sldMkLst>
          <pc:docMk/>
          <pc:sldMk cId="3897006505" sldId="427"/>
        </pc:sldMkLst>
        <pc:spChg chg="add mod">
          <ac:chgData name="Berfin Dilan Tuysuz" userId="57b8f34c-9896-4b26-b12a-28a4bdbee2a7" providerId="ADAL" clId="{C1E11623-6016-4A9B-AB53-FA775F79A3FE}" dt="2023-09-13T07:00:19.119" v="142"/>
          <ac:spMkLst>
            <pc:docMk/>
            <pc:sldMk cId="3897006505" sldId="427"/>
            <ac:spMk id="2" creationId="{C5FE468A-9B37-4D5D-D34F-EE09C3D8B13B}"/>
          </ac:spMkLst>
        </pc:spChg>
        <pc:spChg chg="del">
          <ac:chgData name="Berfin Dilan Tuysuz" userId="57b8f34c-9896-4b26-b12a-28a4bdbee2a7" providerId="ADAL" clId="{C1E11623-6016-4A9B-AB53-FA775F79A3FE}" dt="2023-09-13T07:00:18.214" v="141" actId="478"/>
          <ac:spMkLst>
            <pc:docMk/>
            <pc:sldMk cId="3897006505" sldId="427"/>
            <ac:spMk id="3" creationId="{54EEAE08-D5F3-A44A-90CA-B5C6588863F2}"/>
          </ac:spMkLst>
        </pc:spChg>
        <pc:spChg chg="del">
          <ac:chgData name="Berfin Dilan Tuysuz" userId="57b8f34c-9896-4b26-b12a-28a4bdbee2a7" providerId="ADAL" clId="{C1E11623-6016-4A9B-AB53-FA775F79A3FE}" dt="2023-09-13T07:00:18.214" v="141" actId="478"/>
          <ac:spMkLst>
            <pc:docMk/>
            <pc:sldMk cId="3897006505" sldId="427"/>
            <ac:spMk id="4" creationId="{6BADFE63-5EAB-2355-069D-7D230B2AA08E}"/>
          </ac:spMkLst>
        </pc:spChg>
        <pc:spChg chg="add mod">
          <ac:chgData name="Berfin Dilan Tuysuz" userId="57b8f34c-9896-4b26-b12a-28a4bdbee2a7" providerId="ADAL" clId="{C1E11623-6016-4A9B-AB53-FA775F79A3FE}" dt="2023-09-13T07:57:18.229" v="406" actId="313"/>
          <ac:spMkLst>
            <pc:docMk/>
            <pc:sldMk cId="3897006505" sldId="427"/>
            <ac:spMk id="6" creationId="{F85B3943-28DF-BB20-F26E-F92F81E903D5}"/>
          </ac:spMkLst>
        </pc:spChg>
        <pc:spChg chg="del">
          <ac:chgData name="Berfin Dilan Tuysuz" userId="57b8f34c-9896-4b26-b12a-28a4bdbee2a7" providerId="ADAL" clId="{C1E11623-6016-4A9B-AB53-FA775F79A3FE}" dt="2023-09-13T07:00:18.214" v="141" actId="478"/>
          <ac:spMkLst>
            <pc:docMk/>
            <pc:sldMk cId="3897006505" sldId="427"/>
            <ac:spMk id="7" creationId="{582A3C72-13B3-73F3-87C2-B69F64F99E68}"/>
          </ac:spMkLst>
        </pc:spChg>
        <pc:picChg chg="add mod">
          <ac:chgData name="Berfin Dilan Tuysuz" userId="57b8f34c-9896-4b26-b12a-28a4bdbee2a7" providerId="ADAL" clId="{C1E11623-6016-4A9B-AB53-FA775F79A3FE}" dt="2023-09-13T07:03:39.461" v="168" actId="1440"/>
          <ac:picMkLst>
            <pc:docMk/>
            <pc:sldMk cId="3897006505" sldId="427"/>
            <ac:picMk id="2050" creationId="{796575C3-E362-AA51-AFAC-710F7474C78B}"/>
          </ac:picMkLst>
        </pc:picChg>
        <pc:picChg chg="del">
          <ac:chgData name="Berfin Dilan Tuysuz" userId="57b8f34c-9896-4b26-b12a-28a4bdbee2a7" providerId="ADAL" clId="{C1E11623-6016-4A9B-AB53-FA775F79A3FE}" dt="2023-09-13T07:00:18.214" v="141" actId="478"/>
          <ac:picMkLst>
            <pc:docMk/>
            <pc:sldMk cId="3897006505" sldId="427"/>
            <ac:picMk id="4098" creationId="{636BC7B1-8307-78A2-D6E5-2DD3103DBD8D}"/>
          </ac:picMkLst>
        </pc:picChg>
      </pc:sldChg>
      <pc:sldChg chg="addSp delSp modSp mod">
        <pc:chgData name="Berfin Dilan Tuysuz" userId="57b8f34c-9896-4b26-b12a-28a4bdbee2a7" providerId="ADAL" clId="{C1E11623-6016-4A9B-AB53-FA775F79A3FE}" dt="2023-09-13T07:16:53.443" v="220" actId="1440"/>
        <pc:sldMkLst>
          <pc:docMk/>
          <pc:sldMk cId="1714291484" sldId="428"/>
        </pc:sldMkLst>
        <pc:spChg chg="mod">
          <ac:chgData name="Berfin Dilan Tuysuz" userId="57b8f34c-9896-4b26-b12a-28a4bdbee2a7" providerId="ADAL" clId="{C1E11623-6016-4A9B-AB53-FA775F79A3FE}" dt="2023-09-13T07:14:24.374" v="201" actId="1076"/>
          <ac:spMkLst>
            <pc:docMk/>
            <pc:sldMk cId="1714291484" sldId="428"/>
            <ac:spMk id="5" creationId="{C1BB421F-DDDC-9655-BA6F-F7173459E7D7}"/>
          </ac:spMkLst>
        </pc:spChg>
        <pc:spChg chg="add mod">
          <ac:chgData name="Berfin Dilan Tuysuz" userId="57b8f34c-9896-4b26-b12a-28a4bdbee2a7" providerId="ADAL" clId="{C1E11623-6016-4A9B-AB53-FA775F79A3FE}" dt="2023-09-13T07:14:35.605" v="203" actId="21"/>
          <ac:spMkLst>
            <pc:docMk/>
            <pc:sldMk cId="1714291484" sldId="428"/>
            <ac:spMk id="6" creationId="{1323F644-9AE6-9D3F-B13A-2A8631BC3D71}"/>
          </ac:spMkLst>
        </pc:spChg>
        <pc:spChg chg="del mod">
          <ac:chgData name="Berfin Dilan Tuysuz" userId="57b8f34c-9896-4b26-b12a-28a4bdbee2a7" providerId="ADAL" clId="{C1E11623-6016-4A9B-AB53-FA775F79A3FE}" dt="2023-09-13T07:05:48.510" v="190" actId="478"/>
          <ac:spMkLst>
            <pc:docMk/>
            <pc:sldMk cId="1714291484" sldId="428"/>
            <ac:spMk id="8" creationId="{0F588DFC-6640-7C5D-8035-E3C67B158FC8}"/>
          </ac:spMkLst>
        </pc:spChg>
        <pc:spChg chg="add mod">
          <ac:chgData name="Berfin Dilan Tuysuz" userId="57b8f34c-9896-4b26-b12a-28a4bdbee2a7" providerId="ADAL" clId="{C1E11623-6016-4A9B-AB53-FA775F79A3FE}" dt="2023-09-13T07:14:42.399" v="205" actId="1076"/>
          <ac:spMkLst>
            <pc:docMk/>
            <pc:sldMk cId="1714291484" sldId="428"/>
            <ac:spMk id="9" creationId="{7D94ABAB-56EC-ED7E-C85C-04FF2CE18233}"/>
          </ac:spMkLst>
        </pc:spChg>
        <pc:graphicFrameChg chg="del">
          <ac:chgData name="Berfin Dilan Tuysuz" userId="57b8f34c-9896-4b26-b12a-28a4bdbee2a7" providerId="ADAL" clId="{C1E11623-6016-4A9B-AB53-FA775F79A3FE}" dt="2023-09-13T07:05:53.012" v="192" actId="478"/>
          <ac:graphicFrameMkLst>
            <pc:docMk/>
            <pc:sldMk cId="1714291484" sldId="428"/>
            <ac:graphicFrameMk id="2" creationId="{1A5EED41-8895-F317-C63E-7C16D5EF82FD}"/>
          </ac:graphicFrameMkLst>
        </pc:graphicFrameChg>
        <pc:picChg chg="del">
          <ac:chgData name="Berfin Dilan Tuysuz" userId="57b8f34c-9896-4b26-b12a-28a4bdbee2a7" providerId="ADAL" clId="{C1E11623-6016-4A9B-AB53-FA775F79A3FE}" dt="2023-09-13T07:05:50.681" v="191" actId="478"/>
          <ac:picMkLst>
            <pc:docMk/>
            <pc:sldMk cId="1714291484" sldId="428"/>
            <ac:picMk id="1028" creationId="{B600D7FC-6A49-9B3E-E995-7BF8FE8022D8}"/>
          </ac:picMkLst>
        </pc:picChg>
        <pc:picChg chg="add mod">
          <ac:chgData name="Berfin Dilan Tuysuz" userId="57b8f34c-9896-4b26-b12a-28a4bdbee2a7" providerId="ADAL" clId="{C1E11623-6016-4A9B-AB53-FA775F79A3FE}" dt="2023-09-13T07:16:53.443" v="220" actId="1440"/>
          <ac:picMkLst>
            <pc:docMk/>
            <pc:sldMk cId="1714291484" sldId="428"/>
            <ac:picMk id="3074" creationId="{BBD269C1-3869-12AA-5700-3421931F6870}"/>
          </ac:picMkLst>
        </pc:picChg>
        <pc:picChg chg="add mod">
          <ac:chgData name="Berfin Dilan Tuysuz" userId="57b8f34c-9896-4b26-b12a-28a4bdbee2a7" providerId="ADAL" clId="{C1E11623-6016-4A9B-AB53-FA775F79A3FE}" dt="2023-09-13T07:16:45.184" v="219" actId="1440"/>
          <ac:picMkLst>
            <pc:docMk/>
            <pc:sldMk cId="1714291484" sldId="428"/>
            <ac:picMk id="3076" creationId="{966DB6E8-002C-D397-B7A6-DBB672BEADD6}"/>
          </ac:picMkLst>
        </pc:picChg>
      </pc:sldChg>
      <pc:sldChg chg="addSp delSp modSp mod">
        <pc:chgData name="Berfin Dilan Tuysuz" userId="57b8f34c-9896-4b26-b12a-28a4bdbee2a7" providerId="ADAL" clId="{C1E11623-6016-4A9B-AB53-FA775F79A3FE}" dt="2023-09-13T07:18:14.199" v="236" actId="313"/>
        <pc:sldMkLst>
          <pc:docMk/>
          <pc:sldMk cId="3689385969" sldId="429"/>
        </pc:sldMkLst>
        <pc:spChg chg="del mod">
          <ac:chgData name="Berfin Dilan Tuysuz" userId="57b8f34c-9896-4b26-b12a-28a4bdbee2a7" providerId="ADAL" clId="{C1E11623-6016-4A9B-AB53-FA775F79A3FE}" dt="2023-09-13T07:17:14.229" v="222" actId="478"/>
          <ac:spMkLst>
            <pc:docMk/>
            <pc:sldMk cId="3689385969" sldId="429"/>
            <ac:spMk id="2" creationId="{E1C1380D-F061-9E58-F0AF-8F531926BED3}"/>
          </ac:spMkLst>
        </pc:spChg>
        <pc:spChg chg="del">
          <ac:chgData name="Berfin Dilan Tuysuz" userId="57b8f34c-9896-4b26-b12a-28a4bdbee2a7" providerId="ADAL" clId="{C1E11623-6016-4A9B-AB53-FA775F79A3FE}" dt="2023-09-13T07:17:14.229" v="222" actId="478"/>
          <ac:spMkLst>
            <pc:docMk/>
            <pc:sldMk cId="3689385969" sldId="429"/>
            <ac:spMk id="3" creationId="{54EEAE08-D5F3-A44A-90CA-B5C6588863F2}"/>
          </ac:spMkLst>
        </pc:spChg>
        <pc:spChg chg="add mod">
          <ac:chgData name="Berfin Dilan Tuysuz" userId="57b8f34c-9896-4b26-b12a-28a4bdbee2a7" providerId="ADAL" clId="{C1E11623-6016-4A9B-AB53-FA775F79A3FE}" dt="2023-09-13T07:18:14.199" v="236" actId="313"/>
          <ac:spMkLst>
            <pc:docMk/>
            <pc:sldMk cId="3689385969" sldId="429"/>
            <ac:spMk id="4" creationId="{89D404CB-12C5-5337-2E6F-CC72B982603D}"/>
          </ac:spMkLst>
        </pc:spChg>
        <pc:spChg chg="del">
          <ac:chgData name="Berfin Dilan Tuysuz" userId="57b8f34c-9896-4b26-b12a-28a4bdbee2a7" providerId="ADAL" clId="{C1E11623-6016-4A9B-AB53-FA775F79A3FE}" dt="2023-09-13T07:17:14.229" v="222" actId="478"/>
          <ac:spMkLst>
            <pc:docMk/>
            <pc:sldMk cId="3689385969" sldId="429"/>
            <ac:spMk id="6" creationId="{37B466D9-7B9A-0148-C7A9-690B7761C947}"/>
          </ac:spMkLst>
        </pc:spChg>
        <pc:spChg chg="add mod">
          <ac:chgData name="Berfin Dilan Tuysuz" userId="57b8f34c-9896-4b26-b12a-28a4bdbee2a7" providerId="ADAL" clId="{C1E11623-6016-4A9B-AB53-FA775F79A3FE}" dt="2023-09-13T07:17:54.348" v="229" actId="1076"/>
          <ac:spMkLst>
            <pc:docMk/>
            <pc:sldMk cId="3689385969" sldId="429"/>
            <ac:spMk id="7" creationId="{40AFF386-ABDD-D886-B7BF-9EC22FFEDA12}"/>
          </ac:spMkLst>
        </pc:spChg>
        <pc:spChg chg="del">
          <ac:chgData name="Berfin Dilan Tuysuz" userId="57b8f34c-9896-4b26-b12a-28a4bdbee2a7" providerId="ADAL" clId="{C1E11623-6016-4A9B-AB53-FA775F79A3FE}" dt="2023-09-13T07:17:14.229" v="222" actId="478"/>
          <ac:spMkLst>
            <pc:docMk/>
            <pc:sldMk cId="3689385969" sldId="429"/>
            <ac:spMk id="8" creationId="{ED808389-3E53-FD37-E152-EB9846E5FC83}"/>
          </ac:spMkLst>
        </pc:spChg>
        <pc:picChg chg="del">
          <ac:chgData name="Berfin Dilan Tuysuz" userId="57b8f34c-9896-4b26-b12a-28a4bdbee2a7" providerId="ADAL" clId="{C1E11623-6016-4A9B-AB53-FA775F79A3FE}" dt="2023-09-13T07:17:14.229" v="222" actId="478"/>
          <ac:picMkLst>
            <pc:docMk/>
            <pc:sldMk cId="3689385969" sldId="429"/>
            <ac:picMk id="2050" creationId="{FC0FA235-25F3-7D6B-8A71-5F7A5AEA5DA7}"/>
          </ac:picMkLst>
        </pc:picChg>
      </pc:sldChg>
      <pc:sldChg chg="addSp delSp modSp mod">
        <pc:chgData name="Berfin Dilan Tuysuz" userId="57b8f34c-9896-4b26-b12a-28a4bdbee2a7" providerId="ADAL" clId="{C1E11623-6016-4A9B-AB53-FA775F79A3FE}" dt="2023-09-13T07:25:28.173" v="265" actId="1076"/>
        <pc:sldMkLst>
          <pc:docMk/>
          <pc:sldMk cId="3243970135" sldId="430"/>
        </pc:sldMkLst>
        <pc:spChg chg="del">
          <ac:chgData name="Berfin Dilan Tuysuz" userId="57b8f34c-9896-4b26-b12a-28a4bdbee2a7" providerId="ADAL" clId="{C1E11623-6016-4A9B-AB53-FA775F79A3FE}" dt="2023-09-13T07:18:22.967" v="238" actId="478"/>
          <ac:spMkLst>
            <pc:docMk/>
            <pc:sldMk cId="3243970135" sldId="430"/>
            <ac:spMk id="2" creationId="{B815FF53-34E9-C5AB-2A93-CEEDDB047F9E}"/>
          </ac:spMkLst>
        </pc:spChg>
        <pc:spChg chg="del">
          <ac:chgData name="Berfin Dilan Tuysuz" userId="57b8f34c-9896-4b26-b12a-28a4bdbee2a7" providerId="ADAL" clId="{C1E11623-6016-4A9B-AB53-FA775F79A3FE}" dt="2023-09-13T07:18:22.967" v="238" actId="478"/>
          <ac:spMkLst>
            <pc:docMk/>
            <pc:sldMk cId="3243970135" sldId="430"/>
            <ac:spMk id="3" creationId="{54EEAE08-D5F3-A44A-90CA-B5C6588863F2}"/>
          </ac:spMkLst>
        </pc:spChg>
        <pc:spChg chg="del">
          <ac:chgData name="Berfin Dilan Tuysuz" userId="57b8f34c-9896-4b26-b12a-28a4bdbee2a7" providerId="ADAL" clId="{C1E11623-6016-4A9B-AB53-FA775F79A3FE}" dt="2023-09-13T07:18:22.967" v="238" actId="478"/>
          <ac:spMkLst>
            <pc:docMk/>
            <pc:sldMk cId="3243970135" sldId="430"/>
            <ac:spMk id="4" creationId="{DF6AC03C-E74C-8E6E-D170-6C9CC2EF326C}"/>
          </ac:spMkLst>
        </pc:spChg>
        <pc:spChg chg="add mod">
          <ac:chgData name="Berfin Dilan Tuysuz" userId="57b8f34c-9896-4b26-b12a-28a4bdbee2a7" providerId="ADAL" clId="{C1E11623-6016-4A9B-AB53-FA775F79A3FE}" dt="2023-09-13T07:18:30.406" v="239"/>
          <ac:spMkLst>
            <pc:docMk/>
            <pc:sldMk cId="3243970135" sldId="430"/>
            <ac:spMk id="5" creationId="{4689BBE7-A7CD-EB0B-149C-F7694CB0B26E}"/>
          </ac:spMkLst>
        </pc:spChg>
        <pc:spChg chg="del mod">
          <ac:chgData name="Berfin Dilan Tuysuz" userId="57b8f34c-9896-4b26-b12a-28a4bdbee2a7" providerId="ADAL" clId="{C1E11623-6016-4A9B-AB53-FA775F79A3FE}" dt="2023-09-13T07:18:22.967" v="238" actId="478"/>
          <ac:spMkLst>
            <pc:docMk/>
            <pc:sldMk cId="3243970135" sldId="430"/>
            <ac:spMk id="6" creationId="{5E2D4E7D-AA06-D4A6-73AD-652DFE655D96}"/>
          </ac:spMkLst>
        </pc:spChg>
        <pc:spChg chg="del">
          <ac:chgData name="Berfin Dilan Tuysuz" userId="57b8f34c-9896-4b26-b12a-28a4bdbee2a7" providerId="ADAL" clId="{C1E11623-6016-4A9B-AB53-FA775F79A3FE}" dt="2023-09-13T07:18:22.967" v="238" actId="478"/>
          <ac:spMkLst>
            <pc:docMk/>
            <pc:sldMk cId="3243970135" sldId="430"/>
            <ac:spMk id="8" creationId="{1B5B7956-E751-921C-FACC-8583D7938307}"/>
          </ac:spMkLst>
        </pc:spChg>
        <pc:spChg chg="add mod">
          <ac:chgData name="Berfin Dilan Tuysuz" userId="57b8f34c-9896-4b26-b12a-28a4bdbee2a7" providerId="ADAL" clId="{C1E11623-6016-4A9B-AB53-FA775F79A3FE}" dt="2023-09-13T07:24:09.937" v="253" actId="1076"/>
          <ac:spMkLst>
            <pc:docMk/>
            <pc:sldMk cId="3243970135" sldId="430"/>
            <ac:spMk id="9" creationId="{41C52098-13D7-4220-4AC0-AD67DABC5E06}"/>
          </ac:spMkLst>
        </pc:spChg>
        <pc:spChg chg="add mod">
          <ac:chgData name="Berfin Dilan Tuysuz" userId="57b8f34c-9896-4b26-b12a-28a4bdbee2a7" providerId="ADAL" clId="{C1E11623-6016-4A9B-AB53-FA775F79A3FE}" dt="2023-09-13T07:24:24.161" v="258" actId="1076"/>
          <ac:spMkLst>
            <pc:docMk/>
            <pc:sldMk cId="3243970135" sldId="430"/>
            <ac:spMk id="11" creationId="{775C5773-0FE6-4ABC-33C3-C8EEEE09AE9A}"/>
          </ac:spMkLst>
        </pc:spChg>
        <pc:picChg chg="del">
          <ac:chgData name="Berfin Dilan Tuysuz" userId="57b8f34c-9896-4b26-b12a-28a4bdbee2a7" providerId="ADAL" clId="{C1E11623-6016-4A9B-AB53-FA775F79A3FE}" dt="2023-09-13T07:18:22.967" v="238" actId="478"/>
          <ac:picMkLst>
            <pc:docMk/>
            <pc:sldMk cId="3243970135" sldId="430"/>
            <ac:picMk id="3074" creationId="{8C03DDAD-0521-342B-7710-FCD9143639A9}"/>
          </ac:picMkLst>
        </pc:picChg>
        <pc:picChg chg="add mod">
          <ac:chgData name="Berfin Dilan Tuysuz" userId="57b8f34c-9896-4b26-b12a-28a4bdbee2a7" providerId="ADAL" clId="{C1E11623-6016-4A9B-AB53-FA775F79A3FE}" dt="2023-09-13T07:25:28.173" v="265" actId="1076"/>
          <ac:picMkLst>
            <pc:docMk/>
            <pc:sldMk cId="3243970135" sldId="430"/>
            <ac:picMk id="4098" creationId="{5EF48599-56A9-2647-0D82-F67CCEBCD7D9}"/>
          </ac:picMkLst>
        </pc:picChg>
      </pc:sldChg>
      <pc:sldChg chg="addSp delSp modSp mod">
        <pc:chgData name="Berfin Dilan Tuysuz" userId="57b8f34c-9896-4b26-b12a-28a4bdbee2a7" providerId="ADAL" clId="{C1E11623-6016-4A9B-AB53-FA775F79A3FE}" dt="2023-09-13T07:28:49.962" v="290" actId="1440"/>
        <pc:sldMkLst>
          <pc:docMk/>
          <pc:sldMk cId="3833913790" sldId="431"/>
        </pc:sldMkLst>
        <pc:spChg chg="mod">
          <ac:chgData name="Berfin Dilan Tuysuz" userId="57b8f34c-9896-4b26-b12a-28a4bdbee2a7" providerId="ADAL" clId="{C1E11623-6016-4A9B-AB53-FA775F79A3FE}" dt="2023-09-13T07:27:05.219" v="278" actId="207"/>
          <ac:spMkLst>
            <pc:docMk/>
            <pc:sldMk cId="3833913790" sldId="431"/>
            <ac:spMk id="2" creationId="{20109514-AE55-BC9B-E025-AEB0C01EF370}"/>
          </ac:spMkLst>
        </pc:spChg>
        <pc:spChg chg="del">
          <ac:chgData name="Berfin Dilan Tuysuz" userId="57b8f34c-9896-4b26-b12a-28a4bdbee2a7" providerId="ADAL" clId="{C1E11623-6016-4A9B-AB53-FA775F79A3FE}" dt="2023-09-13T07:26:28.774" v="275" actId="478"/>
          <ac:spMkLst>
            <pc:docMk/>
            <pc:sldMk cId="3833913790" sldId="431"/>
            <ac:spMk id="3" creationId="{54EEAE08-D5F3-A44A-90CA-B5C6588863F2}"/>
          </ac:spMkLst>
        </pc:spChg>
        <pc:spChg chg="del">
          <ac:chgData name="Berfin Dilan Tuysuz" userId="57b8f34c-9896-4b26-b12a-28a4bdbee2a7" providerId="ADAL" clId="{C1E11623-6016-4A9B-AB53-FA775F79A3FE}" dt="2023-09-13T07:26:25.340" v="274" actId="478"/>
          <ac:spMkLst>
            <pc:docMk/>
            <pc:sldMk cId="3833913790" sldId="431"/>
            <ac:spMk id="4" creationId="{2B39E4F6-083A-1E72-FD1F-9BC7A1C21C24}"/>
          </ac:spMkLst>
        </pc:spChg>
        <pc:spChg chg="add del mod">
          <ac:chgData name="Berfin Dilan Tuysuz" userId="57b8f34c-9896-4b26-b12a-28a4bdbee2a7" providerId="ADAL" clId="{C1E11623-6016-4A9B-AB53-FA775F79A3FE}" dt="2023-09-13T07:26:28.774" v="275" actId="478"/>
          <ac:spMkLst>
            <pc:docMk/>
            <pc:sldMk cId="3833913790" sldId="431"/>
            <ac:spMk id="5" creationId="{E9E4C29A-6967-A6B9-136C-2EE34D1E2C9A}"/>
          </ac:spMkLst>
        </pc:spChg>
        <pc:spChg chg="add mod">
          <ac:chgData name="Berfin Dilan Tuysuz" userId="57b8f34c-9896-4b26-b12a-28a4bdbee2a7" providerId="ADAL" clId="{C1E11623-6016-4A9B-AB53-FA775F79A3FE}" dt="2023-09-13T07:26:44.747" v="277"/>
          <ac:spMkLst>
            <pc:docMk/>
            <pc:sldMk cId="3833913790" sldId="431"/>
            <ac:spMk id="6" creationId="{B1EE4E9E-6E14-706B-374F-E563F3535952}"/>
          </ac:spMkLst>
        </pc:spChg>
        <pc:spChg chg="del">
          <ac:chgData name="Berfin Dilan Tuysuz" userId="57b8f34c-9896-4b26-b12a-28a4bdbee2a7" providerId="ADAL" clId="{C1E11623-6016-4A9B-AB53-FA775F79A3FE}" dt="2023-09-13T07:26:28.774" v="275" actId="478"/>
          <ac:spMkLst>
            <pc:docMk/>
            <pc:sldMk cId="3833913790" sldId="431"/>
            <ac:spMk id="8" creationId="{51B23B3F-57DC-9F20-6BBE-C35CE49180A5}"/>
          </ac:spMkLst>
        </pc:spChg>
        <pc:spChg chg="add mod">
          <ac:chgData name="Berfin Dilan Tuysuz" userId="57b8f34c-9896-4b26-b12a-28a4bdbee2a7" providerId="ADAL" clId="{C1E11623-6016-4A9B-AB53-FA775F79A3FE}" dt="2023-09-13T07:27:47.145" v="283" actId="1076"/>
          <ac:spMkLst>
            <pc:docMk/>
            <pc:sldMk cId="3833913790" sldId="431"/>
            <ac:spMk id="9" creationId="{36EBFD16-A739-55C7-DF41-F97A45F387DC}"/>
          </ac:spMkLst>
        </pc:spChg>
        <pc:spChg chg="del">
          <ac:chgData name="Berfin Dilan Tuysuz" userId="57b8f34c-9896-4b26-b12a-28a4bdbee2a7" providerId="ADAL" clId="{C1E11623-6016-4A9B-AB53-FA775F79A3FE}" dt="2023-09-13T07:26:28.774" v="275" actId="478"/>
          <ac:spMkLst>
            <pc:docMk/>
            <pc:sldMk cId="3833913790" sldId="431"/>
            <ac:spMk id="11" creationId="{84BD8610-2404-689F-3348-283D48D74779}"/>
          </ac:spMkLst>
        </pc:spChg>
        <pc:picChg chg="del">
          <ac:chgData name="Berfin Dilan Tuysuz" userId="57b8f34c-9896-4b26-b12a-28a4bdbee2a7" providerId="ADAL" clId="{C1E11623-6016-4A9B-AB53-FA775F79A3FE}" dt="2023-09-13T07:26:28.774" v="275" actId="478"/>
          <ac:picMkLst>
            <pc:docMk/>
            <pc:sldMk cId="3833913790" sldId="431"/>
            <ac:picMk id="4098" creationId="{45C17778-BE2E-6D63-4A4D-F604A1DDAF9E}"/>
          </ac:picMkLst>
        </pc:picChg>
        <pc:picChg chg="add mod">
          <ac:chgData name="Berfin Dilan Tuysuz" userId="57b8f34c-9896-4b26-b12a-28a4bdbee2a7" providerId="ADAL" clId="{C1E11623-6016-4A9B-AB53-FA775F79A3FE}" dt="2023-09-13T07:28:49.962" v="290" actId="1440"/>
          <ac:picMkLst>
            <pc:docMk/>
            <pc:sldMk cId="3833913790" sldId="431"/>
            <ac:picMk id="6146" creationId="{84C1F152-9C5B-15BB-2393-1BA61038FD64}"/>
          </ac:picMkLst>
        </pc:picChg>
      </pc:sldChg>
      <pc:sldChg chg="addSp delSp modSp mod">
        <pc:chgData name="Berfin Dilan Tuysuz" userId="57b8f34c-9896-4b26-b12a-28a4bdbee2a7" providerId="ADAL" clId="{C1E11623-6016-4A9B-AB53-FA775F79A3FE}" dt="2023-09-13T07:58:36.816" v="414" actId="1440"/>
        <pc:sldMkLst>
          <pc:docMk/>
          <pc:sldMk cId="574617932" sldId="432"/>
        </pc:sldMkLst>
        <pc:spChg chg="del">
          <ac:chgData name="Berfin Dilan Tuysuz" userId="57b8f34c-9896-4b26-b12a-28a4bdbee2a7" providerId="ADAL" clId="{C1E11623-6016-4A9B-AB53-FA775F79A3FE}" dt="2023-09-13T07:29:03.547" v="291" actId="478"/>
          <ac:spMkLst>
            <pc:docMk/>
            <pc:sldMk cId="574617932" sldId="432"/>
            <ac:spMk id="2" creationId="{959AB18E-5990-5147-9FAE-331039C2E68C}"/>
          </ac:spMkLst>
        </pc:spChg>
        <pc:spChg chg="del">
          <ac:chgData name="Berfin Dilan Tuysuz" userId="57b8f34c-9896-4b26-b12a-28a4bdbee2a7" providerId="ADAL" clId="{C1E11623-6016-4A9B-AB53-FA775F79A3FE}" dt="2023-09-13T07:29:11.975" v="294" actId="478"/>
          <ac:spMkLst>
            <pc:docMk/>
            <pc:sldMk cId="574617932" sldId="432"/>
            <ac:spMk id="3" creationId="{54EEAE08-D5F3-A44A-90CA-B5C6588863F2}"/>
          </ac:spMkLst>
        </pc:spChg>
        <pc:spChg chg="del">
          <ac:chgData name="Berfin Dilan Tuysuz" userId="57b8f34c-9896-4b26-b12a-28a4bdbee2a7" providerId="ADAL" clId="{C1E11623-6016-4A9B-AB53-FA775F79A3FE}" dt="2023-09-13T07:29:11.975" v="294" actId="478"/>
          <ac:spMkLst>
            <pc:docMk/>
            <pc:sldMk cId="574617932" sldId="432"/>
            <ac:spMk id="4" creationId="{EE28D953-2202-40CF-3130-86F0547A380D}"/>
          </ac:spMkLst>
        </pc:spChg>
        <pc:spChg chg="del">
          <ac:chgData name="Berfin Dilan Tuysuz" userId="57b8f34c-9896-4b26-b12a-28a4bdbee2a7" providerId="ADAL" clId="{C1E11623-6016-4A9B-AB53-FA775F79A3FE}" dt="2023-09-13T07:29:11.975" v="294" actId="478"/>
          <ac:spMkLst>
            <pc:docMk/>
            <pc:sldMk cId="574617932" sldId="432"/>
            <ac:spMk id="6" creationId="{5427722C-1A82-03EA-E949-64220C2F6D4E}"/>
          </ac:spMkLst>
        </pc:spChg>
        <pc:spChg chg="add mod">
          <ac:chgData name="Berfin Dilan Tuysuz" userId="57b8f34c-9896-4b26-b12a-28a4bdbee2a7" providerId="ADAL" clId="{C1E11623-6016-4A9B-AB53-FA775F79A3FE}" dt="2023-09-13T07:29:07.995" v="293" actId="14100"/>
          <ac:spMkLst>
            <pc:docMk/>
            <pc:sldMk cId="574617932" sldId="432"/>
            <ac:spMk id="9" creationId="{00D96162-6F00-5A7B-CCF0-F55739868939}"/>
          </ac:spMkLst>
        </pc:spChg>
        <pc:spChg chg="add mod">
          <ac:chgData name="Berfin Dilan Tuysuz" userId="57b8f34c-9896-4b26-b12a-28a4bdbee2a7" providerId="ADAL" clId="{C1E11623-6016-4A9B-AB53-FA775F79A3FE}" dt="2023-09-13T07:30:27.111" v="301" actId="14100"/>
          <ac:spMkLst>
            <pc:docMk/>
            <pc:sldMk cId="574617932" sldId="432"/>
            <ac:spMk id="11" creationId="{E1582BF3-69D2-8D63-3755-31FA985204B0}"/>
          </ac:spMkLst>
        </pc:spChg>
        <pc:spChg chg="add mod">
          <ac:chgData name="Berfin Dilan Tuysuz" userId="57b8f34c-9896-4b26-b12a-28a4bdbee2a7" providerId="ADAL" clId="{C1E11623-6016-4A9B-AB53-FA775F79A3FE}" dt="2023-09-13T07:58:25.342" v="412" actId="1076"/>
          <ac:spMkLst>
            <pc:docMk/>
            <pc:sldMk cId="574617932" sldId="432"/>
            <ac:spMk id="12" creationId="{BB6BB019-9C53-607C-D307-D8A154279190}"/>
          </ac:spMkLst>
        </pc:spChg>
        <pc:graphicFrameChg chg="del">
          <ac:chgData name="Berfin Dilan Tuysuz" userId="57b8f34c-9896-4b26-b12a-28a4bdbee2a7" providerId="ADAL" clId="{C1E11623-6016-4A9B-AB53-FA775F79A3FE}" dt="2023-09-13T07:29:11.975" v="294" actId="478"/>
          <ac:graphicFrameMkLst>
            <pc:docMk/>
            <pc:sldMk cId="574617932" sldId="432"/>
            <ac:graphicFrameMk id="5" creationId="{EE665049-E404-F2F1-514E-F0B3AC54AF41}"/>
          </ac:graphicFrameMkLst>
        </pc:graphicFrameChg>
        <pc:graphicFrameChg chg="del">
          <ac:chgData name="Berfin Dilan Tuysuz" userId="57b8f34c-9896-4b26-b12a-28a4bdbee2a7" providerId="ADAL" clId="{C1E11623-6016-4A9B-AB53-FA775F79A3FE}" dt="2023-09-13T07:29:11.975" v="294" actId="478"/>
          <ac:graphicFrameMkLst>
            <pc:docMk/>
            <pc:sldMk cId="574617932" sldId="432"/>
            <ac:graphicFrameMk id="8" creationId="{33FFB776-7440-4DCC-DE9D-65BE30CB2284}"/>
          </ac:graphicFrameMkLst>
        </pc:graphicFrameChg>
        <pc:picChg chg="del">
          <ac:chgData name="Berfin Dilan Tuysuz" userId="57b8f34c-9896-4b26-b12a-28a4bdbee2a7" providerId="ADAL" clId="{C1E11623-6016-4A9B-AB53-FA775F79A3FE}" dt="2023-09-13T07:29:11.975" v="294" actId="478"/>
          <ac:picMkLst>
            <pc:docMk/>
            <pc:sldMk cId="574617932" sldId="432"/>
            <ac:picMk id="5122" creationId="{61D7CC64-E447-D550-C0AE-B11C734CC915}"/>
          </ac:picMkLst>
        </pc:picChg>
        <pc:picChg chg="add mod">
          <ac:chgData name="Berfin Dilan Tuysuz" userId="57b8f34c-9896-4b26-b12a-28a4bdbee2a7" providerId="ADAL" clId="{C1E11623-6016-4A9B-AB53-FA775F79A3FE}" dt="2023-09-13T07:58:30.141" v="413" actId="1440"/>
          <ac:picMkLst>
            <pc:docMk/>
            <pc:sldMk cId="574617932" sldId="432"/>
            <ac:picMk id="7170" creationId="{A4DC3597-DB7D-FC6A-0A3F-F21C6A4A7597}"/>
          </ac:picMkLst>
        </pc:picChg>
        <pc:picChg chg="add mod">
          <ac:chgData name="Berfin Dilan Tuysuz" userId="57b8f34c-9896-4b26-b12a-28a4bdbee2a7" providerId="ADAL" clId="{C1E11623-6016-4A9B-AB53-FA775F79A3FE}" dt="2023-09-13T07:58:36.816" v="414" actId="1440"/>
          <ac:picMkLst>
            <pc:docMk/>
            <pc:sldMk cId="574617932" sldId="432"/>
            <ac:picMk id="7172" creationId="{29C5BF32-0E70-A571-7112-61F485E80819}"/>
          </ac:picMkLst>
        </pc:picChg>
      </pc:sldChg>
      <pc:sldChg chg="addSp delSp modSp mod">
        <pc:chgData name="Berfin Dilan Tuysuz" userId="57b8f34c-9896-4b26-b12a-28a4bdbee2a7" providerId="ADAL" clId="{C1E11623-6016-4A9B-AB53-FA775F79A3FE}" dt="2023-09-13T07:41:24.096" v="334" actId="1076"/>
        <pc:sldMkLst>
          <pc:docMk/>
          <pc:sldMk cId="1954167849" sldId="433"/>
        </pc:sldMkLst>
        <pc:spChg chg="del">
          <ac:chgData name="Berfin Dilan Tuysuz" userId="57b8f34c-9896-4b26-b12a-28a4bdbee2a7" providerId="ADAL" clId="{C1E11623-6016-4A9B-AB53-FA775F79A3FE}" dt="2023-09-13T07:31:50.179" v="320" actId="478"/>
          <ac:spMkLst>
            <pc:docMk/>
            <pc:sldMk cId="1954167849" sldId="433"/>
            <ac:spMk id="4" creationId="{20594CD9-0C72-8994-DB10-1888AF67CF79}"/>
          </ac:spMkLst>
        </pc:spChg>
        <pc:spChg chg="mod">
          <ac:chgData name="Berfin Dilan Tuysuz" userId="57b8f34c-9896-4b26-b12a-28a4bdbee2a7" providerId="ADAL" clId="{C1E11623-6016-4A9B-AB53-FA775F79A3FE}" dt="2023-09-13T07:31:41.122" v="317"/>
          <ac:spMkLst>
            <pc:docMk/>
            <pc:sldMk cId="1954167849" sldId="433"/>
            <ac:spMk id="5" creationId="{54581B54-557A-781F-DF1D-7A8614C3219E}"/>
          </ac:spMkLst>
        </pc:spChg>
        <pc:spChg chg="del">
          <ac:chgData name="Berfin Dilan Tuysuz" userId="57b8f34c-9896-4b26-b12a-28a4bdbee2a7" providerId="ADAL" clId="{C1E11623-6016-4A9B-AB53-FA775F79A3FE}" dt="2023-09-13T07:31:47.037" v="319" actId="478"/>
          <ac:spMkLst>
            <pc:docMk/>
            <pc:sldMk cId="1954167849" sldId="433"/>
            <ac:spMk id="6" creationId="{335A5F46-57F5-3AB1-425B-980262CF3117}"/>
          </ac:spMkLst>
        </pc:spChg>
        <pc:spChg chg="add mod">
          <ac:chgData name="Berfin Dilan Tuysuz" userId="57b8f34c-9896-4b26-b12a-28a4bdbee2a7" providerId="ADAL" clId="{C1E11623-6016-4A9B-AB53-FA775F79A3FE}" dt="2023-09-13T07:41:24.096" v="334" actId="1076"/>
          <ac:spMkLst>
            <pc:docMk/>
            <pc:sldMk cId="1954167849" sldId="433"/>
            <ac:spMk id="8" creationId="{A09BCB67-5089-21C3-F3AC-8BBF52A4A747}"/>
          </ac:spMkLst>
        </pc:spChg>
        <pc:picChg chg="del">
          <ac:chgData name="Berfin Dilan Tuysuz" userId="57b8f34c-9896-4b26-b12a-28a4bdbee2a7" providerId="ADAL" clId="{C1E11623-6016-4A9B-AB53-FA775F79A3FE}" dt="2023-09-13T07:31:43.827" v="318" actId="478"/>
          <ac:picMkLst>
            <pc:docMk/>
            <pc:sldMk cId="1954167849" sldId="433"/>
            <ac:picMk id="7" creationId="{26E91071-3E38-C18C-E1B3-71E277C77DF4}"/>
          </ac:picMkLst>
        </pc:picChg>
        <pc:picChg chg="add mod">
          <ac:chgData name="Berfin Dilan Tuysuz" userId="57b8f34c-9896-4b26-b12a-28a4bdbee2a7" providerId="ADAL" clId="{C1E11623-6016-4A9B-AB53-FA775F79A3FE}" dt="2023-09-13T07:41:19.611" v="333" actId="1076"/>
          <ac:picMkLst>
            <pc:docMk/>
            <pc:sldMk cId="1954167849" sldId="433"/>
            <ac:picMk id="9" creationId="{B9663F61-E302-432E-934B-E843390D0172}"/>
          </ac:picMkLst>
        </pc:picChg>
      </pc:sldChg>
      <pc:sldChg chg="addSp delSp modSp mod">
        <pc:chgData name="Berfin Dilan Tuysuz" userId="57b8f34c-9896-4b26-b12a-28a4bdbee2a7" providerId="ADAL" clId="{C1E11623-6016-4A9B-AB53-FA775F79A3FE}" dt="2023-09-13T08:02:30.018" v="426" actId="20577"/>
        <pc:sldMkLst>
          <pc:docMk/>
          <pc:sldMk cId="3045469247" sldId="434"/>
        </pc:sldMkLst>
        <pc:spChg chg="del">
          <ac:chgData name="Berfin Dilan Tuysuz" userId="57b8f34c-9896-4b26-b12a-28a4bdbee2a7" providerId="ADAL" clId="{C1E11623-6016-4A9B-AB53-FA775F79A3FE}" dt="2023-09-13T07:41:37.264" v="338" actId="478"/>
          <ac:spMkLst>
            <pc:docMk/>
            <pc:sldMk cId="3045469247" sldId="434"/>
            <ac:spMk id="2" creationId="{5B7B7AF6-A8F6-5D10-4272-0B809ED3416E}"/>
          </ac:spMkLst>
        </pc:spChg>
        <pc:spChg chg="del mod">
          <ac:chgData name="Berfin Dilan Tuysuz" userId="57b8f34c-9896-4b26-b12a-28a4bdbee2a7" providerId="ADAL" clId="{C1E11623-6016-4A9B-AB53-FA775F79A3FE}" dt="2023-09-13T07:41:35.367" v="337" actId="478"/>
          <ac:spMkLst>
            <pc:docMk/>
            <pc:sldMk cId="3045469247" sldId="434"/>
            <ac:spMk id="4" creationId="{6290BCAD-CB18-5D0A-2978-EB4F5E75CE9C}"/>
          </ac:spMkLst>
        </pc:spChg>
        <pc:spChg chg="del">
          <ac:chgData name="Berfin Dilan Tuysuz" userId="57b8f34c-9896-4b26-b12a-28a4bdbee2a7" providerId="ADAL" clId="{C1E11623-6016-4A9B-AB53-FA775F79A3FE}" dt="2023-09-13T07:41:28.838" v="335" actId="478"/>
          <ac:spMkLst>
            <pc:docMk/>
            <pc:sldMk cId="3045469247" sldId="434"/>
            <ac:spMk id="5" creationId="{62DB55D5-DCF6-FEE3-738A-85D158450C08}"/>
          </ac:spMkLst>
        </pc:spChg>
        <pc:spChg chg="add mod">
          <ac:chgData name="Berfin Dilan Tuysuz" userId="57b8f34c-9896-4b26-b12a-28a4bdbee2a7" providerId="ADAL" clId="{C1E11623-6016-4A9B-AB53-FA775F79A3FE}" dt="2023-09-13T07:41:53.897" v="341"/>
          <ac:spMkLst>
            <pc:docMk/>
            <pc:sldMk cId="3045469247" sldId="434"/>
            <ac:spMk id="7" creationId="{EF1C0E2D-BBF3-ED69-799E-A04D5D926E75}"/>
          </ac:spMkLst>
        </pc:spChg>
        <pc:spChg chg="add mod">
          <ac:chgData name="Berfin Dilan Tuysuz" userId="57b8f34c-9896-4b26-b12a-28a4bdbee2a7" providerId="ADAL" clId="{C1E11623-6016-4A9B-AB53-FA775F79A3FE}" dt="2023-09-13T08:02:30.018" v="426" actId="20577"/>
          <ac:spMkLst>
            <pc:docMk/>
            <pc:sldMk cId="3045469247" sldId="434"/>
            <ac:spMk id="9" creationId="{7835F07F-A139-8E10-4E65-07AF9ADFEAAD}"/>
          </ac:spMkLst>
        </pc:spChg>
        <pc:picChg chg="del">
          <ac:chgData name="Berfin Dilan Tuysuz" userId="57b8f34c-9896-4b26-b12a-28a4bdbee2a7" providerId="ADAL" clId="{C1E11623-6016-4A9B-AB53-FA775F79A3FE}" dt="2023-09-13T07:41:28.838" v="335" actId="478"/>
          <ac:picMkLst>
            <pc:docMk/>
            <pc:sldMk cId="3045469247" sldId="434"/>
            <ac:picMk id="6" creationId="{B5F96455-FFF9-58A0-EFE2-66C83F6D8479}"/>
          </ac:picMkLst>
        </pc:picChg>
        <pc:picChg chg="add del">
          <ac:chgData name="Berfin Dilan Tuysuz" userId="57b8f34c-9896-4b26-b12a-28a4bdbee2a7" providerId="ADAL" clId="{C1E11623-6016-4A9B-AB53-FA775F79A3FE}" dt="2023-09-13T07:41:45.832" v="340" actId="478"/>
          <ac:picMkLst>
            <pc:docMk/>
            <pc:sldMk cId="3045469247" sldId="434"/>
            <ac:picMk id="8194" creationId="{4BF96893-EFB2-AFA1-E409-EA156D43ADE9}"/>
          </ac:picMkLst>
        </pc:picChg>
      </pc:sldChg>
      <pc:sldChg chg="del">
        <pc:chgData name="Berfin Dilan Tuysuz" userId="57b8f34c-9896-4b26-b12a-28a4bdbee2a7" providerId="ADAL" clId="{C1E11623-6016-4A9B-AB53-FA775F79A3FE}" dt="2023-09-13T07:50:46.137" v="381" actId="47"/>
        <pc:sldMkLst>
          <pc:docMk/>
          <pc:sldMk cId="1782768462" sldId="435"/>
        </pc:sldMkLst>
      </pc:sldChg>
      <pc:sldChg chg="del">
        <pc:chgData name="Berfin Dilan Tuysuz" userId="57b8f34c-9896-4b26-b12a-28a4bdbee2a7" providerId="ADAL" clId="{C1E11623-6016-4A9B-AB53-FA775F79A3FE}" dt="2023-09-13T07:50:47.039" v="382" actId="47"/>
        <pc:sldMkLst>
          <pc:docMk/>
          <pc:sldMk cId="3300891166" sldId="436"/>
        </pc:sldMkLst>
      </pc:sldChg>
      <pc:sldChg chg="del">
        <pc:chgData name="Berfin Dilan Tuysuz" userId="57b8f34c-9896-4b26-b12a-28a4bdbee2a7" providerId="ADAL" clId="{C1E11623-6016-4A9B-AB53-FA775F79A3FE}" dt="2023-09-13T07:50:48.075" v="383" actId="47"/>
        <pc:sldMkLst>
          <pc:docMk/>
          <pc:sldMk cId="4132628716" sldId="437"/>
        </pc:sldMkLst>
      </pc:sldChg>
      <pc:sldChg chg="modSp mod">
        <pc:chgData name="Berfin Dilan Tuysuz" userId="57b8f34c-9896-4b26-b12a-28a4bdbee2a7" providerId="ADAL" clId="{C1E11623-6016-4A9B-AB53-FA775F79A3FE}" dt="2023-09-13T07:51:03.373" v="393" actId="20577"/>
        <pc:sldMkLst>
          <pc:docMk/>
          <pc:sldMk cId="2057279810" sldId="489"/>
        </pc:sldMkLst>
        <pc:spChg chg="mod">
          <ac:chgData name="Berfin Dilan Tuysuz" userId="57b8f34c-9896-4b26-b12a-28a4bdbee2a7" providerId="ADAL" clId="{C1E11623-6016-4A9B-AB53-FA775F79A3FE}" dt="2023-09-13T07:51:03.373" v="393" actId="20577"/>
          <ac:spMkLst>
            <pc:docMk/>
            <pc:sldMk cId="2057279810" sldId="489"/>
            <ac:spMk id="2" creationId="{2190BB27-9BF8-5963-D10E-668D5F0BD0D4}"/>
          </ac:spMkLst>
        </pc:spChg>
      </pc:sldChg>
      <pc:sldChg chg="del">
        <pc:chgData name="Berfin Dilan Tuysuz" userId="57b8f34c-9896-4b26-b12a-28a4bdbee2a7" providerId="ADAL" clId="{C1E11623-6016-4A9B-AB53-FA775F79A3FE}" dt="2023-09-13T07:50:48.962" v="384" actId="47"/>
        <pc:sldMkLst>
          <pc:docMk/>
          <pc:sldMk cId="1629471343" sldId="490"/>
        </pc:sldMkLst>
      </pc:sldChg>
      <pc:sldChg chg="del">
        <pc:chgData name="Berfin Dilan Tuysuz" userId="57b8f34c-9896-4b26-b12a-28a4bdbee2a7" providerId="ADAL" clId="{C1E11623-6016-4A9B-AB53-FA775F79A3FE}" dt="2023-09-13T07:50:49.663" v="385" actId="47"/>
        <pc:sldMkLst>
          <pc:docMk/>
          <pc:sldMk cId="1047313122" sldId="491"/>
        </pc:sldMkLst>
      </pc:sldChg>
      <pc:sldChg chg="add del">
        <pc:chgData name="Berfin Dilan Tuysuz" userId="57b8f34c-9896-4b26-b12a-28a4bdbee2a7" providerId="ADAL" clId="{C1E11623-6016-4A9B-AB53-FA775F79A3FE}" dt="2023-09-13T07:04:12.155" v="177" actId="47"/>
        <pc:sldMkLst>
          <pc:docMk/>
          <pc:sldMk cId="112497751" sldId="492"/>
        </pc:sldMkLst>
      </pc:sldChg>
      <pc:sldChg chg="addSp delSp modSp add mod">
        <pc:chgData name="Berfin Dilan Tuysuz" userId="57b8f34c-9896-4b26-b12a-28a4bdbee2a7" providerId="ADAL" clId="{C1E11623-6016-4A9B-AB53-FA775F79A3FE}" dt="2023-09-13T08:02:45.261" v="429" actId="20577"/>
        <pc:sldMkLst>
          <pc:docMk/>
          <pc:sldMk cId="2676276861" sldId="492"/>
        </pc:sldMkLst>
        <pc:spChg chg="add mod">
          <ac:chgData name="Berfin Dilan Tuysuz" userId="57b8f34c-9896-4b26-b12a-28a4bdbee2a7" providerId="ADAL" clId="{C1E11623-6016-4A9B-AB53-FA775F79A3FE}" dt="2023-09-13T08:02:45.261" v="429" actId="20577"/>
          <ac:spMkLst>
            <pc:docMk/>
            <pc:sldMk cId="2676276861" sldId="492"/>
            <ac:spMk id="4" creationId="{2A7F3081-B02D-5AF5-56E7-3C4ABA74C629}"/>
          </ac:spMkLst>
        </pc:spChg>
        <pc:spChg chg="mod">
          <ac:chgData name="Berfin Dilan Tuysuz" userId="57b8f34c-9896-4b26-b12a-28a4bdbee2a7" providerId="ADAL" clId="{C1E11623-6016-4A9B-AB53-FA775F79A3FE}" dt="2023-09-13T07:47:33.239" v="367" actId="1076"/>
          <ac:spMkLst>
            <pc:docMk/>
            <pc:sldMk cId="2676276861" sldId="492"/>
            <ac:spMk id="7" creationId="{EF1C0E2D-BBF3-ED69-799E-A04D5D926E75}"/>
          </ac:spMkLst>
        </pc:spChg>
        <pc:spChg chg="del">
          <ac:chgData name="Berfin Dilan Tuysuz" userId="57b8f34c-9896-4b26-b12a-28a4bdbee2a7" providerId="ADAL" clId="{C1E11623-6016-4A9B-AB53-FA775F79A3FE}" dt="2023-09-13T07:42:57.822" v="353" actId="478"/>
          <ac:spMkLst>
            <pc:docMk/>
            <pc:sldMk cId="2676276861" sldId="492"/>
            <ac:spMk id="9" creationId="{7835F07F-A139-8E10-4E65-07AF9ADFEAAD}"/>
          </ac:spMkLst>
        </pc:spChg>
        <pc:picChg chg="add mod">
          <ac:chgData name="Berfin Dilan Tuysuz" userId="57b8f34c-9896-4b26-b12a-28a4bdbee2a7" providerId="ADAL" clId="{C1E11623-6016-4A9B-AB53-FA775F79A3FE}" dt="2023-09-13T08:02:37.552" v="428" actId="1076"/>
          <ac:picMkLst>
            <pc:docMk/>
            <pc:sldMk cId="2676276861" sldId="492"/>
            <ac:picMk id="10242" creationId="{6C29F76D-CD93-B212-CE8C-55071EBF1D39}"/>
          </ac:picMkLst>
        </pc:picChg>
      </pc:sldChg>
      <pc:sldChg chg="addSp delSp modSp add mod">
        <pc:chgData name="Berfin Dilan Tuysuz" userId="57b8f34c-9896-4b26-b12a-28a4bdbee2a7" providerId="ADAL" clId="{C1E11623-6016-4A9B-AB53-FA775F79A3FE}" dt="2023-09-13T08:03:01.779" v="433" actId="20577"/>
        <pc:sldMkLst>
          <pc:docMk/>
          <pc:sldMk cId="102743216" sldId="493"/>
        </pc:sldMkLst>
        <pc:spChg chg="add mod">
          <ac:chgData name="Berfin Dilan Tuysuz" userId="57b8f34c-9896-4b26-b12a-28a4bdbee2a7" providerId="ADAL" clId="{C1E11623-6016-4A9B-AB53-FA775F79A3FE}" dt="2023-09-13T08:03:01.779" v="433" actId="20577"/>
          <ac:spMkLst>
            <pc:docMk/>
            <pc:sldMk cId="102743216" sldId="493"/>
            <ac:spMk id="4" creationId="{0554CE92-A738-5A0C-4903-2D0680C5B160}"/>
          </ac:spMkLst>
        </pc:spChg>
        <pc:spChg chg="del">
          <ac:chgData name="Berfin Dilan Tuysuz" userId="57b8f34c-9896-4b26-b12a-28a4bdbee2a7" providerId="ADAL" clId="{C1E11623-6016-4A9B-AB53-FA775F79A3FE}" dt="2023-09-13T07:47:43.504" v="370" actId="478"/>
          <ac:spMkLst>
            <pc:docMk/>
            <pc:sldMk cId="102743216" sldId="493"/>
            <ac:spMk id="9" creationId="{7835F07F-A139-8E10-4E65-07AF9ADFEAAD}"/>
          </ac:spMkLst>
        </pc:spChg>
        <pc:picChg chg="add mod">
          <ac:chgData name="Berfin Dilan Tuysuz" userId="57b8f34c-9896-4b26-b12a-28a4bdbee2a7" providerId="ADAL" clId="{C1E11623-6016-4A9B-AB53-FA775F79A3FE}" dt="2023-09-13T07:50:41.212" v="379" actId="1076"/>
          <ac:picMkLst>
            <pc:docMk/>
            <pc:sldMk cId="102743216" sldId="493"/>
            <ac:picMk id="5" creationId="{DFB9AD76-210B-4261-6926-1DA3B7C08B98}"/>
          </ac:picMkLst>
        </pc:picChg>
      </pc:sldChg>
      <pc:sldChg chg="add del">
        <pc:chgData name="Berfin Dilan Tuysuz" userId="57b8f34c-9896-4b26-b12a-28a4bdbee2a7" providerId="ADAL" clId="{C1E11623-6016-4A9B-AB53-FA775F79A3FE}" dt="2023-09-13T07:04:11.586" v="176" actId="47"/>
        <pc:sldMkLst>
          <pc:docMk/>
          <pc:sldMk cId="3695542299" sldId="493"/>
        </pc:sldMkLst>
      </pc:sldChg>
      <pc:sldChg chg="delSp modSp add del mod">
        <pc:chgData name="Berfin Dilan Tuysuz" userId="57b8f34c-9896-4b26-b12a-28a4bdbee2a7" providerId="ADAL" clId="{C1E11623-6016-4A9B-AB53-FA775F79A3FE}" dt="2023-09-13T07:04:43.294" v="180" actId="47"/>
        <pc:sldMkLst>
          <pc:docMk/>
          <pc:sldMk cId="3514138264" sldId="494"/>
        </pc:sldMkLst>
        <pc:spChg chg="del">
          <ac:chgData name="Berfin Dilan Tuysuz" userId="57b8f34c-9896-4b26-b12a-28a4bdbee2a7" providerId="ADAL" clId="{C1E11623-6016-4A9B-AB53-FA775F79A3FE}" dt="2023-09-13T07:04:04.330" v="174" actId="478"/>
          <ac:spMkLst>
            <pc:docMk/>
            <pc:sldMk cId="3514138264" sldId="494"/>
            <ac:spMk id="3" creationId="{54EEAE08-D5F3-A44A-90CA-B5C6588863F2}"/>
          </ac:spMkLst>
        </pc:spChg>
        <pc:spChg chg="del mod">
          <ac:chgData name="Berfin Dilan Tuysuz" userId="57b8f34c-9896-4b26-b12a-28a4bdbee2a7" providerId="ADAL" clId="{C1E11623-6016-4A9B-AB53-FA775F79A3FE}" dt="2023-09-13T07:04:04.330" v="174" actId="478"/>
          <ac:spMkLst>
            <pc:docMk/>
            <pc:sldMk cId="3514138264" sldId="494"/>
            <ac:spMk id="5" creationId="{C1BB421F-DDDC-9655-BA6F-F7173459E7D7}"/>
          </ac:spMkLst>
        </pc:spChg>
        <pc:spChg chg="del">
          <ac:chgData name="Berfin Dilan Tuysuz" userId="57b8f34c-9896-4b26-b12a-28a4bdbee2a7" providerId="ADAL" clId="{C1E11623-6016-4A9B-AB53-FA775F79A3FE}" dt="2023-09-13T07:04:07.895" v="175" actId="478"/>
          <ac:spMkLst>
            <pc:docMk/>
            <pc:sldMk cId="3514138264" sldId="494"/>
            <ac:spMk id="8" creationId="{0F588DFC-6640-7C5D-8035-E3C67B158FC8}"/>
          </ac:spMkLst>
        </pc:spChg>
        <pc:graphicFrameChg chg="del">
          <ac:chgData name="Berfin Dilan Tuysuz" userId="57b8f34c-9896-4b26-b12a-28a4bdbee2a7" providerId="ADAL" clId="{C1E11623-6016-4A9B-AB53-FA775F79A3FE}" dt="2023-09-13T07:04:07.895" v="175" actId="478"/>
          <ac:graphicFrameMkLst>
            <pc:docMk/>
            <pc:sldMk cId="3514138264" sldId="494"/>
            <ac:graphicFrameMk id="2" creationId="{1A5EED41-8895-F317-C63E-7C16D5EF82FD}"/>
          </ac:graphicFrameMkLst>
        </pc:graphicFrameChg>
        <pc:picChg chg="del">
          <ac:chgData name="Berfin Dilan Tuysuz" userId="57b8f34c-9896-4b26-b12a-28a4bdbee2a7" providerId="ADAL" clId="{C1E11623-6016-4A9B-AB53-FA775F79A3FE}" dt="2023-09-13T07:04:04.330" v="174" actId="478"/>
          <ac:picMkLst>
            <pc:docMk/>
            <pc:sldMk cId="3514138264" sldId="494"/>
            <ac:picMk id="1028" creationId="{B600D7FC-6A49-9B3E-E995-7BF8FE8022D8}"/>
          </ac:picMkLst>
        </pc:picChg>
      </pc:sldChg>
      <pc:sldChg chg="add del">
        <pc:chgData name="Berfin Dilan Tuysuz" userId="57b8f34c-9896-4b26-b12a-28a4bdbee2a7" providerId="ADAL" clId="{C1E11623-6016-4A9B-AB53-FA775F79A3FE}" dt="2023-09-13T07:04:44.779" v="182" actId="47"/>
        <pc:sldMkLst>
          <pc:docMk/>
          <pc:sldMk cId="4259199691" sldId="495"/>
        </pc:sldMkLst>
      </pc:sldChg>
      <pc:sldChg chg="add del">
        <pc:chgData name="Berfin Dilan Tuysuz" userId="57b8f34c-9896-4b26-b12a-28a4bdbee2a7" providerId="ADAL" clId="{C1E11623-6016-4A9B-AB53-FA775F79A3FE}" dt="2023-09-13T07:04:43.941" v="181" actId="47"/>
        <pc:sldMkLst>
          <pc:docMk/>
          <pc:sldMk cId="2819635950" sldId="496"/>
        </pc:sldMkLst>
      </pc:sldChg>
    </pc:docChg>
  </pc:docChgLst>
  <pc:docChgLst>
    <pc:chgData name="Berfin Dilan Tuysuz" userId="57b8f34c-9896-4b26-b12a-28a4bdbee2a7" providerId="ADAL" clId="{46249158-F098-4D37-B3B0-F92B0E8FC467}"/>
    <pc:docChg chg="custSel modSld">
      <pc:chgData name="Berfin Dilan Tuysuz" userId="57b8f34c-9896-4b26-b12a-28a4bdbee2a7" providerId="ADAL" clId="{46249158-F098-4D37-B3B0-F92B0E8FC467}" dt="2023-08-09T14:24:17.644" v="152" actId="20577"/>
      <pc:docMkLst>
        <pc:docMk/>
      </pc:docMkLst>
      <pc:sldChg chg="modSp mod">
        <pc:chgData name="Berfin Dilan Tuysuz" userId="57b8f34c-9896-4b26-b12a-28a4bdbee2a7" providerId="ADAL" clId="{46249158-F098-4D37-B3B0-F92B0E8FC467}" dt="2023-08-09T14:12:37.546" v="47" actId="20577"/>
        <pc:sldMkLst>
          <pc:docMk/>
          <pc:sldMk cId="465581648" sldId="425"/>
        </pc:sldMkLst>
        <pc:spChg chg="mod">
          <ac:chgData name="Berfin Dilan Tuysuz" userId="57b8f34c-9896-4b26-b12a-28a4bdbee2a7" providerId="ADAL" clId="{46249158-F098-4D37-B3B0-F92B0E8FC467}" dt="2023-08-09T14:12:37.546" v="47" actId="20577"/>
          <ac:spMkLst>
            <pc:docMk/>
            <pc:sldMk cId="465581648" sldId="425"/>
            <ac:spMk id="8" creationId="{377E6712-5D22-E301-8A4B-0B26F057BCC9}"/>
          </ac:spMkLst>
        </pc:spChg>
      </pc:sldChg>
      <pc:sldChg chg="modSp mod">
        <pc:chgData name="Berfin Dilan Tuysuz" userId="57b8f34c-9896-4b26-b12a-28a4bdbee2a7" providerId="ADAL" clId="{46249158-F098-4D37-B3B0-F92B0E8FC467}" dt="2023-08-09T14:14:34.613" v="83" actId="20577"/>
        <pc:sldMkLst>
          <pc:docMk/>
          <pc:sldMk cId="2036565245" sldId="426"/>
        </pc:sldMkLst>
        <pc:spChg chg="mod">
          <ac:chgData name="Berfin Dilan Tuysuz" userId="57b8f34c-9896-4b26-b12a-28a4bdbee2a7" providerId="ADAL" clId="{46249158-F098-4D37-B3B0-F92B0E8FC467}" dt="2023-08-09T14:14:08.193" v="69" actId="20577"/>
          <ac:spMkLst>
            <pc:docMk/>
            <pc:sldMk cId="2036565245" sldId="426"/>
            <ac:spMk id="4" creationId="{7EB7722E-1F51-1171-9070-B55B236873CD}"/>
          </ac:spMkLst>
        </pc:spChg>
        <pc:spChg chg="mod">
          <ac:chgData name="Berfin Dilan Tuysuz" userId="57b8f34c-9896-4b26-b12a-28a4bdbee2a7" providerId="ADAL" clId="{46249158-F098-4D37-B3B0-F92B0E8FC467}" dt="2023-08-09T14:14:34.613" v="83" actId="20577"/>
          <ac:spMkLst>
            <pc:docMk/>
            <pc:sldMk cId="2036565245" sldId="426"/>
            <ac:spMk id="6" creationId="{D10871CF-6AD8-C473-BBEF-E95B2336B2BE}"/>
          </ac:spMkLst>
        </pc:spChg>
      </pc:sldChg>
      <pc:sldChg chg="modSp mod">
        <pc:chgData name="Berfin Dilan Tuysuz" userId="57b8f34c-9896-4b26-b12a-28a4bdbee2a7" providerId="ADAL" clId="{46249158-F098-4D37-B3B0-F92B0E8FC467}" dt="2023-08-09T14:16:26.838" v="85" actId="20577"/>
        <pc:sldMkLst>
          <pc:docMk/>
          <pc:sldMk cId="3689385969" sldId="429"/>
        </pc:sldMkLst>
        <pc:spChg chg="mod">
          <ac:chgData name="Berfin Dilan Tuysuz" userId="57b8f34c-9896-4b26-b12a-28a4bdbee2a7" providerId="ADAL" clId="{46249158-F098-4D37-B3B0-F92B0E8FC467}" dt="2023-08-09T14:16:26.838" v="85" actId="20577"/>
          <ac:spMkLst>
            <pc:docMk/>
            <pc:sldMk cId="3689385969" sldId="429"/>
            <ac:spMk id="8" creationId="{ED808389-3E53-FD37-E152-EB9846E5FC83}"/>
          </ac:spMkLst>
        </pc:spChg>
      </pc:sldChg>
      <pc:sldChg chg="modSp mod">
        <pc:chgData name="Berfin Dilan Tuysuz" userId="57b8f34c-9896-4b26-b12a-28a4bdbee2a7" providerId="ADAL" clId="{46249158-F098-4D37-B3B0-F92B0E8FC467}" dt="2023-08-09T14:17:33.940" v="121" actId="20577"/>
        <pc:sldMkLst>
          <pc:docMk/>
          <pc:sldMk cId="3243970135" sldId="430"/>
        </pc:sldMkLst>
        <pc:spChg chg="mod">
          <ac:chgData name="Berfin Dilan Tuysuz" userId="57b8f34c-9896-4b26-b12a-28a4bdbee2a7" providerId="ADAL" clId="{46249158-F098-4D37-B3B0-F92B0E8FC467}" dt="2023-08-09T14:17:33.940" v="121" actId="20577"/>
          <ac:spMkLst>
            <pc:docMk/>
            <pc:sldMk cId="3243970135" sldId="430"/>
            <ac:spMk id="6" creationId="{5E2D4E7D-AA06-D4A6-73AD-652DFE655D96}"/>
          </ac:spMkLst>
        </pc:spChg>
      </pc:sldChg>
      <pc:sldChg chg="modSp mod">
        <pc:chgData name="Berfin Dilan Tuysuz" userId="57b8f34c-9896-4b26-b12a-28a4bdbee2a7" providerId="ADAL" clId="{46249158-F098-4D37-B3B0-F92B0E8FC467}" dt="2023-08-09T14:19:32.767" v="123" actId="20577"/>
        <pc:sldMkLst>
          <pc:docMk/>
          <pc:sldMk cId="574617932" sldId="432"/>
        </pc:sldMkLst>
        <pc:spChg chg="mod">
          <ac:chgData name="Berfin Dilan Tuysuz" userId="57b8f34c-9896-4b26-b12a-28a4bdbee2a7" providerId="ADAL" clId="{46249158-F098-4D37-B3B0-F92B0E8FC467}" dt="2023-08-09T14:19:32.767" v="123" actId="20577"/>
          <ac:spMkLst>
            <pc:docMk/>
            <pc:sldMk cId="574617932" sldId="432"/>
            <ac:spMk id="6" creationId="{5427722C-1A82-03EA-E949-64220C2F6D4E}"/>
          </ac:spMkLst>
        </pc:spChg>
      </pc:sldChg>
      <pc:sldChg chg="delSp modSp mod">
        <pc:chgData name="Berfin Dilan Tuysuz" userId="57b8f34c-9896-4b26-b12a-28a4bdbee2a7" providerId="ADAL" clId="{46249158-F098-4D37-B3B0-F92B0E8FC467}" dt="2023-08-09T14:20:20.875" v="128" actId="20577"/>
        <pc:sldMkLst>
          <pc:docMk/>
          <pc:sldMk cId="1954167849" sldId="433"/>
        </pc:sldMkLst>
        <pc:spChg chg="del">
          <ac:chgData name="Berfin Dilan Tuysuz" userId="57b8f34c-9896-4b26-b12a-28a4bdbee2a7" providerId="ADAL" clId="{46249158-F098-4D37-B3B0-F92B0E8FC467}" dt="2023-08-09T14:19:50.214" v="124" actId="478"/>
          <ac:spMkLst>
            <pc:docMk/>
            <pc:sldMk cId="1954167849" sldId="433"/>
            <ac:spMk id="2" creationId="{17E3F009-E6E9-EC30-C151-1041BD393A1F}"/>
          </ac:spMkLst>
        </pc:spChg>
        <pc:spChg chg="mod">
          <ac:chgData name="Berfin Dilan Tuysuz" userId="57b8f34c-9896-4b26-b12a-28a4bdbee2a7" providerId="ADAL" clId="{46249158-F098-4D37-B3B0-F92B0E8FC467}" dt="2023-08-09T14:20:20.875" v="128" actId="20577"/>
          <ac:spMkLst>
            <pc:docMk/>
            <pc:sldMk cId="1954167849" sldId="433"/>
            <ac:spMk id="4" creationId="{20594CD9-0C72-8994-DB10-1888AF67CF79}"/>
          </ac:spMkLst>
        </pc:spChg>
      </pc:sldChg>
      <pc:sldChg chg="modSp mod">
        <pc:chgData name="Berfin Dilan Tuysuz" userId="57b8f34c-9896-4b26-b12a-28a4bdbee2a7" providerId="ADAL" clId="{46249158-F098-4D37-B3B0-F92B0E8FC467}" dt="2023-08-09T14:21:02.217" v="129" actId="20577"/>
        <pc:sldMkLst>
          <pc:docMk/>
          <pc:sldMk cId="3045469247" sldId="434"/>
        </pc:sldMkLst>
        <pc:spChg chg="mod">
          <ac:chgData name="Berfin Dilan Tuysuz" userId="57b8f34c-9896-4b26-b12a-28a4bdbee2a7" providerId="ADAL" clId="{46249158-F098-4D37-B3B0-F92B0E8FC467}" dt="2023-08-09T14:21:02.217" v="129" actId="20577"/>
          <ac:spMkLst>
            <pc:docMk/>
            <pc:sldMk cId="3045469247" sldId="434"/>
            <ac:spMk id="4" creationId="{6290BCAD-CB18-5D0A-2978-EB4F5E75CE9C}"/>
          </ac:spMkLst>
        </pc:spChg>
      </pc:sldChg>
      <pc:sldChg chg="modSp mod">
        <pc:chgData name="Berfin Dilan Tuysuz" userId="57b8f34c-9896-4b26-b12a-28a4bdbee2a7" providerId="ADAL" clId="{46249158-F098-4D37-B3B0-F92B0E8FC467}" dt="2023-08-09T14:22:42.842" v="133" actId="20577"/>
        <pc:sldMkLst>
          <pc:docMk/>
          <pc:sldMk cId="4132628716" sldId="437"/>
        </pc:sldMkLst>
        <pc:spChg chg="mod">
          <ac:chgData name="Berfin Dilan Tuysuz" userId="57b8f34c-9896-4b26-b12a-28a4bdbee2a7" providerId="ADAL" clId="{46249158-F098-4D37-B3B0-F92B0E8FC467}" dt="2023-08-09T14:22:42.842" v="133" actId="20577"/>
          <ac:spMkLst>
            <pc:docMk/>
            <pc:sldMk cId="4132628716" sldId="437"/>
            <ac:spMk id="4" creationId="{C3818EC9-BC38-9E6E-83CE-6C82654DFD84}"/>
          </ac:spMkLst>
        </pc:spChg>
      </pc:sldChg>
      <pc:sldChg chg="modSp mod">
        <pc:chgData name="Berfin Dilan Tuysuz" userId="57b8f34c-9896-4b26-b12a-28a4bdbee2a7" providerId="ADAL" clId="{46249158-F098-4D37-B3B0-F92B0E8FC467}" dt="2023-08-09T14:10:51.402" v="1" actId="1076"/>
        <pc:sldMkLst>
          <pc:docMk/>
          <pc:sldMk cId="2057279810" sldId="489"/>
        </pc:sldMkLst>
        <pc:spChg chg="mod">
          <ac:chgData name="Berfin Dilan Tuysuz" userId="57b8f34c-9896-4b26-b12a-28a4bdbee2a7" providerId="ADAL" clId="{46249158-F098-4D37-B3B0-F92B0E8FC467}" dt="2023-08-09T14:10:51.402" v="1" actId="1076"/>
          <ac:spMkLst>
            <pc:docMk/>
            <pc:sldMk cId="2057279810" sldId="489"/>
            <ac:spMk id="2" creationId="{2190BB27-9BF8-5963-D10E-668D5F0BD0D4}"/>
          </ac:spMkLst>
        </pc:spChg>
      </pc:sldChg>
      <pc:sldChg chg="modSp mod">
        <pc:chgData name="Berfin Dilan Tuysuz" userId="57b8f34c-9896-4b26-b12a-28a4bdbee2a7" providerId="ADAL" clId="{46249158-F098-4D37-B3B0-F92B0E8FC467}" dt="2023-08-09T14:24:17.644" v="152" actId="20577"/>
        <pc:sldMkLst>
          <pc:docMk/>
          <pc:sldMk cId="1629471343" sldId="490"/>
        </pc:sldMkLst>
        <pc:spChg chg="mod">
          <ac:chgData name="Berfin Dilan Tuysuz" userId="57b8f34c-9896-4b26-b12a-28a4bdbee2a7" providerId="ADAL" clId="{46249158-F098-4D37-B3B0-F92B0E8FC467}" dt="2023-08-09T14:24:17.644" v="152" actId="20577"/>
          <ac:spMkLst>
            <pc:docMk/>
            <pc:sldMk cId="1629471343" sldId="490"/>
            <ac:spMk id="4" creationId="{C3818EC9-BC38-9E6E-83CE-6C82654DFD84}"/>
          </ac:spMkLst>
        </pc:spChg>
      </pc:sldChg>
    </pc:docChg>
  </pc:docChgLst>
  <pc:docChgLst>
    <pc:chgData name="Berfin Dilan Tuysuz" userId="57b8f34c-9896-4b26-b12a-28a4bdbee2a7" providerId="ADAL" clId="{89C95A65-6332-43D4-9EFE-5ABC9181F94E}"/>
    <pc:docChg chg="custSel modSld">
      <pc:chgData name="Berfin Dilan Tuysuz" userId="57b8f34c-9896-4b26-b12a-28a4bdbee2a7" providerId="ADAL" clId="{89C95A65-6332-43D4-9EFE-5ABC9181F94E}" dt="2023-11-28T09:49:14.825" v="149" actId="34135"/>
      <pc:docMkLst>
        <pc:docMk/>
      </pc:docMkLst>
      <pc:sldChg chg="addSp delSp modSp mod">
        <pc:chgData name="Berfin Dilan Tuysuz" userId="57b8f34c-9896-4b26-b12a-28a4bdbee2a7" providerId="ADAL" clId="{89C95A65-6332-43D4-9EFE-5ABC9181F94E}" dt="2023-11-28T09:33:15.585" v="24" actId="34135"/>
        <pc:sldMkLst>
          <pc:docMk/>
          <pc:sldMk cId="798262183" sldId="377"/>
        </pc:sldMkLst>
        <pc:spChg chg="mod">
          <ac:chgData name="Berfin Dilan Tuysuz" userId="57b8f34c-9896-4b26-b12a-28a4bdbee2a7" providerId="ADAL" clId="{89C95A65-6332-43D4-9EFE-5ABC9181F94E}" dt="2023-11-28T09:32:23.863" v="20" actId="1076"/>
          <ac:spMkLst>
            <pc:docMk/>
            <pc:sldMk cId="798262183" sldId="377"/>
            <ac:spMk id="2" creationId="{5B3B61FE-0795-D54C-8C54-14DBBE62B477}"/>
          </ac:spMkLst>
        </pc:spChg>
        <pc:spChg chg="add mod">
          <ac:chgData name="Berfin Dilan Tuysuz" userId="57b8f34c-9896-4b26-b12a-28a4bdbee2a7" providerId="ADAL" clId="{89C95A65-6332-43D4-9EFE-5ABC9181F94E}" dt="2023-11-28T09:32:10.463" v="17" actId="2085"/>
          <ac:spMkLst>
            <pc:docMk/>
            <pc:sldMk cId="798262183" sldId="377"/>
            <ac:spMk id="4" creationId="{8AFEDB56-EB40-CFF7-50D6-5ADC1C2F6A05}"/>
          </ac:spMkLst>
        </pc:spChg>
        <pc:spChg chg="del">
          <ac:chgData name="Berfin Dilan Tuysuz" userId="57b8f34c-9896-4b26-b12a-28a4bdbee2a7" providerId="ADAL" clId="{89C95A65-6332-43D4-9EFE-5ABC9181F94E}" dt="2023-11-28T09:32:25.971" v="21" actId="478"/>
          <ac:spMkLst>
            <pc:docMk/>
            <pc:sldMk cId="798262183" sldId="377"/>
            <ac:spMk id="7" creationId="{D3F88C3A-D295-09C2-F2C0-BC5B5D9E5F6A}"/>
          </ac:spMkLst>
        </pc:spChg>
        <pc:picChg chg="add mod ord">
          <ac:chgData name="Berfin Dilan Tuysuz" userId="57b8f34c-9896-4b26-b12a-28a4bdbee2a7" providerId="ADAL" clId="{89C95A65-6332-43D4-9EFE-5ABC9181F94E}" dt="2023-11-28T09:33:15.585" v="24" actId="34135"/>
          <ac:picMkLst>
            <pc:docMk/>
            <pc:sldMk cId="798262183" sldId="377"/>
            <ac:picMk id="3" creationId="{58C63A1D-92A4-94D9-C5FB-66890F4F0D1B}"/>
          </ac:picMkLst>
        </pc:picChg>
      </pc:sldChg>
      <pc:sldChg chg="addSp delSp modSp mod">
        <pc:chgData name="Berfin Dilan Tuysuz" userId="57b8f34c-9896-4b26-b12a-28a4bdbee2a7" providerId="ADAL" clId="{89C95A65-6332-43D4-9EFE-5ABC9181F94E}" dt="2023-11-28T09:35:52.318" v="53" actId="14100"/>
        <pc:sldMkLst>
          <pc:docMk/>
          <pc:sldMk cId="1080904337" sldId="378"/>
        </pc:sldMkLst>
        <pc:spChg chg="add mod">
          <ac:chgData name="Berfin Dilan Tuysuz" userId="57b8f34c-9896-4b26-b12a-28a4bdbee2a7" providerId="ADAL" clId="{89C95A65-6332-43D4-9EFE-5ABC9181F94E}" dt="2023-11-28T09:35:52.318" v="53" actId="14100"/>
          <ac:spMkLst>
            <pc:docMk/>
            <pc:sldMk cId="1080904337" sldId="378"/>
            <ac:spMk id="3" creationId="{A8515CB9-43FB-3653-267F-D2D77EB8794D}"/>
          </ac:spMkLst>
        </pc:spChg>
        <pc:spChg chg="mod">
          <ac:chgData name="Berfin Dilan Tuysuz" userId="57b8f34c-9896-4b26-b12a-28a4bdbee2a7" providerId="ADAL" clId="{89C95A65-6332-43D4-9EFE-5ABC9181F94E}" dt="2023-11-28T09:35:31.877" v="48" actId="1076"/>
          <ac:spMkLst>
            <pc:docMk/>
            <pc:sldMk cId="1080904337" sldId="378"/>
            <ac:spMk id="6" creationId="{CAEB4E15-2690-6549-B1F2-AD435CFCAD52}"/>
          </ac:spMkLst>
        </pc:spChg>
        <pc:spChg chg="del">
          <ac:chgData name="Berfin Dilan Tuysuz" userId="57b8f34c-9896-4b26-b12a-28a4bdbee2a7" providerId="ADAL" clId="{89C95A65-6332-43D4-9EFE-5ABC9181F94E}" dt="2023-11-28T09:35:33.311" v="49" actId="478"/>
          <ac:spMkLst>
            <pc:docMk/>
            <pc:sldMk cId="1080904337" sldId="378"/>
            <ac:spMk id="9" creationId="{7577EDE8-3CE7-F216-D01C-C33CC14C5741}"/>
          </ac:spMkLst>
        </pc:spChg>
        <pc:picChg chg="add mod ord">
          <ac:chgData name="Berfin Dilan Tuysuz" userId="57b8f34c-9896-4b26-b12a-28a4bdbee2a7" providerId="ADAL" clId="{89C95A65-6332-43D4-9EFE-5ABC9181F94E}" dt="2023-11-28T09:35:26.854" v="47" actId="167"/>
          <ac:picMkLst>
            <pc:docMk/>
            <pc:sldMk cId="1080904337" sldId="378"/>
            <ac:picMk id="2" creationId="{0946034F-9958-07F2-2573-709FAABBF5AF}"/>
          </ac:picMkLst>
        </pc:picChg>
      </pc:sldChg>
      <pc:sldChg chg="addSp delSp modSp mod">
        <pc:chgData name="Berfin Dilan Tuysuz" userId="57b8f34c-9896-4b26-b12a-28a4bdbee2a7" providerId="ADAL" clId="{89C95A65-6332-43D4-9EFE-5ABC9181F94E}" dt="2023-11-28T09:39:05.572" v="88" actId="14100"/>
        <pc:sldMkLst>
          <pc:docMk/>
          <pc:sldMk cId="3075199125" sldId="379"/>
        </pc:sldMkLst>
        <pc:spChg chg="mod">
          <ac:chgData name="Berfin Dilan Tuysuz" userId="57b8f34c-9896-4b26-b12a-28a4bdbee2a7" providerId="ADAL" clId="{89C95A65-6332-43D4-9EFE-5ABC9181F94E}" dt="2023-11-28T09:39:05.572" v="88" actId="14100"/>
          <ac:spMkLst>
            <pc:docMk/>
            <pc:sldMk cId="3075199125" sldId="379"/>
            <ac:spMk id="2" creationId="{EA9A6FE5-9D1A-8444-80CA-27B5B73FBA07}"/>
          </ac:spMkLst>
        </pc:spChg>
        <pc:spChg chg="del">
          <ac:chgData name="Berfin Dilan Tuysuz" userId="57b8f34c-9896-4b26-b12a-28a4bdbee2a7" providerId="ADAL" clId="{89C95A65-6332-43D4-9EFE-5ABC9181F94E}" dt="2023-11-28T09:38:46.579" v="83" actId="478"/>
          <ac:spMkLst>
            <pc:docMk/>
            <pc:sldMk cId="3075199125" sldId="379"/>
            <ac:spMk id="9" creationId="{8220BF53-CFC0-1083-DBC2-A203D49908B3}"/>
          </ac:spMkLst>
        </pc:spChg>
        <pc:picChg chg="add mod ord">
          <ac:chgData name="Berfin Dilan Tuysuz" userId="57b8f34c-9896-4b26-b12a-28a4bdbee2a7" providerId="ADAL" clId="{89C95A65-6332-43D4-9EFE-5ABC9181F94E}" dt="2023-11-28T09:38:59.538" v="86" actId="34135"/>
          <ac:picMkLst>
            <pc:docMk/>
            <pc:sldMk cId="3075199125" sldId="379"/>
            <ac:picMk id="3" creationId="{04BFEA16-D8E2-E1FA-2B02-4B503AC55DC9}"/>
          </ac:picMkLst>
        </pc:picChg>
      </pc:sldChg>
      <pc:sldChg chg="addSp delSp modSp mod">
        <pc:chgData name="Berfin Dilan Tuysuz" userId="57b8f34c-9896-4b26-b12a-28a4bdbee2a7" providerId="ADAL" clId="{89C95A65-6332-43D4-9EFE-5ABC9181F94E}" dt="2023-11-28T09:43:40.696" v="126" actId="14100"/>
        <pc:sldMkLst>
          <pc:docMk/>
          <pc:sldMk cId="2394187474" sldId="380"/>
        </pc:sldMkLst>
        <pc:spChg chg="mod">
          <ac:chgData name="Berfin Dilan Tuysuz" userId="57b8f34c-9896-4b26-b12a-28a4bdbee2a7" providerId="ADAL" clId="{89C95A65-6332-43D4-9EFE-5ABC9181F94E}" dt="2023-11-28T09:43:21.518" v="121" actId="1076"/>
          <ac:spMkLst>
            <pc:docMk/>
            <pc:sldMk cId="2394187474" sldId="380"/>
            <ac:spMk id="2" creationId="{33147161-BE75-6746-962A-1DDF19DCD611}"/>
          </ac:spMkLst>
        </pc:spChg>
        <pc:spChg chg="add mod">
          <ac:chgData name="Berfin Dilan Tuysuz" userId="57b8f34c-9896-4b26-b12a-28a4bdbee2a7" providerId="ADAL" clId="{89C95A65-6332-43D4-9EFE-5ABC9181F94E}" dt="2023-11-28T09:43:40.696" v="126" actId="14100"/>
          <ac:spMkLst>
            <pc:docMk/>
            <pc:sldMk cId="2394187474" sldId="380"/>
            <ac:spMk id="4" creationId="{C3EF75B2-3C1C-36F5-4EEF-1974BE71CEAF}"/>
          </ac:spMkLst>
        </pc:spChg>
        <pc:spChg chg="del">
          <ac:chgData name="Berfin Dilan Tuysuz" userId="57b8f34c-9896-4b26-b12a-28a4bdbee2a7" providerId="ADAL" clId="{89C95A65-6332-43D4-9EFE-5ABC9181F94E}" dt="2023-11-28T09:43:23.363" v="122" actId="478"/>
          <ac:spMkLst>
            <pc:docMk/>
            <pc:sldMk cId="2394187474" sldId="380"/>
            <ac:spMk id="9" creationId="{242DD642-57CB-ADDB-9DC3-BC95AC28E980}"/>
          </ac:spMkLst>
        </pc:spChg>
        <pc:picChg chg="add mod ord">
          <ac:chgData name="Berfin Dilan Tuysuz" userId="57b8f34c-9896-4b26-b12a-28a4bdbee2a7" providerId="ADAL" clId="{89C95A65-6332-43D4-9EFE-5ABC9181F94E}" dt="2023-11-28T09:43:17.019" v="120" actId="167"/>
          <ac:picMkLst>
            <pc:docMk/>
            <pc:sldMk cId="2394187474" sldId="380"/>
            <ac:picMk id="3" creationId="{3E31D3FB-4998-0F20-E52E-CA10442E81A8}"/>
          </ac:picMkLst>
        </pc:picChg>
      </pc:sldChg>
      <pc:sldChg chg="addSp modSp mod">
        <pc:chgData name="Berfin Dilan Tuysuz" userId="57b8f34c-9896-4b26-b12a-28a4bdbee2a7" providerId="ADAL" clId="{89C95A65-6332-43D4-9EFE-5ABC9181F94E}" dt="2023-11-28T09:33:49.079" v="29" actId="34135"/>
        <pc:sldMkLst>
          <pc:docMk/>
          <pc:sldMk cId="465581648" sldId="425"/>
        </pc:sldMkLst>
        <pc:spChg chg="mod">
          <ac:chgData name="Berfin Dilan Tuysuz" userId="57b8f34c-9896-4b26-b12a-28a4bdbee2a7" providerId="ADAL" clId="{89C95A65-6332-43D4-9EFE-5ABC9181F94E}" dt="2023-11-28T09:33:49.079" v="29" actId="34135"/>
          <ac:spMkLst>
            <pc:docMk/>
            <pc:sldMk cId="465581648" sldId="425"/>
            <ac:spMk id="5" creationId="{7A637680-1160-FBDE-B19E-2AAA163F9334}"/>
          </ac:spMkLst>
        </pc:spChg>
        <pc:spChg chg="mod">
          <ac:chgData name="Berfin Dilan Tuysuz" userId="57b8f34c-9896-4b26-b12a-28a4bdbee2a7" providerId="ADAL" clId="{89C95A65-6332-43D4-9EFE-5ABC9181F94E}" dt="2023-11-28T09:33:49.079" v="29" actId="34135"/>
          <ac:spMkLst>
            <pc:docMk/>
            <pc:sldMk cId="465581648" sldId="425"/>
            <ac:spMk id="7" creationId="{D0CBC014-7858-848E-5F27-6778F5E866D8}"/>
          </ac:spMkLst>
        </pc:spChg>
        <pc:grpChg chg="add mod ord">
          <ac:chgData name="Berfin Dilan Tuysuz" userId="57b8f34c-9896-4b26-b12a-28a4bdbee2a7" providerId="ADAL" clId="{89C95A65-6332-43D4-9EFE-5ABC9181F94E}" dt="2023-11-28T09:33:49.079" v="29" actId="34135"/>
          <ac:grpSpMkLst>
            <pc:docMk/>
            <pc:sldMk cId="465581648" sldId="425"/>
            <ac:grpSpMk id="3" creationId="{5F161B4D-A3F7-A2E9-9417-B423CAEC2032}"/>
          </ac:grpSpMkLst>
        </pc:grpChg>
        <pc:grpChg chg="mod">
          <ac:chgData name="Berfin Dilan Tuysuz" userId="57b8f34c-9896-4b26-b12a-28a4bdbee2a7" providerId="ADAL" clId="{89C95A65-6332-43D4-9EFE-5ABC9181F94E}" dt="2023-11-28T09:33:49.079" v="29" actId="34135"/>
          <ac:grpSpMkLst>
            <pc:docMk/>
            <pc:sldMk cId="465581648" sldId="425"/>
            <ac:grpSpMk id="4" creationId="{9C8EFBD6-AC80-C58E-F4B2-3925F0261A11}"/>
          </ac:grpSpMkLst>
        </pc:grpChg>
        <pc:picChg chg="mod">
          <ac:chgData name="Berfin Dilan Tuysuz" userId="57b8f34c-9896-4b26-b12a-28a4bdbee2a7" providerId="ADAL" clId="{89C95A65-6332-43D4-9EFE-5ABC9181F94E}" dt="2023-11-28T09:33:49.079" v="29" actId="34135"/>
          <ac:picMkLst>
            <pc:docMk/>
            <pc:sldMk cId="465581648" sldId="425"/>
            <ac:picMk id="6" creationId="{983E7A04-4010-2B1D-7C4C-8D2351B76E20}"/>
          </ac:picMkLst>
        </pc:picChg>
      </pc:sldChg>
      <pc:sldChg chg="addSp modSp mod">
        <pc:chgData name="Berfin Dilan Tuysuz" userId="57b8f34c-9896-4b26-b12a-28a4bdbee2a7" providerId="ADAL" clId="{89C95A65-6332-43D4-9EFE-5ABC9181F94E}" dt="2023-11-28T09:34:31.884" v="38" actId="1076"/>
        <pc:sldMkLst>
          <pc:docMk/>
          <pc:sldMk cId="2036565245" sldId="426"/>
        </pc:sldMkLst>
        <pc:spChg chg="mod">
          <ac:chgData name="Berfin Dilan Tuysuz" userId="57b8f34c-9896-4b26-b12a-28a4bdbee2a7" providerId="ADAL" clId="{89C95A65-6332-43D4-9EFE-5ABC9181F94E}" dt="2023-11-28T09:34:31.884" v="38" actId="1076"/>
          <ac:spMkLst>
            <pc:docMk/>
            <pc:sldMk cId="2036565245" sldId="426"/>
            <ac:spMk id="2" creationId="{E77D121B-471B-5B65-17AE-1A450B468414}"/>
          </ac:spMkLst>
        </pc:spChg>
        <pc:spChg chg="mod">
          <ac:chgData name="Berfin Dilan Tuysuz" userId="57b8f34c-9896-4b26-b12a-28a4bdbee2a7" providerId="ADAL" clId="{89C95A65-6332-43D4-9EFE-5ABC9181F94E}" dt="2023-11-28T09:33:51.538" v="30"/>
          <ac:spMkLst>
            <pc:docMk/>
            <pc:sldMk cId="2036565245" sldId="426"/>
            <ac:spMk id="5" creationId="{FDFAB580-C45B-E9CF-253B-FD99F021F1DC}"/>
          </ac:spMkLst>
        </pc:spChg>
        <pc:spChg chg="mod">
          <ac:chgData name="Berfin Dilan Tuysuz" userId="57b8f34c-9896-4b26-b12a-28a4bdbee2a7" providerId="ADAL" clId="{89C95A65-6332-43D4-9EFE-5ABC9181F94E}" dt="2023-11-28T09:33:51.538" v="30"/>
          <ac:spMkLst>
            <pc:docMk/>
            <pc:sldMk cId="2036565245" sldId="426"/>
            <ac:spMk id="7" creationId="{637CCEE1-B280-7B99-30F4-33F1D8D5F71F}"/>
          </ac:spMkLst>
        </pc:spChg>
        <pc:spChg chg="mod">
          <ac:chgData name="Berfin Dilan Tuysuz" userId="57b8f34c-9896-4b26-b12a-28a4bdbee2a7" providerId="ADAL" clId="{89C95A65-6332-43D4-9EFE-5ABC9181F94E}" dt="2023-11-28T09:34:08.829" v="34" actId="21"/>
          <ac:spMkLst>
            <pc:docMk/>
            <pc:sldMk cId="2036565245" sldId="426"/>
            <ac:spMk id="8" creationId="{2843F019-D15C-CD05-4F57-0AD0075CC28D}"/>
          </ac:spMkLst>
        </pc:spChg>
        <pc:spChg chg="add mod">
          <ac:chgData name="Berfin Dilan Tuysuz" userId="57b8f34c-9896-4b26-b12a-28a4bdbee2a7" providerId="ADAL" clId="{89C95A65-6332-43D4-9EFE-5ABC9181F94E}" dt="2023-11-28T09:34:26.584" v="37" actId="1076"/>
          <ac:spMkLst>
            <pc:docMk/>
            <pc:sldMk cId="2036565245" sldId="426"/>
            <ac:spMk id="10" creationId="{4D61ACFA-3160-3F43-C05F-07E4F1937D75}"/>
          </ac:spMkLst>
        </pc:spChg>
        <pc:grpChg chg="add mod ord">
          <ac:chgData name="Berfin Dilan Tuysuz" userId="57b8f34c-9896-4b26-b12a-28a4bdbee2a7" providerId="ADAL" clId="{89C95A65-6332-43D4-9EFE-5ABC9181F94E}" dt="2023-11-28T09:34:04.348" v="33" actId="14100"/>
          <ac:grpSpMkLst>
            <pc:docMk/>
            <pc:sldMk cId="2036565245" sldId="426"/>
            <ac:grpSpMk id="3" creationId="{9ACBA4DB-8C59-1B35-A328-43FDEB20220D}"/>
          </ac:grpSpMkLst>
        </pc:grpChg>
        <pc:grpChg chg="mod">
          <ac:chgData name="Berfin Dilan Tuysuz" userId="57b8f34c-9896-4b26-b12a-28a4bdbee2a7" providerId="ADAL" clId="{89C95A65-6332-43D4-9EFE-5ABC9181F94E}" dt="2023-11-28T09:33:51.538" v="30"/>
          <ac:grpSpMkLst>
            <pc:docMk/>
            <pc:sldMk cId="2036565245" sldId="426"/>
            <ac:grpSpMk id="4" creationId="{3EB9EE13-32C4-FC77-212E-9115629C63CD}"/>
          </ac:grpSpMkLst>
        </pc:grpChg>
        <pc:picChg chg="mod">
          <ac:chgData name="Berfin Dilan Tuysuz" userId="57b8f34c-9896-4b26-b12a-28a4bdbee2a7" providerId="ADAL" clId="{89C95A65-6332-43D4-9EFE-5ABC9181F94E}" dt="2023-11-28T09:33:51.538" v="30"/>
          <ac:picMkLst>
            <pc:docMk/>
            <pc:sldMk cId="2036565245" sldId="426"/>
            <ac:picMk id="6" creationId="{CAD0C629-4217-7415-3650-B865BC87A204}"/>
          </ac:picMkLst>
        </pc:picChg>
      </pc:sldChg>
      <pc:sldChg chg="addSp delSp modSp mod">
        <pc:chgData name="Berfin Dilan Tuysuz" userId="57b8f34c-9896-4b26-b12a-28a4bdbee2a7" providerId="ADAL" clId="{89C95A65-6332-43D4-9EFE-5ABC9181F94E}" dt="2023-11-28T09:34:53.397" v="43" actId="1076"/>
        <pc:sldMkLst>
          <pc:docMk/>
          <pc:sldMk cId="3897006505" sldId="427"/>
        </pc:sldMkLst>
        <pc:spChg chg="mod">
          <ac:chgData name="Berfin Dilan Tuysuz" userId="57b8f34c-9896-4b26-b12a-28a4bdbee2a7" providerId="ADAL" clId="{89C95A65-6332-43D4-9EFE-5ABC9181F94E}" dt="2023-11-28T09:34:53.397" v="43" actId="1076"/>
          <ac:spMkLst>
            <pc:docMk/>
            <pc:sldMk cId="3897006505" sldId="427"/>
            <ac:spMk id="2" creationId="{C5FE468A-9B37-4D5D-D34F-EE09C3D8B13B}"/>
          </ac:spMkLst>
        </pc:spChg>
        <pc:spChg chg="add del">
          <ac:chgData name="Berfin Dilan Tuysuz" userId="57b8f34c-9896-4b26-b12a-28a4bdbee2a7" providerId="ADAL" clId="{89C95A65-6332-43D4-9EFE-5ABC9181F94E}" dt="2023-11-28T09:34:39.307" v="40" actId="478"/>
          <ac:spMkLst>
            <pc:docMk/>
            <pc:sldMk cId="3897006505" sldId="427"/>
            <ac:spMk id="4" creationId="{04DE427A-A0D7-5C65-6989-40AF4C6728A9}"/>
          </ac:spMkLst>
        </pc:spChg>
        <pc:spChg chg="mod">
          <ac:chgData name="Berfin Dilan Tuysuz" userId="57b8f34c-9896-4b26-b12a-28a4bdbee2a7" providerId="ADAL" clId="{89C95A65-6332-43D4-9EFE-5ABC9181F94E}" dt="2023-11-28T09:34:45.647" v="41"/>
          <ac:spMkLst>
            <pc:docMk/>
            <pc:sldMk cId="3897006505" sldId="427"/>
            <ac:spMk id="8" creationId="{A2A5DC72-CC36-171A-6A28-5D8C98BB82A1}"/>
          </ac:spMkLst>
        </pc:spChg>
        <pc:spChg chg="mod">
          <ac:chgData name="Berfin Dilan Tuysuz" userId="57b8f34c-9896-4b26-b12a-28a4bdbee2a7" providerId="ADAL" clId="{89C95A65-6332-43D4-9EFE-5ABC9181F94E}" dt="2023-11-28T09:34:45.647" v="41"/>
          <ac:spMkLst>
            <pc:docMk/>
            <pc:sldMk cId="3897006505" sldId="427"/>
            <ac:spMk id="10" creationId="{D44AECB7-1CD3-1F49-C3A1-B93E710C38BD}"/>
          </ac:spMkLst>
        </pc:spChg>
        <pc:grpChg chg="add mod ord">
          <ac:chgData name="Berfin Dilan Tuysuz" userId="57b8f34c-9896-4b26-b12a-28a4bdbee2a7" providerId="ADAL" clId="{89C95A65-6332-43D4-9EFE-5ABC9181F94E}" dt="2023-11-28T09:34:47.725" v="42" actId="167"/>
          <ac:grpSpMkLst>
            <pc:docMk/>
            <pc:sldMk cId="3897006505" sldId="427"/>
            <ac:grpSpMk id="5" creationId="{508F4637-7BF8-2F34-AF3E-A1AD09285CA0}"/>
          </ac:grpSpMkLst>
        </pc:grpChg>
        <pc:grpChg chg="mod">
          <ac:chgData name="Berfin Dilan Tuysuz" userId="57b8f34c-9896-4b26-b12a-28a4bdbee2a7" providerId="ADAL" clId="{89C95A65-6332-43D4-9EFE-5ABC9181F94E}" dt="2023-11-28T09:34:45.647" v="41"/>
          <ac:grpSpMkLst>
            <pc:docMk/>
            <pc:sldMk cId="3897006505" sldId="427"/>
            <ac:grpSpMk id="7" creationId="{D92EAF44-E423-2461-EF18-388D08BB86FD}"/>
          </ac:grpSpMkLst>
        </pc:grpChg>
        <pc:picChg chg="mod">
          <ac:chgData name="Berfin Dilan Tuysuz" userId="57b8f34c-9896-4b26-b12a-28a4bdbee2a7" providerId="ADAL" clId="{89C95A65-6332-43D4-9EFE-5ABC9181F94E}" dt="2023-11-28T09:34:45.647" v="41"/>
          <ac:picMkLst>
            <pc:docMk/>
            <pc:sldMk cId="3897006505" sldId="427"/>
            <ac:picMk id="9" creationId="{FBE9EBB9-6813-9AED-6B40-EA159FED6D2C}"/>
          </ac:picMkLst>
        </pc:picChg>
      </pc:sldChg>
      <pc:sldChg chg="addSp modSp mod">
        <pc:chgData name="Berfin Dilan Tuysuz" userId="57b8f34c-9896-4b26-b12a-28a4bdbee2a7" providerId="ADAL" clId="{89C95A65-6332-43D4-9EFE-5ABC9181F94E}" dt="2023-11-28T09:39:32.941" v="92" actId="14100"/>
        <pc:sldMkLst>
          <pc:docMk/>
          <pc:sldMk cId="1714291484" sldId="428"/>
        </pc:sldMkLst>
        <pc:spChg chg="mod">
          <ac:chgData name="Berfin Dilan Tuysuz" userId="57b8f34c-9896-4b26-b12a-28a4bdbee2a7" providerId="ADAL" clId="{89C95A65-6332-43D4-9EFE-5ABC9181F94E}" dt="2023-11-28T09:36:50.404" v="63" actId="14100"/>
          <ac:spMkLst>
            <pc:docMk/>
            <pc:sldMk cId="1714291484" sldId="428"/>
            <ac:spMk id="3" creationId="{54EEAE08-D5F3-A44A-90CA-B5C6588863F2}"/>
          </ac:spMkLst>
        </pc:spChg>
        <pc:spChg chg="add mod">
          <ac:chgData name="Berfin Dilan Tuysuz" userId="57b8f34c-9896-4b26-b12a-28a4bdbee2a7" providerId="ADAL" clId="{89C95A65-6332-43D4-9EFE-5ABC9181F94E}" dt="2023-11-28T09:39:32.941" v="92" actId="14100"/>
          <ac:spMkLst>
            <pc:docMk/>
            <pc:sldMk cId="1714291484" sldId="428"/>
            <ac:spMk id="4" creationId="{7085159B-FA71-7320-C2D0-17C65A3B8FBB}"/>
          </ac:spMkLst>
        </pc:spChg>
        <pc:spChg chg="mod">
          <ac:chgData name="Berfin Dilan Tuysuz" userId="57b8f34c-9896-4b26-b12a-28a4bdbee2a7" providerId="ADAL" clId="{89C95A65-6332-43D4-9EFE-5ABC9181F94E}" dt="2023-11-28T09:36:32.551" v="60" actId="1076"/>
          <ac:spMkLst>
            <pc:docMk/>
            <pc:sldMk cId="1714291484" sldId="428"/>
            <ac:spMk id="5" creationId="{C1BB421F-DDDC-9655-BA6F-F7173459E7D7}"/>
          </ac:spMkLst>
        </pc:spChg>
        <pc:spChg chg="mod">
          <ac:chgData name="Berfin Dilan Tuysuz" userId="57b8f34c-9896-4b26-b12a-28a4bdbee2a7" providerId="ADAL" clId="{89C95A65-6332-43D4-9EFE-5ABC9181F94E}" dt="2023-11-28T09:36:39.659" v="62" actId="123"/>
          <ac:spMkLst>
            <pc:docMk/>
            <pc:sldMk cId="1714291484" sldId="428"/>
            <ac:spMk id="6" creationId="{1323F644-9AE6-9D3F-B13A-2A8631BC3D71}"/>
          </ac:spMkLst>
        </pc:spChg>
        <pc:spChg chg="mod">
          <ac:chgData name="Berfin Dilan Tuysuz" userId="57b8f34c-9896-4b26-b12a-28a4bdbee2a7" providerId="ADAL" clId="{89C95A65-6332-43D4-9EFE-5ABC9181F94E}" dt="2023-11-28T09:36:36.937" v="61" actId="123"/>
          <ac:spMkLst>
            <pc:docMk/>
            <pc:sldMk cId="1714291484" sldId="428"/>
            <ac:spMk id="9" creationId="{7D94ABAB-56EC-ED7E-C85C-04FF2CE18233}"/>
          </ac:spMkLst>
        </pc:spChg>
        <pc:picChg chg="add mod ord">
          <ac:chgData name="Berfin Dilan Tuysuz" userId="57b8f34c-9896-4b26-b12a-28a4bdbee2a7" providerId="ADAL" clId="{89C95A65-6332-43D4-9EFE-5ABC9181F94E}" dt="2023-11-28T09:36:07.121" v="55" actId="167"/>
          <ac:picMkLst>
            <pc:docMk/>
            <pc:sldMk cId="1714291484" sldId="428"/>
            <ac:picMk id="2" creationId="{A1BB817F-2A92-EF0A-FF96-F4E9A883E936}"/>
          </ac:picMkLst>
        </pc:picChg>
        <pc:picChg chg="mod">
          <ac:chgData name="Berfin Dilan Tuysuz" userId="57b8f34c-9896-4b26-b12a-28a4bdbee2a7" providerId="ADAL" clId="{89C95A65-6332-43D4-9EFE-5ABC9181F94E}" dt="2023-11-28T09:36:54.229" v="64" actId="1076"/>
          <ac:picMkLst>
            <pc:docMk/>
            <pc:sldMk cId="1714291484" sldId="428"/>
            <ac:picMk id="3074" creationId="{BBD269C1-3869-12AA-5700-3421931F6870}"/>
          </ac:picMkLst>
        </pc:picChg>
        <pc:picChg chg="mod">
          <ac:chgData name="Berfin Dilan Tuysuz" userId="57b8f34c-9896-4b26-b12a-28a4bdbee2a7" providerId="ADAL" clId="{89C95A65-6332-43D4-9EFE-5ABC9181F94E}" dt="2023-11-28T09:36:50.404" v="63" actId="14100"/>
          <ac:picMkLst>
            <pc:docMk/>
            <pc:sldMk cId="1714291484" sldId="428"/>
            <ac:picMk id="3076" creationId="{966DB6E8-002C-D397-B7A6-DBB672BEADD6}"/>
          </ac:picMkLst>
        </pc:picChg>
      </pc:sldChg>
      <pc:sldChg chg="addSp modSp mod">
        <pc:chgData name="Berfin Dilan Tuysuz" userId="57b8f34c-9896-4b26-b12a-28a4bdbee2a7" providerId="ADAL" clId="{89C95A65-6332-43D4-9EFE-5ABC9181F94E}" dt="2023-11-28T09:37:46.361" v="75" actId="2085"/>
        <pc:sldMkLst>
          <pc:docMk/>
          <pc:sldMk cId="3689385969" sldId="429"/>
        </pc:sldMkLst>
        <pc:spChg chg="add mod">
          <ac:chgData name="Berfin Dilan Tuysuz" userId="57b8f34c-9896-4b26-b12a-28a4bdbee2a7" providerId="ADAL" clId="{89C95A65-6332-43D4-9EFE-5ABC9181F94E}" dt="2023-11-28T09:37:46.361" v="75" actId="2085"/>
          <ac:spMkLst>
            <pc:docMk/>
            <pc:sldMk cId="3689385969" sldId="429"/>
            <ac:spMk id="3" creationId="{439288CC-808D-7303-2870-0888D906B0F7}"/>
          </ac:spMkLst>
        </pc:spChg>
        <pc:picChg chg="add mod ord">
          <ac:chgData name="Berfin Dilan Tuysuz" userId="57b8f34c-9896-4b26-b12a-28a4bdbee2a7" providerId="ADAL" clId="{89C95A65-6332-43D4-9EFE-5ABC9181F94E}" dt="2023-11-28T09:37:02.258" v="66" actId="167"/>
          <ac:picMkLst>
            <pc:docMk/>
            <pc:sldMk cId="3689385969" sldId="429"/>
            <ac:picMk id="2" creationId="{EE527329-B844-FD8D-73D6-E068130CF82A}"/>
          </ac:picMkLst>
        </pc:picChg>
      </pc:sldChg>
      <pc:sldChg chg="addSp modSp mod">
        <pc:chgData name="Berfin Dilan Tuysuz" userId="57b8f34c-9896-4b26-b12a-28a4bdbee2a7" providerId="ADAL" clId="{89C95A65-6332-43D4-9EFE-5ABC9181F94E}" dt="2023-11-28T09:37:51.073" v="76"/>
        <pc:sldMkLst>
          <pc:docMk/>
          <pc:sldMk cId="3243970135" sldId="430"/>
        </pc:sldMkLst>
        <pc:spChg chg="add mod">
          <ac:chgData name="Berfin Dilan Tuysuz" userId="57b8f34c-9896-4b26-b12a-28a4bdbee2a7" providerId="ADAL" clId="{89C95A65-6332-43D4-9EFE-5ABC9181F94E}" dt="2023-11-28T09:37:51.073" v="76"/>
          <ac:spMkLst>
            <pc:docMk/>
            <pc:sldMk cId="3243970135" sldId="430"/>
            <ac:spMk id="3" creationId="{B9055CC3-7784-D84C-3625-FC9EE0647783}"/>
          </ac:spMkLst>
        </pc:spChg>
        <pc:spChg chg="mod">
          <ac:chgData name="Berfin Dilan Tuysuz" userId="57b8f34c-9896-4b26-b12a-28a4bdbee2a7" providerId="ADAL" clId="{89C95A65-6332-43D4-9EFE-5ABC9181F94E}" dt="2023-11-28T09:37:19.208" v="70" actId="1076"/>
          <ac:spMkLst>
            <pc:docMk/>
            <pc:sldMk cId="3243970135" sldId="430"/>
            <ac:spMk id="5" creationId="{4689BBE7-A7CD-EB0B-149C-F7694CB0B26E}"/>
          </ac:spMkLst>
        </pc:spChg>
        <pc:spChg chg="mod">
          <ac:chgData name="Berfin Dilan Tuysuz" userId="57b8f34c-9896-4b26-b12a-28a4bdbee2a7" providerId="ADAL" clId="{89C95A65-6332-43D4-9EFE-5ABC9181F94E}" dt="2023-11-28T09:37:26.742" v="72" actId="123"/>
          <ac:spMkLst>
            <pc:docMk/>
            <pc:sldMk cId="3243970135" sldId="430"/>
            <ac:spMk id="9" creationId="{41C52098-13D7-4220-4AC0-AD67DABC5E06}"/>
          </ac:spMkLst>
        </pc:spChg>
        <pc:spChg chg="mod">
          <ac:chgData name="Berfin Dilan Tuysuz" userId="57b8f34c-9896-4b26-b12a-28a4bdbee2a7" providerId="ADAL" clId="{89C95A65-6332-43D4-9EFE-5ABC9181F94E}" dt="2023-11-28T09:37:23.469" v="71" actId="123"/>
          <ac:spMkLst>
            <pc:docMk/>
            <pc:sldMk cId="3243970135" sldId="430"/>
            <ac:spMk id="11" creationId="{775C5773-0FE6-4ABC-33C3-C8EEEE09AE9A}"/>
          </ac:spMkLst>
        </pc:spChg>
        <pc:picChg chg="add mod ord">
          <ac:chgData name="Berfin Dilan Tuysuz" userId="57b8f34c-9896-4b26-b12a-28a4bdbee2a7" providerId="ADAL" clId="{89C95A65-6332-43D4-9EFE-5ABC9181F94E}" dt="2023-11-28T09:37:13.045" v="68" actId="167"/>
          <ac:picMkLst>
            <pc:docMk/>
            <pc:sldMk cId="3243970135" sldId="430"/>
            <ac:picMk id="2" creationId="{681B4602-3DC8-CF7B-BFF8-CFF591172974}"/>
          </ac:picMkLst>
        </pc:picChg>
      </pc:sldChg>
      <pc:sldChg chg="addSp delSp modSp mod">
        <pc:chgData name="Berfin Dilan Tuysuz" userId="57b8f34c-9896-4b26-b12a-28a4bdbee2a7" providerId="ADAL" clId="{89C95A65-6332-43D4-9EFE-5ABC9181F94E}" dt="2023-11-28T09:42:16.519" v="113" actId="14100"/>
        <pc:sldMkLst>
          <pc:docMk/>
          <pc:sldMk cId="3833913790" sldId="431"/>
        </pc:sldMkLst>
        <pc:spChg chg="del mod">
          <ac:chgData name="Berfin Dilan Tuysuz" userId="57b8f34c-9896-4b26-b12a-28a4bdbee2a7" providerId="ADAL" clId="{89C95A65-6332-43D4-9EFE-5ABC9181F94E}" dt="2023-11-28T09:40:17.233" v="99" actId="478"/>
          <ac:spMkLst>
            <pc:docMk/>
            <pc:sldMk cId="3833913790" sldId="431"/>
            <ac:spMk id="2" creationId="{20109514-AE55-BC9B-E025-AEB0C01EF370}"/>
          </ac:spMkLst>
        </pc:spChg>
        <pc:spChg chg="mod">
          <ac:chgData name="Berfin Dilan Tuysuz" userId="57b8f34c-9896-4b26-b12a-28a4bdbee2a7" providerId="ADAL" clId="{89C95A65-6332-43D4-9EFE-5ABC9181F94E}" dt="2023-11-28T09:39:45.399" v="93"/>
          <ac:spMkLst>
            <pc:docMk/>
            <pc:sldMk cId="3833913790" sldId="431"/>
            <ac:spMk id="5" creationId="{BAD821D5-804D-7786-CD61-0479B99B7AF4}"/>
          </ac:spMkLst>
        </pc:spChg>
        <pc:spChg chg="mod">
          <ac:chgData name="Berfin Dilan Tuysuz" userId="57b8f34c-9896-4b26-b12a-28a4bdbee2a7" providerId="ADAL" clId="{89C95A65-6332-43D4-9EFE-5ABC9181F94E}" dt="2023-11-28T09:40:12.809" v="98" actId="1076"/>
          <ac:spMkLst>
            <pc:docMk/>
            <pc:sldMk cId="3833913790" sldId="431"/>
            <ac:spMk id="6" creationId="{B1EE4E9E-6E14-706B-374F-E563F3535952}"/>
          </ac:spMkLst>
        </pc:spChg>
        <pc:spChg chg="mod">
          <ac:chgData name="Berfin Dilan Tuysuz" userId="57b8f34c-9896-4b26-b12a-28a4bdbee2a7" providerId="ADAL" clId="{89C95A65-6332-43D4-9EFE-5ABC9181F94E}" dt="2023-11-28T09:39:45.399" v="93"/>
          <ac:spMkLst>
            <pc:docMk/>
            <pc:sldMk cId="3833913790" sldId="431"/>
            <ac:spMk id="8" creationId="{6AFCCFE0-9496-7798-A2FC-7D276BFCB1B4}"/>
          </ac:spMkLst>
        </pc:spChg>
        <pc:spChg chg="mod">
          <ac:chgData name="Berfin Dilan Tuysuz" userId="57b8f34c-9896-4b26-b12a-28a4bdbee2a7" providerId="ADAL" clId="{89C95A65-6332-43D4-9EFE-5ABC9181F94E}" dt="2023-11-28T09:42:16.519" v="113" actId="14100"/>
          <ac:spMkLst>
            <pc:docMk/>
            <pc:sldMk cId="3833913790" sldId="431"/>
            <ac:spMk id="9" creationId="{36EBFD16-A739-55C7-DF41-F97A45F387DC}"/>
          </ac:spMkLst>
        </pc:spChg>
        <pc:spChg chg="add mod ord">
          <ac:chgData name="Berfin Dilan Tuysuz" userId="57b8f34c-9896-4b26-b12a-28a4bdbee2a7" providerId="ADAL" clId="{89C95A65-6332-43D4-9EFE-5ABC9181F94E}" dt="2023-11-28T09:42:05.609" v="111" actId="339"/>
          <ac:spMkLst>
            <pc:docMk/>
            <pc:sldMk cId="3833913790" sldId="431"/>
            <ac:spMk id="10" creationId="{2B5549B9-7F7F-D674-C3A7-61B4C42B26E1}"/>
          </ac:spMkLst>
        </pc:spChg>
        <pc:grpChg chg="add mod ord">
          <ac:chgData name="Berfin Dilan Tuysuz" userId="57b8f34c-9896-4b26-b12a-28a4bdbee2a7" providerId="ADAL" clId="{89C95A65-6332-43D4-9EFE-5ABC9181F94E}" dt="2023-11-28T09:39:47.505" v="94" actId="167"/>
          <ac:grpSpMkLst>
            <pc:docMk/>
            <pc:sldMk cId="3833913790" sldId="431"/>
            <ac:grpSpMk id="3" creationId="{9AF21EDF-4BEB-8B5E-B665-EAA1EC237428}"/>
          </ac:grpSpMkLst>
        </pc:grpChg>
        <pc:grpChg chg="mod">
          <ac:chgData name="Berfin Dilan Tuysuz" userId="57b8f34c-9896-4b26-b12a-28a4bdbee2a7" providerId="ADAL" clId="{89C95A65-6332-43D4-9EFE-5ABC9181F94E}" dt="2023-11-28T09:39:45.399" v="93"/>
          <ac:grpSpMkLst>
            <pc:docMk/>
            <pc:sldMk cId="3833913790" sldId="431"/>
            <ac:grpSpMk id="4" creationId="{A534993B-D3B8-24E9-D68C-6A33A6206DC7}"/>
          </ac:grpSpMkLst>
        </pc:grpChg>
        <pc:picChg chg="mod">
          <ac:chgData name="Berfin Dilan Tuysuz" userId="57b8f34c-9896-4b26-b12a-28a4bdbee2a7" providerId="ADAL" clId="{89C95A65-6332-43D4-9EFE-5ABC9181F94E}" dt="2023-11-28T09:39:45.399" v="93"/>
          <ac:picMkLst>
            <pc:docMk/>
            <pc:sldMk cId="3833913790" sldId="431"/>
            <ac:picMk id="7" creationId="{CC467B6A-9722-D53E-54A6-C220F7B2F850}"/>
          </ac:picMkLst>
        </pc:picChg>
        <pc:picChg chg="mod">
          <ac:chgData name="Berfin Dilan Tuysuz" userId="57b8f34c-9896-4b26-b12a-28a4bdbee2a7" providerId="ADAL" clId="{89C95A65-6332-43D4-9EFE-5ABC9181F94E}" dt="2023-11-28T09:41:29.028" v="109" actId="1076"/>
          <ac:picMkLst>
            <pc:docMk/>
            <pc:sldMk cId="3833913790" sldId="431"/>
            <ac:picMk id="6146" creationId="{84C1F152-9C5B-15BB-2393-1BA61038FD64}"/>
          </ac:picMkLst>
        </pc:picChg>
      </pc:sldChg>
      <pc:sldChg chg="addSp modSp mod">
        <pc:chgData name="Berfin Dilan Tuysuz" userId="57b8f34c-9896-4b26-b12a-28a4bdbee2a7" providerId="ADAL" clId="{89C95A65-6332-43D4-9EFE-5ABC9181F94E}" dt="2023-11-28T09:43:54.215" v="127" actId="1076"/>
        <pc:sldMkLst>
          <pc:docMk/>
          <pc:sldMk cId="574617932" sldId="432"/>
        </pc:sldMkLst>
        <pc:spChg chg="mod">
          <ac:chgData name="Berfin Dilan Tuysuz" userId="57b8f34c-9896-4b26-b12a-28a4bdbee2a7" providerId="ADAL" clId="{89C95A65-6332-43D4-9EFE-5ABC9181F94E}" dt="2023-11-28T09:42:36.657" v="114"/>
          <ac:spMkLst>
            <pc:docMk/>
            <pc:sldMk cId="574617932" sldId="432"/>
            <ac:spMk id="4" creationId="{5ACCDD29-329D-ACCB-62DC-27ECE343D0F8}"/>
          </ac:spMkLst>
        </pc:spChg>
        <pc:spChg chg="mod">
          <ac:chgData name="Berfin Dilan Tuysuz" userId="57b8f34c-9896-4b26-b12a-28a4bdbee2a7" providerId="ADAL" clId="{89C95A65-6332-43D4-9EFE-5ABC9181F94E}" dt="2023-11-28T09:42:36.657" v="114"/>
          <ac:spMkLst>
            <pc:docMk/>
            <pc:sldMk cId="574617932" sldId="432"/>
            <ac:spMk id="6" creationId="{CDB97883-A969-DB52-4D81-8EEB8D6EDFDB}"/>
          </ac:spMkLst>
        </pc:spChg>
        <pc:spChg chg="mod">
          <ac:chgData name="Berfin Dilan Tuysuz" userId="57b8f34c-9896-4b26-b12a-28a4bdbee2a7" providerId="ADAL" clId="{89C95A65-6332-43D4-9EFE-5ABC9181F94E}" dt="2023-11-28T09:42:43.484" v="116" actId="1076"/>
          <ac:spMkLst>
            <pc:docMk/>
            <pc:sldMk cId="574617932" sldId="432"/>
            <ac:spMk id="9" creationId="{00D96162-6F00-5A7B-CCF0-F55739868939}"/>
          </ac:spMkLst>
        </pc:spChg>
        <pc:spChg chg="mod">
          <ac:chgData name="Berfin Dilan Tuysuz" userId="57b8f34c-9896-4b26-b12a-28a4bdbee2a7" providerId="ADAL" clId="{89C95A65-6332-43D4-9EFE-5ABC9181F94E}" dt="2023-11-28T09:42:46.323" v="117" actId="123"/>
          <ac:spMkLst>
            <pc:docMk/>
            <pc:sldMk cId="574617932" sldId="432"/>
            <ac:spMk id="11" creationId="{E1582BF3-69D2-8D63-3755-31FA985204B0}"/>
          </ac:spMkLst>
        </pc:spChg>
        <pc:grpChg chg="add mod ord">
          <ac:chgData name="Berfin Dilan Tuysuz" userId="57b8f34c-9896-4b26-b12a-28a4bdbee2a7" providerId="ADAL" clId="{89C95A65-6332-43D4-9EFE-5ABC9181F94E}" dt="2023-11-28T09:43:54.215" v="127" actId="1076"/>
          <ac:grpSpMkLst>
            <pc:docMk/>
            <pc:sldMk cId="574617932" sldId="432"/>
            <ac:grpSpMk id="2" creationId="{8660F9FE-CF74-4AD6-4CE2-1309C2056982}"/>
          </ac:grpSpMkLst>
        </pc:grpChg>
        <pc:grpChg chg="mod">
          <ac:chgData name="Berfin Dilan Tuysuz" userId="57b8f34c-9896-4b26-b12a-28a4bdbee2a7" providerId="ADAL" clId="{89C95A65-6332-43D4-9EFE-5ABC9181F94E}" dt="2023-11-28T09:42:36.657" v="114"/>
          <ac:grpSpMkLst>
            <pc:docMk/>
            <pc:sldMk cId="574617932" sldId="432"/>
            <ac:grpSpMk id="3" creationId="{87F4D957-8F58-6E61-AA43-EB0C420EB87C}"/>
          </ac:grpSpMkLst>
        </pc:grpChg>
        <pc:picChg chg="mod">
          <ac:chgData name="Berfin Dilan Tuysuz" userId="57b8f34c-9896-4b26-b12a-28a4bdbee2a7" providerId="ADAL" clId="{89C95A65-6332-43D4-9EFE-5ABC9181F94E}" dt="2023-11-28T09:42:36.657" v="114"/>
          <ac:picMkLst>
            <pc:docMk/>
            <pc:sldMk cId="574617932" sldId="432"/>
            <ac:picMk id="5" creationId="{5788CF2E-19F5-1700-A653-5FF3C14A0611}"/>
          </ac:picMkLst>
        </pc:picChg>
      </pc:sldChg>
      <pc:sldChg chg="addSp delSp modSp mod">
        <pc:chgData name="Berfin Dilan Tuysuz" userId="57b8f34c-9896-4b26-b12a-28a4bdbee2a7" providerId="ADAL" clId="{89C95A65-6332-43D4-9EFE-5ABC9181F94E}" dt="2023-11-28T09:44:47.933" v="140" actId="1076"/>
        <pc:sldMkLst>
          <pc:docMk/>
          <pc:sldMk cId="1954167849" sldId="433"/>
        </pc:sldMkLst>
        <pc:spChg chg="mod">
          <ac:chgData name="Berfin Dilan Tuysuz" userId="57b8f34c-9896-4b26-b12a-28a4bdbee2a7" providerId="ADAL" clId="{89C95A65-6332-43D4-9EFE-5ABC9181F94E}" dt="2023-11-28T09:43:59.735" v="128"/>
          <ac:spMkLst>
            <pc:docMk/>
            <pc:sldMk cId="1954167849" sldId="433"/>
            <ac:spMk id="6" creationId="{4251F532-969C-318A-1B88-560C33FB8DFF}"/>
          </ac:spMkLst>
        </pc:spChg>
        <pc:spChg chg="mod">
          <ac:chgData name="Berfin Dilan Tuysuz" userId="57b8f34c-9896-4b26-b12a-28a4bdbee2a7" providerId="ADAL" clId="{89C95A65-6332-43D4-9EFE-5ABC9181F94E}" dt="2023-11-28T09:43:59.735" v="128"/>
          <ac:spMkLst>
            <pc:docMk/>
            <pc:sldMk cId="1954167849" sldId="433"/>
            <ac:spMk id="10" creationId="{16121DC2-08CD-FC33-C4DA-E2AC92954D6B}"/>
          </ac:spMkLst>
        </pc:spChg>
        <pc:spChg chg="mod">
          <ac:chgData name="Berfin Dilan Tuysuz" userId="57b8f34c-9896-4b26-b12a-28a4bdbee2a7" providerId="ADAL" clId="{89C95A65-6332-43D4-9EFE-5ABC9181F94E}" dt="2023-11-28T09:44:21.889" v="135"/>
          <ac:spMkLst>
            <pc:docMk/>
            <pc:sldMk cId="1954167849" sldId="433"/>
            <ac:spMk id="13" creationId="{824A6309-98D0-F768-6C4C-062EFF8E5F49}"/>
          </ac:spMkLst>
        </pc:spChg>
        <pc:spChg chg="mod">
          <ac:chgData name="Berfin Dilan Tuysuz" userId="57b8f34c-9896-4b26-b12a-28a4bdbee2a7" providerId="ADAL" clId="{89C95A65-6332-43D4-9EFE-5ABC9181F94E}" dt="2023-11-28T09:44:21.889" v="135"/>
          <ac:spMkLst>
            <pc:docMk/>
            <pc:sldMk cId="1954167849" sldId="433"/>
            <ac:spMk id="15" creationId="{D65C2F6A-5699-2C78-43F3-C075C8672B31}"/>
          </ac:spMkLst>
        </pc:spChg>
        <pc:grpChg chg="add mod">
          <ac:chgData name="Berfin Dilan Tuysuz" userId="57b8f34c-9896-4b26-b12a-28a4bdbee2a7" providerId="ADAL" clId="{89C95A65-6332-43D4-9EFE-5ABC9181F94E}" dt="2023-11-28T09:43:59.735" v="128"/>
          <ac:grpSpMkLst>
            <pc:docMk/>
            <pc:sldMk cId="1954167849" sldId="433"/>
            <ac:grpSpMk id="2" creationId="{E874B4BA-CFC7-101C-C04C-1E911FC0F79D}"/>
          </ac:grpSpMkLst>
        </pc:grpChg>
        <pc:grpChg chg="del mod">
          <ac:chgData name="Berfin Dilan Tuysuz" userId="57b8f34c-9896-4b26-b12a-28a4bdbee2a7" providerId="ADAL" clId="{89C95A65-6332-43D4-9EFE-5ABC9181F94E}" dt="2023-11-28T09:44:19.882" v="134" actId="478"/>
          <ac:grpSpMkLst>
            <pc:docMk/>
            <pc:sldMk cId="1954167849" sldId="433"/>
            <ac:grpSpMk id="4" creationId="{86733CE0-66CC-4815-4065-537AF85D756E}"/>
          </ac:grpSpMkLst>
        </pc:grpChg>
        <pc:grpChg chg="add mod ord">
          <ac:chgData name="Berfin Dilan Tuysuz" userId="57b8f34c-9896-4b26-b12a-28a4bdbee2a7" providerId="ADAL" clId="{89C95A65-6332-43D4-9EFE-5ABC9181F94E}" dt="2023-11-28T09:44:43.498" v="139" actId="1076"/>
          <ac:grpSpMkLst>
            <pc:docMk/>
            <pc:sldMk cId="1954167849" sldId="433"/>
            <ac:grpSpMk id="11" creationId="{90972581-C7BA-002B-C34E-3161777B9307}"/>
          </ac:grpSpMkLst>
        </pc:grpChg>
        <pc:grpChg chg="mod">
          <ac:chgData name="Berfin Dilan Tuysuz" userId="57b8f34c-9896-4b26-b12a-28a4bdbee2a7" providerId="ADAL" clId="{89C95A65-6332-43D4-9EFE-5ABC9181F94E}" dt="2023-11-28T09:44:21.889" v="135"/>
          <ac:grpSpMkLst>
            <pc:docMk/>
            <pc:sldMk cId="1954167849" sldId="433"/>
            <ac:grpSpMk id="12" creationId="{7AB1826D-9A16-18D7-C10A-3F4FD32546F0}"/>
          </ac:grpSpMkLst>
        </pc:grpChg>
        <pc:picChg chg="del mod ord">
          <ac:chgData name="Berfin Dilan Tuysuz" userId="57b8f34c-9896-4b26-b12a-28a4bdbee2a7" providerId="ADAL" clId="{89C95A65-6332-43D4-9EFE-5ABC9181F94E}" dt="2023-11-28T09:44:19.882" v="134" actId="478"/>
          <ac:picMkLst>
            <pc:docMk/>
            <pc:sldMk cId="1954167849" sldId="433"/>
            <ac:picMk id="7" creationId="{CDC4D9B7-830B-AB28-22CA-C893D039E0B1}"/>
          </ac:picMkLst>
        </pc:picChg>
        <pc:picChg chg="mod">
          <ac:chgData name="Berfin Dilan Tuysuz" userId="57b8f34c-9896-4b26-b12a-28a4bdbee2a7" providerId="ADAL" clId="{89C95A65-6332-43D4-9EFE-5ABC9181F94E}" dt="2023-11-28T09:44:47.933" v="140" actId="1076"/>
          <ac:picMkLst>
            <pc:docMk/>
            <pc:sldMk cId="1954167849" sldId="433"/>
            <ac:picMk id="9" creationId="{B9663F61-E302-432E-934B-E843390D0172}"/>
          </ac:picMkLst>
        </pc:picChg>
        <pc:picChg chg="mod">
          <ac:chgData name="Berfin Dilan Tuysuz" userId="57b8f34c-9896-4b26-b12a-28a4bdbee2a7" providerId="ADAL" clId="{89C95A65-6332-43D4-9EFE-5ABC9181F94E}" dt="2023-11-28T09:44:21.889" v="135"/>
          <ac:picMkLst>
            <pc:docMk/>
            <pc:sldMk cId="1954167849" sldId="433"/>
            <ac:picMk id="14" creationId="{90CFF3EA-25E3-5489-80CB-C4165601935C}"/>
          </ac:picMkLst>
        </pc:picChg>
      </pc:sldChg>
      <pc:sldChg chg="addSp modSp mod">
        <pc:chgData name="Berfin Dilan Tuysuz" userId="57b8f34c-9896-4b26-b12a-28a4bdbee2a7" providerId="ADAL" clId="{89C95A65-6332-43D4-9EFE-5ABC9181F94E}" dt="2023-11-28T09:45:51.141" v="142" actId="167"/>
        <pc:sldMkLst>
          <pc:docMk/>
          <pc:sldMk cId="3045469247" sldId="434"/>
        </pc:sldMkLst>
        <pc:spChg chg="mod">
          <ac:chgData name="Berfin Dilan Tuysuz" userId="57b8f34c-9896-4b26-b12a-28a4bdbee2a7" providerId="ADAL" clId="{89C95A65-6332-43D4-9EFE-5ABC9181F94E}" dt="2023-11-28T09:45:48.601" v="141"/>
          <ac:spMkLst>
            <pc:docMk/>
            <pc:sldMk cId="3045469247" sldId="434"/>
            <ac:spMk id="5" creationId="{A7D9D1A6-46F4-46E3-6C8F-2775FD44ED79}"/>
          </ac:spMkLst>
        </pc:spChg>
        <pc:spChg chg="mod">
          <ac:chgData name="Berfin Dilan Tuysuz" userId="57b8f34c-9896-4b26-b12a-28a4bdbee2a7" providerId="ADAL" clId="{89C95A65-6332-43D4-9EFE-5ABC9181F94E}" dt="2023-11-28T09:45:48.601" v="141"/>
          <ac:spMkLst>
            <pc:docMk/>
            <pc:sldMk cId="3045469247" sldId="434"/>
            <ac:spMk id="8" creationId="{C0EC32F1-063F-9EBC-D480-43DDE4F050D2}"/>
          </ac:spMkLst>
        </pc:spChg>
        <pc:grpChg chg="add mod ord">
          <ac:chgData name="Berfin Dilan Tuysuz" userId="57b8f34c-9896-4b26-b12a-28a4bdbee2a7" providerId="ADAL" clId="{89C95A65-6332-43D4-9EFE-5ABC9181F94E}" dt="2023-11-28T09:45:51.141" v="142" actId="167"/>
          <ac:grpSpMkLst>
            <pc:docMk/>
            <pc:sldMk cId="3045469247" sldId="434"/>
            <ac:grpSpMk id="2" creationId="{51B9F207-31F2-F002-03E6-AB769A74D583}"/>
          </ac:grpSpMkLst>
        </pc:grpChg>
        <pc:grpChg chg="mod">
          <ac:chgData name="Berfin Dilan Tuysuz" userId="57b8f34c-9896-4b26-b12a-28a4bdbee2a7" providerId="ADAL" clId="{89C95A65-6332-43D4-9EFE-5ABC9181F94E}" dt="2023-11-28T09:45:48.601" v="141"/>
          <ac:grpSpMkLst>
            <pc:docMk/>
            <pc:sldMk cId="3045469247" sldId="434"/>
            <ac:grpSpMk id="4" creationId="{932EF68D-59AF-FD6C-D783-8297D69BFF97}"/>
          </ac:grpSpMkLst>
        </pc:grpChg>
        <pc:picChg chg="mod">
          <ac:chgData name="Berfin Dilan Tuysuz" userId="57b8f34c-9896-4b26-b12a-28a4bdbee2a7" providerId="ADAL" clId="{89C95A65-6332-43D4-9EFE-5ABC9181F94E}" dt="2023-11-28T09:45:48.601" v="141"/>
          <ac:picMkLst>
            <pc:docMk/>
            <pc:sldMk cId="3045469247" sldId="434"/>
            <ac:picMk id="6" creationId="{9A3021B7-15E4-D7FE-3EB4-8E70CF46655B}"/>
          </ac:picMkLst>
        </pc:picChg>
      </pc:sldChg>
      <pc:sldChg chg="addSp modSp mod">
        <pc:chgData name="Berfin Dilan Tuysuz" userId="57b8f34c-9896-4b26-b12a-28a4bdbee2a7" providerId="ADAL" clId="{89C95A65-6332-43D4-9EFE-5ABC9181F94E}" dt="2023-11-28T09:49:14.825" v="149" actId="34135"/>
        <pc:sldMkLst>
          <pc:docMk/>
          <pc:sldMk cId="937505341" sldId="455"/>
        </pc:sldMkLst>
        <pc:picChg chg="add mod">
          <ac:chgData name="Berfin Dilan Tuysuz" userId="57b8f34c-9896-4b26-b12a-28a4bdbee2a7" providerId="ADAL" clId="{89C95A65-6332-43D4-9EFE-5ABC9181F94E}" dt="2023-11-28T09:49:14.825" v="149" actId="34135"/>
          <ac:picMkLst>
            <pc:docMk/>
            <pc:sldMk cId="937505341" sldId="455"/>
            <ac:picMk id="2" creationId="{AD02B232-B0F1-2F10-C89E-F3C0D2EEBDBD}"/>
          </ac:picMkLst>
        </pc:picChg>
      </pc:sldChg>
      <pc:sldChg chg="addSp modSp mod">
        <pc:chgData name="Berfin Dilan Tuysuz" userId="57b8f34c-9896-4b26-b12a-28a4bdbee2a7" providerId="ADAL" clId="{89C95A65-6332-43D4-9EFE-5ABC9181F94E}" dt="2023-11-28T09:31:11.999" v="10" actId="34135"/>
        <pc:sldMkLst>
          <pc:docMk/>
          <pc:sldMk cId="2057279810" sldId="489"/>
        </pc:sldMkLst>
        <pc:spChg chg="mod">
          <ac:chgData name="Berfin Dilan Tuysuz" userId="57b8f34c-9896-4b26-b12a-28a4bdbee2a7" providerId="ADAL" clId="{89C95A65-6332-43D4-9EFE-5ABC9181F94E}" dt="2023-11-28T09:31:02.619" v="9" actId="1076"/>
          <ac:spMkLst>
            <pc:docMk/>
            <pc:sldMk cId="2057279810" sldId="489"/>
            <ac:spMk id="2" creationId="{2190BB27-9BF8-5963-D10E-668D5F0BD0D4}"/>
          </ac:spMkLst>
        </pc:spChg>
        <pc:picChg chg="add mod ord">
          <ac:chgData name="Berfin Dilan Tuysuz" userId="57b8f34c-9896-4b26-b12a-28a4bdbee2a7" providerId="ADAL" clId="{89C95A65-6332-43D4-9EFE-5ABC9181F94E}" dt="2023-11-28T09:31:11.999" v="10" actId="34135"/>
          <ac:picMkLst>
            <pc:docMk/>
            <pc:sldMk cId="2057279810" sldId="489"/>
            <ac:picMk id="3" creationId="{2E70EAC8-5EAA-2A98-7F3A-FE5FD7ACD905}"/>
          </ac:picMkLst>
        </pc:picChg>
      </pc:sldChg>
      <pc:sldChg chg="addSp modSp mod">
        <pc:chgData name="Berfin Dilan Tuysuz" userId="57b8f34c-9896-4b26-b12a-28a4bdbee2a7" providerId="ADAL" clId="{89C95A65-6332-43D4-9EFE-5ABC9181F94E}" dt="2023-11-28T09:47:57.698" v="144" actId="167"/>
        <pc:sldMkLst>
          <pc:docMk/>
          <pc:sldMk cId="2676276861" sldId="492"/>
        </pc:sldMkLst>
        <pc:spChg chg="mod">
          <ac:chgData name="Berfin Dilan Tuysuz" userId="57b8f34c-9896-4b26-b12a-28a4bdbee2a7" providerId="ADAL" clId="{89C95A65-6332-43D4-9EFE-5ABC9181F94E}" dt="2023-11-28T09:47:55.041" v="143"/>
          <ac:spMkLst>
            <pc:docMk/>
            <pc:sldMk cId="2676276861" sldId="492"/>
            <ac:spMk id="6" creationId="{405269C4-9774-52A6-8FF0-D12FAADDD2C2}"/>
          </ac:spMkLst>
        </pc:spChg>
        <pc:spChg chg="mod">
          <ac:chgData name="Berfin Dilan Tuysuz" userId="57b8f34c-9896-4b26-b12a-28a4bdbee2a7" providerId="ADAL" clId="{89C95A65-6332-43D4-9EFE-5ABC9181F94E}" dt="2023-11-28T09:47:55.041" v="143"/>
          <ac:spMkLst>
            <pc:docMk/>
            <pc:sldMk cId="2676276861" sldId="492"/>
            <ac:spMk id="9" creationId="{4CF36814-E39A-3EBA-E08E-DAD1E6A5CE2A}"/>
          </ac:spMkLst>
        </pc:spChg>
        <pc:grpChg chg="add mod ord">
          <ac:chgData name="Berfin Dilan Tuysuz" userId="57b8f34c-9896-4b26-b12a-28a4bdbee2a7" providerId="ADAL" clId="{89C95A65-6332-43D4-9EFE-5ABC9181F94E}" dt="2023-11-28T09:47:57.698" v="144" actId="167"/>
          <ac:grpSpMkLst>
            <pc:docMk/>
            <pc:sldMk cId="2676276861" sldId="492"/>
            <ac:grpSpMk id="2" creationId="{1F783A26-90AC-BAB5-A6E6-227F5E2165E6}"/>
          </ac:grpSpMkLst>
        </pc:grpChg>
        <pc:grpChg chg="mod">
          <ac:chgData name="Berfin Dilan Tuysuz" userId="57b8f34c-9896-4b26-b12a-28a4bdbee2a7" providerId="ADAL" clId="{89C95A65-6332-43D4-9EFE-5ABC9181F94E}" dt="2023-11-28T09:47:55.041" v="143"/>
          <ac:grpSpMkLst>
            <pc:docMk/>
            <pc:sldMk cId="2676276861" sldId="492"/>
            <ac:grpSpMk id="5" creationId="{664BA5E6-3B49-2BE5-3A92-FA32883F9895}"/>
          </ac:grpSpMkLst>
        </pc:grpChg>
        <pc:picChg chg="mod">
          <ac:chgData name="Berfin Dilan Tuysuz" userId="57b8f34c-9896-4b26-b12a-28a4bdbee2a7" providerId="ADAL" clId="{89C95A65-6332-43D4-9EFE-5ABC9181F94E}" dt="2023-11-28T09:47:55.041" v="143"/>
          <ac:picMkLst>
            <pc:docMk/>
            <pc:sldMk cId="2676276861" sldId="492"/>
            <ac:picMk id="8" creationId="{6CCB6770-4B01-A8E9-55CD-A68FFD455C27}"/>
          </ac:picMkLst>
        </pc:picChg>
      </pc:sldChg>
      <pc:sldChg chg="addSp modSp mod">
        <pc:chgData name="Berfin Dilan Tuysuz" userId="57b8f34c-9896-4b26-b12a-28a4bdbee2a7" providerId="ADAL" clId="{89C95A65-6332-43D4-9EFE-5ABC9181F94E}" dt="2023-11-28T09:48:22.135" v="146" actId="167"/>
        <pc:sldMkLst>
          <pc:docMk/>
          <pc:sldMk cId="102743216" sldId="493"/>
        </pc:sldMkLst>
        <pc:spChg chg="mod">
          <ac:chgData name="Berfin Dilan Tuysuz" userId="57b8f34c-9896-4b26-b12a-28a4bdbee2a7" providerId="ADAL" clId="{89C95A65-6332-43D4-9EFE-5ABC9181F94E}" dt="2023-11-28T09:48:20.159" v="145"/>
          <ac:spMkLst>
            <pc:docMk/>
            <pc:sldMk cId="102743216" sldId="493"/>
            <ac:spMk id="8" creationId="{2918E1C8-B7C6-C4E9-DED6-D74BB480847A}"/>
          </ac:spMkLst>
        </pc:spChg>
        <pc:spChg chg="mod">
          <ac:chgData name="Berfin Dilan Tuysuz" userId="57b8f34c-9896-4b26-b12a-28a4bdbee2a7" providerId="ADAL" clId="{89C95A65-6332-43D4-9EFE-5ABC9181F94E}" dt="2023-11-28T09:48:20.159" v="145"/>
          <ac:spMkLst>
            <pc:docMk/>
            <pc:sldMk cId="102743216" sldId="493"/>
            <ac:spMk id="10" creationId="{5A66B505-A17B-9830-7E97-449AF7D814AB}"/>
          </ac:spMkLst>
        </pc:spChg>
        <pc:grpChg chg="add mod ord">
          <ac:chgData name="Berfin Dilan Tuysuz" userId="57b8f34c-9896-4b26-b12a-28a4bdbee2a7" providerId="ADAL" clId="{89C95A65-6332-43D4-9EFE-5ABC9181F94E}" dt="2023-11-28T09:48:22.135" v="146" actId="167"/>
          <ac:grpSpMkLst>
            <pc:docMk/>
            <pc:sldMk cId="102743216" sldId="493"/>
            <ac:grpSpMk id="2" creationId="{45A1DE85-7C43-0A3E-C255-F46BAB563281}"/>
          </ac:grpSpMkLst>
        </pc:grpChg>
        <pc:grpChg chg="mod">
          <ac:chgData name="Berfin Dilan Tuysuz" userId="57b8f34c-9896-4b26-b12a-28a4bdbee2a7" providerId="ADAL" clId="{89C95A65-6332-43D4-9EFE-5ABC9181F94E}" dt="2023-11-28T09:48:20.159" v="145"/>
          <ac:grpSpMkLst>
            <pc:docMk/>
            <pc:sldMk cId="102743216" sldId="493"/>
            <ac:grpSpMk id="6" creationId="{A4FBD3BF-2D79-5366-D3F4-D9CBB36E882C}"/>
          </ac:grpSpMkLst>
        </pc:grpChg>
        <pc:picChg chg="mod">
          <ac:chgData name="Berfin Dilan Tuysuz" userId="57b8f34c-9896-4b26-b12a-28a4bdbee2a7" providerId="ADAL" clId="{89C95A65-6332-43D4-9EFE-5ABC9181F94E}" dt="2023-11-28T09:48:20.159" v="145"/>
          <ac:picMkLst>
            <pc:docMk/>
            <pc:sldMk cId="102743216" sldId="493"/>
            <ac:picMk id="9" creationId="{8FD27E68-9FEF-429D-2B65-641C82DAD39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1D5D-8826-EFA5-9092-45FE747BFD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a:extLst>
              <a:ext uri="{FF2B5EF4-FFF2-40B4-BE49-F238E27FC236}">
                <a16:creationId xmlns:a16="http://schemas.microsoft.com/office/drawing/2014/main" id="{31C19169-0516-38E0-F8DB-C40B58A520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a:extLst>
              <a:ext uri="{FF2B5EF4-FFF2-40B4-BE49-F238E27FC236}">
                <a16:creationId xmlns:a16="http://schemas.microsoft.com/office/drawing/2014/main" id="{D6F45A3A-2093-4086-34D6-5B9FAB72963F}"/>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4786E02A-E8FE-6885-E08A-89A0EA16E584}"/>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A6B67375-30CB-A5BE-027F-6A76108813C3}"/>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575228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499C3-1A86-B846-6996-4066E0250AC5}"/>
              </a:ext>
            </a:extLst>
          </p:cNvPr>
          <p:cNvSpPr>
            <a:spLocks noGrp="1"/>
          </p:cNvSpPr>
          <p:nvPr>
            <p:ph type="title"/>
          </p:nvPr>
        </p:nvSpPr>
        <p:spPr/>
        <p:txBody>
          <a:bodyPr/>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F25A99FF-FADB-D38C-F5F6-029C2AFD2E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7967067D-FCB4-F11E-C9DB-6737B388C0D0}"/>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D50D391B-D58D-7196-72E3-E08F7A73D879}"/>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9A71CC82-9FC3-CA8C-1650-A169D493184F}"/>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3068423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ACE407-8038-2842-6157-C6CD779ADDB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2B90CE44-74F6-6BB8-BE31-17B0C29A5A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E23B9672-8F4D-484D-42B7-FC3ABCFC0650}"/>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E2AEBA55-422C-ADF9-9F8F-B62485FC5ADF}"/>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3F9B5891-EB61-BE46-0463-74D1BC5B3B5D}"/>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746689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allout Opt 3">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7" name="GroupM_SingleColor_Logo_Navy_RGB.png" descr="GroupM_SingleColor_Logo_Navy_RGB.png">
            <a:extLst>
              <a:ext uri="{FF2B5EF4-FFF2-40B4-BE49-F238E27FC236}">
                <a16:creationId xmlns:a16="http://schemas.microsoft.com/office/drawing/2014/main" id="{518FA7E7-031B-6C48-A707-A7053822F3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13A32F37-8BA0-7944-BED5-1F6F125076C7}"/>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926356447"/>
      </p:ext>
    </p:extLst>
  </p:cSld>
  <p:clrMapOvr>
    <a:masterClrMapping/>
  </p:clrMapOvr>
  <p:transition spd="med"/>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pt 6">
    <p:bg>
      <p:bgPr>
        <a:solidFill>
          <a:srgbClr val="01B5B2"/>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01FFB2"/>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2"/>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FFB2"/>
            </a:solidFill>
          </a:ln>
        </p:spPr>
        <p:txBody>
          <a:bodyPr lIns="45719" rIns="45719">
            <a:noAutofit/>
          </a:bodyPr>
          <a:lstStyle/>
          <a:p>
            <a:endParaRPr dirty="0"/>
          </a:p>
        </p:txBody>
      </p:sp>
    </p:spTree>
    <p:extLst>
      <p:ext uri="{BB962C8B-B14F-4D97-AF65-F5344CB8AC3E}">
        <p14:creationId xmlns:p14="http://schemas.microsoft.com/office/powerpoint/2010/main" val="2439329502"/>
      </p:ext>
    </p:extLst>
  </p:cSld>
  <p:clrMapOvr>
    <a:masterClrMapping/>
  </p:clrMapOvr>
  <p:transition spd="med"/>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eak Opt 1">
    <p:bg>
      <p:bgPr>
        <a:solidFill>
          <a:srgbClr val="0A2756"/>
        </a:solidFill>
        <a:effectLst/>
      </p:bgPr>
    </p:bg>
    <p:spTree>
      <p:nvGrpSpPr>
        <p:cNvPr id="1" name=""/>
        <p:cNvGrpSpPr/>
        <p:nvPr/>
      </p:nvGrpSpPr>
      <p:grpSpPr>
        <a:xfrm>
          <a:off x="0" y="0"/>
          <a:ext cx="0" cy="0"/>
          <a:chOff x="0" y="0"/>
          <a:chExt cx="0" cy="0"/>
        </a:xfrm>
      </p:grpSpPr>
      <p:pic>
        <p:nvPicPr>
          <p:cNvPr id="4" name="Pattern_Medium space_WHITE.ai" descr="GroupM Signature M Stamp Pattern of 30 M's arranged neatly in an evenly spaced group">
            <a:extLst>
              <a:ext uri="{FF2B5EF4-FFF2-40B4-BE49-F238E27FC236}">
                <a16:creationId xmlns:a16="http://schemas.microsoft.com/office/drawing/2014/main" id="{C6F647B5-3D11-A946-A090-00BE80D31B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23492" y="918656"/>
            <a:ext cx="6345016" cy="5020688"/>
          </a:xfrm>
          <a:prstGeom prst="rect">
            <a:avLst/>
          </a:prstGeom>
          <a:noFill/>
          <a:ln w="12700">
            <a:miter lim="400000"/>
          </a:ln>
        </p:spPr>
      </p:pic>
    </p:spTree>
    <p:extLst>
      <p:ext uri="{BB962C8B-B14F-4D97-AF65-F5344CB8AC3E}">
        <p14:creationId xmlns:p14="http://schemas.microsoft.com/office/powerpoint/2010/main" val="298553668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 Opt 2">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FBB51A-09F8-6D47-9D32-EC81BDFD8C40}"/>
              </a:ext>
            </a:extLst>
          </p:cNvPr>
          <p:cNvSpPr/>
          <p:nvPr userDrawn="1"/>
        </p:nvSpPr>
        <p:spPr>
          <a:xfrm>
            <a:off x="0" y="0"/>
            <a:ext cx="12192000" cy="6858000"/>
          </a:xfrm>
          <a:prstGeom prst="rect">
            <a:avLst/>
          </a:prstGeom>
          <a:solidFill>
            <a:schemeClr val="accent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5" name="Pattern_Medium space.ai" descr="GroupM Signature M Stamp Pattern of 30 M's arranged neatly in an evenly spaced group">
            <a:extLst>
              <a:ext uri="{FF2B5EF4-FFF2-40B4-BE49-F238E27FC236}">
                <a16:creationId xmlns:a16="http://schemas.microsoft.com/office/drawing/2014/main" id="{C02537CA-074B-D247-8D18-260FBC4E11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23492" y="918656"/>
            <a:ext cx="6345016" cy="5020688"/>
          </a:xfrm>
          <a:prstGeom prst="rect">
            <a:avLst/>
          </a:prstGeom>
          <a:ln w="12700">
            <a:miter lim="400000"/>
          </a:ln>
        </p:spPr>
      </p:pic>
    </p:spTree>
    <p:extLst>
      <p:ext uri="{BB962C8B-B14F-4D97-AF65-F5344CB8AC3E}">
        <p14:creationId xmlns:p14="http://schemas.microsoft.com/office/powerpoint/2010/main" val="420118928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pt 1">
    <p:spTree>
      <p:nvGrpSpPr>
        <p:cNvPr id="1" name=""/>
        <p:cNvGrpSpPr/>
        <p:nvPr/>
      </p:nvGrpSpPr>
      <p:grpSpPr>
        <a:xfrm>
          <a:off x="0" y="0"/>
          <a:ext cx="0" cy="0"/>
          <a:chOff x="0" y="0"/>
          <a:chExt cx="0" cy="0"/>
        </a:xfrm>
      </p:grpSpPr>
      <p:pic>
        <p:nvPicPr>
          <p:cNvPr id="10" name="Deep Navy05.jpg" descr="3D M Artwork in Shades of Deep Navy Blue">
            <a:extLst>
              <a:ext uri="{FF2B5EF4-FFF2-40B4-BE49-F238E27FC236}">
                <a16:creationId xmlns:a16="http://schemas.microsoft.com/office/drawing/2014/main" id="{34B0B985-A5AA-134B-A915-8896AC1A41D6}"/>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chor="b">
            <a:noAutofit/>
          </a:body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95338"/>
          </a:xfrm>
        </p:spPr>
        <p:txBody>
          <a:bodyPr>
            <a:noAutofit/>
          </a:bodyPr>
          <a:lstStyle>
            <a:lvl1pPr>
              <a:spcBef>
                <a:spcPts val="0"/>
              </a:spcBef>
              <a:defRPr/>
            </a:lvl1pPr>
          </a:lstStyle>
          <a:p>
            <a:pPr lvl="0"/>
            <a:r>
              <a:rPr lang="en-US" dirty="0"/>
              <a:t>Here is a subtitle line for additional info about this presentation</a:t>
            </a:r>
          </a:p>
          <a:p>
            <a:pPr lvl="0"/>
            <a:endParaRPr lang="en-US" dirty="0"/>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7" name="Text Placeholder 10">
            <a:extLst>
              <a:ext uri="{FF2B5EF4-FFF2-40B4-BE49-F238E27FC236}">
                <a16:creationId xmlns:a16="http://schemas.microsoft.com/office/drawing/2014/main" id="{04B76E8E-9190-0640-A880-B4B0ABF4C7BA}"/>
              </a:ext>
            </a:extLst>
          </p:cNvPr>
          <p:cNvSpPr>
            <a:spLocks noGrp="1"/>
          </p:cNvSpPr>
          <p:nvPr>
            <p:ph type="body" sz="quarter" idx="14" hasCustomPrompt="1"/>
          </p:nvPr>
        </p:nvSpPr>
        <p:spPr>
          <a:xfrm>
            <a:off x="809481" y="5830957"/>
            <a:ext cx="3436937" cy="556591"/>
          </a:xfrm>
        </p:spPr>
        <p:txBody>
          <a:bodyPr anchor="b">
            <a:noAutofit/>
          </a:bodyPr>
          <a:lstStyle>
            <a:lvl1pPr>
              <a:lnSpc>
                <a:spcPct val="100000"/>
              </a:lnSpc>
              <a:spcBef>
                <a:spcPts val="0"/>
              </a:spcBef>
              <a:defRPr sz="1200" b="1" i="0" cap="all" baseline="0">
                <a:solidFill>
                  <a:schemeClr val="accent4"/>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Tree>
    <p:extLst>
      <p:ext uri="{BB962C8B-B14F-4D97-AF65-F5344CB8AC3E}">
        <p14:creationId xmlns:p14="http://schemas.microsoft.com/office/powerpoint/2010/main" val="1692975873"/>
      </p:ext>
    </p:extLst>
  </p:cSld>
  <p:clrMapOvr>
    <a:masterClrMapping/>
  </p:clrMapOvr>
  <p:transition spd="med"/>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pt 2">
    <p:spTree>
      <p:nvGrpSpPr>
        <p:cNvPr id="1" name=""/>
        <p:cNvGrpSpPr/>
        <p:nvPr/>
      </p:nvGrpSpPr>
      <p:grpSpPr>
        <a:xfrm>
          <a:off x="0" y="0"/>
          <a:ext cx="0" cy="0"/>
          <a:chOff x="0" y="0"/>
          <a:chExt cx="0" cy="0"/>
        </a:xfrm>
      </p:grpSpPr>
      <p:pic>
        <p:nvPicPr>
          <p:cNvPr id="6" name="Teal04.jpg" descr="Teal04.jpg">
            <a:extLst>
              <a:ext uri="{FF2B5EF4-FFF2-40B4-BE49-F238E27FC236}">
                <a16:creationId xmlns:a16="http://schemas.microsoft.com/office/drawing/2014/main" id="{1FA042FC-1AF1-F549-AB86-631CB2766BB1}"/>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95338"/>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11" name="Text Placeholder 10">
            <a:extLst>
              <a:ext uri="{FF2B5EF4-FFF2-40B4-BE49-F238E27FC236}">
                <a16:creationId xmlns:a16="http://schemas.microsoft.com/office/drawing/2014/main" id="{E097BF17-9B7F-DE4A-8CA3-48D171AB1C8B}"/>
              </a:ext>
            </a:extLst>
          </p:cNvPr>
          <p:cNvSpPr>
            <a:spLocks noGrp="1"/>
          </p:cNvSpPr>
          <p:nvPr>
            <p:ph type="body" sz="quarter" idx="13" hasCustomPrompt="1"/>
          </p:nvPr>
        </p:nvSpPr>
        <p:spPr>
          <a:xfrm>
            <a:off x="809481" y="5830957"/>
            <a:ext cx="3436937" cy="556591"/>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2" name="image1.png" descr="GroupM Logo in White&#10;">
            <a:extLst>
              <a:ext uri="{FF2B5EF4-FFF2-40B4-BE49-F238E27FC236}">
                <a16:creationId xmlns:a16="http://schemas.microsoft.com/office/drawing/2014/main" id="{52E17833-2F00-A64C-97A3-DBF9DFE4990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Tree>
    <p:extLst>
      <p:ext uri="{BB962C8B-B14F-4D97-AF65-F5344CB8AC3E}">
        <p14:creationId xmlns:p14="http://schemas.microsoft.com/office/powerpoint/2010/main" val="3896922847"/>
      </p:ext>
    </p:extLst>
  </p:cSld>
  <p:clrMapOvr>
    <a:masterClrMapping/>
  </p:clrMapOvr>
  <p:transition spd="med"/>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pt 3">
    <p:spTree>
      <p:nvGrpSpPr>
        <p:cNvPr id="1" name=""/>
        <p:cNvGrpSpPr/>
        <p:nvPr/>
      </p:nvGrpSpPr>
      <p:grpSpPr>
        <a:xfrm>
          <a:off x="0" y="0"/>
          <a:ext cx="0" cy="0"/>
          <a:chOff x="0" y="0"/>
          <a:chExt cx="0" cy="0"/>
        </a:xfrm>
      </p:grpSpPr>
      <p:pic>
        <p:nvPicPr>
          <p:cNvPr id="7" name="Bright Blue03.jpg" descr="Bright Blue03.jpg">
            <a:extLst>
              <a:ext uri="{FF2B5EF4-FFF2-40B4-BE49-F238E27FC236}">
                <a16:creationId xmlns:a16="http://schemas.microsoft.com/office/drawing/2014/main" id="{0354D5CF-8610-394A-8572-871FD320AFE2}"/>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95338"/>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11" name="Text Placeholder 10">
            <a:extLst>
              <a:ext uri="{FF2B5EF4-FFF2-40B4-BE49-F238E27FC236}">
                <a16:creationId xmlns:a16="http://schemas.microsoft.com/office/drawing/2014/main" id="{E097BF17-9B7F-DE4A-8CA3-48D171AB1C8B}"/>
              </a:ext>
            </a:extLst>
          </p:cNvPr>
          <p:cNvSpPr>
            <a:spLocks noGrp="1"/>
          </p:cNvSpPr>
          <p:nvPr>
            <p:ph type="body" sz="quarter" idx="13" hasCustomPrompt="1"/>
          </p:nvPr>
        </p:nvSpPr>
        <p:spPr>
          <a:xfrm>
            <a:off x="809481" y="5830957"/>
            <a:ext cx="3436937" cy="556591"/>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2" name="image1.png" descr="GroupM Logo in White&#10;">
            <a:extLst>
              <a:ext uri="{FF2B5EF4-FFF2-40B4-BE49-F238E27FC236}">
                <a16:creationId xmlns:a16="http://schemas.microsoft.com/office/drawing/2014/main" id="{52E17833-2F00-A64C-97A3-DBF9DFE4990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Tree>
    <p:extLst>
      <p:ext uri="{BB962C8B-B14F-4D97-AF65-F5344CB8AC3E}">
        <p14:creationId xmlns:p14="http://schemas.microsoft.com/office/powerpoint/2010/main" val="1097334768"/>
      </p:ext>
    </p:extLst>
  </p:cSld>
  <p:clrMapOvr>
    <a:masterClrMapping/>
  </p:clrMapOvr>
  <p:transition spd="med"/>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pt 4">
    <p:spTree>
      <p:nvGrpSpPr>
        <p:cNvPr id="1" name=""/>
        <p:cNvGrpSpPr/>
        <p:nvPr/>
      </p:nvGrpSpPr>
      <p:grpSpPr>
        <a:xfrm>
          <a:off x="0" y="0"/>
          <a:ext cx="0" cy="0"/>
          <a:chOff x="0" y="0"/>
          <a:chExt cx="0" cy="0"/>
        </a:xfrm>
      </p:grpSpPr>
      <p:pic>
        <p:nvPicPr>
          <p:cNvPr id="8" name="Beige02.jpg" descr="Beige02.jpg">
            <a:extLst>
              <a:ext uri="{FF2B5EF4-FFF2-40B4-BE49-F238E27FC236}">
                <a16:creationId xmlns:a16="http://schemas.microsoft.com/office/drawing/2014/main" id="{D3CBB5B8-16A9-0E4E-A67F-5F0434034E46}"/>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30461"/>
            <a:ext cx="6396335" cy="959288"/>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7" name="Text Placeholder 6">
            <a:extLst>
              <a:ext uri="{FF2B5EF4-FFF2-40B4-BE49-F238E27FC236}">
                <a16:creationId xmlns:a16="http://schemas.microsoft.com/office/drawing/2014/main" id="{D96F9245-B4CA-844E-A744-B51906304D68}"/>
              </a:ext>
            </a:extLst>
          </p:cNvPr>
          <p:cNvSpPr>
            <a:spLocks noGrp="1"/>
          </p:cNvSpPr>
          <p:nvPr>
            <p:ph type="body" sz="quarter" idx="12" hasCustomPrompt="1"/>
          </p:nvPr>
        </p:nvSpPr>
        <p:spPr>
          <a:xfrm>
            <a:off x="809480" y="5830956"/>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9" name="GroupM_SingleColor_Logo_Navy_RGB.png" descr="GroupM_SingleColor_Logo_Navy_RGB.png">
            <a:extLst>
              <a:ext uri="{FF2B5EF4-FFF2-40B4-BE49-F238E27FC236}">
                <a16:creationId xmlns:a16="http://schemas.microsoft.com/office/drawing/2014/main" id="{E4C91ED8-68D4-714B-919D-DCBBAB27AED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Tree>
    <p:extLst>
      <p:ext uri="{BB962C8B-B14F-4D97-AF65-F5344CB8AC3E}">
        <p14:creationId xmlns:p14="http://schemas.microsoft.com/office/powerpoint/2010/main" val="893850302"/>
      </p:ext>
    </p:extLst>
  </p:cSld>
  <p:clrMapOvr>
    <a:masterClrMapping/>
  </p:clrMapOvr>
  <p:transition spd="med"/>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1188A-8C92-D48E-AB79-F835B6343FD7}"/>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D9F4418E-84E9-A6B7-1171-4810E99077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3FEE5267-A3FF-833A-3BC5-DDE60E7C470F}"/>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E0729231-28E0-46B2-BFB5-A9C5B358D536}"/>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217DC366-1C53-3AE1-D340-2568CEF36FE7}"/>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314129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pt 5">
    <p:bg>
      <p:bgPr>
        <a:solidFill>
          <a:schemeClr val="accent1"/>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01FFB2"/>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4"/>
          </a:xfrm>
        </p:spPr>
        <p:txBody>
          <a:bodyPr>
            <a:noAutofit/>
          </a:bodyPr>
          <a:lstStyle>
            <a:lvl1pPr>
              <a:spcBef>
                <a:spcPts val="0"/>
              </a:spcBef>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FFB2"/>
            </a:solidFill>
          </a:ln>
        </p:spPr>
        <p:txBody>
          <a:bodyPr lIns="45719" rIns="45719">
            <a:noAutofit/>
          </a:bodyPr>
          <a:lstStyle/>
          <a:p>
            <a:endParaRPr dirty="0"/>
          </a:p>
        </p:txBody>
      </p:sp>
    </p:spTree>
    <p:extLst>
      <p:ext uri="{BB962C8B-B14F-4D97-AF65-F5344CB8AC3E}">
        <p14:creationId xmlns:p14="http://schemas.microsoft.com/office/powerpoint/2010/main" val="1929145989"/>
      </p:ext>
    </p:extLst>
  </p:cSld>
  <p:clrMapOvr>
    <a:masterClrMapping/>
  </p:clrMapOvr>
  <p:transition spd="med"/>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pt 6">
    <p:bg>
      <p:bgPr>
        <a:solidFill>
          <a:srgbClr val="01B5B2"/>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01FFB2"/>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2"/>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FFB2"/>
            </a:solidFill>
          </a:ln>
        </p:spPr>
        <p:txBody>
          <a:bodyPr lIns="45719" rIns="45719">
            <a:noAutofit/>
          </a:bodyPr>
          <a:lstStyle/>
          <a:p>
            <a:endParaRPr dirty="0"/>
          </a:p>
        </p:txBody>
      </p:sp>
    </p:spTree>
    <p:extLst>
      <p:ext uri="{BB962C8B-B14F-4D97-AF65-F5344CB8AC3E}">
        <p14:creationId xmlns:p14="http://schemas.microsoft.com/office/powerpoint/2010/main" val="2330652901"/>
      </p:ext>
    </p:extLst>
  </p:cSld>
  <p:clrMapOvr>
    <a:masterClrMapping/>
  </p:clrMapOvr>
  <p:transition spd="med"/>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pt 7">
    <p:bg>
      <p:bgPr>
        <a:solidFill>
          <a:schemeClr val="accent4"/>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3"/>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4279471158"/>
      </p:ext>
    </p:extLst>
  </p:cSld>
  <p:clrMapOvr>
    <a:masterClrMapping/>
  </p:clrMapOvr>
  <p:transition spd="med"/>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pt 8">
    <p:bg>
      <p:bgPr>
        <a:solidFill>
          <a:schemeClr val="accent2"/>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2"/>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1508061900"/>
      </p:ext>
    </p:extLst>
  </p:cSld>
  <p:clrMapOvr>
    <a:masterClrMapping/>
  </p:clrMapOvr>
  <p:transition spd="med"/>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pt 9">
    <p:bg>
      <p:bgPr>
        <a:solidFill>
          <a:schemeClr val="accent6"/>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rgbClr val="FFA900"/>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F15A1C"/>
            </a:solidFill>
          </a:ln>
        </p:spPr>
        <p:txBody>
          <a:bodyPr lIns="45719" rIns="45719">
            <a:noAutofit/>
          </a:bodyPr>
          <a:lstStyle/>
          <a:p>
            <a:endParaRPr dirty="0"/>
          </a:p>
        </p:txBody>
      </p:sp>
    </p:spTree>
    <p:extLst>
      <p:ext uri="{BB962C8B-B14F-4D97-AF65-F5344CB8AC3E}">
        <p14:creationId xmlns:p14="http://schemas.microsoft.com/office/powerpoint/2010/main" val="3292348687"/>
      </p:ext>
    </p:extLst>
  </p:cSld>
  <p:clrMapOvr>
    <a:masterClrMapping/>
  </p:clrMapOvr>
  <p:transition spd="med"/>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pt 10">
    <p:bg>
      <p:bgPr>
        <a:solidFill>
          <a:srgbClr val="FFFFFF"/>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rgbClr val="01B5B2"/>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B5B2"/>
            </a:solidFill>
          </a:ln>
        </p:spPr>
        <p:txBody>
          <a:bodyPr lIns="45719" rIns="45719">
            <a:noAutofit/>
          </a:bodyPr>
          <a:lstStyle/>
          <a:p>
            <a:endParaRPr dirty="0"/>
          </a:p>
        </p:txBody>
      </p:sp>
    </p:spTree>
    <p:extLst>
      <p:ext uri="{BB962C8B-B14F-4D97-AF65-F5344CB8AC3E}">
        <p14:creationId xmlns:p14="http://schemas.microsoft.com/office/powerpoint/2010/main" val="3663388343"/>
      </p:ext>
    </p:extLst>
  </p:cSld>
  <p:clrMapOvr>
    <a:masterClrMapping/>
  </p:clrMapOvr>
  <p:transition spd="med"/>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pt 11">
    <p:bg>
      <p:bgPr>
        <a:solidFill>
          <a:srgbClr val="F15A1C"/>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FFFFFF"/>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FFFFFF"/>
            </a:solidFill>
          </a:ln>
        </p:spPr>
        <p:txBody>
          <a:bodyPr lIns="45719" rIns="45719">
            <a:noAutofit/>
          </a:bodyPr>
          <a:lstStyle/>
          <a:p>
            <a:endParaRPr dirty="0"/>
          </a:p>
        </p:txBody>
      </p:sp>
    </p:spTree>
    <p:extLst>
      <p:ext uri="{BB962C8B-B14F-4D97-AF65-F5344CB8AC3E}">
        <p14:creationId xmlns:p14="http://schemas.microsoft.com/office/powerpoint/2010/main" val="3811381917"/>
      </p:ext>
    </p:extLst>
  </p:cSld>
  <p:clrMapOvr>
    <a:masterClrMapping/>
  </p:clrMapOvr>
  <p:transition spd="med"/>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pt 12">
    <p:bg>
      <p:bgPr>
        <a:solidFill>
          <a:srgbClr val="FFA900"/>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FFFFFF"/>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FFFFFF"/>
            </a:solidFill>
          </a:ln>
        </p:spPr>
        <p:txBody>
          <a:bodyPr lIns="45719" rIns="45719">
            <a:noAutofit/>
          </a:bodyPr>
          <a:lstStyle/>
          <a:p>
            <a:endParaRPr dirty="0"/>
          </a:p>
        </p:txBody>
      </p:sp>
    </p:spTree>
    <p:extLst>
      <p:ext uri="{BB962C8B-B14F-4D97-AF65-F5344CB8AC3E}">
        <p14:creationId xmlns:p14="http://schemas.microsoft.com/office/powerpoint/2010/main" val="1093363244"/>
      </p:ext>
    </p:extLst>
  </p:cSld>
  <p:clrMapOvr>
    <a:masterClrMapping/>
  </p:clrMapOvr>
  <p:transition spd="med"/>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pt 13">
    <p:bg>
      <p:bgPr>
        <a:solidFill>
          <a:srgbClr val="EFB6A3"/>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6"/>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normalizeH="0"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3722790642"/>
      </p:ext>
    </p:extLst>
  </p:cSld>
  <p:clrMapOvr>
    <a:masterClrMapping/>
  </p:clrMapOvr>
  <p:transition spd="med"/>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pt 14">
    <p:bg>
      <p:bgPr>
        <a:solidFill>
          <a:srgbClr val="B2E9E7"/>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5"/>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669580810"/>
      </p:ext>
    </p:extLst>
  </p:cSld>
  <p:clrMapOvr>
    <a:masterClrMapping/>
  </p:clrMapOvr>
  <p:transition spd="med"/>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14F64-2E5A-D560-DE24-680CF0FD40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a:extLst>
              <a:ext uri="{FF2B5EF4-FFF2-40B4-BE49-F238E27FC236}">
                <a16:creationId xmlns:a16="http://schemas.microsoft.com/office/drawing/2014/main" id="{FBAB77F9-2C9E-BD8C-5524-96F2FADC6A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E6B260-FBA5-E727-2447-9D7200E9C7A9}"/>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A7439ED8-B697-DF8C-3E11-BE077DD6ACDE}"/>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4A759721-83F0-CC74-7C24-1E275B79D08B}"/>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9485164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pt 15">
    <p:bg>
      <p:bgPr>
        <a:solidFill>
          <a:srgbClr val="99FDD1"/>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5"/>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2597086704"/>
      </p:ext>
    </p:extLst>
  </p:cSld>
  <p:clrMapOvr>
    <a:masterClrMapping/>
  </p:clrMapOvr>
  <p:transition spd="med"/>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reak Opt 3">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lstStyle>
            <a:lvl1pPr>
              <a:defRPr>
                <a:solidFill>
                  <a:schemeClr val="bg2"/>
                </a:solidFill>
              </a:defRPr>
            </a:lvl1pPr>
          </a:lstStyle>
          <a:p>
            <a:endParaRPr lang="en-US" dirty="0"/>
          </a:p>
        </p:txBody>
      </p:sp>
      <p:sp>
        <p:nvSpPr>
          <p:cNvPr id="17" name="Text Placeholder 15">
            <a:extLst>
              <a:ext uri="{FF2B5EF4-FFF2-40B4-BE49-F238E27FC236}">
                <a16:creationId xmlns:a16="http://schemas.microsoft.com/office/drawing/2014/main" id="{68F13DC9-33F7-EB46-B922-CB4056174596}"/>
              </a:ext>
            </a:extLst>
          </p:cNvPr>
          <p:cNvSpPr>
            <a:spLocks noGrp="1"/>
          </p:cNvSpPr>
          <p:nvPr>
            <p:ph type="body" sz="quarter" idx="11"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7" name="Slide Number Placeholder 6">
            <a:extLst>
              <a:ext uri="{FF2B5EF4-FFF2-40B4-BE49-F238E27FC236}">
                <a16:creationId xmlns:a16="http://schemas.microsoft.com/office/drawing/2014/main" id="{2A48005A-880C-4C4D-BF55-6C8096EB4489}"/>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29853901"/>
      </p:ext>
    </p:extLst>
  </p:cSld>
  <p:clrMapOvr>
    <a:masterClrMapping/>
  </p:clrMapOvr>
  <p:transition spd="med"/>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reak Opt 3 White Logo">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lstStyle>
            <a:lvl1pPr>
              <a:defRPr>
                <a:solidFill>
                  <a:schemeClr val="bg2"/>
                </a:solidFill>
              </a:defRPr>
            </a:lvl1pPr>
          </a:lstStyle>
          <a:p>
            <a:endParaRPr lang="en-US" dirty="0"/>
          </a:p>
        </p:txBody>
      </p:sp>
      <p:sp>
        <p:nvSpPr>
          <p:cNvPr id="17" name="Text Placeholder 15">
            <a:extLst>
              <a:ext uri="{FF2B5EF4-FFF2-40B4-BE49-F238E27FC236}">
                <a16:creationId xmlns:a16="http://schemas.microsoft.com/office/drawing/2014/main" id="{68F13DC9-33F7-EB46-B922-CB4056174596}"/>
              </a:ext>
            </a:extLst>
          </p:cNvPr>
          <p:cNvSpPr>
            <a:spLocks noGrp="1"/>
          </p:cNvSpPr>
          <p:nvPr>
            <p:ph type="body" sz="quarter" idx="11"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862FB710-4C43-E844-B752-A201CC4F0AAA}"/>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066259577"/>
      </p:ext>
    </p:extLst>
  </p:cSld>
  <p:clrMapOvr>
    <a:masterClrMapping/>
  </p:clrMapOvr>
  <p:transition spd="med"/>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Opt 1">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noAutofit/>
          </a:bodyPr>
          <a:lstStyle>
            <a:lvl1pPr>
              <a:defRPr>
                <a:solidFill>
                  <a:schemeClr val="bg2"/>
                </a:solidFill>
              </a:defRPr>
            </a:lvl1pPr>
          </a:lstStyle>
          <a:p>
            <a:endParaRPr lang="en-US" dirty="0"/>
          </a:p>
        </p:txBody>
      </p:sp>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8" name="Text Placeholder 2">
            <a:extLst>
              <a:ext uri="{FF2B5EF4-FFF2-40B4-BE49-F238E27FC236}">
                <a16:creationId xmlns:a16="http://schemas.microsoft.com/office/drawing/2014/main" id="{AA522D6C-2A65-6D42-8007-6E5F441A2F53}"/>
              </a:ext>
            </a:extLst>
          </p:cNvPr>
          <p:cNvSpPr>
            <a:spLocks noGrp="1"/>
          </p:cNvSpPr>
          <p:nvPr>
            <p:ph type="body" sz="quarter" idx="12" hasCustomPrompt="1"/>
          </p:nvPr>
        </p:nvSpPr>
        <p:spPr>
          <a:xfrm>
            <a:off x="10854227" y="314324"/>
            <a:ext cx="981088" cy="283137"/>
          </a:xfrm>
          <a:blipFill>
            <a:blip r:embed="rId2"/>
            <a:stretch>
              <a:fillRect/>
            </a:stretch>
          </a:blipFill>
        </p:spPr>
        <p:txBody>
          <a:bodyPr/>
          <a:lstStyle>
            <a:lvl1pPr>
              <a:defRPr>
                <a:solidFill>
                  <a:srgbClr val="FFFFFF"/>
                </a:solidFill>
              </a:defRPr>
            </a:lvl1pPr>
          </a:lstStyle>
          <a:p>
            <a:pPr lvl="0"/>
            <a:r>
              <a:rPr lang="en-US" dirty="0"/>
              <a:t> </a:t>
            </a:r>
          </a:p>
        </p:txBody>
      </p:sp>
      <p:sp>
        <p:nvSpPr>
          <p:cNvPr id="20" name="Text Placeholder 2">
            <a:extLst>
              <a:ext uri="{FF2B5EF4-FFF2-40B4-BE49-F238E27FC236}">
                <a16:creationId xmlns:a16="http://schemas.microsoft.com/office/drawing/2014/main" id="{84157EEF-F072-9748-83D9-4A7919324D02}"/>
              </a:ext>
            </a:extLst>
          </p:cNvPr>
          <p:cNvSpPr>
            <a:spLocks noGrp="1"/>
          </p:cNvSpPr>
          <p:nvPr>
            <p:ph type="body" sz="quarter" idx="14" hasCustomPrompt="1"/>
          </p:nvPr>
        </p:nvSpPr>
        <p:spPr>
          <a:xfrm>
            <a:off x="803275" y="4692211"/>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dirty="0"/>
              <a:t>  </a:t>
            </a:r>
          </a:p>
        </p:txBody>
      </p:sp>
      <p:sp>
        <p:nvSpPr>
          <p:cNvPr id="2" name="Slide Number Placeholder 1">
            <a:extLst>
              <a:ext uri="{FF2B5EF4-FFF2-40B4-BE49-F238E27FC236}">
                <a16:creationId xmlns:a16="http://schemas.microsoft.com/office/drawing/2014/main" id="{61D3DB9C-F6B5-4043-8B7C-B992273A1D9C}"/>
              </a:ext>
            </a:extLst>
          </p:cNvPr>
          <p:cNvSpPr>
            <a:spLocks noGrp="1"/>
          </p:cNvSpPr>
          <p:nvPr>
            <p:ph type="sldNum" sz="quarter" idx="15"/>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1457316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Opt 2">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noAutofit/>
          </a:bodyPr>
          <a:lstStyle>
            <a:lvl1pPr>
              <a:defRPr>
                <a:solidFill>
                  <a:schemeClr val="bg2"/>
                </a:solidFill>
              </a:defRPr>
            </a:lvl1pPr>
          </a:lstStyle>
          <a:p>
            <a:endParaRPr lang="en-US" dirty="0"/>
          </a:p>
        </p:txBody>
      </p:sp>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1" name="Text Placeholder 2">
            <a:extLst>
              <a:ext uri="{FF2B5EF4-FFF2-40B4-BE49-F238E27FC236}">
                <a16:creationId xmlns:a16="http://schemas.microsoft.com/office/drawing/2014/main" id="{4865F4CD-465E-B045-BBF8-DC5EB27D39BB}"/>
              </a:ext>
            </a:extLst>
          </p:cNvPr>
          <p:cNvSpPr>
            <a:spLocks noGrp="1"/>
          </p:cNvSpPr>
          <p:nvPr>
            <p:ph type="body" sz="quarter" idx="12" hasCustomPrompt="1"/>
          </p:nvPr>
        </p:nvSpPr>
        <p:spPr>
          <a:xfrm>
            <a:off x="10854227" y="307060"/>
            <a:ext cx="981088" cy="290402"/>
          </a:xfrm>
          <a:blipFill>
            <a:blip r:embed="rId2"/>
            <a:stretch>
              <a:fillRect/>
            </a:stretch>
          </a:blipFill>
        </p:spPr>
        <p:txBody>
          <a:bodyPr/>
          <a:lstStyle>
            <a:lvl1pPr>
              <a:defRPr>
                <a:solidFill>
                  <a:srgbClr val="FFFFFF"/>
                </a:solidFill>
              </a:defRPr>
            </a:lvl1pPr>
          </a:lstStyle>
          <a:p>
            <a:pPr lvl="0"/>
            <a:r>
              <a:rPr lang="en-US" dirty="0"/>
              <a:t> </a:t>
            </a:r>
          </a:p>
        </p:txBody>
      </p:sp>
      <p:sp>
        <p:nvSpPr>
          <p:cNvPr id="10" name="Text Placeholder 2">
            <a:extLst>
              <a:ext uri="{FF2B5EF4-FFF2-40B4-BE49-F238E27FC236}">
                <a16:creationId xmlns:a16="http://schemas.microsoft.com/office/drawing/2014/main" id="{BB38FDB2-09E6-2745-A373-6C5A9C9C238C}"/>
              </a:ext>
            </a:extLst>
          </p:cNvPr>
          <p:cNvSpPr>
            <a:spLocks noGrp="1"/>
          </p:cNvSpPr>
          <p:nvPr>
            <p:ph type="body" sz="quarter" idx="14" hasCustomPrompt="1"/>
          </p:nvPr>
        </p:nvSpPr>
        <p:spPr>
          <a:xfrm>
            <a:off x="803275" y="4692211"/>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dirty="0"/>
              <a:t>  </a:t>
            </a:r>
          </a:p>
        </p:txBody>
      </p:sp>
      <p:sp>
        <p:nvSpPr>
          <p:cNvPr id="2" name="Slide Number Placeholder 1">
            <a:extLst>
              <a:ext uri="{FF2B5EF4-FFF2-40B4-BE49-F238E27FC236}">
                <a16:creationId xmlns:a16="http://schemas.microsoft.com/office/drawing/2014/main" id="{C9D88AFB-D408-EE4C-A4DD-703240C2B342}"/>
              </a:ext>
            </a:extLst>
          </p:cNvPr>
          <p:cNvSpPr>
            <a:spLocks noGrp="1"/>
          </p:cNvSpPr>
          <p:nvPr>
            <p:ph type="sldNum" sz="quarter" idx="15"/>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13470370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Opt 3">
    <p:bg>
      <p:bgPr>
        <a:solidFill>
          <a:schemeClr val="accent1"/>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48E2091C-B984-6B41-8C3C-F0C6DEFDAD5C}"/>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13554187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Opt 4">
    <p:bg>
      <p:bgPr>
        <a:solidFill>
          <a:srgbClr val="01B5B2"/>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F8F36CAB-DF94-1241-8AE8-5ECAF6C7AACC}"/>
              </a:ext>
            </a:extLst>
          </p:cNvPr>
          <p:cNvSpPr>
            <a:spLocks noGrp="1"/>
          </p:cNvSpPr>
          <p:nvPr>
            <p:ph type="sldNum" sz="quarter" idx="12"/>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08067189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Opt 5">
    <p:bg>
      <p:bgPr>
        <a:solidFill>
          <a:schemeClr val="accent4"/>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1AB0ACEB-61C5-1048-BD08-B3EACC67BE9C}"/>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86714630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Opt 6">
    <p:bg>
      <p:bgPr>
        <a:solidFill>
          <a:schemeClr val="accent2"/>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0BB0DC52-E570-EE43-B07D-1F9EA1754263}"/>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2490545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Opt 7">
    <p:bg>
      <p:bgPr>
        <a:solidFill>
          <a:schemeClr val="accent6"/>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F15A1C"/>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CFCF2285-AE46-1948-B3FD-BBA364F4B25D}"/>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90892433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5E357-5FE4-751C-A9B8-B922C081D048}"/>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E8D9B34F-8523-1378-BDE9-73FA6DE117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a:extLst>
              <a:ext uri="{FF2B5EF4-FFF2-40B4-BE49-F238E27FC236}">
                <a16:creationId xmlns:a16="http://schemas.microsoft.com/office/drawing/2014/main" id="{C0500AB0-CC5B-648F-8F7D-F141E7C087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a:extLst>
              <a:ext uri="{FF2B5EF4-FFF2-40B4-BE49-F238E27FC236}">
                <a16:creationId xmlns:a16="http://schemas.microsoft.com/office/drawing/2014/main" id="{8EBB7041-A962-E337-8C67-E015F5EC57AE}"/>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6" name="Footer Placeholder 5">
            <a:extLst>
              <a:ext uri="{FF2B5EF4-FFF2-40B4-BE49-F238E27FC236}">
                <a16:creationId xmlns:a16="http://schemas.microsoft.com/office/drawing/2014/main" id="{D68C45A7-C9CA-D5D4-9D0F-244C8448C018}"/>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959A6A5D-7196-DEB3-6CE9-4478BBF2AEB7}"/>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28979959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Opt 8">
    <p:bg>
      <p:bgPr>
        <a:solidFill>
          <a:srgbClr val="FFFFFF"/>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01B5B2"/>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8904B58E-D720-3748-9967-92398C1601A4}"/>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3191295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Opt 9">
    <p:bg>
      <p:bgPr>
        <a:solidFill>
          <a:srgbClr val="F15A1C"/>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FFFFFF"/>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BC4A1B5A-1451-A044-9986-4019178114B6}"/>
              </a:ext>
            </a:extLst>
          </p:cNvPr>
          <p:cNvSpPr>
            <a:spLocks noGrp="1"/>
          </p:cNvSpPr>
          <p:nvPr>
            <p:ph type="sldNum" sz="quarter" idx="12"/>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2977516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Opt 10">
    <p:bg>
      <p:bgPr>
        <a:solidFill>
          <a:srgbClr val="FFA900"/>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FFFFFF"/>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EFEEBE9C-4768-4B48-899A-3B2854AD762C}"/>
              </a:ext>
            </a:extLst>
          </p:cNvPr>
          <p:cNvSpPr>
            <a:spLocks noGrp="1"/>
          </p:cNvSpPr>
          <p:nvPr>
            <p:ph type="sldNum" sz="quarter" idx="12"/>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84672171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Opt 11">
    <p:bg>
      <p:bgPr>
        <a:solidFill>
          <a:srgbClr val="EFB6A3"/>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EEED3EEE-B78E-ED45-8615-03A437B7D90E}"/>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38354592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Opt 12">
    <p:bg>
      <p:bgPr>
        <a:solidFill>
          <a:srgbClr val="B2E9E7"/>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A6758AA7-10EC-EB4E-9B5B-87DE74A14F55}"/>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71306977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Opt 13">
    <p:bg>
      <p:bgPr>
        <a:solidFill>
          <a:srgbClr val="99FDD1"/>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FF9C325C-37C0-0844-983F-C397294983EC}"/>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73744465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allout with Image Opt 1">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4"/>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16CC6B35-80E5-7845-92E9-A673F1D84D68}"/>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BC365C1-4107-0848-B54E-ADF840F29825}"/>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486254220"/>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allout with Image Opt 2">
    <p:bg>
      <p:bgPr>
        <a:solidFill>
          <a:srgbClr val="01B5B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4"/>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0B86A586-66EC-EC49-9085-10255C79202C}"/>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DD836363-E04C-BE4D-BA4B-082BC53DA740}"/>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56084582"/>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llout with Image Opt 3">
    <p:bg>
      <p:bgPr>
        <a:solidFill>
          <a:schemeClr val="accent4"/>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898264E5-6F39-4F48-A456-30CE22CB4BC0}"/>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4E79DD85-5E37-2C40-B26E-5B4338FA9386}"/>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533799126"/>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allout with Image Opt 4">
    <p:bg>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7B2C1201-220F-7A4A-BBDA-042562539DFA}"/>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E0E112F4-AB3F-6149-8E2C-053EFEC43E0E}"/>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980620493"/>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74E46-1DF5-DBE6-2E93-65BE14761C51}"/>
              </a:ext>
            </a:extLst>
          </p:cNvPr>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a:extLst>
              <a:ext uri="{FF2B5EF4-FFF2-40B4-BE49-F238E27FC236}">
                <a16:creationId xmlns:a16="http://schemas.microsoft.com/office/drawing/2014/main" id="{EE4F6362-48B6-6A94-3567-ED65E1106D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B8933F-8F84-492D-1A81-3045453C5F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a:extLst>
              <a:ext uri="{FF2B5EF4-FFF2-40B4-BE49-F238E27FC236}">
                <a16:creationId xmlns:a16="http://schemas.microsoft.com/office/drawing/2014/main" id="{CDFBBA81-9F08-75A1-6B45-8EDE614722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E772A-AE94-D3CD-C7F6-CA6CDED670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a:extLst>
              <a:ext uri="{FF2B5EF4-FFF2-40B4-BE49-F238E27FC236}">
                <a16:creationId xmlns:a16="http://schemas.microsoft.com/office/drawing/2014/main" id="{056CD216-3CD7-DAC2-685E-0A6603F5563C}"/>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8" name="Footer Placeholder 7">
            <a:extLst>
              <a:ext uri="{FF2B5EF4-FFF2-40B4-BE49-F238E27FC236}">
                <a16:creationId xmlns:a16="http://schemas.microsoft.com/office/drawing/2014/main" id="{05260378-821B-5338-4355-9FC8780C1CC7}"/>
              </a:ext>
            </a:extLst>
          </p:cNvPr>
          <p:cNvSpPr>
            <a:spLocks noGrp="1"/>
          </p:cNvSpPr>
          <p:nvPr>
            <p:ph type="ftr" sz="quarter" idx="11"/>
          </p:nvPr>
        </p:nvSpPr>
        <p:spPr/>
        <p:txBody>
          <a:bodyPr/>
          <a:lstStyle/>
          <a:p>
            <a:endParaRPr lang="tr-TR"/>
          </a:p>
        </p:txBody>
      </p:sp>
      <p:sp>
        <p:nvSpPr>
          <p:cNvPr id="9" name="Slide Number Placeholder 8">
            <a:extLst>
              <a:ext uri="{FF2B5EF4-FFF2-40B4-BE49-F238E27FC236}">
                <a16:creationId xmlns:a16="http://schemas.microsoft.com/office/drawing/2014/main" id="{2C1774B2-2862-436C-8ED0-94F92AF7194E}"/>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3929892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allout with Image Opt 5">
    <p:bg>
      <p:bgPr>
        <a:solidFill>
          <a:schemeClr val="accent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F15A1C"/>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D2C6B4D1-E41F-474E-9AC4-A3CB17B2B260}"/>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2E38744-5D5B-944A-B5EE-824B63439568}"/>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66560183"/>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allout with Image Opt 6">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01B5B2"/>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1CC3120C-5B3C-DA48-812C-6DF04878972D}"/>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1847B7B-8C86-A44A-8606-B6ACB4041DFB}"/>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583474316"/>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llout with Image Opt 7">
    <p:bg>
      <p:bgPr>
        <a:solidFill>
          <a:srgbClr val="F15A1C"/>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276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FFFFFF"/>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A36E7122-CAB1-7840-8E3E-BAB639882D31}"/>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582D5A5-3105-5B40-83F4-C7E1E9CC340B}"/>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583219525"/>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llout with Image Opt 8">
    <p:bg>
      <p:bgPr>
        <a:solidFill>
          <a:srgbClr val="FFA90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FFFFFF"/>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48B39BD5-EC46-4840-BD0C-BFE23273FE1C}"/>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E8AFE770-0840-A14A-95D4-58CDA555FEF1}"/>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030972212"/>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llout with Image Opt 9">
    <p:bg>
      <p:bgPr>
        <a:solidFill>
          <a:srgbClr val="EFB6A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8FED3200-FA9F-C446-9278-E3E50163A339}"/>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ABA20130-9D83-A44E-9B43-C93A325F2C8A}"/>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520930563"/>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llout with Image Opt 10">
    <p:bg>
      <p:bgPr>
        <a:solidFill>
          <a:srgbClr val="B2E9E7"/>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8EC7717C-1437-1748-A841-8D3965D3C424}"/>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577F03AA-36DC-DD4B-B022-EE80743096B5}"/>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573718852"/>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llout with Image Opt 11">
    <p:bg>
      <p:bgPr>
        <a:solidFill>
          <a:srgbClr val="99FDD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EDEA98D2-1F79-834B-9667-622F5B559889}"/>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42E0E30D-5750-0546-9F2F-E177F1A13081}"/>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180455420"/>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Opt 1">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0099" y="4512720"/>
            <a:ext cx="10554665" cy="221274"/>
          </a:xfrm>
        </p:spPr>
        <p:txBody>
          <a:bodyPr anchor="t">
            <a:noAutofit/>
          </a:bodyPr>
          <a:lstStyle>
            <a:lvl1pPr algn="ctr">
              <a:defRPr sz="1500" b="1" i="0" spc="0">
                <a:solidFill>
                  <a:schemeClr val="accent4"/>
                </a:solidFill>
                <a:latin typeface="Arial Black" panose="020B0604020202020204" pitchFamily="34" charset="0"/>
                <a:cs typeface="Arial Black" panose="020B0604020202020204" pitchFamily="34" charset="0"/>
              </a:defRPr>
            </a:lvl1pPr>
          </a:lstStyle>
          <a:p>
            <a:r>
              <a:rPr lang="en-US" dirty="0"/>
              <a:t>First Last</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006995"/>
            <a:ext cx="10545285" cy="2925805"/>
          </a:xfrm>
        </p:spPr>
        <p:txBody>
          <a:bodyPr anchor="b">
            <a:noAutofit/>
          </a:bodyPr>
          <a:lstStyle>
            <a:lvl1pPr algn="ctr">
              <a:lnSpc>
                <a:spcPct val="100000"/>
              </a:lnSpc>
              <a:spcBef>
                <a:spcPts val="0"/>
              </a:spcBef>
              <a:defRPr sz="3200">
                <a:solidFill>
                  <a:srgbClr val="FFFFFF"/>
                </a:solidFill>
              </a:defRPr>
            </a:lvl1pPr>
          </a:lstStyle>
          <a:p>
            <a:pPr lvl="0"/>
            <a:r>
              <a:rPr lang="en-US" dirty="0"/>
              <a:t>Quote</a:t>
            </a:r>
          </a:p>
        </p:txBody>
      </p:sp>
      <p:sp>
        <p:nvSpPr>
          <p:cNvPr id="10" name="object 6">
            <a:extLst>
              <a:ext uri="{FF2B5EF4-FFF2-40B4-BE49-F238E27FC236}">
                <a16:creationId xmlns:a16="http://schemas.microsoft.com/office/drawing/2014/main" id="{68C48E4C-2F7C-C04A-BCB3-6A511A39CB39}"/>
              </a:ext>
            </a:extLst>
          </p:cNvPr>
          <p:cNvSpPr/>
          <p:nvPr userDrawn="1"/>
        </p:nvSpPr>
        <p:spPr>
          <a:xfrm flipV="1">
            <a:off x="4574149" y="4222757"/>
            <a:ext cx="3006563" cy="2"/>
          </a:xfrm>
          <a:prstGeom prst="line">
            <a:avLst/>
          </a:prstGeom>
          <a:ln w="12700" cap="rnd">
            <a:solidFill>
              <a:srgbClr val="01B5B2"/>
            </a:solidFill>
          </a:ln>
        </p:spPr>
        <p:txBody>
          <a:bodyPr lIns="45719" rIns="45719">
            <a:noAutofit/>
          </a:bodyPr>
          <a:lstStyle/>
          <a:p>
            <a:endParaRPr dirty="0"/>
          </a:p>
        </p:txBody>
      </p:sp>
      <p:pic>
        <p:nvPicPr>
          <p:cNvPr id="11" name="image1.png" descr="image1.png">
            <a:extLst>
              <a:ext uri="{FF2B5EF4-FFF2-40B4-BE49-F238E27FC236}">
                <a16:creationId xmlns:a16="http://schemas.microsoft.com/office/drawing/2014/main" id="{671F3D1A-0469-644D-B6AC-5B0A7C208B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3" name="Text Placeholder 2">
            <a:extLst>
              <a:ext uri="{FF2B5EF4-FFF2-40B4-BE49-F238E27FC236}">
                <a16:creationId xmlns:a16="http://schemas.microsoft.com/office/drawing/2014/main" id="{A3FFBCEE-3C5F-CF45-8C21-EF9DBCE0B8FC}"/>
              </a:ext>
            </a:extLst>
          </p:cNvPr>
          <p:cNvSpPr>
            <a:spLocks noGrp="1"/>
          </p:cNvSpPr>
          <p:nvPr>
            <p:ph type="body" sz="quarter" idx="13" hasCustomPrompt="1"/>
          </p:nvPr>
        </p:nvSpPr>
        <p:spPr>
          <a:xfrm>
            <a:off x="809625" y="4802188"/>
            <a:ext cx="10545763" cy="293687"/>
          </a:xfrm>
        </p:spPr>
        <p:txBody>
          <a:bodyPr>
            <a:noAutofit/>
          </a:bodyPr>
          <a:lstStyle>
            <a:lvl1pPr algn="ctr">
              <a:spcBef>
                <a:spcPts val="0"/>
              </a:spcBef>
              <a:defRPr sz="1000" cap="all" baseline="0">
                <a:latin typeface="Arial" panose="020B0604020202020204" pitchFamily="34" charset="0"/>
                <a:cs typeface="Arial" panose="020B0604020202020204" pitchFamily="34" charset="0"/>
              </a:defRPr>
            </a:lvl1pPr>
          </a:lstStyle>
          <a:p>
            <a:pPr lvl="0"/>
            <a:r>
              <a:rPr lang="en-US" dirty="0"/>
              <a:t>Job Title</a:t>
            </a:r>
          </a:p>
        </p:txBody>
      </p:sp>
      <p:sp>
        <p:nvSpPr>
          <p:cNvPr id="2" name="Slide Number Placeholder 1">
            <a:extLst>
              <a:ext uri="{FF2B5EF4-FFF2-40B4-BE49-F238E27FC236}">
                <a16:creationId xmlns:a16="http://schemas.microsoft.com/office/drawing/2014/main" id="{117CD2FF-6D66-674B-8A08-0A4A9CC40597}"/>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482520457"/>
      </p:ext>
    </p:extLst>
  </p:cSld>
  <p:clrMapOvr>
    <a:masterClrMapping/>
  </p:clrMapOvr>
  <p:transition spd="med"/>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Opt 2">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0099" y="4512720"/>
            <a:ext cx="10554665" cy="221274"/>
          </a:xfrm>
        </p:spPr>
        <p:txBody>
          <a:bodyPr anchor="t">
            <a:noAutofit/>
          </a:bodyPr>
          <a:lstStyle>
            <a:lvl1pPr algn="ctr">
              <a:defRPr sz="1500" b="1" i="0" spc="0">
                <a:solidFill>
                  <a:schemeClr val="accent1"/>
                </a:solidFill>
                <a:latin typeface="Arial Black" panose="020B0604020202020204" pitchFamily="34" charset="0"/>
                <a:cs typeface="Arial Black" panose="020B0604020202020204" pitchFamily="34" charset="0"/>
              </a:defRPr>
            </a:lvl1pPr>
          </a:lstStyle>
          <a:p>
            <a:r>
              <a:rPr lang="en-US" dirty="0"/>
              <a:t>First Last</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006995"/>
            <a:ext cx="10545285" cy="2925805"/>
          </a:xfrm>
        </p:spPr>
        <p:txBody>
          <a:bodyPr anchor="b">
            <a:noAutofit/>
          </a:bodyPr>
          <a:lstStyle>
            <a:lvl1pPr algn="ctr">
              <a:lnSpc>
                <a:spcPct val="100000"/>
              </a:lnSpc>
              <a:spcBef>
                <a:spcPts val="0"/>
              </a:spcBef>
              <a:defRPr sz="3200">
                <a:solidFill>
                  <a:schemeClr val="accent1"/>
                </a:solidFill>
              </a:defRPr>
            </a:lvl1pPr>
          </a:lstStyle>
          <a:p>
            <a:pPr lvl="0"/>
            <a:r>
              <a:rPr lang="en-US" dirty="0"/>
              <a:t>Quote</a:t>
            </a:r>
          </a:p>
        </p:txBody>
      </p:sp>
      <p:sp>
        <p:nvSpPr>
          <p:cNvPr id="10" name="object 6">
            <a:extLst>
              <a:ext uri="{FF2B5EF4-FFF2-40B4-BE49-F238E27FC236}">
                <a16:creationId xmlns:a16="http://schemas.microsoft.com/office/drawing/2014/main" id="{68C48E4C-2F7C-C04A-BCB3-6A511A39CB39}"/>
              </a:ext>
            </a:extLst>
          </p:cNvPr>
          <p:cNvSpPr/>
          <p:nvPr userDrawn="1"/>
        </p:nvSpPr>
        <p:spPr>
          <a:xfrm flipV="1">
            <a:off x="4574149" y="4222757"/>
            <a:ext cx="3006563" cy="2"/>
          </a:xfrm>
          <a:prstGeom prst="line">
            <a:avLst/>
          </a:prstGeom>
          <a:ln w="12700" cap="rnd">
            <a:solidFill>
              <a:schemeClr val="accent4"/>
            </a:solidFill>
          </a:ln>
        </p:spPr>
        <p:txBody>
          <a:bodyPr lIns="45719" rIns="45719">
            <a:noAutofit/>
          </a:bodyPr>
          <a:lstStyle/>
          <a:p>
            <a:endParaRPr dirty="0"/>
          </a:p>
        </p:txBody>
      </p:sp>
      <p:sp>
        <p:nvSpPr>
          <p:cNvPr id="3" name="Text Placeholder 2">
            <a:extLst>
              <a:ext uri="{FF2B5EF4-FFF2-40B4-BE49-F238E27FC236}">
                <a16:creationId xmlns:a16="http://schemas.microsoft.com/office/drawing/2014/main" id="{A3FFBCEE-3C5F-CF45-8C21-EF9DBCE0B8FC}"/>
              </a:ext>
            </a:extLst>
          </p:cNvPr>
          <p:cNvSpPr>
            <a:spLocks noGrp="1"/>
          </p:cNvSpPr>
          <p:nvPr>
            <p:ph type="body" sz="quarter" idx="13" hasCustomPrompt="1"/>
          </p:nvPr>
        </p:nvSpPr>
        <p:spPr>
          <a:xfrm>
            <a:off x="809625" y="4802188"/>
            <a:ext cx="10545763" cy="293687"/>
          </a:xfrm>
        </p:spPr>
        <p:txBody>
          <a:bodyPr>
            <a:noAutofit/>
          </a:bodyPr>
          <a:lstStyle>
            <a:lvl1pPr algn="ctr">
              <a:spcBef>
                <a:spcPts val="0"/>
              </a:spcBef>
              <a:defRPr sz="1000" cap="all" baseline="0">
                <a:solidFill>
                  <a:schemeClr val="accent1"/>
                </a:solidFill>
                <a:latin typeface="Arial" panose="020B0604020202020204" pitchFamily="34" charset="0"/>
                <a:cs typeface="Arial" panose="020B0604020202020204" pitchFamily="34" charset="0"/>
              </a:defRPr>
            </a:lvl1pPr>
          </a:lstStyle>
          <a:p>
            <a:pPr lvl="0"/>
            <a:r>
              <a:rPr lang="en-US" dirty="0"/>
              <a:t>Job Title</a:t>
            </a:r>
          </a:p>
        </p:txBody>
      </p:sp>
      <p:pic>
        <p:nvPicPr>
          <p:cNvPr id="13" name="GroupM_SingleColor_Logo_Navy_RGB.png" descr="GroupM_SingleColor_Logo_Navy_RGB.png">
            <a:extLst>
              <a:ext uri="{FF2B5EF4-FFF2-40B4-BE49-F238E27FC236}">
                <a16:creationId xmlns:a16="http://schemas.microsoft.com/office/drawing/2014/main" id="{92326FFD-A56B-3940-B699-71488B3F0E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7568B1DE-90D5-E64D-A2D4-D564B890A52B}"/>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723804266"/>
      </p:ext>
    </p:extLst>
  </p:cSld>
  <p:clrMapOvr>
    <a:masterClrMapping/>
  </p:clrMapOvr>
  <p:transition spd="med"/>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allout Opt 1">
    <p:bg>
      <p:bgPr>
        <a:solidFill>
          <a:schemeClr val="accent1"/>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chemeClr val="accent4"/>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11" name="image1.png" descr="image1.png">
            <a:extLst>
              <a:ext uri="{FF2B5EF4-FFF2-40B4-BE49-F238E27FC236}">
                <a16:creationId xmlns:a16="http://schemas.microsoft.com/office/drawing/2014/main" id="{671F3D1A-0469-644D-B6AC-5B0A7C208B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DCD3F342-285F-7548-8413-024078A2E391}"/>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186935069"/>
      </p:ext>
    </p:extLst>
  </p:cSld>
  <p:clrMapOvr>
    <a:masterClrMapping/>
  </p:clrMapOvr>
  <p:transition spd="med"/>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E4D56-A157-8E9B-85EE-316B8B9725CB}"/>
              </a:ext>
            </a:extLst>
          </p:cNvPr>
          <p:cNvSpPr>
            <a:spLocks noGrp="1"/>
          </p:cNvSpPr>
          <p:nvPr>
            <p:ph type="title"/>
          </p:nvPr>
        </p:nvSpPr>
        <p:spPr/>
        <p:txBody>
          <a:bodyPr/>
          <a:lstStyle/>
          <a:p>
            <a:r>
              <a:rPr lang="en-US"/>
              <a:t>Click to edit Master title style</a:t>
            </a:r>
            <a:endParaRPr lang="tr-TR"/>
          </a:p>
        </p:txBody>
      </p:sp>
      <p:sp>
        <p:nvSpPr>
          <p:cNvPr id="3" name="Date Placeholder 2">
            <a:extLst>
              <a:ext uri="{FF2B5EF4-FFF2-40B4-BE49-F238E27FC236}">
                <a16:creationId xmlns:a16="http://schemas.microsoft.com/office/drawing/2014/main" id="{D0FBEEFA-EDDA-DA70-53C1-64A87875145C}"/>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4" name="Footer Placeholder 3">
            <a:extLst>
              <a:ext uri="{FF2B5EF4-FFF2-40B4-BE49-F238E27FC236}">
                <a16:creationId xmlns:a16="http://schemas.microsoft.com/office/drawing/2014/main" id="{1DADEEBE-FFE1-921D-E219-1CDEB85415D7}"/>
              </a:ext>
            </a:extLst>
          </p:cNvPr>
          <p:cNvSpPr>
            <a:spLocks noGrp="1"/>
          </p:cNvSpPr>
          <p:nvPr>
            <p:ph type="ftr" sz="quarter" idx="11"/>
          </p:nvPr>
        </p:nvSpPr>
        <p:spPr/>
        <p:txBody>
          <a:bodyPr/>
          <a:lstStyle/>
          <a:p>
            <a:endParaRPr lang="tr-TR"/>
          </a:p>
        </p:txBody>
      </p:sp>
      <p:sp>
        <p:nvSpPr>
          <p:cNvPr id="5" name="Slide Number Placeholder 4">
            <a:extLst>
              <a:ext uri="{FF2B5EF4-FFF2-40B4-BE49-F238E27FC236}">
                <a16:creationId xmlns:a16="http://schemas.microsoft.com/office/drawing/2014/main" id="{8AEC073F-281D-7587-46B1-F0DC7B1EB894}"/>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4013989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allout Opt 2">
    <p:bg>
      <p:bgPr>
        <a:solidFill>
          <a:schemeClr val="accent1"/>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rgbClr val="FFFFFF"/>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11" name="image1.png" descr="image1.png">
            <a:extLst>
              <a:ext uri="{FF2B5EF4-FFF2-40B4-BE49-F238E27FC236}">
                <a16:creationId xmlns:a16="http://schemas.microsoft.com/office/drawing/2014/main" id="{671F3D1A-0469-644D-B6AC-5B0A7C208B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037960DD-11C3-C042-B7A2-C3F9CD91F52D}"/>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839329945"/>
      </p:ext>
    </p:extLst>
  </p:cSld>
  <p:clrMapOvr>
    <a:masterClrMapping/>
  </p:clrMapOvr>
  <p:transition spd="med"/>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allout Opt 3">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7" name="GroupM_SingleColor_Logo_Navy_RGB.png" descr="GroupM_SingleColor_Logo_Navy_RGB.png">
            <a:extLst>
              <a:ext uri="{FF2B5EF4-FFF2-40B4-BE49-F238E27FC236}">
                <a16:creationId xmlns:a16="http://schemas.microsoft.com/office/drawing/2014/main" id="{518FA7E7-031B-6C48-A707-A7053822F3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13A32F37-8BA0-7944-BED5-1F6F125076C7}"/>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69004820"/>
      </p:ext>
    </p:extLst>
  </p:cSld>
  <p:clrMapOvr>
    <a:masterClrMapping/>
  </p:clrMapOvr>
  <p:transition spd="med"/>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ank You Opt 1">
    <p:bg>
      <p:bgPr>
        <a:solidFill>
          <a:schemeClr val="accent1"/>
        </a:solidFill>
        <a:effectLst/>
      </p:bgPr>
    </p:bg>
    <p:spTree>
      <p:nvGrpSpPr>
        <p:cNvPr id="1" name=""/>
        <p:cNvGrpSpPr/>
        <p:nvPr/>
      </p:nvGrpSpPr>
      <p:grpSpPr>
        <a:xfrm>
          <a:off x="0" y="0"/>
          <a:ext cx="0" cy="0"/>
          <a:chOff x="0" y="0"/>
          <a:chExt cx="0" cy="0"/>
        </a:xfrm>
      </p:grpSpPr>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01B5B2"/>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sp>
        <p:nvSpPr>
          <p:cNvPr id="10" name="Title 1">
            <a:extLst>
              <a:ext uri="{FF2B5EF4-FFF2-40B4-BE49-F238E27FC236}">
                <a16:creationId xmlns:a16="http://schemas.microsoft.com/office/drawing/2014/main" id="{C12F539D-4D36-F84E-B383-592524DDBAF0}"/>
              </a:ext>
            </a:extLst>
          </p:cNvPr>
          <p:cNvSpPr>
            <a:spLocks noGrp="1"/>
          </p:cNvSpPr>
          <p:nvPr>
            <p:ph type="title" hasCustomPrompt="1"/>
          </p:nvPr>
        </p:nvSpPr>
        <p:spPr>
          <a:xfrm>
            <a:off x="809535" y="2235200"/>
            <a:ext cx="6396335" cy="1469179"/>
          </a:xfrm>
        </p:spPr>
        <p:txBody>
          <a:bodyPr>
            <a:noAutofit/>
          </a:bodyPr>
          <a:lstStyle>
            <a:lvl1pPr>
              <a:defRPr sz="3900">
                <a:solidFill>
                  <a:schemeClr val="accent4"/>
                </a:solidFill>
              </a:defRPr>
            </a:lvl1pPr>
          </a:lstStyle>
          <a:p>
            <a:r>
              <a:rPr lang="en-US" dirty="0"/>
              <a:t>Thank You</a:t>
            </a:r>
          </a:p>
        </p:txBody>
      </p:sp>
      <p:sp>
        <p:nvSpPr>
          <p:cNvPr id="17" name="Text Placeholder 3">
            <a:extLst>
              <a:ext uri="{FF2B5EF4-FFF2-40B4-BE49-F238E27FC236}">
                <a16:creationId xmlns:a16="http://schemas.microsoft.com/office/drawing/2014/main" id="{99D534DB-8F76-DB48-86B2-A6589F269F22}"/>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FDFFE9A0-99B3-3D4A-8947-C1686BABC804}"/>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231634534"/>
      </p:ext>
    </p:extLst>
  </p:cSld>
  <p:clrMapOvr>
    <a:masterClrMapping/>
  </p:clrMapOvr>
  <p:transition spd="med"/>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Opt 2">
    <p:bg>
      <p:bgPr>
        <a:solidFill>
          <a:srgbClr val="01B5B2"/>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4"/>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D16FF315-54FC-3D4F-980A-4A439CC211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B2A69C9F-F0F5-A94F-BF5B-DC50327C9245}"/>
              </a:ext>
            </a:extLst>
          </p:cNvPr>
          <p:cNvSpPr>
            <a:spLocks noGrp="1"/>
          </p:cNvSpPr>
          <p:nvPr>
            <p:ph type="title" hasCustomPrompt="1"/>
          </p:nvPr>
        </p:nvSpPr>
        <p:spPr>
          <a:xfrm>
            <a:off x="809535" y="2235200"/>
            <a:ext cx="6406274"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51F28A30-723A-4C47-A5B8-D6C59EDEB346}"/>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37E5B8DF-0543-D243-B850-71316A1D2725}"/>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575678806"/>
      </p:ext>
    </p:extLst>
  </p:cSld>
  <p:clrMapOvr>
    <a:masterClrMapping/>
  </p:clrMapOvr>
  <p:transition spd="med"/>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Opt 3">
    <p:bg>
      <p:bgPr>
        <a:solidFill>
          <a:schemeClr val="accent4"/>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3B7D86D7-43DD-D54C-9002-76CA17C2AD4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927145B2-7D0B-B340-A581-A7D967AB28E7}"/>
              </a:ext>
            </a:extLst>
          </p:cNvPr>
          <p:cNvSpPr>
            <a:spLocks noGrp="1"/>
          </p:cNvSpPr>
          <p:nvPr>
            <p:ph type="title" hasCustomPrompt="1"/>
          </p:nvPr>
        </p:nvSpPr>
        <p:spPr>
          <a:xfrm>
            <a:off x="809535" y="2235200"/>
            <a:ext cx="6406274"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4C78216D-EDE5-0B4A-9B7B-9E000B036D48}"/>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3" name="Slide Number Placeholder 2">
            <a:extLst>
              <a:ext uri="{FF2B5EF4-FFF2-40B4-BE49-F238E27FC236}">
                <a16:creationId xmlns:a16="http://schemas.microsoft.com/office/drawing/2014/main" id="{87A26306-4375-2546-A5F8-128C8B4587C2}"/>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251917197"/>
      </p:ext>
    </p:extLst>
  </p:cSld>
  <p:clrMapOvr>
    <a:masterClrMapping/>
  </p:clrMapOvr>
  <p:transition spd="med"/>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Opt 4">
    <p:bg>
      <p:bgPr>
        <a:solidFill>
          <a:schemeClr val="accent2"/>
        </a:solidFill>
        <a:effectLst/>
      </p:bgPr>
    </p:bg>
    <p:spTree>
      <p:nvGrpSpPr>
        <p:cNvPr id="1" name=""/>
        <p:cNvGrpSpPr/>
        <p:nvPr/>
      </p:nvGrpSpPr>
      <p:grpSpPr>
        <a:xfrm>
          <a:off x="0" y="0"/>
          <a:ext cx="0" cy="0"/>
          <a:chOff x="0" y="0"/>
          <a:chExt cx="0" cy="0"/>
        </a:xfrm>
      </p:grpSpPr>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rgbClr val="FFFFFF"/>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rgbClr val="FFFFFF"/>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sp>
        <p:nvSpPr>
          <p:cNvPr id="8" name="Title 1">
            <a:extLst>
              <a:ext uri="{FF2B5EF4-FFF2-40B4-BE49-F238E27FC236}">
                <a16:creationId xmlns:a16="http://schemas.microsoft.com/office/drawing/2014/main" id="{7603117C-CB25-7844-8540-EA82B9BB722C}"/>
              </a:ext>
            </a:extLst>
          </p:cNvPr>
          <p:cNvSpPr>
            <a:spLocks noGrp="1"/>
          </p:cNvSpPr>
          <p:nvPr>
            <p:ph type="title" hasCustomPrompt="1"/>
          </p:nvPr>
        </p:nvSpPr>
        <p:spPr>
          <a:xfrm>
            <a:off x="809535" y="2235200"/>
            <a:ext cx="6406274" cy="1469179"/>
          </a:xfrm>
        </p:spPr>
        <p:txBody>
          <a:bodyPr>
            <a:noAutofit/>
          </a:bodyPr>
          <a:lstStyle>
            <a:lvl1pPr>
              <a:defRPr sz="3900">
                <a:solidFill>
                  <a:srgbClr val="FFFFFF"/>
                </a:solidFill>
              </a:defRPr>
            </a:lvl1pPr>
          </a:lstStyle>
          <a:p>
            <a:r>
              <a:rPr lang="en-US" dirty="0"/>
              <a:t>Thank You</a:t>
            </a:r>
          </a:p>
        </p:txBody>
      </p:sp>
      <p:sp>
        <p:nvSpPr>
          <p:cNvPr id="9" name="Text Placeholder 3">
            <a:extLst>
              <a:ext uri="{FF2B5EF4-FFF2-40B4-BE49-F238E27FC236}">
                <a16:creationId xmlns:a16="http://schemas.microsoft.com/office/drawing/2014/main" id="{04F72886-4E83-2F4C-B378-125A5797E754}"/>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63DA4304-728D-CC4A-BA3C-D906C63F3AC2}"/>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886554256"/>
      </p:ext>
    </p:extLst>
  </p:cSld>
  <p:clrMapOvr>
    <a:masterClrMapping/>
  </p:clrMapOvr>
  <p:transition spd="med"/>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Opt 5">
    <p:bg>
      <p:bgPr>
        <a:solidFill>
          <a:schemeClr val="accent6"/>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FFA900"/>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4D5F790E-321F-9F4D-9213-67B65257C0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D11E774E-DC9F-DC4F-ABB9-6CFEB7FC845A}"/>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AD825815-4ABF-A04F-8EC7-E427F2919434}"/>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F5DB6480-C920-914B-B920-B6BEF5D7F843}"/>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042089874"/>
      </p:ext>
    </p:extLst>
  </p:cSld>
  <p:clrMapOvr>
    <a:masterClrMapping/>
  </p:clrMapOvr>
  <p:transition spd="med"/>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ank You Opt 6">
    <p:bg>
      <p:bgPr>
        <a:solidFill>
          <a:srgbClr val="FFFFFF"/>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01B5B2"/>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1852BDF2-082D-B941-8405-77ECAD894E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5CB6CAB8-6CC8-5549-A7E8-BEB5A40B5FD9}"/>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4B33DCC4-9A12-8447-886E-9D951A781A8B}"/>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3" name="Slide Number Placeholder 2">
            <a:extLst>
              <a:ext uri="{FF2B5EF4-FFF2-40B4-BE49-F238E27FC236}">
                <a16:creationId xmlns:a16="http://schemas.microsoft.com/office/drawing/2014/main" id="{6A214910-0EED-A44C-8BA3-361E889461D6}"/>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667991548"/>
      </p:ext>
    </p:extLst>
  </p:cSld>
  <p:clrMapOvr>
    <a:masterClrMapping/>
  </p:clrMapOvr>
  <p:transition spd="med"/>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ank You Opt 7">
    <p:bg>
      <p:bgPr>
        <a:solidFill>
          <a:srgbClr val="F15A1C"/>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FFFFFF"/>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rgbClr val="FFFFFF"/>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rgbClr val="FFFFFF"/>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8" name="image1.png" descr="GroupM Logo in White&#10;">
            <a:extLst>
              <a:ext uri="{FF2B5EF4-FFF2-40B4-BE49-F238E27FC236}">
                <a16:creationId xmlns:a16="http://schemas.microsoft.com/office/drawing/2014/main" id="{44C339BA-8CE9-CA44-BD94-B4E22762C1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0" name="Title 1">
            <a:extLst>
              <a:ext uri="{FF2B5EF4-FFF2-40B4-BE49-F238E27FC236}">
                <a16:creationId xmlns:a16="http://schemas.microsoft.com/office/drawing/2014/main" id="{F19DD7D3-50CF-2B43-8254-E2BCC2B937EB}"/>
              </a:ext>
            </a:extLst>
          </p:cNvPr>
          <p:cNvSpPr>
            <a:spLocks noGrp="1"/>
          </p:cNvSpPr>
          <p:nvPr>
            <p:ph type="title" hasCustomPrompt="1"/>
          </p:nvPr>
        </p:nvSpPr>
        <p:spPr>
          <a:xfrm>
            <a:off x="809535" y="2235200"/>
            <a:ext cx="6396335" cy="1469179"/>
          </a:xfrm>
        </p:spPr>
        <p:txBody>
          <a:bodyPr>
            <a:noAutofit/>
          </a:bodyPr>
          <a:lstStyle>
            <a:lvl1pPr>
              <a:defRPr sz="3900">
                <a:solidFill>
                  <a:srgbClr val="FFFFFF"/>
                </a:solidFill>
              </a:defRPr>
            </a:lvl1pPr>
          </a:lstStyle>
          <a:p>
            <a:r>
              <a:rPr lang="en-US" dirty="0"/>
              <a:t>Thank You</a:t>
            </a:r>
          </a:p>
        </p:txBody>
      </p:sp>
      <p:sp>
        <p:nvSpPr>
          <p:cNvPr id="11" name="Text Placeholder 3">
            <a:extLst>
              <a:ext uri="{FF2B5EF4-FFF2-40B4-BE49-F238E27FC236}">
                <a16:creationId xmlns:a16="http://schemas.microsoft.com/office/drawing/2014/main" id="{69F68268-693B-1746-9442-B20D0DD1A13C}"/>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78982A09-724F-D741-A3B4-8BAAD8CE093F}"/>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711024113"/>
      </p:ext>
    </p:extLst>
  </p:cSld>
  <p:clrMapOvr>
    <a:masterClrMapping/>
  </p:clrMapOvr>
  <p:transition spd="med"/>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ank You Opt 8">
    <p:bg>
      <p:bgPr>
        <a:solidFill>
          <a:srgbClr val="FFA900"/>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FFFFFF"/>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rgbClr val="FFFFFF"/>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rgbClr val="FFFFFF"/>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8" name="image1.png" descr="GroupM Logo in White&#10;">
            <a:extLst>
              <a:ext uri="{FF2B5EF4-FFF2-40B4-BE49-F238E27FC236}">
                <a16:creationId xmlns:a16="http://schemas.microsoft.com/office/drawing/2014/main" id="{44C339BA-8CE9-CA44-BD94-B4E22762C1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28EB60B8-F9A9-364A-AEFF-93573A97B65D}"/>
              </a:ext>
            </a:extLst>
          </p:cNvPr>
          <p:cNvSpPr>
            <a:spLocks noGrp="1"/>
          </p:cNvSpPr>
          <p:nvPr>
            <p:ph type="title" hasCustomPrompt="1"/>
          </p:nvPr>
        </p:nvSpPr>
        <p:spPr>
          <a:xfrm>
            <a:off x="809535" y="2235200"/>
            <a:ext cx="6396335" cy="1469179"/>
          </a:xfrm>
        </p:spPr>
        <p:txBody>
          <a:bodyPr>
            <a:noAutofit/>
          </a:bodyPr>
          <a:lstStyle>
            <a:lvl1pPr>
              <a:defRPr sz="3900">
                <a:solidFill>
                  <a:srgbClr val="FFFFFF"/>
                </a:solidFill>
              </a:defRPr>
            </a:lvl1pPr>
          </a:lstStyle>
          <a:p>
            <a:r>
              <a:rPr lang="en-US" dirty="0"/>
              <a:t>Thank You</a:t>
            </a:r>
          </a:p>
        </p:txBody>
      </p:sp>
      <p:sp>
        <p:nvSpPr>
          <p:cNvPr id="10" name="Text Placeholder 3">
            <a:extLst>
              <a:ext uri="{FF2B5EF4-FFF2-40B4-BE49-F238E27FC236}">
                <a16:creationId xmlns:a16="http://schemas.microsoft.com/office/drawing/2014/main" id="{329390A9-45A7-7749-AE26-6508D0A65391}"/>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72B87086-4A2A-674F-85CA-CDB8CDEADC58}"/>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960423159"/>
      </p:ext>
    </p:extLst>
  </p:cSld>
  <p:clrMapOvr>
    <a:masterClrMapping/>
  </p:clrMapOvr>
  <p:transition spd="med"/>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D8CC09-CC57-B74C-5762-4E804D11D960}"/>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3" name="Footer Placeholder 2">
            <a:extLst>
              <a:ext uri="{FF2B5EF4-FFF2-40B4-BE49-F238E27FC236}">
                <a16:creationId xmlns:a16="http://schemas.microsoft.com/office/drawing/2014/main" id="{E958F04F-AF6F-76DD-B4B3-105D1683E185}"/>
              </a:ext>
            </a:extLst>
          </p:cNvPr>
          <p:cNvSpPr>
            <a:spLocks noGrp="1"/>
          </p:cNvSpPr>
          <p:nvPr>
            <p:ph type="ftr" sz="quarter" idx="11"/>
          </p:nvPr>
        </p:nvSpPr>
        <p:spPr/>
        <p:txBody>
          <a:bodyPr/>
          <a:lstStyle/>
          <a:p>
            <a:endParaRPr lang="tr-TR"/>
          </a:p>
        </p:txBody>
      </p:sp>
      <p:sp>
        <p:nvSpPr>
          <p:cNvPr id="4" name="Slide Number Placeholder 3">
            <a:extLst>
              <a:ext uri="{FF2B5EF4-FFF2-40B4-BE49-F238E27FC236}">
                <a16:creationId xmlns:a16="http://schemas.microsoft.com/office/drawing/2014/main" id="{CCDE0684-91E0-B57B-8B98-7E689B44680E}"/>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19351823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ank You Opt 9">
    <p:bg>
      <p:bgPr>
        <a:solidFill>
          <a:srgbClr val="EFB6A3"/>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F5937CDC-9AEA-FC4B-A864-FC314569D8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8" name="Title 1">
            <a:extLst>
              <a:ext uri="{FF2B5EF4-FFF2-40B4-BE49-F238E27FC236}">
                <a16:creationId xmlns:a16="http://schemas.microsoft.com/office/drawing/2014/main" id="{F0768C43-2AC0-6F4A-BE07-A496B58BF686}"/>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2AA5CD1F-9085-944C-981B-1CD4C5968611}"/>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4A730412-DEAA-F24E-ACD6-DFB6838EACCB}"/>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156701278"/>
      </p:ext>
    </p:extLst>
  </p:cSld>
  <p:clrMapOvr>
    <a:masterClrMapping/>
  </p:clrMapOvr>
  <p:transition spd="med"/>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ank You Opt 10">
    <p:bg>
      <p:bgPr>
        <a:solidFill>
          <a:srgbClr val="B2E9E7"/>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F5937CDC-9AEA-FC4B-A864-FC314569D8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267CA725-8000-AB46-BC74-224A09CB6388}"/>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984C6B33-726F-084F-8C8B-8EE54F61EC5C}"/>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831A18AD-80A3-FC46-B848-87C3E0CF9A2A}"/>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726654267"/>
      </p:ext>
    </p:extLst>
  </p:cSld>
  <p:clrMapOvr>
    <a:masterClrMapping/>
  </p:clrMapOvr>
  <p:transition spd="med"/>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ank You Opt 11">
    <p:bg>
      <p:bgPr>
        <a:solidFill>
          <a:srgbClr val="99FDD1"/>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F5937CDC-9AEA-FC4B-A864-FC314569D8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008B7A5A-C207-884C-B2B1-259C5FCAAF28}"/>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4BF2058D-DD59-E74E-8B97-A29F0F7C9A61}"/>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356442ED-B923-CC47-BC3A-518159DB2545}"/>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202294424"/>
      </p:ext>
    </p:extLst>
  </p:cSld>
  <p:clrMapOvr>
    <a:masterClrMapping/>
  </p:clrMapOvr>
  <p:transition spd="med"/>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ppendix Opt 1">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APPENDIX</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Body copy</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01B5B2"/>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F8A9912A-8BEC-BF4C-A105-C9B657EEBA72}"/>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126777444"/>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ppendix Opt 2">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APPENDIX</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Body copy</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7" name="image1.png" descr="GroupM Logo in White&#10;">
            <a:extLst>
              <a:ext uri="{FF2B5EF4-FFF2-40B4-BE49-F238E27FC236}">
                <a16:creationId xmlns:a16="http://schemas.microsoft.com/office/drawing/2014/main" id="{0EF98317-5EB1-174A-BEF6-39DDCFF5F3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72468351-E9E5-9F43-9F88-2649B17EA18E}"/>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39671028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6B6A-3B6E-913F-B982-17375FBAD1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a:extLst>
              <a:ext uri="{FF2B5EF4-FFF2-40B4-BE49-F238E27FC236}">
                <a16:creationId xmlns:a16="http://schemas.microsoft.com/office/drawing/2014/main" id="{1D680FDC-F47C-2629-BD48-77FE6D0E06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a:extLst>
              <a:ext uri="{FF2B5EF4-FFF2-40B4-BE49-F238E27FC236}">
                <a16:creationId xmlns:a16="http://schemas.microsoft.com/office/drawing/2014/main" id="{E662F2EE-2B0A-EA3A-D75D-47A341A71A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7FA275-C1D9-1207-E822-ACD424F3E206}"/>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6" name="Footer Placeholder 5">
            <a:extLst>
              <a:ext uri="{FF2B5EF4-FFF2-40B4-BE49-F238E27FC236}">
                <a16:creationId xmlns:a16="http://schemas.microsoft.com/office/drawing/2014/main" id="{C2155733-90DF-8368-1F83-224DD7F0A2EC}"/>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102ED199-5928-0C4D-B2A5-5B65D3A52FCB}"/>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1098777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258E4-6261-4772-F562-04C573D833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a:extLst>
              <a:ext uri="{FF2B5EF4-FFF2-40B4-BE49-F238E27FC236}">
                <a16:creationId xmlns:a16="http://schemas.microsoft.com/office/drawing/2014/main" id="{70EBA363-7DE9-CBE9-9CF2-7E766E7065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a:extLst>
              <a:ext uri="{FF2B5EF4-FFF2-40B4-BE49-F238E27FC236}">
                <a16:creationId xmlns:a16="http://schemas.microsoft.com/office/drawing/2014/main" id="{D175353A-3EFA-444E-8FAA-7D16615DA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40E8FE-7A42-089C-4CF2-FD0035F49D93}"/>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6" name="Footer Placeholder 5">
            <a:extLst>
              <a:ext uri="{FF2B5EF4-FFF2-40B4-BE49-F238E27FC236}">
                <a16:creationId xmlns:a16="http://schemas.microsoft.com/office/drawing/2014/main" id="{A2ACEB1F-1326-EAE0-74A2-128D50F26B69}"/>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FD5C477C-F32C-2686-BB10-01F57C3E3354}"/>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3199255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5" Type="http://schemas.openxmlformats.org/officeDocument/2006/relationships/slideLayout" Target="../slideLayouts/slideLayout18.xml"/><Relationship Id="rId61" Type="http://schemas.openxmlformats.org/officeDocument/2006/relationships/slideLayout" Target="../slideLayouts/slideLayout74.xml"/><Relationship Id="rId19" Type="http://schemas.openxmlformats.org/officeDocument/2006/relationships/slideLayout" Target="../slideLayouts/slideLayout3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slideLayout" Target="../slideLayouts/slideLayout69.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59" Type="http://schemas.openxmlformats.org/officeDocument/2006/relationships/slideLayout" Target="../slideLayouts/slideLayout72.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62"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slideLayout" Target="../slideLayouts/slideLayout70.xml"/><Relationship Id="rId10" Type="http://schemas.openxmlformats.org/officeDocument/2006/relationships/slideLayout" Target="../slideLayouts/slideLayout23.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60" Type="http://schemas.openxmlformats.org/officeDocument/2006/relationships/slideLayout" Target="../slideLayouts/slideLayout7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D34904-AE47-6DAA-DA1D-A3801173B8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id="{F0E43D2D-83C6-2DAF-3986-C75570220E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58935423-27CA-5C07-9BF3-B3B1C84AD8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21C7DC97-41ED-004F-46F3-4D182048D3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a:extLst>
              <a:ext uri="{FF2B5EF4-FFF2-40B4-BE49-F238E27FC236}">
                <a16:creationId xmlns:a16="http://schemas.microsoft.com/office/drawing/2014/main" id="{DA212D09-D930-68A0-6B76-3176451FE2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C260A-C619-4DE0-98FB-6771637F9355}" type="slidenum">
              <a:rPr lang="tr-TR" smtClean="0"/>
              <a:t>‹#›</a:t>
            </a:fld>
            <a:endParaRPr lang="tr-TR"/>
          </a:p>
        </p:txBody>
      </p:sp>
    </p:spTree>
    <p:extLst>
      <p:ext uri="{BB962C8B-B14F-4D97-AF65-F5344CB8AC3E}">
        <p14:creationId xmlns:p14="http://schemas.microsoft.com/office/powerpoint/2010/main" val="3739291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2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09535" y="2610679"/>
            <a:ext cx="6396335" cy="959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Autofit/>
          </a:bodyPr>
          <a:lstStyle/>
          <a:p>
            <a:r>
              <a:rPr lang="en-US" dirty="0"/>
              <a:t>type your </a:t>
            </a:r>
            <a:br>
              <a:rPr lang="en-US" dirty="0"/>
            </a:br>
            <a:r>
              <a:rPr lang="en-US" dirty="0"/>
              <a:t>presentation title</a:t>
            </a:r>
          </a:p>
        </p:txBody>
      </p:sp>
      <p:sp>
        <p:nvSpPr>
          <p:cNvPr id="3" name="Body Level One…"/>
          <p:cNvSpPr txBox="1">
            <a:spLocks noGrp="1"/>
          </p:cNvSpPr>
          <p:nvPr>
            <p:ph type="body" idx="1"/>
          </p:nvPr>
        </p:nvSpPr>
        <p:spPr>
          <a:xfrm>
            <a:off x="809535" y="3803374"/>
            <a:ext cx="6396335" cy="410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p>
            <a:r>
              <a:rPr lang="en-US" dirty="0"/>
              <a:t>Here is a subtitle line for additional info about this presentation</a:t>
            </a:r>
          </a:p>
        </p:txBody>
      </p:sp>
      <p:sp>
        <p:nvSpPr>
          <p:cNvPr id="5" name="Slide Number Placeholder 4">
            <a:extLst>
              <a:ext uri="{FF2B5EF4-FFF2-40B4-BE49-F238E27FC236}">
                <a16:creationId xmlns:a16="http://schemas.microsoft.com/office/drawing/2014/main" id="{CAFEEBA7-BF7C-3745-853F-0C05523DF237}"/>
              </a:ext>
            </a:extLst>
          </p:cNvPr>
          <p:cNvSpPr>
            <a:spLocks noGrp="1"/>
          </p:cNvSpPr>
          <p:nvPr>
            <p:ph type="sldNum" sz="quarter" idx="4"/>
          </p:nvPr>
        </p:nvSpPr>
        <p:spPr>
          <a:xfrm>
            <a:off x="11585447" y="6455664"/>
            <a:ext cx="438912" cy="365125"/>
          </a:xfrm>
          <a:prstGeom prst="rect">
            <a:avLst/>
          </a:prstGeom>
        </p:spPr>
        <p:txBody>
          <a:bodyPr vert="horz" lIns="91440" tIns="45720" rIns="91440" bIns="45720" rtlCol="0" anchor="ctr"/>
          <a:lstStyle>
            <a:lvl1pPr algn="r">
              <a:defRPr sz="1000">
                <a:solidFill>
                  <a:schemeClr val="tx2"/>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7437851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714" r:id="rId52"/>
    <p:sldLayoutId id="2147483715" r:id="rId53"/>
    <p:sldLayoutId id="2147483716" r:id="rId54"/>
    <p:sldLayoutId id="2147483717" r:id="rId55"/>
    <p:sldLayoutId id="2147483718" r:id="rId56"/>
    <p:sldLayoutId id="2147483719" r:id="rId57"/>
    <p:sldLayoutId id="2147483720" r:id="rId58"/>
    <p:sldLayoutId id="2147483721" r:id="rId59"/>
    <p:sldLayoutId id="2147483722" r:id="rId60"/>
    <p:sldLayoutId id="2147483723" r:id="rId61"/>
  </p:sldLayoutIdLst>
  <p:transition spd="med"/>
  <p:hf hdr="0" ftr="0" dt="0"/>
  <p:txStyles>
    <p:titleStyle>
      <a:lvl1pPr marL="0" marR="0" indent="0" algn="l" defTabSz="914400" rtl="0" latinLnBrk="0">
        <a:lnSpc>
          <a:spcPct val="90000"/>
        </a:lnSpc>
        <a:spcBef>
          <a:spcPts val="0"/>
        </a:spcBef>
        <a:spcAft>
          <a:spcPts val="0"/>
        </a:spcAft>
        <a:buClrTx/>
        <a:buSzTx/>
        <a:buFontTx/>
        <a:buNone/>
        <a:tabLst/>
        <a:defRPr sz="3900" b="0" i="0" u="none" strike="noStrike" cap="all" spc="-70" baseline="0">
          <a:solidFill>
            <a:schemeClr val="accent4"/>
          </a:solidFill>
          <a:uFillTx/>
          <a:latin typeface="Arial Black"/>
          <a:ea typeface="Arial Black"/>
          <a:cs typeface="Arial Black"/>
          <a:sym typeface="Arial Black"/>
        </a:defRPr>
      </a:lvl1pPr>
      <a:lvl2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p:titleStyle>
    <p:bodyStyle>
      <a:lvl1pPr marL="0" marR="0" indent="0" algn="l" defTabSz="914400" rtl="0" latinLnBrk="0">
        <a:lnSpc>
          <a:spcPct val="90000"/>
        </a:lnSpc>
        <a:spcBef>
          <a:spcPts val="2800"/>
        </a:spcBef>
        <a:spcAft>
          <a:spcPts val="0"/>
        </a:spcAft>
        <a:buClrTx/>
        <a:buSzTx/>
        <a:buFontTx/>
        <a:buNone/>
        <a:tabLst/>
        <a:defRPr sz="1600" b="0" i="0" u="none" strike="noStrike" cap="none" spc="0" baseline="0">
          <a:solidFill>
            <a:schemeClr val="accent4"/>
          </a:solidFill>
          <a:uFillTx/>
          <a:latin typeface="Georgia" panose="02040502050405020303" pitchFamily="18" charset="0"/>
          <a:ea typeface="Georgia" panose="02040502050405020303" pitchFamily="18" charset="0"/>
          <a:cs typeface="Arial" panose="020B0604020202020204" pitchFamily="34" charset="0"/>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p:bodyStyle>
    <p:otherStyle>
      <a:lvl1pPr marL="0" marR="0" indent="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1" pos="50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3.xml"/><Relationship Id="rId5" Type="http://schemas.openxmlformats.org/officeDocument/2006/relationships/image" Target="../media/image19.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59;p14">
            <a:extLst>
              <a:ext uri="{FF2B5EF4-FFF2-40B4-BE49-F238E27FC236}">
                <a16:creationId xmlns:a16="http://schemas.microsoft.com/office/drawing/2014/main" id="{2E70EAC8-5EAA-2A98-7F3A-FE5FD7ACD905}"/>
              </a:ext>
            </a:extLst>
          </p:cNvPr>
          <p:cNvPicPr preferRelativeResize="0">
            <a:picLocks noGrp="1" noRot="1" noMove="1" noResize="1" noEditPoints="1" noAdjustHandles="1" noChangeArrowheads="1" noChangeShapeType="1" noCrop="1"/>
          </p:cNvPicPr>
          <p:nvPr/>
        </p:nvPicPr>
        <p:blipFill>
          <a:blip r:embed="rId2">
            <a:alphaModFix/>
          </a:blip>
          <a:stretch>
            <a:fillRect/>
          </a:stretch>
        </p:blipFill>
        <p:spPr>
          <a:xfrm>
            <a:off x="0" y="0"/>
            <a:ext cx="12192000" cy="6858000"/>
          </a:xfrm>
          <a:prstGeom prst="rect">
            <a:avLst/>
          </a:prstGeom>
          <a:noFill/>
          <a:ln>
            <a:noFill/>
          </a:ln>
        </p:spPr>
      </p:pic>
      <p:sp>
        <p:nvSpPr>
          <p:cNvPr id="2" name="Title 1">
            <a:extLst>
              <a:ext uri="{FF2B5EF4-FFF2-40B4-BE49-F238E27FC236}">
                <a16:creationId xmlns:a16="http://schemas.microsoft.com/office/drawing/2014/main" id="{2190BB27-9BF8-5963-D10E-668D5F0BD0D4}"/>
              </a:ext>
            </a:extLst>
          </p:cNvPr>
          <p:cNvSpPr>
            <a:spLocks noGrp="1"/>
          </p:cNvSpPr>
          <p:nvPr>
            <p:ph type="title"/>
          </p:nvPr>
        </p:nvSpPr>
        <p:spPr>
          <a:xfrm>
            <a:off x="3140826" y="2758163"/>
            <a:ext cx="5910348" cy="959288"/>
          </a:xfrm>
        </p:spPr>
        <p:txBody>
          <a:bodyPr/>
          <a:lstStyle/>
          <a:p>
            <a:pPr algn="ctr"/>
            <a:r>
              <a:rPr lang="tr-TR" sz="3200" dirty="0">
                <a:solidFill>
                  <a:srgbClr val="FFFFFF"/>
                </a:solidFill>
                <a:latin typeface="+mj-lt"/>
              </a:rPr>
              <a:t>Ağustos Ayı</a:t>
            </a:r>
          </a:p>
        </p:txBody>
      </p:sp>
    </p:spTree>
    <p:extLst>
      <p:ext uri="{BB962C8B-B14F-4D97-AF65-F5344CB8AC3E}">
        <p14:creationId xmlns:p14="http://schemas.microsoft.com/office/powerpoint/2010/main" val="205727981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F21EDF-4BEB-8B5E-B665-EAA1EC237428}"/>
              </a:ext>
            </a:extLst>
          </p:cNvPr>
          <p:cNvGrpSpPr/>
          <p:nvPr/>
        </p:nvGrpSpPr>
        <p:grpSpPr>
          <a:xfrm>
            <a:off x="2" y="3"/>
            <a:ext cx="12191997" cy="6857997"/>
            <a:chOff x="3" y="0"/>
            <a:chExt cx="9143997" cy="5143496"/>
          </a:xfrm>
        </p:grpSpPr>
        <p:grpSp>
          <p:nvGrpSpPr>
            <p:cNvPr id="4" name="Group 3">
              <a:extLst>
                <a:ext uri="{FF2B5EF4-FFF2-40B4-BE49-F238E27FC236}">
                  <a16:creationId xmlns:a16="http://schemas.microsoft.com/office/drawing/2014/main" id="{A534993B-D3B8-24E9-D68C-6A33A6206DC7}"/>
                </a:ext>
              </a:extLst>
            </p:cNvPr>
            <p:cNvGrpSpPr/>
            <p:nvPr/>
          </p:nvGrpSpPr>
          <p:grpSpPr>
            <a:xfrm>
              <a:off x="3" y="0"/>
              <a:ext cx="9143997" cy="5143496"/>
              <a:chOff x="3" y="0"/>
              <a:chExt cx="9143997" cy="5143496"/>
            </a:xfrm>
          </p:grpSpPr>
          <p:pic>
            <p:nvPicPr>
              <p:cNvPr id="7" name="Google Shape;179;p38">
                <a:extLst>
                  <a:ext uri="{FF2B5EF4-FFF2-40B4-BE49-F238E27FC236}">
                    <a16:creationId xmlns:a16="http://schemas.microsoft.com/office/drawing/2014/main" id="{CC467B6A-9722-D53E-54A6-C220F7B2F850}"/>
                  </a:ext>
                </a:extLst>
              </p:cNvPr>
              <p:cNvPicPr preferRelativeResize="0"/>
              <p:nvPr/>
            </p:nvPicPr>
            <p:blipFill rotWithShape="1">
              <a:blip r:embed="rId2">
                <a:alphaModFix/>
              </a:blip>
              <a:srcRect/>
              <a:stretch/>
            </p:blipFill>
            <p:spPr>
              <a:xfrm>
                <a:off x="3" y="0"/>
                <a:ext cx="9143997" cy="5143496"/>
              </a:xfrm>
              <a:prstGeom prst="rect">
                <a:avLst/>
              </a:prstGeom>
              <a:noFill/>
              <a:ln>
                <a:noFill/>
              </a:ln>
            </p:spPr>
          </p:pic>
          <p:sp>
            <p:nvSpPr>
              <p:cNvPr id="8" name="TextBox 7">
                <a:extLst>
                  <a:ext uri="{FF2B5EF4-FFF2-40B4-BE49-F238E27FC236}">
                    <a16:creationId xmlns:a16="http://schemas.microsoft.com/office/drawing/2014/main" id="{6AFCCFE0-9496-7798-A2FC-7D276BFCB1B4}"/>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grpSp>
        <p:sp>
          <p:nvSpPr>
            <p:cNvPr id="5" name="Rectangle 4">
              <a:extLst>
                <a:ext uri="{FF2B5EF4-FFF2-40B4-BE49-F238E27FC236}">
                  <a16:creationId xmlns:a16="http://schemas.microsoft.com/office/drawing/2014/main" id="{BAD821D5-804D-7786-CD61-0479B99B7AF4}"/>
                </a:ext>
              </a:extLst>
            </p:cNvPr>
            <p:cNvSpPr/>
            <p:nvPr/>
          </p:nvSpPr>
          <p:spPr>
            <a:xfrm>
              <a:off x="168016" y="91016"/>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Title 1">
            <a:extLst>
              <a:ext uri="{FF2B5EF4-FFF2-40B4-BE49-F238E27FC236}">
                <a16:creationId xmlns:a16="http://schemas.microsoft.com/office/drawing/2014/main" id="{B1EE4E9E-6E14-706B-374F-E563F3535952}"/>
              </a:ext>
            </a:extLst>
          </p:cNvPr>
          <p:cNvSpPr txBox="1">
            <a:spLocks/>
          </p:cNvSpPr>
          <p:nvPr/>
        </p:nvSpPr>
        <p:spPr>
          <a:xfrm>
            <a:off x="-2" y="447897"/>
            <a:ext cx="6953339" cy="4556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b="1" dirty="0">
                <a:solidFill>
                  <a:srgbClr val="002060"/>
                </a:solidFill>
                <a:effectLst/>
                <a:latin typeface="Arial Black" panose="020B0A04020102020204" pitchFamily="34" charset="0"/>
                <a:ea typeface="DengXian" panose="02010600030101010101" pitchFamily="2" charset="-122"/>
                <a:cs typeface="Times New Roman" panose="02020603050405020304" pitchFamily="18" charset="0"/>
              </a:rPr>
              <a:t>TEMMUZ AYININ REKLAM YERLEŞİMİ: BARBİE</a:t>
            </a:r>
            <a:endParaRPr lang="en-US" sz="2000" dirty="0">
              <a:solidFill>
                <a:srgbClr val="002060"/>
              </a:solidFill>
            </a:endParaRPr>
          </a:p>
        </p:txBody>
      </p:sp>
      <p:pic>
        <p:nvPicPr>
          <p:cNvPr id="2052" name="Picture 4" descr="Barbie | Official Movie Site">
            <a:extLst>
              <a:ext uri="{FF2B5EF4-FFF2-40B4-BE49-F238E27FC236}">
                <a16:creationId xmlns:a16="http://schemas.microsoft.com/office/drawing/2014/main" id="{B93FFA13-E398-418A-5844-3ED39A1AF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8124"/>
            <a:ext cx="9275948" cy="48698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6EBFD16-A739-55C7-DF41-F97A45F387DC}"/>
              </a:ext>
            </a:extLst>
          </p:cNvPr>
          <p:cNvSpPr txBox="1"/>
          <p:nvPr/>
        </p:nvSpPr>
        <p:spPr>
          <a:xfrm>
            <a:off x="0" y="865632"/>
            <a:ext cx="5678905" cy="3467231"/>
          </a:xfrm>
          <a:prstGeom prst="rect">
            <a:avLst/>
          </a:prstGeom>
          <a:noFill/>
        </p:spPr>
        <p:txBody>
          <a:bodyPr wrap="square">
            <a:spAutoFit/>
          </a:bodyPr>
          <a:lstStyle/>
          <a:p>
            <a:pPr algn="just">
              <a:lnSpc>
                <a:spcPct val="107000"/>
              </a:lnSpc>
              <a:spcAft>
                <a:spcPts val="800"/>
              </a:spcAft>
            </a:pPr>
            <a:r>
              <a:rPr lang="tr-TR" sz="2000" b="1"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EssenceMediacom – Barbie</a:t>
            </a:r>
            <a:endParaRPr lang="tr-TR" sz="20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a:p>
            <a:pPr algn="just">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Temmuz ayının Mediaweek Ayın Reklam Yerleştirme ödülünü kazanan EssenceMediacom oldu. Ajanstan: “Barbie yılın en çok beklenen filmlerinden biri. Kahramanımız nihayet gerçek dünyaya geçtiğinde, görevimiz açıktı: Barbie'yi dünyamıza getirin ve kasabayı pembeye boyayın! Bunu yapmanın, Barbie'nin neşeli deneyimlerini kutlayan bu olağanüstü duvar resmiyle filmdeki Rüya Evi'ni alıp doğrudan Brisbane sokaklarına yerleştirmekten daha iyi bir yol var mı? Gece gündüz!</a:t>
            </a:r>
          </a:p>
        </p:txBody>
      </p:sp>
      <p:sp>
        <p:nvSpPr>
          <p:cNvPr id="2" name="Kalp 1">
            <a:extLst>
              <a:ext uri="{FF2B5EF4-FFF2-40B4-BE49-F238E27FC236}">
                <a16:creationId xmlns:a16="http://schemas.microsoft.com/office/drawing/2014/main" id="{56EE9655-1422-B5A9-609A-2C4A38B97D96}"/>
              </a:ext>
            </a:extLst>
          </p:cNvPr>
          <p:cNvSpPr/>
          <p:nvPr/>
        </p:nvSpPr>
        <p:spPr>
          <a:xfrm rot="20171401">
            <a:off x="7959709" y="871065"/>
            <a:ext cx="3505200" cy="3231255"/>
          </a:xfrm>
          <a:prstGeom prst="heart">
            <a:avLst/>
          </a:prstGeom>
          <a:solidFill>
            <a:srgbClr val="FFC1E6"/>
          </a:solidFill>
          <a:ln>
            <a:noFill/>
          </a:ln>
          <a:effectLst>
            <a:glow rad="101600">
              <a:srgbClr val="E820A1">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83391379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60F9FE-CF74-4AD6-4CE2-1309C2056982}"/>
              </a:ext>
            </a:extLst>
          </p:cNvPr>
          <p:cNvGrpSpPr/>
          <p:nvPr/>
        </p:nvGrpSpPr>
        <p:grpSpPr>
          <a:xfrm>
            <a:off x="224960" y="3"/>
            <a:ext cx="12191997" cy="6857997"/>
            <a:chOff x="3" y="0"/>
            <a:chExt cx="9143997" cy="5143496"/>
          </a:xfrm>
        </p:grpSpPr>
        <p:grpSp>
          <p:nvGrpSpPr>
            <p:cNvPr id="3" name="Group 2">
              <a:extLst>
                <a:ext uri="{FF2B5EF4-FFF2-40B4-BE49-F238E27FC236}">
                  <a16:creationId xmlns:a16="http://schemas.microsoft.com/office/drawing/2014/main" id="{87F4D957-8F58-6E61-AA43-EB0C420EB87C}"/>
                </a:ext>
              </a:extLst>
            </p:cNvPr>
            <p:cNvGrpSpPr/>
            <p:nvPr/>
          </p:nvGrpSpPr>
          <p:grpSpPr>
            <a:xfrm>
              <a:off x="3" y="0"/>
              <a:ext cx="9143997" cy="5143496"/>
              <a:chOff x="3" y="0"/>
              <a:chExt cx="9143997" cy="5143496"/>
            </a:xfrm>
          </p:grpSpPr>
          <p:pic>
            <p:nvPicPr>
              <p:cNvPr id="5" name="Google Shape;179;p38">
                <a:extLst>
                  <a:ext uri="{FF2B5EF4-FFF2-40B4-BE49-F238E27FC236}">
                    <a16:creationId xmlns:a16="http://schemas.microsoft.com/office/drawing/2014/main" id="{5788CF2E-19F5-1700-A653-5FF3C14A0611}"/>
                  </a:ext>
                </a:extLst>
              </p:cNvPr>
              <p:cNvPicPr preferRelativeResize="0"/>
              <p:nvPr/>
            </p:nvPicPr>
            <p:blipFill rotWithShape="1">
              <a:blip r:embed="rId2">
                <a:alphaModFix/>
              </a:blip>
              <a:srcRect/>
              <a:stretch/>
            </p:blipFill>
            <p:spPr>
              <a:xfrm>
                <a:off x="3" y="0"/>
                <a:ext cx="9143997" cy="5143496"/>
              </a:xfrm>
              <a:prstGeom prst="rect">
                <a:avLst/>
              </a:prstGeom>
              <a:noFill/>
              <a:ln>
                <a:noFill/>
              </a:ln>
            </p:spPr>
          </p:pic>
          <p:sp>
            <p:nvSpPr>
              <p:cNvPr id="6" name="TextBox 5">
                <a:extLst>
                  <a:ext uri="{FF2B5EF4-FFF2-40B4-BE49-F238E27FC236}">
                    <a16:creationId xmlns:a16="http://schemas.microsoft.com/office/drawing/2014/main" id="{CDB97883-A969-DB52-4D81-8EEB8D6EDFDB}"/>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grpSp>
        <p:sp>
          <p:nvSpPr>
            <p:cNvPr id="4" name="Rectangle 3">
              <a:extLst>
                <a:ext uri="{FF2B5EF4-FFF2-40B4-BE49-F238E27FC236}">
                  <a16:creationId xmlns:a16="http://schemas.microsoft.com/office/drawing/2014/main" id="{5ACCDD29-329D-ACCB-62DC-27ECE343D0F8}"/>
                </a:ext>
              </a:extLst>
            </p:cNvPr>
            <p:cNvSpPr/>
            <p:nvPr/>
          </p:nvSpPr>
          <p:spPr>
            <a:xfrm>
              <a:off x="168016" y="91016"/>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7" name="Title 1">
            <a:extLst>
              <a:ext uri="{FF2B5EF4-FFF2-40B4-BE49-F238E27FC236}">
                <a16:creationId xmlns:a16="http://schemas.microsoft.com/office/drawing/2014/main" id="{09A4A371-A743-FD8A-6183-6992FDD8DEF6}"/>
              </a:ext>
            </a:extLst>
          </p:cNvPr>
          <p:cNvSpPr txBox="1">
            <a:spLocks/>
          </p:cNvSpPr>
          <p:nvPr/>
        </p:nvSpPr>
        <p:spPr>
          <a:xfrm>
            <a:off x="0" y="341348"/>
            <a:ext cx="7629614" cy="6191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002060"/>
              </a:solidFill>
            </a:endParaRPr>
          </a:p>
        </p:txBody>
      </p:sp>
      <p:sp>
        <p:nvSpPr>
          <p:cNvPr id="9" name="Title 1">
            <a:extLst>
              <a:ext uri="{FF2B5EF4-FFF2-40B4-BE49-F238E27FC236}">
                <a16:creationId xmlns:a16="http://schemas.microsoft.com/office/drawing/2014/main" id="{00D96162-6F00-5A7B-CCF0-F55739868939}"/>
              </a:ext>
            </a:extLst>
          </p:cNvPr>
          <p:cNvSpPr txBox="1">
            <a:spLocks/>
          </p:cNvSpPr>
          <p:nvPr/>
        </p:nvSpPr>
        <p:spPr>
          <a:xfrm>
            <a:off x="0" y="461883"/>
            <a:ext cx="6953339" cy="535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b="1" dirty="0">
                <a:solidFill>
                  <a:srgbClr val="002060"/>
                </a:solidFill>
                <a:effectLst/>
                <a:latin typeface="Arial Black" panose="020B0A04020102020204" pitchFamily="34" charset="0"/>
                <a:ea typeface="DengXian" panose="02010600030101010101" pitchFamily="2" charset="-122"/>
                <a:cs typeface="Times New Roman" panose="02020603050405020304" pitchFamily="18" charset="0"/>
              </a:rPr>
              <a:t>TEMMUZ AYININ REKLAM YERLEŞİMİ: BARBİE</a:t>
            </a:r>
            <a:endParaRPr lang="en-US" sz="2000" dirty="0">
              <a:solidFill>
                <a:srgbClr val="002060"/>
              </a:solidFill>
            </a:endParaRPr>
          </a:p>
        </p:txBody>
      </p:sp>
      <p:sp>
        <p:nvSpPr>
          <p:cNvPr id="11" name="TextBox 10">
            <a:extLst>
              <a:ext uri="{FF2B5EF4-FFF2-40B4-BE49-F238E27FC236}">
                <a16:creationId xmlns:a16="http://schemas.microsoft.com/office/drawing/2014/main" id="{E1582BF3-69D2-8D63-3755-31FA985204B0}"/>
              </a:ext>
            </a:extLst>
          </p:cNvPr>
          <p:cNvSpPr txBox="1"/>
          <p:nvPr/>
        </p:nvSpPr>
        <p:spPr>
          <a:xfrm>
            <a:off x="0" y="876394"/>
            <a:ext cx="5874327" cy="2738955"/>
          </a:xfrm>
          <a:prstGeom prst="rect">
            <a:avLst/>
          </a:prstGeom>
          <a:noFill/>
        </p:spPr>
        <p:txBody>
          <a:bodyPr wrap="square">
            <a:spAutoFit/>
          </a:bodyPr>
          <a:lstStyle/>
          <a:p>
            <a:pPr algn="just">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EssenceMediacom Avustralya ayrıca Sidney'in Bondi Kavşağı'nda bir otobüs durağı ve Town Hall istasyonunda birbirini izleyen JCDecaux Cross Track panelleri, ulusal Transit Megasides, Digital Large dahil olmak üzere özenle seçilmiş ilgi çekici ve etkili formatlar seçimiyle ev dışı medya şirketi JCDecaux Avustralya ile işbirliği yaptı. Format ve Akıllı Çerçeveler ile kampanya, eğlence ve eğlence dolu bir gösteri yaratacak şekilde ayarlandı.</a:t>
            </a:r>
          </a:p>
        </p:txBody>
      </p:sp>
      <p:sp>
        <p:nvSpPr>
          <p:cNvPr id="10" name="Şimşek İşareti 9">
            <a:extLst>
              <a:ext uri="{FF2B5EF4-FFF2-40B4-BE49-F238E27FC236}">
                <a16:creationId xmlns:a16="http://schemas.microsoft.com/office/drawing/2014/main" id="{2D1D5BC5-AB59-FF33-A8E5-292442635276}"/>
              </a:ext>
            </a:extLst>
          </p:cNvPr>
          <p:cNvSpPr/>
          <p:nvPr/>
        </p:nvSpPr>
        <p:spPr>
          <a:xfrm rot="996747" flipH="1">
            <a:off x="5443152" y="2491375"/>
            <a:ext cx="2172190" cy="3114894"/>
          </a:xfrm>
          <a:prstGeom prst="lightningBolt">
            <a:avLst/>
          </a:prstGeom>
          <a:solidFill>
            <a:srgbClr val="E82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172" name="Picture 4" descr="MediaCom ve Essence, GroupM'in yeniden yapılanmasında birleşecek">
            <a:extLst>
              <a:ext uri="{FF2B5EF4-FFF2-40B4-BE49-F238E27FC236}">
                <a16:creationId xmlns:a16="http://schemas.microsoft.com/office/drawing/2014/main" id="{29C5BF32-0E70-A571-7112-61F485E80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8528" y="591198"/>
            <a:ext cx="4573472" cy="2561301"/>
          </a:xfrm>
          <a:prstGeom prst="roundRect">
            <a:avLst>
              <a:gd name="adj" fmla="val 8594"/>
            </a:avLst>
          </a:prstGeom>
          <a:solidFill>
            <a:srgbClr val="FFFFFF">
              <a:shade val="85000"/>
            </a:srgbClr>
          </a:solidFill>
          <a:ln>
            <a:noFill/>
          </a:ln>
          <a:effectLst>
            <a:reflection blurRad="12700" stA="0" endPos="28000" dist="5000" dir="5400000" sy="-100000" algn="bl" rotWithShape="0"/>
          </a:effectLst>
        </p:spPr>
      </p:pic>
      <p:pic>
        <p:nvPicPr>
          <p:cNvPr id="3074" name="Picture 2">
            <a:extLst>
              <a:ext uri="{FF2B5EF4-FFF2-40B4-BE49-F238E27FC236}">
                <a16:creationId xmlns:a16="http://schemas.microsoft.com/office/drawing/2014/main" id="{BB433E57-1EB9-4D19-8EBC-FABDAE060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40425"/>
            <a:ext cx="5162994" cy="2035483"/>
          </a:xfrm>
          <a:prstGeom prst="rect">
            <a:avLst/>
          </a:prstGeom>
          <a:noFill/>
          <a:effectLst>
            <a:reflection stA="0" endPos="65000" dist="50800" dir="5400000" sy="-100000" algn="bl" rotWithShape="0"/>
          </a:effectLst>
          <a:extLst>
            <a:ext uri="{909E8E84-426E-40DD-AFC4-6F175D3DCCD1}">
              <a14:hiddenFill xmlns:a14="http://schemas.microsoft.com/office/drawing/2010/main">
                <a:solidFill>
                  <a:srgbClr val="FFFFFF"/>
                </a:solidFill>
              </a14:hiddenFill>
            </a:ext>
          </a:extLst>
        </p:spPr>
      </p:pic>
      <p:pic>
        <p:nvPicPr>
          <p:cNvPr id="3076" name="Picture 4" descr="Barbie Movie: Everything to Know About the Film Starring Margot Robbie">
            <a:extLst>
              <a:ext uri="{FF2B5EF4-FFF2-40B4-BE49-F238E27FC236}">
                <a16:creationId xmlns:a16="http://schemas.microsoft.com/office/drawing/2014/main" id="{929C9761-ED91-03ED-F7DD-CA57CC2F90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2182" y="3705502"/>
            <a:ext cx="3602182" cy="3056937"/>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61793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1E11838B-C201-BE62-26CF-DE374A922C07}"/>
              </a:ext>
            </a:extLst>
          </p:cNvPr>
          <p:cNvSpPr txBox="1">
            <a:spLocks/>
          </p:cNvSpPr>
          <p:nvPr/>
        </p:nvSpPr>
        <p:spPr>
          <a:xfrm>
            <a:off x="-901724" y="9219588"/>
            <a:ext cx="3650933" cy="103367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oAutofit/>
          </a:bodyPr>
          <a:lstStyle>
            <a:lvl1pPr marL="0" marR="0" indent="0" algn="l" defTabSz="914400" rtl="0" latinLnBrk="0">
              <a:lnSpc>
                <a:spcPct val="90000"/>
              </a:lnSpc>
              <a:spcBef>
                <a:spcPts val="0"/>
              </a:spcBef>
              <a:spcAft>
                <a:spcPts val="0"/>
              </a:spcAft>
              <a:buClrTx/>
              <a:buSzTx/>
              <a:buFontTx/>
              <a:buNone/>
              <a:tabLst/>
              <a:defRPr sz="3000" b="0" i="0" u="none" strike="noStrike" cap="none" spc="-70" baseline="0">
                <a:solidFill>
                  <a:srgbClr val="FFFFFF"/>
                </a:solidFill>
                <a:uFillTx/>
                <a:latin typeface="+mn-lt"/>
                <a:ea typeface="Arial Black"/>
                <a:cs typeface="Arial Black"/>
                <a:sym typeface="Arial Black"/>
              </a:defRPr>
            </a:lvl1pPr>
            <a:lvl2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a:lstStyle>
          <a:p>
            <a:pPr hangingPunct="1">
              <a:lnSpc>
                <a:spcPts val="2520"/>
              </a:lnSpc>
            </a:pPr>
            <a:r>
              <a:rPr lang="en-US" sz="1600" spc="0">
                <a:latin typeface="Poppins Light" pitchFamily="2" charset="77"/>
                <a:cs typeface="Poppins Light" pitchFamily="2" charset="77"/>
              </a:rPr>
              <a:t>GroupM Nexus</a:t>
            </a:r>
            <a:br>
              <a:rPr lang="en-US" sz="1600" spc="0">
                <a:latin typeface="Poppins Light" pitchFamily="2" charset="77"/>
                <a:cs typeface="Poppins Light" pitchFamily="2" charset="77"/>
              </a:rPr>
            </a:br>
            <a:r>
              <a:rPr lang="en-US" sz="1600" spc="0">
                <a:latin typeface="Poppins Light" pitchFamily="2" charset="77"/>
                <a:cs typeface="Poppins Light" pitchFamily="2" charset="77"/>
              </a:rPr>
              <a:t>Choreograph</a:t>
            </a:r>
            <a:br>
              <a:rPr lang="en-US" sz="1600" spc="0">
                <a:latin typeface="Poppins Light" pitchFamily="2" charset="77"/>
                <a:cs typeface="Poppins Light" pitchFamily="2" charset="77"/>
              </a:rPr>
            </a:br>
            <a:r>
              <a:rPr lang="en-US" sz="1600" spc="0">
                <a:latin typeface="Poppins Light" pitchFamily="2" charset="77"/>
                <a:cs typeface="Poppins Light" pitchFamily="2" charset="77"/>
              </a:rPr>
              <a:t>GroupM Investment</a:t>
            </a:r>
            <a:br>
              <a:rPr lang="en-US" sz="1600" spc="0">
                <a:latin typeface="Poppins Light" pitchFamily="2" charset="77"/>
                <a:cs typeface="Poppins Light" pitchFamily="2" charset="77"/>
              </a:rPr>
            </a:br>
            <a:r>
              <a:rPr lang="en-US" sz="1600" spc="0">
                <a:latin typeface="Poppins Light" pitchFamily="2" charset="77"/>
                <a:cs typeface="Poppins Light" pitchFamily="2" charset="77"/>
              </a:rPr>
              <a:t>GroupM Motion Entertainment</a:t>
            </a:r>
          </a:p>
        </p:txBody>
      </p:sp>
      <p:grpSp>
        <p:nvGrpSpPr>
          <p:cNvPr id="13" name="Grup 12">
            <a:extLst>
              <a:ext uri="{FF2B5EF4-FFF2-40B4-BE49-F238E27FC236}">
                <a16:creationId xmlns:a16="http://schemas.microsoft.com/office/drawing/2014/main" id="{13566302-3007-455E-861D-2CC80E712DE6}"/>
              </a:ext>
            </a:extLst>
          </p:cNvPr>
          <p:cNvGrpSpPr/>
          <p:nvPr/>
        </p:nvGrpSpPr>
        <p:grpSpPr>
          <a:xfrm>
            <a:off x="-126454" y="-37053"/>
            <a:ext cx="12339653" cy="6895053"/>
            <a:chOff x="-126454" y="-37053"/>
            <a:chExt cx="12339653" cy="6895053"/>
          </a:xfrm>
        </p:grpSpPr>
        <p:pic>
          <p:nvPicPr>
            <p:cNvPr id="3" name="Google Shape;144;p31">
              <a:extLst>
                <a:ext uri="{FF2B5EF4-FFF2-40B4-BE49-F238E27FC236}">
                  <a16:creationId xmlns:a16="http://schemas.microsoft.com/office/drawing/2014/main" id="{3E31D3FB-4998-0F20-E52E-CA10442E81A8}"/>
                </a:ext>
              </a:extLst>
            </p:cNvPr>
            <p:cNvPicPr preferRelativeResize="0"/>
            <p:nvPr/>
          </p:nvPicPr>
          <p:blipFill rotWithShape="1">
            <a:blip r:embed="rId2">
              <a:alphaModFix/>
            </a:blip>
            <a:srcRect/>
            <a:stretch/>
          </p:blipFill>
          <p:spPr>
            <a:xfrm>
              <a:off x="-105255" y="0"/>
              <a:ext cx="12297255" cy="6858000"/>
            </a:xfrm>
            <a:prstGeom prst="rect">
              <a:avLst/>
            </a:prstGeom>
            <a:noFill/>
            <a:ln>
              <a:noFill/>
            </a:ln>
          </p:spPr>
        </p:pic>
        <p:sp>
          <p:nvSpPr>
            <p:cNvPr id="4" name="Rectangle 3">
              <a:extLst>
                <a:ext uri="{FF2B5EF4-FFF2-40B4-BE49-F238E27FC236}">
                  <a16:creationId xmlns:a16="http://schemas.microsoft.com/office/drawing/2014/main" id="{C3EF75B2-3C1C-36F5-4EEF-1974BE71CEAF}"/>
                </a:ext>
              </a:extLst>
            </p:cNvPr>
            <p:cNvSpPr/>
            <p:nvPr/>
          </p:nvSpPr>
          <p:spPr>
            <a:xfrm>
              <a:off x="96252" y="77002"/>
              <a:ext cx="943275" cy="250257"/>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tr-TR" sz="1800" b="0" i="0" u="none" strike="noStrike" cap="none" spc="0" normalizeH="0" baseline="0">
                <a:ln>
                  <a:noFill/>
                </a:ln>
                <a:solidFill>
                  <a:srgbClr val="000000"/>
                </a:solidFill>
                <a:effectLst/>
                <a:uFillTx/>
                <a:latin typeface="Arial"/>
                <a:ea typeface="Arial"/>
                <a:cs typeface="Arial"/>
                <a:sym typeface="Arial"/>
              </a:endParaRPr>
            </a:p>
          </p:txBody>
        </p:sp>
        <p:sp>
          <p:nvSpPr>
            <p:cNvPr id="5" name="Freeform 3">
              <a:extLst>
                <a:ext uri="{FF2B5EF4-FFF2-40B4-BE49-F238E27FC236}">
                  <a16:creationId xmlns:a16="http://schemas.microsoft.com/office/drawing/2014/main" id="{FFD16361-5DFD-0A86-A0E2-08CCD4A2A815}"/>
                </a:ext>
              </a:extLst>
            </p:cNvPr>
            <p:cNvSpPr/>
            <p:nvPr/>
          </p:nvSpPr>
          <p:spPr>
            <a:xfrm>
              <a:off x="-126454" y="-37052"/>
              <a:ext cx="6524467" cy="6895052"/>
            </a:xfrm>
            <a:custGeom>
              <a:avLst/>
              <a:gdLst>
                <a:gd name="connsiteX0" fmla="*/ 0 w 6356194"/>
                <a:gd name="connsiteY0" fmla="*/ 0 h 6858000"/>
                <a:gd name="connsiteX1" fmla="*/ 2309240 w 6356194"/>
                <a:gd name="connsiteY1" fmla="*/ 0 h 6858000"/>
                <a:gd name="connsiteX2" fmla="*/ 3178586 w 6356194"/>
                <a:gd name="connsiteY2" fmla="*/ 919434 h 6858000"/>
                <a:gd name="connsiteX3" fmla="*/ 4047933 w 6356194"/>
                <a:gd name="connsiteY3" fmla="*/ 0 h 6858000"/>
                <a:gd name="connsiteX4" fmla="*/ 6356194 w 6356194"/>
                <a:gd name="connsiteY4" fmla="*/ 0 h 6858000"/>
                <a:gd name="connsiteX5" fmla="*/ 6356194 w 6356194"/>
                <a:gd name="connsiteY5" fmla="*/ 6858000 h 6858000"/>
                <a:gd name="connsiteX6" fmla="*/ 0 w 6356194"/>
                <a:gd name="connsiteY6" fmla="*/ 6858000 h 6858000"/>
                <a:gd name="connsiteX7" fmla="*/ 0 w 6356194"/>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6194" h="6858000">
                  <a:moveTo>
                    <a:pt x="0" y="0"/>
                  </a:moveTo>
                  <a:lnTo>
                    <a:pt x="2309240" y="0"/>
                  </a:lnTo>
                  <a:lnTo>
                    <a:pt x="3178586" y="919434"/>
                  </a:lnTo>
                  <a:lnTo>
                    <a:pt x="4047933" y="0"/>
                  </a:lnTo>
                  <a:lnTo>
                    <a:pt x="6356194" y="0"/>
                  </a:lnTo>
                  <a:lnTo>
                    <a:pt x="6356194" y="6858000"/>
                  </a:lnTo>
                  <a:lnTo>
                    <a:pt x="0" y="6858000"/>
                  </a:lnTo>
                  <a:lnTo>
                    <a:pt x="0" y="0"/>
                  </a:lnTo>
                  <a:close/>
                </a:path>
              </a:pathLst>
            </a:custGeom>
            <a:solidFill>
              <a:schemeClr val="accent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6" name="Picture 13" descr="A picture containing person, indoor, phone, cellphone&#10;&#10;Description automatically generated">
              <a:extLst>
                <a:ext uri="{FF2B5EF4-FFF2-40B4-BE49-F238E27FC236}">
                  <a16:creationId xmlns:a16="http://schemas.microsoft.com/office/drawing/2014/main" id="{586A2205-EC86-1BEF-7BEF-210D2C9467AC}"/>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t="7609" b="13963"/>
            <a:stretch/>
          </p:blipFill>
          <p:spPr>
            <a:xfrm>
              <a:off x="6398013" y="-37052"/>
              <a:ext cx="5815186" cy="6895052"/>
            </a:xfrm>
            <a:prstGeom prst="rect">
              <a:avLst/>
            </a:prstGeom>
          </p:spPr>
        </p:pic>
        <p:pic>
          <p:nvPicPr>
            <p:cNvPr id="7" name="image1.png" descr="image1.png">
              <a:extLst>
                <a:ext uri="{FF2B5EF4-FFF2-40B4-BE49-F238E27FC236}">
                  <a16:creationId xmlns:a16="http://schemas.microsoft.com/office/drawing/2014/main" id="{39C1B976-6B3E-961A-CFD6-A037FF24F9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70900" y="6362792"/>
              <a:ext cx="981088" cy="280477"/>
            </a:xfrm>
            <a:prstGeom prst="rect">
              <a:avLst/>
            </a:prstGeom>
            <a:ln w="12700">
              <a:miter lim="400000"/>
            </a:ln>
          </p:spPr>
        </p:pic>
        <p:sp>
          <p:nvSpPr>
            <p:cNvPr id="12" name="Dikdörtgen 11">
              <a:extLst>
                <a:ext uri="{FF2B5EF4-FFF2-40B4-BE49-F238E27FC236}">
                  <a16:creationId xmlns:a16="http://schemas.microsoft.com/office/drawing/2014/main" id="{6E9DEAD9-9C48-76D6-621B-6CC1E8A46658}"/>
                </a:ext>
              </a:extLst>
            </p:cNvPr>
            <p:cNvSpPr/>
            <p:nvPr/>
          </p:nvSpPr>
          <p:spPr>
            <a:xfrm>
              <a:off x="1524001" y="-37053"/>
              <a:ext cx="3241964" cy="1325525"/>
            </a:xfrm>
            <a:prstGeom prst="rect">
              <a:avLst/>
            </a:prstGeom>
            <a:solidFill>
              <a:srgbClr val="092756"/>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tr-TR" sz="1800" b="0" i="0" u="none" strike="noStrike" cap="none" spc="0" normalizeH="0" baseline="0">
                <a:ln>
                  <a:noFill/>
                </a:ln>
                <a:solidFill>
                  <a:srgbClr val="000000"/>
                </a:solidFill>
                <a:effectLst/>
                <a:uFillTx/>
                <a:latin typeface="Arial"/>
                <a:ea typeface="Arial"/>
                <a:cs typeface="Arial"/>
                <a:sym typeface="Arial"/>
              </a:endParaRPr>
            </a:p>
          </p:txBody>
        </p:sp>
      </p:grpSp>
      <p:sp>
        <p:nvSpPr>
          <p:cNvPr id="2" name="Title 1">
            <a:extLst>
              <a:ext uri="{FF2B5EF4-FFF2-40B4-BE49-F238E27FC236}">
                <a16:creationId xmlns:a16="http://schemas.microsoft.com/office/drawing/2014/main" id="{33147161-BE75-6746-962A-1DDF19DCD611}"/>
              </a:ext>
            </a:extLst>
          </p:cNvPr>
          <p:cNvSpPr>
            <a:spLocks noGrp="1"/>
          </p:cNvSpPr>
          <p:nvPr>
            <p:ph type="title"/>
          </p:nvPr>
        </p:nvSpPr>
        <p:spPr>
          <a:xfrm>
            <a:off x="13126" y="1669408"/>
            <a:ext cx="6262984" cy="2459247"/>
          </a:xfrm>
        </p:spPr>
        <p:txBody>
          <a:bodyPr/>
          <a:lstStyle/>
          <a:p>
            <a:r>
              <a:rPr lang="tr-TR" sz="2400" b="1" dirty="0">
                <a:effectLst/>
                <a:latin typeface="Arial Black" panose="020B0A04020102020204" pitchFamily="34" charset="0"/>
                <a:ea typeface="DengXian" panose="02010600030101010101" pitchFamily="2" charset="-122"/>
                <a:cs typeface="Times New Roman" panose="02020603050405020304" pitchFamily="18" charset="0"/>
              </a:rPr>
              <a:t>WAVEMAKER PAKİSTAN, L'ORÉAL PAKİSTAN HESABINI GÜVENCE ALTINA ALARAK DİJİTAL DÖNÜŞÜMÜ HIZLANDIRIYOR</a:t>
            </a:r>
          </a:p>
        </p:txBody>
      </p:sp>
    </p:spTree>
    <p:extLst>
      <p:ext uri="{BB962C8B-B14F-4D97-AF65-F5344CB8AC3E}">
        <p14:creationId xmlns:p14="http://schemas.microsoft.com/office/powerpoint/2010/main" val="239418747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0972581-C7BA-002B-C34E-3161777B9307}"/>
              </a:ext>
            </a:extLst>
          </p:cNvPr>
          <p:cNvGrpSpPr/>
          <p:nvPr/>
        </p:nvGrpSpPr>
        <p:grpSpPr>
          <a:xfrm>
            <a:off x="18960" y="3"/>
            <a:ext cx="12191997" cy="6857997"/>
            <a:chOff x="3" y="0"/>
            <a:chExt cx="9143997" cy="5143496"/>
          </a:xfrm>
        </p:grpSpPr>
        <p:grpSp>
          <p:nvGrpSpPr>
            <p:cNvPr id="12" name="Group 11">
              <a:extLst>
                <a:ext uri="{FF2B5EF4-FFF2-40B4-BE49-F238E27FC236}">
                  <a16:creationId xmlns:a16="http://schemas.microsoft.com/office/drawing/2014/main" id="{7AB1826D-9A16-18D7-C10A-3F4FD32546F0}"/>
                </a:ext>
              </a:extLst>
            </p:cNvPr>
            <p:cNvGrpSpPr/>
            <p:nvPr/>
          </p:nvGrpSpPr>
          <p:grpSpPr>
            <a:xfrm>
              <a:off x="3" y="0"/>
              <a:ext cx="9143997" cy="5143496"/>
              <a:chOff x="3" y="0"/>
              <a:chExt cx="9143997" cy="5143496"/>
            </a:xfrm>
          </p:grpSpPr>
          <p:pic>
            <p:nvPicPr>
              <p:cNvPr id="14" name="Google Shape;179;p38">
                <a:extLst>
                  <a:ext uri="{FF2B5EF4-FFF2-40B4-BE49-F238E27FC236}">
                    <a16:creationId xmlns:a16="http://schemas.microsoft.com/office/drawing/2014/main" id="{90CFF3EA-25E3-5489-80CB-C4165601935C}"/>
                  </a:ext>
                </a:extLst>
              </p:cNvPr>
              <p:cNvPicPr preferRelativeResize="0"/>
              <p:nvPr/>
            </p:nvPicPr>
            <p:blipFill rotWithShape="1">
              <a:blip r:embed="rId2">
                <a:alphaModFix/>
              </a:blip>
              <a:srcRect/>
              <a:stretch/>
            </p:blipFill>
            <p:spPr>
              <a:xfrm>
                <a:off x="3" y="0"/>
                <a:ext cx="9143997" cy="5143496"/>
              </a:xfrm>
              <a:prstGeom prst="rect">
                <a:avLst/>
              </a:prstGeom>
              <a:noFill/>
              <a:ln>
                <a:noFill/>
              </a:ln>
            </p:spPr>
          </p:pic>
          <p:sp>
            <p:nvSpPr>
              <p:cNvPr id="15" name="TextBox 14">
                <a:extLst>
                  <a:ext uri="{FF2B5EF4-FFF2-40B4-BE49-F238E27FC236}">
                    <a16:creationId xmlns:a16="http://schemas.microsoft.com/office/drawing/2014/main" id="{D65C2F6A-5699-2C78-43F3-C075C8672B31}"/>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grpSp>
        <p:sp>
          <p:nvSpPr>
            <p:cNvPr id="13" name="Rectangle 12">
              <a:extLst>
                <a:ext uri="{FF2B5EF4-FFF2-40B4-BE49-F238E27FC236}">
                  <a16:creationId xmlns:a16="http://schemas.microsoft.com/office/drawing/2014/main" id="{824A6309-98D0-F768-6C4C-062EFF8E5F49}"/>
                </a:ext>
              </a:extLst>
            </p:cNvPr>
            <p:cNvSpPr/>
            <p:nvPr/>
          </p:nvSpPr>
          <p:spPr>
            <a:xfrm>
              <a:off x="168016" y="91016"/>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13</a:t>
            </a:fld>
            <a:endParaRPr lang="en-US" dirty="0"/>
          </a:p>
        </p:txBody>
      </p:sp>
      <p:sp>
        <p:nvSpPr>
          <p:cNvPr id="5" name="Title 1">
            <a:extLst>
              <a:ext uri="{FF2B5EF4-FFF2-40B4-BE49-F238E27FC236}">
                <a16:creationId xmlns:a16="http://schemas.microsoft.com/office/drawing/2014/main" id="{54581B54-557A-781F-DF1D-7A8614C3219E}"/>
              </a:ext>
            </a:extLst>
          </p:cNvPr>
          <p:cNvSpPr txBox="1">
            <a:spLocks/>
          </p:cNvSpPr>
          <p:nvPr/>
        </p:nvSpPr>
        <p:spPr>
          <a:xfrm>
            <a:off x="18960" y="319394"/>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WAVEMAKER PAKİSTAN, L'ORÉAL PAKİSTAN HESABINI GÜVENCE ALTINA ALARAK DİJİTAL DÖNÜŞÜMÜ HIZLANDIRIYOR</a:t>
            </a:r>
          </a:p>
        </p:txBody>
      </p:sp>
      <p:pic>
        <p:nvPicPr>
          <p:cNvPr id="4098" name="Picture 2" descr="L'Oréal Paris Cosmetics">
            <a:extLst>
              <a:ext uri="{FF2B5EF4-FFF2-40B4-BE49-F238E27FC236}">
                <a16:creationId xmlns:a16="http://schemas.microsoft.com/office/drawing/2014/main" id="{A1DCEF6E-6F23-D3CE-CD31-2DAB5BC3A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979" y="3042689"/>
            <a:ext cx="7587978" cy="3800901"/>
          </a:xfrm>
          <a:prstGeom prst="rect">
            <a:avLst/>
          </a:prstGeom>
          <a:noFill/>
          <a:effectLst>
            <a:softEdge rad="26510"/>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9663F61-E302-432E-934B-E843390D0172}"/>
              </a:ext>
            </a:extLst>
          </p:cNvPr>
          <p:cNvPicPr>
            <a:picLocks noChangeAspect="1"/>
          </p:cNvPicPr>
          <p:nvPr/>
        </p:nvPicPr>
        <p:blipFill>
          <a:blip r:embed="rId4"/>
          <a:stretch>
            <a:fillRect/>
          </a:stretch>
        </p:blipFill>
        <p:spPr>
          <a:xfrm>
            <a:off x="6688033" y="1172759"/>
            <a:ext cx="5522924" cy="1671895"/>
          </a:xfrm>
          <a:prstGeom prst="rect">
            <a:avLst/>
          </a:prstGeom>
          <a:effectLst>
            <a:reflection blurRad="6350" stA="50000" endA="295" endPos="92000" dist="101600" dir="5400000" sy="-100000" algn="bl" rotWithShape="0"/>
          </a:effectLst>
        </p:spPr>
      </p:pic>
      <p:grpSp>
        <p:nvGrpSpPr>
          <p:cNvPr id="2" name="Group 1">
            <a:extLst>
              <a:ext uri="{FF2B5EF4-FFF2-40B4-BE49-F238E27FC236}">
                <a16:creationId xmlns:a16="http://schemas.microsoft.com/office/drawing/2014/main" id="{E874B4BA-CFC7-101C-C04C-1E911FC0F79D}"/>
              </a:ext>
            </a:extLst>
          </p:cNvPr>
          <p:cNvGrpSpPr/>
          <p:nvPr/>
        </p:nvGrpSpPr>
        <p:grpSpPr>
          <a:xfrm>
            <a:off x="224017" y="121358"/>
            <a:ext cx="707312" cy="205184"/>
            <a:chOff x="168016" y="91016"/>
            <a:chExt cx="530484" cy="153888"/>
          </a:xfrm>
        </p:grpSpPr>
        <p:sp>
          <p:nvSpPr>
            <p:cNvPr id="10" name="TextBox 9">
              <a:extLst>
                <a:ext uri="{FF2B5EF4-FFF2-40B4-BE49-F238E27FC236}">
                  <a16:creationId xmlns:a16="http://schemas.microsoft.com/office/drawing/2014/main" id="{16121DC2-08CD-FC33-C4DA-E2AC92954D6B}"/>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sp>
          <p:nvSpPr>
            <p:cNvPr id="6" name="Rectangle 5">
              <a:extLst>
                <a:ext uri="{FF2B5EF4-FFF2-40B4-BE49-F238E27FC236}">
                  <a16:creationId xmlns:a16="http://schemas.microsoft.com/office/drawing/2014/main" id="{4251F532-969C-318A-1B88-560C33FB8DFF}"/>
                </a:ext>
              </a:extLst>
            </p:cNvPr>
            <p:cNvSpPr/>
            <p:nvPr/>
          </p:nvSpPr>
          <p:spPr>
            <a:xfrm>
              <a:off x="168016" y="91016"/>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8" name="TextBox 7">
            <a:extLst>
              <a:ext uri="{FF2B5EF4-FFF2-40B4-BE49-F238E27FC236}">
                <a16:creationId xmlns:a16="http://schemas.microsoft.com/office/drawing/2014/main" id="{A09BCB67-5089-21C3-F3AC-8BBF52A4A747}"/>
              </a:ext>
            </a:extLst>
          </p:cNvPr>
          <p:cNvSpPr txBox="1"/>
          <p:nvPr/>
        </p:nvSpPr>
        <p:spPr>
          <a:xfrm>
            <a:off x="135080" y="1903331"/>
            <a:ext cx="6116089" cy="4038413"/>
          </a:xfrm>
          <a:prstGeom prst="rect">
            <a:avLst/>
          </a:prstGeom>
          <a:noFill/>
        </p:spPr>
        <p:txBody>
          <a:bodyPr wrap="square">
            <a:spAutoFit/>
          </a:bodyPr>
          <a:lstStyle/>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GroupM ajansı olan Wavemaker Pakistan, L'Oréal Pakistan hesabını güvence altına alarak önemli bir dönüm noktasını kutladı.</a:t>
            </a:r>
          </a:p>
          <a:p>
            <a:pPr>
              <a:lnSpc>
                <a:spcPct val="107000"/>
              </a:lnSpc>
              <a:spcAft>
                <a:spcPts val="800"/>
              </a:spcAft>
            </a:pPr>
            <a:endParaRPr lang="tr-TR" kern="100" dirty="0">
              <a:solidFill>
                <a:srgbClr val="002060"/>
              </a:solidFill>
              <a:latin typeface="Georgia" panose="02040502050405020303" pitchFamily="18" charset="0"/>
              <a:ea typeface="DengXian" panose="02010600030101010101" pitchFamily="2" charset="-122"/>
              <a:cs typeface="Times New Roman" panose="02020603050405020304" pitchFamily="18" charset="0"/>
            </a:endParaRPr>
          </a:p>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Dijital çözümlerdeki uzmanlığıyla bu ortaklık, Pakistan'ın medya ve dijital ortamında devrim yaratmaya hazırlanıyor.</a:t>
            </a:r>
          </a:p>
          <a:p>
            <a:pPr>
              <a:lnSpc>
                <a:spcPct val="107000"/>
              </a:lnSpc>
              <a:spcAft>
                <a:spcPts val="800"/>
              </a:spcAft>
            </a:pPr>
            <a:endPar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L'Oréal Pakistan'ın güvenilir ortağı olarak Wavemaker Pakistan'ı seçmesi, ajansın veri, e-ticaret ve planlamaya yönelik güçlü stratejiler ve yenilikçi yaklaşımlar sunma konusundaki olağanüstü geçmişinden kaynaklanmaktadır.</a:t>
            </a:r>
          </a:p>
        </p:txBody>
      </p:sp>
    </p:spTree>
    <p:extLst>
      <p:ext uri="{BB962C8B-B14F-4D97-AF65-F5344CB8AC3E}">
        <p14:creationId xmlns:p14="http://schemas.microsoft.com/office/powerpoint/2010/main" val="195416784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1B9F207-31F2-F002-03E6-AB769A74D583}"/>
              </a:ext>
            </a:extLst>
          </p:cNvPr>
          <p:cNvGrpSpPr/>
          <p:nvPr/>
        </p:nvGrpSpPr>
        <p:grpSpPr>
          <a:xfrm>
            <a:off x="18960" y="3"/>
            <a:ext cx="12191997" cy="6857997"/>
            <a:chOff x="3" y="0"/>
            <a:chExt cx="9143997" cy="5143496"/>
          </a:xfrm>
        </p:grpSpPr>
        <p:grpSp>
          <p:nvGrpSpPr>
            <p:cNvPr id="4" name="Group 3">
              <a:extLst>
                <a:ext uri="{FF2B5EF4-FFF2-40B4-BE49-F238E27FC236}">
                  <a16:creationId xmlns:a16="http://schemas.microsoft.com/office/drawing/2014/main" id="{932EF68D-59AF-FD6C-D783-8297D69BFF97}"/>
                </a:ext>
              </a:extLst>
            </p:cNvPr>
            <p:cNvGrpSpPr/>
            <p:nvPr/>
          </p:nvGrpSpPr>
          <p:grpSpPr>
            <a:xfrm>
              <a:off x="3" y="0"/>
              <a:ext cx="9143997" cy="5143496"/>
              <a:chOff x="3" y="0"/>
              <a:chExt cx="9143997" cy="5143496"/>
            </a:xfrm>
          </p:grpSpPr>
          <p:pic>
            <p:nvPicPr>
              <p:cNvPr id="6" name="Google Shape;179;p38">
                <a:extLst>
                  <a:ext uri="{FF2B5EF4-FFF2-40B4-BE49-F238E27FC236}">
                    <a16:creationId xmlns:a16="http://schemas.microsoft.com/office/drawing/2014/main" id="{9A3021B7-15E4-D7FE-3EB4-8E70CF46655B}"/>
                  </a:ext>
                </a:extLst>
              </p:cNvPr>
              <p:cNvPicPr preferRelativeResize="0"/>
              <p:nvPr/>
            </p:nvPicPr>
            <p:blipFill rotWithShape="1">
              <a:blip r:embed="rId2">
                <a:alphaModFix/>
              </a:blip>
              <a:srcRect/>
              <a:stretch/>
            </p:blipFill>
            <p:spPr>
              <a:xfrm>
                <a:off x="3" y="0"/>
                <a:ext cx="9143997" cy="5143496"/>
              </a:xfrm>
              <a:prstGeom prst="rect">
                <a:avLst/>
              </a:prstGeom>
              <a:noFill/>
              <a:ln>
                <a:noFill/>
              </a:ln>
            </p:spPr>
          </p:pic>
          <p:sp>
            <p:nvSpPr>
              <p:cNvPr id="8" name="TextBox 7">
                <a:extLst>
                  <a:ext uri="{FF2B5EF4-FFF2-40B4-BE49-F238E27FC236}">
                    <a16:creationId xmlns:a16="http://schemas.microsoft.com/office/drawing/2014/main" id="{C0EC32F1-063F-9EBC-D480-43DDE4F050D2}"/>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grpSp>
        <p:sp>
          <p:nvSpPr>
            <p:cNvPr id="5" name="Rectangle 4">
              <a:extLst>
                <a:ext uri="{FF2B5EF4-FFF2-40B4-BE49-F238E27FC236}">
                  <a16:creationId xmlns:a16="http://schemas.microsoft.com/office/drawing/2014/main" id="{A7D9D1A6-46F4-46E3-6C8F-2775FD44ED79}"/>
                </a:ext>
              </a:extLst>
            </p:cNvPr>
            <p:cNvSpPr/>
            <p:nvPr/>
          </p:nvSpPr>
          <p:spPr>
            <a:xfrm>
              <a:off x="168016" y="91016"/>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14</a:t>
            </a:fld>
            <a:endParaRPr lang="en-US" dirty="0"/>
          </a:p>
        </p:txBody>
      </p:sp>
      <p:sp>
        <p:nvSpPr>
          <p:cNvPr id="7" name="Title 1">
            <a:extLst>
              <a:ext uri="{FF2B5EF4-FFF2-40B4-BE49-F238E27FC236}">
                <a16:creationId xmlns:a16="http://schemas.microsoft.com/office/drawing/2014/main" id="{EF1C0E2D-BBF3-ED69-799E-A04D5D926E75}"/>
              </a:ext>
            </a:extLst>
          </p:cNvPr>
          <p:cNvSpPr txBox="1">
            <a:spLocks/>
          </p:cNvSpPr>
          <p:nvPr/>
        </p:nvSpPr>
        <p:spPr>
          <a:xfrm>
            <a:off x="18960" y="319394"/>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WAVEMAKER PAKİSTAN, L'ORÉAL PAKİSTAN HESABINI GÜVENCE ALTINA ALARAK DİJİTAL DÖNÜŞÜMÜ HIZLANDIRIYOR</a:t>
            </a:r>
          </a:p>
        </p:txBody>
      </p:sp>
      <p:pic>
        <p:nvPicPr>
          <p:cNvPr id="5122" name="Picture 2" descr="10 Products for a Wedding Makeup Kit - L'Oréal Paris">
            <a:extLst>
              <a:ext uri="{FF2B5EF4-FFF2-40B4-BE49-F238E27FC236}">
                <a16:creationId xmlns:a16="http://schemas.microsoft.com/office/drawing/2014/main" id="{322706E0-DA93-E02E-3BC5-8CC845EF4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2" y="2429448"/>
            <a:ext cx="7786255" cy="44285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835F07F-A139-8E10-4E65-07AF9ADFEAAD}"/>
              </a:ext>
            </a:extLst>
          </p:cNvPr>
          <p:cNvSpPr txBox="1"/>
          <p:nvPr/>
        </p:nvSpPr>
        <p:spPr>
          <a:xfrm>
            <a:off x="0" y="1454727"/>
            <a:ext cx="10196945" cy="1758687"/>
          </a:xfrm>
          <a:prstGeom prst="rect">
            <a:avLst/>
          </a:prstGeom>
          <a:noFill/>
        </p:spPr>
        <p:txBody>
          <a:bodyPr wrap="square">
            <a:spAutoFit/>
          </a:bodyPr>
          <a:lstStyle/>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Ajansın bölgesel gücü onları rakiplerinden ayırıyor. İçgörülerden ve analizlerden yararlanan Wavemaker, veri odaklı bir ajans olarak etkili kampanyalar yürütür ve marka etkisini en üst düzeye çıkarır. Çeşitli sektörlerdeki başarıları onları pazar lideri konumuna getiriyor.</a:t>
            </a:r>
          </a:p>
          <a:p>
            <a:pPr>
              <a:lnSpc>
                <a:spcPct val="107000"/>
              </a:lnSpc>
              <a:spcAft>
                <a:spcPts val="800"/>
              </a:spcAft>
            </a:pPr>
            <a:endPar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a:t>
            </a:r>
          </a:p>
        </p:txBody>
      </p:sp>
      <p:sp>
        <p:nvSpPr>
          <p:cNvPr id="11" name="Metin kutusu 10">
            <a:extLst>
              <a:ext uri="{FF2B5EF4-FFF2-40B4-BE49-F238E27FC236}">
                <a16:creationId xmlns:a16="http://schemas.microsoft.com/office/drawing/2014/main" id="{B30DB616-0A93-A08B-D147-8ECCDBA5911A}"/>
              </a:ext>
            </a:extLst>
          </p:cNvPr>
          <p:cNvSpPr txBox="1"/>
          <p:nvPr/>
        </p:nvSpPr>
        <p:spPr>
          <a:xfrm>
            <a:off x="6114958" y="2442991"/>
            <a:ext cx="6207966" cy="2200731"/>
          </a:xfrm>
          <a:prstGeom prst="rect">
            <a:avLst/>
          </a:prstGeom>
          <a:noFill/>
        </p:spPr>
        <p:txBody>
          <a:bodyPr wrap="square">
            <a:spAutoFit/>
          </a:bodyPr>
          <a:lstStyle/>
          <a:p>
            <a:pPr>
              <a:lnSpc>
                <a:spcPct val="107000"/>
              </a:lnSpc>
              <a:spcAft>
                <a:spcPts val="800"/>
              </a:spcAft>
            </a:pPr>
            <a:r>
              <a:rPr lang="tr-TR" kern="100" dirty="0" err="1">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Wavemaker</a:t>
            </a:r>
            <a:r>
              <a:rPr lang="tr-TR"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Pakistan Genel Müdürü Zara </a:t>
            </a:r>
            <a:r>
              <a:rPr lang="tr-TR" kern="100" dirty="0" err="1">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Hussain</a:t>
            </a:r>
            <a:r>
              <a:rPr lang="tr-TR"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heyecanını şöyle ifade etti: </a:t>
            </a:r>
            <a:r>
              <a:rPr lang="tr-TR" sz="2800" i="1"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a:t>
            </a:r>
            <a:r>
              <a:rPr lang="tr-TR" sz="2800" i="1" kern="100" dirty="0" err="1">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L'Oréal</a:t>
            </a:r>
            <a:r>
              <a:rPr lang="tr-TR" sz="2800" i="1"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Pakistan'ın da </a:t>
            </a:r>
            <a:r>
              <a:rPr lang="tr-TR" sz="2800" i="1" kern="100" dirty="0" err="1">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Wavemaker'ın</a:t>
            </a:r>
            <a:r>
              <a:rPr lang="tr-TR" sz="2800" i="1"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sorumlu olduğu diğer pazarlara katılmasından büyük heyecan duyuyoruz."</a:t>
            </a:r>
            <a:endParaRPr lang="tr-TR"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4546924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783A26-90AC-BAB5-A6E6-227F5E2165E6}"/>
              </a:ext>
            </a:extLst>
          </p:cNvPr>
          <p:cNvGrpSpPr/>
          <p:nvPr/>
        </p:nvGrpSpPr>
        <p:grpSpPr>
          <a:xfrm>
            <a:off x="185214" y="16159"/>
            <a:ext cx="12191997" cy="6857997"/>
            <a:chOff x="3" y="0"/>
            <a:chExt cx="9143997" cy="5143496"/>
          </a:xfrm>
        </p:grpSpPr>
        <p:grpSp>
          <p:nvGrpSpPr>
            <p:cNvPr id="5" name="Group 4">
              <a:extLst>
                <a:ext uri="{FF2B5EF4-FFF2-40B4-BE49-F238E27FC236}">
                  <a16:creationId xmlns:a16="http://schemas.microsoft.com/office/drawing/2014/main" id="{664BA5E6-3B49-2BE5-3A92-FA32883F9895}"/>
                </a:ext>
              </a:extLst>
            </p:cNvPr>
            <p:cNvGrpSpPr/>
            <p:nvPr/>
          </p:nvGrpSpPr>
          <p:grpSpPr>
            <a:xfrm>
              <a:off x="3" y="0"/>
              <a:ext cx="9143997" cy="5143496"/>
              <a:chOff x="3" y="0"/>
              <a:chExt cx="9143997" cy="5143496"/>
            </a:xfrm>
          </p:grpSpPr>
          <p:pic>
            <p:nvPicPr>
              <p:cNvPr id="8" name="Google Shape;179;p38">
                <a:extLst>
                  <a:ext uri="{FF2B5EF4-FFF2-40B4-BE49-F238E27FC236}">
                    <a16:creationId xmlns:a16="http://schemas.microsoft.com/office/drawing/2014/main" id="{6CCB6770-4B01-A8E9-55CD-A68FFD455C27}"/>
                  </a:ext>
                </a:extLst>
              </p:cNvPr>
              <p:cNvPicPr preferRelativeResize="0"/>
              <p:nvPr/>
            </p:nvPicPr>
            <p:blipFill rotWithShape="1">
              <a:blip r:embed="rId2">
                <a:alphaModFix/>
              </a:blip>
              <a:srcRect/>
              <a:stretch/>
            </p:blipFill>
            <p:spPr>
              <a:xfrm>
                <a:off x="3" y="0"/>
                <a:ext cx="9143997" cy="5143496"/>
              </a:xfrm>
              <a:prstGeom prst="rect">
                <a:avLst/>
              </a:prstGeom>
              <a:noFill/>
              <a:ln>
                <a:noFill/>
              </a:ln>
            </p:spPr>
          </p:pic>
          <p:sp>
            <p:nvSpPr>
              <p:cNvPr id="9" name="TextBox 8">
                <a:extLst>
                  <a:ext uri="{FF2B5EF4-FFF2-40B4-BE49-F238E27FC236}">
                    <a16:creationId xmlns:a16="http://schemas.microsoft.com/office/drawing/2014/main" id="{4CF36814-E39A-3EBA-E08E-DAD1E6A5CE2A}"/>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grpSp>
        <p:sp>
          <p:nvSpPr>
            <p:cNvPr id="6" name="Rectangle 5">
              <a:extLst>
                <a:ext uri="{FF2B5EF4-FFF2-40B4-BE49-F238E27FC236}">
                  <a16:creationId xmlns:a16="http://schemas.microsoft.com/office/drawing/2014/main" id="{405269C4-9774-52A6-8FF0-D12FAADDD2C2}"/>
                </a:ext>
              </a:extLst>
            </p:cNvPr>
            <p:cNvSpPr/>
            <p:nvPr/>
          </p:nvSpPr>
          <p:spPr>
            <a:xfrm>
              <a:off x="168016" y="91016"/>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15</a:t>
            </a:fld>
            <a:endParaRPr lang="en-US" dirty="0"/>
          </a:p>
        </p:txBody>
      </p:sp>
      <p:pic>
        <p:nvPicPr>
          <p:cNvPr id="6148" name="Picture 4" descr="Tamarix Coctails &amp; Lounge">
            <a:extLst>
              <a:ext uri="{FF2B5EF4-FFF2-40B4-BE49-F238E27FC236}">
                <a16:creationId xmlns:a16="http://schemas.microsoft.com/office/drawing/2014/main" id="{3EF10203-D4EB-E382-5E1C-F8CF7AB21C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415" t="11523" r="36077" b="6255"/>
          <a:stretch/>
        </p:blipFill>
        <p:spPr bwMode="auto">
          <a:xfrm>
            <a:off x="8952022" y="576044"/>
            <a:ext cx="2178119" cy="628195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Red Bull - Vikipedi">
            <a:extLst>
              <a:ext uri="{FF2B5EF4-FFF2-40B4-BE49-F238E27FC236}">
                <a16:creationId xmlns:a16="http://schemas.microsoft.com/office/drawing/2014/main" id="{6C29F76D-CD93-B212-CE8C-55071EBF1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357" y="3717020"/>
            <a:ext cx="5612522" cy="27150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A7F3081-B02D-5AF5-56E7-3C4ABA74C629}"/>
              </a:ext>
            </a:extLst>
          </p:cNvPr>
          <p:cNvSpPr txBox="1"/>
          <p:nvPr/>
        </p:nvSpPr>
        <p:spPr>
          <a:xfrm>
            <a:off x="18961" y="1196337"/>
            <a:ext cx="8473876" cy="2248821"/>
          </a:xfrm>
          <a:prstGeom prst="rect">
            <a:avLst/>
          </a:prstGeom>
          <a:noFill/>
        </p:spPr>
        <p:txBody>
          <a:bodyPr wrap="square">
            <a:spAutoFit/>
          </a:bodyPr>
          <a:lstStyle/>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Red Bull, Nishat Linen, Unity Foods, Hush Puppies ve MCB'yi içeren etkileyici bir müşteri portföyüyle Wavemaker Pakistan, birden fazla sektörde özel çözümler sağlama yeteneğini sergiledi. Ürün ve hizmetleri, verilerin ve içgörülerin gücünden yararlanarak hızla gelişen tüketici dünyasında büyümeyi körüklüyor.</a:t>
            </a:r>
          </a:p>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Veriye dayalı bir yaklaşım, yenilikçi stratejiler ve kanıtlanmış bir geçmiş performansla Wavemaker, dönüştürücü kampanyalar sunmaya ve markaları Pakistan pazarında ileriye taşımaya hazırlanıyor.</a:t>
            </a:r>
          </a:p>
        </p:txBody>
      </p:sp>
      <p:sp>
        <p:nvSpPr>
          <p:cNvPr id="7" name="Title 1">
            <a:extLst>
              <a:ext uri="{FF2B5EF4-FFF2-40B4-BE49-F238E27FC236}">
                <a16:creationId xmlns:a16="http://schemas.microsoft.com/office/drawing/2014/main" id="{EF1C0E2D-BBF3-ED69-799E-A04D5D926E75}"/>
              </a:ext>
            </a:extLst>
          </p:cNvPr>
          <p:cNvSpPr txBox="1">
            <a:spLocks/>
          </p:cNvSpPr>
          <p:nvPr/>
        </p:nvSpPr>
        <p:spPr>
          <a:xfrm>
            <a:off x="18960" y="136525"/>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WAVEMAKER PAKİSTAN, L'ORÉAL PAKİSTAN HESABINI GÜVENCE ALTINA ALARAK DİJİTAL DÖNÜŞÜMÜ HIZLANDIRIYOR</a:t>
            </a:r>
          </a:p>
        </p:txBody>
      </p:sp>
    </p:spTree>
    <p:extLst>
      <p:ext uri="{BB962C8B-B14F-4D97-AF65-F5344CB8AC3E}">
        <p14:creationId xmlns:p14="http://schemas.microsoft.com/office/powerpoint/2010/main" val="26762768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A1DE85-7C43-0A3E-C255-F46BAB563281}"/>
              </a:ext>
            </a:extLst>
          </p:cNvPr>
          <p:cNvGrpSpPr/>
          <p:nvPr/>
        </p:nvGrpSpPr>
        <p:grpSpPr>
          <a:xfrm>
            <a:off x="135557" y="3"/>
            <a:ext cx="12191997" cy="6857997"/>
            <a:chOff x="3" y="0"/>
            <a:chExt cx="9143997" cy="5143496"/>
          </a:xfrm>
        </p:grpSpPr>
        <p:grpSp>
          <p:nvGrpSpPr>
            <p:cNvPr id="6" name="Group 5">
              <a:extLst>
                <a:ext uri="{FF2B5EF4-FFF2-40B4-BE49-F238E27FC236}">
                  <a16:creationId xmlns:a16="http://schemas.microsoft.com/office/drawing/2014/main" id="{A4FBD3BF-2D79-5366-D3F4-D9CBB36E882C}"/>
                </a:ext>
              </a:extLst>
            </p:cNvPr>
            <p:cNvGrpSpPr/>
            <p:nvPr/>
          </p:nvGrpSpPr>
          <p:grpSpPr>
            <a:xfrm>
              <a:off x="3" y="0"/>
              <a:ext cx="9143997" cy="5143496"/>
              <a:chOff x="3" y="0"/>
              <a:chExt cx="9143997" cy="5143496"/>
            </a:xfrm>
          </p:grpSpPr>
          <p:pic>
            <p:nvPicPr>
              <p:cNvPr id="9" name="Google Shape;179;p38">
                <a:extLst>
                  <a:ext uri="{FF2B5EF4-FFF2-40B4-BE49-F238E27FC236}">
                    <a16:creationId xmlns:a16="http://schemas.microsoft.com/office/drawing/2014/main" id="{8FD27E68-9FEF-429D-2B65-641C82DAD39D}"/>
                  </a:ext>
                </a:extLst>
              </p:cNvPr>
              <p:cNvPicPr preferRelativeResize="0"/>
              <p:nvPr/>
            </p:nvPicPr>
            <p:blipFill rotWithShape="1">
              <a:blip r:embed="rId2">
                <a:alphaModFix/>
              </a:blip>
              <a:srcRect/>
              <a:stretch/>
            </p:blipFill>
            <p:spPr>
              <a:xfrm>
                <a:off x="3" y="0"/>
                <a:ext cx="9143997" cy="5143496"/>
              </a:xfrm>
              <a:prstGeom prst="rect">
                <a:avLst/>
              </a:prstGeom>
              <a:noFill/>
              <a:ln>
                <a:noFill/>
              </a:ln>
            </p:spPr>
          </p:pic>
          <p:sp>
            <p:nvSpPr>
              <p:cNvPr id="10" name="TextBox 9">
                <a:extLst>
                  <a:ext uri="{FF2B5EF4-FFF2-40B4-BE49-F238E27FC236}">
                    <a16:creationId xmlns:a16="http://schemas.microsoft.com/office/drawing/2014/main" id="{5A66B505-A17B-9830-7E97-449AF7D814AB}"/>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grpSp>
        <p:sp>
          <p:nvSpPr>
            <p:cNvPr id="8" name="Rectangle 7">
              <a:extLst>
                <a:ext uri="{FF2B5EF4-FFF2-40B4-BE49-F238E27FC236}">
                  <a16:creationId xmlns:a16="http://schemas.microsoft.com/office/drawing/2014/main" id="{2918E1C8-B7C6-C4E9-DED6-D74BB480847A}"/>
                </a:ext>
              </a:extLst>
            </p:cNvPr>
            <p:cNvSpPr/>
            <p:nvPr/>
          </p:nvSpPr>
          <p:spPr>
            <a:xfrm>
              <a:off x="168016" y="91016"/>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16</a:t>
            </a:fld>
            <a:endParaRPr lang="en-US" dirty="0"/>
          </a:p>
        </p:txBody>
      </p:sp>
      <p:sp>
        <p:nvSpPr>
          <p:cNvPr id="11" name="Dikdörtgen 10">
            <a:extLst>
              <a:ext uri="{FF2B5EF4-FFF2-40B4-BE49-F238E27FC236}">
                <a16:creationId xmlns:a16="http://schemas.microsoft.com/office/drawing/2014/main" id="{372B84D1-D5FA-025D-5166-D0635BE0ADC2}"/>
              </a:ext>
            </a:extLst>
          </p:cNvPr>
          <p:cNvSpPr/>
          <p:nvPr/>
        </p:nvSpPr>
        <p:spPr>
          <a:xfrm>
            <a:off x="135557" y="2479963"/>
            <a:ext cx="12191996" cy="1953491"/>
          </a:xfrm>
          <a:prstGeom prst="rect">
            <a:avLst/>
          </a:prstGeom>
          <a:solidFill>
            <a:srgbClr val="FD80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11">
            <a:extLst>
              <a:ext uri="{FF2B5EF4-FFF2-40B4-BE49-F238E27FC236}">
                <a16:creationId xmlns:a16="http://schemas.microsoft.com/office/drawing/2014/main" id="{71416F85-6459-6151-0FFB-87239D49DB2A}"/>
              </a:ext>
            </a:extLst>
          </p:cNvPr>
          <p:cNvSpPr/>
          <p:nvPr/>
        </p:nvSpPr>
        <p:spPr>
          <a:xfrm>
            <a:off x="-1" y="3"/>
            <a:ext cx="947301" cy="6857997"/>
          </a:xfrm>
          <a:prstGeom prst="rect">
            <a:avLst/>
          </a:prstGeom>
          <a:solidFill>
            <a:srgbClr val="FD80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a:extLst>
              <a:ext uri="{FF2B5EF4-FFF2-40B4-BE49-F238E27FC236}">
                <a16:creationId xmlns:a16="http://schemas.microsoft.com/office/drawing/2014/main" id="{0554CE92-A738-5A0C-4903-2D0680C5B160}"/>
              </a:ext>
            </a:extLst>
          </p:cNvPr>
          <p:cNvSpPr txBox="1"/>
          <p:nvPr/>
        </p:nvSpPr>
        <p:spPr>
          <a:xfrm>
            <a:off x="5719156" y="1845425"/>
            <a:ext cx="6109853" cy="4129592"/>
          </a:xfrm>
          <a:prstGeom prst="rect">
            <a:avLst/>
          </a:prstGeom>
          <a:noFill/>
        </p:spPr>
        <p:txBody>
          <a:bodyPr wrap="square">
            <a:spAutoFit/>
          </a:bodyPr>
          <a:lstStyle/>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Wavemaker Hakkında: Wavemaker, büyümenin her zaman daha iyi bir yolu olduğuna inanıyor. Medya, içerik ve teknoloji aracılığıyla tüketicinin karar verme sürecini ve deneyimlerini yeniden şekillendiriyorlar. Güçlü tüketici verilerine erişimi olan Wavemaker, pazarlamanın satışları artırmak için nasıl müdahale edebileceğini anlıyor.</a:t>
            </a:r>
          </a:p>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a:t>
            </a:r>
          </a:p>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88 pazardaki 7.560 profesyonelden oluşan ekipleri, önde gelen marka ve işletmelerin büyümesini sağlayacak bilgi, güven ve cesarete sahiptir. Wavemaker, WPP'nin küresel medya yatırım yönetimi şirketi GroupM'nin bir parçasıdır. Wavemakerglobal.com, Twitter ve LinkedIn'de daha fazlasını keşfedin.</a:t>
            </a:r>
          </a:p>
        </p:txBody>
      </p:sp>
      <p:pic>
        <p:nvPicPr>
          <p:cNvPr id="5" name="Picture 4">
            <a:extLst>
              <a:ext uri="{FF2B5EF4-FFF2-40B4-BE49-F238E27FC236}">
                <a16:creationId xmlns:a16="http://schemas.microsoft.com/office/drawing/2014/main" id="{DFB9AD76-210B-4261-6926-1DA3B7C08B98}"/>
              </a:ext>
            </a:extLst>
          </p:cNvPr>
          <p:cNvPicPr>
            <a:picLocks noChangeAspect="1"/>
          </p:cNvPicPr>
          <p:nvPr/>
        </p:nvPicPr>
        <p:blipFill rotWithShape="1">
          <a:blip r:embed="rId3"/>
          <a:srcRect t="30898" b="29908"/>
          <a:stretch/>
        </p:blipFill>
        <p:spPr>
          <a:xfrm>
            <a:off x="0" y="2479963"/>
            <a:ext cx="5597236" cy="1953491"/>
          </a:xfrm>
          <a:prstGeom prst="rect">
            <a:avLst/>
          </a:prstGeom>
        </p:spPr>
      </p:pic>
      <p:sp>
        <p:nvSpPr>
          <p:cNvPr id="7" name="Title 1">
            <a:extLst>
              <a:ext uri="{FF2B5EF4-FFF2-40B4-BE49-F238E27FC236}">
                <a16:creationId xmlns:a16="http://schemas.microsoft.com/office/drawing/2014/main" id="{EF1C0E2D-BBF3-ED69-799E-A04D5D926E75}"/>
              </a:ext>
            </a:extLst>
          </p:cNvPr>
          <p:cNvSpPr txBox="1">
            <a:spLocks/>
          </p:cNvSpPr>
          <p:nvPr/>
        </p:nvSpPr>
        <p:spPr>
          <a:xfrm>
            <a:off x="18960" y="319394"/>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WAVEMAKER PAKİSTAN, L'ORÉAL PAKİSTAN HESABINI GÜVENCE ALTINA ALARAK DİJİTAL DÖNÜŞÜMÜ HIZLANDIRIYOR</a:t>
            </a:r>
          </a:p>
        </p:txBody>
      </p:sp>
    </p:spTree>
    <p:extLst>
      <p:ext uri="{BB962C8B-B14F-4D97-AF65-F5344CB8AC3E}">
        <p14:creationId xmlns:p14="http://schemas.microsoft.com/office/powerpoint/2010/main" val="10274321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539692-D154-D94A-A7BE-90B6015ED7A5}"/>
              </a:ext>
            </a:extLst>
          </p:cNvPr>
          <p:cNvSpPr>
            <a:spLocks noGrp="1"/>
          </p:cNvSpPr>
          <p:nvPr>
            <p:ph type="title"/>
          </p:nvPr>
        </p:nvSpPr>
        <p:spPr>
          <a:xfrm>
            <a:off x="357374" y="2299853"/>
            <a:ext cx="6406274" cy="1469179"/>
          </a:xfrm>
        </p:spPr>
        <p:txBody>
          <a:bodyPr/>
          <a:lstStyle/>
          <a:p>
            <a:r>
              <a:rPr lang="tr-TR" dirty="0"/>
              <a:t>TEŞEKKÜRLER </a:t>
            </a:r>
            <a:endParaRPr lang="en-US" dirty="0"/>
          </a:p>
        </p:txBody>
      </p:sp>
      <p:sp>
        <p:nvSpPr>
          <p:cNvPr id="6" name="Slide Number Placeholder 5">
            <a:extLst>
              <a:ext uri="{FF2B5EF4-FFF2-40B4-BE49-F238E27FC236}">
                <a16:creationId xmlns:a16="http://schemas.microsoft.com/office/drawing/2014/main" id="{B1CCCD2B-8B47-BA4A-AC04-462A98A59D49}"/>
              </a:ext>
            </a:extLst>
          </p:cNvPr>
          <p:cNvSpPr>
            <a:spLocks noGrp="1"/>
          </p:cNvSpPr>
          <p:nvPr>
            <p:ph type="sldNum" sz="quarter" idx="17"/>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63B0956B-06A2-6A4F-8B64-8A56ADA5E301}" type="slidenum">
              <a:rPr kumimoji="0" lang="en-US" sz="1000" b="0" i="0" u="none" strike="noStrike" kern="0" cap="none" spc="0" normalizeH="0" baseline="0" noProof="0" smtClean="0">
                <a:ln>
                  <a:noFill/>
                </a:ln>
                <a:solidFill>
                  <a:srgbClr val="A7A7A7">
                    <a:lumMod val="40000"/>
                    <a:lumOff val="60000"/>
                  </a:srgbClr>
                </a:solidFill>
                <a:effectLst/>
                <a:uLnTx/>
                <a:uFillTx/>
                <a:latin typeface="Arial"/>
                <a:cs typeface="Arial"/>
                <a:sym typeface="Arial"/>
              </a:rPr>
              <a:pPr marL="0" marR="0" lvl="0" indent="0" algn="r" defTabSz="914400" rtl="0" eaLnBrk="1" fontAlgn="auto" latinLnBrk="0" hangingPunct="0">
                <a:lnSpc>
                  <a:spcPct val="100000"/>
                </a:lnSpc>
                <a:spcBef>
                  <a:spcPts val="0"/>
                </a:spcBef>
                <a:spcAft>
                  <a:spcPts val="0"/>
                </a:spcAft>
                <a:buClrTx/>
                <a:buSzTx/>
                <a:buFontTx/>
                <a:buNone/>
                <a:tabLst/>
                <a:defRPr/>
              </a:pPr>
              <a:t>17</a:t>
            </a:fld>
            <a:endParaRPr kumimoji="0" lang="en-US" sz="1000" b="0" i="0" u="none" strike="noStrike" kern="0" cap="none" spc="0" normalizeH="0" baseline="0" noProof="0" dirty="0">
              <a:ln>
                <a:noFill/>
              </a:ln>
              <a:solidFill>
                <a:srgbClr val="A7A7A7">
                  <a:lumMod val="40000"/>
                  <a:lumOff val="60000"/>
                </a:srgbClr>
              </a:solidFill>
              <a:effectLst/>
              <a:uLnTx/>
              <a:uFillTx/>
              <a:latin typeface="Arial"/>
              <a:cs typeface="Arial"/>
              <a:sym typeface="Arial"/>
            </a:endParaRPr>
          </a:p>
        </p:txBody>
      </p:sp>
      <p:pic>
        <p:nvPicPr>
          <p:cNvPr id="2" name="Google Shape;204;p43">
            <a:extLst>
              <a:ext uri="{FF2B5EF4-FFF2-40B4-BE49-F238E27FC236}">
                <a16:creationId xmlns:a16="http://schemas.microsoft.com/office/drawing/2014/main" id="{AD02B232-B0F1-2F10-C89E-F3C0D2EEBDBD}"/>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93750534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24;p27">
            <a:extLst>
              <a:ext uri="{FF2B5EF4-FFF2-40B4-BE49-F238E27FC236}">
                <a16:creationId xmlns:a16="http://schemas.microsoft.com/office/drawing/2014/main" id="{58C63A1D-92A4-94D9-C5FB-66890F4F0D1B}"/>
              </a:ext>
            </a:extLst>
          </p:cNvPr>
          <p:cNvPicPr preferRelativeResize="0">
            <a:picLocks noGrp="1" noRot="1" noMove="1" noResize="1" noEditPoints="1" noAdjustHandles="1" noChangeArrowheads="1" noChangeShapeType="1" noCrop="1"/>
          </p:cNvPicPr>
          <p:nvPr/>
        </p:nvPicPr>
        <p:blipFill rotWithShape="1">
          <a:blip r:embed="rId2">
            <a:alphaModFix/>
            <a:duotone>
              <a:schemeClr val="accent2">
                <a:shade val="45000"/>
                <a:satMod val="135000"/>
              </a:schemeClr>
              <a:prstClr val="white"/>
            </a:duotone>
          </a:blip>
          <a:srcRect/>
          <a:stretch/>
        </p:blipFill>
        <p:spPr>
          <a:xfrm>
            <a:off x="3" y="0"/>
            <a:ext cx="12191997" cy="6858000"/>
          </a:xfrm>
          <a:prstGeom prst="rect">
            <a:avLst/>
          </a:prstGeom>
          <a:noFill/>
          <a:ln>
            <a:noFill/>
          </a:ln>
        </p:spPr>
      </p:pic>
      <p:sp>
        <p:nvSpPr>
          <p:cNvPr id="2" name="Title 1">
            <a:extLst>
              <a:ext uri="{FF2B5EF4-FFF2-40B4-BE49-F238E27FC236}">
                <a16:creationId xmlns:a16="http://schemas.microsoft.com/office/drawing/2014/main" id="{5B3B61FE-0795-D54C-8C54-14DBBE62B477}"/>
              </a:ext>
            </a:extLst>
          </p:cNvPr>
          <p:cNvSpPr>
            <a:spLocks noGrp="1"/>
          </p:cNvSpPr>
          <p:nvPr>
            <p:ph type="title"/>
          </p:nvPr>
        </p:nvSpPr>
        <p:spPr>
          <a:xfrm>
            <a:off x="320489" y="2254718"/>
            <a:ext cx="7461162" cy="1815847"/>
          </a:xfrm>
        </p:spPr>
        <p:txBody>
          <a:bodyPr/>
          <a:lstStyle/>
          <a:p>
            <a:pPr>
              <a:lnSpc>
                <a:spcPct val="107000"/>
              </a:lnSpc>
              <a:spcAft>
                <a:spcPts val="800"/>
              </a:spcAft>
            </a:pPr>
            <a:r>
              <a:rPr lang="tr-TR" sz="3200" dirty="0">
                <a:solidFill>
                  <a:srgbClr val="FFFFFF"/>
                </a:solidFill>
                <a:effectLst/>
                <a:latin typeface="Arial Black" panose="020B0A04020102020204" pitchFamily="34" charset="0"/>
                <a:ea typeface="DengXian" panose="02010600030101010101" pitchFamily="2" charset="-122"/>
                <a:cs typeface="Times New Roman" panose="02020603050405020304" pitchFamily="18" charset="0"/>
              </a:rPr>
              <a:t>"</a:t>
            </a:r>
            <a:r>
              <a:rPr lang="tr-TR" sz="2400" b="1" kern="100" dirty="0">
                <a:solidFill>
                  <a:srgbClr val="FFFFFF"/>
                </a:solidFill>
                <a:effectLst/>
                <a:latin typeface="Arial Black" panose="020B0A04020102020204" pitchFamily="34" charset="0"/>
                <a:ea typeface="DengXian" panose="02010600030101010101" pitchFamily="2" charset="-122"/>
                <a:cs typeface="Times New Roman" panose="02020603050405020304" pitchFamily="18" charset="0"/>
              </a:rPr>
              <a:t>KADIN SPORLARINDA YARATICI MARKALAR KAZANIYOR</a:t>
            </a:r>
            <a:r>
              <a:rPr lang="tr-TR" sz="3200" dirty="0">
                <a:solidFill>
                  <a:srgbClr val="FFFFFF"/>
                </a:solidFill>
                <a:effectLst/>
                <a:latin typeface="Arial Black" panose="020B0A04020102020204" pitchFamily="34" charset="0"/>
                <a:ea typeface="DengXian" panose="02010600030101010101" pitchFamily="2" charset="-122"/>
                <a:cs typeface="Times New Roman" panose="02020603050405020304" pitchFamily="18" charset="0"/>
              </a:rPr>
              <a:t>"</a:t>
            </a:r>
          </a:p>
        </p:txBody>
      </p:sp>
      <p:sp>
        <p:nvSpPr>
          <p:cNvPr id="5" name="Dikdörtgen 4">
            <a:extLst>
              <a:ext uri="{FF2B5EF4-FFF2-40B4-BE49-F238E27FC236}">
                <a16:creationId xmlns:a16="http://schemas.microsoft.com/office/drawing/2014/main" id="{30BBA591-6800-3AC7-7DCE-08F274C18CCA}"/>
              </a:ext>
            </a:extLst>
          </p:cNvPr>
          <p:cNvSpPr/>
          <p:nvPr/>
        </p:nvSpPr>
        <p:spPr>
          <a:xfrm>
            <a:off x="320488" y="150124"/>
            <a:ext cx="839571" cy="204717"/>
          </a:xfrm>
          <a:prstGeom prst="rect">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tr-TR"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79826218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161B4D-A3F7-A2E9-9417-B423CAEC2032}"/>
              </a:ext>
            </a:extLst>
          </p:cNvPr>
          <p:cNvGrpSpPr>
            <a:grpSpLocks noGrp="1" noUngrp="1" noRot="1" noMove="1" noResize="1"/>
          </p:cNvGrpSpPr>
          <p:nvPr/>
        </p:nvGrpSpPr>
        <p:grpSpPr>
          <a:xfrm>
            <a:off x="0" y="0"/>
            <a:ext cx="12191997" cy="6857996"/>
            <a:chOff x="3" y="0"/>
            <a:chExt cx="9143997" cy="5143496"/>
          </a:xfrm>
        </p:grpSpPr>
        <p:grpSp>
          <p:nvGrpSpPr>
            <p:cNvPr id="4" name="Group 3">
              <a:extLst>
                <a:ext uri="{FF2B5EF4-FFF2-40B4-BE49-F238E27FC236}">
                  <a16:creationId xmlns:a16="http://schemas.microsoft.com/office/drawing/2014/main" id="{9C8EFBD6-AC80-C58E-F4B2-3925F0261A11}"/>
                </a:ext>
              </a:extLst>
            </p:cNvPr>
            <p:cNvGrpSpPr>
              <a:grpSpLocks noGrp="1" noUngrp="1" noRot="1" noMove="1" noResize="1"/>
            </p:cNvGrpSpPr>
            <p:nvPr/>
          </p:nvGrpSpPr>
          <p:grpSpPr>
            <a:xfrm>
              <a:off x="3" y="0"/>
              <a:ext cx="9143997" cy="5143496"/>
              <a:chOff x="3" y="0"/>
              <a:chExt cx="9143997" cy="5143496"/>
            </a:xfrm>
          </p:grpSpPr>
          <p:pic>
            <p:nvPicPr>
              <p:cNvPr id="6" name="Google Shape;179;p38">
                <a:extLst>
                  <a:ext uri="{FF2B5EF4-FFF2-40B4-BE49-F238E27FC236}">
                    <a16:creationId xmlns:a16="http://schemas.microsoft.com/office/drawing/2014/main" id="{983E7A04-4010-2B1D-7C4C-8D2351B76E20}"/>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3" y="0"/>
                <a:ext cx="9143997" cy="5143496"/>
              </a:xfrm>
              <a:prstGeom prst="rect">
                <a:avLst/>
              </a:prstGeom>
              <a:noFill/>
              <a:ln>
                <a:noFill/>
              </a:ln>
            </p:spPr>
          </p:pic>
          <p:sp>
            <p:nvSpPr>
              <p:cNvPr id="7" name="TextBox 6">
                <a:extLst>
                  <a:ext uri="{FF2B5EF4-FFF2-40B4-BE49-F238E27FC236}">
                    <a16:creationId xmlns:a16="http://schemas.microsoft.com/office/drawing/2014/main" id="{D0CBC014-7858-848E-5F27-6778F5E866D8}"/>
                  </a:ext>
                </a:extLst>
              </p:cNvPr>
              <p:cNvSpPr txBox="1">
                <a:spLocks noGrp="1" noRot="1" noMove="1" noResize="1" noEditPoints="1" noAdjustHandles="1" noChangeArrowheads="1" noChangeShapeType="1"/>
              </p:cNvSpPr>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grpSp>
        <p:sp>
          <p:nvSpPr>
            <p:cNvPr id="5" name="Rectangle 4">
              <a:extLst>
                <a:ext uri="{FF2B5EF4-FFF2-40B4-BE49-F238E27FC236}">
                  <a16:creationId xmlns:a16="http://schemas.microsoft.com/office/drawing/2014/main" id="{7A637680-1160-FBDE-B19E-2AAA163F9334}"/>
                </a:ext>
              </a:extLst>
            </p:cNvPr>
            <p:cNvSpPr>
              <a:spLocks noGrp="1" noRot="1" noMove="1" noResize="1" noEditPoints="1" noAdjustHandles="1" noChangeArrowheads="1" noChangeShapeType="1"/>
            </p:cNvSpPr>
            <p:nvPr/>
          </p:nvSpPr>
          <p:spPr>
            <a:xfrm>
              <a:off x="168016" y="91016"/>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pic>
        <p:nvPicPr>
          <p:cNvPr id="9" name="Pattern_Medium space.ai" descr="Pattern_Medium space.ai">
            <a:extLst>
              <a:ext uri="{FF2B5EF4-FFF2-40B4-BE49-F238E27FC236}">
                <a16:creationId xmlns:a16="http://schemas.microsoft.com/office/drawing/2014/main" id="{2029DCA5-BDD3-E7E7-194E-286A60937ED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407" t="-13" r="21190" b="13"/>
          <a:stretch/>
        </p:blipFill>
        <p:spPr>
          <a:xfrm>
            <a:off x="-136847" y="2678854"/>
            <a:ext cx="5591207" cy="4057791"/>
          </a:xfrm>
          <a:prstGeom prst="rect">
            <a:avLst/>
          </a:prstGeom>
          <a:ln w="12700">
            <a:miter lim="400000"/>
          </a:ln>
          <a:effectLst>
            <a:glow>
              <a:schemeClr val="accent1">
                <a:alpha val="40000"/>
              </a:schemeClr>
            </a:glow>
          </a:effectLst>
        </p:spPr>
      </p:pic>
      <p:sp>
        <p:nvSpPr>
          <p:cNvPr id="2" name="Title 1">
            <a:extLst>
              <a:ext uri="{FF2B5EF4-FFF2-40B4-BE49-F238E27FC236}">
                <a16:creationId xmlns:a16="http://schemas.microsoft.com/office/drawing/2014/main" id="{92758A3C-BB38-7ACD-8559-68F91A58B726}"/>
              </a:ext>
            </a:extLst>
          </p:cNvPr>
          <p:cNvSpPr txBox="1">
            <a:spLocks/>
          </p:cNvSpPr>
          <p:nvPr/>
        </p:nvSpPr>
        <p:spPr>
          <a:xfrm>
            <a:off x="199994" y="335648"/>
            <a:ext cx="7953405" cy="7142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tr-TR" sz="2400"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a:t>
            </a:r>
            <a:r>
              <a:rPr lang="tr-TR" sz="1800" b="1" kern="100"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KADIN SPORLARINDA YARATICI MARKALAR KAZANIYOR</a:t>
            </a:r>
            <a:r>
              <a:rPr lang="tr-TR" sz="2400"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a:t>
            </a:r>
          </a:p>
        </p:txBody>
      </p:sp>
      <p:sp>
        <p:nvSpPr>
          <p:cNvPr id="17" name="TextBox 16">
            <a:extLst>
              <a:ext uri="{FF2B5EF4-FFF2-40B4-BE49-F238E27FC236}">
                <a16:creationId xmlns:a16="http://schemas.microsoft.com/office/drawing/2014/main" id="{B9B2CA29-416B-D8A1-7FA0-EEE9D1AECB38}"/>
              </a:ext>
            </a:extLst>
          </p:cNvPr>
          <p:cNvSpPr txBox="1"/>
          <p:nvPr/>
        </p:nvSpPr>
        <p:spPr>
          <a:xfrm>
            <a:off x="5994400" y="3164565"/>
            <a:ext cx="6096000" cy="1857368"/>
          </a:xfrm>
          <a:prstGeom prst="rect">
            <a:avLst/>
          </a:prstGeom>
          <a:noFill/>
        </p:spPr>
        <p:txBody>
          <a:bodyPr wrap="square">
            <a:spAutoFit/>
          </a:bodyPr>
          <a:lstStyle/>
          <a:p>
            <a:pPr>
              <a:lnSpc>
                <a:spcPct val="107000"/>
              </a:lnSpc>
              <a:spcAft>
                <a:spcPts val="800"/>
              </a:spcAft>
            </a:pPr>
            <a:r>
              <a:rPr lang="tr-TR" dirty="0">
                <a:solidFill>
                  <a:srgbClr val="002060"/>
                </a:solidFill>
                <a:latin typeface="Georgia" panose="02040502050405020303" pitchFamily="18" charset="0"/>
              </a:rPr>
              <a:t>Günümüzün kadın sporcularının sportif becerileri dünya standartlarındadır - bu yeni bir şey değil - ancak markaların bu izleyicilerden gelen katıksız mutlulukla ilişkilendirilme fırsatları daha önce hiç görülmemişti. Bu nedenle markaların yaratıcı olması, özgün bir şeyler yapması ve benzersiz olması için çok fazla alan var.</a:t>
            </a:r>
          </a:p>
        </p:txBody>
      </p:sp>
      <p:pic>
        <p:nvPicPr>
          <p:cNvPr id="8" name="Picture 13" descr="A person running on a concrete surface&#10;&#10;Description automatically generated">
            <a:extLst>
              <a:ext uri="{FF2B5EF4-FFF2-40B4-BE49-F238E27FC236}">
                <a16:creationId xmlns:a16="http://schemas.microsoft.com/office/drawing/2014/main" id="{C84BEC9F-4F2F-0B92-F335-863FCD9464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2452564"/>
            <a:ext cx="5591207" cy="283618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7ED826BB-E39B-7990-8E53-118C7BD64017}"/>
              </a:ext>
            </a:extLst>
          </p:cNvPr>
          <p:cNvSpPr txBox="1"/>
          <p:nvPr/>
        </p:nvSpPr>
        <p:spPr>
          <a:xfrm>
            <a:off x="0" y="1120618"/>
            <a:ext cx="8763000" cy="923330"/>
          </a:xfrm>
          <a:prstGeom prst="rect">
            <a:avLst/>
          </a:prstGeom>
          <a:noFill/>
        </p:spPr>
        <p:txBody>
          <a:bodyPr wrap="square">
            <a:spAutoFit/>
          </a:bodyPr>
          <a:lstStyle/>
          <a:p>
            <a:r>
              <a:rPr lang="tr-TR" dirty="0">
                <a:solidFill>
                  <a:srgbClr val="002060"/>
                </a:solidFill>
                <a:latin typeface="Georgia" panose="02040502050405020303" pitchFamily="18" charset="0"/>
              </a:rPr>
              <a:t>Kadın sporları genel sporlara göre %40 daha hızlı büyüyor. Ve izleyenler sadece kadınlar değil. CMI Media Group, tüm topluluklardaki hayranlar göz önüne alındığında, markalar için fırsatların açık olduğunu söylüyor</a:t>
            </a:r>
          </a:p>
        </p:txBody>
      </p:sp>
    </p:spTree>
    <p:extLst>
      <p:ext uri="{BB962C8B-B14F-4D97-AF65-F5344CB8AC3E}">
        <p14:creationId xmlns:p14="http://schemas.microsoft.com/office/powerpoint/2010/main" val="46558164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CBA4DB-8C59-1B35-A328-43FDEB20220D}"/>
              </a:ext>
            </a:extLst>
          </p:cNvPr>
          <p:cNvGrpSpPr/>
          <p:nvPr/>
        </p:nvGrpSpPr>
        <p:grpSpPr>
          <a:xfrm>
            <a:off x="2" y="3"/>
            <a:ext cx="12191997" cy="6857997"/>
            <a:chOff x="3" y="0"/>
            <a:chExt cx="9143997" cy="5143496"/>
          </a:xfrm>
        </p:grpSpPr>
        <p:grpSp>
          <p:nvGrpSpPr>
            <p:cNvPr id="4" name="Group 3">
              <a:extLst>
                <a:ext uri="{FF2B5EF4-FFF2-40B4-BE49-F238E27FC236}">
                  <a16:creationId xmlns:a16="http://schemas.microsoft.com/office/drawing/2014/main" id="{3EB9EE13-32C4-FC77-212E-9115629C63CD}"/>
                </a:ext>
              </a:extLst>
            </p:cNvPr>
            <p:cNvGrpSpPr/>
            <p:nvPr/>
          </p:nvGrpSpPr>
          <p:grpSpPr>
            <a:xfrm>
              <a:off x="3" y="0"/>
              <a:ext cx="9143997" cy="5143496"/>
              <a:chOff x="3" y="0"/>
              <a:chExt cx="9143997" cy="5143496"/>
            </a:xfrm>
          </p:grpSpPr>
          <p:pic>
            <p:nvPicPr>
              <p:cNvPr id="6" name="Google Shape;179;p38">
                <a:extLst>
                  <a:ext uri="{FF2B5EF4-FFF2-40B4-BE49-F238E27FC236}">
                    <a16:creationId xmlns:a16="http://schemas.microsoft.com/office/drawing/2014/main" id="{CAD0C629-4217-7415-3650-B865BC87A204}"/>
                  </a:ext>
                </a:extLst>
              </p:cNvPr>
              <p:cNvPicPr preferRelativeResize="0"/>
              <p:nvPr/>
            </p:nvPicPr>
            <p:blipFill rotWithShape="1">
              <a:blip r:embed="rId2">
                <a:alphaModFix/>
              </a:blip>
              <a:srcRect/>
              <a:stretch/>
            </p:blipFill>
            <p:spPr>
              <a:xfrm>
                <a:off x="3" y="0"/>
                <a:ext cx="9143997" cy="5143496"/>
              </a:xfrm>
              <a:prstGeom prst="rect">
                <a:avLst/>
              </a:prstGeom>
              <a:noFill/>
              <a:ln>
                <a:noFill/>
              </a:ln>
            </p:spPr>
          </p:pic>
          <p:sp>
            <p:nvSpPr>
              <p:cNvPr id="7" name="TextBox 6">
                <a:extLst>
                  <a:ext uri="{FF2B5EF4-FFF2-40B4-BE49-F238E27FC236}">
                    <a16:creationId xmlns:a16="http://schemas.microsoft.com/office/drawing/2014/main" id="{637CCEE1-B280-7B99-30F4-33F1D8D5F71F}"/>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grpSp>
        <p:sp>
          <p:nvSpPr>
            <p:cNvPr id="5" name="Rectangle 4">
              <a:extLst>
                <a:ext uri="{FF2B5EF4-FFF2-40B4-BE49-F238E27FC236}">
                  <a16:creationId xmlns:a16="http://schemas.microsoft.com/office/drawing/2014/main" id="{FDFAB580-C45B-E9CF-253B-FD99F021F1DC}"/>
                </a:ext>
              </a:extLst>
            </p:cNvPr>
            <p:cNvSpPr/>
            <p:nvPr/>
          </p:nvSpPr>
          <p:spPr>
            <a:xfrm>
              <a:off x="168016" y="91016"/>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pic>
        <p:nvPicPr>
          <p:cNvPr id="1026" name="Picture 2" descr="Dragon Rouge creates an modern identity for CMI Media">
            <a:extLst>
              <a:ext uri="{FF2B5EF4-FFF2-40B4-BE49-F238E27FC236}">
                <a16:creationId xmlns:a16="http://schemas.microsoft.com/office/drawing/2014/main" id="{B39748E3-BF47-6BD6-E75E-4F309ABEF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019" y="1403994"/>
            <a:ext cx="4188841" cy="27016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77D121B-471B-5B65-17AE-1A450B468414}"/>
              </a:ext>
            </a:extLst>
          </p:cNvPr>
          <p:cNvSpPr txBox="1">
            <a:spLocks/>
          </p:cNvSpPr>
          <p:nvPr/>
        </p:nvSpPr>
        <p:spPr>
          <a:xfrm>
            <a:off x="156059" y="617002"/>
            <a:ext cx="7953405" cy="7142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tr-TR" sz="2400"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a:t>
            </a:r>
            <a:r>
              <a:rPr lang="tr-TR" sz="1800" b="1" kern="100"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KADIN SPORLARINDA YARATICI MARKALAR KAZANIYOR</a:t>
            </a:r>
            <a:r>
              <a:rPr lang="tr-TR" sz="2400"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a:t>
            </a:r>
          </a:p>
        </p:txBody>
      </p:sp>
      <p:sp>
        <p:nvSpPr>
          <p:cNvPr id="8" name="TextBox 7">
            <a:extLst>
              <a:ext uri="{FF2B5EF4-FFF2-40B4-BE49-F238E27FC236}">
                <a16:creationId xmlns:a16="http://schemas.microsoft.com/office/drawing/2014/main" id="{2843F019-D15C-CD05-4F57-0AD0075CC28D}"/>
              </a:ext>
            </a:extLst>
          </p:cNvPr>
          <p:cNvSpPr txBox="1"/>
          <p:nvPr/>
        </p:nvSpPr>
        <p:spPr>
          <a:xfrm>
            <a:off x="4715933" y="1169471"/>
            <a:ext cx="7264400" cy="4272836"/>
          </a:xfrm>
          <a:prstGeom prst="rect">
            <a:avLst/>
          </a:prstGeom>
          <a:noFill/>
        </p:spPr>
        <p:txBody>
          <a:bodyPr wrap="square">
            <a:spAutoFit/>
          </a:bodyPr>
          <a:lstStyle/>
          <a:p>
            <a:pPr algn="r">
              <a:lnSpc>
                <a:spcPct val="107000"/>
              </a:lnSpc>
              <a:spcAft>
                <a:spcPts val="800"/>
              </a:spcAft>
            </a:pPr>
            <a:r>
              <a:rPr lang="tr-TR" sz="3200" b="1" i="1" kern="100" dirty="0">
                <a:solidFill>
                  <a:srgbClr val="002060"/>
                </a:solidFill>
                <a:effectLst/>
                <a:latin typeface="Arial" panose="020B0604020202020204" pitchFamily="34" charset="0"/>
                <a:ea typeface="DengXian" panose="02010600030101010101" pitchFamily="2" charset="-122"/>
                <a:cs typeface="Arial" panose="020B0604020202020204" pitchFamily="34" charset="0"/>
              </a:rPr>
              <a:t>«Momentum artıyor»</a:t>
            </a:r>
            <a:endParaRPr lang="tr-TR" sz="3200" i="1" kern="100" dirty="0">
              <a:solidFill>
                <a:srgbClr val="002060"/>
              </a:solidFill>
              <a:effectLst/>
              <a:latin typeface="Arial" panose="020B0604020202020204" pitchFamily="34" charset="0"/>
              <a:ea typeface="DengXian" panose="02010600030101010101" pitchFamily="2" charset="-122"/>
              <a:cs typeface="Arial" panose="020B0604020202020204" pitchFamily="34" charset="0"/>
            </a:endParaRPr>
          </a:p>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CMI Media Group'tan Melanie Lysaght, "Bu bir anda ortaya çıkan pan fenomeni değil" diyor. "Bu ivmeyi oluşturmak kadın sporcuların sevgi dolu emeğiyle oldu." Pandemi bir faktör oldu. "O dönemde insanlar hâlâ spor müsabakalarının heyecanını arzuluyorlardı" ve devam ediyor</a:t>
            </a:r>
            <a:r>
              <a:rPr lang="tr-TR" sz="2400" i="1"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"Dolayısıyla kısıtlamalar hafifletildiğinde bastırılmış büyük bir talep oluştu."</a:t>
            </a:r>
            <a:endParaRPr lang="tr-TR" sz="1800" i="1"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a:p>
            <a:pPr>
              <a:lnSpc>
                <a:spcPct val="107000"/>
              </a:lnSpc>
              <a:spcAft>
                <a:spcPts val="800"/>
              </a:spcAft>
            </a:pPr>
            <a:endParaRPr lang="tr-TR" kern="100" dirty="0">
              <a:solidFill>
                <a:srgbClr val="002060"/>
              </a:solidFill>
              <a:latin typeface="Georgia" panose="02040502050405020303" pitchFamily="18" charset="0"/>
              <a:ea typeface="DengXian" panose="02010600030101010101" pitchFamily="2" charset="-122"/>
              <a:cs typeface="Times New Roman" panose="02020603050405020304" pitchFamily="18" charset="0"/>
            </a:endParaRPr>
          </a:p>
          <a:p>
            <a:pPr>
              <a:lnSpc>
                <a:spcPct val="107000"/>
              </a:lnSpc>
              <a:spcAft>
                <a:spcPts val="800"/>
              </a:spcAft>
            </a:pPr>
            <a:endParaRPr lang="tr-TR" kern="100" dirty="0">
              <a:solidFill>
                <a:srgbClr val="002060"/>
              </a:solidFill>
              <a:latin typeface="Georgia" panose="02040502050405020303" pitchFamily="18" charset="0"/>
              <a:ea typeface="DengXian" panose="02010600030101010101" pitchFamily="2" charset="-122"/>
              <a:cs typeface="Times New Roman" panose="02020603050405020304" pitchFamily="18" charset="0"/>
            </a:endParaRPr>
          </a:p>
          <a:p>
            <a:pPr>
              <a:lnSpc>
                <a:spcPct val="107000"/>
              </a:lnSpc>
              <a:spcAft>
                <a:spcPts val="800"/>
              </a:spcAft>
            </a:pPr>
            <a:endPar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a:p>
            <a:pPr>
              <a:lnSpc>
                <a:spcPct val="107000"/>
              </a:lnSpc>
              <a:spcAft>
                <a:spcPts val="800"/>
              </a:spcAft>
            </a:pPr>
            <a:endParaRPr lang="tr-TR" kern="100" dirty="0">
              <a:solidFill>
                <a:srgbClr val="002060"/>
              </a:solidFill>
              <a:latin typeface="Georgia" panose="02040502050405020303" pitchFamily="18" charset="0"/>
              <a:ea typeface="DengXian" panose="02010600030101010101" pitchFamily="2" charset="-122"/>
              <a:cs typeface="Times New Roman" panose="02020603050405020304" pitchFamily="18" charset="0"/>
            </a:endParaRPr>
          </a:p>
        </p:txBody>
      </p:sp>
      <p:sp>
        <p:nvSpPr>
          <p:cNvPr id="10" name="TextBox 9">
            <a:extLst>
              <a:ext uri="{FF2B5EF4-FFF2-40B4-BE49-F238E27FC236}">
                <a16:creationId xmlns:a16="http://schemas.microsoft.com/office/drawing/2014/main" id="{4D61ACFA-3160-3F43-C05F-07E4F1937D75}"/>
              </a:ext>
            </a:extLst>
          </p:cNvPr>
          <p:cNvSpPr txBox="1"/>
          <p:nvPr/>
        </p:nvSpPr>
        <p:spPr>
          <a:xfrm>
            <a:off x="-56770" y="6365728"/>
            <a:ext cx="1609825" cy="368049"/>
          </a:xfrm>
          <a:prstGeom prst="rect">
            <a:avLst/>
          </a:prstGeom>
          <a:noFill/>
        </p:spPr>
        <p:txBody>
          <a:bodyPr wrap="square">
            <a:spAutoFit/>
          </a:bodyPr>
          <a:lstStyle/>
          <a:p>
            <a:pPr algn="r">
              <a:lnSpc>
                <a:spcPct val="107000"/>
              </a:lnSpc>
              <a:spcAft>
                <a:spcPts val="800"/>
              </a:spcAft>
            </a:pPr>
            <a:r>
              <a:rPr lang="tr-TR" sz="1800" i="1"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*Pan: bütün </a:t>
            </a:r>
          </a:p>
        </p:txBody>
      </p:sp>
      <p:sp>
        <p:nvSpPr>
          <p:cNvPr id="11" name="Metin kutusu 10">
            <a:extLst>
              <a:ext uri="{FF2B5EF4-FFF2-40B4-BE49-F238E27FC236}">
                <a16:creationId xmlns:a16="http://schemas.microsoft.com/office/drawing/2014/main" id="{E86F955C-BA22-42F4-5249-0EBF2ACA961B}"/>
              </a:ext>
            </a:extLst>
          </p:cNvPr>
          <p:cNvSpPr txBox="1"/>
          <p:nvPr/>
        </p:nvSpPr>
        <p:spPr>
          <a:xfrm>
            <a:off x="156059" y="4105684"/>
            <a:ext cx="8601655" cy="2044470"/>
          </a:xfrm>
          <a:prstGeom prst="rect">
            <a:avLst/>
          </a:prstGeom>
          <a:noFill/>
        </p:spPr>
        <p:txBody>
          <a:bodyPr wrap="square">
            <a:spAutoFit/>
          </a:bodyPr>
          <a:lstStyle/>
          <a:p>
            <a:pPr>
              <a:lnSpc>
                <a:spcPct val="107000"/>
              </a:lnSpc>
              <a:spcAft>
                <a:spcPts val="800"/>
              </a:spcAft>
            </a:pPr>
            <a:endParaRPr lang="tr-TR"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a:p>
            <a:pPr>
              <a:lnSpc>
                <a:spcPct val="107000"/>
              </a:lnSpc>
              <a:spcAft>
                <a:spcPts val="800"/>
              </a:spcAft>
            </a:pPr>
            <a:r>
              <a:rPr lang="tr-TR"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CMI Media </a:t>
            </a:r>
            <a:r>
              <a:rPr lang="tr-TR" kern="100" dirty="0" err="1">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Group'tan</a:t>
            </a:r>
            <a:r>
              <a:rPr lang="tr-TR"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a:t>
            </a:r>
            <a:r>
              <a:rPr lang="tr-TR" kern="100" dirty="0" err="1">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Amy</a:t>
            </a:r>
            <a:r>
              <a:rPr lang="tr-TR"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a:t>
            </a:r>
            <a:r>
              <a:rPr lang="tr-TR" kern="100" dirty="0" err="1">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Litt</a:t>
            </a:r>
            <a:r>
              <a:rPr lang="tr-TR"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şunları ekliyor: </a:t>
            </a:r>
            <a:r>
              <a:rPr lang="tr-TR" sz="2400" i="1"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"Kadın sporculara yönelik bu ilgi değişikliğinin 50 yılı aşkın bir süredir devam ettiğini unutmayalım. Kadınlar onlarca yıldır ana akım sporlarda görünür olmak için mücadele ediyor.”</a:t>
            </a:r>
          </a:p>
        </p:txBody>
      </p:sp>
    </p:spTree>
    <p:extLst>
      <p:ext uri="{BB962C8B-B14F-4D97-AF65-F5344CB8AC3E}">
        <p14:creationId xmlns:p14="http://schemas.microsoft.com/office/powerpoint/2010/main" val="203656524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08F4637-7BF8-2F34-AF3E-A1AD09285CA0}"/>
              </a:ext>
            </a:extLst>
          </p:cNvPr>
          <p:cNvGrpSpPr/>
          <p:nvPr/>
        </p:nvGrpSpPr>
        <p:grpSpPr>
          <a:xfrm>
            <a:off x="2" y="3"/>
            <a:ext cx="12191997" cy="6857997"/>
            <a:chOff x="3" y="0"/>
            <a:chExt cx="9143997" cy="5143496"/>
          </a:xfrm>
        </p:grpSpPr>
        <p:grpSp>
          <p:nvGrpSpPr>
            <p:cNvPr id="7" name="Group 6">
              <a:extLst>
                <a:ext uri="{FF2B5EF4-FFF2-40B4-BE49-F238E27FC236}">
                  <a16:creationId xmlns:a16="http://schemas.microsoft.com/office/drawing/2014/main" id="{D92EAF44-E423-2461-EF18-388D08BB86FD}"/>
                </a:ext>
              </a:extLst>
            </p:cNvPr>
            <p:cNvGrpSpPr/>
            <p:nvPr/>
          </p:nvGrpSpPr>
          <p:grpSpPr>
            <a:xfrm>
              <a:off x="3" y="0"/>
              <a:ext cx="9143997" cy="5143496"/>
              <a:chOff x="3" y="0"/>
              <a:chExt cx="9143997" cy="5143496"/>
            </a:xfrm>
          </p:grpSpPr>
          <p:pic>
            <p:nvPicPr>
              <p:cNvPr id="9" name="Google Shape;179;p38">
                <a:extLst>
                  <a:ext uri="{FF2B5EF4-FFF2-40B4-BE49-F238E27FC236}">
                    <a16:creationId xmlns:a16="http://schemas.microsoft.com/office/drawing/2014/main" id="{FBE9EBB9-6813-9AED-6B40-EA159FED6D2C}"/>
                  </a:ext>
                </a:extLst>
              </p:cNvPr>
              <p:cNvPicPr preferRelativeResize="0"/>
              <p:nvPr/>
            </p:nvPicPr>
            <p:blipFill rotWithShape="1">
              <a:blip r:embed="rId2">
                <a:alphaModFix/>
              </a:blip>
              <a:srcRect/>
              <a:stretch/>
            </p:blipFill>
            <p:spPr>
              <a:xfrm>
                <a:off x="3" y="0"/>
                <a:ext cx="9143997" cy="5143496"/>
              </a:xfrm>
              <a:prstGeom prst="rect">
                <a:avLst/>
              </a:prstGeom>
              <a:noFill/>
              <a:ln>
                <a:noFill/>
              </a:ln>
            </p:spPr>
          </p:pic>
          <p:sp>
            <p:nvSpPr>
              <p:cNvPr id="10" name="TextBox 9">
                <a:extLst>
                  <a:ext uri="{FF2B5EF4-FFF2-40B4-BE49-F238E27FC236}">
                    <a16:creationId xmlns:a16="http://schemas.microsoft.com/office/drawing/2014/main" id="{D44AECB7-1CD3-1F49-C3A1-B93E710C38BD}"/>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grpSp>
        <p:sp>
          <p:nvSpPr>
            <p:cNvPr id="8" name="Rectangle 7">
              <a:extLst>
                <a:ext uri="{FF2B5EF4-FFF2-40B4-BE49-F238E27FC236}">
                  <a16:creationId xmlns:a16="http://schemas.microsoft.com/office/drawing/2014/main" id="{A2A5DC72-CC36-171A-6A28-5D8C98BB82A1}"/>
                </a:ext>
              </a:extLst>
            </p:cNvPr>
            <p:cNvSpPr/>
            <p:nvPr/>
          </p:nvSpPr>
          <p:spPr>
            <a:xfrm>
              <a:off x="168016" y="91016"/>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Dikdörtgen 2">
            <a:extLst>
              <a:ext uri="{FF2B5EF4-FFF2-40B4-BE49-F238E27FC236}">
                <a16:creationId xmlns:a16="http://schemas.microsoft.com/office/drawing/2014/main" id="{B8C5DE8C-3EE7-0859-8DB8-8FB384A546D4}"/>
              </a:ext>
            </a:extLst>
          </p:cNvPr>
          <p:cNvSpPr/>
          <p:nvPr/>
        </p:nvSpPr>
        <p:spPr>
          <a:xfrm>
            <a:off x="4987636" y="2493818"/>
            <a:ext cx="7104368" cy="3048001"/>
          </a:xfrm>
          <a:prstGeom prst="rect">
            <a:avLst/>
          </a:prstGeom>
          <a:solidFill>
            <a:srgbClr val="FFAC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itle 1">
            <a:extLst>
              <a:ext uri="{FF2B5EF4-FFF2-40B4-BE49-F238E27FC236}">
                <a16:creationId xmlns:a16="http://schemas.microsoft.com/office/drawing/2014/main" id="{C5FE468A-9B37-4D5D-D34F-EE09C3D8B13B}"/>
              </a:ext>
            </a:extLst>
          </p:cNvPr>
          <p:cNvSpPr txBox="1">
            <a:spLocks/>
          </p:cNvSpPr>
          <p:nvPr/>
        </p:nvSpPr>
        <p:spPr>
          <a:xfrm>
            <a:off x="211894" y="447897"/>
            <a:ext cx="7953405" cy="71422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tr-TR" sz="2400"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a:t>
            </a:r>
            <a:r>
              <a:rPr lang="tr-TR" sz="1800" b="1" kern="100"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KADIN SPORLARINDA YARATICI MARKALAR KAZANIYOR</a:t>
            </a:r>
            <a:r>
              <a:rPr lang="tr-TR" sz="2400"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a:t>
            </a:r>
          </a:p>
        </p:txBody>
      </p:sp>
      <p:sp>
        <p:nvSpPr>
          <p:cNvPr id="6" name="TextBox 5">
            <a:extLst>
              <a:ext uri="{FF2B5EF4-FFF2-40B4-BE49-F238E27FC236}">
                <a16:creationId xmlns:a16="http://schemas.microsoft.com/office/drawing/2014/main" id="{F85B3943-28DF-BB20-F26E-F92F81E903D5}"/>
              </a:ext>
            </a:extLst>
          </p:cNvPr>
          <p:cNvSpPr txBox="1"/>
          <p:nvPr/>
        </p:nvSpPr>
        <p:spPr>
          <a:xfrm>
            <a:off x="99997" y="957099"/>
            <a:ext cx="11992006" cy="2516138"/>
          </a:xfrm>
          <a:prstGeom prst="rect">
            <a:avLst/>
          </a:prstGeom>
          <a:noFill/>
        </p:spPr>
        <p:txBody>
          <a:bodyPr wrap="square">
            <a:spAutoFit/>
          </a:bodyPr>
          <a:lstStyle/>
          <a:p>
            <a:pPr>
              <a:lnSpc>
                <a:spcPct val="107000"/>
              </a:lnSpc>
              <a:spcAft>
                <a:spcPts val="800"/>
              </a:spcAft>
            </a:pPr>
            <a:r>
              <a:rPr lang="tr-TR" sz="2400" b="1" i="1"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Halo Etkisi</a:t>
            </a:r>
          </a:p>
          <a:p>
            <a:pPr>
              <a:lnSpc>
                <a:spcPct val="107000"/>
              </a:lnSpc>
              <a:spcAft>
                <a:spcPts val="800"/>
              </a:spcAft>
            </a:pPr>
            <a:r>
              <a:rPr lang="tr-TR" sz="1800" b="1"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Halo Etkisi</a:t>
            </a: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bir kişi, olay, ortam, kurum veya nesne hakkında sahip olunan olumlu ya da olumsuz bir izlenimin ilgili o öznenin tüm özelliklerine genellenmesi eğilimidir.</a:t>
            </a:r>
          </a:p>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Peki markalar neden bu aksiyona katılmak istemiyor? Fubo'ya göre en hızlı büyüyen TV izleyicileri kadın sporlarından oluşuyor. Forbes, kadın sporlarını </a:t>
            </a:r>
            <a:r>
              <a:rPr lang="tr-TR" sz="2000" i="1"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«Doğrusal izleyici kitlesinin çoğunun küçüldüğü bir dönemde en hızlı büyüyen TV izleyicisi» </a:t>
            </a: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olarak nitelendirdi. Canlı spor etkinlikleri de yakın zamanda hız kesmeyecek.</a:t>
            </a:r>
          </a:p>
        </p:txBody>
      </p:sp>
      <p:pic>
        <p:nvPicPr>
          <p:cNvPr id="2050" name="Picture 2" descr="Halo effect - The Decision Lab">
            <a:extLst>
              <a:ext uri="{FF2B5EF4-FFF2-40B4-BE49-F238E27FC236}">
                <a16:creationId xmlns:a16="http://schemas.microsoft.com/office/drawing/2014/main" id="{796575C3-E362-AA51-AFAC-710F7474C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5259" y="3489348"/>
            <a:ext cx="6575367" cy="31914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006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 32">
            <a:extLst>
              <a:ext uri="{FF2B5EF4-FFF2-40B4-BE49-F238E27FC236}">
                <a16:creationId xmlns:a16="http://schemas.microsoft.com/office/drawing/2014/main" id="{9101F23E-2868-C412-E42F-9CB080A8F706}"/>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A8515CB9-43FB-3653-267F-D2D77EB8794D}"/>
                </a:ext>
              </a:extLst>
            </p:cNvPr>
            <p:cNvSpPr/>
            <p:nvPr/>
          </p:nvSpPr>
          <p:spPr>
            <a:xfrm>
              <a:off x="231006" y="125128"/>
              <a:ext cx="962794" cy="211756"/>
            </a:xfrm>
            <a:prstGeom prst="rect">
              <a:avLst/>
            </a:prstGeom>
            <a:solidFill>
              <a:srgbClr val="017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6" name="Picture 21" descr="A crowd of people in a dark room&#10;&#10;Description automatically generated">
              <a:extLst>
                <a:ext uri="{FF2B5EF4-FFF2-40B4-BE49-F238E27FC236}">
                  <a16:creationId xmlns:a16="http://schemas.microsoft.com/office/drawing/2014/main" id="{E9E8EC3B-1CE1-F5A4-F6DA-9F59A0DADAB0}"/>
                </a:ext>
              </a:extLst>
            </p:cNvPr>
            <p:cNvPicPr>
              <a:picLocks noChangeAspect="1"/>
            </p:cNvPicPr>
            <p:nvPr/>
          </p:nvPicPr>
          <p:blipFill rotWithShape="1">
            <a:blip r:embed="rId2">
              <a:extLst>
                <a:ext uri="{28A0092B-C50C-407E-A947-70E740481C1C}">
                  <a14:useLocalDpi xmlns:a14="http://schemas.microsoft.com/office/drawing/2010/main" val="0"/>
                </a:ext>
              </a:extLst>
            </a:blip>
            <a:srcRect t="12229" b="3396"/>
            <a:stretch/>
          </p:blipFill>
          <p:spPr>
            <a:xfrm>
              <a:off x="0" y="0"/>
              <a:ext cx="12192000" cy="6858000"/>
            </a:xfrm>
            <a:prstGeom prst="rect">
              <a:avLst/>
            </a:prstGeom>
          </p:spPr>
        </p:pic>
        <p:sp>
          <p:nvSpPr>
            <p:cNvPr id="27" name="Freeform 15">
              <a:extLst>
                <a:ext uri="{FF2B5EF4-FFF2-40B4-BE49-F238E27FC236}">
                  <a16:creationId xmlns:a16="http://schemas.microsoft.com/office/drawing/2014/main" id="{A2B5CD94-C0C8-483A-9902-6EA78A0F2CA9}"/>
                </a:ext>
              </a:extLst>
            </p:cNvPr>
            <p:cNvSpPr/>
            <p:nvPr/>
          </p:nvSpPr>
          <p:spPr>
            <a:xfrm>
              <a:off x="1261024" y="1404255"/>
              <a:ext cx="9599783" cy="4065203"/>
            </a:xfrm>
            <a:custGeom>
              <a:avLst/>
              <a:gdLst>
                <a:gd name="connsiteX0" fmla="*/ 0 w 2112112"/>
                <a:gd name="connsiteY0" fmla="*/ 0 h 894413"/>
                <a:gd name="connsiteX1" fmla="*/ 776665 w 2112112"/>
                <a:gd name="connsiteY1" fmla="*/ 0 h 894413"/>
                <a:gd name="connsiteX2" fmla="*/ 1055315 w 2112112"/>
                <a:gd name="connsiteY2" fmla="*/ 234732 h 894413"/>
                <a:gd name="connsiteX3" fmla="*/ 1353234 w 2112112"/>
                <a:gd name="connsiteY3" fmla="*/ 0 h 894413"/>
                <a:gd name="connsiteX4" fmla="*/ 2112112 w 2112112"/>
                <a:gd name="connsiteY4" fmla="*/ 0 h 894413"/>
                <a:gd name="connsiteX5" fmla="*/ 2112112 w 2112112"/>
                <a:gd name="connsiteY5" fmla="*/ 894413 h 894413"/>
                <a:gd name="connsiteX6" fmla="*/ 300 w 2112112"/>
                <a:gd name="connsiteY6" fmla="*/ 894413 h 894413"/>
                <a:gd name="connsiteX7" fmla="*/ 291 w 2112112"/>
                <a:gd name="connsiteY7" fmla="*/ 859046 h 894413"/>
                <a:gd name="connsiteX8" fmla="*/ 0 w 2112112"/>
                <a:gd name="connsiteY8" fmla="*/ 0 h 89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2112" h="894413">
                  <a:moveTo>
                    <a:pt x="0" y="0"/>
                  </a:moveTo>
                  <a:lnTo>
                    <a:pt x="776665" y="0"/>
                  </a:lnTo>
                  <a:lnTo>
                    <a:pt x="1055315" y="234732"/>
                  </a:lnTo>
                  <a:lnTo>
                    <a:pt x="1353234" y="0"/>
                  </a:lnTo>
                  <a:lnTo>
                    <a:pt x="2112112" y="0"/>
                  </a:lnTo>
                  <a:lnTo>
                    <a:pt x="2112112" y="894413"/>
                  </a:lnTo>
                  <a:lnTo>
                    <a:pt x="300" y="894413"/>
                  </a:lnTo>
                  <a:lnTo>
                    <a:pt x="291" y="859046"/>
                  </a:lnTo>
                  <a:cubicBezTo>
                    <a:pt x="194" y="511256"/>
                    <a:pt x="97" y="624280"/>
                    <a:pt x="0" y="0"/>
                  </a:cubicBezTo>
                  <a:close/>
                </a:path>
              </a:pathLst>
            </a:custGeom>
            <a:solidFill>
              <a:srgbClr val="FFFFFF">
                <a:alpha val="50276"/>
              </a:srgbClr>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 name="Slide Number Placeholder 2">
              <a:extLst>
                <a:ext uri="{FF2B5EF4-FFF2-40B4-BE49-F238E27FC236}">
                  <a16:creationId xmlns:a16="http://schemas.microsoft.com/office/drawing/2014/main" id="{746069E6-A0C1-E61B-1AEC-28A7B7F1E3FA}"/>
                </a:ext>
              </a:extLst>
            </p:cNvPr>
            <p:cNvSpPr txBox="1">
              <a:spLocks/>
            </p:cNvSpPr>
            <p:nvPr/>
          </p:nvSpPr>
          <p:spPr>
            <a:xfrm>
              <a:off x="11585448" y="6455664"/>
              <a:ext cx="44196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chemeClr val="tx2"/>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pPr marL="0" marR="0" lvl="0" indent="0" algn="r" defTabSz="914400" rtl="0" eaLnBrk="1" fontAlgn="auto" latinLnBrk="0" hangingPunct="0">
                <a:lnSpc>
                  <a:spcPct val="100000"/>
                </a:lnSpc>
                <a:spcBef>
                  <a:spcPts val="0"/>
                </a:spcBef>
                <a:spcAft>
                  <a:spcPts val="0"/>
                </a:spcAft>
                <a:buClrTx/>
                <a:buSzTx/>
                <a:buFontTx/>
                <a:buNone/>
                <a:tabLst/>
                <a:defRPr/>
              </a:pPr>
              <a:fld id="{63B0956B-06A2-6A4F-8B64-8A56ADA5E301}" type="slidenum">
                <a:rPr kumimoji="0" lang="en-US" sz="1000" b="0" i="0" u="none" strike="noStrike" kern="0" cap="none" spc="0" normalizeH="0" baseline="0" noProof="0" smtClean="0">
                  <a:ln>
                    <a:noFill/>
                  </a:ln>
                  <a:solidFill>
                    <a:srgbClr val="A7A7A7"/>
                  </a:solidFill>
                  <a:effectLst/>
                  <a:uLnTx/>
                  <a:uFillTx/>
                  <a:latin typeface="Arial"/>
                  <a:cs typeface="Arial"/>
                  <a:sym typeface="Arial"/>
                </a:rPr>
                <a:pPr marL="0" marR="0" lvl="0" indent="0" algn="r" defTabSz="914400" rtl="0" eaLnBrk="1" fontAlgn="auto" latinLnBrk="0" hangingPunct="0">
                  <a:lnSpc>
                    <a:spcPct val="100000"/>
                  </a:lnSpc>
                  <a:spcBef>
                    <a:spcPts val="0"/>
                  </a:spcBef>
                  <a:spcAft>
                    <a:spcPts val="0"/>
                  </a:spcAft>
                  <a:buClrTx/>
                  <a:buSzTx/>
                  <a:buFontTx/>
                  <a:buNone/>
                  <a:tabLst/>
                  <a:defRPr/>
                </a:pPr>
                <a:t>6</a:t>
              </a:fld>
              <a:endParaRPr kumimoji="0" lang="en-US" sz="1000" b="0" i="0" u="none" strike="noStrike" kern="0" cap="none" spc="0" normalizeH="0" baseline="0" noProof="0">
                <a:ln>
                  <a:noFill/>
                </a:ln>
                <a:solidFill>
                  <a:srgbClr val="A7A7A7"/>
                </a:solidFill>
                <a:effectLst/>
                <a:uLnTx/>
                <a:uFillTx/>
                <a:latin typeface="Arial"/>
                <a:cs typeface="Arial"/>
                <a:sym typeface="Arial"/>
              </a:endParaRPr>
            </a:p>
          </p:txBody>
        </p:sp>
        <p:sp>
          <p:nvSpPr>
            <p:cNvPr id="29" name="Oval 28">
              <a:extLst>
                <a:ext uri="{FF2B5EF4-FFF2-40B4-BE49-F238E27FC236}">
                  <a16:creationId xmlns:a16="http://schemas.microsoft.com/office/drawing/2014/main" id="{6DA25E76-2A25-873B-DA74-9CC9BC02622D}"/>
                </a:ext>
              </a:extLst>
            </p:cNvPr>
            <p:cNvSpPr/>
            <p:nvPr/>
          </p:nvSpPr>
          <p:spPr>
            <a:xfrm>
              <a:off x="3116691" y="449691"/>
              <a:ext cx="5958617" cy="5958617"/>
            </a:xfrm>
            <a:prstGeom prst="ellipse">
              <a:avLst/>
            </a:prstGeom>
            <a:solidFill>
              <a:srgbClr val="0080FF">
                <a:alpha val="68040"/>
              </a:srgbClr>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no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0" name="image1.png" descr="image1.png">
              <a:extLst>
                <a:ext uri="{FF2B5EF4-FFF2-40B4-BE49-F238E27FC236}">
                  <a16:creationId xmlns:a16="http://schemas.microsoft.com/office/drawing/2014/main" id="{31D113C4-337D-60F3-648C-BA10C78C9E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2676" y="1304169"/>
              <a:ext cx="1126648" cy="322090"/>
            </a:xfrm>
            <a:prstGeom prst="rect">
              <a:avLst/>
            </a:prstGeom>
            <a:ln w="12700">
              <a:miter lim="400000"/>
            </a:ln>
          </p:spPr>
        </p:pic>
      </p:grpSp>
      <p:sp>
        <p:nvSpPr>
          <p:cNvPr id="6" name="Title 5">
            <a:extLst>
              <a:ext uri="{FF2B5EF4-FFF2-40B4-BE49-F238E27FC236}">
                <a16:creationId xmlns:a16="http://schemas.microsoft.com/office/drawing/2014/main" id="{CAEB4E15-2690-6549-B1F2-AD435CFCAD52}"/>
              </a:ext>
            </a:extLst>
          </p:cNvPr>
          <p:cNvSpPr>
            <a:spLocks noGrp="1"/>
          </p:cNvSpPr>
          <p:nvPr>
            <p:ph type="title"/>
          </p:nvPr>
        </p:nvSpPr>
        <p:spPr>
          <a:xfrm>
            <a:off x="3460580" y="2878930"/>
            <a:ext cx="5751320" cy="1100138"/>
          </a:xfrm>
        </p:spPr>
        <p:txBody>
          <a:bodyPr/>
          <a:lstStyle/>
          <a:p>
            <a:pPr algn="ctr">
              <a:lnSpc>
                <a:spcPct val="107000"/>
              </a:lnSpc>
              <a:spcAft>
                <a:spcPts val="800"/>
              </a:spcAft>
            </a:pPr>
            <a:br>
              <a:rPr lang="tr-TR" sz="3200" b="1" dirty="0">
                <a:effectLst/>
                <a:latin typeface="Arial Black" panose="020B0A04020102020204" pitchFamily="34" charset="0"/>
                <a:ea typeface="DengXian" panose="02010600030101010101" pitchFamily="2" charset="-122"/>
                <a:cs typeface="Times New Roman" panose="02020603050405020304" pitchFamily="18" charset="0"/>
              </a:rPr>
            </a:br>
            <a:r>
              <a:rPr lang="tr-TR" sz="3200" b="1" dirty="0">
                <a:effectLst/>
                <a:latin typeface="Arial Black" panose="020B0A04020102020204" pitchFamily="34" charset="0"/>
                <a:ea typeface="DengXian" panose="02010600030101010101" pitchFamily="2" charset="-122"/>
                <a:cs typeface="Times New Roman" panose="02020603050405020304" pitchFamily="18" charset="0"/>
              </a:rPr>
              <a:t>WPP VE SPOTİFY TÜRÜNÜN İLK ÖRNEĞİ OLAN KÜRESEL ORTAKLIĞI DUYURDU</a:t>
            </a:r>
          </a:p>
        </p:txBody>
      </p:sp>
    </p:spTree>
    <p:extLst>
      <p:ext uri="{BB962C8B-B14F-4D97-AF65-F5344CB8AC3E}">
        <p14:creationId xmlns:p14="http://schemas.microsoft.com/office/powerpoint/2010/main" val="108090433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9;p38">
            <a:extLst>
              <a:ext uri="{FF2B5EF4-FFF2-40B4-BE49-F238E27FC236}">
                <a16:creationId xmlns:a16="http://schemas.microsoft.com/office/drawing/2014/main" id="{A1BB817F-2A92-EF0A-FF96-F4E9A883E936}"/>
              </a:ext>
            </a:extLst>
          </p:cNvPr>
          <p:cNvPicPr preferRelativeResize="0"/>
          <p:nvPr/>
        </p:nvPicPr>
        <p:blipFill rotWithShape="1">
          <a:blip r:embed="rId2">
            <a:alphaModFix/>
          </a:blip>
          <a:srcRect/>
          <a:stretch/>
        </p:blipFill>
        <p:spPr>
          <a:xfrm>
            <a:off x="0" y="0"/>
            <a:ext cx="12191997" cy="6857996"/>
          </a:xfrm>
          <a:prstGeom prst="rect">
            <a:avLst/>
          </a:prstGeom>
          <a:solidFill>
            <a:srgbClr val="92D050"/>
          </a:solidFill>
          <a:ln>
            <a:noFill/>
          </a:ln>
        </p:spPr>
      </p:pic>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a:xfrm>
            <a:off x="9010784" y="6372976"/>
            <a:ext cx="2343016" cy="348499"/>
          </a:xfrm>
        </p:spPr>
        <p:txBody>
          <a:bodyPr/>
          <a:lstStyle/>
          <a:p>
            <a:fld id="{63B0956B-06A2-6A4F-8B64-8A56ADA5E301}" type="slidenum">
              <a:rPr lang="en-US" smtClean="0"/>
              <a:pPr/>
              <a:t>7</a:t>
            </a:fld>
            <a:endParaRPr lang="en-US" dirty="0"/>
          </a:p>
        </p:txBody>
      </p:sp>
      <p:sp>
        <p:nvSpPr>
          <p:cNvPr id="5" name="Title 1">
            <a:extLst>
              <a:ext uri="{FF2B5EF4-FFF2-40B4-BE49-F238E27FC236}">
                <a16:creationId xmlns:a16="http://schemas.microsoft.com/office/drawing/2014/main" id="{C1BB421F-DDDC-9655-BA6F-F7173459E7D7}"/>
              </a:ext>
            </a:extLst>
          </p:cNvPr>
          <p:cNvSpPr txBox="1">
            <a:spLocks/>
          </p:cNvSpPr>
          <p:nvPr/>
        </p:nvSpPr>
        <p:spPr>
          <a:xfrm>
            <a:off x="95967" y="41402"/>
            <a:ext cx="7461162" cy="11781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WPP VE SPOTİFY TÜRÜNÜN İLK ÖRNEĞİ OLAN KÜRESEL ORTAKLIĞI DUYURDU</a:t>
            </a:r>
          </a:p>
        </p:txBody>
      </p:sp>
      <p:pic>
        <p:nvPicPr>
          <p:cNvPr id="3074" name="Picture 2" descr="WPP &amp; Spotify announce first-of-its-kind global partnership | WPP">
            <a:extLst>
              <a:ext uri="{FF2B5EF4-FFF2-40B4-BE49-F238E27FC236}">
                <a16:creationId xmlns:a16="http://schemas.microsoft.com/office/drawing/2014/main" id="{BBD269C1-3869-12AA-5700-3421931F6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615" y="1365417"/>
            <a:ext cx="7829173" cy="4826764"/>
          </a:xfrm>
          <a:prstGeom prst="ellipse">
            <a:avLst/>
          </a:prstGeom>
          <a:ln w="63500" cap="rnd">
            <a:noFill/>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085159B-FA71-7320-C2D0-17C65A3B8FBB}"/>
              </a:ext>
            </a:extLst>
          </p:cNvPr>
          <p:cNvSpPr/>
          <p:nvPr/>
        </p:nvSpPr>
        <p:spPr>
          <a:xfrm>
            <a:off x="190499" y="41402"/>
            <a:ext cx="805733" cy="28879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a:extLst>
              <a:ext uri="{FF2B5EF4-FFF2-40B4-BE49-F238E27FC236}">
                <a16:creationId xmlns:a16="http://schemas.microsoft.com/office/drawing/2014/main" id="{F44B982F-0CD0-57A5-1E78-6DF6C4D1110F}"/>
              </a:ext>
            </a:extLst>
          </p:cNvPr>
          <p:cNvSpPr txBox="1"/>
          <p:nvPr/>
        </p:nvSpPr>
        <p:spPr>
          <a:xfrm>
            <a:off x="141366" y="2164956"/>
            <a:ext cx="6206836" cy="1553502"/>
          </a:xfrm>
          <a:prstGeom prst="rect">
            <a:avLst/>
          </a:prstGeom>
          <a:noFill/>
        </p:spPr>
        <p:txBody>
          <a:bodyPr wrap="square">
            <a:spAutoFit/>
          </a:bodyPr>
          <a:lstStyle/>
          <a:p>
            <a:pPr algn="just">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WPP ve </a:t>
            </a:r>
            <a:r>
              <a:rPr lang="tr-TR" sz="1800" kern="100" dirty="0" err="1">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Spotify</a:t>
            </a: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bugün, </a:t>
            </a:r>
            <a:r>
              <a:rPr lang="tr-TR" sz="1800" kern="100" dirty="0" err="1">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WPP'nin</a:t>
            </a: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müşterilerine </a:t>
            </a:r>
            <a:r>
              <a:rPr lang="tr-TR" sz="1800" kern="100" dirty="0" err="1">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Spotify'ın</a:t>
            </a: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yenilikçi reklam ürünlerine, birinci taraf istihbaratına ve ilgili kitlelere geniş ölçekte ulaşmanın yaratıcı yollarına erken erişim sunmasını sağlayacak yeni bir küresel stratejik ortaklığı duyurdu.</a:t>
            </a:r>
          </a:p>
        </p:txBody>
      </p:sp>
      <p:sp>
        <p:nvSpPr>
          <p:cNvPr id="6" name="TextBox 5">
            <a:extLst>
              <a:ext uri="{FF2B5EF4-FFF2-40B4-BE49-F238E27FC236}">
                <a16:creationId xmlns:a16="http://schemas.microsoft.com/office/drawing/2014/main" id="{1323F644-9AE6-9D3F-B13A-2A8631BC3D71}"/>
              </a:ext>
            </a:extLst>
          </p:cNvPr>
          <p:cNvSpPr txBox="1"/>
          <p:nvPr/>
        </p:nvSpPr>
        <p:spPr>
          <a:xfrm>
            <a:off x="95967" y="1365417"/>
            <a:ext cx="11826759" cy="767005"/>
          </a:xfrm>
          <a:prstGeom prst="rect">
            <a:avLst/>
          </a:prstGeom>
          <a:noFill/>
        </p:spPr>
        <p:txBody>
          <a:bodyPr wrap="square">
            <a:spAutoFit/>
          </a:bodyPr>
          <a:lstStyle/>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Spotify, WPP'nin ürün ve çözümlerine doğrudan entegre edilecek ilk ses platformu olacak.</a:t>
            </a:r>
          </a:p>
          <a:p>
            <a:pPr>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a:t>
            </a:r>
          </a:p>
        </p:txBody>
      </p:sp>
    </p:spTree>
    <p:extLst>
      <p:ext uri="{BB962C8B-B14F-4D97-AF65-F5344CB8AC3E}">
        <p14:creationId xmlns:p14="http://schemas.microsoft.com/office/powerpoint/2010/main" val="171429148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9;p38">
            <a:extLst>
              <a:ext uri="{FF2B5EF4-FFF2-40B4-BE49-F238E27FC236}">
                <a16:creationId xmlns:a16="http://schemas.microsoft.com/office/drawing/2014/main" id="{681B4602-3DC8-CF7B-BFF8-CFF591172974}"/>
              </a:ext>
            </a:extLst>
          </p:cNvPr>
          <p:cNvPicPr preferRelativeResize="0"/>
          <p:nvPr/>
        </p:nvPicPr>
        <p:blipFill rotWithShape="1">
          <a:blip r:embed="rId2">
            <a:alphaModFix/>
          </a:blip>
          <a:srcRect/>
          <a:stretch/>
        </p:blipFill>
        <p:spPr>
          <a:xfrm>
            <a:off x="0" y="0"/>
            <a:ext cx="12191997" cy="6857996"/>
          </a:xfrm>
          <a:prstGeom prst="rect">
            <a:avLst/>
          </a:prstGeom>
          <a:noFill/>
          <a:ln>
            <a:noFill/>
          </a:ln>
        </p:spPr>
      </p:pic>
      <p:sp>
        <p:nvSpPr>
          <p:cNvPr id="4" name="Dikdörtgen 3">
            <a:extLst>
              <a:ext uri="{FF2B5EF4-FFF2-40B4-BE49-F238E27FC236}">
                <a16:creationId xmlns:a16="http://schemas.microsoft.com/office/drawing/2014/main" id="{BCF0B36F-FD52-103C-1430-9249443F3A7E}"/>
              </a:ext>
            </a:extLst>
          </p:cNvPr>
          <p:cNvSpPr/>
          <p:nvPr/>
        </p:nvSpPr>
        <p:spPr>
          <a:xfrm>
            <a:off x="4433455" y="20808"/>
            <a:ext cx="7776794" cy="6857996"/>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Title 1">
            <a:extLst>
              <a:ext uri="{FF2B5EF4-FFF2-40B4-BE49-F238E27FC236}">
                <a16:creationId xmlns:a16="http://schemas.microsoft.com/office/drawing/2014/main" id="{4689BBE7-A7CD-EB0B-149C-F7694CB0B26E}"/>
              </a:ext>
            </a:extLst>
          </p:cNvPr>
          <p:cNvSpPr txBox="1">
            <a:spLocks/>
          </p:cNvSpPr>
          <p:nvPr/>
        </p:nvSpPr>
        <p:spPr>
          <a:xfrm>
            <a:off x="62345" y="185143"/>
            <a:ext cx="7461162" cy="11781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pPr>
              <a:lnSpc>
                <a:spcPct val="107000"/>
              </a:lnSpc>
              <a:spcAft>
                <a:spcPts val="800"/>
              </a:spcAft>
            </a:pPr>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WPP VE SPOTİFY TÜRÜNÜN İLK ÖRNEĞİ OLAN KÜRESEL ORTAKLIĞI DUYURDU</a:t>
            </a:r>
          </a:p>
        </p:txBody>
      </p:sp>
      <p:sp>
        <p:nvSpPr>
          <p:cNvPr id="9" name="TextBox 8">
            <a:extLst>
              <a:ext uri="{FF2B5EF4-FFF2-40B4-BE49-F238E27FC236}">
                <a16:creationId xmlns:a16="http://schemas.microsoft.com/office/drawing/2014/main" id="{41C52098-13D7-4220-4AC0-AD67DABC5E06}"/>
              </a:ext>
            </a:extLst>
          </p:cNvPr>
          <p:cNvSpPr txBox="1"/>
          <p:nvPr/>
        </p:nvSpPr>
        <p:spPr>
          <a:xfrm>
            <a:off x="62345" y="1384130"/>
            <a:ext cx="12067309" cy="960776"/>
          </a:xfrm>
          <a:prstGeom prst="rect">
            <a:avLst/>
          </a:prstGeom>
          <a:noFill/>
        </p:spPr>
        <p:txBody>
          <a:bodyPr wrap="square">
            <a:spAutoFit/>
          </a:bodyPr>
          <a:lstStyle/>
          <a:p>
            <a:pPr algn="just">
              <a:lnSpc>
                <a:spcPct val="107000"/>
              </a:lnSpc>
              <a:spcAft>
                <a:spcPts val="800"/>
              </a:spcAft>
            </a:pPr>
            <a:r>
              <a:rPr lang="tr-TR" sz="1800" b="1"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Etkileyici Kitle:</a:t>
            </a: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Spotify, görsel medya (+%24), diğer işitsel medya (+%27) ve sosyal medya (+%38) gibi diğer medya formatlarına kıyasla sürekli olarak daha yüksek düzeyde etkileşim sağlıyor ve Spotify'ın 2021 araştırmasındaki rakamlarda bir artış1 .</a:t>
            </a:r>
          </a:p>
        </p:txBody>
      </p:sp>
      <p:pic>
        <p:nvPicPr>
          <p:cNvPr id="4098" name="Picture 2" descr="Yılın etkileyici doğa olaylarından! Perseid meteor yağmurunu izlemek için  buluştular - Son Dakika Haberler">
            <a:extLst>
              <a:ext uri="{FF2B5EF4-FFF2-40B4-BE49-F238E27FC236}">
                <a16:creationId xmlns:a16="http://schemas.microsoft.com/office/drawing/2014/main" id="{5EF48599-56A9-2647-0D82-F67CCEBCD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661" y="2344906"/>
            <a:ext cx="6225994" cy="37388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75C5773-0FE6-4ABC-33C3-C8EEEE09AE9A}"/>
              </a:ext>
            </a:extLst>
          </p:cNvPr>
          <p:cNvSpPr txBox="1"/>
          <p:nvPr/>
        </p:nvSpPr>
        <p:spPr>
          <a:xfrm>
            <a:off x="62345" y="2750522"/>
            <a:ext cx="5760720" cy="3730637"/>
          </a:xfrm>
          <a:prstGeom prst="rect">
            <a:avLst/>
          </a:prstGeom>
          <a:noFill/>
        </p:spPr>
        <p:txBody>
          <a:bodyPr wrap="square">
            <a:spAutoFit/>
          </a:bodyPr>
          <a:lstStyle/>
          <a:p>
            <a:pPr algn="just">
              <a:lnSpc>
                <a:spcPct val="107000"/>
              </a:lnSpc>
              <a:spcAft>
                <a:spcPts val="800"/>
              </a:spcAft>
            </a:pPr>
            <a:r>
              <a:rPr lang="tr-TR" sz="1800" b="1"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Artan Reklam Etkileşimi</a:t>
            </a: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Bu çalışmada dinleyicilerin, 2021 araştırmasına kıyasla WPP müşterilerinin reklamlarıyla daha fazla etkileşim kurduğunu ve dinleyiciler müzik veya podcast dinlemekten gerçek bir WPP istemcisinin sesine geçtiğinde reklam etkileşimi aktarımında %17'lik bir artış olduğunu tespit ettik. reklam.</a:t>
            </a:r>
          </a:p>
          <a:p>
            <a:pPr algn="just">
              <a:lnSpc>
                <a:spcPct val="107000"/>
              </a:lnSpc>
              <a:spcAft>
                <a:spcPts val="800"/>
              </a:spcAft>
            </a:pPr>
            <a:r>
              <a:rPr lang="tr-TR" sz="1800" kern="1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Hem podcast hem de müzik ortamlarında güçlü katılım: Araştırma, müzik (+%29) ya da podcast (+%36) dinliyor olmalarından bağımsız olarak dinleyicilerde reklam etkileşiminin yüksek kaldığını gösterdi.</a:t>
            </a:r>
          </a:p>
        </p:txBody>
      </p:sp>
      <p:sp>
        <p:nvSpPr>
          <p:cNvPr id="3" name="Rectangle 2">
            <a:extLst>
              <a:ext uri="{FF2B5EF4-FFF2-40B4-BE49-F238E27FC236}">
                <a16:creationId xmlns:a16="http://schemas.microsoft.com/office/drawing/2014/main" id="{B9055CC3-7784-D84C-3625-FC9EE0647783}"/>
              </a:ext>
            </a:extLst>
          </p:cNvPr>
          <p:cNvSpPr/>
          <p:nvPr/>
        </p:nvSpPr>
        <p:spPr>
          <a:xfrm>
            <a:off x="264621" y="114300"/>
            <a:ext cx="675179" cy="2413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4397013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04;p23">
            <a:extLst>
              <a:ext uri="{FF2B5EF4-FFF2-40B4-BE49-F238E27FC236}">
                <a16:creationId xmlns:a16="http://schemas.microsoft.com/office/drawing/2014/main" id="{04BFEA16-D8E2-E1FA-2B02-4B503AC55DC9}"/>
              </a:ext>
            </a:extLst>
          </p:cNvPr>
          <p:cNvPicPr preferRelativeResize="0">
            <a:picLocks noGrp="1" noRot="1" noMove="1" noResize="1" noEditPoints="1" noAdjustHandles="1" noChangeArrowheads="1" noChangeShapeType="1" noCrop="1"/>
          </p:cNvPicPr>
          <p:nvPr/>
        </p:nvPicPr>
        <p:blipFill rotWithShape="1">
          <a:blip r:embed="rId2">
            <a:alphaModFix/>
            <a:extLst>
              <a:ext uri="{BEBA8EAE-BF5A-486C-A8C5-ECC9F3942E4B}">
                <a14:imgProps xmlns:a14="http://schemas.microsoft.com/office/drawing/2010/main">
                  <a14:imgLayer r:embed="rId3">
                    <a14:imgEffect>
                      <a14:saturation sat="300000"/>
                    </a14:imgEffect>
                  </a14:imgLayer>
                </a14:imgProps>
              </a:ext>
            </a:extLst>
          </a:blip>
          <a:srcRect/>
          <a:stretch/>
        </p:blipFill>
        <p:spPr>
          <a:xfrm>
            <a:off x="0" y="0"/>
            <a:ext cx="12192000" cy="6946900"/>
          </a:xfrm>
          <a:prstGeom prst="rect">
            <a:avLst/>
          </a:prstGeom>
          <a:noFill/>
          <a:ln>
            <a:noFill/>
          </a:ln>
        </p:spPr>
      </p:pic>
      <p:sp>
        <p:nvSpPr>
          <p:cNvPr id="2" name="Title 1">
            <a:extLst>
              <a:ext uri="{FF2B5EF4-FFF2-40B4-BE49-F238E27FC236}">
                <a16:creationId xmlns:a16="http://schemas.microsoft.com/office/drawing/2014/main" id="{EA9A6FE5-9D1A-8444-80CA-27B5B73FBA07}"/>
              </a:ext>
            </a:extLst>
          </p:cNvPr>
          <p:cNvSpPr>
            <a:spLocks noGrp="1"/>
          </p:cNvSpPr>
          <p:nvPr>
            <p:ph type="title"/>
          </p:nvPr>
        </p:nvSpPr>
        <p:spPr>
          <a:xfrm>
            <a:off x="2790736" y="2425701"/>
            <a:ext cx="6277064" cy="1858962"/>
          </a:xfrm>
        </p:spPr>
        <p:txBody>
          <a:bodyPr/>
          <a:lstStyle/>
          <a:p>
            <a:pPr algn="ctr"/>
            <a:r>
              <a:rPr lang="tr-TR" sz="3600" b="1" dirty="0">
                <a:solidFill>
                  <a:srgbClr val="FFFFFF"/>
                </a:solidFill>
                <a:effectLst/>
                <a:latin typeface="Arial Black" panose="020B0A04020102020204" pitchFamily="34" charset="0"/>
                <a:ea typeface="DengXian" panose="02010600030101010101" pitchFamily="2" charset="-122"/>
                <a:cs typeface="Times New Roman" panose="02020603050405020304" pitchFamily="18" charset="0"/>
              </a:rPr>
              <a:t>TEMMUZ AYININ REKLAM YERLEŞİMİ: BARBİE</a:t>
            </a:r>
            <a:endParaRPr lang="en-US" sz="3600" dirty="0">
              <a:solidFill>
                <a:srgbClr val="FFFFFF"/>
              </a:solidFill>
            </a:endParaRPr>
          </a:p>
        </p:txBody>
      </p:sp>
    </p:spTree>
    <p:extLst>
      <p:ext uri="{BB962C8B-B14F-4D97-AF65-F5344CB8AC3E}">
        <p14:creationId xmlns:p14="http://schemas.microsoft.com/office/powerpoint/2010/main" val="3075199125"/>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a:themeElements>
    <a:clrScheme name="GroupM">
      <a:dk1>
        <a:srgbClr val="EF5B2B"/>
      </a:dk1>
      <a:lt1>
        <a:srgbClr val="FFA800"/>
      </a:lt1>
      <a:dk2>
        <a:srgbClr val="A7A7A7"/>
      </a:dk2>
      <a:lt2>
        <a:srgbClr val="535353"/>
      </a:lt2>
      <a:accent1>
        <a:srgbClr val="0A2756"/>
      </a:accent1>
      <a:accent2>
        <a:srgbClr val="0080FF"/>
      </a:accent2>
      <a:accent3>
        <a:srgbClr val="00B5B1"/>
      </a:accent3>
      <a:accent4>
        <a:srgbClr val="00FFB3"/>
      </a:accent4>
      <a:accent5>
        <a:srgbClr val="EFB6A3"/>
      </a:accent5>
      <a:accent6>
        <a:srgbClr val="FFEECB"/>
      </a:accent6>
      <a:hlink>
        <a:srgbClr val="F3F3EB"/>
      </a:hlink>
      <a:folHlink>
        <a:srgbClr val="B2E9E7"/>
      </a:folHlink>
    </a:clrScheme>
    <a:fontScheme name="Custom 2">
      <a:majorFont>
        <a:latin typeface="Arial"/>
        <a:ea typeface=""/>
        <a:cs typeface=""/>
      </a:majorFont>
      <a:minorFont>
        <a:latin typeface="Georgia"/>
        <a:ea typeface=""/>
        <a:cs typefac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GroupM_PresentationDesign_Master_v4b" id="{33EDDEAA-D0B3-EB4E-99DB-4D0B75E0D955}" vid="{F593E031-29CB-664E-BFF0-01D71E0F2D67}"/>
    </a:ext>
  </a:extLst>
</a:theme>
</file>

<file path=docProps/app.xml><?xml version="1.0" encoding="utf-8"?>
<Properties xmlns="http://schemas.openxmlformats.org/officeDocument/2006/extended-properties" xmlns:vt="http://schemas.openxmlformats.org/officeDocument/2006/docPropsVTypes">
  <TotalTime>87</TotalTime>
  <Words>1029</Words>
  <Application>Microsoft Macintosh PowerPoint</Application>
  <PresentationFormat>Geniş ekran</PresentationFormat>
  <Paragraphs>76</Paragraphs>
  <Slides>17</Slides>
  <Notes>0</Notes>
  <HiddenSlides>0</HiddenSlides>
  <MMClips>0</MMClips>
  <ScaleCrop>false</ScaleCrop>
  <HeadingPairs>
    <vt:vector size="6" baseType="variant">
      <vt:variant>
        <vt:lpstr>Kullanılan Yazı Tipleri</vt:lpstr>
      </vt:variant>
      <vt:variant>
        <vt:i4>6</vt:i4>
      </vt:variant>
      <vt:variant>
        <vt:lpstr>Tema</vt:lpstr>
      </vt:variant>
      <vt:variant>
        <vt:i4>2</vt:i4>
      </vt:variant>
      <vt:variant>
        <vt:lpstr>Slayt Başlıkları</vt:lpstr>
      </vt:variant>
      <vt:variant>
        <vt:i4>17</vt:i4>
      </vt:variant>
    </vt:vector>
  </HeadingPairs>
  <TitlesOfParts>
    <vt:vector size="25" baseType="lpstr">
      <vt:lpstr>Arial</vt:lpstr>
      <vt:lpstr>Arial Black</vt:lpstr>
      <vt:lpstr>Calibri</vt:lpstr>
      <vt:lpstr>Calibri Light</vt:lpstr>
      <vt:lpstr>Georgia</vt:lpstr>
      <vt:lpstr>Poppins Light</vt:lpstr>
      <vt:lpstr>Office Theme</vt:lpstr>
      <vt:lpstr>Section</vt:lpstr>
      <vt:lpstr>Ağustos Ayı</vt:lpstr>
      <vt:lpstr>"KADIN SPORLARINDA YARATICI MARKALAR KAZANIYOR"</vt:lpstr>
      <vt:lpstr>PowerPoint Sunusu</vt:lpstr>
      <vt:lpstr>PowerPoint Sunusu</vt:lpstr>
      <vt:lpstr>PowerPoint Sunusu</vt:lpstr>
      <vt:lpstr> WPP VE SPOTİFY TÜRÜNÜN İLK ÖRNEĞİ OLAN KÜRESEL ORTAKLIĞI DUYURDU</vt:lpstr>
      <vt:lpstr>PowerPoint Sunusu</vt:lpstr>
      <vt:lpstr>PowerPoint Sunusu</vt:lpstr>
      <vt:lpstr>TEMMUZ AYININ REKLAM YERLEŞİMİ: BARBİE</vt:lpstr>
      <vt:lpstr>PowerPoint Sunusu</vt:lpstr>
      <vt:lpstr>PowerPoint Sunusu</vt:lpstr>
      <vt:lpstr>WAVEMAKER PAKİSTAN, L'ORÉAL PAKİSTAN HESABINI GÜVENCE ALTINA ALARAK DİJİTAL DÖNÜŞÜMÜ HIZLANDIRIYOR</vt:lpstr>
      <vt:lpstr>PowerPoint Sunusu</vt:lpstr>
      <vt:lpstr>PowerPoint Sunusu</vt:lpstr>
      <vt:lpstr>PowerPoint Sunusu</vt:lpstr>
      <vt:lpstr>PowerPoint Sunusu</vt:lpstr>
      <vt:lpstr>TEŞEKKÜRLER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WPP’DE MAYIS AYI ÖZETİ</dc:title>
  <dc:creator>Berfin Dilan Tuysuz</dc:creator>
  <cp:lastModifiedBy>Melis Elçioğlu</cp:lastModifiedBy>
  <cp:revision>5</cp:revision>
  <cp:lastPrinted>2023-09-13T07:51:38Z</cp:lastPrinted>
  <dcterms:created xsi:type="dcterms:W3CDTF">2023-05-26T07:34:51Z</dcterms:created>
  <dcterms:modified xsi:type="dcterms:W3CDTF">2023-12-10T23:53:15Z</dcterms:modified>
</cp:coreProperties>
</file>