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sldIdLst>
    <p:sldId id="489" r:id="rId3"/>
    <p:sldId id="377" r:id="rId4"/>
    <p:sldId id="425" r:id="rId5"/>
    <p:sldId id="426" r:id="rId6"/>
    <p:sldId id="378" r:id="rId7"/>
    <p:sldId id="428" r:id="rId8"/>
    <p:sldId id="429" r:id="rId9"/>
    <p:sldId id="379" r:id="rId10"/>
    <p:sldId id="431" r:id="rId11"/>
    <p:sldId id="432" r:id="rId12"/>
    <p:sldId id="380" r:id="rId13"/>
    <p:sldId id="433" r:id="rId14"/>
    <p:sldId id="434" r:id="rId15"/>
    <p:sldId id="492" r:id="rId16"/>
    <p:sldId id="493" r:id="rId17"/>
    <p:sldId id="494" r:id="rId18"/>
    <p:sldId id="495" r:id="rId19"/>
    <p:sldId id="496" r:id="rId20"/>
    <p:sldId id="500" r:id="rId21"/>
    <p:sldId id="497" r:id="rId22"/>
    <p:sldId id="498" r:id="rId23"/>
    <p:sldId id="499" r:id="rId24"/>
    <p:sldId id="455"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AD9"/>
    <a:srgbClr val="99D0EE"/>
    <a:srgbClr val="FFFFFF"/>
    <a:srgbClr val="01B5B2"/>
    <a:srgbClr val="F4ECE7"/>
    <a:srgbClr val="276BAA"/>
    <a:srgbClr val="005277"/>
    <a:srgbClr val="01003C"/>
    <a:srgbClr val="98CBBC"/>
    <a:srgbClr val="2C2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31A5E-51DD-43D0-B621-2C04194A0F29}" v="51" dt="2023-11-22T12:17:55.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9" autoAdjust="0"/>
    <p:restoredTop sz="94660"/>
  </p:normalViewPr>
  <p:slideViewPr>
    <p:cSldViewPr snapToGrid="0">
      <p:cViewPr>
        <p:scale>
          <a:sx n="71" d="100"/>
          <a:sy n="71" d="100"/>
        </p:scale>
        <p:origin x="1048" y="1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fin Dilan Tuysuz" userId="57b8f34c-9896-4b26-b12a-28a4bdbee2a7" providerId="ADAL" clId="{AA331A5E-51DD-43D0-B621-2C04194A0F29}"/>
    <pc:docChg chg="undo custSel addSld delSld modSld">
      <pc:chgData name="Berfin Dilan Tuysuz" userId="57b8f34c-9896-4b26-b12a-28a4bdbee2a7" providerId="ADAL" clId="{AA331A5E-51DD-43D0-B621-2C04194A0F29}" dt="2023-11-22T12:18:01.833" v="269" actId="34135"/>
      <pc:docMkLst>
        <pc:docMk/>
      </pc:docMkLst>
      <pc:sldChg chg="delSp add del mod">
        <pc:chgData name="Berfin Dilan Tuysuz" userId="57b8f34c-9896-4b26-b12a-28a4bdbee2a7" providerId="ADAL" clId="{AA331A5E-51DD-43D0-B621-2C04194A0F29}" dt="2023-11-22T11:27:52.181" v="104" actId="47"/>
        <pc:sldMkLst>
          <pc:docMk/>
          <pc:sldMk cId="0" sldId="272"/>
        </pc:sldMkLst>
        <pc:picChg chg="del">
          <ac:chgData name="Berfin Dilan Tuysuz" userId="57b8f34c-9896-4b26-b12a-28a4bdbee2a7" providerId="ADAL" clId="{AA331A5E-51DD-43D0-B621-2C04194A0F29}" dt="2023-11-22T11:27:48.309" v="102" actId="478"/>
          <ac:picMkLst>
            <pc:docMk/>
            <pc:sldMk cId="0" sldId="272"/>
            <ac:picMk id="134" creationId="{00000000-0000-0000-0000-000000000000}"/>
          </ac:picMkLst>
        </pc:picChg>
      </pc:sldChg>
      <pc:sldChg chg="modSp add del mod">
        <pc:chgData name="Berfin Dilan Tuysuz" userId="57b8f34c-9896-4b26-b12a-28a4bdbee2a7" providerId="ADAL" clId="{AA331A5E-51DD-43D0-B621-2C04194A0F29}" dt="2023-11-22T11:28:35.562" v="110" actId="47"/>
        <pc:sldMkLst>
          <pc:docMk/>
          <pc:sldMk cId="0" sldId="281"/>
        </pc:sldMkLst>
        <pc:picChg chg="mod">
          <ac:chgData name="Berfin Dilan Tuysuz" userId="57b8f34c-9896-4b26-b12a-28a4bdbee2a7" providerId="ADAL" clId="{AA331A5E-51DD-43D0-B621-2C04194A0F29}" dt="2023-11-22T11:26:06.510" v="87" actId="14100"/>
          <ac:picMkLst>
            <pc:docMk/>
            <pc:sldMk cId="0" sldId="281"/>
            <ac:picMk id="179" creationId="{00000000-0000-0000-0000-000000000000}"/>
          </ac:picMkLst>
        </pc:picChg>
      </pc:sldChg>
      <pc:sldChg chg="addSp delSp modSp mod">
        <pc:chgData name="Berfin Dilan Tuysuz" userId="57b8f34c-9896-4b26-b12a-28a4bdbee2a7" providerId="ADAL" clId="{AA331A5E-51DD-43D0-B621-2C04194A0F29}" dt="2023-11-22T11:22:11.393" v="65" actId="1076"/>
        <pc:sldMkLst>
          <pc:docMk/>
          <pc:sldMk cId="798262183" sldId="377"/>
        </pc:sldMkLst>
        <pc:spChg chg="mod">
          <ac:chgData name="Berfin Dilan Tuysuz" userId="57b8f34c-9896-4b26-b12a-28a4bdbee2a7" providerId="ADAL" clId="{AA331A5E-51DD-43D0-B621-2C04194A0F29}" dt="2023-11-22T11:22:11.393" v="65" actId="1076"/>
          <ac:spMkLst>
            <pc:docMk/>
            <pc:sldMk cId="798262183" sldId="377"/>
            <ac:spMk id="2" creationId="{5B3B61FE-0795-D54C-8C54-14DBBE62B477}"/>
          </ac:spMkLst>
        </pc:spChg>
        <pc:spChg chg="del">
          <ac:chgData name="Berfin Dilan Tuysuz" userId="57b8f34c-9896-4b26-b12a-28a4bdbee2a7" providerId="ADAL" clId="{AA331A5E-51DD-43D0-B621-2C04194A0F29}" dt="2023-11-22T11:21:36.323" v="58" actId="21"/>
          <ac:spMkLst>
            <pc:docMk/>
            <pc:sldMk cId="798262183" sldId="377"/>
            <ac:spMk id="7" creationId="{D3F88C3A-D295-09C2-F2C0-BC5B5D9E5F6A}"/>
          </ac:spMkLst>
        </pc:spChg>
        <pc:picChg chg="add mod ord">
          <ac:chgData name="Berfin Dilan Tuysuz" userId="57b8f34c-9896-4b26-b12a-28a4bdbee2a7" providerId="ADAL" clId="{AA331A5E-51DD-43D0-B621-2C04194A0F29}" dt="2023-11-22T11:21:41.872" v="60" actId="34135"/>
          <ac:picMkLst>
            <pc:docMk/>
            <pc:sldMk cId="798262183" sldId="377"/>
            <ac:picMk id="3" creationId="{45010A41-68F1-7CFF-372D-87EBDC01A9A7}"/>
          </ac:picMkLst>
        </pc:picChg>
      </pc:sldChg>
      <pc:sldChg chg="addSp delSp modSp mod">
        <pc:chgData name="Berfin Dilan Tuysuz" userId="57b8f34c-9896-4b26-b12a-28a4bdbee2a7" providerId="ADAL" clId="{AA331A5E-51DD-43D0-B621-2C04194A0F29}" dt="2023-11-22T11:25:20.338" v="84" actId="34135"/>
        <pc:sldMkLst>
          <pc:docMk/>
          <pc:sldMk cId="1080904337" sldId="378"/>
        </pc:sldMkLst>
        <pc:spChg chg="mod">
          <ac:chgData name="Berfin Dilan Tuysuz" userId="57b8f34c-9896-4b26-b12a-28a4bdbee2a7" providerId="ADAL" clId="{AA331A5E-51DD-43D0-B621-2C04194A0F29}" dt="2023-11-22T11:25:11.758" v="83" actId="14100"/>
          <ac:spMkLst>
            <pc:docMk/>
            <pc:sldMk cId="1080904337" sldId="378"/>
            <ac:spMk id="6" creationId="{CAEB4E15-2690-6549-B1F2-AD435CFCAD52}"/>
          </ac:spMkLst>
        </pc:spChg>
        <pc:spChg chg="del">
          <ac:chgData name="Berfin Dilan Tuysuz" userId="57b8f34c-9896-4b26-b12a-28a4bdbee2a7" providerId="ADAL" clId="{AA331A5E-51DD-43D0-B621-2C04194A0F29}" dt="2023-11-22T11:24:57.717" v="79" actId="478"/>
          <ac:spMkLst>
            <pc:docMk/>
            <pc:sldMk cId="1080904337" sldId="378"/>
            <ac:spMk id="9" creationId="{7577EDE8-3CE7-F216-D01C-C33CC14C5741}"/>
          </ac:spMkLst>
        </pc:spChg>
        <pc:picChg chg="add mod ord">
          <ac:chgData name="Berfin Dilan Tuysuz" userId="57b8f34c-9896-4b26-b12a-28a4bdbee2a7" providerId="ADAL" clId="{AA331A5E-51DD-43D0-B621-2C04194A0F29}" dt="2023-11-22T11:25:20.338" v="84" actId="34135"/>
          <ac:picMkLst>
            <pc:docMk/>
            <pc:sldMk cId="1080904337" sldId="378"/>
            <ac:picMk id="2" creationId="{9C73AB59-22AB-381F-245B-ECA2F3FE60E3}"/>
          </ac:picMkLst>
        </pc:picChg>
      </pc:sldChg>
      <pc:sldChg chg="addSp delSp modSp mod">
        <pc:chgData name="Berfin Dilan Tuysuz" userId="57b8f34c-9896-4b26-b12a-28a4bdbee2a7" providerId="ADAL" clId="{AA331A5E-51DD-43D0-B621-2C04194A0F29}" dt="2023-11-22T11:32:56.836" v="153" actId="14861"/>
        <pc:sldMkLst>
          <pc:docMk/>
          <pc:sldMk cId="3075199125" sldId="379"/>
        </pc:sldMkLst>
        <pc:spChg chg="mod">
          <ac:chgData name="Berfin Dilan Tuysuz" userId="57b8f34c-9896-4b26-b12a-28a4bdbee2a7" providerId="ADAL" clId="{AA331A5E-51DD-43D0-B621-2C04194A0F29}" dt="2023-11-22T11:32:56.836" v="153" actId="14861"/>
          <ac:spMkLst>
            <pc:docMk/>
            <pc:sldMk cId="3075199125" sldId="379"/>
            <ac:spMk id="2" creationId="{EA9A6FE5-9D1A-8444-80CA-27B5B73FBA07}"/>
          </ac:spMkLst>
        </pc:spChg>
        <pc:spChg chg="del">
          <ac:chgData name="Berfin Dilan Tuysuz" userId="57b8f34c-9896-4b26-b12a-28a4bdbee2a7" providerId="ADAL" clId="{AA331A5E-51DD-43D0-B621-2C04194A0F29}" dt="2023-11-22T11:28:08.756" v="108" actId="478"/>
          <ac:spMkLst>
            <pc:docMk/>
            <pc:sldMk cId="3075199125" sldId="379"/>
            <ac:spMk id="9" creationId="{8220BF53-CFC0-1083-DBC2-A203D49908B3}"/>
          </ac:spMkLst>
        </pc:spChg>
        <pc:picChg chg="add mod ord">
          <ac:chgData name="Berfin Dilan Tuysuz" userId="57b8f34c-9896-4b26-b12a-28a4bdbee2a7" providerId="ADAL" clId="{AA331A5E-51DD-43D0-B621-2C04194A0F29}" dt="2023-11-22T11:28:02.372" v="106" actId="14100"/>
          <ac:picMkLst>
            <pc:docMk/>
            <pc:sldMk cId="3075199125" sldId="379"/>
            <ac:picMk id="3" creationId="{D1C82BE2-EB2D-4E62-9780-2BD312F76054}"/>
          </ac:picMkLst>
        </pc:picChg>
      </pc:sldChg>
      <pc:sldChg chg="addSp delSp modSp mod">
        <pc:chgData name="Berfin Dilan Tuysuz" userId="57b8f34c-9896-4b26-b12a-28a4bdbee2a7" providerId="ADAL" clId="{AA331A5E-51DD-43D0-B621-2C04194A0F29}" dt="2023-11-22T11:32:44.512" v="152" actId="14861"/>
        <pc:sldMkLst>
          <pc:docMk/>
          <pc:sldMk cId="2394187474" sldId="380"/>
        </pc:sldMkLst>
        <pc:spChg chg="mod">
          <ac:chgData name="Berfin Dilan Tuysuz" userId="57b8f34c-9896-4b26-b12a-28a4bdbee2a7" providerId="ADAL" clId="{AA331A5E-51DD-43D0-B621-2C04194A0F29}" dt="2023-11-22T11:32:44.512" v="152" actId="14861"/>
          <ac:spMkLst>
            <pc:docMk/>
            <pc:sldMk cId="2394187474" sldId="380"/>
            <ac:spMk id="2" creationId="{33147161-BE75-6746-962A-1DDF19DCD611}"/>
          </ac:spMkLst>
        </pc:spChg>
        <pc:spChg chg="del">
          <ac:chgData name="Berfin Dilan Tuysuz" userId="57b8f34c-9896-4b26-b12a-28a4bdbee2a7" providerId="ADAL" clId="{AA331A5E-51DD-43D0-B621-2C04194A0F29}" dt="2023-11-22T11:31:08.245" v="139" actId="478"/>
          <ac:spMkLst>
            <pc:docMk/>
            <pc:sldMk cId="2394187474" sldId="380"/>
            <ac:spMk id="9" creationId="{242DD642-57CB-ADDB-9DC3-BC95AC28E980}"/>
          </ac:spMkLst>
        </pc:spChg>
        <pc:picChg chg="add mod ord">
          <ac:chgData name="Berfin Dilan Tuysuz" userId="57b8f34c-9896-4b26-b12a-28a4bdbee2a7" providerId="ADAL" clId="{AA331A5E-51DD-43D0-B621-2C04194A0F29}" dt="2023-11-22T11:31:02.626" v="137" actId="14100"/>
          <ac:picMkLst>
            <pc:docMk/>
            <pc:sldMk cId="2394187474" sldId="380"/>
            <ac:picMk id="3" creationId="{223E1C08-FC4A-A7F0-805C-D1BEAD2A93E4}"/>
          </ac:picMkLst>
        </pc:picChg>
      </pc:sldChg>
      <pc:sldChg chg="addSp delSp modSp mod">
        <pc:chgData name="Berfin Dilan Tuysuz" userId="57b8f34c-9896-4b26-b12a-28a4bdbee2a7" providerId="ADAL" clId="{AA331A5E-51DD-43D0-B621-2C04194A0F29}" dt="2023-11-22T11:22:55.315" v="69" actId="1076"/>
        <pc:sldMkLst>
          <pc:docMk/>
          <pc:sldMk cId="465581648" sldId="425"/>
        </pc:sldMkLst>
        <pc:picChg chg="add del mod">
          <ac:chgData name="Berfin Dilan Tuysuz" userId="57b8f34c-9896-4b26-b12a-28a4bdbee2a7" providerId="ADAL" clId="{AA331A5E-51DD-43D0-B621-2C04194A0F29}" dt="2023-11-22T11:22:40.614" v="67" actId="478"/>
          <ac:picMkLst>
            <pc:docMk/>
            <pc:sldMk cId="465581648" sldId="425"/>
            <ac:picMk id="3" creationId="{971C09F5-136C-E502-0D7F-AAF2574A3381}"/>
          </ac:picMkLst>
        </pc:picChg>
        <pc:picChg chg="mod">
          <ac:chgData name="Berfin Dilan Tuysuz" userId="57b8f34c-9896-4b26-b12a-28a4bdbee2a7" providerId="ADAL" clId="{AA331A5E-51DD-43D0-B621-2C04194A0F29}" dt="2023-11-22T11:22:55.315" v="69" actId="1076"/>
          <ac:picMkLst>
            <pc:docMk/>
            <pc:sldMk cId="465581648" sldId="425"/>
            <ac:picMk id="2050" creationId="{5720E861-84AB-FC80-9EFE-EBD58F1EEC73}"/>
          </ac:picMkLst>
        </pc:picChg>
      </pc:sldChg>
      <pc:sldChg chg="addSp modSp mod">
        <pc:chgData name="Berfin Dilan Tuysuz" userId="57b8f34c-9896-4b26-b12a-28a4bdbee2a7" providerId="ADAL" clId="{AA331A5E-51DD-43D0-B621-2C04194A0F29}" dt="2023-11-22T11:23:18.356" v="73" actId="1076"/>
        <pc:sldMkLst>
          <pc:docMk/>
          <pc:sldMk cId="2036565245" sldId="426"/>
        </pc:sldMkLst>
        <pc:spChg chg="mod">
          <ac:chgData name="Berfin Dilan Tuysuz" userId="57b8f34c-9896-4b26-b12a-28a4bdbee2a7" providerId="ADAL" clId="{AA331A5E-51DD-43D0-B621-2C04194A0F29}" dt="2023-11-22T11:23:18.356" v="73" actId="1076"/>
          <ac:spMkLst>
            <pc:docMk/>
            <pc:sldMk cId="2036565245" sldId="426"/>
            <ac:spMk id="2" creationId="{F0D28D04-240B-5C48-E78E-80D42EAA3906}"/>
          </ac:spMkLst>
        </pc:spChg>
        <pc:picChg chg="add mod ord">
          <ac:chgData name="Berfin Dilan Tuysuz" userId="57b8f34c-9896-4b26-b12a-28a4bdbee2a7" providerId="ADAL" clId="{AA331A5E-51DD-43D0-B621-2C04194A0F29}" dt="2023-11-22T11:23:13.805" v="72" actId="14100"/>
          <ac:picMkLst>
            <pc:docMk/>
            <pc:sldMk cId="2036565245" sldId="426"/>
            <ac:picMk id="3" creationId="{A60B9B4A-5694-E964-5589-703839B1568B}"/>
          </ac:picMkLst>
        </pc:picChg>
      </pc:sldChg>
      <pc:sldChg chg="addSp modSp mod">
        <pc:chgData name="Berfin Dilan Tuysuz" userId="57b8f34c-9896-4b26-b12a-28a4bdbee2a7" providerId="ADAL" clId="{AA331A5E-51DD-43D0-B621-2C04194A0F29}" dt="2023-11-22T11:26:38.980" v="96" actId="34135"/>
        <pc:sldMkLst>
          <pc:docMk/>
          <pc:sldMk cId="1714291484" sldId="428"/>
        </pc:sldMkLst>
        <pc:picChg chg="add mod ord">
          <ac:chgData name="Berfin Dilan Tuysuz" userId="57b8f34c-9896-4b26-b12a-28a4bdbee2a7" providerId="ADAL" clId="{AA331A5E-51DD-43D0-B621-2C04194A0F29}" dt="2023-11-22T11:26:38.980" v="96" actId="34135"/>
          <ac:picMkLst>
            <pc:docMk/>
            <pc:sldMk cId="1714291484" sldId="428"/>
            <ac:picMk id="2" creationId="{3815045D-EBBB-6976-32A2-2EE797E5127D}"/>
          </ac:picMkLst>
        </pc:picChg>
      </pc:sldChg>
      <pc:sldChg chg="addSp modSp mod">
        <pc:chgData name="Berfin Dilan Tuysuz" userId="57b8f34c-9896-4b26-b12a-28a4bdbee2a7" providerId="ADAL" clId="{AA331A5E-51DD-43D0-B621-2C04194A0F29}" dt="2023-11-22T11:26:59.590" v="100" actId="34135"/>
        <pc:sldMkLst>
          <pc:docMk/>
          <pc:sldMk cId="3689385969" sldId="429"/>
        </pc:sldMkLst>
        <pc:picChg chg="add mod ord">
          <ac:chgData name="Berfin Dilan Tuysuz" userId="57b8f34c-9896-4b26-b12a-28a4bdbee2a7" providerId="ADAL" clId="{AA331A5E-51DD-43D0-B621-2C04194A0F29}" dt="2023-11-22T11:26:59.590" v="100" actId="34135"/>
          <ac:picMkLst>
            <pc:docMk/>
            <pc:sldMk cId="3689385969" sldId="429"/>
            <ac:picMk id="2" creationId="{D3243E97-6FD7-62E0-5912-FE68FEBFBCCF}"/>
          </ac:picMkLst>
        </pc:picChg>
      </pc:sldChg>
      <pc:sldChg chg="addSp delSp modSp mod">
        <pc:chgData name="Berfin Dilan Tuysuz" userId="57b8f34c-9896-4b26-b12a-28a4bdbee2a7" providerId="ADAL" clId="{AA331A5E-51DD-43D0-B621-2C04194A0F29}" dt="2023-11-22T11:30:19.124" v="134" actId="478"/>
        <pc:sldMkLst>
          <pc:docMk/>
          <pc:sldMk cId="3833913790" sldId="431"/>
        </pc:sldMkLst>
        <pc:spChg chg="del mod">
          <ac:chgData name="Berfin Dilan Tuysuz" userId="57b8f34c-9896-4b26-b12a-28a4bdbee2a7" providerId="ADAL" clId="{AA331A5E-51DD-43D0-B621-2C04194A0F29}" dt="2023-11-22T11:30:19.124" v="134" actId="478"/>
          <ac:spMkLst>
            <pc:docMk/>
            <pc:sldMk cId="3833913790" sldId="431"/>
            <ac:spMk id="2" creationId="{20109514-AE55-BC9B-E025-AEB0C01EF370}"/>
          </ac:spMkLst>
        </pc:spChg>
        <pc:spChg chg="mod">
          <ac:chgData name="Berfin Dilan Tuysuz" userId="57b8f34c-9896-4b26-b12a-28a4bdbee2a7" providerId="ADAL" clId="{AA331A5E-51DD-43D0-B621-2C04194A0F29}" dt="2023-11-22T11:30:14.104" v="133" actId="122"/>
          <ac:spMkLst>
            <pc:docMk/>
            <pc:sldMk cId="3833913790" sldId="431"/>
            <ac:spMk id="6" creationId="{B1EE4E9E-6E14-706B-374F-E563F3535952}"/>
          </ac:spMkLst>
        </pc:spChg>
        <pc:spChg chg="mod">
          <ac:chgData name="Berfin Dilan Tuysuz" userId="57b8f34c-9896-4b26-b12a-28a4bdbee2a7" providerId="ADAL" clId="{AA331A5E-51DD-43D0-B621-2C04194A0F29}" dt="2023-11-22T11:29:50.584" v="127" actId="1076"/>
          <ac:spMkLst>
            <pc:docMk/>
            <pc:sldMk cId="3833913790" sldId="431"/>
            <ac:spMk id="9" creationId="{36EBFD16-A739-55C7-DF41-F97A45F387DC}"/>
          </ac:spMkLst>
        </pc:spChg>
        <pc:picChg chg="add mod ord">
          <ac:chgData name="Berfin Dilan Tuysuz" userId="57b8f34c-9896-4b26-b12a-28a4bdbee2a7" providerId="ADAL" clId="{AA331A5E-51DD-43D0-B621-2C04194A0F29}" dt="2023-11-22T11:30:05.525" v="131" actId="14100"/>
          <ac:picMkLst>
            <pc:docMk/>
            <pc:sldMk cId="3833913790" sldId="431"/>
            <ac:picMk id="3" creationId="{2FB2016D-092C-11D5-CF79-0995A3BCBF69}"/>
          </ac:picMkLst>
        </pc:picChg>
        <pc:picChg chg="mod">
          <ac:chgData name="Berfin Dilan Tuysuz" userId="57b8f34c-9896-4b26-b12a-28a4bdbee2a7" providerId="ADAL" clId="{AA331A5E-51DD-43D0-B621-2C04194A0F29}" dt="2023-11-22T11:29:47.262" v="126" actId="14100"/>
          <ac:picMkLst>
            <pc:docMk/>
            <pc:sldMk cId="3833913790" sldId="431"/>
            <ac:picMk id="6146" creationId="{3687FF2F-A517-4402-F281-80937B411374}"/>
          </ac:picMkLst>
        </pc:picChg>
      </pc:sldChg>
      <pc:sldChg chg="addSp modSp mod">
        <pc:chgData name="Berfin Dilan Tuysuz" userId="57b8f34c-9896-4b26-b12a-28a4bdbee2a7" providerId="ADAL" clId="{AA331A5E-51DD-43D0-B621-2C04194A0F29}" dt="2023-11-22T11:29:12.782" v="119" actId="122"/>
        <pc:sldMkLst>
          <pc:docMk/>
          <pc:sldMk cId="574617932" sldId="432"/>
        </pc:sldMkLst>
        <pc:spChg chg="mod">
          <ac:chgData name="Berfin Dilan Tuysuz" userId="57b8f34c-9896-4b26-b12a-28a4bdbee2a7" providerId="ADAL" clId="{AA331A5E-51DD-43D0-B621-2C04194A0F29}" dt="2023-11-22T11:29:12.782" v="119" actId="122"/>
          <ac:spMkLst>
            <pc:docMk/>
            <pc:sldMk cId="574617932" sldId="432"/>
            <ac:spMk id="5" creationId="{EF3F3F85-9D85-B8B7-7EFC-B3B4108DDA73}"/>
          </ac:spMkLst>
        </pc:spChg>
        <pc:picChg chg="add mod ord">
          <ac:chgData name="Berfin Dilan Tuysuz" userId="57b8f34c-9896-4b26-b12a-28a4bdbee2a7" providerId="ADAL" clId="{AA331A5E-51DD-43D0-B621-2C04194A0F29}" dt="2023-11-22T11:28:56.408" v="115" actId="14100"/>
          <ac:picMkLst>
            <pc:docMk/>
            <pc:sldMk cId="574617932" sldId="432"/>
            <ac:picMk id="2" creationId="{85D7E3A1-C9CB-EE18-E76E-8DD89216D2C4}"/>
          </ac:picMkLst>
        </pc:picChg>
      </pc:sldChg>
      <pc:sldChg chg="addSp modSp mod">
        <pc:chgData name="Berfin Dilan Tuysuz" userId="57b8f34c-9896-4b26-b12a-28a4bdbee2a7" providerId="ADAL" clId="{AA331A5E-51DD-43D0-B621-2C04194A0F29}" dt="2023-11-22T11:33:41.027" v="157" actId="1076"/>
        <pc:sldMkLst>
          <pc:docMk/>
          <pc:sldMk cId="1954167849" sldId="433"/>
        </pc:sldMkLst>
        <pc:spChg chg="mod">
          <ac:chgData name="Berfin Dilan Tuysuz" userId="57b8f34c-9896-4b26-b12a-28a4bdbee2a7" providerId="ADAL" clId="{AA331A5E-51DD-43D0-B621-2C04194A0F29}" dt="2023-11-22T11:33:41.027" v="157" actId="1076"/>
          <ac:spMkLst>
            <pc:docMk/>
            <pc:sldMk cId="1954167849" sldId="433"/>
            <ac:spMk id="5" creationId="{54581B54-557A-781F-DF1D-7A8614C3219E}"/>
          </ac:spMkLst>
        </pc:spChg>
        <pc:picChg chg="add mod ord">
          <ac:chgData name="Berfin Dilan Tuysuz" userId="57b8f34c-9896-4b26-b12a-28a4bdbee2a7" providerId="ADAL" clId="{AA331A5E-51DD-43D0-B621-2C04194A0F29}" dt="2023-11-22T11:33:35.408" v="156" actId="14100"/>
          <ac:picMkLst>
            <pc:docMk/>
            <pc:sldMk cId="1954167849" sldId="433"/>
            <ac:picMk id="4" creationId="{B5CBA92F-77B1-BCEE-138A-8EAAC115B746}"/>
          </ac:picMkLst>
        </pc:picChg>
      </pc:sldChg>
      <pc:sldChg chg="addSp modSp mod">
        <pc:chgData name="Berfin Dilan Tuysuz" userId="57b8f34c-9896-4b26-b12a-28a4bdbee2a7" providerId="ADAL" clId="{AA331A5E-51DD-43D0-B621-2C04194A0F29}" dt="2023-11-22T11:34:24.993" v="165" actId="1076"/>
        <pc:sldMkLst>
          <pc:docMk/>
          <pc:sldMk cId="3045469247" sldId="434"/>
        </pc:sldMkLst>
        <pc:spChg chg="mod">
          <ac:chgData name="Berfin Dilan Tuysuz" userId="57b8f34c-9896-4b26-b12a-28a4bdbee2a7" providerId="ADAL" clId="{AA331A5E-51DD-43D0-B621-2C04194A0F29}" dt="2023-11-22T11:34:07.938" v="162" actId="1076"/>
          <ac:spMkLst>
            <pc:docMk/>
            <pc:sldMk cId="3045469247" sldId="434"/>
            <ac:spMk id="4" creationId="{0591ABF9-3F7D-645A-F6E3-630F6679D9FF}"/>
          </ac:spMkLst>
        </pc:spChg>
        <pc:spChg chg="mod">
          <ac:chgData name="Berfin Dilan Tuysuz" userId="57b8f34c-9896-4b26-b12a-28a4bdbee2a7" providerId="ADAL" clId="{AA331A5E-51DD-43D0-B621-2C04194A0F29}" dt="2023-11-22T11:34:24.993" v="165" actId="1076"/>
          <ac:spMkLst>
            <pc:docMk/>
            <pc:sldMk cId="3045469247" sldId="434"/>
            <ac:spMk id="8" creationId="{296D5EF4-5E7D-2230-463A-4B5D3D9B89DC}"/>
          </ac:spMkLst>
        </pc:spChg>
        <pc:spChg chg="mod">
          <ac:chgData name="Berfin Dilan Tuysuz" userId="57b8f34c-9896-4b26-b12a-28a4bdbee2a7" providerId="ADAL" clId="{AA331A5E-51DD-43D0-B621-2C04194A0F29}" dt="2023-11-22T11:34:03.618" v="161" actId="1076"/>
          <ac:spMkLst>
            <pc:docMk/>
            <pc:sldMk cId="3045469247" sldId="434"/>
            <ac:spMk id="9" creationId="{7835F07F-A139-8E10-4E65-07AF9ADFEAAD}"/>
          </ac:spMkLst>
        </pc:spChg>
        <pc:picChg chg="add mod ord">
          <ac:chgData name="Berfin Dilan Tuysuz" userId="57b8f34c-9896-4b26-b12a-28a4bdbee2a7" providerId="ADAL" clId="{AA331A5E-51DD-43D0-B621-2C04194A0F29}" dt="2023-11-22T11:33:59.727" v="160" actId="14100"/>
          <ac:picMkLst>
            <pc:docMk/>
            <pc:sldMk cId="3045469247" sldId="434"/>
            <ac:picMk id="2" creationId="{22604E4E-997E-EB57-7390-CD8CBE2C04FB}"/>
          </ac:picMkLst>
        </pc:picChg>
        <pc:picChg chg="mod">
          <ac:chgData name="Berfin Dilan Tuysuz" userId="57b8f34c-9896-4b26-b12a-28a4bdbee2a7" providerId="ADAL" clId="{AA331A5E-51DD-43D0-B621-2C04194A0F29}" dt="2023-11-22T11:34:13.968" v="163" actId="1076"/>
          <ac:picMkLst>
            <pc:docMk/>
            <pc:sldMk cId="3045469247" sldId="434"/>
            <ac:picMk id="8194" creationId="{738698D7-2FA1-1393-43FF-8CA93CF21E6A}"/>
          </ac:picMkLst>
        </pc:picChg>
      </pc:sldChg>
      <pc:sldChg chg="addSp modSp mod">
        <pc:chgData name="Berfin Dilan Tuysuz" userId="57b8f34c-9896-4b26-b12a-28a4bdbee2a7" providerId="ADAL" clId="{AA331A5E-51DD-43D0-B621-2C04194A0F29}" dt="2023-11-22T12:18:01.833" v="269" actId="34135"/>
        <pc:sldMkLst>
          <pc:docMk/>
          <pc:sldMk cId="937505341" sldId="455"/>
        </pc:sldMkLst>
        <pc:picChg chg="add mod">
          <ac:chgData name="Berfin Dilan Tuysuz" userId="57b8f34c-9896-4b26-b12a-28a4bdbee2a7" providerId="ADAL" clId="{AA331A5E-51DD-43D0-B621-2C04194A0F29}" dt="2023-11-22T12:18:01.833" v="269" actId="34135"/>
          <ac:picMkLst>
            <pc:docMk/>
            <pc:sldMk cId="937505341" sldId="455"/>
            <ac:picMk id="2" creationId="{D3789D42-9D1C-2DE0-18D2-01AB6106B621}"/>
          </ac:picMkLst>
        </pc:picChg>
      </pc:sldChg>
      <pc:sldChg chg="addSp delSp modSp mod">
        <pc:chgData name="Berfin Dilan Tuysuz" userId="57b8f34c-9896-4b26-b12a-28a4bdbee2a7" providerId="ADAL" clId="{AA331A5E-51DD-43D0-B621-2C04194A0F29}" dt="2023-11-22T11:20:27.621" v="52" actId="1076"/>
        <pc:sldMkLst>
          <pc:docMk/>
          <pc:sldMk cId="2057279810" sldId="489"/>
        </pc:sldMkLst>
        <pc:spChg chg="del mod">
          <ac:chgData name="Berfin Dilan Tuysuz" userId="57b8f34c-9896-4b26-b12a-28a4bdbee2a7" providerId="ADAL" clId="{AA331A5E-51DD-43D0-B621-2C04194A0F29}" dt="2023-11-22T11:17:23.907" v="1" actId="478"/>
          <ac:spMkLst>
            <pc:docMk/>
            <pc:sldMk cId="2057279810" sldId="489"/>
            <ac:spMk id="2" creationId="{2190BB27-9BF8-5963-D10E-668D5F0BD0D4}"/>
          </ac:spMkLst>
        </pc:spChg>
        <pc:spChg chg="add del mod">
          <ac:chgData name="Berfin Dilan Tuysuz" userId="57b8f34c-9896-4b26-b12a-28a4bdbee2a7" providerId="ADAL" clId="{AA331A5E-51DD-43D0-B621-2C04194A0F29}" dt="2023-11-22T11:17:27.587" v="2" actId="478"/>
          <ac:spMkLst>
            <pc:docMk/>
            <pc:sldMk cId="2057279810" sldId="489"/>
            <ac:spMk id="4" creationId="{C937D384-BE2C-0D95-26C7-AE984C21DBA2}"/>
          </ac:spMkLst>
        </pc:spChg>
        <pc:spChg chg="add mod">
          <ac:chgData name="Berfin Dilan Tuysuz" userId="57b8f34c-9896-4b26-b12a-28a4bdbee2a7" providerId="ADAL" clId="{AA331A5E-51DD-43D0-B621-2C04194A0F29}" dt="2023-11-22T11:20:27.621" v="52" actId="1076"/>
          <ac:spMkLst>
            <pc:docMk/>
            <pc:sldMk cId="2057279810" sldId="489"/>
            <ac:spMk id="6" creationId="{AE22163E-7AE9-478F-2094-F855E355F3B5}"/>
          </ac:spMkLst>
        </pc:spChg>
        <pc:picChg chg="add mod">
          <ac:chgData name="Berfin Dilan Tuysuz" userId="57b8f34c-9896-4b26-b12a-28a4bdbee2a7" providerId="ADAL" clId="{AA331A5E-51DD-43D0-B621-2C04194A0F29}" dt="2023-11-22T11:17:40.287" v="5" actId="34135"/>
          <ac:picMkLst>
            <pc:docMk/>
            <pc:sldMk cId="2057279810" sldId="489"/>
            <ac:picMk id="5" creationId="{CC2EF076-251E-5140-5559-A087ED02D093}"/>
          </ac:picMkLst>
        </pc:picChg>
      </pc:sldChg>
      <pc:sldChg chg="addSp modSp mod">
        <pc:chgData name="Berfin Dilan Tuysuz" userId="57b8f34c-9896-4b26-b12a-28a4bdbee2a7" providerId="ADAL" clId="{AA331A5E-51DD-43D0-B621-2C04194A0F29}" dt="2023-11-22T11:36:28.600" v="177" actId="14100"/>
        <pc:sldMkLst>
          <pc:docMk/>
          <pc:sldMk cId="2676276861" sldId="492"/>
        </pc:sldMkLst>
        <pc:spChg chg="mod">
          <ac:chgData name="Berfin Dilan Tuysuz" userId="57b8f34c-9896-4b26-b12a-28a4bdbee2a7" providerId="ADAL" clId="{AA331A5E-51DD-43D0-B621-2C04194A0F29}" dt="2023-11-22T11:35:16.049" v="171" actId="1076"/>
          <ac:spMkLst>
            <pc:docMk/>
            <pc:sldMk cId="2676276861" sldId="492"/>
            <ac:spMk id="3" creationId="{1CD85DB6-63D1-FF09-2300-623FF7AE9EEE}"/>
          </ac:spMkLst>
        </pc:spChg>
        <pc:spChg chg="mod">
          <ac:chgData name="Berfin Dilan Tuysuz" userId="57b8f34c-9896-4b26-b12a-28a4bdbee2a7" providerId="ADAL" clId="{AA331A5E-51DD-43D0-B621-2C04194A0F29}" dt="2023-11-22T11:36:19.580" v="174" actId="14100"/>
          <ac:spMkLst>
            <pc:docMk/>
            <pc:sldMk cId="2676276861" sldId="492"/>
            <ac:spMk id="5" creationId="{34A0750A-F9ED-B4C1-B7C9-E4D53D97A0C3}"/>
          </ac:spMkLst>
        </pc:spChg>
        <pc:spChg chg="mod">
          <ac:chgData name="Berfin Dilan Tuysuz" userId="57b8f34c-9896-4b26-b12a-28a4bdbee2a7" providerId="ADAL" clId="{AA331A5E-51DD-43D0-B621-2C04194A0F29}" dt="2023-11-22T11:36:28.600" v="177" actId="14100"/>
          <ac:spMkLst>
            <pc:docMk/>
            <pc:sldMk cId="2676276861" sldId="492"/>
            <ac:spMk id="9" creationId="{543B291A-7EF1-260E-8D74-A51D55083A2E}"/>
          </ac:spMkLst>
        </pc:spChg>
        <pc:picChg chg="add mod ord">
          <ac:chgData name="Berfin Dilan Tuysuz" userId="57b8f34c-9896-4b26-b12a-28a4bdbee2a7" providerId="ADAL" clId="{AA331A5E-51DD-43D0-B621-2C04194A0F29}" dt="2023-11-22T11:35:12.568" v="170" actId="1076"/>
          <ac:picMkLst>
            <pc:docMk/>
            <pc:sldMk cId="2676276861" sldId="492"/>
            <ac:picMk id="2" creationId="{2D8BB0F7-1E44-BF73-26DE-37341A0AD447}"/>
          </ac:picMkLst>
        </pc:picChg>
        <pc:picChg chg="mod">
          <ac:chgData name="Berfin Dilan Tuysuz" userId="57b8f34c-9896-4b26-b12a-28a4bdbee2a7" providerId="ADAL" clId="{AA331A5E-51DD-43D0-B621-2C04194A0F29}" dt="2023-11-22T11:36:24.800" v="176" actId="1076"/>
          <ac:picMkLst>
            <pc:docMk/>
            <pc:sldMk cId="2676276861" sldId="492"/>
            <ac:picMk id="9218" creationId="{CB55F428-08AB-EF60-9EDA-0AAE094B6B13}"/>
          </ac:picMkLst>
        </pc:picChg>
      </pc:sldChg>
      <pc:sldChg chg="addSp delSp modSp mod">
        <pc:chgData name="Berfin Dilan Tuysuz" userId="57b8f34c-9896-4b26-b12a-28a4bdbee2a7" providerId="ADAL" clId="{AA331A5E-51DD-43D0-B621-2C04194A0F29}" dt="2023-11-22T11:38:49.063" v="184" actId="478"/>
        <pc:sldMkLst>
          <pc:docMk/>
          <pc:sldMk cId="4271552997" sldId="493"/>
        </pc:sldMkLst>
        <pc:spChg chg="mod">
          <ac:chgData name="Berfin Dilan Tuysuz" userId="57b8f34c-9896-4b26-b12a-28a4bdbee2a7" providerId="ADAL" clId="{AA331A5E-51DD-43D0-B621-2C04194A0F29}" dt="2023-11-22T11:38:45.382" v="183" actId="1076"/>
          <ac:spMkLst>
            <pc:docMk/>
            <pc:sldMk cId="4271552997" sldId="493"/>
            <ac:spMk id="2" creationId="{33147161-BE75-6746-962A-1DDF19DCD611}"/>
          </ac:spMkLst>
        </pc:spChg>
        <pc:spChg chg="del">
          <ac:chgData name="Berfin Dilan Tuysuz" userId="57b8f34c-9896-4b26-b12a-28a4bdbee2a7" providerId="ADAL" clId="{AA331A5E-51DD-43D0-B621-2C04194A0F29}" dt="2023-11-22T11:38:49.063" v="184" actId="478"/>
          <ac:spMkLst>
            <pc:docMk/>
            <pc:sldMk cId="4271552997" sldId="493"/>
            <ac:spMk id="3" creationId="{96ADD37B-A8AB-1CE0-72EC-9CA40F48B1B9}"/>
          </ac:spMkLst>
        </pc:spChg>
        <pc:picChg chg="add del mod">
          <ac:chgData name="Berfin Dilan Tuysuz" userId="57b8f34c-9896-4b26-b12a-28a4bdbee2a7" providerId="ADAL" clId="{AA331A5E-51DD-43D0-B621-2C04194A0F29}" dt="2023-11-22T11:38:32.252" v="179"/>
          <ac:picMkLst>
            <pc:docMk/>
            <pc:sldMk cId="4271552997" sldId="493"/>
            <ac:picMk id="4" creationId="{E9042B30-1C6A-0330-7661-485C20290981}"/>
          </ac:picMkLst>
        </pc:picChg>
        <pc:picChg chg="add mod ord">
          <ac:chgData name="Berfin Dilan Tuysuz" userId="57b8f34c-9896-4b26-b12a-28a4bdbee2a7" providerId="ADAL" clId="{AA331A5E-51DD-43D0-B621-2C04194A0F29}" dt="2023-11-22T11:38:41.084" v="182" actId="167"/>
          <ac:picMkLst>
            <pc:docMk/>
            <pc:sldMk cId="4271552997" sldId="493"/>
            <ac:picMk id="5" creationId="{86C5AF72-1B58-0E4B-5AC0-5B18DCC0C525}"/>
          </ac:picMkLst>
        </pc:picChg>
      </pc:sldChg>
      <pc:sldChg chg="addSp delSp modSp mod">
        <pc:chgData name="Berfin Dilan Tuysuz" userId="57b8f34c-9896-4b26-b12a-28a4bdbee2a7" providerId="ADAL" clId="{AA331A5E-51DD-43D0-B621-2C04194A0F29}" dt="2023-11-22T11:41:14.434" v="212" actId="732"/>
        <pc:sldMkLst>
          <pc:docMk/>
          <pc:sldMk cId="4046407096" sldId="494"/>
        </pc:sldMkLst>
        <pc:spChg chg="mod">
          <ac:chgData name="Berfin Dilan Tuysuz" userId="57b8f34c-9896-4b26-b12a-28a4bdbee2a7" providerId="ADAL" clId="{AA331A5E-51DD-43D0-B621-2C04194A0F29}" dt="2023-11-22T11:39:46.653" v="194" actId="1076"/>
          <ac:spMkLst>
            <pc:docMk/>
            <pc:sldMk cId="4046407096" sldId="494"/>
            <ac:spMk id="3" creationId="{50D50381-352B-6B20-E296-B7DB8852BB9A}"/>
          </ac:spMkLst>
        </pc:spChg>
        <pc:spChg chg="mod">
          <ac:chgData name="Berfin Dilan Tuysuz" userId="57b8f34c-9896-4b26-b12a-28a4bdbee2a7" providerId="ADAL" clId="{AA331A5E-51DD-43D0-B621-2C04194A0F29}" dt="2023-11-22T11:40:19.704" v="204" actId="1076"/>
          <ac:spMkLst>
            <pc:docMk/>
            <pc:sldMk cId="4046407096" sldId="494"/>
            <ac:spMk id="4" creationId="{9C2E6D02-0DFD-3069-F66A-D2F1AC06ACA3}"/>
          </ac:spMkLst>
        </pc:spChg>
        <pc:spChg chg="del mod">
          <ac:chgData name="Berfin Dilan Tuysuz" userId="57b8f34c-9896-4b26-b12a-28a4bdbee2a7" providerId="ADAL" clId="{AA331A5E-51DD-43D0-B621-2C04194A0F29}" dt="2023-11-22T11:39:37.043" v="190" actId="478"/>
          <ac:spMkLst>
            <pc:docMk/>
            <pc:sldMk cId="4046407096" sldId="494"/>
            <ac:spMk id="5" creationId="{3395036D-F7F6-B084-DED2-90A7DFD23458}"/>
          </ac:spMkLst>
        </pc:spChg>
        <pc:picChg chg="del mod">
          <ac:chgData name="Berfin Dilan Tuysuz" userId="57b8f34c-9896-4b26-b12a-28a4bdbee2a7" providerId="ADAL" clId="{AA331A5E-51DD-43D0-B621-2C04194A0F29}" dt="2023-11-22T11:39:38.993" v="192" actId="478"/>
          <ac:picMkLst>
            <pc:docMk/>
            <pc:sldMk cId="4046407096" sldId="494"/>
            <ac:picMk id="6" creationId="{A8740085-B449-841C-A8AD-6CA193CCE4CD}"/>
          </ac:picMkLst>
        </pc:picChg>
        <pc:picChg chg="add mod ord modCrop">
          <ac:chgData name="Berfin Dilan Tuysuz" userId="57b8f34c-9896-4b26-b12a-28a4bdbee2a7" providerId="ADAL" clId="{AA331A5E-51DD-43D0-B621-2C04194A0F29}" dt="2023-11-22T11:41:14.434" v="212" actId="732"/>
          <ac:picMkLst>
            <pc:docMk/>
            <pc:sldMk cId="4046407096" sldId="494"/>
            <ac:picMk id="7" creationId="{43D2542D-88AE-3ADF-1D42-D66004F0ED3F}"/>
          </ac:picMkLst>
        </pc:picChg>
        <pc:picChg chg="add mod ord">
          <ac:chgData name="Berfin Dilan Tuysuz" userId="57b8f34c-9896-4b26-b12a-28a4bdbee2a7" providerId="ADAL" clId="{AA331A5E-51DD-43D0-B621-2C04194A0F29}" dt="2023-11-22T11:41:07.384" v="211" actId="167"/>
          <ac:picMkLst>
            <pc:docMk/>
            <pc:sldMk cId="4046407096" sldId="494"/>
            <ac:picMk id="8" creationId="{F9C30788-6C94-0056-BFD9-F78FFB4D0F05}"/>
          </ac:picMkLst>
        </pc:picChg>
      </pc:sldChg>
      <pc:sldChg chg="addSp modSp mod">
        <pc:chgData name="Berfin Dilan Tuysuz" userId="57b8f34c-9896-4b26-b12a-28a4bdbee2a7" providerId="ADAL" clId="{AA331A5E-51DD-43D0-B621-2C04194A0F29}" dt="2023-11-22T11:42:12.105" v="221" actId="1076"/>
        <pc:sldMkLst>
          <pc:docMk/>
          <pc:sldMk cId="2502751262" sldId="495"/>
        </pc:sldMkLst>
        <pc:spChg chg="mod">
          <ac:chgData name="Berfin Dilan Tuysuz" userId="57b8f34c-9896-4b26-b12a-28a4bdbee2a7" providerId="ADAL" clId="{AA331A5E-51DD-43D0-B621-2C04194A0F29}" dt="2023-11-22T11:42:12.105" v="221" actId="1076"/>
          <ac:spMkLst>
            <pc:docMk/>
            <pc:sldMk cId="2502751262" sldId="495"/>
            <ac:spMk id="4" creationId="{E8D7033C-2E61-693B-6F0F-C8238B64ED02}"/>
          </ac:spMkLst>
        </pc:spChg>
        <pc:picChg chg="add mod ord">
          <ac:chgData name="Berfin Dilan Tuysuz" userId="57b8f34c-9896-4b26-b12a-28a4bdbee2a7" providerId="ADAL" clId="{AA331A5E-51DD-43D0-B621-2C04194A0F29}" dt="2023-11-22T11:41:44.345" v="216" actId="14100"/>
          <ac:picMkLst>
            <pc:docMk/>
            <pc:sldMk cId="2502751262" sldId="495"/>
            <ac:picMk id="2" creationId="{DDFD43EA-7CCD-ECA6-B608-B5204D2AF95F}"/>
          </ac:picMkLst>
        </pc:picChg>
        <pc:picChg chg="mod">
          <ac:chgData name="Berfin Dilan Tuysuz" userId="57b8f34c-9896-4b26-b12a-28a4bdbee2a7" providerId="ADAL" clId="{AA331A5E-51DD-43D0-B621-2C04194A0F29}" dt="2023-11-22T11:41:59.155" v="220" actId="1076"/>
          <ac:picMkLst>
            <pc:docMk/>
            <pc:sldMk cId="2502751262" sldId="495"/>
            <ac:picMk id="6" creationId="{D80E2F7B-26A9-E728-98FA-075A4CB3C8B0}"/>
          </ac:picMkLst>
        </pc:picChg>
      </pc:sldChg>
      <pc:sldChg chg="addSp delSp modSp mod">
        <pc:chgData name="Berfin Dilan Tuysuz" userId="57b8f34c-9896-4b26-b12a-28a4bdbee2a7" providerId="ADAL" clId="{AA331A5E-51DD-43D0-B621-2C04194A0F29}" dt="2023-11-22T11:43:56.016" v="242" actId="14861"/>
        <pc:sldMkLst>
          <pc:docMk/>
          <pc:sldMk cId="1783103699" sldId="496"/>
        </pc:sldMkLst>
        <pc:spChg chg="mod">
          <ac:chgData name="Berfin Dilan Tuysuz" userId="57b8f34c-9896-4b26-b12a-28a4bdbee2a7" providerId="ADAL" clId="{AA331A5E-51DD-43D0-B621-2C04194A0F29}" dt="2023-11-22T11:43:03.766" v="232" actId="1076"/>
          <ac:spMkLst>
            <pc:docMk/>
            <pc:sldMk cId="1783103699" sldId="496"/>
            <ac:spMk id="3" creationId="{7C0A0C17-15B4-9EE9-B2B4-116F0D801F1D}"/>
          </ac:spMkLst>
        </pc:spChg>
        <pc:spChg chg="mod">
          <ac:chgData name="Berfin Dilan Tuysuz" userId="57b8f34c-9896-4b26-b12a-28a4bdbee2a7" providerId="ADAL" clId="{AA331A5E-51DD-43D0-B621-2C04194A0F29}" dt="2023-11-22T11:42:56.636" v="229" actId="1076"/>
          <ac:spMkLst>
            <pc:docMk/>
            <pc:sldMk cId="1783103699" sldId="496"/>
            <ac:spMk id="5" creationId="{3DB11B2D-603F-17C1-7E15-CBCD62A69371}"/>
          </ac:spMkLst>
        </pc:spChg>
        <pc:spChg chg="mod">
          <ac:chgData name="Berfin Dilan Tuysuz" userId="57b8f34c-9896-4b26-b12a-28a4bdbee2a7" providerId="ADAL" clId="{AA331A5E-51DD-43D0-B621-2C04194A0F29}" dt="2023-11-22T11:42:59.681" v="231" actId="1076"/>
          <ac:spMkLst>
            <pc:docMk/>
            <pc:sldMk cId="1783103699" sldId="496"/>
            <ac:spMk id="6" creationId="{3291AB29-BF3F-4620-2D14-F4D19E563F41}"/>
          </ac:spMkLst>
        </pc:spChg>
        <pc:picChg chg="add mod ord">
          <ac:chgData name="Berfin Dilan Tuysuz" userId="57b8f34c-9896-4b26-b12a-28a4bdbee2a7" providerId="ADAL" clId="{AA331A5E-51DD-43D0-B621-2C04194A0F29}" dt="2023-11-22T11:43:07.326" v="233" actId="1076"/>
          <ac:picMkLst>
            <pc:docMk/>
            <pc:sldMk cId="1783103699" sldId="496"/>
            <ac:picMk id="2" creationId="{EEF84D87-74D3-741A-5675-7FAC2991C08C}"/>
          </ac:picMkLst>
        </pc:picChg>
        <pc:picChg chg="add del mod">
          <ac:chgData name="Berfin Dilan Tuysuz" userId="57b8f34c-9896-4b26-b12a-28a4bdbee2a7" providerId="ADAL" clId="{AA331A5E-51DD-43D0-B621-2C04194A0F29}" dt="2023-11-22T11:43:38.066" v="240" actId="478"/>
          <ac:picMkLst>
            <pc:docMk/>
            <pc:sldMk cId="1783103699" sldId="496"/>
            <ac:picMk id="4" creationId="{F4AF5503-51EB-162F-F429-E08119896DA5}"/>
          </ac:picMkLst>
        </pc:picChg>
        <pc:picChg chg="mod">
          <ac:chgData name="Berfin Dilan Tuysuz" userId="57b8f34c-9896-4b26-b12a-28a4bdbee2a7" providerId="ADAL" clId="{AA331A5E-51DD-43D0-B621-2C04194A0F29}" dt="2023-11-22T11:43:56.016" v="242" actId="14861"/>
          <ac:picMkLst>
            <pc:docMk/>
            <pc:sldMk cId="1783103699" sldId="496"/>
            <ac:picMk id="1026" creationId="{E8E4D60E-D1C1-1A3D-95ED-D0A5EFA8D2E4}"/>
          </ac:picMkLst>
        </pc:picChg>
        <pc:picChg chg="mod">
          <ac:chgData name="Berfin Dilan Tuysuz" userId="57b8f34c-9896-4b26-b12a-28a4bdbee2a7" providerId="ADAL" clId="{AA331A5E-51DD-43D0-B621-2C04194A0F29}" dt="2023-11-22T11:42:34.035" v="227" actId="1076"/>
          <ac:picMkLst>
            <pc:docMk/>
            <pc:sldMk cId="1783103699" sldId="496"/>
            <ac:picMk id="1028" creationId="{E47B0A1D-B402-8A0C-0B87-F820FB9A743D}"/>
          </ac:picMkLst>
        </pc:picChg>
      </pc:sldChg>
      <pc:sldChg chg="addSp modSp mod">
        <pc:chgData name="Berfin Dilan Tuysuz" userId="57b8f34c-9896-4b26-b12a-28a4bdbee2a7" providerId="ADAL" clId="{AA331A5E-51DD-43D0-B621-2C04194A0F29}" dt="2023-11-22T12:17:00.463" v="258" actId="14100"/>
        <pc:sldMkLst>
          <pc:docMk/>
          <pc:sldMk cId="4042513298" sldId="497"/>
        </pc:sldMkLst>
        <pc:picChg chg="add mod ord">
          <ac:chgData name="Berfin Dilan Tuysuz" userId="57b8f34c-9896-4b26-b12a-28a4bdbee2a7" providerId="ADAL" clId="{AA331A5E-51DD-43D0-B621-2C04194A0F29}" dt="2023-11-22T12:17:00.463" v="258" actId="14100"/>
          <ac:picMkLst>
            <pc:docMk/>
            <pc:sldMk cId="4042513298" sldId="497"/>
            <ac:picMk id="2" creationId="{83E7566C-99FC-977F-FA3A-5D33C83C8650}"/>
          </ac:picMkLst>
        </pc:picChg>
      </pc:sldChg>
      <pc:sldChg chg="addSp modSp mod">
        <pc:chgData name="Berfin Dilan Tuysuz" userId="57b8f34c-9896-4b26-b12a-28a4bdbee2a7" providerId="ADAL" clId="{AA331A5E-51DD-43D0-B621-2C04194A0F29}" dt="2023-11-22T12:17:12.143" v="261" actId="14100"/>
        <pc:sldMkLst>
          <pc:docMk/>
          <pc:sldMk cId="2301673427" sldId="498"/>
        </pc:sldMkLst>
        <pc:picChg chg="add mod ord">
          <ac:chgData name="Berfin Dilan Tuysuz" userId="57b8f34c-9896-4b26-b12a-28a4bdbee2a7" providerId="ADAL" clId="{AA331A5E-51DD-43D0-B621-2C04194A0F29}" dt="2023-11-22T12:17:12.143" v="261" actId="14100"/>
          <ac:picMkLst>
            <pc:docMk/>
            <pc:sldMk cId="2301673427" sldId="498"/>
            <ac:picMk id="2" creationId="{B4D0A8E8-21B7-B9F0-6332-8A27ADBEA3B5}"/>
          </ac:picMkLst>
        </pc:picChg>
      </pc:sldChg>
      <pc:sldChg chg="addSp delSp modSp mod">
        <pc:chgData name="Berfin Dilan Tuysuz" userId="57b8f34c-9896-4b26-b12a-28a4bdbee2a7" providerId="ADAL" clId="{AA331A5E-51DD-43D0-B621-2C04194A0F29}" dt="2023-11-22T12:17:39.478" v="266" actId="14100"/>
        <pc:sldMkLst>
          <pc:docMk/>
          <pc:sldMk cId="68182628" sldId="499"/>
        </pc:sldMkLst>
        <pc:spChg chg="del">
          <ac:chgData name="Berfin Dilan Tuysuz" userId="57b8f34c-9896-4b26-b12a-28a4bdbee2a7" providerId="ADAL" clId="{AA331A5E-51DD-43D0-B621-2C04194A0F29}" dt="2023-11-22T12:17:30.073" v="265" actId="478"/>
          <ac:spMkLst>
            <pc:docMk/>
            <pc:sldMk cId="68182628" sldId="499"/>
            <ac:spMk id="9" creationId="{B973E6FF-8803-FC6B-782E-B7F5A3E46FA9}"/>
          </ac:spMkLst>
        </pc:spChg>
        <pc:picChg chg="add mod ord">
          <ac:chgData name="Berfin Dilan Tuysuz" userId="57b8f34c-9896-4b26-b12a-28a4bdbee2a7" providerId="ADAL" clId="{AA331A5E-51DD-43D0-B621-2C04194A0F29}" dt="2023-11-22T12:17:39.478" v="266" actId="14100"/>
          <ac:picMkLst>
            <pc:docMk/>
            <pc:sldMk cId="68182628" sldId="499"/>
            <ac:picMk id="3" creationId="{C3ADD66A-4E0E-2AB8-247D-60DBA1CD4B62}"/>
          </ac:picMkLst>
        </pc:picChg>
      </pc:sldChg>
      <pc:sldChg chg="addSp delSp modSp mod">
        <pc:chgData name="Berfin Dilan Tuysuz" userId="57b8f34c-9896-4b26-b12a-28a4bdbee2a7" providerId="ADAL" clId="{AA331A5E-51DD-43D0-B621-2C04194A0F29}" dt="2023-11-22T11:45:09.617" v="254" actId="34135"/>
        <pc:sldMkLst>
          <pc:docMk/>
          <pc:sldMk cId="1752469280" sldId="500"/>
        </pc:sldMkLst>
        <pc:spChg chg="del">
          <ac:chgData name="Berfin Dilan Tuysuz" userId="57b8f34c-9896-4b26-b12a-28a4bdbee2a7" providerId="ADAL" clId="{AA331A5E-51DD-43D0-B621-2C04194A0F29}" dt="2023-11-22T11:44:52.867" v="247" actId="478"/>
          <ac:spMkLst>
            <pc:docMk/>
            <pc:sldMk cId="1752469280" sldId="500"/>
            <ac:spMk id="5" creationId="{DB6564BE-3089-8BEF-14FC-A81CC441BBAF}"/>
          </ac:spMkLst>
        </pc:spChg>
        <pc:spChg chg="mod">
          <ac:chgData name="Berfin Dilan Tuysuz" userId="57b8f34c-9896-4b26-b12a-28a4bdbee2a7" providerId="ADAL" clId="{AA331A5E-51DD-43D0-B621-2C04194A0F29}" dt="2023-11-22T11:45:03.977" v="252" actId="1076"/>
          <ac:spMkLst>
            <pc:docMk/>
            <pc:sldMk cId="1752469280" sldId="500"/>
            <ac:spMk id="11" creationId="{7A9BD192-62FE-695E-77D2-E03646A759DB}"/>
          </ac:spMkLst>
        </pc:spChg>
        <pc:picChg chg="add mod ord">
          <ac:chgData name="Berfin Dilan Tuysuz" userId="57b8f34c-9896-4b26-b12a-28a4bdbee2a7" providerId="ADAL" clId="{AA331A5E-51DD-43D0-B621-2C04194A0F29}" dt="2023-11-22T11:45:09.617" v="254" actId="34135"/>
          <ac:picMkLst>
            <pc:docMk/>
            <pc:sldMk cId="1752469280" sldId="500"/>
            <ac:picMk id="2" creationId="{2E6E373D-E1C7-F37F-8EFE-32F8D7595AFE}"/>
          </ac:picMkLst>
        </pc:picChg>
      </pc:sldChg>
      <pc:sldChg chg="add del">
        <pc:chgData name="Berfin Dilan Tuysuz" userId="57b8f34c-9896-4b26-b12a-28a4bdbee2a7" providerId="ADAL" clId="{AA331A5E-51DD-43D0-B621-2C04194A0F29}" dt="2023-11-22T11:26:16.690" v="91" actId="47"/>
        <pc:sldMkLst>
          <pc:docMk/>
          <pc:sldMk cId="0" sldId="501"/>
        </pc:sldMkLst>
      </pc:sldChg>
      <pc:sldMasterChg chg="delSldLayout">
        <pc:chgData name="Berfin Dilan Tuysuz" userId="57b8f34c-9896-4b26-b12a-28a4bdbee2a7" providerId="ADAL" clId="{AA331A5E-51DD-43D0-B621-2C04194A0F29}" dt="2023-11-22T11:27:52.181" v="104" actId="47"/>
        <pc:sldMasterMkLst>
          <pc:docMk/>
          <pc:sldMasterMk cId="3743785113" sldId="2147483662"/>
        </pc:sldMasterMkLst>
        <pc:sldLayoutChg chg="del">
          <pc:chgData name="Berfin Dilan Tuysuz" userId="57b8f34c-9896-4b26-b12a-28a4bdbee2a7" providerId="ADAL" clId="{AA331A5E-51DD-43D0-B621-2C04194A0F29}" dt="2023-11-22T11:27:52.181" v="104" actId="47"/>
          <pc:sldLayoutMkLst>
            <pc:docMk/>
            <pc:sldMasterMk cId="3743785113" sldId="2147483662"/>
            <pc:sldLayoutMk cId="2077851047" sldId="2147483727"/>
          </pc:sldLayoutMkLst>
        </pc:sldLayoutChg>
      </pc:sldMasterChg>
    </pc:docChg>
  </pc:docChgLst>
  <pc:docChgLst>
    <pc:chgData name="Berfin Dilan Tuysuz" userId="57b8f34c-9896-4b26-b12a-28a4bdbee2a7" providerId="ADAL" clId="{C1E11623-6016-4A9B-AB53-FA775F79A3FE}"/>
    <pc:docChg chg="undo custSel addSld delSld modSld sldOrd">
      <pc:chgData name="Berfin Dilan Tuysuz" userId="57b8f34c-9896-4b26-b12a-28a4bdbee2a7" providerId="ADAL" clId="{C1E11623-6016-4A9B-AB53-FA775F79A3FE}" dt="2023-10-04T08:03:54.794" v="1652" actId="14100"/>
      <pc:docMkLst>
        <pc:docMk/>
      </pc:docMkLst>
      <pc:sldChg chg="modSp mod">
        <pc:chgData name="Berfin Dilan Tuysuz" userId="57b8f34c-9896-4b26-b12a-28a4bdbee2a7" providerId="ADAL" clId="{C1E11623-6016-4A9B-AB53-FA775F79A3FE}" dt="2023-09-28T09:42:25.367" v="493"/>
        <pc:sldMkLst>
          <pc:docMk/>
          <pc:sldMk cId="798262183" sldId="377"/>
        </pc:sldMkLst>
        <pc:spChg chg="mod">
          <ac:chgData name="Berfin Dilan Tuysuz" userId="57b8f34c-9896-4b26-b12a-28a4bdbee2a7" providerId="ADAL" clId="{C1E11623-6016-4A9B-AB53-FA775F79A3FE}" dt="2023-09-28T09:42:25.367" v="493"/>
          <ac:spMkLst>
            <pc:docMk/>
            <pc:sldMk cId="798262183" sldId="377"/>
            <ac:spMk id="2" creationId="{5B3B61FE-0795-D54C-8C54-14DBBE62B477}"/>
          </ac:spMkLst>
        </pc:spChg>
      </pc:sldChg>
      <pc:sldChg chg="modSp mod">
        <pc:chgData name="Berfin Dilan Tuysuz" userId="57b8f34c-9896-4b26-b12a-28a4bdbee2a7" providerId="ADAL" clId="{C1E11623-6016-4A9B-AB53-FA775F79A3FE}" dt="2023-09-28T09:54:35.612" v="699" actId="1076"/>
        <pc:sldMkLst>
          <pc:docMk/>
          <pc:sldMk cId="1080904337" sldId="378"/>
        </pc:sldMkLst>
        <pc:spChg chg="mod">
          <ac:chgData name="Berfin Dilan Tuysuz" userId="57b8f34c-9896-4b26-b12a-28a4bdbee2a7" providerId="ADAL" clId="{C1E11623-6016-4A9B-AB53-FA775F79A3FE}" dt="2023-09-28T09:54:35.612" v="699" actId="1076"/>
          <ac:spMkLst>
            <pc:docMk/>
            <pc:sldMk cId="1080904337" sldId="378"/>
            <ac:spMk id="6" creationId="{CAEB4E15-2690-6549-B1F2-AD435CFCAD52}"/>
          </ac:spMkLst>
        </pc:spChg>
      </pc:sldChg>
      <pc:sldChg chg="modSp mod">
        <pc:chgData name="Berfin Dilan Tuysuz" userId="57b8f34c-9896-4b26-b12a-28a4bdbee2a7" providerId="ADAL" clId="{C1E11623-6016-4A9B-AB53-FA775F79A3FE}" dt="2023-09-28T11:32:35.195" v="803"/>
        <pc:sldMkLst>
          <pc:docMk/>
          <pc:sldMk cId="3075199125" sldId="379"/>
        </pc:sldMkLst>
        <pc:spChg chg="mod">
          <ac:chgData name="Berfin Dilan Tuysuz" userId="57b8f34c-9896-4b26-b12a-28a4bdbee2a7" providerId="ADAL" clId="{C1E11623-6016-4A9B-AB53-FA775F79A3FE}" dt="2023-09-28T11:32:35.195" v="803"/>
          <ac:spMkLst>
            <pc:docMk/>
            <pc:sldMk cId="3075199125" sldId="379"/>
            <ac:spMk id="2" creationId="{EA9A6FE5-9D1A-8444-80CA-27B5B73FBA07}"/>
          </ac:spMkLst>
        </pc:spChg>
      </pc:sldChg>
      <pc:sldChg chg="modSp mod">
        <pc:chgData name="Berfin Dilan Tuysuz" userId="57b8f34c-9896-4b26-b12a-28a4bdbee2a7" providerId="ADAL" clId="{C1E11623-6016-4A9B-AB53-FA775F79A3FE}" dt="2023-09-28T11:39:16.843" v="919" actId="20577"/>
        <pc:sldMkLst>
          <pc:docMk/>
          <pc:sldMk cId="2394187474" sldId="380"/>
        </pc:sldMkLst>
        <pc:spChg chg="mod">
          <ac:chgData name="Berfin Dilan Tuysuz" userId="57b8f34c-9896-4b26-b12a-28a4bdbee2a7" providerId="ADAL" clId="{C1E11623-6016-4A9B-AB53-FA775F79A3FE}" dt="2023-09-28T11:39:16.843" v="919" actId="20577"/>
          <ac:spMkLst>
            <pc:docMk/>
            <pc:sldMk cId="2394187474" sldId="380"/>
            <ac:spMk id="2" creationId="{33147161-BE75-6746-962A-1DDF19DCD611}"/>
          </ac:spMkLst>
        </pc:spChg>
      </pc:sldChg>
      <pc:sldChg chg="del">
        <pc:chgData name="Berfin Dilan Tuysuz" userId="57b8f34c-9896-4b26-b12a-28a4bdbee2a7" providerId="ADAL" clId="{C1E11623-6016-4A9B-AB53-FA775F79A3FE}" dt="2023-09-13T07:50:45.404" v="380" actId="47"/>
        <pc:sldMkLst>
          <pc:docMk/>
          <pc:sldMk cId="1604014669" sldId="381"/>
        </pc:sldMkLst>
      </pc:sldChg>
      <pc:sldChg chg="addSp delSp modSp mod">
        <pc:chgData name="Berfin Dilan Tuysuz" userId="57b8f34c-9896-4b26-b12a-28a4bdbee2a7" providerId="ADAL" clId="{C1E11623-6016-4A9B-AB53-FA775F79A3FE}" dt="2023-10-04T08:01:58.651" v="1645" actId="20577"/>
        <pc:sldMkLst>
          <pc:docMk/>
          <pc:sldMk cId="465581648" sldId="425"/>
        </pc:sldMkLst>
        <pc:spChg chg="add mod">
          <ac:chgData name="Berfin Dilan Tuysuz" userId="57b8f34c-9896-4b26-b12a-28a4bdbee2a7" providerId="ADAL" clId="{C1E11623-6016-4A9B-AB53-FA775F79A3FE}" dt="2023-09-28T09:43:16.433" v="515" actId="14100"/>
          <ac:spMkLst>
            <pc:docMk/>
            <pc:sldMk cId="465581648" sldId="425"/>
            <ac:spMk id="2" creationId="{92758A3C-BB38-7ACD-8559-68F91A58B726}"/>
          </ac:spMkLst>
        </pc:spChg>
        <pc:spChg chg="del">
          <ac:chgData name="Berfin Dilan Tuysuz" userId="57b8f34c-9896-4b26-b12a-28a4bdbee2a7" providerId="ADAL" clId="{C1E11623-6016-4A9B-AB53-FA775F79A3FE}" dt="2023-09-13T06:50:05.023" v="44" actId="478"/>
          <ac:spMkLst>
            <pc:docMk/>
            <pc:sldMk cId="465581648" sldId="425"/>
            <ac:spMk id="3" creationId="{54EEAE08-D5F3-A44A-90CA-B5C6588863F2}"/>
          </ac:spMkLst>
        </pc:spChg>
        <pc:spChg chg="del">
          <ac:chgData name="Berfin Dilan Tuysuz" userId="57b8f34c-9896-4b26-b12a-28a4bdbee2a7" providerId="ADAL" clId="{C1E11623-6016-4A9B-AB53-FA775F79A3FE}" dt="2023-09-13T06:50:00.813" v="42" actId="478"/>
          <ac:spMkLst>
            <pc:docMk/>
            <pc:sldMk cId="465581648" sldId="425"/>
            <ac:spMk id="4" creationId="{EB5C4138-C59D-C19C-DC81-73A01EC6A02F}"/>
          </ac:spMkLst>
        </pc:spChg>
        <pc:spChg chg="add del">
          <ac:chgData name="Berfin Dilan Tuysuz" userId="57b8f34c-9896-4b26-b12a-28a4bdbee2a7" providerId="ADAL" clId="{C1E11623-6016-4A9B-AB53-FA775F79A3FE}" dt="2023-09-13T06:51:17.636" v="53" actId="22"/>
          <ac:spMkLst>
            <pc:docMk/>
            <pc:sldMk cId="465581648" sldId="425"/>
            <ac:spMk id="6" creationId="{9B43871B-6012-B68E-A9DE-91699125A234}"/>
          </ac:spMkLst>
        </pc:spChg>
        <pc:spChg chg="del">
          <ac:chgData name="Berfin Dilan Tuysuz" userId="57b8f34c-9896-4b26-b12a-28a4bdbee2a7" providerId="ADAL" clId="{C1E11623-6016-4A9B-AB53-FA775F79A3FE}" dt="2023-09-13T06:50:05.023" v="44" actId="478"/>
          <ac:spMkLst>
            <pc:docMk/>
            <pc:sldMk cId="465581648" sldId="425"/>
            <ac:spMk id="7" creationId="{5C9B5524-4947-4310-A3C2-8005B36726F5}"/>
          </ac:spMkLst>
        </pc:spChg>
        <pc:spChg chg="del">
          <ac:chgData name="Berfin Dilan Tuysuz" userId="57b8f34c-9896-4b26-b12a-28a4bdbee2a7" providerId="ADAL" clId="{C1E11623-6016-4A9B-AB53-FA775F79A3FE}" dt="2023-09-13T06:50:03.118" v="43" actId="478"/>
          <ac:spMkLst>
            <pc:docMk/>
            <pc:sldMk cId="465581648" sldId="425"/>
            <ac:spMk id="8" creationId="{377E6712-5D22-E301-8A4B-0B26F057BCC9}"/>
          </ac:spMkLst>
        </pc:spChg>
        <pc:spChg chg="del">
          <ac:chgData name="Berfin Dilan Tuysuz" userId="57b8f34c-9896-4b26-b12a-28a4bdbee2a7" providerId="ADAL" clId="{C1E11623-6016-4A9B-AB53-FA775F79A3FE}" dt="2023-09-13T06:49:59.104" v="41" actId="478"/>
          <ac:spMkLst>
            <pc:docMk/>
            <pc:sldMk cId="465581648" sldId="425"/>
            <ac:spMk id="9" creationId="{5B316266-8EB4-ACB7-1714-60FAE6B3BCC3}"/>
          </ac:spMkLst>
        </pc:spChg>
        <pc:spChg chg="del">
          <ac:chgData name="Berfin Dilan Tuysuz" userId="57b8f34c-9896-4b26-b12a-28a4bdbee2a7" providerId="ADAL" clId="{C1E11623-6016-4A9B-AB53-FA775F79A3FE}" dt="2023-09-13T06:50:05.023" v="44" actId="478"/>
          <ac:spMkLst>
            <pc:docMk/>
            <pc:sldMk cId="465581648" sldId="425"/>
            <ac:spMk id="10" creationId="{3D909A67-120D-7763-BE2C-A482B7B64D7F}"/>
          </ac:spMkLst>
        </pc:spChg>
        <pc:spChg chg="add mod">
          <ac:chgData name="Berfin Dilan Tuysuz" userId="57b8f34c-9896-4b26-b12a-28a4bdbee2a7" providerId="ADAL" clId="{C1E11623-6016-4A9B-AB53-FA775F79A3FE}" dt="2023-10-04T08:01:58.651" v="1645" actId="20577"/>
          <ac:spMkLst>
            <pc:docMk/>
            <pc:sldMk cId="465581648" sldId="425"/>
            <ac:spMk id="12" creationId="{7ED826BB-E39B-7990-8E53-118C7BD64017}"/>
          </ac:spMkLst>
        </pc:spChg>
        <pc:spChg chg="add del mod">
          <ac:chgData name="Berfin Dilan Tuysuz" userId="57b8f34c-9896-4b26-b12a-28a4bdbee2a7" providerId="ADAL" clId="{C1E11623-6016-4A9B-AB53-FA775F79A3FE}" dt="2023-09-28T09:43:35.575" v="519" actId="478"/>
          <ac:spMkLst>
            <pc:docMk/>
            <pc:sldMk cId="465581648" sldId="425"/>
            <ac:spMk id="15" creationId="{BB76669F-2CA8-B97F-DF91-35C4B658A567}"/>
          </ac:spMkLst>
        </pc:spChg>
        <pc:spChg chg="add mod">
          <ac:chgData name="Berfin Dilan Tuysuz" userId="57b8f34c-9896-4b26-b12a-28a4bdbee2a7" providerId="ADAL" clId="{C1E11623-6016-4A9B-AB53-FA775F79A3FE}" dt="2023-09-28T09:44:16.980" v="526" actId="1076"/>
          <ac:spMkLst>
            <pc:docMk/>
            <pc:sldMk cId="465581648" sldId="425"/>
            <ac:spMk id="17" creationId="{B9B2CA29-416B-D8A1-7FA0-EEE9D1AECB38}"/>
          </ac:spMkLst>
        </pc:spChg>
        <pc:picChg chg="add del mod">
          <ac:chgData name="Berfin Dilan Tuysuz" userId="57b8f34c-9896-4b26-b12a-28a4bdbee2a7" providerId="ADAL" clId="{C1E11623-6016-4A9B-AB53-FA775F79A3FE}" dt="2023-09-28T09:43:36.240" v="520" actId="478"/>
          <ac:picMkLst>
            <pc:docMk/>
            <pc:sldMk cId="465581648" sldId="425"/>
            <ac:picMk id="14" creationId="{43C25A55-A80E-E5CD-6218-471BBA1638A1}"/>
          </ac:picMkLst>
        </pc:picChg>
        <pc:picChg chg="add mod">
          <ac:chgData name="Berfin Dilan Tuysuz" userId="57b8f34c-9896-4b26-b12a-28a4bdbee2a7" providerId="ADAL" clId="{C1E11623-6016-4A9B-AB53-FA775F79A3FE}" dt="2023-09-28T09:44:54.333" v="530" actId="1076"/>
          <ac:picMkLst>
            <pc:docMk/>
            <pc:sldMk cId="465581648" sldId="425"/>
            <ac:picMk id="1026" creationId="{2889D625-C680-DE3B-DD90-39C2277B8637}"/>
          </ac:picMkLst>
        </pc:picChg>
        <pc:picChg chg="del">
          <ac:chgData name="Berfin Dilan Tuysuz" userId="57b8f34c-9896-4b26-b12a-28a4bdbee2a7" providerId="ADAL" clId="{C1E11623-6016-4A9B-AB53-FA775F79A3FE}" dt="2023-09-13T06:50:05.023" v="44" actId="478"/>
          <ac:picMkLst>
            <pc:docMk/>
            <pc:sldMk cId="465581648" sldId="425"/>
            <ac:picMk id="2050" creationId="{195758C0-8B77-475E-4AD9-050C40C01524}"/>
          </ac:picMkLst>
        </pc:picChg>
      </pc:sldChg>
      <pc:sldChg chg="addSp delSp modSp mod">
        <pc:chgData name="Berfin Dilan Tuysuz" userId="57b8f34c-9896-4b26-b12a-28a4bdbee2a7" providerId="ADAL" clId="{C1E11623-6016-4A9B-AB53-FA775F79A3FE}" dt="2023-09-28T09:47:48.963" v="559" actId="20577"/>
        <pc:sldMkLst>
          <pc:docMk/>
          <pc:sldMk cId="2036565245" sldId="426"/>
        </pc:sldMkLst>
        <pc:spChg chg="add del mod">
          <ac:chgData name="Berfin Dilan Tuysuz" userId="57b8f34c-9896-4b26-b12a-28a4bdbee2a7" providerId="ADAL" clId="{C1E11623-6016-4A9B-AB53-FA775F79A3FE}" dt="2023-09-28T09:45:05.959" v="531" actId="478"/>
          <ac:spMkLst>
            <pc:docMk/>
            <pc:sldMk cId="2036565245" sldId="426"/>
            <ac:spMk id="2" creationId="{E77D121B-471B-5B65-17AE-1A450B468414}"/>
          </ac:spMkLst>
        </pc:spChg>
        <pc:spChg chg="add mod">
          <ac:chgData name="Berfin Dilan Tuysuz" userId="57b8f34c-9896-4b26-b12a-28a4bdbee2a7" providerId="ADAL" clId="{C1E11623-6016-4A9B-AB53-FA775F79A3FE}" dt="2023-09-28T09:45:06.261" v="532"/>
          <ac:spMkLst>
            <pc:docMk/>
            <pc:sldMk cId="2036565245" sldId="426"/>
            <ac:spMk id="3" creationId="{3E9DB1ED-1A77-B398-A4AE-ED348CD57BBF}"/>
          </ac:spMkLst>
        </pc:spChg>
        <pc:spChg chg="del">
          <ac:chgData name="Berfin Dilan Tuysuz" userId="57b8f34c-9896-4b26-b12a-28a4bdbee2a7" providerId="ADAL" clId="{C1E11623-6016-4A9B-AB53-FA775F79A3FE}" dt="2023-09-13T06:55:00.371" v="86" actId="478"/>
          <ac:spMkLst>
            <pc:docMk/>
            <pc:sldMk cId="2036565245" sldId="426"/>
            <ac:spMk id="3" creationId="{54EEAE08-D5F3-A44A-90CA-B5C6588863F2}"/>
          </ac:spMkLst>
        </pc:spChg>
        <pc:spChg chg="del">
          <ac:chgData name="Berfin Dilan Tuysuz" userId="57b8f34c-9896-4b26-b12a-28a4bdbee2a7" providerId="ADAL" clId="{C1E11623-6016-4A9B-AB53-FA775F79A3FE}" dt="2023-09-13T06:55:00.371" v="86" actId="478"/>
          <ac:spMkLst>
            <pc:docMk/>
            <pc:sldMk cId="2036565245" sldId="426"/>
            <ac:spMk id="4" creationId="{7EB7722E-1F51-1171-9070-B55B236873CD}"/>
          </ac:spMkLst>
        </pc:spChg>
        <pc:spChg chg="add del mod">
          <ac:chgData name="Berfin Dilan Tuysuz" userId="57b8f34c-9896-4b26-b12a-28a4bdbee2a7" providerId="ADAL" clId="{C1E11623-6016-4A9B-AB53-FA775F79A3FE}" dt="2023-09-28T09:45:20.810" v="535" actId="478"/>
          <ac:spMkLst>
            <pc:docMk/>
            <pc:sldMk cId="2036565245" sldId="426"/>
            <ac:spMk id="4" creationId="{828484D7-9CEF-B257-A0E7-C63AC460015A}"/>
          </ac:spMkLst>
        </pc:spChg>
        <pc:spChg chg="del">
          <ac:chgData name="Berfin Dilan Tuysuz" userId="57b8f34c-9896-4b26-b12a-28a4bdbee2a7" providerId="ADAL" clId="{C1E11623-6016-4A9B-AB53-FA775F79A3FE}" dt="2023-09-13T06:55:00.371" v="86" actId="478"/>
          <ac:spMkLst>
            <pc:docMk/>
            <pc:sldMk cId="2036565245" sldId="426"/>
            <ac:spMk id="6" creationId="{D10871CF-6AD8-C473-BBEF-E95B2336B2BE}"/>
          </ac:spMkLst>
        </pc:spChg>
        <pc:spChg chg="add mod">
          <ac:chgData name="Berfin Dilan Tuysuz" userId="57b8f34c-9896-4b26-b12a-28a4bdbee2a7" providerId="ADAL" clId="{C1E11623-6016-4A9B-AB53-FA775F79A3FE}" dt="2023-09-28T09:47:48.963" v="559" actId="20577"/>
          <ac:spMkLst>
            <pc:docMk/>
            <pc:sldMk cId="2036565245" sldId="426"/>
            <ac:spMk id="8" creationId="{2843F019-D15C-CD05-4F57-0AD0075CC28D}"/>
          </ac:spMkLst>
        </pc:spChg>
        <pc:spChg chg="del">
          <ac:chgData name="Berfin Dilan Tuysuz" userId="57b8f34c-9896-4b26-b12a-28a4bdbee2a7" providerId="ADAL" clId="{C1E11623-6016-4A9B-AB53-FA775F79A3FE}" dt="2023-09-13T06:55:00.371" v="86" actId="478"/>
          <ac:spMkLst>
            <pc:docMk/>
            <pc:sldMk cId="2036565245" sldId="426"/>
            <ac:spMk id="9" creationId="{4C5F1F57-2650-CB91-47EC-89C34C9B68D5}"/>
          </ac:spMkLst>
        </pc:spChg>
        <pc:graphicFrameChg chg="del">
          <ac:chgData name="Berfin Dilan Tuysuz" userId="57b8f34c-9896-4b26-b12a-28a4bdbee2a7" providerId="ADAL" clId="{C1E11623-6016-4A9B-AB53-FA775F79A3FE}" dt="2023-09-13T06:55:00.371" v="86" actId="478"/>
          <ac:graphicFrameMkLst>
            <pc:docMk/>
            <pc:sldMk cId="2036565245" sldId="426"/>
            <ac:graphicFrameMk id="5" creationId="{D78A3D37-0BD1-C043-684F-D951EA26E218}"/>
          </ac:graphicFrameMkLst>
        </pc:graphicFrameChg>
        <pc:picChg chg="add del mod">
          <ac:chgData name="Berfin Dilan Tuysuz" userId="57b8f34c-9896-4b26-b12a-28a4bdbee2a7" providerId="ADAL" clId="{C1E11623-6016-4A9B-AB53-FA775F79A3FE}" dt="2023-09-28T09:45:08.618" v="533" actId="478"/>
          <ac:picMkLst>
            <pc:docMk/>
            <pc:sldMk cId="2036565245" sldId="426"/>
            <ac:picMk id="1026" creationId="{B39748E3-BF47-6BD6-E75E-4F309ABEFBF4}"/>
          </ac:picMkLst>
        </pc:picChg>
        <pc:picChg chg="add mod">
          <ac:chgData name="Berfin Dilan Tuysuz" userId="57b8f34c-9896-4b26-b12a-28a4bdbee2a7" providerId="ADAL" clId="{C1E11623-6016-4A9B-AB53-FA775F79A3FE}" dt="2023-09-28T09:47:44.399" v="556" actId="1076"/>
          <ac:picMkLst>
            <pc:docMk/>
            <pc:sldMk cId="2036565245" sldId="426"/>
            <ac:picMk id="2050" creationId="{4DF10891-936E-9684-5177-C1A740FEE6D0}"/>
          </ac:picMkLst>
        </pc:picChg>
        <pc:picChg chg="del">
          <ac:chgData name="Berfin Dilan Tuysuz" userId="57b8f34c-9896-4b26-b12a-28a4bdbee2a7" providerId="ADAL" clId="{C1E11623-6016-4A9B-AB53-FA775F79A3FE}" dt="2023-09-13T06:55:00.371" v="86" actId="478"/>
          <ac:picMkLst>
            <pc:docMk/>
            <pc:sldMk cId="2036565245" sldId="426"/>
            <ac:picMk id="3074" creationId="{A8D62CBC-BE01-9A71-1C3F-8C41A9C50946}"/>
          </ac:picMkLst>
        </pc:picChg>
      </pc:sldChg>
      <pc:sldChg chg="addSp delSp modSp mod">
        <pc:chgData name="Berfin Dilan Tuysuz" userId="57b8f34c-9896-4b26-b12a-28a4bdbee2a7" providerId="ADAL" clId="{C1E11623-6016-4A9B-AB53-FA775F79A3FE}" dt="2023-09-28T09:53:00.962" v="658" actId="1440"/>
        <pc:sldMkLst>
          <pc:docMk/>
          <pc:sldMk cId="3897006505" sldId="427"/>
        </pc:sldMkLst>
        <pc:spChg chg="add del mod">
          <ac:chgData name="Berfin Dilan Tuysuz" userId="57b8f34c-9896-4b26-b12a-28a4bdbee2a7" providerId="ADAL" clId="{C1E11623-6016-4A9B-AB53-FA775F79A3FE}" dt="2023-09-28T09:48:30.674" v="560" actId="478"/>
          <ac:spMkLst>
            <pc:docMk/>
            <pc:sldMk cId="3897006505" sldId="427"/>
            <ac:spMk id="2" creationId="{C5FE468A-9B37-4D5D-D34F-EE09C3D8B13B}"/>
          </ac:spMkLst>
        </pc:spChg>
        <pc:spChg chg="del">
          <ac:chgData name="Berfin Dilan Tuysuz" userId="57b8f34c-9896-4b26-b12a-28a4bdbee2a7" providerId="ADAL" clId="{C1E11623-6016-4A9B-AB53-FA775F79A3FE}" dt="2023-09-13T07:00:18.214" v="141" actId="478"/>
          <ac:spMkLst>
            <pc:docMk/>
            <pc:sldMk cId="3897006505" sldId="427"/>
            <ac:spMk id="3" creationId="{54EEAE08-D5F3-A44A-90CA-B5C6588863F2}"/>
          </ac:spMkLst>
        </pc:spChg>
        <pc:spChg chg="add mod">
          <ac:chgData name="Berfin Dilan Tuysuz" userId="57b8f34c-9896-4b26-b12a-28a4bdbee2a7" providerId="ADAL" clId="{C1E11623-6016-4A9B-AB53-FA775F79A3FE}" dt="2023-09-28T09:48:30.997" v="561"/>
          <ac:spMkLst>
            <pc:docMk/>
            <pc:sldMk cId="3897006505" sldId="427"/>
            <ac:spMk id="3" creationId="{BF3036BF-BB45-84E8-9DB6-BBE5B6B4EEEF}"/>
          </ac:spMkLst>
        </pc:spChg>
        <pc:spChg chg="del">
          <ac:chgData name="Berfin Dilan Tuysuz" userId="57b8f34c-9896-4b26-b12a-28a4bdbee2a7" providerId="ADAL" clId="{C1E11623-6016-4A9B-AB53-FA775F79A3FE}" dt="2023-09-13T07:00:18.214" v="141" actId="478"/>
          <ac:spMkLst>
            <pc:docMk/>
            <pc:sldMk cId="3897006505" sldId="427"/>
            <ac:spMk id="4" creationId="{6BADFE63-5EAB-2355-069D-7D230B2AA08E}"/>
          </ac:spMkLst>
        </pc:spChg>
        <pc:spChg chg="add del mod">
          <ac:chgData name="Berfin Dilan Tuysuz" userId="57b8f34c-9896-4b26-b12a-28a4bdbee2a7" providerId="ADAL" clId="{C1E11623-6016-4A9B-AB53-FA775F79A3FE}" dt="2023-09-28T09:52:27.578" v="648" actId="478"/>
          <ac:spMkLst>
            <pc:docMk/>
            <pc:sldMk cId="3897006505" sldId="427"/>
            <ac:spMk id="4" creationId="{899795E5-E841-090A-8B06-0A9185E80404}"/>
          </ac:spMkLst>
        </pc:spChg>
        <pc:spChg chg="add mod">
          <ac:chgData name="Berfin Dilan Tuysuz" userId="57b8f34c-9896-4b26-b12a-28a4bdbee2a7" providerId="ADAL" clId="{C1E11623-6016-4A9B-AB53-FA775F79A3FE}" dt="2023-09-28T09:48:59.298" v="640" actId="1076"/>
          <ac:spMkLst>
            <pc:docMk/>
            <pc:sldMk cId="3897006505" sldId="427"/>
            <ac:spMk id="6" creationId="{F85B3943-28DF-BB20-F26E-F92F81E903D5}"/>
          </ac:spMkLst>
        </pc:spChg>
        <pc:spChg chg="del">
          <ac:chgData name="Berfin Dilan Tuysuz" userId="57b8f34c-9896-4b26-b12a-28a4bdbee2a7" providerId="ADAL" clId="{C1E11623-6016-4A9B-AB53-FA775F79A3FE}" dt="2023-09-13T07:00:18.214" v="141" actId="478"/>
          <ac:spMkLst>
            <pc:docMk/>
            <pc:sldMk cId="3897006505" sldId="427"/>
            <ac:spMk id="7" creationId="{582A3C72-13B3-73F3-87C2-B69F64F99E68}"/>
          </ac:spMkLst>
        </pc:spChg>
        <pc:picChg chg="add del mod">
          <ac:chgData name="Berfin Dilan Tuysuz" userId="57b8f34c-9896-4b26-b12a-28a4bdbee2a7" providerId="ADAL" clId="{C1E11623-6016-4A9B-AB53-FA775F79A3FE}" dt="2023-09-28T09:51:22.674" v="641" actId="478"/>
          <ac:picMkLst>
            <pc:docMk/>
            <pc:sldMk cId="3897006505" sldId="427"/>
            <ac:picMk id="2050" creationId="{796575C3-E362-AA51-AFAC-710F7474C78B}"/>
          </ac:picMkLst>
        </pc:picChg>
        <pc:picChg chg="add mod">
          <ac:chgData name="Berfin Dilan Tuysuz" userId="57b8f34c-9896-4b26-b12a-28a4bdbee2a7" providerId="ADAL" clId="{C1E11623-6016-4A9B-AB53-FA775F79A3FE}" dt="2023-09-28T09:53:00.962" v="658" actId="1440"/>
          <ac:picMkLst>
            <pc:docMk/>
            <pc:sldMk cId="3897006505" sldId="427"/>
            <ac:picMk id="3074" creationId="{DFE3D7A0-CFF4-9701-BCF4-A05E39C2D885}"/>
          </ac:picMkLst>
        </pc:picChg>
        <pc:picChg chg="add mod">
          <ac:chgData name="Berfin Dilan Tuysuz" userId="57b8f34c-9896-4b26-b12a-28a4bdbee2a7" providerId="ADAL" clId="{C1E11623-6016-4A9B-AB53-FA775F79A3FE}" dt="2023-09-28T09:52:55.992" v="656" actId="1076"/>
          <ac:picMkLst>
            <pc:docMk/>
            <pc:sldMk cId="3897006505" sldId="427"/>
            <ac:picMk id="3078" creationId="{56E51ABC-F7D5-211F-A242-EFA50CF8E183}"/>
          </ac:picMkLst>
        </pc:picChg>
        <pc:picChg chg="del">
          <ac:chgData name="Berfin Dilan Tuysuz" userId="57b8f34c-9896-4b26-b12a-28a4bdbee2a7" providerId="ADAL" clId="{C1E11623-6016-4A9B-AB53-FA775F79A3FE}" dt="2023-09-13T07:00:18.214" v="141" actId="478"/>
          <ac:picMkLst>
            <pc:docMk/>
            <pc:sldMk cId="3897006505" sldId="427"/>
            <ac:picMk id="4098" creationId="{636BC7B1-8307-78A2-D6E5-2DD3103DBD8D}"/>
          </ac:picMkLst>
        </pc:picChg>
      </pc:sldChg>
      <pc:sldChg chg="addSp delSp modSp mod">
        <pc:chgData name="Berfin Dilan Tuysuz" userId="57b8f34c-9896-4b26-b12a-28a4bdbee2a7" providerId="ADAL" clId="{C1E11623-6016-4A9B-AB53-FA775F79A3FE}" dt="2023-09-28T09:57:28.949" v="734" actId="1076"/>
        <pc:sldMkLst>
          <pc:docMk/>
          <pc:sldMk cId="1714291484" sldId="428"/>
        </pc:sldMkLst>
        <pc:spChg chg="mod">
          <ac:chgData name="Berfin Dilan Tuysuz" userId="57b8f34c-9896-4b26-b12a-28a4bdbee2a7" providerId="ADAL" clId="{C1E11623-6016-4A9B-AB53-FA775F79A3FE}" dt="2023-09-28T09:57:28.949" v="734" actId="1076"/>
          <ac:spMkLst>
            <pc:docMk/>
            <pc:sldMk cId="1714291484" sldId="428"/>
            <ac:spMk id="5" creationId="{C1BB421F-DDDC-9655-BA6F-F7173459E7D7}"/>
          </ac:spMkLst>
        </pc:spChg>
        <pc:spChg chg="add mod">
          <ac:chgData name="Berfin Dilan Tuysuz" userId="57b8f34c-9896-4b26-b12a-28a4bdbee2a7" providerId="ADAL" clId="{C1E11623-6016-4A9B-AB53-FA775F79A3FE}" dt="2023-09-28T09:57:15.588" v="732" actId="1076"/>
          <ac:spMkLst>
            <pc:docMk/>
            <pc:sldMk cId="1714291484" sldId="428"/>
            <ac:spMk id="6" creationId="{1323F644-9AE6-9D3F-B13A-2A8631BC3D71}"/>
          </ac:spMkLst>
        </pc:spChg>
        <pc:spChg chg="del mod">
          <ac:chgData name="Berfin Dilan Tuysuz" userId="57b8f34c-9896-4b26-b12a-28a4bdbee2a7" providerId="ADAL" clId="{C1E11623-6016-4A9B-AB53-FA775F79A3FE}" dt="2023-09-13T07:05:48.510" v="190" actId="478"/>
          <ac:spMkLst>
            <pc:docMk/>
            <pc:sldMk cId="1714291484" sldId="428"/>
            <ac:spMk id="8" creationId="{0F588DFC-6640-7C5D-8035-E3C67B158FC8}"/>
          </ac:spMkLst>
        </pc:spChg>
        <pc:spChg chg="add mod">
          <ac:chgData name="Berfin Dilan Tuysuz" userId="57b8f34c-9896-4b26-b12a-28a4bdbee2a7" providerId="ADAL" clId="{C1E11623-6016-4A9B-AB53-FA775F79A3FE}" dt="2023-09-28T09:57:10.802" v="731" actId="1076"/>
          <ac:spMkLst>
            <pc:docMk/>
            <pc:sldMk cId="1714291484" sldId="428"/>
            <ac:spMk id="9" creationId="{7D94ABAB-56EC-ED7E-C85C-04FF2CE18233}"/>
          </ac:spMkLst>
        </pc:spChg>
        <pc:graphicFrameChg chg="del">
          <ac:chgData name="Berfin Dilan Tuysuz" userId="57b8f34c-9896-4b26-b12a-28a4bdbee2a7" providerId="ADAL" clId="{C1E11623-6016-4A9B-AB53-FA775F79A3FE}" dt="2023-09-13T07:05:53.012" v="192" actId="478"/>
          <ac:graphicFrameMkLst>
            <pc:docMk/>
            <pc:sldMk cId="1714291484" sldId="428"/>
            <ac:graphicFrameMk id="2" creationId="{1A5EED41-8895-F317-C63E-7C16D5EF82FD}"/>
          </ac:graphicFrameMkLst>
        </pc:graphicFrameChg>
        <pc:picChg chg="del">
          <ac:chgData name="Berfin Dilan Tuysuz" userId="57b8f34c-9896-4b26-b12a-28a4bdbee2a7" providerId="ADAL" clId="{C1E11623-6016-4A9B-AB53-FA775F79A3FE}" dt="2023-09-13T07:05:50.681" v="191" actId="478"/>
          <ac:picMkLst>
            <pc:docMk/>
            <pc:sldMk cId="1714291484" sldId="428"/>
            <ac:picMk id="1028" creationId="{B600D7FC-6A49-9B3E-E995-7BF8FE8022D8}"/>
          </ac:picMkLst>
        </pc:picChg>
        <pc:picChg chg="add del mod">
          <ac:chgData name="Berfin Dilan Tuysuz" userId="57b8f34c-9896-4b26-b12a-28a4bdbee2a7" providerId="ADAL" clId="{C1E11623-6016-4A9B-AB53-FA775F79A3FE}" dt="2023-09-28T09:55:40.754" v="714" actId="478"/>
          <ac:picMkLst>
            <pc:docMk/>
            <pc:sldMk cId="1714291484" sldId="428"/>
            <ac:picMk id="3074" creationId="{BBD269C1-3869-12AA-5700-3421931F6870}"/>
          </ac:picMkLst>
        </pc:picChg>
        <pc:picChg chg="add del mod">
          <ac:chgData name="Berfin Dilan Tuysuz" userId="57b8f34c-9896-4b26-b12a-28a4bdbee2a7" providerId="ADAL" clId="{C1E11623-6016-4A9B-AB53-FA775F79A3FE}" dt="2023-09-28T09:55:40.075" v="713" actId="478"/>
          <ac:picMkLst>
            <pc:docMk/>
            <pc:sldMk cId="1714291484" sldId="428"/>
            <ac:picMk id="3076" creationId="{966DB6E8-002C-D397-B7A6-DBB672BEADD6}"/>
          </ac:picMkLst>
        </pc:picChg>
        <pc:picChg chg="add mod">
          <ac:chgData name="Berfin Dilan Tuysuz" userId="57b8f34c-9896-4b26-b12a-28a4bdbee2a7" providerId="ADAL" clId="{C1E11623-6016-4A9B-AB53-FA775F79A3FE}" dt="2023-09-28T09:56:43.937" v="728" actId="732"/>
          <ac:picMkLst>
            <pc:docMk/>
            <pc:sldMk cId="1714291484" sldId="428"/>
            <ac:picMk id="4098" creationId="{EC4A96B4-258A-0631-3464-AB52418341A9}"/>
          </ac:picMkLst>
        </pc:picChg>
      </pc:sldChg>
      <pc:sldChg chg="addSp delSp modSp mod">
        <pc:chgData name="Berfin Dilan Tuysuz" userId="57b8f34c-9896-4b26-b12a-28a4bdbee2a7" providerId="ADAL" clId="{C1E11623-6016-4A9B-AB53-FA775F79A3FE}" dt="2023-09-28T09:59:35.852" v="799" actId="1076"/>
        <pc:sldMkLst>
          <pc:docMk/>
          <pc:sldMk cId="3689385969" sldId="429"/>
        </pc:sldMkLst>
        <pc:spChg chg="add mod">
          <ac:chgData name="Berfin Dilan Tuysuz" userId="57b8f34c-9896-4b26-b12a-28a4bdbee2a7" providerId="ADAL" clId="{C1E11623-6016-4A9B-AB53-FA775F79A3FE}" dt="2023-09-28T09:57:35.791" v="736"/>
          <ac:spMkLst>
            <pc:docMk/>
            <pc:sldMk cId="3689385969" sldId="429"/>
            <ac:spMk id="2" creationId="{8D1246D1-C557-4CB6-60C0-2EF2B66C41FD}"/>
          </ac:spMkLst>
        </pc:spChg>
        <pc:spChg chg="del mod">
          <ac:chgData name="Berfin Dilan Tuysuz" userId="57b8f34c-9896-4b26-b12a-28a4bdbee2a7" providerId="ADAL" clId="{C1E11623-6016-4A9B-AB53-FA775F79A3FE}" dt="2023-09-13T07:17:14.229" v="222" actId="478"/>
          <ac:spMkLst>
            <pc:docMk/>
            <pc:sldMk cId="3689385969" sldId="429"/>
            <ac:spMk id="2" creationId="{E1C1380D-F061-9E58-F0AF-8F531926BED3}"/>
          </ac:spMkLst>
        </pc:spChg>
        <pc:spChg chg="add del mod ord">
          <ac:chgData name="Berfin Dilan Tuysuz" userId="57b8f34c-9896-4b26-b12a-28a4bdbee2a7" providerId="ADAL" clId="{C1E11623-6016-4A9B-AB53-FA775F79A3FE}" dt="2023-09-28T09:59:27.905" v="797" actId="478"/>
          <ac:spMkLst>
            <pc:docMk/>
            <pc:sldMk cId="3689385969" sldId="429"/>
            <ac:spMk id="3" creationId="{26110B70-F7D7-FF5C-425F-7558C5D67E93}"/>
          </ac:spMkLst>
        </pc:spChg>
        <pc:spChg chg="del">
          <ac:chgData name="Berfin Dilan Tuysuz" userId="57b8f34c-9896-4b26-b12a-28a4bdbee2a7" providerId="ADAL" clId="{C1E11623-6016-4A9B-AB53-FA775F79A3FE}" dt="2023-09-13T07:17:14.229" v="222" actId="478"/>
          <ac:spMkLst>
            <pc:docMk/>
            <pc:sldMk cId="3689385969" sldId="429"/>
            <ac:spMk id="3" creationId="{54EEAE08-D5F3-A44A-90CA-B5C6588863F2}"/>
          </ac:spMkLst>
        </pc:spChg>
        <pc:spChg chg="add del mod">
          <ac:chgData name="Berfin Dilan Tuysuz" userId="57b8f34c-9896-4b26-b12a-28a4bdbee2a7" providerId="ADAL" clId="{C1E11623-6016-4A9B-AB53-FA775F79A3FE}" dt="2023-09-28T09:57:34.887" v="735" actId="478"/>
          <ac:spMkLst>
            <pc:docMk/>
            <pc:sldMk cId="3689385969" sldId="429"/>
            <ac:spMk id="4" creationId="{89D404CB-12C5-5337-2E6F-CC72B982603D}"/>
          </ac:spMkLst>
        </pc:spChg>
        <pc:spChg chg="del">
          <ac:chgData name="Berfin Dilan Tuysuz" userId="57b8f34c-9896-4b26-b12a-28a4bdbee2a7" providerId="ADAL" clId="{C1E11623-6016-4A9B-AB53-FA775F79A3FE}" dt="2023-09-13T07:17:14.229" v="222" actId="478"/>
          <ac:spMkLst>
            <pc:docMk/>
            <pc:sldMk cId="3689385969" sldId="429"/>
            <ac:spMk id="6" creationId="{37B466D9-7B9A-0148-C7A9-690B7761C947}"/>
          </ac:spMkLst>
        </pc:spChg>
        <pc:spChg chg="add mod">
          <ac:chgData name="Berfin Dilan Tuysuz" userId="57b8f34c-9896-4b26-b12a-28a4bdbee2a7" providerId="ADAL" clId="{C1E11623-6016-4A9B-AB53-FA775F79A3FE}" dt="2023-09-28T09:57:59.100" v="741" actId="14100"/>
          <ac:spMkLst>
            <pc:docMk/>
            <pc:sldMk cId="3689385969" sldId="429"/>
            <ac:spMk id="7" creationId="{40AFF386-ABDD-D886-B7BF-9EC22FFEDA12}"/>
          </ac:spMkLst>
        </pc:spChg>
        <pc:spChg chg="del">
          <ac:chgData name="Berfin Dilan Tuysuz" userId="57b8f34c-9896-4b26-b12a-28a4bdbee2a7" providerId="ADAL" clId="{C1E11623-6016-4A9B-AB53-FA775F79A3FE}" dt="2023-09-13T07:17:14.229" v="222" actId="478"/>
          <ac:spMkLst>
            <pc:docMk/>
            <pc:sldMk cId="3689385969" sldId="429"/>
            <ac:spMk id="8" creationId="{ED808389-3E53-FD37-E152-EB9846E5FC83}"/>
          </ac:spMkLst>
        </pc:spChg>
        <pc:picChg chg="del">
          <ac:chgData name="Berfin Dilan Tuysuz" userId="57b8f34c-9896-4b26-b12a-28a4bdbee2a7" providerId="ADAL" clId="{C1E11623-6016-4A9B-AB53-FA775F79A3FE}" dt="2023-09-13T07:17:14.229" v="222" actId="478"/>
          <ac:picMkLst>
            <pc:docMk/>
            <pc:sldMk cId="3689385969" sldId="429"/>
            <ac:picMk id="2050" creationId="{FC0FA235-25F3-7D6B-8A71-5F7A5AEA5DA7}"/>
          </ac:picMkLst>
        </pc:picChg>
        <pc:picChg chg="add mod">
          <ac:chgData name="Berfin Dilan Tuysuz" userId="57b8f34c-9896-4b26-b12a-28a4bdbee2a7" providerId="ADAL" clId="{C1E11623-6016-4A9B-AB53-FA775F79A3FE}" dt="2023-09-28T09:59:35.852" v="799" actId="1076"/>
          <ac:picMkLst>
            <pc:docMk/>
            <pc:sldMk cId="3689385969" sldId="429"/>
            <ac:picMk id="5122" creationId="{24169754-D7E2-89B9-016C-6FFDAC46F4FB}"/>
          </ac:picMkLst>
        </pc:picChg>
      </pc:sldChg>
      <pc:sldChg chg="addSp delSp modSp del mod">
        <pc:chgData name="Berfin Dilan Tuysuz" userId="57b8f34c-9896-4b26-b12a-28a4bdbee2a7" providerId="ADAL" clId="{C1E11623-6016-4A9B-AB53-FA775F79A3FE}" dt="2023-09-28T11:32:23.520" v="800" actId="47"/>
        <pc:sldMkLst>
          <pc:docMk/>
          <pc:sldMk cId="3243970135" sldId="430"/>
        </pc:sldMkLst>
        <pc:spChg chg="del">
          <ac:chgData name="Berfin Dilan Tuysuz" userId="57b8f34c-9896-4b26-b12a-28a4bdbee2a7" providerId="ADAL" clId="{C1E11623-6016-4A9B-AB53-FA775F79A3FE}" dt="2023-09-13T07:18:22.967" v="238" actId="478"/>
          <ac:spMkLst>
            <pc:docMk/>
            <pc:sldMk cId="3243970135" sldId="430"/>
            <ac:spMk id="2" creationId="{B815FF53-34E9-C5AB-2A93-CEEDDB047F9E}"/>
          </ac:spMkLst>
        </pc:spChg>
        <pc:spChg chg="del">
          <ac:chgData name="Berfin Dilan Tuysuz" userId="57b8f34c-9896-4b26-b12a-28a4bdbee2a7" providerId="ADAL" clId="{C1E11623-6016-4A9B-AB53-FA775F79A3FE}" dt="2023-09-13T07:18:22.967" v="238" actId="478"/>
          <ac:spMkLst>
            <pc:docMk/>
            <pc:sldMk cId="3243970135" sldId="430"/>
            <ac:spMk id="3" creationId="{54EEAE08-D5F3-A44A-90CA-B5C6588863F2}"/>
          </ac:spMkLst>
        </pc:spChg>
        <pc:spChg chg="del">
          <ac:chgData name="Berfin Dilan Tuysuz" userId="57b8f34c-9896-4b26-b12a-28a4bdbee2a7" providerId="ADAL" clId="{C1E11623-6016-4A9B-AB53-FA775F79A3FE}" dt="2023-09-13T07:18:22.967" v="238" actId="478"/>
          <ac:spMkLst>
            <pc:docMk/>
            <pc:sldMk cId="3243970135" sldId="430"/>
            <ac:spMk id="4" creationId="{DF6AC03C-E74C-8E6E-D170-6C9CC2EF326C}"/>
          </ac:spMkLst>
        </pc:spChg>
        <pc:spChg chg="add mod">
          <ac:chgData name="Berfin Dilan Tuysuz" userId="57b8f34c-9896-4b26-b12a-28a4bdbee2a7" providerId="ADAL" clId="{C1E11623-6016-4A9B-AB53-FA775F79A3FE}" dt="2023-09-13T07:18:30.406" v="239"/>
          <ac:spMkLst>
            <pc:docMk/>
            <pc:sldMk cId="3243970135" sldId="430"/>
            <ac:spMk id="5" creationId="{4689BBE7-A7CD-EB0B-149C-F7694CB0B26E}"/>
          </ac:spMkLst>
        </pc:spChg>
        <pc:spChg chg="del mod">
          <ac:chgData name="Berfin Dilan Tuysuz" userId="57b8f34c-9896-4b26-b12a-28a4bdbee2a7" providerId="ADAL" clId="{C1E11623-6016-4A9B-AB53-FA775F79A3FE}" dt="2023-09-13T07:18:22.967" v="238" actId="478"/>
          <ac:spMkLst>
            <pc:docMk/>
            <pc:sldMk cId="3243970135" sldId="430"/>
            <ac:spMk id="6" creationId="{5E2D4E7D-AA06-D4A6-73AD-652DFE655D96}"/>
          </ac:spMkLst>
        </pc:spChg>
        <pc:spChg chg="del">
          <ac:chgData name="Berfin Dilan Tuysuz" userId="57b8f34c-9896-4b26-b12a-28a4bdbee2a7" providerId="ADAL" clId="{C1E11623-6016-4A9B-AB53-FA775F79A3FE}" dt="2023-09-13T07:18:22.967" v="238" actId="478"/>
          <ac:spMkLst>
            <pc:docMk/>
            <pc:sldMk cId="3243970135" sldId="430"/>
            <ac:spMk id="8" creationId="{1B5B7956-E751-921C-FACC-8583D7938307}"/>
          </ac:spMkLst>
        </pc:spChg>
        <pc:spChg chg="add mod">
          <ac:chgData name="Berfin Dilan Tuysuz" userId="57b8f34c-9896-4b26-b12a-28a4bdbee2a7" providerId="ADAL" clId="{C1E11623-6016-4A9B-AB53-FA775F79A3FE}" dt="2023-09-13T07:24:09.937" v="253" actId="1076"/>
          <ac:spMkLst>
            <pc:docMk/>
            <pc:sldMk cId="3243970135" sldId="430"/>
            <ac:spMk id="9" creationId="{41C52098-13D7-4220-4AC0-AD67DABC5E06}"/>
          </ac:spMkLst>
        </pc:spChg>
        <pc:spChg chg="add mod">
          <ac:chgData name="Berfin Dilan Tuysuz" userId="57b8f34c-9896-4b26-b12a-28a4bdbee2a7" providerId="ADAL" clId="{C1E11623-6016-4A9B-AB53-FA775F79A3FE}" dt="2023-09-13T07:24:24.161" v="258" actId="1076"/>
          <ac:spMkLst>
            <pc:docMk/>
            <pc:sldMk cId="3243970135" sldId="430"/>
            <ac:spMk id="11" creationId="{775C5773-0FE6-4ABC-33C3-C8EEEE09AE9A}"/>
          </ac:spMkLst>
        </pc:spChg>
        <pc:picChg chg="del">
          <ac:chgData name="Berfin Dilan Tuysuz" userId="57b8f34c-9896-4b26-b12a-28a4bdbee2a7" providerId="ADAL" clId="{C1E11623-6016-4A9B-AB53-FA775F79A3FE}" dt="2023-09-13T07:18:22.967" v="238" actId="478"/>
          <ac:picMkLst>
            <pc:docMk/>
            <pc:sldMk cId="3243970135" sldId="430"/>
            <ac:picMk id="3074" creationId="{8C03DDAD-0521-342B-7710-FCD9143639A9}"/>
          </ac:picMkLst>
        </pc:picChg>
        <pc:picChg chg="add mod">
          <ac:chgData name="Berfin Dilan Tuysuz" userId="57b8f34c-9896-4b26-b12a-28a4bdbee2a7" providerId="ADAL" clId="{C1E11623-6016-4A9B-AB53-FA775F79A3FE}" dt="2023-09-13T07:25:28.173" v="265" actId="1076"/>
          <ac:picMkLst>
            <pc:docMk/>
            <pc:sldMk cId="3243970135" sldId="430"/>
            <ac:picMk id="4098" creationId="{5EF48599-56A9-2647-0D82-F67CCEBCD7D9}"/>
          </ac:picMkLst>
        </pc:picChg>
      </pc:sldChg>
      <pc:sldChg chg="addSp delSp modSp mod">
        <pc:chgData name="Berfin Dilan Tuysuz" userId="57b8f34c-9896-4b26-b12a-28a4bdbee2a7" providerId="ADAL" clId="{C1E11623-6016-4A9B-AB53-FA775F79A3FE}" dt="2023-10-04T08:03:06.331" v="1647" actId="403"/>
        <pc:sldMkLst>
          <pc:docMk/>
          <pc:sldMk cId="3833913790" sldId="431"/>
        </pc:sldMkLst>
        <pc:spChg chg="mod">
          <ac:chgData name="Berfin Dilan Tuysuz" userId="57b8f34c-9896-4b26-b12a-28a4bdbee2a7" providerId="ADAL" clId="{C1E11623-6016-4A9B-AB53-FA775F79A3FE}" dt="2023-09-28T11:33:21.989" v="849" actId="207"/>
          <ac:spMkLst>
            <pc:docMk/>
            <pc:sldMk cId="3833913790" sldId="431"/>
            <ac:spMk id="2" creationId="{20109514-AE55-BC9B-E025-AEB0C01EF370}"/>
          </ac:spMkLst>
        </pc:spChg>
        <pc:spChg chg="del">
          <ac:chgData name="Berfin Dilan Tuysuz" userId="57b8f34c-9896-4b26-b12a-28a4bdbee2a7" providerId="ADAL" clId="{C1E11623-6016-4A9B-AB53-FA775F79A3FE}" dt="2023-09-13T07:26:28.774" v="275" actId="478"/>
          <ac:spMkLst>
            <pc:docMk/>
            <pc:sldMk cId="3833913790" sldId="431"/>
            <ac:spMk id="3" creationId="{54EEAE08-D5F3-A44A-90CA-B5C6588863F2}"/>
          </ac:spMkLst>
        </pc:spChg>
        <pc:spChg chg="del">
          <ac:chgData name="Berfin Dilan Tuysuz" userId="57b8f34c-9896-4b26-b12a-28a4bdbee2a7" providerId="ADAL" clId="{C1E11623-6016-4A9B-AB53-FA775F79A3FE}" dt="2023-09-13T07:26:25.340" v="274" actId="478"/>
          <ac:spMkLst>
            <pc:docMk/>
            <pc:sldMk cId="3833913790" sldId="431"/>
            <ac:spMk id="4" creationId="{2B39E4F6-083A-1E72-FD1F-9BC7A1C21C24}"/>
          </ac:spMkLst>
        </pc:spChg>
        <pc:spChg chg="add del mod">
          <ac:chgData name="Berfin Dilan Tuysuz" userId="57b8f34c-9896-4b26-b12a-28a4bdbee2a7" providerId="ADAL" clId="{C1E11623-6016-4A9B-AB53-FA775F79A3FE}" dt="2023-09-13T07:26:28.774" v="275" actId="478"/>
          <ac:spMkLst>
            <pc:docMk/>
            <pc:sldMk cId="3833913790" sldId="431"/>
            <ac:spMk id="5" creationId="{E9E4C29A-6967-A6B9-136C-2EE34D1E2C9A}"/>
          </ac:spMkLst>
        </pc:spChg>
        <pc:spChg chg="add mod">
          <ac:chgData name="Berfin Dilan Tuysuz" userId="57b8f34c-9896-4b26-b12a-28a4bdbee2a7" providerId="ADAL" clId="{C1E11623-6016-4A9B-AB53-FA775F79A3FE}" dt="2023-09-28T11:33:30.234" v="852"/>
          <ac:spMkLst>
            <pc:docMk/>
            <pc:sldMk cId="3833913790" sldId="431"/>
            <ac:spMk id="6" creationId="{B1EE4E9E-6E14-706B-374F-E563F3535952}"/>
          </ac:spMkLst>
        </pc:spChg>
        <pc:spChg chg="del">
          <ac:chgData name="Berfin Dilan Tuysuz" userId="57b8f34c-9896-4b26-b12a-28a4bdbee2a7" providerId="ADAL" clId="{C1E11623-6016-4A9B-AB53-FA775F79A3FE}" dt="2023-09-13T07:26:28.774" v="275" actId="478"/>
          <ac:spMkLst>
            <pc:docMk/>
            <pc:sldMk cId="3833913790" sldId="431"/>
            <ac:spMk id="8" creationId="{51B23B3F-57DC-9F20-6BBE-C35CE49180A5}"/>
          </ac:spMkLst>
        </pc:spChg>
        <pc:spChg chg="add mod">
          <ac:chgData name="Berfin Dilan Tuysuz" userId="57b8f34c-9896-4b26-b12a-28a4bdbee2a7" providerId="ADAL" clId="{C1E11623-6016-4A9B-AB53-FA775F79A3FE}" dt="2023-10-04T08:03:06.331" v="1647" actId="403"/>
          <ac:spMkLst>
            <pc:docMk/>
            <pc:sldMk cId="3833913790" sldId="431"/>
            <ac:spMk id="9" creationId="{36EBFD16-A739-55C7-DF41-F97A45F387DC}"/>
          </ac:spMkLst>
        </pc:spChg>
        <pc:spChg chg="del">
          <ac:chgData name="Berfin Dilan Tuysuz" userId="57b8f34c-9896-4b26-b12a-28a4bdbee2a7" providerId="ADAL" clId="{C1E11623-6016-4A9B-AB53-FA775F79A3FE}" dt="2023-09-13T07:26:28.774" v="275" actId="478"/>
          <ac:spMkLst>
            <pc:docMk/>
            <pc:sldMk cId="3833913790" sldId="431"/>
            <ac:spMk id="11" creationId="{84BD8610-2404-689F-3348-283D48D74779}"/>
          </ac:spMkLst>
        </pc:spChg>
        <pc:picChg chg="add mod">
          <ac:chgData name="Berfin Dilan Tuysuz" userId="57b8f34c-9896-4b26-b12a-28a4bdbee2a7" providerId="ADAL" clId="{C1E11623-6016-4A9B-AB53-FA775F79A3FE}" dt="2023-09-28T11:35:28.944" v="877" actId="1076"/>
          <ac:picMkLst>
            <pc:docMk/>
            <pc:sldMk cId="3833913790" sldId="431"/>
            <ac:picMk id="3" creationId="{B830ED04-3E22-5D54-F969-F2508AC94A10}"/>
          </ac:picMkLst>
        </pc:picChg>
        <pc:picChg chg="del">
          <ac:chgData name="Berfin Dilan Tuysuz" userId="57b8f34c-9896-4b26-b12a-28a4bdbee2a7" providerId="ADAL" clId="{C1E11623-6016-4A9B-AB53-FA775F79A3FE}" dt="2023-09-13T07:26:28.774" v="275" actId="478"/>
          <ac:picMkLst>
            <pc:docMk/>
            <pc:sldMk cId="3833913790" sldId="431"/>
            <ac:picMk id="4098" creationId="{45C17778-BE2E-6D63-4A4D-F604A1DDAF9E}"/>
          </ac:picMkLst>
        </pc:picChg>
        <pc:picChg chg="add del mod">
          <ac:chgData name="Berfin Dilan Tuysuz" userId="57b8f34c-9896-4b26-b12a-28a4bdbee2a7" providerId="ADAL" clId="{C1E11623-6016-4A9B-AB53-FA775F79A3FE}" dt="2023-09-28T11:34:39.164" v="863" actId="478"/>
          <ac:picMkLst>
            <pc:docMk/>
            <pc:sldMk cId="3833913790" sldId="431"/>
            <ac:picMk id="6146" creationId="{84C1F152-9C5B-15BB-2393-1BA61038FD64}"/>
          </ac:picMkLst>
        </pc:picChg>
      </pc:sldChg>
      <pc:sldChg chg="addSp delSp modSp mod">
        <pc:chgData name="Berfin Dilan Tuysuz" userId="57b8f34c-9896-4b26-b12a-28a4bdbee2a7" providerId="ADAL" clId="{C1E11623-6016-4A9B-AB53-FA775F79A3FE}" dt="2023-09-28T11:41:02.480" v="942" actId="14100"/>
        <pc:sldMkLst>
          <pc:docMk/>
          <pc:sldMk cId="574617932" sldId="432"/>
        </pc:sldMkLst>
        <pc:spChg chg="del">
          <ac:chgData name="Berfin Dilan Tuysuz" userId="57b8f34c-9896-4b26-b12a-28a4bdbee2a7" providerId="ADAL" clId="{C1E11623-6016-4A9B-AB53-FA775F79A3FE}" dt="2023-09-13T07:29:03.547" v="291" actId="478"/>
          <ac:spMkLst>
            <pc:docMk/>
            <pc:sldMk cId="574617932" sldId="432"/>
            <ac:spMk id="2" creationId="{959AB18E-5990-5147-9FAE-331039C2E68C}"/>
          </ac:spMkLst>
        </pc:spChg>
        <pc:spChg chg="add mod">
          <ac:chgData name="Berfin Dilan Tuysuz" userId="57b8f34c-9896-4b26-b12a-28a4bdbee2a7" providerId="ADAL" clId="{C1E11623-6016-4A9B-AB53-FA775F79A3FE}" dt="2023-09-28T11:35:48.197" v="879"/>
          <ac:spMkLst>
            <pc:docMk/>
            <pc:sldMk cId="574617932" sldId="432"/>
            <ac:spMk id="2" creationId="{B21D3701-655C-1536-5672-D84C84F29D81}"/>
          </ac:spMkLst>
        </pc:spChg>
        <pc:spChg chg="del">
          <ac:chgData name="Berfin Dilan Tuysuz" userId="57b8f34c-9896-4b26-b12a-28a4bdbee2a7" providerId="ADAL" clId="{C1E11623-6016-4A9B-AB53-FA775F79A3FE}" dt="2023-09-13T07:29:11.975" v="294" actId="478"/>
          <ac:spMkLst>
            <pc:docMk/>
            <pc:sldMk cId="574617932" sldId="432"/>
            <ac:spMk id="3" creationId="{54EEAE08-D5F3-A44A-90CA-B5C6588863F2}"/>
          </ac:spMkLst>
        </pc:spChg>
        <pc:spChg chg="del">
          <ac:chgData name="Berfin Dilan Tuysuz" userId="57b8f34c-9896-4b26-b12a-28a4bdbee2a7" providerId="ADAL" clId="{C1E11623-6016-4A9B-AB53-FA775F79A3FE}" dt="2023-09-13T07:29:11.975" v="294" actId="478"/>
          <ac:spMkLst>
            <pc:docMk/>
            <pc:sldMk cId="574617932" sldId="432"/>
            <ac:spMk id="4" creationId="{EE28D953-2202-40CF-3130-86F0547A380D}"/>
          </ac:spMkLst>
        </pc:spChg>
        <pc:spChg chg="del">
          <ac:chgData name="Berfin Dilan Tuysuz" userId="57b8f34c-9896-4b26-b12a-28a4bdbee2a7" providerId="ADAL" clId="{C1E11623-6016-4A9B-AB53-FA775F79A3FE}" dt="2023-09-13T07:29:11.975" v="294" actId="478"/>
          <ac:spMkLst>
            <pc:docMk/>
            <pc:sldMk cId="574617932" sldId="432"/>
            <ac:spMk id="6" creationId="{5427722C-1A82-03EA-E949-64220C2F6D4E}"/>
          </ac:spMkLst>
        </pc:spChg>
        <pc:spChg chg="add del mod">
          <ac:chgData name="Berfin Dilan Tuysuz" userId="57b8f34c-9896-4b26-b12a-28a4bdbee2a7" providerId="ADAL" clId="{C1E11623-6016-4A9B-AB53-FA775F79A3FE}" dt="2023-09-28T11:35:46.327" v="878" actId="478"/>
          <ac:spMkLst>
            <pc:docMk/>
            <pc:sldMk cId="574617932" sldId="432"/>
            <ac:spMk id="9" creationId="{00D96162-6F00-5A7B-CCF0-F55739868939}"/>
          </ac:spMkLst>
        </pc:spChg>
        <pc:spChg chg="add mod">
          <ac:chgData name="Berfin Dilan Tuysuz" userId="57b8f34c-9896-4b26-b12a-28a4bdbee2a7" providerId="ADAL" clId="{C1E11623-6016-4A9B-AB53-FA775F79A3FE}" dt="2023-09-28T11:36:10.316" v="887" actId="20577"/>
          <ac:spMkLst>
            <pc:docMk/>
            <pc:sldMk cId="574617932" sldId="432"/>
            <ac:spMk id="11" creationId="{E1582BF3-69D2-8D63-3755-31FA985204B0}"/>
          </ac:spMkLst>
        </pc:spChg>
        <pc:spChg chg="add del mod">
          <ac:chgData name="Berfin Dilan Tuysuz" userId="57b8f34c-9896-4b26-b12a-28a4bdbee2a7" providerId="ADAL" clId="{C1E11623-6016-4A9B-AB53-FA775F79A3FE}" dt="2023-09-28T11:36:07.153" v="884" actId="478"/>
          <ac:spMkLst>
            <pc:docMk/>
            <pc:sldMk cId="574617932" sldId="432"/>
            <ac:spMk id="12" creationId="{BB6BB019-9C53-607C-D307-D8A154279190}"/>
          </ac:spMkLst>
        </pc:spChg>
        <pc:graphicFrameChg chg="del">
          <ac:chgData name="Berfin Dilan Tuysuz" userId="57b8f34c-9896-4b26-b12a-28a4bdbee2a7" providerId="ADAL" clId="{C1E11623-6016-4A9B-AB53-FA775F79A3FE}" dt="2023-09-13T07:29:11.975" v="294" actId="478"/>
          <ac:graphicFrameMkLst>
            <pc:docMk/>
            <pc:sldMk cId="574617932" sldId="432"/>
            <ac:graphicFrameMk id="5" creationId="{EE665049-E404-F2F1-514E-F0B3AC54AF41}"/>
          </ac:graphicFrameMkLst>
        </pc:graphicFrameChg>
        <pc:graphicFrameChg chg="del">
          <ac:chgData name="Berfin Dilan Tuysuz" userId="57b8f34c-9896-4b26-b12a-28a4bdbee2a7" providerId="ADAL" clId="{C1E11623-6016-4A9B-AB53-FA775F79A3FE}" dt="2023-09-13T07:29:11.975" v="294" actId="478"/>
          <ac:graphicFrameMkLst>
            <pc:docMk/>
            <pc:sldMk cId="574617932" sldId="432"/>
            <ac:graphicFrameMk id="8" creationId="{33FFB776-7440-4DCC-DE9D-65BE30CB2284}"/>
          </ac:graphicFrameMkLst>
        </pc:graphicFrameChg>
        <pc:picChg chg="add mod">
          <ac:chgData name="Berfin Dilan Tuysuz" userId="57b8f34c-9896-4b26-b12a-28a4bdbee2a7" providerId="ADAL" clId="{C1E11623-6016-4A9B-AB53-FA775F79A3FE}" dt="2023-09-28T11:41:02.480" v="942" actId="14100"/>
          <ac:picMkLst>
            <pc:docMk/>
            <pc:sldMk cId="574617932" sldId="432"/>
            <ac:picMk id="3" creationId="{78A48602-F1EE-5EA9-78AB-31AC3E3B5613}"/>
          </ac:picMkLst>
        </pc:picChg>
        <pc:picChg chg="add mod">
          <ac:chgData name="Berfin Dilan Tuysuz" userId="57b8f34c-9896-4b26-b12a-28a4bdbee2a7" providerId="ADAL" clId="{C1E11623-6016-4A9B-AB53-FA775F79A3FE}" dt="2023-09-28T11:40:56.699" v="941" actId="1076"/>
          <ac:picMkLst>
            <pc:docMk/>
            <pc:sldMk cId="574617932" sldId="432"/>
            <ac:picMk id="4" creationId="{0CD0837D-581F-5715-577B-35B4C416C1EE}"/>
          </ac:picMkLst>
        </pc:picChg>
        <pc:picChg chg="del">
          <ac:chgData name="Berfin Dilan Tuysuz" userId="57b8f34c-9896-4b26-b12a-28a4bdbee2a7" providerId="ADAL" clId="{C1E11623-6016-4A9B-AB53-FA775F79A3FE}" dt="2023-09-13T07:29:11.975" v="294" actId="478"/>
          <ac:picMkLst>
            <pc:docMk/>
            <pc:sldMk cId="574617932" sldId="432"/>
            <ac:picMk id="5122" creationId="{61D7CC64-E447-D550-C0AE-B11C734CC915}"/>
          </ac:picMkLst>
        </pc:picChg>
        <pc:picChg chg="add del mod">
          <ac:chgData name="Berfin Dilan Tuysuz" userId="57b8f34c-9896-4b26-b12a-28a4bdbee2a7" providerId="ADAL" clId="{C1E11623-6016-4A9B-AB53-FA775F79A3FE}" dt="2023-09-28T11:36:06.121" v="883" actId="478"/>
          <ac:picMkLst>
            <pc:docMk/>
            <pc:sldMk cId="574617932" sldId="432"/>
            <ac:picMk id="7170" creationId="{A4DC3597-DB7D-FC6A-0A3F-F21C6A4A7597}"/>
          </ac:picMkLst>
        </pc:picChg>
        <pc:picChg chg="add del mod">
          <ac:chgData name="Berfin Dilan Tuysuz" userId="57b8f34c-9896-4b26-b12a-28a4bdbee2a7" providerId="ADAL" clId="{C1E11623-6016-4A9B-AB53-FA775F79A3FE}" dt="2023-09-28T11:36:07.663" v="885" actId="478"/>
          <ac:picMkLst>
            <pc:docMk/>
            <pc:sldMk cId="574617932" sldId="432"/>
            <ac:picMk id="7172" creationId="{29C5BF32-0E70-A571-7112-61F485E80819}"/>
          </ac:picMkLst>
        </pc:picChg>
      </pc:sldChg>
      <pc:sldChg chg="addSp delSp modSp mod">
        <pc:chgData name="Berfin Dilan Tuysuz" userId="57b8f34c-9896-4b26-b12a-28a4bdbee2a7" providerId="ADAL" clId="{C1E11623-6016-4A9B-AB53-FA775F79A3FE}" dt="2023-09-28T11:49:33.190" v="1007" actId="1076"/>
        <pc:sldMkLst>
          <pc:docMk/>
          <pc:sldMk cId="1954167849" sldId="433"/>
        </pc:sldMkLst>
        <pc:spChg chg="del">
          <ac:chgData name="Berfin Dilan Tuysuz" userId="57b8f34c-9896-4b26-b12a-28a4bdbee2a7" providerId="ADAL" clId="{C1E11623-6016-4A9B-AB53-FA775F79A3FE}" dt="2023-09-13T07:31:50.179" v="320" actId="478"/>
          <ac:spMkLst>
            <pc:docMk/>
            <pc:sldMk cId="1954167849" sldId="433"/>
            <ac:spMk id="4" creationId="{20594CD9-0C72-8994-DB10-1888AF67CF79}"/>
          </ac:spMkLst>
        </pc:spChg>
        <pc:spChg chg="add del">
          <ac:chgData name="Berfin Dilan Tuysuz" userId="57b8f34c-9896-4b26-b12a-28a4bdbee2a7" providerId="ADAL" clId="{C1E11623-6016-4A9B-AB53-FA775F79A3FE}" dt="2023-09-28T11:40:05.344" v="931" actId="22"/>
          <ac:spMkLst>
            <pc:docMk/>
            <pc:sldMk cId="1954167849" sldId="433"/>
            <ac:spMk id="4" creationId="{3E9F85AE-D5D9-35EA-7B05-87A00C67077F}"/>
          </ac:spMkLst>
        </pc:spChg>
        <pc:spChg chg="mod">
          <ac:chgData name="Berfin Dilan Tuysuz" userId="57b8f34c-9896-4b26-b12a-28a4bdbee2a7" providerId="ADAL" clId="{C1E11623-6016-4A9B-AB53-FA775F79A3FE}" dt="2023-09-28T11:49:33.190" v="1007" actId="1076"/>
          <ac:spMkLst>
            <pc:docMk/>
            <pc:sldMk cId="1954167849" sldId="433"/>
            <ac:spMk id="5" creationId="{54581B54-557A-781F-DF1D-7A8614C3219E}"/>
          </ac:spMkLst>
        </pc:spChg>
        <pc:spChg chg="del">
          <ac:chgData name="Berfin Dilan Tuysuz" userId="57b8f34c-9896-4b26-b12a-28a4bdbee2a7" providerId="ADAL" clId="{C1E11623-6016-4A9B-AB53-FA775F79A3FE}" dt="2023-09-13T07:31:47.037" v="319" actId="478"/>
          <ac:spMkLst>
            <pc:docMk/>
            <pc:sldMk cId="1954167849" sldId="433"/>
            <ac:spMk id="6" creationId="{335A5F46-57F5-3AB1-425B-980262CF3117}"/>
          </ac:spMkLst>
        </pc:spChg>
        <pc:spChg chg="add mod">
          <ac:chgData name="Berfin Dilan Tuysuz" userId="57b8f34c-9896-4b26-b12a-28a4bdbee2a7" providerId="ADAL" clId="{C1E11623-6016-4A9B-AB53-FA775F79A3FE}" dt="2023-09-28T11:42:56.134" v="948" actId="120"/>
          <ac:spMkLst>
            <pc:docMk/>
            <pc:sldMk cId="1954167849" sldId="433"/>
            <ac:spMk id="7" creationId="{F60F7E8A-5C3D-62B4-6C34-44E22A326527}"/>
          </ac:spMkLst>
        </pc:spChg>
        <pc:spChg chg="add mod">
          <ac:chgData name="Berfin Dilan Tuysuz" userId="57b8f34c-9896-4b26-b12a-28a4bdbee2a7" providerId="ADAL" clId="{C1E11623-6016-4A9B-AB53-FA775F79A3FE}" dt="2023-09-28T11:39:48.267" v="929" actId="122"/>
          <ac:spMkLst>
            <pc:docMk/>
            <pc:sldMk cId="1954167849" sldId="433"/>
            <ac:spMk id="8" creationId="{A09BCB67-5089-21C3-F3AC-8BBF52A4A747}"/>
          </ac:spMkLst>
        </pc:spChg>
        <pc:picChg chg="del">
          <ac:chgData name="Berfin Dilan Tuysuz" userId="57b8f34c-9896-4b26-b12a-28a4bdbee2a7" providerId="ADAL" clId="{C1E11623-6016-4A9B-AB53-FA775F79A3FE}" dt="2023-09-13T07:31:43.827" v="318" actId="478"/>
          <ac:picMkLst>
            <pc:docMk/>
            <pc:sldMk cId="1954167849" sldId="433"/>
            <ac:picMk id="7" creationId="{26E91071-3E38-C18C-E1B3-71E277C77DF4}"/>
          </ac:picMkLst>
        </pc:picChg>
        <pc:picChg chg="add del mod">
          <ac:chgData name="Berfin Dilan Tuysuz" userId="57b8f34c-9896-4b26-b12a-28a4bdbee2a7" providerId="ADAL" clId="{C1E11623-6016-4A9B-AB53-FA775F79A3FE}" dt="2023-09-28T11:39:39.993" v="927" actId="478"/>
          <ac:picMkLst>
            <pc:docMk/>
            <pc:sldMk cId="1954167849" sldId="433"/>
            <ac:picMk id="9" creationId="{B9663F61-E302-432E-934B-E843390D0172}"/>
          </ac:picMkLst>
        </pc:picChg>
        <pc:picChg chg="add mod">
          <ac:chgData name="Berfin Dilan Tuysuz" userId="57b8f34c-9896-4b26-b12a-28a4bdbee2a7" providerId="ADAL" clId="{C1E11623-6016-4A9B-AB53-FA775F79A3FE}" dt="2023-09-28T11:44:10.014" v="959" actId="14861"/>
          <ac:picMkLst>
            <pc:docMk/>
            <pc:sldMk cId="1954167849" sldId="433"/>
            <ac:picMk id="8194" creationId="{6AD096EB-E1C2-AFC2-993A-4D4B39BFB084}"/>
          </ac:picMkLst>
        </pc:picChg>
      </pc:sldChg>
      <pc:sldChg chg="addSp delSp modSp mod">
        <pc:chgData name="Berfin Dilan Tuysuz" userId="57b8f34c-9896-4b26-b12a-28a4bdbee2a7" providerId="ADAL" clId="{C1E11623-6016-4A9B-AB53-FA775F79A3FE}" dt="2023-10-04T08:03:54.794" v="1652" actId="14100"/>
        <pc:sldMkLst>
          <pc:docMk/>
          <pc:sldMk cId="3045469247" sldId="434"/>
        </pc:sldMkLst>
        <pc:spChg chg="del">
          <ac:chgData name="Berfin Dilan Tuysuz" userId="57b8f34c-9896-4b26-b12a-28a4bdbee2a7" providerId="ADAL" clId="{C1E11623-6016-4A9B-AB53-FA775F79A3FE}" dt="2023-09-13T07:41:37.264" v="338" actId="478"/>
          <ac:spMkLst>
            <pc:docMk/>
            <pc:sldMk cId="3045469247" sldId="434"/>
            <ac:spMk id="2" creationId="{5B7B7AF6-A8F6-5D10-4272-0B809ED3416E}"/>
          </ac:spMkLst>
        </pc:spChg>
        <pc:spChg chg="add mod">
          <ac:chgData name="Berfin Dilan Tuysuz" userId="57b8f34c-9896-4b26-b12a-28a4bdbee2a7" providerId="ADAL" clId="{C1E11623-6016-4A9B-AB53-FA775F79A3FE}" dt="2023-09-28T11:49:24.644" v="1006" actId="1076"/>
          <ac:spMkLst>
            <pc:docMk/>
            <pc:sldMk cId="3045469247" sldId="434"/>
            <ac:spMk id="2" creationId="{69D478F6-CD57-28DF-7B34-F015DE6AC2C6}"/>
          </ac:spMkLst>
        </pc:spChg>
        <pc:spChg chg="del mod">
          <ac:chgData name="Berfin Dilan Tuysuz" userId="57b8f34c-9896-4b26-b12a-28a4bdbee2a7" providerId="ADAL" clId="{C1E11623-6016-4A9B-AB53-FA775F79A3FE}" dt="2023-09-13T07:41:35.367" v="337" actId="478"/>
          <ac:spMkLst>
            <pc:docMk/>
            <pc:sldMk cId="3045469247" sldId="434"/>
            <ac:spMk id="4" creationId="{6290BCAD-CB18-5D0A-2978-EB4F5E75CE9C}"/>
          </ac:spMkLst>
        </pc:spChg>
        <pc:spChg chg="del">
          <ac:chgData name="Berfin Dilan Tuysuz" userId="57b8f34c-9896-4b26-b12a-28a4bdbee2a7" providerId="ADAL" clId="{C1E11623-6016-4A9B-AB53-FA775F79A3FE}" dt="2023-09-13T07:41:28.838" v="335" actId="478"/>
          <ac:spMkLst>
            <pc:docMk/>
            <pc:sldMk cId="3045469247" sldId="434"/>
            <ac:spMk id="5" creationId="{62DB55D5-DCF6-FEE3-738A-85D158450C08}"/>
          </ac:spMkLst>
        </pc:spChg>
        <pc:spChg chg="add del">
          <ac:chgData name="Berfin Dilan Tuysuz" userId="57b8f34c-9896-4b26-b12a-28a4bdbee2a7" providerId="ADAL" clId="{C1E11623-6016-4A9B-AB53-FA775F79A3FE}" dt="2023-09-28T11:45:51.062" v="978" actId="22"/>
          <ac:spMkLst>
            <pc:docMk/>
            <pc:sldMk cId="3045469247" sldId="434"/>
            <ac:spMk id="5" creationId="{E7DDA228-7304-BAA4-BE31-058FE68643A1}"/>
          </ac:spMkLst>
        </pc:spChg>
        <pc:spChg chg="add del mod">
          <ac:chgData name="Berfin Dilan Tuysuz" userId="57b8f34c-9896-4b26-b12a-28a4bdbee2a7" providerId="ADAL" clId="{C1E11623-6016-4A9B-AB53-FA775F79A3FE}" dt="2023-09-28T11:44:24.193" v="960" actId="478"/>
          <ac:spMkLst>
            <pc:docMk/>
            <pc:sldMk cId="3045469247" sldId="434"/>
            <ac:spMk id="7" creationId="{EF1C0E2D-BBF3-ED69-799E-A04D5D926E75}"/>
          </ac:spMkLst>
        </pc:spChg>
        <pc:spChg chg="add mod">
          <ac:chgData name="Berfin Dilan Tuysuz" userId="57b8f34c-9896-4b26-b12a-28a4bdbee2a7" providerId="ADAL" clId="{C1E11623-6016-4A9B-AB53-FA775F79A3FE}" dt="2023-10-04T08:03:54.794" v="1652" actId="14100"/>
          <ac:spMkLst>
            <pc:docMk/>
            <pc:sldMk cId="3045469247" sldId="434"/>
            <ac:spMk id="8" creationId="{296D5EF4-5E7D-2230-463A-4B5D3D9B89DC}"/>
          </ac:spMkLst>
        </pc:spChg>
        <pc:spChg chg="add mod">
          <ac:chgData name="Berfin Dilan Tuysuz" userId="57b8f34c-9896-4b26-b12a-28a4bdbee2a7" providerId="ADAL" clId="{C1E11623-6016-4A9B-AB53-FA775F79A3FE}" dt="2023-09-28T11:49:12.788" v="1005" actId="1076"/>
          <ac:spMkLst>
            <pc:docMk/>
            <pc:sldMk cId="3045469247" sldId="434"/>
            <ac:spMk id="9" creationId="{7835F07F-A139-8E10-4E65-07AF9ADFEAAD}"/>
          </ac:spMkLst>
        </pc:spChg>
        <pc:spChg chg="add mod">
          <ac:chgData name="Berfin Dilan Tuysuz" userId="57b8f34c-9896-4b26-b12a-28a4bdbee2a7" providerId="ADAL" clId="{C1E11623-6016-4A9B-AB53-FA775F79A3FE}" dt="2023-09-28T11:49:00.575" v="1002" actId="207"/>
          <ac:spMkLst>
            <pc:docMk/>
            <pc:sldMk cId="3045469247" sldId="434"/>
            <ac:spMk id="10" creationId="{F6738AD4-F623-7E30-C74E-D8FE6E170D6D}"/>
          </ac:spMkLst>
        </pc:spChg>
        <pc:picChg chg="del">
          <ac:chgData name="Berfin Dilan Tuysuz" userId="57b8f34c-9896-4b26-b12a-28a4bdbee2a7" providerId="ADAL" clId="{C1E11623-6016-4A9B-AB53-FA775F79A3FE}" dt="2023-09-13T07:41:28.838" v="335" actId="478"/>
          <ac:picMkLst>
            <pc:docMk/>
            <pc:sldMk cId="3045469247" sldId="434"/>
            <ac:picMk id="6" creationId="{B5F96455-FFF9-58A0-EFE2-66C83F6D8479}"/>
          </ac:picMkLst>
        </pc:picChg>
        <pc:picChg chg="add del">
          <ac:chgData name="Berfin Dilan Tuysuz" userId="57b8f34c-9896-4b26-b12a-28a4bdbee2a7" providerId="ADAL" clId="{C1E11623-6016-4A9B-AB53-FA775F79A3FE}" dt="2023-09-13T07:41:45.832" v="340" actId="478"/>
          <ac:picMkLst>
            <pc:docMk/>
            <pc:sldMk cId="3045469247" sldId="434"/>
            <ac:picMk id="8194" creationId="{4BF96893-EFB2-AFA1-E409-EA156D43ADE9}"/>
          </ac:picMkLst>
        </pc:picChg>
        <pc:picChg chg="add del">
          <ac:chgData name="Berfin Dilan Tuysuz" userId="57b8f34c-9896-4b26-b12a-28a4bdbee2a7" providerId="ADAL" clId="{C1E11623-6016-4A9B-AB53-FA775F79A3FE}" dt="2023-09-28T11:48:01.646" v="989" actId="478"/>
          <ac:picMkLst>
            <pc:docMk/>
            <pc:sldMk cId="3045469247" sldId="434"/>
            <ac:picMk id="9218" creationId="{85BD55F8-4175-F858-E777-CBCAD013A5B7}"/>
          </ac:picMkLst>
        </pc:picChg>
        <pc:picChg chg="add del mod">
          <ac:chgData name="Berfin Dilan Tuysuz" userId="57b8f34c-9896-4b26-b12a-28a4bdbee2a7" providerId="ADAL" clId="{C1E11623-6016-4A9B-AB53-FA775F79A3FE}" dt="2023-09-28T11:48:32.322" v="995" actId="478"/>
          <ac:picMkLst>
            <pc:docMk/>
            <pc:sldMk cId="3045469247" sldId="434"/>
            <ac:picMk id="9220" creationId="{E36DA81C-04CB-309E-3E2F-761FBF66DC0E}"/>
          </ac:picMkLst>
        </pc:picChg>
      </pc:sldChg>
      <pc:sldChg chg="del">
        <pc:chgData name="Berfin Dilan Tuysuz" userId="57b8f34c-9896-4b26-b12a-28a4bdbee2a7" providerId="ADAL" clId="{C1E11623-6016-4A9B-AB53-FA775F79A3FE}" dt="2023-09-13T07:50:46.137" v="381" actId="47"/>
        <pc:sldMkLst>
          <pc:docMk/>
          <pc:sldMk cId="1782768462" sldId="435"/>
        </pc:sldMkLst>
      </pc:sldChg>
      <pc:sldChg chg="del">
        <pc:chgData name="Berfin Dilan Tuysuz" userId="57b8f34c-9896-4b26-b12a-28a4bdbee2a7" providerId="ADAL" clId="{C1E11623-6016-4A9B-AB53-FA775F79A3FE}" dt="2023-09-13T07:50:47.039" v="382" actId="47"/>
        <pc:sldMkLst>
          <pc:docMk/>
          <pc:sldMk cId="3300891166" sldId="436"/>
        </pc:sldMkLst>
      </pc:sldChg>
      <pc:sldChg chg="del">
        <pc:chgData name="Berfin Dilan Tuysuz" userId="57b8f34c-9896-4b26-b12a-28a4bdbee2a7" providerId="ADAL" clId="{C1E11623-6016-4A9B-AB53-FA775F79A3FE}" dt="2023-09-13T07:50:48.075" v="383" actId="47"/>
        <pc:sldMkLst>
          <pc:docMk/>
          <pc:sldMk cId="4132628716" sldId="437"/>
        </pc:sldMkLst>
      </pc:sldChg>
      <pc:sldChg chg="modSp mod">
        <pc:chgData name="Berfin Dilan Tuysuz" userId="57b8f34c-9896-4b26-b12a-28a4bdbee2a7" providerId="ADAL" clId="{C1E11623-6016-4A9B-AB53-FA775F79A3FE}" dt="2023-09-28T09:42:08.775" v="490" actId="20577"/>
        <pc:sldMkLst>
          <pc:docMk/>
          <pc:sldMk cId="2057279810" sldId="489"/>
        </pc:sldMkLst>
        <pc:spChg chg="mod">
          <ac:chgData name="Berfin Dilan Tuysuz" userId="57b8f34c-9896-4b26-b12a-28a4bdbee2a7" providerId="ADAL" clId="{C1E11623-6016-4A9B-AB53-FA775F79A3FE}" dt="2023-09-28T09:42:08.775" v="490" actId="20577"/>
          <ac:spMkLst>
            <pc:docMk/>
            <pc:sldMk cId="2057279810" sldId="489"/>
            <ac:spMk id="2" creationId="{2190BB27-9BF8-5963-D10E-668D5F0BD0D4}"/>
          </ac:spMkLst>
        </pc:spChg>
      </pc:sldChg>
      <pc:sldChg chg="del">
        <pc:chgData name="Berfin Dilan Tuysuz" userId="57b8f34c-9896-4b26-b12a-28a4bdbee2a7" providerId="ADAL" clId="{C1E11623-6016-4A9B-AB53-FA775F79A3FE}" dt="2023-09-13T07:50:48.962" v="384" actId="47"/>
        <pc:sldMkLst>
          <pc:docMk/>
          <pc:sldMk cId="1629471343" sldId="490"/>
        </pc:sldMkLst>
      </pc:sldChg>
      <pc:sldChg chg="del">
        <pc:chgData name="Berfin Dilan Tuysuz" userId="57b8f34c-9896-4b26-b12a-28a4bdbee2a7" providerId="ADAL" clId="{C1E11623-6016-4A9B-AB53-FA775F79A3FE}" dt="2023-09-13T07:50:49.663" v="385" actId="47"/>
        <pc:sldMkLst>
          <pc:docMk/>
          <pc:sldMk cId="1047313122" sldId="491"/>
        </pc:sldMkLst>
      </pc:sldChg>
      <pc:sldChg chg="add del">
        <pc:chgData name="Berfin Dilan Tuysuz" userId="57b8f34c-9896-4b26-b12a-28a4bdbee2a7" providerId="ADAL" clId="{C1E11623-6016-4A9B-AB53-FA775F79A3FE}" dt="2023-09-13T07:04:12.155" v="177" actId="47"/>
        <pc:sldMkLst>
          <pc:docMk/>
          <pc:sldMk cId="112497751" sldId="492"/>
        </pc:sldMkLst>
      </pc:sldChg>
      <pc:sldChg chg="addSp delSp modSp add mod">
        <pc:chgData name="Berfin Dilan Tuysuz" userId="57b8f34c-9896-4b26-b12a-28a4bdbee2a7" providerId="ADAL" clId="{C1E11623-6016-4A9B-AB53-FA775F79A3FE}" dt="2023-09-28T11:51:13.954" v="1020" actId="14861"/>
        <pc:sldMkLst>
          <pc:docMk/>
          <pc:sldMk cId="2676276861" sldId="492"/>
        </pc:sldMkLst>
        <pc:spChg chg="add mod">
          <ac:chgData name="Berfin Dilan Tuysuz" userId="57b8f34c-9896-4b26-b12a-28a4bdbee2a7" providerId="ADAL" clId="{C1E11623-6016-4A9B-AB53-FA775F79A3FE}" dt="2023-09-28T11:49:46.842" v="1009"/>
          <ac:spMkLst>
            <pc:docMk/>
            <pc:sldMk cId="2676276861" sldId="492"/>
            <ac:spMk id="2" creationId="{49D42382-01AD-F598-3EA6-B5FEB7AA2D4C}"/>
          </ac:spMkLst>
        </pc:spChg>
        <pc:spChg chg="del">
          <ac:chgData name="Berfin Dilan Tuysuz" userId="57b8f34c-9896-4b26-b12a-28a4bdbee2a7" providerId="ADAL" clId="{C1E11623-6016-4A9B-AB53-FA775F79A3FE}" dt="2023-09-28T11:49:41.855" v="1008" actId="478"/>
          <ac:spMkLst>
            <pc:docMk/>
            <pc:sldMk cId="2676276861" sldId="492"/>
            <ac:spMk id="3" creationId="{54EEAE08-D5F3-A44A-90CA-B5C6588863F2}"/>
          </ac:spMkLst>
        </pc:spChg>
        <pc:spChg chg="add del mod">
          <ac:chgData name="Berfin Dilan Tuysuz" userId="57b8f34c-9896-4b26-b12a-28a4bdbee2a7" providerId="ADAL" clId="{C1E11623-6016-4A9B-AB53-FA775F79A3FE}" dt="2023-09-28T11:49:41.855" v="1008" actId="478"/>
          <ac:spMkLst>
            <pc:docMk/>
            <pc:sldMk cId="2676276861" sldId="492"/>
            <ac:spMk id="4" creationId="{2A7F3081-B02D-5AF5-56E7-3C4ABA74C629}"/>
          </ac:spMkLst>
        </pc:spChg>
        <pc:spChg chg="add del">
          <ac:chgData name="Berfin Dilan Tuysuz" userId="57b8f34c-9896-4b26-b12a-28a4bdbee2a7" providerId="ADAL" clId="{C1E11623-6016-4A9B-AB53-FA775F79A3FE}" dt="2023-09-28T11:50:07.487" v="1011" actId="22"/>
          <ac:spMkLst>
            <pc:docMk/>
            <pc:sldMk cId="2676276861" sldId="492"/>
            <ac:spMk id="6" creationId="{14BF7209-AC33-EC7B-700A-0C9B5CF4E85B}"/>
          </ac:spMkLst>
        </pc:spChg>
        <pc:spChg chg="del mod">
          <ac:chgData name="Berfin Dilan Tuysuz" userId="57b8f34c-9896-4b26-b12a-28a4bdbee2a7" providerId="ADAL" clId="{C1E11623-6016-4A9B-AB53-FA775F79A3FE}" dt="2023-09-28T11:49:41.855" v="1008" actId="478"/>
          <ac:spMkLst>
            <pc:docMk/>
            <pc:sldMk cId="2676276861" sldId="492"/>
            <ac:spMk id="7" creationId="{EF1C0E2D-BBF3-ED69-799E-A04D5D926E75}"/>
          </ac:spMkLst>
        </pc:spChg>
        <pc:spChg chg="add mod">
          <ac:chgData name="Berfin Dilan Tuysuz" userId="57b8f34c-9896-4b26-b12a-28a4bdbee2a7" providerId="ADAL" clId="{C1E11623-6016-4A9B-AB53-FA775F79A3FE}" dt="2023-09-28T11:50:49.311" v="1018" actId="1076"/>
          <ac:spMkLst>
            <pc:docMk/>
            <pc:sldMk cId="2676276861" sldId="492"/>
            <ac:spMk id="9" creationId="{543B291A-7EF1-260E-8D74-A51D55083A2E}"/>
          </ac:spMkLst>
        </pc:spChg>
        <pc:spChg chg="del">
          <ac:chgData name="Berfin Dilan Tuysuz" userId="57b8f34c-9896-4b26-b12a-28a4bdbee2a7" providerId="ADAL" clId="{C1E11623-6016-4A9B-AB53-FA775F79A3FE}" dt="2023-09-13T07:42:57.822" v="353" actId="478"/>
          <ac:spMkLst>
            <pc:docMk/>
            <pc:sldMk cId="2676276861" sldId="492"/>
            <ac:spMk id="9" creationId="{7835F07F-A139-8E10-4E65-07AF9ADFEAAD}"/>
          </ac:spMkLst>
        </pc:spChg>
        <pc:picChg chg="add mod">
          <ac:chgData name="Berfin Dilan Tuysuz" userId="57b8f34c-9896-4b26-b12a-28a4bdbee2a7" providerId="ADAL" clId="{C1E11623-6016-4A9B-AB53-FA775F79A3FE}" dt="2023-09-28T11:51:13.954" v="1020" actId="14861"/>
          <ac:picMkLst>
            <pc:docMk/>
            <pc:sldMk cId="2676276861" sldId="492"/>
            <ac:picMk id="10" creationId="{0A4A9BC3-580D-D49C-7ABD-9B85746FAE22}"/>
          </ac:picMkLst>
        </pc:picChg>
        <pc:picChg chg="add del mod">
          <ac:chgData name="Berfin Dilan Tuysuz" userId="57b8f34c-9896-4b26-b12a-28a4bdbee2a7" providerId="ADAL" clId="{C1E11623-6016-4A9B-AB53-FA775F79A3FE}" dt="2023-09-28T11:49:41.855" v="1008" actId="478"/>
          <ac:picMkLst>
            <pc:docMk/>
            <pc:sldMk cId="2676276861" sldId="492"/>
            <ac:picMk id="10242" creationId="{6C29F76D-CD93-B212-CE8C-55071EBF1D39}"/>
          </ac:picMkLst>
        </pc:picChg>
      </pc:sldChg>
      <pc:sldChg chg="addSp delSp modSp add del mod">
        <pc:chgData name="Berfin Dilan Tuysuz" userId="57b8f34c-9896-4b26-b12a-28a4bdbee2a7" providerId="ADAL" clId="{C1E11623-6016-4A9B-AB53-FA775F79A3FE}" dt="2023-09-28T11:52:17.318" v="1021" actId="47"/>
        <pc:sldMkLst>
          <pc:docMk/>
          <pc:sldMk cId="102743216" sldId="493"/>
        </pc:sldMkLst>
        <pc:spChg chg="add mod">
          <ac:chgData name="Berfin Dilan Tuysuz" userId="57b8f34c-9896-4b26-b12a-28a4bdbee2a7" providerId="ADAL" clId="{C1E11623-6016-4A9B-AB53-FA775F79A3FE}" dt="2023-09-13T08:03:01.779" v="433" actId="20577"/>
          <ac:spMkLst>
            <pc:docMk/>
            <pc:sldMk cId="102743216" sldId="493"/>
            <ac:spMk id="4" creationId="{0554CE92-A738-5A0C-4903-2D0680C5B160}"/>
          </ac:spMkLst>
        </pc:spChg>
        <pc:spChg chg="del">
          <ac:chgData name="Berfin Dilan Tuysuz" userId="57b8f34c-9896-4b26-b12a-28a4bdbee2a7" providerId="ADAL" clId="{C1E11623-6016-4A9B-AB53-FA775F79A3FE}" dt="2023-09-13T07:47:43.504" v="370" actId="478"/>
          <ac:spMkLst>
            <pc:docMk/>
            <pc:sldMk cId="102743216" sldId="493"/>
            <ac:spMk id="9" creationId="{7835F07F-A139-8E10-4E65-07AF9ADFEAAD}"/>
          </ac:spMkLst>
        </pc:spChg>
        <pc:picChg chg="add mod">
          <ac:chgData name="Berfin Dilan Tuysuz" userId="57b8f34c-9896-4b26-b12a-28a4bdbee2a7" providerId="ADAL" clId="{C1E11623-6016-4A9B-AB53-FA775F79A3FE}" dt="2023-09-15T07:02:54.380" v="478" actId="14100"/>
          <ac:picMkLst>
            <pc:docMk/>
            <pc:sldMk cId="102743216" sldId="493"/>
            <ac:picMk id="5" creationId="{DFB9AD76-210B-4261-6926-1DA3B7C08B98}"/>
          </ac:picMkLst>
        </pc:picChg>
      </pc:sldChg>
      <pc:sldChg chg="add del">
        <pc:chgData name="Berfin Dilan Tuysuz" userId="57b8f34c-9896-4b26-b12a-28a4bdbee2a7" providerId="ADAL" clId="{C1E11623-6016-4A9B-AB53-FA775F79A3FE}" dt="2023-09-13T07:04:11.586" v="176" actId="47"/>
        <pc:sldMkLst>
          <pc:docMk/>
          <pc:sldMk cId="3695542299" sldId="493"/>
        </pc:sldMkLst>
      </pc:sldChg>
      <pc:sldChg chg="addSp delSp modSp add del mod">
        <pc:chgData name="Berfin Dilan Tuysuz" userId="57b8f34c-9896-4b26-b12a-28a4bdbee2a7" providerId="ADAL" clId="{C1E11623-6016-4A9B-AB53-FA775F79A3FE}" dt="2023-09-28T11:56:47.576" v="1052" actId="47"/>
        <pc:sldMkLst>
          <pc:docMk/>
          <pc:sldMk cId="4271552997" sldId="493"/>
        </pc:sldMkLst>
        <pc:spChg chg="mod">
          <ac:chgData name="Berfin Dilan Tuysuz" userId="57b8f34c-9896-4b26-b12a-28a4bdbee2a7" providerId="ADAL" clId="{C1E11623-6016-4A9B-AB53-FA775F79A3FE}" dt="2023-09-28T11:53:25.483" v="1032"/>
          <ac:spMkLst>
            <pc:docMk/>
            <pc:sldMk cId="4271552997" sldId="493"/>
            <ac:spMk id="2" creationId="{33147161-BE75-6746-962A-1DDF19DCD611}"/>
          </ac:spMkLst>
        </pc:spChg>
        <pc:spChg chg="add mod">
          <ac:chgData name="Berfin Dilan Tuysuz" userId="57b8f34c-9896-4b26-b12a-28a4bdbee2a7" providerId="ADAL" clId="{C1E11623-6016-4A9B-AB53-FA775F79A3FE}" dt="2023-09-28T11:53:12.904" v="1029" actId="34135"/>
          <ac:spMkLst>
            <pc:docMk/>
            <pc:sldMk cId="4271552997" sldId="493"/>
            <ac:spMk id="3" creationId="{96ADD37B-A8AB-1CE0-72EC-9CA40F48B1B9}"/>
          </ac:spMkLst>
        </pc:spChg>
        <pc:spChg chg="del">
          <ac:chgData name="Berfin Dilan Tuysuz" userId="57b8f34c-9896-4b26-b12a-28a4bdbee2a7" providerId="ADAL" clId="{C1E11623-6016-4A9B-AB53-FA775F79A3FE}" dt="2023-09-28T11:52:31.989" v="1023" actId="478"/>
          <ac:spMkLst>
            <pc:docMk/>
            <pc:sldMk cId="4271552997" sldId="493"/>
            <ac:spMk id="9" creationId="{242DD642-57CB-ADDB-9DC3-BC95AC28E980}"/>
          </ac:spMkLst>
        </pc:spChg>
      </pc:sldChg>
      <pc:sldChg chg="delSp modSp add del mod">
        <pc:chgData name="Berfin Dilan Tuysuz" userId="57b8f34c-9896-4b26-b12a-28a4bdbee2a7" providerId="ADAL" clId="{C1E11623-6016-4A9B-AB53-FA775F79A3FE}" dt="2023-09-13T07:04:43.294" v="180" actId="47"/>
        <pc:sldMkLst>
          <pc:docMk/>
          <pc:sldMk cId="3514138264" sldId="494"/>
        </pc:sldMkLst>
        <pc:spChg chg="del">
          <ac:chgData name="Berfin Dilan Tuysuz" userId="57b8f34c-9896-4b26-b12a-28a4bdbee2a7" providerId="ADAL" clId="{C1E11623-6016-4A9B-AB53-FA775F79A3FE}" dt="2023-09-13T07:04:04.330" v="174" actId="478"/>
          <ac:spMkLst>
            <pc:docMk/>
            <pc:sldMk cId="3514138264" sldId="494"/>
            <ac:spMk id="3" creationId="{54EEAE08-D5F3-A44A-90CA-B5C6588863F2}"/>
          </ac:spMkLst>
        </pc:spChg>
        <pc:spChg chg="del mod">
          <ac:chgData name="Berfin Dilan Tuysuz" userId="57b8f34c-9896-4b26-b12a-28a4bdbee2a7" providerId="ADAL" clId="{C1E11623-6016-4A9B-AB53-FA775F79A3FE}" dt="2023-09-13T07:04:04.330" v="174" actId="478"/>
          <ac:spMkLst>
            <pc:docMk/>
            <pc:sldMk cId="3514138264" sldId="494"/>
            <ac:spMk id="5" creationId="{C1BB421F-DDDC-9655-BA6F-F7173459E7D7}"/>
          </ac:spMkLst>
        </pc:spChg>
        <pc:spChg chg="del">
          <ac:chgData name="Berfin Dilan Tuysuz" userId="57b8f34c-9896-4b26-b12a-28a4bdbee2a7" providerId="ADAL" clId="{C1E11623-6016-4A9B-AB53-FA775F79A3FE}" dt="2023-09-13T07:04:07.895" v="175" actId="478"/>
          <ac:spMkLst>
            <pc:docMk/>
            <pc:sldMk cId="3514138264" sldId="494"/>
            <ac:spMk id="8" creationId="{0F588DFC-6640-7C5D-8035-E3C67B158FC8}"/>
          </ac:spMkLst>
        </pc:spChg>
        <pc:graphicFrameChg chg="del">
          <ac:chgData name="Berfin Dilan Tuysuz" userId="57b8f34c-9896-4b26-b12a-28a4bdbee2a7" providerId="ADAL" clId="{C1E11623-6016-4A9B-AB53-FA775F79A3FE}" dt="2023-09-13T07:04:07.895" v="175" actId="478"/>
          <ac:graphicFrameMkLst>
            <pc:docMk/>
            <pc:sldMk cId="3514138264" sldId="494"/>
            <ac:graphicFrameMk id="2" creationId="{1A5EED41-8895-F317-C63E-7C16D5EF82FD}"/>
          </ac:graphicFrameMkLst>
        </pc:graphicFrameChg>
        <pc:picChg chg="del">
          <ac:chgData name="Berfin Dilan Tuysuz" userId="57b8f34c-9896-4b26-b12a-28a4bdbee2a7" providerId="ADAL" clId="{C1E11623-6016-4A9B-AB53-FA775F79A3FE}" dt="2023-09-13T07:04:04.330" v="174" actId="478"/>
          <ac:picMkLst>
            <pc:docMk/>
            <pc:sldMk cId="3514138264" sldId="494"/>
            <ac:picMk id="1028" creationId="{B600D7FC-6A49-9B3E-E995-7BF8FE8022D8}"/>
          </ac:picMkLst>
        </pc:picChg>
      </pc:sldChg>
      <pc:sldChg chg="addSp delSp modSp add mod">
        <pc:chgData name="Berfin Dilan Tuysuz" userId="57b8f34c-9896-4b26-b12a-28a4bdbee2a7" providerId="ADAL" clId="{C1E11623-6016-4A9B-AB53-FA775F79A3FE}" dt="2023-09-28T12:00:40.950" v="1512" actId="207"/>
        <pc:sldMkLst>
          <pc:docMk/>
          <pc:sldMk cId="4046407096" sldId="494"/>
        </pc:sldMkLst>
        <pc:spChg chg="del">
          <ac:chgData name="Berfin Dilan Tuysuz" userId="57b8f34c-9896-4b26-b12a-28a4bdbee2a7" providerId="ADAL" clId="{C1E11623-6016-4A9B-AB53-FA775F79A3FE}" dt="2023-09-28T11:55:54.580" v="1036" actId="478"/>
          <ac:spMkLst>
            <pc:docMk/>
            <pc:sldMk cId="4046407096" sldId="494"/>
            <ac:spMk id="2" creationId="{49D42382-01AD-F598-3EA6-B5FEB7AA2D4C}"/>
          </ac:spMkLst>
        </pc:spChg>
        <pc:spChg chg="add mod">
          <ac:chgData name="Berfin Dilan Tuysuz" userId="57b8f34c-9896-4b26-b12a-28a4bdbee2a7" providerId="ADAL" clId="{C1E11623-6016-4A9B-AB53-FA775F79A3FE}" dt="2023-09-28T11:58:03.941" v="1071" actId="14100"/>
          <ac:spMkLst>
            <pc:docMk/>
            <pc:sldMk cId="4046407096" sldId="494"/>
            <ac:spMk id="3" creationId="{50D50381-352B-6B20-E296-B7DB8852BB9A}"/>
          </ac:spMkLst>
        </pc:spChg>
        <pc:spChg chg="add mod">
          <ac:chgData name="Berfin Dilan Tuysuz" userId="57b8f34c-9896-4b26-b12a-28a4bdbee2a7" providerId="ADAL" clId="{C1E11623-6016-4A9B-AB53-FA775F79A3FE}" dt="2023-09-28T11:57:47.596" v="1067"/>
          <ac:spMkLst>
            <pc:docMk/>
            <pc:sldMk cId="4046407096" sldId="494"/>
            <ac:spMk id="4" creationId="{9C2E6D02-0DFD-3069-F66A-D2F1AC06ACA3}"/>
          </ac:spMkLst>
        </pc:spChg>
        <pc:spChg chg="add mod ord">
          <ac:chgData name="Berfin Dilan Tuysuz" userId="57b8f34c-9896-4b26-b12a-28a4bdbee2a7" providerId="ADAL" clId="{C1E11623-6016-4A9B-AB53-FA775F79A3FE}" dt="2023-09-28T11:59:54.235" v="1088" actId="1076"/>
          <ac:spMkLst>
            <pc:docMk/>
            <pc:sldMk cId="4046407096" sldId="494"/>
            <ac:spMk id="5" creationId="{3395036D-F7F6-B084-DED2-90A7DFD23458}"/>
          </ac:spMkLst>
        </pc:spChg>
        <pc:spChg chg="del">
          <ac:chgData name="Berfin Dilan Tuysuz" userId="57b8f34c-9896-4b26-b12a-28a4bdbee2a7" providerId="ADAL" clId="{C1E11623-6016-4A9B-AB53-FA775F79A3FE}" dt="2023-09-28T11:55:54.580" v="1036" actId="478"/>
          <ac:spMkLst>
            <pc:docMk/>
            <pc:sldMk cId="4046407096" sldId="494"/>
            <ac:spMk id="9" creationId="{543B291A-7EF1-260E-8D74-A51D55083A2E}"/>
          </ac:spMkLst>
        </pc:spChg>
        <pc:picChg chg="del">
          <ac:chgData name="Berfin Dilan Tuysuz" userId="57b8f34c-9896-4b26-b12a-28a4bdbee2a7" providerId="ADAL" clId="{C1E11623-6016-4A9B-AB53-FA775F79A3FE}" dt="2023-09-28T11:55:54.580" v="1036" actId="478"/>
          <ac:picMkLst>
            <pc:docMk/>
            <pc:sldMk cId="4046407096" sldId="494"/>
            <ac:picMk id="10" creationId="{0A4A9BC3-580D-D49C-7ABD-9B85746FAE22}"/>
          </ac:picMkLst>
        </pc:picChg>
        <pc:picChg chg="add mod">
          <ac:chgData name="Berfin Dilan Tuysuz" userId="57b8f34c-9896-4b26-b12a-28a4bdbee2a7" providerId="ADAL" clId="{C1E11623-6016-4A9B-AB53-FA775F79A3FE}" dt="2023-09-28T12:00:40.950" v="1512" actId="207"/>
          <ac:picMkLst>
            <pc:docMk/>
            <pc:sldMk cId="4046407096" sldId="494"/>
            <ac:picMk id="16386" creationId="{9E53C9E5-816A-C5B0-BC48-9BBDC21C717B}"/>
          </ac:picMkLst>
        </pc:picChg>
      </pc:sldChg>
      <pc:sldChg chg="addSp delSp modSp add mod">
        <pc:chgData name="Berfin Dilan Tuysuz" userId="57b8f34c-9896-4b26-b12a-28a4bdbee2a7" providerId="ADAL" clId="{C1E11623-6016-4A9B-AB53-FA775F79A3FE}" dt="2023-09-28T12:02:39.857" v="1529" actId="14100"/>
        <pc:sldMkLst>
          <pc:docMk/>
          <pc:sldMk cId="2502751262" sldId="495"/>
        </pc:sldMkLst>
        <pc:spChg chg="del">
          <ac:chgData name="Berfin Dilan Tuysuz" userId="57b8f34c-9896-4b26-b12a-28a4bdbee2a7" providerId="ADAL" clId="{C1E11623-6016-4A9B-AB53-FA775F79A3FE}" dt="2023-09-28T11:55:57.440" v="1037" actId="478"/>
          <ac:spMkLst>
            <pc:docMk/>
            <pc:sldMk cId="2502751262" sldId="495"/>
            <ac:spMk id="2" creationId="{49D42382-01AD-F598-3EA6-B5FEB7AA2D4C}"/>
          </ac:spMkLst>
        </pc:spChg>
        <pc:spChg chg="add mod">
          <ac:chgData name="Berfin Dilan Tuysuz" userId="57b8f34c-9896-4b26-b12a-28a4bdbee2a7" providerId="ADAL" clId="{C1E11623-6016-4A9B-AB53-FA775F79A3FE}" dt="2023-09-28T12:02:09.404" v="1522" actId="1076"/>
          <ac:spMkLst>
            <pc:docMk/>
            <pc:sldMk cId="2502751262" sldId="495"/>
            <ac:spMk id="3" creationId="{E8593CC5-2CF8-64DF-ED4C-6C1332E7EB08}"/>
          </ac:spMkLst>
        </pc:spChg>
        <pc:spChg chg="add mod">
          <ac:chgData name="Berfin Dilan Tuysuz" userId="57b8f34c-9896-4b26-b12a-28a4bdbee2a7" providerId="ADAL" clId="{C1E11623-6016-4A9B-AB53-FA775F79A3FE}" dt="2023-09-28T12:01:18.249" v="1514"/>
          <ac:spMkLst>
            <pc:docMk/>
            <pc:sldMk cId="2502751262" sldId="495"/>
            <ac:spMk id="4" creationId="{E8D7033C-2E61-693B-6F0F-C8238B64ED02}"/>
          </ac:spMkLst>
        </pc:spChg>
        <pc:spChg chg="add mod">
          <ac:chgData name="Berfin Dilan Tuysuz" userId="57b8f34c-9896-4b26-b12a-28a4bdbee2a7" providerId="ADAL" clId="{C1E11623-6016-4A9B-AB53-FA775F79A3FE}" dt="2023-09-28T12:02:14.362" v="1524" actId="14100"/>
          <ac:spMkLst>
            <pc:docMk/>
            <pc:sldMk cId="2502751262" sldId="495"/>
            <ac:spMk id="5" creationId="{6CFFFB20-A1CD-638B-6176-FBE5CDE7E8D3}"/>
          </ac:spMkLst>
        </pc:spChg>
        <pc:spChg chg="add mod">
          <ac:chgData name="Berfin Dilan Tuysuz" userId="57b8f34c-9896-4b26-b12a-28a4bdbee2a7" providerId="ADAL" clId="{C1E11623-6016-4A9B-AB53-FA775F79A3FE}" dt="2023-09-28T12:02:19.473" v="1525" actId="1076"/>
          <ac:spMkLst>
            <pc:docMk/>
            <pc:sldMk cId="2502751262" sldId="495"/>
            <ac:spMk id="7" creationId="{3EB219DD-6F8A-1146-09D7-7603472C5ACA}"/>
          </ac:spMkLst>
        </pc:spChg>
        <pc:spChg chg="del">
          <ac:chgData name="Berfin Dilan Tuysuz" userId="57b8f34c-9896-4b26-b12a-28a4bdbee2a7" providerId="ADAL" clId="{C1E11623-6016-4A9B-AB53-FA775F79A3FE}" dt="2023-09-28T11:55:57.440" v="1037" actId="478"/>
          <ac:spMkLst>
            <pc:docMk/>
            <pc:sldMk cId="2502751262" sldId="495"/>
            <ac:spMk id="9" creationId="{543B291A-7EF1-260E-8D74-A51D55083A2E}"/>
          </ac:spMkLst>
        </pc:spChg>
        <pc:spChg chg="add mod">
          <ac:chgData name="Berfin Dilan Tuysuz" userId="57b8f34c-9896-4b26-b12a-28a4bdbee2a7" providerId="ADAL" clId="{C1E11623-6016-4A9B-AB53-FA775F79A3FE}" dt="2023-09-28T12:02:39.857" v="1529" actId="14100"/>
          <ac:spMkLst>
            <pc:docMk/>
            <pc:sldMk cId="2502751262" sldId="495"/>
            <ac:spMk id="11" creationId="{52EEED1E-F165-362C-B36D-14F581B98837}"/>
          </ac:spMkLst>
        </pc:spChg>
        <pc:picChg chg="del">
          <ac:chgData name="Berfin Dilan Tuysuz" userId="57b8f34c-9896-4b26-b12a-28a4bdbee2a7" providerId="ADAL" clId="{C1E11623-6016-4A9B-AB53-FA775F79A3FE}" dt="2023-09-28T11:55:57.440" v="1037" actId="478"/>
          <ac:picMkLst>
            <pc:docMk/>
            <pc:sldMk cId="2502751262" sldId="495"/>
            <ac:picMk id="10" creationId="{0A4A9BC3-580D-D49C-7ABD-9B85746FAE22}"/>
          </ac:picMkLst>
        </pc:picChg>
      </pc:sldChg>
      <pc:sldChg chg="add del">
        <pc:chgData name="Berfin Dilan Tuysuz" userId="57b8f34c-9896-4b26-b12a-28a4bdbee2a7" providerId="ADAL" clId="{C1E11623-6016-4A9B-AB53-FA775F79A3FE}" dt="2023-09-13T07:04:44.779" v="182" actId="47"/>
        <pc:sldMkLst>
          <pc:docMk/>
          <pc:sldMk cId="4259199691" sldId="495"/>
        </pc:sldMkLst>
      </pc:sldChg>
      <pc:sldChg chg="addSp delSp modSp add mod">
        <pc:chgData name="Berfin Dilan Tuysuz" userId="57b8f34c-9896-4b26-b12a-28a4bdbee2a7" providerId="ADAL" clId="{C1E11623-6016-4A9B-AB53-FA775F79A3FE}" dt="2023-09-28T12:08:12.699" v="1566" actId="1076"/>
        <pc:sldMkLst>
          <pc:docMk/>
          <pc:sldMk cId="1783103699" sldId="496"/>
        </pc:sldMkLst>
        <pc:spChg chg="del mod">
          <ac:chgData name="Berfin Dilan Tuysuz" userId="57b8f34c-9896-4b26-b12a-28a4bdbee2a7" providerId="ADAL" clId="{C1E11623-6016-4A9B-AB53-FA775F79A3FE}" dt="2023-09-28T11:56:05.718" v="1041" actId="478"/>
          <ac:spMkLst>
            <pc:docMk/>
            <pc:sldMk cId="1783103699" sldId="496"/>
            <ac:spMk id="2" creationId="{49D42382-01AD-F598-3EA6-B5FEB7AA2D4C}"/>
          </ac:spMkLst>
        </pc:spChg>
        <pc:spChg chg="add mod">
          <ac:chgData name="Berfin Dilan Tuysuz" userId="57b8f34c-9896-4b26-b12a-28a4bdbee2a7" providerId="ADAL" clId="{C1E11623-6016-4A9B-AB53-FA775F79A3FE}" dt="2023-09-28T12:03:03.507" v="1530"/>
          <ac:spMkLst>
            <pc:docMk/>
            <pc:sldMk cId="1783103699" sldId="496"/>
            <ac:spMk id="3" creationId="{7C0A0C17-15B4-9EE9-B2B4-116F0D801F1D}"/>
          </ac:spMkLst>
        </pc:spChg>
        <pc:spChg chg="add mod">
          <ac:chgData name="Berfin Dilan Tuysuz" userId="57b8f34c-9896-4b26-b12a-28a4bdbee2a7" providerId="ADAL" clId="{C1E11623-6016-4A9B-AB53-FA775F79A3FE}" dt="2023-09-28T12:08:12.699" v="1566" actId="1076"/>
          <ac:spMkLst>
            <pc:docMk/>
            <pc:sldMk cId="1783103699" sldId="496"/>
            <ac:spMk id="4" creationId="{72460A9F-4B92-D2BD-7FB7-8FEDAE704058}"/>
          </ac:spMkLst>
        </pc:spChg>
        <pc:spChg chg="add mod">
          <ac:chgData name="Berfin Dilan Tuysuz" userId="57b8f34c-9896-4b26-b12a-28a4bdbee2a7" providerId="ADAL" clId="{C1E11623-6016-4A9B-AB53-FA775F79A3FE}" dt="2023-09-28T12:07:27.281" v="1563" actId="1076"/>
          <ac:spMkLst>
            <pc:docMk/>
            <pc:sldMk cId="1783103699" sldId="496"/>
            <ac:spMk id="6" creationId="{3291AB29-BF3F-4620-2D14-F4D19E563F41}"/>
          </ac:spMkLst>
        </pc:spChg>
        <pc:spChg chg="add del mod">
          <ac:chgData name="Berfin Dilan Tuysuz" userId="57b8f34c-9896-4b26-b12a-28a4bdbee2a7" providerId="ADAL" clId="{C1E11623-6016-4A9B-AB53-FA775F79A3FE}" dt="2023-09-28T12:04:33.173" v="1539" actId="478"/>
          <ac:spMkLst>
            <pc:docMk/>
            <pc:sldMk cId="1783103699" sldId="496"/>
            <ac:spMk id="7" creationId="{75BFC5D4-64C0-B1E0-70EA-365C6191004C}"/>
          </ac:spMkLst>
        </pc:spChg>
        <pc:spChg chg="add mod">
          <ac:chgData name="Berfin Dilan Tuysuz" userId="57b8f34c-9896-4b26-b12a-28a4bdbee2a7" providerId="ADAL" clId="{C1E11623-6016-4A9B-AB53-FA775F79A3FE}" dt="2023-09-28T12:07:30.618" v="1564" actId="1076"/>
          <ac:spMkLst>
            <pc:docMk/>
            <pc:sldMk cId="1783103699" sldId="496"/>
            <ac:spMk id="8" creationId="{8553D70F-8651-6A2A-7E98-F58D88C6BAF6}"/>
          </ac:spMkLst>
        </pc:spChg>
        <pc:spChg chg="del">
          <ac:chgData name="Berfin Dilan Tuysuz" userId="57b8f34c-9896-4b26-b12a-28a4bdbee2a7" providerId="ADAL" clId="{C1E11623-6016-4A9B-AB53-FA775F79A3FE}" dt="2023-09-28T11:56:04.061" v="1039" actId="478"/>
          <ac:spMkLst>
            <pc:docMk/>
            <pc:sldMk cId="1783103699" sldId="496"/>
            <ac:spMk id="9" creationId="{543B291A-7EF1-260E-8D74-A51D55083A2E}"/>
          </ac:spMkLst>
        </pc:spChg>
        <pc:spChg chg="add mod">
          <ac:chgData name="Berfin Dilan Tuysuz" userId="57b8f34c-9896-4b26-b12a-28a4bdbee2a7" providerId="ADAL" clId="{C1E11623-6016-4A9B-AB53-FA775F79A3FE}" dt="2023-09-28T12:05:23.230" v="1550" actId="207"/>
          <ac:spMkLst>
            <pc:docMk/>
            <pc:sldMk cId="1783103699" sldId="496"/>
            <ac:spMk id="12" creationId="{277D1EA6-1CA9-078C-57A4-7061FE59B13E}"/>
          </ac:spMkLst>
        </pc:spChg>
        <pc:picChg chg="del">
          <ac:chgData name="Berfin Dilan Tuysuz" userId="57b8f34c-9896-4b26-b12a-28a4bdbee2a7" providerId="ADAL" clId="{C1E11623-6016-4A9B-AB53-FA775F79A3FE}" dt="2023-09-28T11:56:00.382" v="1038" actId="478"/>
          <ac:picMkLst>
            <pc:docMk/>
            <pc:sldMk cId="1783103699" sldId="496"/>
            <ac:picMk id="10" creationId="{0A4A9BC3-580D-D49C-7ABD-9B85746FAE22}"/>
          </ac:picMkLst>
        </pc:picChg>
        <pc:picChg chg="add mod">
          <ac:chgData name="Berfin Dilan Tuysuz" userId="57b8f34c-9896-4b26-b12a-28a4bdbee2a7" providerId="ADAL" clId="{C1E11623-6016-4A9B-AB53-FA775F79A3FE}" dt="2023-09-28T12:07:34.607" v="1565" actId="1076"/>
          <ac:picMkLst>
            <pc:docMk/>
            <pc:sldMk cId="1783103699" sldId="496"/>
            <ac:picMk id="14338" creationId="{2A9B09A8-6C52-A1EF-3561-169703F19EF5}"/>
          </ac:picMkLst>
        </pc:picChg>
      </pc:sldChg>
      <pc:sldChg chg="add del">
        <pc:chgData name="Berfin Dilan Tuysuz" userId="57b8f34c-9896-4b26-b12a-28a4bdbee2a7" providerId="ADAL" clId="{C1E11623-6016-4A9B-AB53-FA775F79A3FE}" dt="2023-09-13T07:04:43.941" v="181" actId="47"/>
        <pc:sldMkLst>
          <pc:docMk/>
          <pc:sldMk cId="2819635950" sldId="496"/>
        </pc:sldMkLst>
      </pc:sldChg>
      <pc:sldChg chg="addSp delSp modSp add mod">
        <pc:chgData name="Berfin Dilan Tuysuz" userId="57b8f34c-9896-4b26-b12a-28a4bdbee2a7" providerId="ADAL" clId="{C1E11623-6016-4A9B-AB53-FA775F79A3FE}" dt="2023-10-03T06:53:12.806" v="1593" actId="1076"/>
        <pc:sldMkLst>
          <pc:docMk/>
          <pc:sldMk cId="4042513298" sldId="497"/>
        </pc:sldMkLst>
        <pc:spChg chg="add del">
          <ac:chgData name="Berfin Dilan Tuysuz" userId="57b8f34c-9896-4b26-b12a-28a4bdbee2a7" providerId="ADAL" clId="{C1E11623-6016-4A9B-AB53-FA775F79A3FE}" dt="2023-09-28T12:08:51.084" v="1576" actId="22"/>
          <ac:spMkLst>
            <pc:docMk/>
            <pc:sldMk cId="4042513298" sldId="497"/>
            <ac:spMk id="4" creationId="{0603D85C-524E-630C-0CE6-C8D55B2EE657}"/>
          </ac:spMkLst>
        </pc:spChg>
        <pc:spChg chg="add del">
          <ac:chgData name="Berfin Dilan Tuysuz" userId="57b8f34c-9896-4b26-b12a-28a4bdbee2a7" providerId="ADAL" clId="{C1E11623-6016-4A9B-AB53-FA775F79A3FE}" dt="2023-09-28T12:08:55.016" v="1578" actId="478"/>
          <ac:spMkLst>
            <pc:docMk/>
            <pc:sldMk cId="4042513298" sldId="497"/>
            <ac:spMk id="6" creationId="{6BDE3AA2-C223-D232-51A2-8CFCE284EE1F}"/>
          </ac:spMkLst>
        </pc:spChg>
        <pc:spChg chg="add mod">
          <ac:chgData name="Berfin Dilan Tuysuz" userId="57b8f34c-9896-4b26-b12a-28a4bdbee2a7" providerId="ADAL" clId="{C1E11623-6016-4A9B-AB53-FA775F79A3FE}" dt="2023-09-28T12:09:18.819" v="1582"/>
          <ac:spMkLst>
            <pc:docMk/>
            <pc:sldMk cId="4042513298" sldId="497"/>
            <ac:spMk id="7" creationId="{A71968BA-A2E9-16AC-2A24-36ED0E168E64}"/>
          </ac:spMkLst>
        </pc:spChg>
        <pc:spChg chg="add mod">
          <ac:chgData name="Berfin Dilan Tuysuz" userId="57b8f34c-9896-4b26-b12a-28a4bdbee2a7" providerId="ADAL" clId="{C1E11623-6016-4A9B-AB53-FA775F79A3FE}" dt="2023-10-03T06:51:54.687" v="1588" actId="2711"/>
          <ac:spMkLst>
            <pc:docMk/>
            <pc:sldMk cId="4042513298" sldId="497"/>
            <ac:spMk id="9" creationId="{10285A3E-E76A-50E8-A6D4-D1343B0DE2ED}"/>
          </ac:spMkLst>
        </pc:spChg>
        <pc:picChg chg="add del">
          <ac:chgData name="Berfin Dilan Tuysuz" userId="57b8f34c-9896-4b26-b12a-28a4bdbee2a7" providerId="ADAL" clId="{C1E11623-6016-4A9B-AB53-FA775F79A3FE}" dt="2023-09-28T11:56:28.862" v="1050" actId="478"/>
          <ac:picMkLst>
            <pc:docMk/>
            <pc:sldMk cId="4042513298" sldId="497"/>
            <ac:picMk id="2" creationId="{99213A7E-68D5-ACB7-8990-9C10B5388DA4}"/>
          </ac:picMkLst>
        </pc:picChg>
        <pc:picChg chg="add mod">
          <ac:chgData name="Berfin Dilan Tuysuz" userId="57b8f34c-9896-4b26-b12a-28a4bdbee2a7" providerId="ADAL" clId="{C1E11623-6016-4A9B-AB53-FA775F79A3FE}" dt="2023-10-03T06:53:12.806" v="1593" actId="1076"/>
          <ac:picMkLst>
            <pc:docMk/>
            <pc:sldMk cId="4042513298" sldId="497"/>
            <ac:picMk id="13314" creationId="{C5D47290-5010-3CB8-B991-D86448857468}"/>
          </ac:picMkLst>
        </pc:picChg>
      </pc:sldChg>
      <pc:sldChg chg="addSp modSp add mod">
        <pc:chgData name="Berfin Dilan Tuysuz" userId="57b8f34c-9896-4b26-b12a-28a4bdbee2a7" providerId="ADAL" clId="{C1E11623-6016-4A9B-AB53-FA775F79A3FE}" dt="2023-10-03T06:55:01.756" v="1606" actId="114"/>
        <pc:sldMkLst>
          <pc:docMk/>
          <pc:sldMk cId="2301673427" sldId="498"/>
        </pc:sldMkLst>
        <pc:spChg chg="add mod">
          <ac:chgData name="Berfin Dilan Tuysuz" userId="57b8f34c-9896-4b26-b12a-28a4bdbee2a7" providerId="ADAL" clId="{C1E11623-6016-4A9B-AB53-FA775F79A3FE}" dt="2023-10-03T06:55:01.756" v="1606" actId="114"/>
          <ac:spMkLst>
            <pc:docMk/>
            <pc:sldMk cId="2301673427" sldId="498"/>
            <ac:spMk id="3" creationId="{F0A8183F-5A25-4D87-B862-930D2CC08557}"/>
          </ac:spMkLst>
        </pc:spChg>
        <pc:spChg chg="add mod">
          <ac:chgData name="Berfin Dilan Tuysuz" userId="57b8f34c-9896-4b26-b12a-28a4bdbee2a7" providerId="ADAL" clId="{C1E11623-6016-4A9B-AB53-FA775F79A3FE}" dt="2023-10-03T06:53:43.456" v="1595"/>
          <ac:spMkLst>
            <pc:docMk/>
            <pc:sldMk cId="2301673427" sldId="498"/>
            <ac:spMk id="4" creationId="{C87029EE-9D5E-1201-DB3B-E4DBEAB76685}"/>
          </ac:spMkLst>
        </pc:spChg>
        <pc:picChg chg="add mod">
          <ac:chgData name="Berfin Dilan Tuysuz" userId="57b8f34c-9896-4b26-b12a-28a4bdbee2a7" providerId="ADAL" clId="{C1E11623-6016-4A9B-AB53-FA775F79A3FE}" dt="2023-10-03T06:54:43.465" v="1604" actId="1076"/>
          <ac:picMkLst>
            <pc:docMk/>
            <pc:sldMk cId="2301673427" sldId="498"/>
            <ac:picMk id="12290" creationId="{F6CA4428-14E3-3B6B-9EE9-86229447A0D6}"/>
          </ac:picMkLst>
        </pc:picChg>
      </pc:sldChg>
      <pc:sldChg chg="addSp modSp add mod">
        <pc:chgData name="Berfin Dilan Tuysuz" userId="57b8f34c-9896-4b26-b12a-28a4bdbee2a7" providerId="ADAL" clId="{C1E11623-6016-4A9B-AB53-FA775F79A3FE}" dt="2023-10-03T06:58:24.566" v="1630" actId="1076"/>
        <pc:sldMkLst>
          <pc:docMk/>
          <pc:sldMk cId="68182628" sldId="499"/>
        </pc:sldMkLst>
        <pc:spChg chg="add mod">
          <ac:chgData name="Berfin Dilan Tuysuz" userId="57b8f34c-9896-4b26-b12a-28a4bdbee2a7" providerId="ADAL" clId="{C1E11623-6016-4A9B-AB53-FA775F79A3FE}" dt="2023-10-03T06:55:56.478" v="1607"/>
          <ac:spMkLst>
            <pc:docMk/>
            <pc:sldMk cId="68182628" sldId="499"/>
            <ac:spMk id="2" creationId="{9297F3E5-FF73-2A3F-720C-761B4C4E73A5}"/>
          </ac:spMkLst>
        </pc:spChg>
        <pc:spChg chg="add mod">
          <ac:chgData name="Berfin Dilan Tuysuz" userId="57b8f34c-9896-4b26-b12a-28a4bdbee2a7" providerId="ADAL" clId="{C1E11623-6016-4A9B-AB53-FA775F79A3FE}" dt="2023-10-03T06:58:24.566" v="1630" actId="1076"/>
          <ac:spMkLst>
            <pc:docMk/>
            <pc:sldMk cId="68182628" sldId="499"/>
            <ac:spMk id="4" creationId="{95D9FB08-F13C-8BB9-B6F9-3EEA89526BC0}"/>
          </ac:spMkLst>
        </pc:spChg>
        <pc:spChg chg="add mod">
          <ac:chgData name="Berfin Dilan Tuysuz" userId="57b8f34c-9896-4b26-b12a-28a4bdbee2a7" providerId="ADAL" clId="{C1E11623-6016-4A9B-AB53-FA775F79A3FE}" dt="2023-10-03T06:58:18.644" v="1628" actId="1076"/>
          <ac:spMkLst>
            <pc:docMk/>
            <pc:sldMk cId="68182628" sldId="499"/>
            <ac:spMk id="5" creationId="{85B7FF4A-3869-25F8-7A3B-90933B094C34}"/>
          </ac:spMkLst>
        </pc:spChg>
        <pc:picChg chg="add mod">
          <ac:chgData name="Berfin Dilan Tuysuz" userId="57b8f34c-9896-4b26-b12a-28a4bdbee2a7" providerId="ADAL" clId="{C1E11623-6016-4A9B-AB53-FA775F79A3FE}" dt="2023-10-03T06:58:20.279" v="1629" actId="1076"/>
          <ac:picMkLst>
            <pc:docMk/>
            <pc:sldMk cId="68182628" sldId="499"/>
            <ac:picMk id="11266" creationId="{5373B9C6-5D7A-3B6E-AADA-F68841750693}"/>
          </ac:picMkLst>
        </pc:picChg>
      </pc:sldChg>
      <pc:sldChg chg="addSp delSp modSp add mod ord">
        <pc:chgData name="Berfin Dilan Tuysuz" userId="57b8f34c-9896-4b26-b12a-28a4bdbee2a7" providerId="ADAL" clId="{C1E11623-6016-4A9B-AB53-FA775F79A3FE}" dt="2023-09-28T12:08:43.116" v="1574"/>
        <pc:sldMkLst>
          <pc:docMk/>
          <pc:sldMk cId="1752469280" sldId="500"/>
        </pc:sldMkLst>
        <pc:spChg chg="del">
          <ac:chgData name="Berfin Dilan Tuysuz" userId="57b8f34c-9896-4b26-b12a-28a4bdbee2a7" providerId="ADAL" clId="{C1E11623-6016-4A9B-AB53-FA775F79A3FE}" dt="2023-09-28T11:56:58.540" v="1056" actId="478"/>
          <ac:spMkLst>
            <pc:docMk/>
            <pc:sldMk cId="1752469280" sldId="500"/>
            <ac:spMk id="2" creationId="{EA9A6FE5-9D1A-8444-80CA-27B5B73FBA07}"/>
          </ac:spMkLst>
        </pc:spChg>
        <pc:spChg chg="add del mod">
          <ac:chgData name="Berfin Dilan Tuysuz" userId="57b8f34c-9896-4b26-b12a-28a4bdbee2a7" providerId="ADAL" clId="{C1E11623-6016-4A9B-AB53-FA775F79A3FE}" dt="2023-09-28T11:57:02.598" v="1058" actId="478"/>
          <ac:spMkLst>
            <pc:docMk/>
            <pc:sldMk cId="1752469280" sldId="500"/>
            <ac:spMk id="4" creationId="{349D2084-BB12-D66B-04B9-B800FD374D98}"/>
          </ac:spMkLst>
        </pc:spChg>
        <pc:spChg chg="add mod">
          <ac:chgData name="Berfin Dilan Tuysuz" userId="57b8f34c-9896-4b26-b12a-28a4bdbee2a7" providerId="ADAL" clId="{C1E11623-6016-4A9B-AB53-FA775F79A3FE}" dt="2023-09-28T11:57:17.618" v="1062" actId="34135"/>
          <ac:spMkLst>
            <pc:docMk/>
            <pc:sldMk cId="1752469280" sldId="500"/>
            <ac:spMk id="5" creationId="{DB6564BE-3089-8BEF-14FC-A81CC441BBAF}"/>
          </ac:spMkLst>
        </pc:spChg>
        <pc:spChg chg="add del">
          <ac:chgData name="Berfin Dilan Tuysuz" userId="57b8f34c-9896-4b26-b12a-28a4bdbee2a7" providerId="ADAL" clId="{C1E11623-6016-4A9B-AB53-FA775F79A3FE}" dt="2023-09-28T12:08:22.332" v="1568" actId="22"/>
          <ac:spMkLst>
            <pc:docMk/>
            <pc:sldMk cId="1752469280" sldId="500"/>
            <ac:spMk id="7" creationId="{82D1CECA-65E0-810B-D055-5E904FB51539}"/>
          </ac:spMkLst>
        </pc:spChg>
        <pc:spChg chg="del">
          <ac:chgData name="Berfin Dilan Tuysuz" userId="57b8f34c-9896-4b26-b12a-28a4bdbee2a7" providerId="ADAL" clId="{C1E11623-6016-4A9B-AB53-FA775F79A3FE}" dt="2023-09-28T11:57:00.206" v="1057" actId="478"/>
          <ac:spMkLst>
            <pc:docMk/>
            <pc:sldMk cId="1752469280" sldId="500"/>
            <ac:spMk id="9" creationId="{8220BF53-CFC0-1083-DBC2-A203D49908B3}"/>
          </ac:spMkLst>
        </pc:spChg>
        <pc:spChg chg="add del">
          <ac:chgData name="Berfin Dilan Tuysuz" userId="57b8f34c-9896-4b26-b12a-28a4bdbee2a7" providerId="ADAL" clId="{C1E11623-6016-4A9B-AB53-FA775F79A3FE}" dt="2023-09-28T12:08:27.395" v="1570" actId="478"/>
          <ac:spMkLst>
            <pc:docMk/>
            <pc:sldMk cId="1752469280" sldId="500"/>
            <ac:spMk id="10" creationId="{EF9E8C33-38C8-27AB-C26D-976CF0E493C6}"/>
          </ac:spMkLst>
        </pc:spChg>
        <pc:spChg chg="add mod">
          <ac:chgData name="Berfin Dilan Tuysuz" userId="57b8f34c-9896-4b26-b12a-28a4bdbee2a7" providerId="ADAL" clId="{C1E11623-6016-4A9B-AB53-FA775F79A3FE}" dt="2023-09-28T12:08:43.116" v="1574"/>
          <ac:spMkLst>
            <pc:docMk/>
            <pc:sldMk cId="1752469280" sldId="500"/>
            <ac:spMk id="11" creationId="{7A9BD192-62FE-695E-77D2-E03646A759DB}"/>
          </ac:spMkLst>
        </pc:spChg>
      </pc:sldChg>
      <pc:sldChg chg="add del">
        <pc:chgData name="Berfin Dilan Tuysuz" userId="57b8f34c-9896-4b26-b12a-28a4bdbee2a7" providerId="ADAL" clId="{C1E11623-6016-4A9B-AB53-FA775F79A3FE}" dt="2023-09-28T11:56:21.258" v="1046"/>
        <pc:sldMkLst>
          <pc:docMk/>
          <pc:sldMk cId="3081386538" sldId="500"/>
        </pc:sldMkLst>
      </pc:sldChg>
      <pc:sldChg chg="add del">
        <pc:chgData name="Berfin Dilan Tuysuz" userId="57b8f34c-9896-4b26-b12a-28a4bdbee2a7" providerId="ADAL" clId="{C1E11623-6016-4A9B-AB53-FA775F79A3FE}" dt="2023-09-28T11:56:26.784" v="1048"/>
        <pc:sldMkLst>
          <pc:docMk/>
          <pc:sldMk cId="4229840894" sldId="500"/>
        </pc:sldMkLst>
      </pc:sldChg>
      <pc:sldMasterChg chg="addSldLayout delSldLayout">
        <pc:chgData name="Berfin Dilan Tuysuz" userId="57b8f34c-9896-4b26-b12a-28a4bdbee2a7" providerId="ADAL" clId="{C1E11623-6016-4A9B-AB53-FA775F79A3FE}" dt="2023-09-28T11:56:47.576" v="1052" actId="47"/>
        <pc:sldMasterMkLst>
          <pc:docMk/>
          <pc:sldMasterMk cId="3739291525" sldId="2147483648"/>
        </pc:sldMasterMkLst>
        <pc:sldLayoutChg chg="add del">
          <pc:chgData name="Berfin Dilan Tuysuz" userId="57b8f34c-9896-4b26-b12a-28a4bdbee2a7" providerId="ADAL" clId="{C1E11623-6016-4A9B-AB53-FA775F79A3FE}" dt="2023-09-28T11:56:47.576" v="1052" actId="47"/>
          <pc:sldLayoutMkLst>
            <pc:docMk/>
            <pc:sldMasterMk cId="3739291525" sldId="2147483648"/>
            <pc:sldLayoutMk cId="2761814977" sldId="2147483725"/>
          </pc:sldLayoutMkLst>
        </pc:sldLayoutChg>
      </pc:sldMasterChg>
    </pc:docChg>
  </pc:docChgLst>
  <pc:docChgLst>
    <pc:chgData name="Berfin Dilan Tuysuz" userId="57b8f34c-9896-4b26-b12a-28a4bdbee2a7" providerId="ADAL" clId="{46249158-F098-4D37-B3B0-F92B0E8FC467}"/>
    <pc:docChg chg="custSel modSld">
      <pc:chgData name="Berfin Dilan Tuysuz" userId="57b8f34c-9896-4b26-b12a-28a4bdbee2a7" providerId="ADAL" clId="{46249158-F098-4D37-B3B0-F92B0E8FC467}" dt="2023-08-09T14:24:17.644" v="152" actId="20577"/>
      <pc:docMkLst>
        <pc:docMk/>
      </pc:docMkLst>
      <pc:sldChg chg="modSp mod">
        <pc:chgData name="Berfin Dilan Tuysuz" userId="57b8f34c-9896-4b26-b12a-28a4bdbee2a7" providerId="ADAL" clId="{46249158-F098-4D37-B3B0-F92B0E8FC467}" dt="2023-08-09T14:12:37.546" v="47" actId="20577"/>
        <pc:sldMkLst>
          <pc:docMk/>
          <pc:sldMk cId="465581648" sldId="425"/>
        </pc:sldMkLst>
        <pc:spChg chg="mod">
          <ac:chgData name="Berfin Dilan Tuysuz" userId="57b8f34c-9896-4b26-b12a-28a4bdbee2a7" providerId="ADAL" clId="{46249158-F098-4D37-B3B0-F92B0E8FC467}" dt="2023-08-09T14:12:37.546" v="47" actId="20577"/>
          <ac:spMkLst>
            <pc:docMk/>
            <pc:sldMk cId="465581648" sldId="425"/>
            <ac:spMk id="8" creationId="{377E6712-5D22-E301-8A4B-0B26F057BCC9}"/>
          </ac:spMkLst>
        </pc:spChg>
      </pc:sldChg>
      <pc:sldChg chg="modSp mod">
        <pc:chgData name="Berfin Dilan Tuysuz" userId="57b8f34c-9896-4b26-b12a-28a4bdbee2a7" providerId="ADAL" clId="{46249158-F098-4D37-B3B0-F92B0E8FC467}" dt="2023-08-09T14:14:34.613" v="83" actId="20577"/>
        <pc:sldMkLst>
          <pc:docMk/>
          <pc:sldMk cId="2036565245" sldId="426"/>
        </pc:sldMkLst>
        <pc:spChg chg="mod">
          <ac:chgData name="Berfin Dilan Tuysuz" userId="57b8f34c-9896-4b26-b12a-28a4bdbee2a7" providerId="ADAL" clId="{46249158-F098-4D37-B3B0-F92B0E8FC467}" dt="2023-08-09T14:14:08.193" v="69" actId="20577"/>
          <ac:spMkLst>
            <pc:docMk/>
            <pc:sldMk cId="2036565245" sldId="426"/>
            <ac:spMk id="4" creationId="{7EB7722E-1F51-1171-9070-B55B236873CD}"/>
          </ac:spMkLst>
        </pc:spChg>
        <pc:spChg chg="mod">
          <ac:chgData name="Berfin Dilan Tuysuz" userId="57b8f34c-9896-4b26-b12a-28a4bdbee2a7" providerId="ADAL" clId="{46249158-F098-4D37-B3B0-F92B0E8FC467}" dt="2023-08-09T14:14:34.613" v="83" actId="20577"/>
          <ac:spMkLst>
            <pc:docMk/>
            <pc:sldMk cId="2036565245" sldId="426"/>
            <ac:spMk id="6" creationId="{D10871CF-6AD8-C473-BBEF-E95B2336B2BE}"/>
          </ac:spMkLst>
        </pc:spChg>
      </pc:sldChg>
      <pc:sldChg chg="modSp mod">
        <pc:chgData name="Berfin Dilan Tuysuz" userId="57b8f34c-9896-4b26-b12a-28a4bdbee2a7" providerId="ADAL" clId="{46249158-F098-4D37-B3B0-F92B0E8FC467}" dt="2023-08-09T14:16:26.838" v="85" actId="20577"/>
        <pc:sldMkLst>
          <pc:docMk/>
          <pc:sldMk cId="3689385969" sldId="429"/>
        </pc:sldMkLst>
        <pc:spChg chg="mod">
          <ac:chgData name="Berfin Dilan Tuysuz" userId="57b8f34c-9896-4b26-b12a-28a4bdbee2a7" providerId="ADAL" clId="{46249158-F098-4D37-B3B0-F92B0E8FC467}" dt="2023-08-09T14:16:26.838" v="85" actId="20577"/>
          <ac:spMkLst>
            <pc:docMk/>
            <pc:sldMk cId="3689385969" sldId="429"/>
            <ac:spMk id="8" creationId="{ED808389-3E53-FD37-E152-EB9846E5FC83}"/>
          </ac:spMkLst>
        </pc:spChg>
      </pc:sldChg>
      <pc:sldChg chg="modSp mod">
        <pc:chgData name="Berfin Dilan Tuysuz" userId="57b8f34c-9896-4b26-b12a-28a4bdbee2a7" providerId="ADAL" clId="{46249158-F098-4D37-B3B0-F92B0E8FC467}" dt="2023-08-09T14:17:33.940" v="121" actId="20577"/>
        <pc:sldMkLst>
          <pc:docMk/>
          <pc:sldMk cId="3243970135" sldId="430"/>
        </pc:sldMkLst>
        <pc:spChg chg="mod">
          <ac:chgData name="Berfin Dilan Tuysuz" userId="57b8f34c-9896-4b26-b12a-28a4bdbee2a7" providerId="ADAL" clId="{46249158-F098-4D37-B3B0-F92B0E8FC467}" dt="2023-08-09T14:17:33.940" v="121" actId="20577"/>
          <ac:spMkLst>
            <pc:docMk/>
            <pc:sldMk cId="3243970135" sldId="430"/>
            <ac:spMk id="6" creationId="{5E2D4E7D-AA06-D4A6-73AD-652DFE655D96}"/>
          </ac:spMkLst>
        </pc:spChg>
      </pc:sldChg>
      <pc:sldChg chg="modSp mod">
        <pc:chgData name="Berfin Dilan Tuysuz" userId="57b8f34c-9896-4b26-b12a-28a4bdbee2a7" providerId="ADAL" clId="{46249158-F098-4D37-B3B0-F92B0E8FC467}" dt="2023-08-09T14:19:32.767" v="123" actId="20577"/>
        <pc:sldMkLst>
          <pc:docMk/>
          <pc:sldMk cId="574617932" sldId="432"/>
        </pc:sldMkLst>
        <pc:spChg chg="mod">
          <ac:chgData name="Berfin Dilan Tuysuz" userId="57b8f34c-9896-4b26-b12a-28a4bdbee2a7" providerId="ADAL" clId="{46249158-F098-4D37-B3B0-F92B0E8FC467}" dt="2023-08-09T14:19:32.767" v="123" actId="20577"/>
          <ac:spMkLst>
            <pc:docMk/>
            <pc:sldMk cId="574617932" sldId="432"/>
            <ac:spMk id="6" creationId="{5427722C-1A82-03EA-E949-64220C2F6D4E}"/>
          </ac:spMkLst>
        </pc:spChg>
      </pc:sldChg>
      <pc:sldChg chg="delSp modSp mod">
        <pc:chgData name="Berfin Dilan Tuysuz" userId="57b8f34c-9896-4b26-b12a-28a4bdbee2a7" providerId="ADAL" clId="{46249158-F098-4D37-B3B0-F92B0E8FC467}" dt="2023-08-09T14:20:20.875" v="128" actId="20577"/>
        <pc:sldMkLst>
          <pc:docMk/>
          <pc:sldMk cId="1954167849" sldId="433"/>
        </pc:sldMkLst>
        <pc:spChg chg="del">
          <ac:chgData name="Berfin Dilan Tuysuz" userId="57b8f34c-9896-4b26-b12a-28a4bdbee2a7" providerId="ADAL" clId="{46249158-F098-4D37-B3B0-F92B0E8FC467}" dt="2023-08-09T14:19:50.214" v="124" actId="478"/>
          <ac:spMkLst>
            <pc:docMk/>
            <pc:sldMk cId="1954167849" sldId="433"/>
            <ac:spMk id="2" creationId="{17E3F009-E6E9-EC30-C151-1041BD393A1F}"/>
          </ac:spMkLst>
        </pc:spChg>
        <pc:spChg chg="mod">
          <ac:chgData name="Berfin Dilan Tuysuz" userId="57b8f34c-9896-4b26-b12a-28a4bdbee2a7" providerId="ADAL" clId="{46249158-F098-4D37-B3B0-F92B0E8FC467}" dt="2023-08-09T14:20:20.875" v="128" actId="20577"/>
          <ac:spMkLst>
            <pc:docMk/>
            <pc:sldMk cId="1954167849" sldId="433"/>
            <ac:spMk id="4" creationId="{20594CD9-0C72-8994-DB10-1888AF67CF79}"/>
          </ac:spMkLst>
        </pc:spChg>
      </pc:sldChg>
      <pc:sldChg chg="modSp mod">
        <pc:chgData name="Berfin Dilan Tuysuz" userId="57b8f34c-9896-4b26-b12a-28a4bdbee2a7" providerId="ADAL" clId="{46249158-F098-4D37-B3B0-F92B0E8FC467}" dt="2023-08-09T14:21:02.217" v="129" actId="20577"/>
        <pc:sldMkLst>
          <pc:docMk/>
          <pc:sldMk cId="3045469247" sldId="434"/>
        </pc:sldMkLst>
        <pc:spChg chg="mod">
          <ac:chgData name="Berfin Dilan Tuysuz" userId="57b8f34c-9896-4b26-b12a-28a4bdbee2a7" providerId="ADAL" clId="{46249158-F098-4D37-B3B0-F92B0E8FC467}" dt="2023-08-09T14:21:02.217" v="129" actId="20577"/>
          <ac:spMkLst>
            <pc:docMk/>
            <pc:sldMk cId="3045469247" sldId="434"/>
            <ac:spMk id="4" creationId="{6290BCAD-CB18-5D0A-2978-EB4F5E75CE9C}"/>
          </ac:spMkLst>
        </pc:spChg>
      </pc:sldChg>
      <pc:sldChg chg="modSp mod">
        <pc:chgData name="Berfin Dilan Tuysuz" userId="57b8f34c-9896-4b26-b12a-28a4bdbee2a7" providerId="ADAL" clId="{46249158-F098-4D37-B3B0-F92B0E8FC467}" dt="2023-08-09T14:22:42.842" v="133" actId="20577"/>
        <pc:sldMkLst>
          <pc:docMk/>
          <pc:sldMk cId="4132628716" sldId="437"/>
        </pc:sldMkLst>
        <pc:spChg chg="mod">
          <ac:chgData name="Berfin Dilan Tuysuz" userId="57b8f34c-9896-4b26-b12a-28a4bdbee2a7" providerId="ADAL" clId="{46249158-F098-4D37-B3B0-F92B0E8FC467}" dt="2023-08-09T14:22:42.842" v="133" actId="20577"/>
          <ac:spMkLst>
            <pc:docMk/>
            <pc:sldMk cId="4132628716" sldId="437"/>
            <ac:spMk id="4" creationId="{C3818EC9-BC38-9E6E-83CE-6C82654DFD84}"/>
          </ac:spMkLst>
        </pc:spChg>
      </pc:sldChg>
      <pc:sldChg chg="modSp mod">
        <pc:chgData name="Berfin Dilan Tuysuz" userId="57b8f34c-9896-4b26-b12a-28a4bdbee2a7" providerId="ADAL" clId="{46249158-F098-4D37-B3B0-F92B0E8FC467}" dt="2023-08-09T14:10:51.402" v="1" actId="1076"/>
        <pc:sldMkLst>
          <pc:docMk/>
          <pc:sldMk cId="2057279810" sldId="489"/>
        </pc:sldMkLst>
        <pc:spChg chg="mod">
          <ac:chgData name="Berfin Dilan Tuysuz" userId="57b8f34c-9896-4b26-b12a-28a4bdbee2a7" providerId="ADAL" clId="{46249158-F098-4D37-B3B0-F92B0E8FC467}" dt="2023-08-09T14:10:51.402" v="1" actId="1076"/>
          <ac:spMkLst>
            <pc:docMk/>
            <pc:sldMk cId="2057279810" sldId="489"/>
            <ac:spMk id="2" creationId="{2190BB27-9BF8-5963-D10E-668D5F0BD0D4}"/>
          </ac:spMkLst>
        </pc:spChg>
      </pc:sldChg>
      <pc:sldChg chg="modSp mod">
        <pc:chgData name="Berfin Dilan Tuysuz" userId="57b8f34c-9896-4b26-b12a-28a4bdbee2a7" providerId="ADAL" clId="{46249158-F098-4D37-B3B0-F92B0E8FC467}" dt="2023-08-09T14:24:17.644" v="152" actId="20577"/>
        <pc:sldMkLst>
          <pc:docMk/>
          <pc:sldMk cId="1629471343" sldId="490"/>
        </pc:sldMkLst>
        <pc:spChg chg="mod">
          <ac:chgData name="Berfin Dilan Tuysuz" userId="57b8f34c-9896-4b26-b12a-28a4bdbee2a7" providerId="ADAL" clId="{46249158-F098-4D37-B3B0-F92B0E8FC467}" dt="2023-08-09T14:24:17.644" v="152" actId="20577"/>
          <ac:spMkLst>
            <pc:docMk/>
            <pc:sldMk cId="1629471343" sldId="490"/>
            <ac:spMk id="4" creationId="{C3818EC9-BC38-9E6E-83CE-6C82654DFD84}"/>
          </ac:spMkLst>
        </pc:spChg>
      </pc:sldChg>
    </pc:docChg>
  </pc:docChgLst>
  <pc:docChgLst>
    <pc:chgData name="Berfin Dilan Tuysuz" userId="57b8f34c-9896-4b26-b12a-28a4bdbee2a7" providerId="ADAL" clId="{238FC2F1-CD1D-4DBE-8C92-D99FD4CFBB36}"/>
    <pc:docChg chg="undo redo custSel delSld modSld">
      <pc:chgData name="Berfin Dilan Tuysuz" userId="57b8f34c-9896-4b26-b12a-28a4bdbee2a7" providerId="ADAL" clId="{238FC2F1-CD1D-4DBE-8C92-D99FD4CFBB36}" dt="2023-10-24T08:43:16.960" v="511" actId="20577"/>
      <pc:docMkLst>
        <pc:docMk/>
      </pc:docMkLst>
      <pc:sldChg chg="modSp mod">
        <pc:chgData name="Berfin Dilan Tuysuz" userId="57b8f34c-9896-4b26-b12a-28a4bdbee2a7" providerId="ADAL" clId="{238FC2F1-CD1D-4DBE-8C92-D99FD4CFBB36}" dt="2023-10-24T08:38:24" v="481" actId="20577"/>
        <pc:sldMkLst>
          <pc:docMk/>
          <pc:sldMk cId="798262183" sldId="377"/>
        </pc:sldMkLst>
        <pc:spChg chg="mod">
          <ac:chgData name="Berfin Dilan Tuysuz" userId="57b8f34c-9896-4b26-b12a-28a4bdbee2a7" providerId="ADAL" clId="{238FC2F1-CD1D-4DBE-8C92-D99FD4CFBB36}" dt="2023-10-24T08:38:24" v="481" actId="20577"/>
          <ac:spMkLst>
            <pc:docMk/>
            <pc:sldMk cId="798262183" sldId="377"/>
            <ac:spMk id="2" creationId="{5B3B61FE-0795-D54C-8C54-14DBBE62B477}"/>
          </ac:spMkLst>
        </pc:spChg>
      </pc:sldChg>
      <pc:sldChg chg="modSp mod">
        <pc:chgData name="Berfin Dilan Tuysuz" userId="57b8f34c-9896-4b26-b12a-28a4bdbee2a7" providerId="ADAL" clId="{238FC2F1-CD1D-4DBE-8C92-D99FD4CFBB36}" dt="2023-10-24T07:21:14.609" v="76"/>
        <pc:sldMkLst>
          <pc:docMk/>
          <pc:sldMk cId="1080904337" sldId="378"/>
        </pc:sldMkLst>
        <pc:spChg chg="mod">
          <ac:chgData name="Berfin Dilan Tuysuz" userId="57b8f34c-9896-4b26-b12a-28a4bdbee2a7" providerId="ADAL" clId="{238FC2F1-CD1D-4DBE-8C92-D99FD4CFBB36}" dt="2023-10-24T07:21:14.609" v="76"/>
          <ac:spMkLst>
            <pc:docMk/>
            <pc:sldMk cId="1080904337" sldId="378"/>
            <ac:spMk id="6" creationId="{CAEB4E15-2690-6549-B1F2-AD435CFCAD52}"/>
          </ac:spMkLst>
        </pc:spChg>
      </pc:sldChg>
      <pc:sldChg chg="modSp mod">
        <pc:chgData name="Berfin Dilan Tuysuz" userId="57b8f34c-9896-4b26-b12a-28a4bdbee2a7" providerId="ADAL" clId="{238FC2F1-CD1D-4DBE-8C92-D99FD4CFBB36}" dt="2023-10-24T07:15:43.842" v="41"/>
        <pc:sldMkLst>
          <pc:docMk/>
          <pc:sldMk cId="3075199125" sldId="379"/>
        </pc:sldMkLst>
        <pc:spChg chg="mod">
          <ac:chgData name="Berfin Dilan Tuysuz" userId="57b8f34c-9896-4b26-b12a-28a4bdbee2a7" providerId="ADAL" clId="{238FC2F1-CD1D-4DBE-8C92-D99FD4CFBB36}" dt="2023-10-24T07:15:43.842" v="41"/>
          <ac:spMkLst>
            <pc:docMk/>
            <pc:sldMk cId="3075199125" sldId="379"/>
            <ac:spMk id="2" creationId="{EA9A6FE5-9D1A-8444-80CA-27B5B73FBA07}"/>
          </ac:spMkLst>
        </pc:spChg>
      </pc:sldChg>
      <pc:sldChg chg="modSp mod">
        <pc:chgData name="Berfin Dilan Tuysuz" userId="57b8f34c-9896-4b26-b12a-28a4bdbee2a7" providerId="ADAL" clId="{238FC2F1-CD1D-4DBE-8C92-D99FD4CFBB36}" dt="2023-10-24T07:29:47.443" v="104"/>
        <pc:sldMkLst>
          <pc:docMk/>
          <pc:sldMk cId="2394187474" sldId="380"/>
        </pc:sldMkLst>
        <pc:spChg chg="mod">
          <ac:chgData name="Berfin Dilan Tuysuz" userId="57b8f34c-9896-4b26-b12a-28a4bdbee2a7" providerId="ADAL" clId="{238FC2F1-CD1D-4DBE-8C92-D99FD4CFBB36}" dt="2023-10-24T07:29:47.443" v="104"/>
          <ac:spMkLst>
            <pc:docMk/>
            <pc:sldMk cId="2394187474" sldId="380"/>
            <ac:spMk id="2" creationId="{33147161-BE75-6746-962A-1DDF19DCD611}"/>
          </ac:spMkLst>
        </pc:spChg>
      </pc:sldChg>
      <pc:sldChg chg="addSp delSp modSp mod">
        <pc:chgData name="Berfin Dilan Tuysuz" userId="57b8f34c-9896-4b26-b12a-28a4bdbee2a7" providerId="ADAL" clId="{238FC2F1-CD1D-4DBE-8C92-D99FD4CFBB36}" dt="2023-10-24T08:43:16.960" v="511" actId="20577"/>
        <pc:sldMkLst>
          <pc:docMk/>
          <pc:sldMk cId="465581648" sldId="425"/>
        </pc:sldMkLst>
        <pc:spChg chg="mod">
          <ac:chgData name="Berfin Dilan Tuysuz" userId="57b8f34c-9896-4b26-b12a-28a4bdbee2a7" providerId="ADAL" clId="{238FC2F1-CD1D-4DBE-8C92-D99FD4CFBB36}" dt="2023-10-24T08:43:16.960" v="511" actId="20577"/>
          <ac:spMkLst>
            <pc:docMk/>
            <pc:sldMk cId="465581648" sldId="425"/>
            <ac:spMk id="2" creationId="{92758A3C-BB38-7ACD-8559-68F91A58B726}"/>
          </ac:spMkLst>
        </pc:spChg>
        <pc:spChg chg="add mod">
          <ac:chgData name="Berfin Dilan Tuysuz" userId="57b8f34c-9896-4b26-b12a-28a4bdbee2a7" providerId="ADAL" clId="{238FC2F1-CD1D-4DBE-8C92-D99FD4CFBB36}" dt="2023-10-24T08:38:35.803" v="482" actId="20577"/>
          <ac:spMkLst>
            <pc:docMk/>
            <pc:sldMk cId="465581648" sldId="425"/>
            <ac:spMk id="4" creationId="{6A82B173-6C78-310B-61E6-CDBC0A6C3165}"/>
          </ac:spMkLst>
        </pc:spChg>
        <pc:spChg chg="mod">
          <ac:chgData name="Berfin Dilan Tuysuz" userId="57b8f34c-9896-4b26-b12a-28a4bdbee2a7" providerId="ADAL" clId="{238FC2F1-CD1D-4DBE-8C92-D99FD4CFBB36}" dt="2023-10-24T08:08:40.529" v="310" actId="1076"/>
          <ac:spMkLst>
            <pc:docMk/>
            <pc:sldMk cId="465581648" sldId="425"/>
            <ac:spMk id="12" creationId="{7ED826BB-E39B-7990-8E53-118C7BD64017}"/>
          </ac:spMkLst>
        </pc:spChg>
        <pc:spChg chg="mod">
          <ac:chgData name="Berfin Dilan Tuysuz" userId="57b8f34c-9896-4b26-b12a-28a4bdbee2a7" providerId="ADAL" clId="{238FC2F1-CD1D-4DBE-8C92-D99FD4CFBB36}" dt="2023-10-24T08:08:10.402" v="302" actId="14100"/>
          <ac:spMkLst>
            <pc:docMk/>
            <pc:sldMk cId="465581648" sldId="425"/>
            <ac:spMk id="17" creationId="{B9B2CA29-416B-D8A1-7FA0-EEE9D1AECB38}"/>
          </ac:spMkLst>
        </pc:spChg>
        <pc:picChg chg="del mod">
          <ac:chgData name="Berfin Dilan Tuysuz" userId="57b8f34c-9896-4b26-b12a-28a4bdbee2a7" providerId="ADAL" clId="{238FC2F1-CD1D-4DBE-8C92-D99FD4CFBB36}" dt="2023-10-24T07:11:42.584" v="21" actId="478"/>
          <ac:picMkLst>
            <pc:docMk/>
            <pc:sldMk cId="465581648" sldId="425"/>
            <ac:picMk id="1026" creationId="{2889D625-C680-DE3B-DD90-39C2277B8637}"/>
          </ac:picMkLst>
        </pc:picChg>
        <pc:picChg chg="add mod">
          <ac:chgData name="Berfin Dilan Tuysuz" userId="57b8f34c-9896-4b26-b12a-28a4bdbee2a7" providerId="ADAL" clId="{238FC2F1-CD1D-4DBE-8C92-D99FD4CFBB36}" dt="2023-10-24T08:08:19.155" v="305" actId="34135"/>
          <ac:picMkLst>
            <pc:docMk/>
            <pc:sldMk cId="465581648" sldId="425"/>
            <ac:picMk id="2050" creationId="{5720E861-84AB-FC80-9EFE-EBD58F1EEC73}"/>
          </ac:picMkLst>
        </pc:picChg>
      </pc:sldChg>
      <pc:sldChg chg="addSp delSp modSp mod setBg">
        <pc:chgData name="Berfin Dilan Tuysuz" userId="57b8f34c-9896-4b26-b12a-28a4bdbee2a7" providerId="ADAL" clId="{238FC2F1-CD1D-4DBE-8C92-D99FD4CFBB36}" dt="2023-10-24T08:43:03.093" v="508" actId="1076"/>
        <pc:sldMkLst>
          <pc:docMk/>
          <pc:sldMk cId="2036565245" sldId="426"/>
        </pc:sldMkLst>
        <pc:spChg chg="add mod">
          <ac:chgData name="Berfin Dilan Tuysuz" userId="57b8f34c-9896-4b26-b12a-28a4bdbee2a7" providerId="ADAL" clId="{238FC2F1-CD1D-4DBE-8C92-D99FD4CFBB36}" dt="2023-10-24T08:43:03.093" v="508" actId="1076"/>
          <ac:spMkLst>
            <pc:docMk/>
            <pc:sldMk cId="2036565245" sldId="426"/>
            <ac:spMk id="2" creationId="{F0D28D04-240B-5C48-E78E-80D42EAA3906}"/>
          </ac:spMkLst>
        </pc:spChg>
        <pc:spChg chg="del">
          <ac:chgData name="Berfin Dilan Tuysuz" userId="57b8f34c-9896-4b26-b12a-28a4bdbee2a7" providerId="ADAL" clId="{238FC2F1-CD1D-4DBE-8C92-D99FD4CFBB36}" dt="2023-10-24T07:13:08.838" v="29" actId="478"/>
          <ac:spMkLst>
            <pc:docMk/>
            <pc:sldMk cId="2036565245" sldId="426"/>
            <ac:spMk id="3" creationId="{3E9DB1ED-1A77-B398-A4AE-ED348CD57BBF}"/>
          </ac:spMkLst>
        </pc:spChg>
        <pc:spChg chg="mod ord">
          <ac:chgData name="Berfin Dilan Tuysuz" userId="57b8f34c-9896-4b26-b12a-28a4bdbee2a7" providerId="ADAL" clId="{238FC2F1-CD1D-4DBE-8C92-D99FD4CFBB36}" dt="2023-10-24T08:42:58.455" v="507" actId="1076"/>
          <ac:spMkLst>
            <pc:docMk/>
            <pc:sldMk cId="2036565245" sldId="426"/>
            <ac:spMk id="8" creationId="{2843F019-D15C-CD05-4F57-0AD0075CC28D}"/>
          </ac:spMkLst>
        </pc:spChg>
        <pc:picChg chg="del">
          <ac:chgData name="Berfin Dilan Tuysuz" userId="57b8f34c-9896-4b26-b12a-28a4bdbee2a7" providerId="ADAL" clId="{238FC2F1-CD1D-4DBE-8C92-D99FD4CFBB36}" dt="2023-10-24T07:13:13.403" v="31" actId="478"/>
          <ac:picMkLst>
            <pc:docMk/>
            <pc:sldMk cId="2036565245" sldId="426"/>
            <ac:picMk id="2050" creationId="{4DF10891-936E-9684-5177-C1A740FEE6D0}"/>
          </ac:picMkLst>
        </pc:picChg>
        <pc:picChg chg="add mod">
          <ac:chgData name="Berfin Dilan Tuysuz" userId="57b8f34c-9896-4b26-b12a-28a4bdbee2a7" providerId="ADAL" clId="{238FC2F1-CD1D-4DBE-8C92-D99FD4CFBB36}" dt="2023-10-24T08:42:54.217" v="506" actId="14100"/>
          <ac:picMkLst>
            <pc:docMk/>
            <pc:sldMk cId="2036565245" sldId="426"/>
            <ac:picMk id="3074" creationId="{1D65FCC1-E844-AD73-7EDD-5E1EFD51EA2F}"/>
          </ac:picMkLst>
        </pc:picChg>
      </pc:sldChg>
      <pc:sldChg chg="del">
        <pc:chgData name="Berfin Dilan Tuysuz" userId="57b8f34c-9896-4b26-b12a-28a4bdbee2a7" providerId="ADAL" clId="{238FC2F1-CD1D-4DBE-8C92-D99FD4CFBB36}" dt="2023-10-24T07:13:44.474" v="38" actId="47"/>
        <pc:sldMkLst>
          <pc:docMk/>
          <pc:sldMk cId="3897006505" sldId="427"/>
        </pc:sldMkLst>
      </pc:sldChg>
      <pc:sldChg chg="addSp delSp modSp mod">
        <pc:chgData name="Berfin Dilan Tuysuz" userId="57b8f34c-9896-4b26-b12a-28a4bdbee2a7" providerId="ADAL" clId="{238FC2F1-CD1D-4DBE-8C92-D99FD4CFBB36}" dt="2023-10-24T08:12:01.991" v="338" actId="1076"/>
        <pc:sldMkLst>
          <pc:docMk/>
          <pc:sldMk cId="1714291484" sldId="428"/>
        </pc:sldMkLst>
        <pc:spChg chg="add mod">
          <ac:chgData name="Berfin Dilan Tuysuz" userId="57b8f34c-9896-4b26-b12a-28a4bdbee2a7" providerId="ADAL" clId="{238FC2F1-CD1D-4DBE-8C92-D99FD4CFBB36}" dt="2023-10-24T08:11:24.949" v="332" actId="14100"/>
          <ac:spMkLst>
            <pc:docMk/>
            <pc:sldMk cId="1714291484" sldId="428"/>
            <ac:spMk id="4" creationId="{FE046BD9-328A-3471-3B84-CF09BA9420B3}"/>
          </ac:spMkLst>
        </pc:spChg>
        <pc:spChg chg="mod">
          <ac:chgData name="Berfin Dilan Tuysuz" userId="57b8f34c-9896-4b26-b12a-28a4bdbee2a7" providerId="ADAL" clId="{238FC2F1-CD1D-4DBE-8C92-D99FD4CFBB36}" dt="2023-10-24T07:21:09.165" v="75"/>
          <ac:spMkLst>
            <pc:docMk/>
            <pc:sldMk cId="1714291484" sldId="428"/>
            <ac:spMk id="5" creationId="{C1BB421F-DDDC-9655-BA6F-F7173459E7D7}"/>
          </ac:spMkLst>
        </pc:spChg>
        <pc:spChg chg="del mod">
          <ac:chgData name="Berfin Dilan Tuysuz" userId="57b8f34c-9896-4b26-b12a-28a4bdbee2a7" providerId="ADAL" clId="{238FC2F1-CD1D-4DBE-8C92-D99FD4CFBB36}" dt="2023-10-24T08:10:49.179" v="327" actId="478"/>
          <ac:spMkLst>
            <pc:docMk/>
            <pc:sldMk cId="1714291484" sldId="428"/>
            <ac:spMk id="6" creationId="{1323F644-9AE6-9D3F-B13A-2A8631BC3D71}"/>
          </ac:spMkLst>
        </pc:spChg>
        <pc:spChg chg="mod">
          <ac:chgData name="Berfin Dilan Tuysuz" userId="57b8f34c-9896-4b26-b12a-28a4bdbee2a7" providerId="ADAL" clId="{238FC2F1-CD1D-4DBE-8C92-D99FD4CFBB36}" dt="2023-10-24T08:11:33.711" v="335" actId="20577"/>
          <ac:spMkLst>
            <pc:docMk/>
            <pc:sldMk cId="1714291484" sldId="428"/>
            <ac:spMk id="9" creationId="{7D94ABAB-56EC-ED7E-C85C-04FF2CE18233}"/>
          </ac:spMkLst>
        </pc:spChg>
        <pc:picChg chg="add mod">
          <ac:chgData name="Berfin Dilan Tuysuz" userId="57b8f34c-9896-4b26-b12a-28a4bdbee2a7" providerId="ADAL" clId="{238FC2F1-CD1D-4DBE-8C92-D99FD4CFBB36}" dt="2023-10-24T08:12:01.991" v="338" actId="1076"/>
          <ac:picMkLst>
            <pc:docMk/>
            <pc:sldMk cId="1714291484" sldId="428"/>
            <ac:picMk id="7" creationId="{80DAB7B4-CF37-756C-B3A0-1680CE451CA0}"/>
          </ac:picMkLst>
        </pc:picChg>
        <pc:picChg chg="del mod">
          <ac:chgData name="Berfin Dilan Tuysuz" userId="57b8f34c-9896-4b26-b12a-28a4bdbee2a7" providerId="ADAL" clId="{238FC2F1-CD1D-4DBE-8C92-D99FD4CFBB36}" dt="2023-10-24T07:22:17.579" v="92" actId="478"/>
          <ac:picMkLst>
            <pc:docMk/>
            <pc:sldMk cId="1714291484" sldId="428"/>
            <ac:picMk id="4098" creationId="{EC4A96B4-258A-0631-3464-AB52418341A9}"/>
          </ac:picMkLst>
        </pc:picChg>
      </pc:sldChg>
      <pc:sldChg chg="addSp delSp modSp mod">
        <pc:chgData name="Berfin Dilan Tuysuz" userId="57b8f34c-9896-4b26-b12a-28a4bdbee2a7" providerId="ADAL" clId="{238FC2F1-CD1D-4DBE-8C92-D99FD4CFBB36}" dt="2023-10-24T08:39:18.172" v="486" actId="114"/>
        <pc:sldMkLst>
          <pc:docMk/>
          <pc:sldMk cId="3689385969" sldId="429"/>
        </pc:sldMkLst>
        <pc:spChg chg="del">
          <ac:chgData name="Berfin Dilan Tuysuz" userId="57b8f34c-9896-4b26-b12a-28a4bdbee2a7" providerId="ADAL" clId="{238FC2F1-CD1D-4DBE-8C92-D99FD4CFBB36}" dt="2023-10-24T07:24:02.770" v="94" actId="478"/>
          <ac:spMkLst>
            <pc:docMk/>
            <pc:sldMk cId="3689385969" sldId="429"/>
            <ac:spMk id="2" creationId="{8D1246D1-C557-4CB6-60C0-2EF2B66C41FD}"/>
          </ac:spMkLst>
        </pc:spChg>
        <pc:spChg chg="add mod">
          <ac:chgData name="Berfin Dilan Tuysuz" userId="57b8f34c-9896-4b26-b12a-28a4bdbee2a7" providerId="ADAL" clId="{238FC2F1-CD1D-4DBE-8C92-D99FD4CFBB36}" dt="2023-10-24T07:24:03.656" v="95"/>
          <ac:spMkLst>
            <pc:docMk/>
            <pc:sldMk cId="3689385969" sldId="429"/>
            <ac:spMk id="3" creationId="{41DDE8B3-73DB-7295-8F3E-C3D70204DC84}"/>
          </ac:spMkLst>
        </pc:spChg>
        <pc:spChg chg="add mod ord">
          <ac:chgData name="Berfin Dilan Tuysuz" userId="57b8f34c-9896-4b26-b12a-28a4bdbee2a7" providerId="ADAL" clId="{238FC2F1-CD1D-4DBE-8C92-D99FD4CFBB36}" dt="2023-10-24T08:14:30.199" v="357" actId="2085"/>
          <ac:spMkLst>
            <pc:docMk/>
            <pc:sldMk cId="3689385969" sldId="429"/>
            <ac:spMk id="5" creationId="{B2DD699B-EE0A-CD7E-E997-0BDC1B477E46}"/>
          </ac:spMkLst>
        </pc:spChg>
        <pc:spChg chg="add mod ord">
          <ac:chgData name="Berfin Dilan Tuysuz" userId="57b8f34c-9896-4b26-b12a-28a4bdbee2a7" providerId="ADAL" clId="{238FC2F1-CD1D-4DBE-8C92-D99FD4CFBB36}" dt="2023-10-24T08:15:23.631" v="366" actId="207"/>
          <ac:spMkLst>
            <pc:docMk/>
            <pc:sldMk cId="3689385969" sldId="429"/>
            <ac:spMk id="6" creationId="{CD658AC5-92FD-05CF-009E-48FE663A289E}"/>
          </ac:spMkLst>
        </pc:spChg>
        <pc:spChg chg="mod">
          <ac:chgData name="Berfin Dilan Tuysuz" userId="57b8f34c-9896-4b26-b12a-28a4bdbee2a7" providerId="ADAL" clId="{238FC2F1-CD1D-4DBE-8C92-D99FD4CFBB36}" dt="2023-10-24T08:39:18.172" v="486" actId="114"/>
          <ac:spMkLst>
            <pc:docMk/>
            <pc:sldMk cId="3689385969" sldId="429"/>
            <ac:spMk id="7" creationId="{40AFF386-ABDD-D886-B7BF-9EC22FFEDA12}"/>
          </ac:spMkLst>
        </pc:spChg>
        <pc:picChg chg="add mod">
          <ac:chgData name="Berfin Dilan Tuysuz" userId="57b8f34c-9896-4b26-b12a-28a4bdbee2a7" providerId="ADAL" clId="{238FC2F1-CD1D-4DBE-8C92-D99FD4CFBB36}" dt="2023-10-24T08:14:59.332" v="361" actId="1076"/>
          <ac:picMkLst>
            <pc:docMk/>
            <pc:sldMk cId="3689385969" sldId="429"/>
            <ac:picMk id="4" creationId="{E851C9E6-D1B1-6A19-2A85-0224D64F61DC}"/>
          </ac:picMkLst>
        </pc:picChg>
        <pc:picChg chg="del">
          <ac:chgData name="Berfin Dilan Tuysuz" userId="57b8f34c-9896-4b26-b12a-28a4bdbee2a7" providerId="ADAL" clId="{238FC2F1-CD1D-4DBE-8C92-D99FD4CFBB36}" dt="2023-10-24T07:24:22.951" v="101" actId="478"/>
          <ac:picMkLst>
            <pc:docMk/>
            <pc:sldMk cId="3689385969" sldId="429"/>
            <ac:picMk id="5122" creationId="{24169754-D7E2-89B9-016C-6FFDAC46F4FB}"/>
          </ac:picMkLst>
        </pc:picChg>
      </pc:sldChg>
      <pc:sldChg chg="addSp delSp modSp mod">
        <pc:chgData name="Berfin Dilan Tuysuz" userId="57b8f34c-9896-4b26-b12a-28a4bdbee2a7" providerId="ADAL" clId="{238FC2F1-CD1D-4DBE-8C92-D99FD4CFBB36}" dt="2023-10-24T08:17:30.899" v="378" actId="207"/>
        <pc:sldMkLst>
          <pc:docMk/>
          <pc:sldMk cId="3833913790" sldId="431"/>
        </pc:sldMkLst>
        <pc:spChg chg="mod">
          <ac:chgData name="Berfin Dilan Tuysuz" userId="57b8f34c-9896-4b26-b12a-28a4bdbee2a7" providerId="ADAL" clId="{238FC2F1-CD1D-4DBE-8C92-D99FD4CFBB36}" dt="2023-10-24T08:17:30.899" v="378" actId="207"/>
          <ac:spMkLst>
            <pc:docMk/>
            <pc:sldMk cId="3833913790" sldId="431"/>
            <ac:spMk id="2" creationId="{20109514-AE55-BC9B-E025-AEB0C01EF370}"/>
          </ac:spMkLst>
        </pc:spChg>
        <pc:spChg chg="add del mod">
          <ac:chgData name="Berfin Dilan Tuysuz" userId="57b8f34c-9896-4b26-b12a-28a4bdbee2a7" providerId="ADAL" clId="{238FC2F1-CD1D-4DBE-8C92-D99FD4CFBB36}" dt="2023-10-24T08:15:49.748" v="369" actId="478"/>
          <ac:spMkLst>
            <pc:docMk/>
            <pc:sldMk cId="3833913790" sldId="431"/>
            <ac:spMk id="4" creationId="{E728356D-3893-74B3-A74A-74D13788BBAF}"/>
          </ac:spMkLst>
        </pc:spChg>
        <pc:spChg chg="mod">
          <ac:chgData name="Berfin Dilan Tuysuz" userId="57b8f34c-9896-4b26-b12a-28a4bdbee2a7" providerId="ADAL" clId="{238FC2F1-CD1D-4DBE-8C92-D99FD4CFBB36}" dt="2023-10-24T07:49:38.676" v="251"/>
          <ac:spMkLst>
            <pc:docMk/>
            <pc:sldMk cId="3833913790" sldId="431"/>
            <ac:spMk id="6" creationId="{B1EE4E9E-6E14-706B-374F-E563F3535952}"/>
          </ac:spMkLst>
        </pc:spChg>
        <pc:spChg chg="mod">
          <ac:chgData name="Berfin Dilan Tuysuz" userId="57b8f34c-9896-4b26-b12a-28a4bdbee2a7" providerId="ADAL" clId="{238FC2F1-CD1D-4DBE-8C92-D99FD4CFBB36}" dt="2023-10-24T07:16:33.993" v="54" actId="14100"/>
          <ac:spMkLst>
            <pc:docMk/>
            <pc:sldMk cId="3833913790" sldId="431"/>
            <ac:spMk id="9" creationId="{36EBFD16-A739-55C7-DF41-F97A45F387DC}"/>
          </ac:spMkLst>
        </pc:spChg>
        <pc:picChg chg="del">
          <ac:chgData name="Berfin Dilan Tuysuz" userId="57b8f34c-9896-4b26-b12a-28a4bdbee2a7" providerId="ADAL" clId="{238FC2F1-CD1D-4DBE-8C92-D99FD4CFBB36}" dt="2023-10-24T07:16:00.672" v="46" actId="478"/>
          <ac:picMkLst>
            <pc:docMk/>
            <pc:sldMk cId="3833913790" sldId="431"/>
            <ac:picMk id="3" creationId="{B830ED04-3E22-5D54-F969-F2508AC94A10}"/>
          </ac:picMkLst>
        </pc:picChg>
        <pc:picChg chg="add mod">
          <ac:chgData name="Berfin Dilan Tuysuz" userId="57b8f34c-9896-4b26-b12a-28a4bdbee2a7" providerId="ADAL" clId="{238FC2F1-CD1D-4DBE-8C92-D99FD4CFBB36}" dt="2023-10-24T08:17:18.274" v="376" actId="1076"/>
          <ac:picMkLst>
            <pc:docMk/>
            <pc:sldMk cId="3833913790" sldId="431"/>
            <ac:picMk id="6146" creationId="{3687FF2F-A517-4402-F281-80937B411374}"/>
          </ac:picMkLst>
        </pc:picChg>
      </pc:sldChg>
      <pc:sldChg chg="addSp delSp modSp mod">
        <pc:chgData name="Berfin Dilan Tuysuz" userId="57b8f34c-9896-4b26-b12a-28a4bdbee2a7" providerId="ADAL" clId="{238FC2F1-CD1D-4DBE-8C92-D99FD4CFBB36}" dt="2023-10-24T08:40:47.697" v="489" actId="339"/>
        <pc:sldMkLst>
          <pc:docMk/>
          <pc:sldMk cId="574617932" sldId="432"/>
        </pc:sldMkLst>
        <pc:spChg chg="del">
          <ac:chgData name="Berfin Dilan Tuysuz" userId="57b8f34c-9896-4b26-b12a-28a4bdbee2a7" providerId="ADAL" clId="{238FC2F1-CD1D-4DBE-8C92-D99FD4CFBB36}" dt="2023-10-24T07:19:35.214" v="57" actId="478"/>
          <ac:spMkLst>
            <pc:docMk/>
            <pc:sldMk cId="574617932" sldId="432"/>
            <ac:spMk id="2" creationId="{B21D3701-655C-1536-5672-D84C84F29D81}"/>
          </ac:spMkLst>
        </pc:spChg>
        <pc:spChg chg="add mod">
          <ac:chgData name="Berfin Dilan Tuysuz" userId="57b8f34c-9896-4b26-b12a-28a4bdbee2a7" providerId="ADAL" clId="{238FC2F1-CD1D-4DBE-8C92-D99FD4CFBB36}" dt="2023-10-24T08:17:55.040" v="379"/>
          <ac:spMkLst>
            <pc:docMk/>
            <pc:sldMk cId="574617932" sldId="432"/>
            <ac:spMk id="5" creationId="{EF3F3F85-9D85-B8B7-7EFC-B3B4108DDA73}"/>
          </ac:spMkLst>
        </pc:spChg>
        <pc:spChg chg="add del">
          <ac:chgData name="Berfin Dilan Tuysuz" userId="57b8f34c-9896-4b26-b12a-28a4bdbee2a7" providerId="ADAL" clId="{238FC2F1-CD1D-4DBE-8C92-D99FD4CFBB36}" dt="2023-10-24T08:18:43.301" v="381" actId="478"/>
          <ac:spMkLst>
            <pc:docMk/>
            <pc:sldMk cId="574617932" sldId="432"/>
            <ac:spMk id="6" creationId="{DAB0D091-A58A-B961-9554-ABC1F6DDEBA9}"/>
          </ac:spMkLst>
        </pc:spChg>
        <pc:spChg chg="add del">
          <ac:chgData name="Berfin Dilan Tuysuz" userId="57b8f34c-9896-4b26-b12a-28a4bdbee2a7" providerId="ADAL" clId="{238FC2F1-CD1D-4DBE-8C92-D99FD4CFBB36}" dt="2023-10-24T08:18:47.735" v="383"/>
          <ac:spMkLst>
            <pc:docMk/>
            <pc:sldMk cId="574617932" sldId="432"/>
            <ac:spMk id="8" creationId="{48C5BD06-E587-3866-5B45-E50D9ABA0BB2}"/>
          </ac:spMkLst>
        </pc:spChg>
        <pc:spChg chg="mod">
          <ac:chgData name="Berfin Dilan Tuysuz" userId="57b8f34c-9896-4b26-b12a-28a4bdbee2a7" providerId="ADAL" clId="{238FC2F1-CD1D-4DBE-8C92-D99FD4CFBB36}" dt="2023-10-24T07:20:27.269" v="65" actId="1076"/>
          <ac:spMkLst>
            <pc:docMk/>
            <pc:sldMk cId="574617932" sldId="432"/>
            <ac:spMk id="11" creationId="{E1582BF3-69D2-8D63-3755-31FA985204B0}"/>
          </ac:spMkLst>
        </pc:spChg>
        <pc:picChg chg="del">
          <ac:chgData name="Berfin Dilan Tuysuz" userId="57b8f34c-9896-4b26-b12a-28a4bdbee2a7" providerId="ADAL" clId="{238FC2F1-CD1D-4DBE-8C92-D99FD4CFBB36}" dt="2023-10-24T07:20:02.712" v="59" actId="478"/>
          <ac:picMkLst>
            <pc:docMk/>
            <pc:sldMk cId="574617932" sldId="432"/>
            <ac:picMk id="3" creationId="{78A48602-F1EE-5EA9-78AB-31AC3E3B5613}"/>
          </ac:picMkLst>
        </pc:picChg>
        <pc:picChg chg="del">
          <ac:chgData name="Berfin Dilan Tuysuz" userId="57b8f34c-9896-4b26-b12a-28a4bdbee2a7" providerId="ADAL" clId="{238FC2F1-CD1D-4DBE-8C92-D99FD4CFBB36}" dt="2023-10-24T07:20:03.227" v="60" actId="478"/>
          <ac:picMkLst>
            <pc:docMk/>
            <pc:sldMk cId="574617932" sldId="432"/>
            <ac:picMk id="4" creationId="{0CD0837D-581F-5715-577B-35B4C416C1EE}"/>
          </ac:picMkLst>
        </pc:picChg>
        <pc:picChg chg="add mod">
          <ac:chgData name="Berfin Dilan Tuysuz" userId="57b8f34c-9896-4b26-b12a-28a4bdbee2a7" providerId="ADAL" clId="{238FC2F1-CD1D-4DBE-8C92-D99FD4CFBB36}" dt="2023-10-24T08:40:47.697" v="489" actId="339"/>
          <ac:picMkLst>
            <pc:docMk/>
            <pc:sldMk cId="574617932" sldId="432"/>
            <ac:picMk id="9" creationId="{81B9C386-D414-2E34-E8BD-BF7625BDC72D}"/>
          </ac:picMkLst>
        </pc:picChg>
      </pc:sldChg>
      <pc:sldChg chg="addSp delSp modSp mod">
        <pc:chgData name="Berfin Dilan Tuysuz" userId="57b8f34c-9896-4b26-b12a-28a4bdbee2a7" providerId="ADAL" clId="{238FC2F1-CD1D-4DBE-8C92-D99FD4CFBB36}" dt="2023-10-24T08:40:59.557" v="490" actId="20577"/>
        <pc:sldMkLst>
          <pc:docMk/>
          <pc:sldMk cId="1954167849" sldId="433"/>
        </pc:sldMkLst>
        <pc:spChg chg="mod">
          <ac:chgData name="Berfin Dilan Tuysuz" userId="57b8f34c-9896-4b26-b12a-28a4bdbee2a7" providerId="ADAL" clId="{238FC2F1-CD1D-4DBE-8C92-D99FD4CFBB36}" dt="2023-10-24T07:30:09.907" v="110"/>
          <ac:spMkLst>
            <pc:docMk/>
            <pc:sldMk cId="1954167849" sldId="433"/>
            <ac:spMk id="5" creationId="{54581B54-557A-781F-DF1D-7A8614C3219E}"/>
          </ac:spMkLst>
        </pc:spChg>
        <pc:spChg chg="mod">
          <ac:chgData name="Berfin Dilan Tuysuz" userId="57b8f34c-9896-4b26-b12a-28a4bdbee2a7" providerId="ADAL" clId="{238FC2F1-CD1D-4DBE-8C92-D99FD4CFBB36}" dt="2023-10-24T07:31:55.312" v="112"/>
          <ac:spMkLst>
            <pc:docMk/>
            <pc:sldMk cId="1954167849" sldId="433"/>
            <ac:spMk id="7" creationId="{F60F7E8A-5C3D-62B4-6C34-44E22A326527}"/>
          </ac:spMkLst>
        </pc:spChg>
        <pc:spChg chg="mod">
          <ac:chgData name="Berfin Dilan Tuysuz" userId="57b8f34c-9896-4b26-b12a-28a4bdbee2a7" providerId="ADAL" clId="{238FC2F1-CD1D-4DBE-8C92-D99FD4CFBB36}" dt="2023-10-24T08:40:59.557" v="490" actId="20577"/>
          <ac:spMkLst>
            <pc:docMk/>
            <pc:sldMk cId="1954167849" sldId="433"/>
            <ac:spMk id="8" creationId="{A09BCB67-5089-21C3-F3AC-8BBF52A4A747}"/>
          </ac:spMkLst>
        </pc:spChg>
        <pc:picChg chg="add mod">
          <ac:chgData name="Berfin Dilan Tuysuz" userId="57b8f34c-9896-4b26-b12a-28a4bdbee2a7" providerId="ADAL" clId="{238FC2F1-CD1D-4DBE-8C92-D99FD4CFBB36}" dt="2023-10-24T08:21:21.016" v="395" actId="1076"/>
          <ac:picMkLst>
            <pc:docMk/>
            <pc:sldMk cId="1954167849" sldId="433"/>
            <ac:picMk id="2" creationId="{16D962E9-9CDE-B395-2140-9ED10A2DDFB1}"/>
          </ac:picMkLst>
        </pc:picChg>
        <pc:picChg chg="del mod">
          <ac:chgData name="Berfin Dilan Tuysuz" userId="57b8f34c-9896-4b26-b12a-28a4bdbee2a7" providerId="ADAL" clId="{238FC2F1-CD1D-4DBE-8C92-D99FD4CFBB36}" dt="2023-10-24T08:19:01.696" v="388" actId="478"/>
          <ac:picMkLst>
            <pc:docMk/>
            <pc:sldMk cId="1954167849" sldId="433"/>
            <ac:picMk id="8194" creationId="{6AD096EB-E1C2-AFC2-993A-4D4B39BFB084}"/>
          </ac:picMkLst>
        </pc:picChg>
      </pc:sldChg>
      <pc:sldChg chg="addSp delSp modSp mod">
        <pc:chgData name="Berfin Dilan Tuysuz" userId="57b8f34c-9896-4b26-b12a-28a4bdbee2a7" providerId="ADAL" clId="{238FC2F1-CD1D-4DBE-8C92-D99FD4CFBB36}" dt="2023-10-24T08:24:52.344" v="418"/>
        <pc:sldMkLst>
          <pc:docMk/>
          <pc:sldMk cId="3045469247" sldId="434"/>
        </pc:sldMkLst>
        <pc:spChg chg="del">
          <ac:chgData name="Berfin Dilan Tuysuz" userId="57b8f34c-9896-4b26-b12a-28a4bdbee2a7" providerId="ADAL" clId="{238FC2F1-CD1D-4DBE-8C92-D99FD4CFBB36}" dt="2023-10-24T07:32:13.478" v="113" actId="478"/>
          <ac:spMkLst>
            <pc:docMk/>
            <pc:sldMk cId="3045469247" sldId="434"/>
            <ac:spMk id="2" creationId="{69D478F6-CD57-28DF-7B34-F015DE6AC2C6}"/>
          </ac:spMkLst>
        </pc:spChg>
        <pc:spChg chg="add mod">
          <ac:chgData name="Berfin Dilan Tuysuz" userId="57b8f34c-9896-4b26-b12a-28a4bdbee2a7" providerId="ADAL" clId="{238FC2F1-CD1D-4DBE-8C92-D99FD4CFBB36}" dt="2023-10-24T07:32:14.699" v="114"/>
          <ac:spMkLst>
            <pc:docMk/>
            <pc:sldMk cId="3045469247" sldId="434"/>
            <ac:spMk id="4" creationId="{0591ABF9-3F7D-645A-F6E3-630F6679D9FF}"/>
          </ac:spMkLst>
        </pc:spChg>
        <pc:spChg chg="mod">
          <ac:chgData name="Berfin Dilan Tuysuz" userId="57b8f34c-9896-4b26-b12a-28a4bdbee2a7" providerId="ADAL" clId="{238FC2F1-CD1D-4DBE-8C92-D99FD4CFBB36}" dt="2023-10-24T07:33:26.614" v="125" actId="20577"/>
          <ac:spMkLst>
            <pc:docMk/>
            <pc:sldMk cId="3045469247" sldId="434"/>
            <ac:spMk id="8" creationId="{296D5EF4-5E7D-2230-463A-4B5D3D9B89DC}"/>
          </ac:spMkLst>
        </pc:spChg>
        <pc:spChg chg="mod">
          <ac:chgData name="Berfin Dilan Tuysuz" userId="57b8f34c-9896-4b26-b12a-28a4bdbee2a7" providerId="ADAL" clId="{238FC2F1-CD1D-4DBE-8C92-D99FD4CFBB36}" dt="2023-10-24T08:22:24.560" v="404" actId="14100"/>
          <ac:spMkLst>
            <pc:docMk/>
            <pc:sldMk cId="3045469247" sldId="434"/>
            <ac:spMk id="9" creationId="{7835F07F-A139-8E10-4E65-07AF9ADFEAAD}"/>
          </ac:spMkLst>
        </pc:spChg>
        <pc:spChg chg="del">
          <ac:chgData name="Berfin Dilan Tuysuz" userId="57b8f34c-9896-4b26-b12a-28a4bdbee2a7" providerId="ADAL" clId="{238FC2F1-CD1D-4DBE-8C92-D99FD4CFBB36}" dt="2023-10-24T07:32:56.992" v="118" actId="478"/>
          <ac:spMkLst>
            <pc:docMk/>
            <pc:sldMk cId="3045469247" sldId="434"/>
            <ac:spMk id="10" creationId="{F6738AD4-F623-7E30-C74E-D8FE6E170D6D}"/>
          </ac:spMkLst>
        </pc:spChg>
        <pc:picChg chg="add mod">
          <ac:chgData name="Berfin Dilan Tuysuz" userId="57b8f34c-9896-4b26-b12a-28a4bdbee2a7" providerId="ADAL" clId="{238FC2F1-CD1D-4DBE-8C92-D99FD4CFBB36}" dt="2023-10-24T08:22:26.072" v="405" actId="1076"/>
          <ac:picMkLst>
            <pc:docMk/>
            <pc:sldMk cId="3045469247" sldId="434"/>
            <ac:picMk id="8194" creationId="{738698D7-2FA1-1393-43FF-8CA93CF21E6A}"/>
          </ac:picMkLst>
        </pc:picChg>
        <pc:picChg chg="add mod">
          <ac:chgData name="Berfin Dilan Tuysuz" userId="57b8f34c-9896-4b26-b12a-28a4bdbee2a7" providerId="ADAL" clId="{238FC2F1-CD1D-4DBE-8C92-D99FD4CFBB36}" dt="2023-10-24T08:24:52.344" v="418"/>
          <ac:picMkLst>
            <pc:docMk/>
            <pc:sldMk cId="3045469247" sldId="434"/>
            <ac:picMk id="8196" creationId="{8E4AF2F4-3C55-2729-DD16-3A79383582D9}"/>
          </ac:picMkLst>
        </pc:picChg>
      </pc:sldChg>
      <pc:sldChg chg="modSp mod">
        <pc:chgData name="Berfin Dilan Tuysuz" userId="57b8f34c-9896-4b26-b12a-28a4bdbee2a7" providerId="ADAL" clId="{238FC2F1-CD1D-4DBE-8C92-D99FD4CFBB36}" dt="2023-10-24T06:26:08.049" v="6" actId="20577"/>
        <pc:sldMkLst>
          <pc:docMk/>
          <pc:sldMk cId="2057279810" sldId="489"/>
        </pc:sldMkLst>
        <pc:spChg chg="mod">
          <ac:chgData name="Berfin Dilan Tuysuz" userId="57b8f34c-9896-4b26-b12a-28a4bdbee2a7" providerId="ADAL" clId="{238FC2F1-CD1D-4DBE-8C92-D99FD4CFBB36}" dt="2023-10-24T06:26:08.049" v="6" actId="20577"/>
          <ac:spMkLst>
            <pc:docMk/>
            <pc:sldMk cId="2057279810" sldId="489"/>
            <ac:spMk id="2" creationId="{2190BB27-9BF8-5963-D10E-668D5F0BD0D4}"/>
          </ac:spMkLst>
        </pc:spChg>
      </pc:sldChg>
      <pc:sldChg chg="addSp delSp modSp mod">
        <pc:chgData name="Berfin Dilan Tuysuz" userId="57b8f34c-9896-4b26-b12a-28a4bdbee2a7" providerId="ADAL" clId="{238FC2F1-CD1D-4DBE-8C92-D99FD4CFBB36}" dt="2023-10-24T08:31:38.506" v="425" actId="14100"/>
        <pc:sldMkLst>
          <pc:docMk/>
          <pc:sldMk cId="2676276861" sldId="492"/>
        </pc:sldMkLst>
        <pc:spChg chg="del">
          <ac:chgData name="Berfin Dilan Tuysuz" userId="57b8f34c-9896-4b26-b12a-28a4bdbee2a7" providerId="ADAL" clId="{238FC2F1-CD1D-4DBE-8C92-D99FD4CFBB36}" dt="2023-10-24T07:33:49.666" v="129" actId="478"/>
          <ac:spMkLst>
            <pc:docMk/>
            <pc:sldMk cId="2676276861" sldId="492"/>
            <ac:spMk id="2" creationId="{49D42382-01AD-F598-3EA6-B5FEB7AA2D4C}"/>
          </ac:spMkLst>
        </pc:spChg>
        <pc:spChg chg="add mod">
          <ac:chgData name="Berfin Dilan Tuysuz" userId="57b8f34c-9896-4b26-b12a-28a4bdbee2a7" providerId="ADAL" clId="{238FC2F1-CD1D-4DBE-8C92-D99FD4CFBB36}" dt="2023-10-24T07:33:55.311" v="130" actId="1076"/>
          <ac:spMkLst>
            <pc:docMk/>
            <pc:sldMk cId="2676276861" sldId="492"/>
            <ac:spMk id="3" creationId="{1CD85DB6-63D1-FF09-2300-623FF7AE9EEE}"/>
          </ac:spMkLst>
        </pc:spChg>
        <pc:spChg chg="add mod">
          <ac:chgData name="Berfin Dilan Tuysuz" userId="57b8f34c-9896-4b26-b12a-28a4bdbee2a7" providerId="ADAL" clId="{238FC2F1-CD1D-4DBE-8C92-D99FD4CFBB36}" dt="2023-10-24T08:31:32.497" v="423" actId="14100"/>
          <ac:spMkLst>
            <pc:docMk/>
            <pc:sldMk cId="2676276861" sldId="492"/>
            <ac:spMk id="5" creationId="{34A0750A-F9ED-B4C1-B7C9-E4D53D97A0C3}"/>
          </ac:spMkLst>
        </pc:spChg>
        <pc:spChg chg="add del mod">
          <ac:chgData name="Berfin Dilan Tuysuz" userId="57b8f34c-9896-4b26-b12a-28a4bdbee2a7" providerId="ADAL" clId="{238FC2F1-CD1D-4DBE-8C92-D99FD4CFBB36}" dt="2023-10-24T07:34:37.166" v="138" actId="21"/>
          <ac:spMkLst>
            <pc:docMk/>
            <pc:sldMk cId="2676276861" sldId="492"/>
            <ac:spMk id="9" creationId="{543B291A-7EF1-260E-8D74-A51D55083A2E}"/>
          </ac:spMkLst>
        </pc:spChg>
        <pc:picChg chg="del">
          <ac:chgData name="Berfin Dilan Tuysuz" userId="57b8f34c-9896-4b26-b12a-28a4bdbee2a7" providerId="ADAL" clId="{238FC2F1-CD1D-4DBE-8C92-D99FD4CFBB36}" dt="2023-10-24T08:30:54.613" v="419" actId="478"/>
          <ac:picMkLst>
            <pc:docMk/>
            <pc:sldMk cId="2676276861" sldId="492"/>
            <ac:picMk id="10" creationId="{0A4A9BC3-580D-D49C-7ABD-9B85746FAE22}"/>
          </ac:picMkLst>
        </pc:picChg>
        <pc:picChg chg="add mod">
          <ac:chgData name="Berfin Dilan Tuysuz" userId="57b8f34c-9896-4b26-b12a-28a4bdbee2a7" providerId="ADAL" clId="{238FC2F1-CD1D-4DBE-8C92-D99FD4CFBB36}" dt="2023-10-24T08:31:38.506" v="425" actId="14100"/>
          <ac:picMkLst>
            <pc:docMk/>
            <pc:sldMk cId="2676276861" sldId="492"/>
            <ac:picMk id="9218" creationId="{CB55F428-08AB-EF60-9EDA-0AAE094B6B13}"/>
          </ac:picMkLst>
        </pc:picChg>
      </pc:sldChg>
      <pc:sldChg chg="modSp mod">
        <pc:chgData name="Berfin Dilan Tuysuz" userId="57b8f34c-9896-4b26-b12a-28a4bdbee2a7" providerId="ADAL" clId="{238FC2F1-CD1D-4DBE-8C92-D99FD4CFBB36}" dt="2023-10-24T08:41:47.759" v="493" actId="20577"/>
        <pc:sldMkLst>
          <pc:docMk/>
          <pc:sldMk cId="4271552997" sldId="493"/>
        </pc:sldMkLst>
        <pc:spChg chg="mod">
          <ac:chgData name="Berfin Dilan Tuysuz" userId="57b8f34c-9896-4b26-b12a-28a4bdbee2a7" providerId="ADAL" clId="{238FC2F1-CD1D-4DBE-8C92-D99FD4CFBB36}" dt="2023-10-24T08:41:47.759" v="493" actId="20577"/>
          <ac:spMkLst>
            <pc:docMk/>
            <pc:sldMk cId="4271552997" sldId="493"/>
            <ac:spMk id="2" creationId="{33147161-BE75-6746-962A-1DDF19DCD611}"/>
          </ac:spMkLst>
        </pc:spChg>
      </pc:sldChg>
      <pc:sldChg chg="addSp delSp modSp mod">
        <pc:chgData name="Berfin Dilan Tuysuz" userId="57b8f34c-9896-4b26-b12a-28a4bdbee2a7" providerId="ADAL" clId="{238FC2F1-CD1D-4DBE-8C92-D99FD4CFBB36}" dt="2023-10-24T08:42:28.963" v="501" actId="20577"/>
        <pc:sldMkLst>
          <pc:docMk/>
          <pc:sldMk cId="4046407096" sldId="494"/>
        </pc:sldMkLst>
        <pc:spChg chg="mod">
          <ac:chgData name="Berfin Dilan Tuysuz" userId="57b8f34c-9896-4b26-b12a-28a4bdbee2a7" providerId="ADAL" clId="{238FC2F1-CD1D-4DBE-8C92-D99FD4CFBB36}" dt="2023-10-24T08:42:28.963" v="501" actId="20577"/>
          <ac:spMkLst>
            <pc:docMk/>
            <pc:sldMk cId="4046407096" sldId="494"/>
            <ac:spMk id="3" creationId="{50D50381-352B-6B20-E296-B7DB8852BB9A}"/>
          </ac:spMkLst>
        </pc:spChg>
        <pc:spChg chg="mod">
          <ac:chgData name="Berfin Dilan Tuysuz" userId="57b8f34c-9896-4b26-b12a-28a4bdbee2a7" providerId="ADAL" clId="{238FC2F1-CD1D-4DBE-8C92-D99FD4CFBB36}" dt="2023-10-24T08:42:19.454" v="499" actId="1076"/>
          <ac:spMkLst>
            <pc:docMk/>
            <pc:sldMk cId="4046407096" sldId="494"/>
            <ac:spMk id="4" creationId="{9C2E6D02-0DFD-3069-F66A-D2F1AC06ACA3}"/>
          </ac:spMkLst>
        </pc:spChg>
        <pc:spChg chg="mod">
          <ac:chgData name="Berfin Dilan Tuysuz" userId="57b8f34c-9896-4b26-b12a-28a4bdbee2a7" providerId="ADAL" clId="{238FC2F1-CD1D-4DBE-8C92-D99FD4CFBB36}" dt="2023-10-24T07:42:12.401" v="188" actId="14861"/>
          <ac:spMkLst>
            <pc:docMk/>
            <pc:sldMk cId="4046407096" sldId="494"/>
            <ac:spMk id="5" creationId="{3395036D-F7F6-B084-DED2-90A7DFD23458}"/>
          </ac:spMkLst>
        </pc:spChg>
        <pc:picChg chg="add mod">
          <ac:chgData name="Berfin Dilan Tuysuz" userId="57b8f34c-9896-4b26-b12a-28a4bdbee2a7" providerId="ADAL" clId="{238FC2F1-CD1D-4DBE-8C92-D99FD4CFBB36}" dt="2023-10-24T07:42:26.726" v="189" actId="14861"/>
          <ac:picMkLst>
            <pc:docMk/>
            <pc:sldMk cId="4046407096" sldId="494"/>
            <ac:picMk id="6" creationId="{A8740085-B449-841C-A8AD-6CA193CCE4CD}"/>
          </ac:picMkLst>
        </pc:picChg>
        <pc:picChg chg="del mod">
          <ac:chgData name="Berfin Dilan Tuysuz" userId="57b8f34c-9896-4b26-b12a-28a4bdbee2a7" providerId="ADAL" clId="{238FC2F1-CD1D-4DBE-8C92-D99FD4CFBB36}" dt="2023-10-24T07:41:08.616" v="182" actId="478"/>
          <ac:picMkLst>
            <pc:docMk/>
            <pc:sldMk cId="4046407096" sldId="494"/>
            <ac:picMk id="16386" creationId="{9E53C9E5-816A-C5B0-BC48-9BBDC21C717B}"/>
          </ac:picMkLst>
        </pc:picChg>
      </pc:sldChg>
      <pc:sldChg chg="addSp delSp modSp mod">
        <pc:chgData name="Berfin Dilan Tuysuz" userId="57b8f34c-9896-4b26-b12a-28a4bdbee2a7" providerId="ADAL" clId="{238FC2F1-CD1D-4DBE-8C92-D99FD4CFBB36}" dt="2023-10-24T08:42:14.121" v="497"/>
        <pc:sldMkLst>
          <pc:docMk/>
          <pc:sldMk cId="2502751262" sldId="495"/>
        </pc:sldMkLst>
        <pc:spChg chg="del">
          <ac:chgData name="Berfin Dilan Tuysuz" userId="57b8f34c-9896-4b26-b12a-28a4bdbee2a7" providerId="ADAL" clId="{238FC2F1-CD1D-4DBE-8C92-D99FD4CFBB36}" dt="2023-10-24T07:39:53.195" v="177" actId="478"/>
          <ac:spMkLst>
            <pc:docMk/>
            <pc:sldMk cId="2502751262" sldId="495"/>
            <ac:spMk id="3" creationId="{E8593CC5-2CF8-64DF-ED4C-6C1332E7EB08}"/>
          </ac:spMkLst>
        </pc:spChg>
        <pc:spChg chg="mod">
          <ac:chgData name="Berfin Dilan Tuysuz" userId="57b8f34c-9896-4b26-b12a-28a4bdbee2a7" providerId="ADAL" clId="{238FC2F1-CD1D-4DBE-8C92-D99FD4CFBB36}" dt="2023-10-24T08:42:14.121" v="497"/>
          <ac:spMkLst>
            <pc:docMk/>
            <pc:sldMk cId="2502751262" sldId="495"/>
            <ac:spMk id="4" creationId="{E8D7033C-2E61-693B-6F0F-C8238B64ED02}"/>
          </ac:spMkLst>
        </pc:spChg>
        <pc:spChg chg="del">
          <ac:chgData name="Berfin Dilan Tuysuz" userId="57b8f34c-9896-4b26-b12a-28a4bdbee2a7" providerId="ADAL" clId="{238FC2F1-CD1D-4DBE-8C92-D99FD4CFBB36}" dt="2023-10-24T07:40:09.876" v="180" actId="478"/>
          <ac:spMkLst>
            <pc:docMk/>
            <pc:sldMk cId="2502751262" sldId="495"/>
            <ac:spMk id="5" creationId="{6CFFFB20-A1CD-638B-6176-FBE5CDE7E8D3}"/>
          </ac:spMkLst>
        </pc:spChg>
        <pc:spChg chg="mod">
          <ac:chgData name="Berfin Dilan Tuysuz" userId="57b8f34c-9896-4b26-b12a-28a4bdbee2a7" providerId="ADAL" clId="{238FC2F1-CD1D-4DBE-8C92-D99FD4CFBB36}" dt="2023-10-24T07:45:02.859" v="222" actId="1076"/>
          <ac:spMkLst>
            <pc:docMk/>
            <pc:sldMk cId="2502751262" sldId="495"/>
            <ac:spMk id="7" creationId="{3EB219DD-6F8A-1146-09D7-7603472C5ACA}"/>
          </ac:spMkLst>
        </pc:spChg>
        <pc:spChg chg="mod">
          <ac:chgData name="Berfin Dilan Tuysuz" userId="57b8f34c-9896-4b26-b12a-28a4bdbee2a7" providerId="ADAL" clId="{238FC2F1-CD1D-4DBE-8C92-D99FD4CFBB36}" dt="2023-10-24T07:44:58.978" v="221" actId="1076"/>
          <ac:spMkLst>
            <pc:docMk/>
            <pc:sldMk cId="2502751262" sldId="495"/>
            <ac:spMk id="11" creationId="{52EEED1E-F165-362C-B36D-14F581B98837}"/>
          </ac:spMkLst>
        </pc:spChg>
        <pc:picChg chg="add mod modCrop">
          <ac:chgData name="Berfin Dilan Tuysuz" userId="57b8f34c-9896-4b26-b12a-28a4bdbee2a7" providerId="ADAL" clId="{238FC2F1-CD1D-4DBE-8C92-D99FD4CFBB36}" dt="2023-10-24T07:44:31.136" v="213" actId="339"/>
          <ac:picMkLst>
            <pc:docMk/>
            <pc:sldMk cId="2502751262" sldId="495"/>
            <ac:picMk id="6" creationId="{D80E2F7B-26A9-E728-98FA-075A4CB3C8B0}"/>
          </ac:picMkLst>
        </pc:picChg>
        <pc:picChg chg="add mod modCrop">
          <ac:chgData name="Berfin Dilan Tuysuz" userId="57b8f34c-9896-4b26-b12a-28a4bdbee2a7" providerId="ADAL" clId="{238FC2F1-CD1D-4DBE-8C92-D99FD4CFBB36}" dt="2023-10-24T07:44:37.215" v="214" actId="339"/>
          <ac:picMkLst>
            <pc:docMk/>
            <pc:sldMk cId="2502751262" sldId="495"/>
            <ac:picMk id="9" creationId="{56C9FC6E-642C-BB91-AD54-F9CD59AA8B4E}"/>
          </ac:picMkLst>
        </pc:picChg>
      </pc:sldChg>
      <pc:sldChg chg="addSp delSp modSp mod">
        <pc:chgData name="Berfin Dilan Tuysuz" userId="57b8f34c-9896-4b26-b12a-28a4bdbee2a7" providerId="ADAL" clId="{238FC2F1-CD1D-4DBE-8C92-D99FD4CFBB36}" dt="2023-10-24T08:42:08.988" v="496" actId="20577"/>
        <pc:sldMkLst>
          <pc:docMk/>
          <pc:sldMk cId="1783103699" sldId="496"/>
        </pc:sldMkLst>
        <pc:spChg chg="mod">
          <ac:chgData name="Berfin Dilan Tuysuz" userId="57b8f34c-9896-4b26-b12a-28a4bdbee2a7" providerId="ADAL" clId="{238FC2F1-CD1D-4DBE-8C92-D99FD4CFBB36}" dt="2023-10-24T08:42:08.988" v="496" actId="20577"/>
          <ac:spMkLst>
            <pc:docMk/>
            <pc:sldMk cId="1783103699" sldId="496"/>
            <ac:spMk id="3" creationId="{7C0A0C17-15B4-9EE9-B2B4-116F0D801F1D}"/>
          </ac:spMkLst>
        </pc:spChg>
        <pc:spChg chg="del">
          <ac:chgData name="Berfin Dilan Tuysuz" userId="57b8f34c-9896-4b26-b12a-28a4bdbee2a7" providerId="ADAL" clId="{238FC2F1-CD1D-4DBE-8C92-D99FD4CFBB36}" dt="2023-10-24T07:39:51.474" v="176" actId="478"/>
          <ac:spMkLst>
            <pc:docMk/>
            <pc:sldMk cId="1783103699" sldId="496"/>
            <ac:spMk id="4" creationId="{72460A9F-4B92-D2BD-7FB7-8FEDAE704058}"/>
          </ac:spMkLst>
        </pc:spChg>
        <pc:spChg chg="add mod">
          <ac:chgData name="Berfin Dilan Tuysuz" userId="57b8f34c-9896-4b26-b12a-28a4bdbee2a7" providerId="ADAL" clId="{238FC2F1-CD1D-4DBE-8C92-D99FD4CFBB36}" dt="2023-10-24T07:45:33.555" v="229" actId="1076"/>
          <ac:spMkLst>
            <pc:docMk/>
            <pc:sldMk cId="1783103699" sldId="496"/>
            <ac:spMk id="5" creationId="{3DB11B2D-603F-17C1-7E15-CBCD62A69371}"/>
          </ac:spMkLst>
        </pc:spChg>
        <pc:spChg chg="mod">
          <ac:chgData name="Berfin Dilan Tuysuz" userId="57b8f34c-9896-4b26-b12a-28a4bdbee2a7" providerId="ADAL" clId="{238FC2F1-CD1D-4DBE-8C92-D99FD4CFBB36}" dt="2023-10-24T07:45:19.488" v="226" actId="1076"/>
          <ac:spMkLst>
            <pc:docMk/>
            <pc:sldMk cId="1783103699" sldId="496"/>
            <ac:spMk id="6" creationId="{3291AB29-BF3F-4620-2D14-F4D19E563F41}"/>
          </ac:spMkLst>
        </pc:spChg>
        <pc:spChg chg="del">
          <ac:chgData name="Berfin Dilan Tuysuz" userId="57b8f34c-9896-4b26-b12a-28a4bdbee2a7" providerId="ADAL" clId="{238FC2F1-CD1D-4DBE-8C92-D99FD4CFBB36}" dt="2023-10-24T07:39:49.488" v="174" actId="478"/>
          <ac:spMkLst>
            <pc:docMk/>
            <pc:sldMk cId="1783103699" sldId="496"/>
            <ac:spMk id="8" creationId="{8553D70F-8651-6A2A-7E98-F58D88C6BAF6}"/>
          </ac:spMkLst>
        </pc:spChg>
        <pc:spChg chg="del mod">
          <ac:chgData name="Berfin Dilan Tuysuz" userId="57b8f34c-9896-4b26-b12a-28a4bdbee2a7" providerId="ADAL" clId="{238FC2F1-CD1D-4DBE-8C92-D99FD4CFBB36}" dt="2023-10-24T07:45:30.685" v="228" actId="478"/>
          <ac:spMkLst>
            <pc:docMk/>
            <pc:sldMk cId="1783103699" sldId="496"/>
            <ac:spMk id="12" creationId="{277D1EA6-1CA9-078C-57A4-7061FE59B13E}"/>
          </ac:spMkLst>
        </pc:spChg>
        <pc:picChg chg="add mod">
          <ac:chgData name="Berfin Dilan Tuysuz" userId="57b8f34c-9896-4b26-b12a-28a4bdbee2a7" providerId="ADAL" clId="{238FC2F1-CD1D-4DBE-8C92-D99FD4CFBB36}" dt="2023-10-24T07:46:28.500" v="232" actId="1076"/>
          <ac:picMkLst>
            <pc:docMk/>
            <pc:sldMk cId="1783103699" sldId="496"/>
            <ac:picMk id="1026" creationId="{E8E4D60E-D1C1-1A3D-95ED-D0A5EFA8D2E4}"/>
          </ac:picMkLst>
        </pc:picChg>
        <pc:picChg chg="add mod">
          <ac:chgData name="Berfin Dilan Tuysuz" userId="57b8f34c-9896-4b26-b12a-28a4bdbee2a7" providerId="ADAL" clId="{238FC2F1-CD1D-4DBE-8C92-D99FD4CFBB36}" dt="2023-10-24T07:47:23.914" v="235" actId="1076"/>
          <ac:picMkLst>
            <pc:docMk/>
            <pc:sldMk cId="1783103699" sldId="496"/>
            <ac:picMk id="1028" creationId="{E47B0A1D-B402-8A0C-0B87-F820FB9A743D}"/>
          </ac:picMkLst>
        </pc:picChg>
        <pc:picChg chg="del">
          <ac:chgData name="Berfin Dilan Tuysuz" userId="57b8f34c-9896-4b26-b12a-28a4bdbee2a7" providerId="ADAL" clId="{238FC2F1-CD1D-4DBE-8C92-D99FD4CFBB36}" dt="2023-10-24T07:39:50.590" v="175" actId="478"/>
          <ac:picMkLst>
            <pc:docMk/>
            <pc:sldMk cId="1783103699" sldId="496"/>
            <ac:picMk id="14338" creationId="{2A9B09A8-6C52-A1EF-3561-169703F19EF5}"/>
          </ac:picMkLst>
        </pc:picChg>
      </pc:sldChg>
      <pc:sldChg chg="addSp delSp modSp mod">
        <pc:chgData name="Berfin Dilan Tuysuz" userId="57b8f34c-9896-4b26-b12a-28a4bdbee2a7" providerId="ADAL" clId="{238FC2F1-CD1D-4DBE-8C92-D99FD4CFBB36}" dt="2023-10-24T08:34:53.317" v="439" actId="14100"/>
        <pc:sldMkLst>
          <pc:docMk/>
          <pc:sldMk cId="4042513298" sldId="497"/>
        </pc:sldMkLst>
        <pc:spChg chg="add del mod">
          <ac:chgData name="Berfin Dilan Tuysuz" userId="57b8f34c-9896-4b26-b12a-28a4bdbee2a7" providerId="ADAL" clId="{238FC2F1-CD1D-4DBE-8C92-D99FD4CFBB36}" dt="2023-10-24T08:34:42.436" v="437" actId="478"/>
          <ac:spMkLst>
            <pc:docMk/>
            <pc:sldMk cId="4042513298" sldId="497"/>
            <ac:spMk id="2" creationId="{77E1615A-5AED-39E8-DC59-4699CC84CD0E}"/>
          </ac:spMkLst>
        </pc:spChg>
        <pc:spChg chg="mod">
          <ac:chgData name="Berfin Dilan Tuysuz" userId="57b8f34c-9896-4b26-b12a-28a4bdbee2a7" providerId="ADAL" clId="{238FC2F1-CD1D-4DBE-8C92-D99FD4CFBB36}" dt="2023-10-24T07:51:05.745" v="260" actId="20577"/>
          <ac:spMkLst>
            <pc:docMk/>
            <pc:sldMk cId="4042513298" sldId="497"/>
            <ac:spMk id="7" creationId="{A71968BA-A2E9-16AC-2A24-36ED0E168E64}"/>
          </ac:spMkLst>
        </pc:spChg>
        <pc:spChg chg="mod">
          <ac:chgData name="Berfin Dilan Tuysuz" userId="57b8f34c-9896-4b26-b12a-28a4bdbee2a7" providerId="ADAL" clId="{238FC2F1-CD1D-4DBE-8C92-D99FD4CFBB36}" dt="2023-10-24T08:34:50.211" v="438" actId="1076"/>
          <ac:spMkLst>
            <pc:docMk/>
            <pc:sldMk cId="4042513298" sldId="497"/>
            <ac:spMk id="9" creationId="{10285A3E-E76A-50E8-A6D4-D1343B0DE2ED}"/>
          </ac:spMkLst>
        </pc:spChg>
        <pc:picChg chg="add mod">
          <ac:chgData name="Berfin Dilan Tuysuz" userId="57b8f34c-9896-4b26-b12a-28a4bdbee2a7" providerId="ADAL" clId="{238FC2F1-CD1D-4DBE-8C92-D99FD4CFBB36}" dt="2023-10-24T08:34:53.317" v="439" actId="14100"/>
          <ac:picMkLst>
            <pc:docMk/>
            <pc:sldMk cId="4042513298" sldId="497"/>
            <ac:picMk id="10242" creationId="{676AD8E4-F4A8-09EB-B8A0-32D61B2A10C1}"/>
          </ac:picMkLst>
        </pc:picChg>
        <pc:picChg chg="del">
          <ac:chgData name="Berfin Dilan Tuysuz" userId="57b8f34c-9896-4b26-b12a-28a4bdbee2a7" providerId="ADAL" clId="{238FC2F1-CD1D-4DBE-8C92-D99FD4CFBB36}" dt="2023-10-24T07:53:37.310" v="264" actId="478"/>
          <ac:picMkLst>
            <pc:docMk/>
            <pc:sldMk cId="4042513298" sldId="497"/>
            <ac:picMk id="13314" creationId="{C5D47290-5010-3CB8-B991-D86448857468}"/>
          </ac:picMkLst>
        </pc:picChg>
      </pc:sldChg>
      <pc:sldChg chg="addSp delSp modSp mod">
        <pc:chgData name="Berfin Dilan Tuysuz" userId="57b8f34c-9896-4b26-b12a-28a4bdbee2a7" providerId="ADAL" clId="{238FC2F1-CD1D-4DBE-8C92-D99FD4CFBB36}" dt="2023-10-24T08:36:59.500" v="470" actId="1076"/>
        <pc:sldMkLst>
          <pc:docMk/>
          <pc:sldMk cId="2301673427" sldId="498"/>
        </pc:sldMkLst>
        <pc:spChg chg="mod">
          <ac:chgData name="Berfin Dilan Tuysuz" userId="57b8f34c-9896-4b26-b12a-28a4bdbee2a7" providerId="ADAL" clId="{238FC2F1-CD1D-4DBE-8C92-D99FD4CFBB36}" dt="2023-10-24T08:03:49.257" v="269" actId="20577"/>
          <ac:spMkLst>
            <pc:docMk/>
            <pc:sldMk cId="2301673427" sldId="498"/>
            <ac:spMk id="3" creationId="{F0A8183F-5A25-4D87-B862-930D2CC08557}"/>
          </ac:spMkLst>
        </pc:spChg>
        <pc:spChg chg="mod">
          <ac:chgData name="Berfin Dilan Tuysuz" userId="57b8f34c-9896-4b26-b12a-28a4bdbee2a7" providerId="ADAL" clId="{238FC2F1-CD1D-4DBE-8C92-D99FD4CFBB36}" dt="2023-10-24T07:53:49.507" v="265"/>
          <ac:spMkLst>
            <pc:docMk/>
            <pc:sldMk cId="2301673427" sldId="498"/>
            <ac:spMk id="4" creationId="{C87029EE-9D5E-1201-DB3B-E4DBEAB76685}"/>
          </ac:spMkLst>
        </pc:spChg>
        <pc:picChg chg="add mod">
          <ac:chgData name="Berfin Dilan Tuysuz" userId="57b8f34c-9896-4b26-b12a-28a4bdbee2a7" providerId="ADAL" clId="{238FC2F1-CD1D-4DBE-8C92-D99FD4CFBB36}" dt="2023-10-24T08:35:53.846" v="455" actId="1076"/>
          <ac:picMkLst>
            <pc:docMk/>
            <pc:sldMk cId="2301673427" sldId="498"/>
            <ac:picMk id="11266" creationId="{40B90F9B-C4D7-AE2C-F158-F6CC56272983}"/>
          </ac:picMkLst>
        </pc:picChg>
        <pc:picChg chg="add mod">
          <ac:chgData name="Berfin Dilan Tuysuz" userId="57b8f34c-9896-4b26-b12a-28a4bdbee2a7" providerId="ADAL" clId="{238FC2F1-CD1D-4DBE-8C92-D99FD4CFBB36}" dt="2023-10-24T08:36:57.783" v="469" actId="1076"/>
          <ac:picMkLst>
            <pc:docMk/>
            <pc:sldMk cId="2301673427" sldId="498"/>
            <ac:picMk id="11268" creationId="{C16067BB-7F67-6677-9D7B-C1B0C0F7C59C}"/>
          </ac:picMkLst>
        </pc:picChg>
        <pc:picChg chg="add mod">
          <ac:chgData name="Berfin Dilan Tuysuz" userId="57b8f34c-9896-4b26-b12a-28a4bdbee2a7" providerId="ADAL" clId="{238FC2F1-CD1D-4DBE-8C92-D99FD4CFBB36}" dt="2023-10-24T08:36:59.500" v="470" actId="1076"/>
          <ac:picMkLst>
            <pc:docMk/>
            <pc:sldMk cId="2301673427" sldId="498"/>
            <ac:picMk id="11270" creationId="{CEEBCFD6-9B9C-248B-1AD6-8166A4F2143E}"/>
          </ac:picMkLst>
        </pc:picChg>
        <pc:picChg chg="add mod">
          <ac:chgData name="Berfin Dilan Tuysuz" userId="57b8f34c-9896-4b26-b12a-28a4bdbee2a7" providerId="ADAL" clId="{238FC2F1-CD1D-4DBE-8C92-D99FD4CFBB36}" dt="2023-10-24T08:36:53.842" v="468" actId="1076"/>
          <ac:picMkLst>
            <pc:docMk/>
            <pc:sldMk cId="2301673427" sldId="498"/>
            <ac:picMk id="11272" creationId="{FE2D0A8D-5D01-668D-7424-22D3AA889786}"/>
          </ac:picMkLst>
        </pc:picChg>
        <pc:picChg chg="del">
          <ac:chgData name="Berfin Dilan Tuysuz" userId="57b8f34c-9896-4b26-b12a-28a4bdbee2a7" providerId="ADAL" clId="{238FC2F1-CD1D-4DBE-8C92-D99FD4CFBB36}" dt="2023-10-24T08:03:46.491" v="268" actId="478"/>
          <ac:picMkLst>
            <pc:docMk/>
            <pc:sldMk cId="2301673427" sldId="498"/>
            <ac:picMk id="12290" creationId="{F6CA4428-14E3-3B6B-9EE9-86229447A0D6}"/>
          </ac:picMkLst>
        </pc:picChg>
      </pc:sldChg>
      <pc:sldChg chg="addSp delSp modSp mod">
        <pc:chgData name="Berfin Dilan Tuysuz" userId="57b8f34c-9896-4b26-b12a-28a4bdbee2a7" providerId="ADAL" clId="{238FC2F1-CD1D-4DBE-8C92-D99FD4CFBB36}" dt="2023-10-24T08:37:55.763" v="479" actId="34135"/>
        <pc:sldMkLst>
          <pc:docMk/>
          <pc:sldMk cId="68182628" sldId="499"/>
        </pc:sldMkLst>
        <pc:spChg chg="mod">
          <ac:chgData name="Berfin Dilan Tuysuz" userId="57b8f34c-9896-4b26-b12a-28a4bdbee2a7" providerId="ADAL" clId="{238FC2F1-CD1D-4DBE-8C92-D99FD4CFBB36}" dt="2023-10-24T07:53:52.831" v="266"/>
          <ac:spMkLst>
            <pc:docMk/>
            <pc:sldMk cId="68182628" sldId="499"/>
            <ac:spMk id="2" creationId="{9297F3E5-FF73-2A3F-720C-761B4C4E73A5}"/>
          </ac:spMkLst>
        </pc:spChg>
        <pc:spChg chg="mod">
          <ac:chgData name="Berfin Dilan Tuysuz" userId="57b8f34c-9896-4b26-b12a-28a4bdbee2a7" providerId="ADAL" clId="{238FC2F1-CD1D-4DBE-8C92-D99FD4CFBB36}" dt="2023-10-24T08:06:18.088" v="285" actId="403"/>
          <ac:spMkLst>
            <pc:docMk/>
            <pc:sldMk cId="68182628" sldId="499"/>
            <ac:spMk id="4" creationId="{95D9FB08-F13C-8BB9-B6F9-3EEA89526BC0}"/>
          </ac:spMkLst>
        </pc:spChg>
        <pc:spChg chg="del">
          <ac:chgData name="Berfin Dilan Tuysuz" userId="57b8f34c-9896-4b26-b12a-28a4bdbee2a7" providerId="ADAL" clId="{238FC2F1-CD1D-4DBE-8C92-D99FD4CFBB36}" dt="2023-10-24T08:03:55.570" v="271" actId="478"/>
          <ac:spMkLst>
            <pc:docMk/>
            <pc:sldMk cId="68182628" sldId="499"/>
            <ac:spMk id="5" creationId="{85B7FF4A-3869-25F8-7A3B-90933B094C34}"/>
          </ac:spMkLst>
        </pc:spChg>
        <pc:spChg chg="add del">
          <ac:chgData name="Berfin Dilan Tuysuz" userId="57b8f34c-9896-4b26-b12a-28a4bdbee2a7" providerId="ADAL" clId="{238FC2F1-CD1D-4DBE-8C92-D99FD4CFBB36}" dt="2023-10-24T08:05:54.558" v="278" actId="22"/>
          <ac:spMkLst>
            <pc:docMk/>
            <pc:sldMk cId="68182628" sldId="499"/>
            <ac:spMk id="6" creationId="{C9A1EA03-34F0-9E89-A144-9A6CA06BE8E3}"/>
          </ac:spMkLst>
        </pc:spChg>
        <pc:spChg chg="add mod">
          <ac:chgData name="Berfin Dilan Tuysuz" userId="57b8f34c-9896-4b26-b12a-28a4bdbee2a7" providerId="ADAL" clId="{238FC2F1-CD1D-4DBE-8C92-D99FD4CFBB36}" dt="2023-10-24T08:06:21.165" v="286" actId="1076"/>
          <ac:spMkLst>
            <pc:docMk/>
            <pc:sldMk cId="68182628" sldId="499"/>
            <ac:spMk id="8" creationId="{2165BF13-6F7E-F322-183C-A41D89084A05}"/>
          </ac:spMkLst>
        </pc:spChg>
        <pc:spChg chg="add mod ord">
          <ac:chgData name="Berfin Dilan Tuysuz" userId="57b8f34c-9896-4b26-b12a-28a4bdbee2a7" providerId="ADAL" clId="{238FC2F1-CD1D-4DBE-8C92-D99FD4CFBB36}" dt="2023-10-24T08:37:55.763" v="479" actId="34135"/>
          <ac:spMkLst>
            <pc:docMk/>
            <pc:sldMk cId="68182628" sldId="499"/>
            <ac:spMk id="9" creationId="{B973E6FF-8803-FC6B-782E-B7F5A3E46FA9}"/>
          </ac:spMkLst>
        </pc:spChg>
        <pc:picChg chg="del">
          <ac:chgData name="Berfin Dilan Tuysuz" userId="57b8f34c-9896-4b26-b12a-28a4bdbee2a7" providerId="ADAL" clId="{238FC2F1-CD1D-4DBE-8C92-D99FD4CFBB36}" dt="2023-10-24T08:03:53.517" v="270" actId="478"/>
          <ac:picMkLst>
            <pc:docMk/>
            <pc:sldMk cId="68182628" sldId="499"/>
            <ac:picMk id="11266" creationId="{5373B9C6-5D7A-3B6E-AADA-F68841750693}"/>
          </ac:picMkLst>
        </pc:picChg>
        <pc:picChg chg="add mod">
          <ac:chgData name="Berfin Dilan Tuysuz" userId="57b8f34c-9896-4b26-b12a-28a4bdbee2a7" providerId="ADAL" clId="{238FC2F1-CD1D-4DBE-8C92-D99FD4CFBB36}" dt="2023-10-24T08:37:24.341" v="474" actId="14100"/>
          <ac:picMkLst>
            <pc:docMk/>
            <pc:sldMk cId="68182628" sldId="499"/>
            <ac:picMk id="12290" creationId="{B3203A38-E957-D9A3-D3B1-FB721811C02C}"/>
          </ac:picMkLst>
        </pc:picChg>
      </pc:sldChg>
      <pc:sldChg chg="modSp mod">
        <pc:chgData name="Berfin Dilan Tuysuz" userId="57b8f34c-9896-4b26-b12a-28a4bdbee2a7" providerId="ADAL" clId="{238FC2F1-CD1D-4DBE-8C92-D99FD4CFBB36}" dt="2023-10-24T07:51:14.588" v="261"/>
        <pc:sldMkLst>
          <pc:docMk/>
          <pc:sldMk cId="1752469280" sldId="500"/>
        </pc:sldMkLst>
        <pc:spChg chg="mod">
          <ac:chgData name="Berfin Dilan Tuysuz" userId="57b8f34c-9896-4b26-b12a-28a4bdbee2a7" providerId="ADAL" clId="{238FC2F1-CD1D-4DBE-8C92-D99FD4CFBB36}" dt="2023-10-24T07:51:14.588" v="261"/>
          <ac:spMkLst>
            <pc:docMk/>
            <pc:sldMk cId="1752469280" sldId="500"/>
            <ac:spMk id="11" creationId="{7A9BD192-62FE-695E-77D2-E03646A759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76733-E9EB-427C-9A7D-B2254B01EC5C}" type="datetimeFigureOut">
              <a:rPr lang="tr-TR" smtClean="0"/>
              <a:t>11.12.2023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D8166-1813-4B4C-AA09-3715E2C2C174}" type="slidenum">
              <a:rPr lang="tr-TR" smtClean="0"/>
              <a:t>‹#›</a:t>
            </a:fld>
            <a:endParaRPr lang="tr-TR"/>
          </a:p>
        </p:txBody>
      </p:sp>
    </p:spTree>
    <p:extLst>
      <p:ext uri="{BB962C8B-B14F-4D97-AF65-F5344CB8AC3E}">
        <p14:creationId xmlns:p14="http://schemas.microsoft.com/office/powerpoint/2010/main" val="13681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1D5D-8826-EFA5-9092-45FE747BF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31C19169-0516-38E0-F8DB-C40B58A52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D6F45A3A-2093-4086-34D6-5B9FAB72963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4786E02A-E8FE-6885-E08A-89A0EA16E584}"/>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6B67375-30CB-A5BE-027F-6A76108813C3}"/>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57522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99C3-1A86-B846-6996-4066E0250AC5}"/>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F25A99FF-FADB-D38C-F5F6-029C2AFD2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967067D-FCB4-F11E-C9DB-6737B388C0D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D50D391B-D58D-7196-72E3-E08F7A73D87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9A71CC82-9FC3-CA8C-1650-A169D493184F}"/>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06842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CE407-8038-2842-6157-C6CD779AD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B90CE44-74F6-6BB8-BE31-17B0C29A5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E23B9672-8F4D-484D-42B7-FC3ABCFC065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2AEBA55-422C-ADF9-9F8F-B62485FC5AD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3F9B5891-EB61-BE46-0463-74D1BC5B3B5D}"/>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74668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26356447"/>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439329502"/>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761814977"/>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476385450"/>
      </p:ext>
    </p:extLst>
  </p:cSld>
  <p:clrMapOvr>
    <a:masterClrMapping/>
  </p:clrMapOvr>
  <p:transition spd="med"/>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 Opt 1">
    <p:bg>
      <p:bgPr>
        <a:solidFill>
          <a:srgbClr val="0A2756"/>
        </a:solidFill>
        <a:effectLst/>
      </p:bgPr>
    </p:bg>
    <p:spTree>
      <p:nvGrpSpPr>
        <p:cNvPr id="1" name=""/>
        <p:cNvGrpSpPr/>
        <p:nvPr/>
      </p:nvGrpSpPr>
      <p:grpSpPr>
        <a:xfrm>
          <a:off x="0" y="0"/>
          <a:ext cx="0" cy="0"/>
          <a:chOff x="0" y="0"/>
          <a:chExt cx="0" cy="0"/>
        </a:xfrm>
      </p:grpSpPr>
      <p:pic>
        <p:nvPicPr>
          <p:cNvPr id="4" name="Pattern_Medium space_WHITE.ai" descr="GroupM Signature M Stamp Pattern of 30 M's arranged neatly in an evenly spaced group">
            <a:extLst>
              <a:ext uri="{FF2B5EF4-FFF2-40B4-BE49-F238E27FC236}">
                <a16:creationId xmlns:a16="http://schemas.microsoft.com/office/drawing/2014/main" id="{C6F647B5-3D11-A946-A090-00BE80D31B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noFill/>
          <a:ln w="12700">
            <a:miter lim="400000"/>
          </a:ln>
        </p:spPr>
      </p:pic>
    </p:spTree>
    <p:extLst>
      <p:ext uri="{BB962C8B-B14F-4D97-AF65-F5344CB8AC3E}">
        <p14:creationId xmlns:p14="http://schemas.microsoft.com/office/powerpoint/2010/main" val="298553668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Opt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BB51A-09F8-6D47-9D32-EC81BDFD8C40}"/>
              </a:ext>
            </a:extLst>
          </p:cNvPr>
          <p:cNvSpPr/>
          <p:nvPr userDrawn="1"/>
        </p:nvSpPr>
        <p:spPr>
          <a:xfrm>
            <a:off x="0" y="0"/>
            <a:ext cx="12192000" cy="685800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attern_Medium space.ai" descr="GroupM Signature M Stamp Pattern of 30 M's arranged neatly in an evenly spaced group">
            <a:extLst>
              <a:ext uri="{FF2B5EF4-FFF2-40B4-BE49-F238E27FC236}">
                <a16:creationId xmlns:a16="http://schemas.microsoft.com/office/drawing/2014/main" id="{C02537CA-074B-D247-8D18-260FBC4E1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ln w="12700">
            <a:miter lim="400000"/>
          </a:ln>
        </p:spPr>
      </p:pic>
    </p:spTree>
    <p:extLst>
      <p:ext uri="{BB962C8B-B14F-4D97-AF65-F5344CB8AC3E}">
        <p14:creationId xmlns:p14="http://schemas.microsoft.com/office/powerpoint/2010/main" val="42011892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 1">
    <p:spTree>
      <p:nvGrpSpPr>
        <p:cNvPr id="1" name=""/>
        <p:cNvGrpSpPr/>
        <p:nvPr/>
      </p:nvGrpSpPr>
      <p:grpSpPr>
        <a:xfrm>
          <a:off x="0" y="0"/>
          <a:ext cx="0" cy="0"/>
          <a:chOff x="0" y="0"/>
          <a:chExt cx="0" cy="0"/>
        </a:xfrm>
      </p:grpSpPr>
      <p:pic>
        <p:nvPicPr>
          <p:cNvPr id="10" name="Deep Navy05.jpg" descr="3D M Artwork in Shades of Deep Navy Blue">
            <a:extLst>
              <a:ext uri="{FF2B5EF4-FFF2-40B4-BE49-F238E27FC236}">
                <a16:creationId xmlns:a16="http://schemas.microsoft.com/office/drawing/2014/main" id="{34B0B985-A5AA-134B-A915-8896AC1A41D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chor="b">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7" name="Text Placeholder 10">
            <a:extLst>
              <a:ext uri="{FF2B5EF4-FFF2-40B4-BE49-F238E27FC236}">
                <a16:creationId xmlns:a16="http://schemas.microsoft.com/office/drawing/2014/main" id="{04B76E8E-9190-0640-A880-B4B0ABF4C7BA}"/>
              </a:ext>
            </a:extLst>
          </p:cNvPr>
          <p:cNvSpPr>
            <a:spLocks noGrp="1"/>
          </p:cNvSpPr>
          <p:nvPr>
            <p:ph type="body" sz="quarter" idx="14" hasCustomPrompt="1"/>
          </p:nvPr>
        </p:nvSpPr>
        <p:spPr>
          <a:xfrm>
            <a:off x="809481" y="5830957"/>
            <a:ext cx="3436937" cy="556591"/>
          </a:xfrm>
        </p:spPr>
        <p:txBody>
          <a:bodyPr anchor="b">
            <a:noAutofit/>
          </a:bodyPr>
          <a:lstStyle>
            <a:lvl1pPr>
              <a:lnSpc>
                <a:spcPct val="100000"/>
              </a:lnSpc>
              <a:spcBef>
                <a:spcPts val="0"/>
              </a:spcBef>
              <a:defRPr sz="1200" b="1" i="0" cap="all" baseline="0">
                <a:solidFill>
                  <a:schemeClr val="accent4"/>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Tree>
    <p:extLst>
      <p:ext uri="{BB962C8B-B14F-4D97-AF65-F5344CB8AC3E}">
        <p14:creationId xmlns:p14="http://schemas.microsoft.com/office/powerpoint/2010/main" val="1692975873"/>
      </p:ext>
    </p:extLst>
  </p:cSld>
  <p:clrMapOvr>
    <a:masterClrMapping/>
  </p:clrMapOvr>
  <p:transition spd="med"/>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 2">
    <p:spTree>
      <p:nvGrpSpPr>
        <p:cNvPr id="1" name=""/>
        <p:cNvGrpSpPr/>
        <p:nvPr/>
      </p:nvGrpSpPr>
      <p:grpSpPr>
        <a:xfrm>
          <a:off x="0" y="0"/>
          <a:ext cx="0" cy="0"/>
          <a:chOff x="0" y="0"/>
          <a:chExt cx="0" cy="0"/>
        </a:xfrm>
      </p:grpSpPr>
      <p:pic>
        <p:nvPicPr>
          <p:cNvPr id="6" name="Teal04.jpg" descr="Teal04.jpg">
            <a:extLst>
              <a:ext uri="{FF2B5EF4-FFF2-40B4-BE49-F238E27FC236}">
                <a16:creationId xmlns:a16="http://schemas.microsoft.com/office/drawing/2014/main" id="{1FA042FC-1AF1-F549-AB86-631CB2766BB1}"/>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896922847"/>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188A-8C92-D48E-AB79-F835B6343FD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D9F4418E-84E9-A6B7-1171-4810E9907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3FEE5267-A3FF-833A-3BC5-DDE60E7C470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0729231-28E0-46B2-BFB5-A9C5B358D53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17DC366-1C53-3AE1-D340-2568CEF36FE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412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pt 3">
    <p:spTree>
      <p:nvGrpSpPr>
        <p:cNvPr id="1" name=""/>
        <p:cNvGrpSpPr/>
        <p:nvPr/>
      </p:nvGrpSpPr>
      <p:grpSpPr>
        <a:xfrm>
          <a:off x="0" y="0"/>
          <a:ext cx="0" cy="0"/>
          <a:chOff x="0" y="0"/>
          <a:chExt cx="0" cy="0"/>
        </a:xfrm>
      </p:grpSpPr>
      <p:pic>
        <p:nvPicPr>
          <p:cNvPr id="7" name="Bright Blue03.jpg" descr="Bright Blue03.jpg">
            <a:extLst>
              <a:ext uri="{FF2B5EF4-FFF2-40B4-BE49-F238E27FC236}">
                <a16:creationId xmlns:a16="http://schemas.microsoft.com/office/drawing/2014/main" id="{0354D5CF-8610-394A-8572-871FD320AFE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1097334768"/>
      </p:ext>
    </p:extLst>
  </p:cSld>
  <p:clrMapOvr>
    <a:masterClrMapping/>
  </p:clrMapOvr>
  <p:transition spd="med"/>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 4">
    <p:spTree>
      <p:nvGrpSpPr>
        <p:cNvPr id="1" name=""/>
        <p:cNvGrpSpPr/>
        <p:nvPr/>
      </p:nvGrpSpPr>
      <p:grpSpPr>
        <a:xfrm>
          <a:off x="0" y="0"/>
          <a:ext cx="0" cy="0"/>
          <a:chOff x="0" y="0"/>
          <a:chExt cx="0" cy="0"/>
        </a:xfrm>
      </p:grpSpPr>
      <p:pic>
        <p:nvPicPr>
          <p:cNvPr id="8" name="Beige02.jpg" descr="Beige02.jpg">
            <a:extLst>
              <a:ext uri="{FF2B5EF4-FFF2-40B4-BE49-F238E27FC236}">
                <a16:creationId xmlns:a16="http://schemas.microsoft.com/office/drawing/2014/main" id="{D3CBB5B8-16A9-0E4E-A67F-5F0434034E4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30461"/>
            <a:ext cx="6396335" cy="959288"/>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7" name="Text Placeholder 6">
            <a:extLst>
              <a:ext uri="{FF2B5EF4-FFF2-40B4-BE49-F238E27FC236}">
                <a16:creationId xmlns:a16="http://schemas.microsoft.com/office/drawing/2014/main" id="{D96F9245-B4CA-844E-A744-B51906304D68}"/>
              </a:ext>
            </a:extLst>
          </p:cNvPr>
          <p:cNvSpPr>
            <a:spLocks noGrp="1"/>
          </p:cNvSpPr>
          <p:nvPr>
            <p:ph type="body" sz="quarter" idx="12" hasCustomPrompt="1"/>
          </p:nvPr>
        </p:nvSpPr>
        <p:spPr>
          <a:xfrm>
            <a:off x="809480" y="5830956"/>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9" name="GroupM_SingleColor_Logo_Navy_RGB.png" descr="GroupM_SingleColor_Logo_Navy_RGB.png">
            <a:extLst>
              <a:ext uri="{FF2B5EF4-FFF2-40B4-BE49-F238E27FC236}">
                <a16:creationId xmlns:a16="http://schemas.microsoft.com/office/drawing/2014/main" id="{E4C91ED8-68D4-714B-919D-DCBBAB27A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893850302"/>
      </p:ext>
    </p:extLst>
  </p:cSld>
  <p:clrMapOvr>
    <a:masterClrMapping/>
  </p:clrMapOvr>
  <p:transition spd="med"/>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 5">
    <p:bg>
      <p:bgPr>
        <a:solidFill>
          <a:schemeClr val="accent1"/>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4"/>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1929145989"/>
      </p:ext>
    </p:extLst>
  </p:cSld>
  <p:clrMapOvr>
    <a:masterClrMapping/>
  </p:clrMapOvr>
  <p:transition spd="med"/>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330652901"/>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4279471158"/>
      </p:ext>
    </p:extLst>
  </p:cSld>
  <p:clrMapOvr>
    <a:masterClrMapping/>
  </p:clrMapOvr>
  <p:transition spd="med"/>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508061900"/>
      </p:ext>
    </p:extLst>
  </p:cSld>
  <p:clrMapOvr>
    <a:masterClrMapping/>
  </p:clrMapOvr>
  <p:transition spd="med"/>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 9">
    <p:bg>
      <p:bgPr>
        <a:solidFill>
          <a:schemeClr val="accent6"/>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FFA900"/>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15A1C"/>
            </a:solidFill>
          </a:ln>
        </p:spPr>
        <p:txBody>
          <a:bodyPr lIns="45719" rIns="45719">
            <a:noAutofit/>
          </a:bodyPr>
          <a:lstStyle/>
          <a:p>
            <a:endParaRPr dirty="0"/>
          </a:p>
        </p:txBody>
      </p:sp>
    </p:spTree>
    <p:extLst>
      <p:ext uri="{BB962C8B-B14F-4D97-AF65-F5344CB8AC3E}">
        <p14:creationId xmlns:p14="http://schemas.microsoft.com/office/powerpoint/2010/main" val="3292348687"/>
      </p:ext>
    </p:extLst>
  </p:cSld>
  <p:clrMapOvr>
    <a:masterClrMapping/>
  </p:clrMapOvr>
  <p:transition spd="med"/>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 10">
    <p:bg>
      <p:bgPr>
        <a:solidFill>
          <a:srgbClr val="FFFFFF"/>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01B5B2"/>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B5B2"/>
            </a:solidFill>
          </a:ln>
        </p:spPr>
        <p:txBody>
          <a:bodyPr lIns="45719" rIns="45719">
            <a:noAutofit/>
          </a:bodyPr>
          <a:lstStyle/>
          <a:p>
            <a:endParaRPr dirty="0"/>
          </a:p>
        </p:txBody>
      </p:sp>
    </p:spTree>
    <p:extLst>
      <p:ext uri="{BB962C8B-B14F-4D97-AF65-F5344CB8AC3E}">
        <p14:creationId xmlns:p14="http://schemas.microsoft.com/office/powerpoint/2010/main" val="3663388343"/>
      </p:ext>
    </p:extLst>
  </p:cSld>
  <p:clrMapOvr>
    <a:masterClrMapping/>
  </p:clrMapOvr>
  <p:transition spd="med"/>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pt 11">
    <p:bg>
      <p:bgPr>
        <a:solidFill>
          <a:srgbClr val="F15A1C"/>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3811381917"/>
      </p:ext>
    </p:extLst>
  </p:cSld>
  <p:clrMapOvr>
    <a:masterClrMapping/>
  </p:clrMapOvr>
  <p:transition spd="med"/>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pt 12">
    <p:bg>
      <p:bgPr>
        <a:solidFill>
          <a:srgbClr val="FFA900"/>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1093363244"/>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4F64-2E5A-D560-DE24-680CF0FD4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FBAB77F9-2C9E-BD8C-5524-96F2FADC6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6B260-FBA5-E727-2447-9D7200E9C7A9}"/>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A7439ED8-B697-DF8C-3E11-BE077DD6ACD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A759721-83F0-CC74-7C24-1E275B79D08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948516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722790642"/>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pt 14">
    <p:bg>
      <p:bgPr>
        <a:solidFill>
          <a:srgbClr val="B2E9E7"/>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669580810"/>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pt 15">
    <p:bg>
      <p:bgPr>
        <a:solidFill>
          <a:srgbClr val="99FDD1"/>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597086704"/>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9853901"/>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 Opt 3 White Log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862FB710-4C43-E844-B752-A201CC4F0AAA}"/>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66259577"/>
      </p:ext>
    </p:extLst>
  </p:cSld>
  <p:clrMapOvr>
    <a:masterClrMapping/>
  </p:clrMapOvr>
  <p:transition spd="med"/>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Opt 1">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8" name="Text Placeholder 2">
            <a:extLst>
              <a:ext uri="{FF2B5EF4-FFF2-40B4-BE49-F238E27FC236}">
                <a16:creationId xmlns:a16="http://schemas.microsoft.com/office/drawing/2014/main" id="{AA522D6C-2A65-6D42-8007-6E5F441A2F53}"/>
              </a:ext>
            </a:extLst>
          </p:cNvPr>
          <p:cNvSpPr>
            <a:spLocks noGrp="1"/>
          </p:cNvSpPr>
          <p:nvPr>
            <p:ph type="body" sz="quarter" idx="12" hasCustomPrompt="1"/>
          </p:nvPr>
        </p:nvSpPr>
        <p:spPr>
          <a:xfrm>
            <a:off x="10854227" y="314324"/>
            <a:ext cx="981088" cy="283137"/>
          </a:xfrm>
          <a:blipFill>
            <a:blip r:embed="rId2"/>
            <a:stretch>
              <a:fillRect/>
            </a:stretch>
          </a:blipFill>
        </p:spPr>
        <p:txBody>
          <a:bodyPr/>
          <a:lstStyle>
            <a:lvl1pPr>
              <a:defRPr>
                <a:solidFill>
                  <a:srgbClr val="FFFFFF"/>
                </a:solidFill>
              </a:defRPr>
            </a:lvl1pPr>
          </a:lstStyle>
          <a:p>
            <a:pPr lvl="0"/>
            <a:r>
              <a:rPr lang="en-US" dirty="0"/>
              <a:t> </a:t>
            </a:r>
          </a:p>
        </p:txBody>
      </p:sp>
      <p:sp>
        <p:nvSpPr>
          <p:cNvPr id="20" name="Text Placeholder 2">
            <a:extLst>
              <a:ext uri="{FF2B5EF4-FFF2-40B4-BE49-F238E27FC236}">
                <a16:creationId xmlns:a16="http://schemas.microsoft.com/office/drawing/2014/main" id="{84157EEF-F072-9748-83D9-4A7919324D02}"/>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61D3DB9C-F6B5-4043-8B7C-B992273A1D9C}"/>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457316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1" name="Text Placeholder 2">
            <a:extLst>
              <a:ext uri="{FF2B5EF4-FFF2-40B4-BE49-F238E27FC236}">
                <a16:creationId xmlns:a16="http://schemas.microsoft.com/office/drawing/2014/main" id="{4865F4CD-465E-B045-BBF8-DC5EB27D39BB}"/>
              </a:ext>
            </a:extLst>
          </p:cNvPr>
          <p:cNvSpPr>
            <a:spLocks noGrp="1"/>
          </p:cNvSpPr>
          <p:nvPr>
            <p:ph type="body" sz="quarter" idx="12" hasCustomPrompt="1"/>
          </p:nvPr>
        </p:nvSpPr>
        <p:spPr>
          <a:xfrm>
            <a:off x="10854227" y="307060"/>
            <a:ext cx="981088" cy="290402"/>
          </a:xfrm>
          <a:blipFill>
            <a:blip r:embed="rId2"/>
            <a:stretch>
              <a:fillRect/>
            </a:stretch>
          </a:blipFill>
        </p:spPr>
        <p:txBody>
          <a:bodyPr/>
          <a:lstStyle>
            <a:lvl1pPr>
              <a:defRPr>
                <a:solidFill>
                  <a:srgbClr val="FFFFFF"/>
                </a:solidFill>
              </a:defRPr>
            </a:lvl1pPr>
          </a:lstStyle>
          <a:p>
            <a:pPr lvl="0"/>
            <a:r>
              <a:rPr lang="en-US" dirty="0"/>
              <a:t> </a:t>
            </a:r>
          </a:p>
        </p:txBody>
      </p:sp>
      <p:sp>
        <p:nvSpPr>
          <p:cNvPr id="10" name="Text Placeholder 2">
            <a:extLst>
              <a:ext uri="{FF2B5EF4-FFF2-40B4-BE49-F238E27FC236}">
                <a16:creationId xmlns:a16="http://schemas.microsoft.com/office/drawing/2014/main" id="{BB38FDB2-09E6-2745-A373-6C5A9C9C238C}"/>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C9D88AFB-D408-EE4C-A4DD-703240C2B342}"/>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3470370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3554187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Opt 4">
    <p:bg>
      <p:bgPr>
        <a:solidFill>
          <a:srgbClr val="01B5B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F36CAB-DF94-1241-8AE8-5ECAF6C7AAC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8067189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Opt 5">
    <p:bg>
      <p:bgPr>
        <a:solidFill>
          <a:schemeClr val="accent4"/>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AB0ACEB-61C5-1048-BD08-B3EACC67BE9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671463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E357-5FE4-751C-A9B8-B922C081D04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8D9B34F-8523-1378-BDE9-73FA6DE11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C0500AB0-CC5B-648F-8F7D-F141E7C087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8EBB7041-A962-E337-8C67-E015F5EC57AE}"/>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D68C45A7-C9CA-D5D4-9D0F-244C8448C018}"/>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59A6A5D-7196-DEB3-6CE9-4478BBF2AEB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2897995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Opt 6">
    <p:bg>
      <p:bgPr>
        <a:solidFill>
          <a:schemeClr val="accent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BB0DC52-E570-EE43-B07D-1F9EA1754263}"/>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490545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Opt 7">
    <p:bg>
      <p:bgPr>
        <a:solidFill>
          <a:schemeClr val="accent6"/>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15A1C"/>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FCF2285-AE46-1948-B3FD-BBA364F4B25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0892433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Opt 8">
    <p:bg>
      <p:bgPr>
        <a:solidFill>
          <a:srgbClr val="FFFFFF"/>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8904B58E-D720-3748-9967-92398C1601A4}"/>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191295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Opt 9">
    <p:bg>
      <p:bgPr>
        <a:solidFill>
          <a:srgbClr val="F15A1C"/>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BC4A1B5A-1451-A044-9986-4019178114B6}"/>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977516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Opt 10">
    <p:bg>
      <p:bgPr>
        <a:solidFill>
          <a:srgbClr val="FFA900"/>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FEEBE9C-4768-4B48-899A-3B2854AD762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4672171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Opt 11">
    <p:bg>
      <p:bgPr>
        <a:solidFill>
          <a:srgbClr val="EFB6A3"/>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EED3EEE-B78E-ED45-8615-03A437B7D90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3835459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Opt 12">
    <p:bg>
      <p:bgPr>
        <a:solidFill>
          <a:srgbClr val="B2E9E7"/>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A6758AA7-10EC-EB4E-9B5B-87DE74A14F55}"/>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1306977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Opt 13">
    <p:bg>
      <p:bgPr>
        <a:solidFill>
          <a:srgbClr val="99FDD1"/>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F9C325C-37C0-0844-983F-C397294983E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3744465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 with Imag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6CC6B35-80E5-7845-92E9-A673F1D84D68}"/>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BC365C1-4107-0848-B54E-ADF840F2982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4862542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with Image Opt 2">
    <p:bg>
      <p:bgPr>
        <a:solidFill>
          <a:srgbClr val="01B5B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0B86A586-66EC-EC49-9085-10255C79202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DD836363-E04C-BE4D-BA4B-082BC53DA740}"/>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608458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4E46-1DF5-DBE6-2E93-65BE14761C51}"/>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E4F6362-48B6-6A94-3567-ED65E110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8933F-8F84-492D-1A81-3045453C5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CDFBBA81-9F08-75A1-6B45-8EDE61472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E772A-AE94-D3CD-C7F6-CA6CDED67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056CD216-3CD7-DAC2-685E-0A6603F5563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8" name="Footer Placeholder 7">
            <a:extLst>
              <a:ext uri="{FF2B5EF4-FFF2-40B4-BE49-F238E27FC236}">
                <a16:creationId xmlns:a16="http://schemas.microsoft.com/office/drawing/2014/main" id="{05260378-821B-5338-4355-9FC8780C1CC7}"/>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2C1774B2-2862-436C-8ED0-94F92AF7194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929892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llout with Image Opt 3">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98264E5-6F39-4F48-A456-30CE22CB4BC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E79DD85-5E37-2C40-B26E-5B4338FA9386}"/>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3379912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with Image Opt 4">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7B2C1201-220F-7A4A-BBDA-042562539DFA}"/>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0E112F4-AB3F-6149-8E2C-053EFEC43E0E}"/>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8062049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ith Image Opt 5">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15A1C"/>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D2C6B4D1-E41F-474E-9AC4-A3CB17B2B26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2E38744-5D5B-944A-B5EE-824B63439568}"/>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56018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out with Image Opt 6">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01B5B2"/>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CC3120C-5B3C-DA48-812C-6DF0487897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1847B7B-8C86-A44A-8606-B6ACB4041DF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58347431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lout with Image Opt 7">
    <p:bg>
      <p:bgPr>
        <a:solidFill>
          <a:srgbClr val="F15A1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276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A36E7122-CAB1-7840-8E3E-BAB639882D31}"/>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582D5A5-3105-5B40-83F4-C7E1E9CC340B}"/>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83219525"/>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ith Image Opt 8">
    <p:bg>
      <p:bgPr>
        <a:solidFill>
          <a:srgbClr val="FFA9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48B39BD5-EC46-4840-BD0C-BFE23273FE1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8AFE770-0840-A14A-95D4-58CDA555FEF1}"/>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3097221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with Image Opt 9">
    <p:bg>
      <p:bgPr>
        <a:solidFill>
          <a:srgbClr val="EFB6A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FED3200-FA9F-C446-9278-E3E50163A33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ABA20130-9D83-A44E-9B43-C93A325F2C8A}"/>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2093056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llout with Image Opt 10">
    <p:bg>
      <p:bgPr>
        <a:solidFill>
          <a:srgbClr val="B2E9E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EC7717C-1437-1748-A841-8D3965D3C424}"/>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577F03AA-36DC-DD4B-B022-EE80743096B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7371885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llout with Image Opt 11">
    <p:bg>
      <p:bgPr>
        <a:solidFill>
          <a:srgbClr val="99FDD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EDEA98D2-1F79-834B-9667-622F5B55988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2E0E30D-5750-0546-9F2F-E177F1A13081}"/>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1804554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4"/>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rgbClr val="FFFFFF"/>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rgbClr val="01B5B2"/>
            </a:solidFill>
          </a:ln>
        </p:spPr>
        <p:txBody>
          <a:bodyPr lIns="45719" rIns="45719">
            <a:noAutofit/>
          </a:bodyPr>
          <a:lstStyle/>
          <a:p>
            <a:endParaRPr dirty="0"/>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latin typeface="Arial" panose="020B0604020202020204" pitchFamily="34" charset="0"/>
                <a:cs typeface="Arial" panose="020B0604020202020204" pitchFamily="34" charset="0"/>
              </a:defRPr>
            </a:lvl1pPr>
          </a:lstStyle>
          <a:p>
            <a:pPr lvl="0"/>
            <a:r>
              <a:rPr lang="en-US" dirty="0"/>
              <a:t>Job Title</a:t>
            </a:r>
          </a:p>
        </p:txBody>
      </p:sp>
      <p:sp>
        <p:nvSpPr>
          <p:cNvPr id="2" name="Slide Number Placeholder 1">
            <a:extLst>
              <a:ext uri="{FF2B5EF4-FFF2-40B4-BE49-F238E27FC236}">
                <a16:creationId xmlns:a16="http://schemas.microsoft.com/office/drawing/2014/main" id="{117CD2FF-6D66-674B-8A08-0A4A9CC40597}"/>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482520457"/>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4D56-A157-8E9B-85EE-316B8B9725C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D0FBEEFA-EDDA-DA70-53C1-64A87875145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4" name="Footer Placeholder 3">
            <a:extLst>
              <a:ext uri="{FF2B5EF4-FFF2-40B4-BE49-F238E27FC236}">
                <a16:creationId xmlns:a16="http://schemas.microsoft.com/office/drawing/2014/main" id="{1DADEEBE-FFE1-921D-E219-1CDEB85415D7}"/>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8AEC073F-281D-7587-46B1-F0DC7B1EB89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401398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Opt 2">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1"/>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chemeClr val="accent1"/>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chemeClr val="accent4"/>
            </a:solidFill>
          </a:ln>
        </p:spPr>
        <p:txBody>
          <a:bodyPr lIns="45719" rIns="45719">
            <a:noAutofit/>
          </a:bodyPr>
          <a:lstStyle/>
          <a:p>
            <a:endParaRPr dirty="0"/>
          </a:p>
        </p:txBody>
      </p:sp>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solidFill>
                  <a:schemeClr val="accent1"/>
                </a:solidFill>
                <a:latin typeface="Arial" panose="020B0604020202020204" pitchFamily="34" charset="0"/>
                <a:cs typeface="Arial" panose="020B0604020202020204" pitchFamily="34" charset="0"/>
              </a:defRPr>
            </a:lvl1pPr>
          </a:lstStyle>
          <a:p>
            <a:pPr lvl="0"/>
            <a:r>
              <a:rPr lang="en-US" dirty="0"/>
              <a:t>Job Title</a:t>
            </a:r>
          </a:p>
        </p:txBody>
      </p:sp>
      <p:pic>
        <p:nvPicPr>
          <p:cNvPr id="13" name="GroupM_SingleColor_Logo_Navy_RGB.png" descr="GroupM_SingleColor_Logo_Navy_RGB.png">
            <a:extLst>
              <a:ext uri="{FF2B5EF4-FFF2-40B4-BE49-F238E27FC236}">
                <a16:creationId xmlns:a16="http://schemas.microsoft.com/office/drawing/2014/main" id="{92326FFD-A56B-3940-B699-71488B3F0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568B1DE-90D5-E64D-A2D4-D564B890A52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23804266"/>
      </p:ext>
    </p:extLst>
  </p:cSld>
  <p:clrMapOvr>
    <a:masterClrMapping/>
  </p:clrMapOvr>
  <p:transition spd="med"/>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lout Opt 1">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4"/>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DCD3F342-285F-7548-8413-024078A2E391}"/>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86935069"/>
      </p:ext>
    </p:extLst>
  </p:cSld>
  <p:clrMapOvr>
    <a:masterClrMapping/>
  </p:clrMapOvr>
  <p:transition spd="med"/>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llout Opt 2">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37960DD-11C3-C042-B7A2-C3F9CD91F52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39329945"/>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9004820"/>
      </p:ext>
    </p:extLst>
  </p:cSld>
  <p:clrMapOvr>
    <a:masterClrMapping/>
  </p:clrMapOvr>
  <p:transition spd="med"/>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 1">
    <p:bg>
      <p:bgPr>
        <a:solidFill>
          <a:schemeClr val="accent1"/>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10" name="Title 1">
            <a:extLst>
              <a:ext uri="{FF2B5EF4-FFF2-40B4-BE49-F238E27FC236}">
                <a16:creationId xmlns:a16="http://schemas.microsoft.com/office/drawing/2014/main" id="{C12F539D-4D36-F84E-B383-592524DDBAF0}"/>
              </a:ext>
            </a:extLst>
          </p:cNvPr>
          <p:cNvSpPr>
            <a:spLocks noGrp="1"/>
          </p:cNvSpPr>
          <p:nvPr>
            <p:ph type="title" hasCustomPrompt="1"/>
          </p:nvPr>
        </p:nvSpPr>
        <p:spPr>
          <a:xfrm>
            <a:off x="809535" y="2235200"/>
            <a:ext cx="6396335" cy="1469179"/>
          </a:xfrm>
        </p:spPr>
        <p:txBody>
          <a:bodyPr>
            <a:noAutofit/>
          </a:bodyPr>
          <a:lstStyle>
            <a:lvl1pPr>
              <a:defRPr sz="3900">
                <a:solidFill>
                  <a:schemeClr val="accent4"/>
                </a:solidFill>
              </a:defRPr>
            </a:lvl1pPr>
          </a:lstStyle>
          <a:p>
            <a:r>
              <a:rPr lang="en-US" dirty="0"/>
              <a:t>Thank You</a:t>
            </a:r>
          </a:p>
        </p:txBody>
      </p:sp>
      <p:sp>
        <p:nvSpPr>
          <p:cNvPr id="17" name="Text Placeholder 3">
            <a:extLst>
              <a:ext uri="{FF2B5EF4-FFF2-40B4-BE49-F238E27FC236}">
                <a16:creationId xmlns:a16="http://schemas.microsoft.com/office/drawing/2014/main" id="{99D534DB-8F76-DB48-86B2-A6589F269F22}"/>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DFFE9A0-99B3-3D4A-8947-C1686BABC804}"/>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31634534"/>
      </p:ext>
    </p:extLst>
  </p:cSld>
  <p:clrMapOvr>
    <a:masterClrMapping/>
  </p:clrMapOvr>
  <p:transition spd="med"/>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 2">
    <p:bg>
      <p:bgPr>
        <a:solidFill>
          <a:srgbClr val="01B5B2"/>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4"/>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D16FF315-54FC-3D4F-980A-4A439CC21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B2A69C9F-F0F5-A94F-BF5B-DC50327C9245}"/>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51F28A30-723A-4C47-A5B8-D6C59EDEB346}"/>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7E5B8DF-0543-D243-B850-71316A1D2725}"/>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75678806"/>
      </p:ext>
    </p:extLst>
  </p:cSld>
  <p:clrMapOvr>
    <a:masterClrMapping/>
  </p:clrMapOvr>
  <p:transition spd="med"/>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 3">
    <p:bg>
      <p:bgPr>
        <a:solidFill>
          <a:schemeClr val="accent4"/>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3B7D86D7-43DD-D54C-9002-76CA17C2AD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927145B2-7D0B-B340-A581-A7D967AB28E7}"/>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C78216D-EDE5-0B4A-9B7B-9E000B036D48}"/>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87A26306-4375-2546-A5F8-128C8B4587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251917197"/>
      </p:ext>
    </p:extLst>
  </p:cSld>
  <p:clrMapOvr>
    <a:masterClrMapping/>
  </p:clrMapOvr>
  <p:transition spd="med"/>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Opt 4">
    <p:bg>
      <p:bgPr>
        <a:solidFill>
          <a:schemeClr val="accent2"/>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8" name="Title 1">
            <a:extLst>
              <a:ext uri="{FF2B5EF4-FFF2-40B4-BE49-F238E27FC236}">
                <a16:creationId xmlns:a16="http://schemas.microsoft.com/office/drawing/2014/main" id="{7603117C-CB25-7844-8540-EA82B9BB722C}"/>
              </a:ext>
            </a:extLst>
          </p:cNvPr>
          <p:cNvSpPr>
            <a:spLocks noGrp="1"/>
          </p:cNvSpPr>
          <p:nvPr>
            <p:ph type="title" hasCustomPrompt="1"/>
          </p:nvPr>
        </p:nvSpPr>
        <p:spPr>
          <a:xfrm>
            <a:off x="809535" y="2235200"/>
            <a:ext cx="6406274" cy="1469179"/>
          </a:xfrm>
        </p:spPr>
        <p:txBody>
          <a:bodyPr>
            <a:noAutofit/>
          </a:bodyPr>
          <a:lstStyle>
            <a:lvl1pPr>
              <a:defRPr sz="3900">
                <a:solidFill>
                  <a:srgbClr val="FFFFFF"/>
                </a:solidFill>
              </a:defRPr>
            </a:lvl1pPr>
          </a:lstStyle>
          <a:p>
            <a:r>
              <a:rPr lang="en-US" dirty="0"/>
              <a:t>Thank You</a:t>
            </a:r>
          </a:p>
        </p:txBody>
      </p:sp>
      <p:sp>
        <p:nvSpPr>
          <p:cNvPr id="9" name="Text Placeholder 3">
            <a:extLst>
              <a:ext uri="{FF2B5EF4-FFF2-40B4-BE49-F238E27FC236}">
                <a16:creationId xmlns:a16="http://schemas.microsoft.com/office/drawing/2014/main" id="{04F72886-4E83-2F4C-B378-125A5797E75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63DA4304-728D-CC4A-BA3C-D906C63F3A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86554256"/>
      </p:ext>
    </p:extLst>
  </p:cSld>
  <p:clrMapOvr>
    <a:masterClrMapping/>
  </p:clrMapOvr>
  <p:transition spd="med"/>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Opt 5">
    <p:bg>
      <p:bgPr>
        <a:solidFill>
          <a:schemeClr val="accent6"/>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A900"/>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4D5F790E-321F-9F4D-9213-67B65257C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D11E774E-DC9F-DC4F-ABB9-6CFEB7FC845A}"/>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AD825815-4ABF-A04F-8EC7-E427F291943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5DB6480-C920-914B-B920-B6BEF5D7F843}"/>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42089874"/>
      </p:ext>
    </p:extLst>
  </p:cSld>
  <p:clrMapOvr>
    <a:masterClrMapping/>
  </p:clrMapOvr>
  <p:transition spd="med"/>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Opt 6">
    <p:bg>
      <p:bgPr>
        <a:solidFill>
          <a:srgbClr val="FFFFFF"/>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1852BDF2-082D-B941-8405-77ECAD89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5CB6CAB8-6CC8-5549-A7E8-BEB5A40B5FD9}"/>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33DCC4-9A12-8447-886E-9D951A781A8B}"/>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6A214910-0EED-A44C-8BA3-361E889461D6}"/>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7991548"/>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8CC09-CC57-B74C-5762-4E804D11D96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3" name="Footer Placeholder 2">
            <a:extLst>
              <a:ext uri="{FF2B5EF4-FFF2-40B4-BE49-F238E27FC236}">
                <a16:creationId xmlns:a16="http://schemas.microsoft.com/office/drawing/2014/main" id="{E958F04F-AF6F-76DD-B4B3-105D1683E185}"/>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CCDE0684-91E0-B57B-8B98-7E689B44680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935182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Opt 7">
    <p:bg>
      <p:bgPr>
        <a:solidFill>
          <a:srgbClr val="F15A1C"/>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0" name="Title 1">
            <a:extLst>
              <a:ext uri="{FF2B5EF4-FFF2-40B4-BE49-F238E27FC236}">
                <a16:creationId xmlns:a16="http://schemas.microsoft.com/office/drawing/2014/main" id="{F19DD7D3-50CF-2B43-8254-E2BCC2B937EB}"/>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1" name="Text Placeholder 3">
            <a:extLst>
              <a:ext uri="{FF2B5EF4-FFF2-40B4-BE49-F238E27FC236}">
                <a16:creationId xmlns:a16="http://schemas.microsoft.com/office/drawing/2014/main" id="{69F68268-693B-1746-9442-B20D0DD1A13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8982A09-724F-D741-A3B4-8BAAD8CE093F}"/>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11024113"/>
      </p:ext>
    </p:extLst>
  </p:cSld>
  <p:clrMapOvr>
    <a:masterClrMapping/>
  </p:clrMapOvr>
  <p:transition spd="med"/>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Opt 8">
    <p:bg>
      <p:bgPr>
        <a:solidFill>
          <a:srgbClr val="FFA900"/>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8EB60B8-F9A9-364A-AEFF-93573A97B65D}"/>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0" name="Text Placeholder 3">
            <a:extLst>
              <a:ext uri="{FF2B5EF4-FFF2-40B4-BE49-F238E27FC236}">
                <a16:creationId xmlns:a16="http://schemas.microsoft.com/office/drawing/2014/main" id="{329390A9-45A7-7749-AE26-6508D0A6539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2B87086-4A2A-674F-85CA-CDB8CDEADC58}"/>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423159"/>
      </p:ext>
    </p:extLst>
  </p:cSld>
  <p:clrMapOvr>
    <a:masterClrMapping/>
  </p:clrMapOvr>
  <p:transition spd="med"/>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Opt 9">
    <p:bg>
      <p:bgPr>
        <a:solidFill>
          <a:srgbClr val="EFB6A3"/>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8" name="Title 1">
            <a:extLst>
              <a:ext uri="{FF2B5EF4-FFF2-40B4-BE49-F238E27FC236}">
                <a16:creationId xmlns:a16="http://schemas.microsoft.com/office/drawing/2014/main" id="{F0768C43-2AC0-6F4A-BE07-A496B58BF686}"/>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2AA5CD1F-9085-944C-981B-1CD4C596861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4A730412-DEAA-F24E-ACD6-DFB6838EACCB}"/>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56701278"/>
      </p:ext>
    </p:extLst>
  </p:cSld>
  <p:clrMapOvr>
    <a:masterClrMapping/>
  </p:clrMapOvr>
  <p:transition spd="med"/>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Opt 10">
    <p:bg>
      <p:bgPr>
        <a:solidFill>
          <a:srgbClr val="B2E9E7"/>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67CA725-8000-AB46-BC74-224A09CB638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984C6B33-726F-084F-8C8B-8EE54F61EC5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831A18AD-80A3-FC46-B848-87C3E0CF9A2A}"/>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26654267"/>
      </p:ext>
    </p:extLst>
  </p:cSld>
  <p:clrMapOvr>
    <a:masterClrMapping/>
  </p:clrMapOvr>
  <p:transition spd="med"/>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Opt 11">
    <p:bg>
      <p:bgPr>
        <a:solidFill>
          <a:srgbClr val="99FDD1"/>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008B7A5A-C207-884C-B2B1-259C5FCAAF2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F2058D-DD59-E74E-8B97-A29F0F7C9A6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56442ED-B923-CC47-BC3A-518159DB2545}"/>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02294424"/>
      </p:ext>
    </p:extLst>
  </p:cSld>
  <p:clrMapOvr>
    <a:masterClrMapping/>
  </p:clrMapOvr>
  <p:transition spd="med"/>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ppendix Opt 1">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A9912A-8BEC-BF4C-A105-C9B657EEBA72}"/>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2677744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ppendix Opt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7" name="image1.png" descr="GroupM Logo in White&#10;">
            <a:extLst>
              <a:ext uri="{FF2B5EF4-FFF2-40B4-BE49-F238E27FC236}">
                <a16:creationId xmlns:a16="http://schemas.microsoft.com/office/drawing/2014/main" id="{0EF98317-5EB1-174A-BEF6-39DDCFF5F3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2468351-E9E5-9F43-9F88-2649B17EA18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967102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6B6A-3B6E-913F-B982-17375FBAD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D680FDC-F47C-2629-BD48-77FE6D0E0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E662F2EE-2B0A-EA3A-D75D-47A341A7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FA275-C1D9-1207-E822-ACD424F3E206}"/>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C2155733-90DF-8368-1F83-224DD7F0A2EC}"/>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102ED199-5928-0C4D-B2A5-5B65D3A52FC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09877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58E4-6261-4772-F562-04C573D83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70EBA363-7DE9-CBE9-9CF2-7E766E706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175353A-3EFA-444E-8FAA-7D16615DA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8FE-7A42-089C-4CF2-FD0035F49D93}"/>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A2ACEB1F-1326-EAE0-74A2-128D50F26B6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FD5C477C-F32C-2686-BB10-01F57C3E335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9925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34904-AE47-6DAA-DA1D-A3801173B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F0E43D2D-83C6-2DAF-3986-C75570220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935423-27CA-5C07-9BF3-B3B1C84AD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21C7DC97-41ED-004F-46F3-4D182048D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DA212D09-D930-68A0-6B76-3176451FE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C260A-C619-4DE0-98FB-6771637F9355}" type="slidenum">
              <a:rPr lang="tr-TR" smtClean="0"/>
              <a:t>‹#›</a:t>
            </a:fld>
            <a:endParaRPr lang="tr-TR"/>
          </a:p>
        </p:txBody>
      </p:sp>
    </p:spTree>
    <p:extLst>
      <p:ext uri="{BB962C8B-B14F-4D97-AF65-F5344CB8AC3E}">
        <p14:creationId xmlns:p14="http://schemas.microsoft.com/office/powerpoint/2010/main" val="373929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4" r:id="rId13"/>
    <p:sldLayoutId id="2147483725" r:id="rId14"/>
    <p:sldLayoutId id="214748372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9535" y="2610679"/>
            <a:ext cx="6396335" cy="959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p>
            <a:r>
              <a:rPr lang="en-US" dirty="0"/>
              <a:t>type your </a:t>
            </a:r>
            <a:br>
              <a:rPr lang="en-US" dirty="0"/>
            </a:br>
            <a:r>
              <a:rPr lang="en-US" dirty="0"/>
              <a:t>presentation title</a:t>
            </a:r>
          </a:p>
        </p:txBody>
      </p:sp>
      <p:sp>
        <p:nvSpPr>
          <p:cNvPr id="3" name="Body Level One…"/>
          <p:cNvSpPr txBox="1">
            <a:spLocks noGrp="1"/>
          </p:cNvSpPr>
          <p:nvPr>
            <p:ph type="body" idx="1"/>
          </p:nvPr>
        </p:nvSpPr>
        <p:spPr>
          <a:xfrm>
            <a:off x="809535" y="3803374"/>
            <a:ext cx="6396335" cy="410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dirty="0"/>
              <a:t>Here is a subtitle line for additional info about this presentation</a:t>
            </a:r>
          </a:p>
        </p:txBody>
      </p:sp>
      <p:sp>
        <p:nvSpPr>
          <p:cNvPr id="5" name="Slide Number Placeholder 4">
            <a:extLst>
              <a:ext uri="{FF2B5EF4-FFF2-40B4-BE49-F238E27FC236}">
                <a16:creationId xmlns:a16="http://schemas.microsoft.com/office/drawing/2014/main" id="{CAFEEBA7-BF7C-3745-853F-0C05523DF237}"/>
              </a:ext>
            </a:extLst>
          </p:cNvPr>
          <p:cNvSpPr>
            <a:spLocks noGrp="1"/>
          </p:cNvSpPr>
          <p:nvPr>
            <p:ph type="sldNum" sz="quarter" idx="4"/>
          </p:nvPr>
        </p:nvSpPr>
        <p:spPr>
          <a:xfrm>
            <a:off x="11585447" y="6455664"/>
            <a:ext cx="438912" cy="365125"/>
          </a:xfrm>
          <a:prstGeom prst="rect">
            <a:avLst/>
          </a:prstGeom>
        </p:spPr>
        <p:txBody>
          <a:bodyPr vert="horz" lIns="91440" tIns="45720" rIns="91440" bIns="45720" rtlCol="0" anchor="ctr"/>
          <a:lstStyle>
            <a:lvl1pPr algn="r">
              <a:defRPr sz="1000">
                <a:solidFill>
                  <a:schemeClr val="tx2"/>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43785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9;p16">
            <a:extLst>
              <a:ext uri="{FF2B5EF4-FFF2-40B4-BE49-F238E27FC236}">
                <a16:creationId xmlns:a16="http://schemas.microsoft.com/office/drawing/2014/main" id="{CC2EF076-251E-5140-5559-A087ED02D093}"/>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3" y="0"/>
            <a:ext cx="12191997" cy="6858000"/>
          </a:xfrm>
          <a:prstGeom prst="rect">
            <a:avLst/>
          </a:prstGeom>
          <a:noFill/>
          <a:ln>
            <a:noFill/>
          </a:ln>
        </p:spPr>
      </p:pic>
      <p:sp>
        <p:nvSpPr>
          <p:cNvPr id="6" name="TextBox 5">
            <a:extLst>
              <a:ext uri="{FF2B5EF4-FFF2-40B4-BE49-F238E27FC236}">
                <a16:creationId xmlns:a16="http://schemas.microsoft.com/office/drawing/2014/main" id="{AE22163E-7AE9-478F-2094-F855E355F3B5}"/>
              </a:ext>
            </a:extLst>
          </p:cNvPr>
          <p:cNvSpPr txBox="1"/>
          <p:nvPr/>
        </p:nvSpPr>
        <p:spPr>
          <a:xfrm>
            <a:off x="-102549" y="3429000"/>
            <a:ext cx="488427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tr-TR" sz="4000" b="1" i="0" u="none" strike="noStrike" cap="none" spc="0" normalizeH="0" baseline="0" dirty="0">
                <a:ln>
                  <a:noFill/>
                </a:ln>
                <a:solidFill>
                  <a:srgbClr val="FFFFFF"/>
                </a:solidFill>
                <a:effectLst/>
                <a:uFillTx/>
                <a:latin typeface="Calibri" panose="020F0502020204030204" pitchFamily="34" charset="0"/>
                <a:ea typeface="Arial"/>
                <a:cs typeface="Calibri" panose="020F0502020204030204" pitchFamily="34" charset="0"/>
                <a:sym typeface="Arial"/>
              </a:rPr>
              <a:t>EKİM AYI ÖZETİ</a:t>
            </a:r>
          </a:p>
        </p:txBody>
      </p:sp>
    </p:spTree>
    <p:extLst>
      <p:ext uri="{BB962C8B-B14F-4D97-AF65-F5344CB8AC3E}">
        <p14:creationId xmlns:p14="http://schemas.microsoft.com/office/powerpoint/2010/main" val="20572798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85D7E3A1-C9CB-EE18-E76E-8DD89216D2C4}"/>
              </a:ext>
            </a:extLst>
          </p:cNvPr>
          <p:cNvPicPr preferRelativeResize="0"/>
          <p:nvPr/>
        </p:nvPicPr>
        <p:blipFill rotWithShape="1">
          <a:blip r:embed="rId2">
            <a:alphaModFix/>
          </a:blip>
          <a:srcRect/>
          <a:stretch/>
        </p:blipFill>
        <p:spPr>
          <a:xfrm>
            <a:off x="0" y="85519"/>
            <a:ext cx="12095018" cy="6704579"/>
          </a:xfrm>
          <a:prstGeom prst="rect">
            <a:avLst/>
          </a:prstGeom>
          <a:noFill/>
          <a:ln>
            <a:noFill/>
          </a:ln>
        </p:spPr>
      </p:pic>
      <p:sp>
        <p:nvSpPr>
          <p:cNvPr id="7" name="Title 1">
            <a:extLst>
              <a:ext uri="{FF2B5EF4-FFF2-40B4-BE49-F238E27FC236}">
                <a16:creationId xmlns:a16="http://schemas.microsoft.com/office/drawing/2014/main" id="{09A4A371-A743-FD8A-6183-6992FDD8DEF6}"/>
              </a:ext>
            </a:extLst>
          </p:cNvPr>
          <p:cNvSpPr txBox="1">
            <a:spLocks/>
          </p:cNvSpPr>
          <p:nvPr/>
        </p:nvSpPr>
        <p:spPr>
          <a:xfrm>
            <a:off x="0" y="341348"/>
            <a:ext cx="7629614" cy="6191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002060"/>
              </a:solidFill>
            </a:endParaRPr>
          </a:p>
        </p:txBody>
      </p:sp>
      <p:sp>
        <p:nvSpPr>
          <p:cNvPr id="3" name="Dikdörtgen 2">
            <a:extLst>
              <a:ext uri="{FF2B5EF4-FFF2-40B4-BE49-F238E27FC236}">
                <a16:creationId xmlns:a16="http://schemas.microsoft.com/office/drawing/2014/main" id="{41EAA861-1CC8-DAA5-2799-207AA6272489}"/>
              </a:ext>
            </a:extLst>
          </p:cNvPr>
          <p:cNvSpPr/>
          <p:nvPr/>
        </p:nvSpPr>
        <p:spPr>
          <a:xfrm>
            <a:off x="3814807" y="0"/>
            <a:ext cx="8377193" cy="4207796"/>
          </a:xfrm>
          <a:prstGeom prst="rect">
            <a:avLst/>
          </a:prstGeom>
          <a:solidFill>
            <a:srgbClr val="2A9A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TextBox 10">
            <a:extLst>
              <a:ext uri="{FF2B5EF4-FFF2-40B4-BE49-F238E27FC236}">
                <a16:creationId xmlns:a16="http://schemas.microsoft.com/office/drawing/2014/main" id="{E1582BF3-69D2-8D63-3755-31FA985204B0}"/>
              </a:ext>
            </a:extLst>
          </p:cNvPr>
          <p:cNvSpPr txBox="1"/>
          <p:nvPr/>
        </p:nvSpPr>
        <p:spPr>
          <a:xfrm>
            <a:off x="0" y="1221725"/>
            <a:ext cx="12095018" cy="1948675"/>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Bu Dünya Kupası Hindistan'da yapılıyor ve şimdiden </a:t>
            </a:r>
            <a:r>
              <a:rPr lang="tr-TR" sz="24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"Şimdiye Kadarki En Büyük Dünya Kupası" </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olması planlanıyor. Markanın 'Büyük Yaşa' felsefesiyle senkronize olan yapay zeka entegreli kampanya, her hayrana kriketçilerin yer aldığı kişiselleştirilmiş bir filmin parçası olma fırsatı veriyor. Yaratıcı ajans ortakları FCB India, Dijital Ajans ortakları Dentsu India, Teknoloji Ortağı Artizens Events ve Deneyimsel çözümler ve medya ortakları Wavemaker ile birlikte kavramsallaştırılan; Kampanya, her hayranın yalnızca hayallerini değil, aynı zamanda büyük yaşayabildiği çığır açıcı bir kampanyadır.</a:t>
            </a:r>
          </a:p>
        </p:txBody>
      </p:sp>
      <p:sp>
        <p:nvSpPr>
          <p:cNvPr id="5" name="Title 1">
            <a:extLst>
              <a:ext uri="{FF2B5EF4-FFF2-40B4-BE49-F238E27FC236}">
                <a16:creationId xmlns:a16="http://schemas.microsoft.com/office/drawing/2014/main" id="{EF3F3F85-9D85-B8B7-7EFC-B3B4108DDA73}"/>
              </a:ext>
            </a:extLst>
          </p:cNvPr>
          <p:cNvSpPr txBox="1">
            <a:spLocks/>
          </p:cNvSpPr>
          <p:nvPr/>
        </p:nvSpPr>
        <p:spPr>
          <a:xfrm>
            <a:off x="0" y="516002"/>
            <a:ext cx="10610661" cy="1719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0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SEAGRAM'IN ROYAL STAG AMBALAJLI İÇME SUYU, 'BİR MİLYAR HAYRAN İÇİN BİR MİLYAR FİLM' KAMPANYASINI TANITIYOR</a:t>
            </a:r>
            <a:endParaRPr lang="en-US" sz="2000" dirty="0">
              <a:solidFill>
                <a:srgbClr val="002060"/>
              </a:solidFill>
            </a:endParaRPr>
          </a:p>
        </p:txBody>
      </p:sp>
      <p:pic>
        <p:nvPicPr>
          <p:cNvPr id="9" name="Picture 8">
            <a:extLst>
              <a:ext uri="{FF2B5EF4-FFF2-40B4-BE49-F238E27FC236}">
                <a16:creationId xmlns:a16="http://schemas.microsoft.com/office/drawing/2014/main" id="{81B9C386-D414-2E34-E8BD-BF7625BDC72D}"/>
              </a:ext>
            </a:extLst>
          </p:cNvPr>
          <p:cNvPicPr>
            <a:picLocks noChangeAspect="1"/>
          </p:cNvPicPr>
          <p:nvPr/>
        </p:nvPicPr>
        <p:blipFill>
          <a:blip r:embed="rId3"/>
          <a:stretch>
            <a:fillRect/>
          </a:stretch>
        </p:blipFill>
        <p:spPr>
          <a:xfrm>
            <a:off x="0" y="3371470"/>
            <a:ext cx="6275294" cy="3486529"/>
          </a:xfrm>
          <a:prstGeom prst="rect">
            <a:avLst/>
          </a:prstGeom>
          <a:effectLst>
            <a:outerShdw blurRad="50800" dist="38100" algn="l" rotWithShape="0">
              <a:prstClr val="black">
                <a:alpha val="40000"/>
              </a:prstClr>
            </a:outerShdw>
          </a:effectLst>
          <a:scene3d>
            <a:camera prst="perspectiveFront"/>
            <a:lightRig rig="threePt" dir="t"/>
          </a:scene3d>
        </p:spPr>
      </p:pic>
    </p:spTree>
    <p:extLst>
      <p:ext uri="{BB962C8B-B14F-4D97-AF65-F5344CB8AC3E}">
        <p14:creationId xmlns:p14="http://schemas.microsoft.com/office/powerpoint/2010/main" val="5746179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4;p21">
            <a:extLst>
              <a:ext uri="{FF2B5EF4-FFF2-40B4-BE49-F238E27FC236}">
                <a16:creationId xmlns:a16="http://schemas.microsoft.com/office/drawing/2014/main" id="{223E1C08-FC4A-A7F0-805C-D1BEAD2A93E4}"/>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2315865" y="1399788"/>
            <a:ext cx="7560269" cy="2505640"/>
          </a:xfrm>
          <a:effectLst>
            <a:outerShdw blurRad="50800" dist="38100" dir="5400000" algn="t" rotWithShape="0">
              <a:prstClr val="black">
                <a:alpha val="40000"/>
              </a:prstClr>
            </a:outerShdw>
          </a:effectLst>
        </p:spPr>
        <p:txBody>
          <a:bodyPr/>
          <a:lstStyle/>
          <a:p>
            <a:pPr algn="ctr">
              <a:lnSpc>
                <a:spcPct val="150000"/>
              </a:lnSpc>
            </a:pPr>
            <a:r>
              <a:rPr lang="tr-TR" sz="3200" b="1" dirty="0">
                <a:effectLst/>
                <a:latin typeface="+mj-lt"/>
                <a:ea typeface="DengXian" panose="02010600030101010101" pitchFamily="2" charset="-122"/>
                <a:cs typeface="Calibri" panose="020F0502020204030204" pitchFamily="34" charset="0"/>
              </a:rPr>
              <a:t>WPP, Paris'te yeni bir kampüsün kapılarını açıyor</a:t>
            </a:r>
          </a:p>
        </p:txBody>
      </p:sp>
    </p:spTree>
    <p:extLst>
      <p:ext uri="{BB962C8B-B14F-4D97-AF65-F5344CB8AC3E}">
        <p14:creationId xmlns:p14="http://schemas.microsoft.com/office/powerpoint/2010/main" val="23941874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9;p38">
            <a:extLst>
              <a:ext uri="{FF2B5EF4-FFF2-40B4-BE49-F238E27FC236}">
                <a16:creationId xmlns:a16="http://schemas.microsoft.com/office/drawing/2014/main" id="{B5CBA92F-77B1-BCEE-138A-8EAAC115B746}"/>
              </a:ext>
            </a:extLst>
          </p:cNvPr>
          <p:cNvPicPr preferRelativeResize="0"/>
          <p:nvPr/>
        </p:nvPicPr>
        <p:blipFill rotWithShape="1">
          <a:blip r:embed="rId2">
            <a:alphaModFix/>
          </a:blip>
          <a:srcRect/>
          <a:stretch/>
        </p:blipFill>
        <p:spPr>
          <a:xfrm>
            <a:off x="0" y="85519"/>
            <a:ext cx="12173040" cy="6635955"/>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12</a:t>
            </a:fld>
            <a:endParaRPr lang="en-US" dirty="0"/>
          </a:p>
        </p:txBody>
      </p:sp>
      <p:sp>
        <p:nvSpPr>
          <p:cNvPr id="5" name="Title 1">
            <a:extLst>
              <a:ext uri="{FF2B5EF4-FFF2-40B4-BE49-F238E27FC236}">
                <a16:creationId xmlns:a16="http://schemas.microsoft.com/office/drawing/2014/main" id="{54581B54-557A-781F-DF1D-7A8614C3219E}"/>
              </a:ext>
            </a:extLst>
          </p:cNvPr>
          <p:cNvSpPr txBox="1">
            <a:spLocks/>
          </p:cNvSpPr>
          <p:nvPr/>
        </p:nvSpPr>
        <p:spPr>
          <a:xfrm>
            <a:off x="247987" y="579512"/>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PARİS'TE YENİ BİR KAMPÜSÜN KAPILARINI AÇIYOR</a:t>
            </a:r>
          </a:p>
        </p:txBody>
      </p:sp>
      <p:sp>
        <p:nvSpPr>
          <p:cNvPr id="8" name="TextBox 7">
            <a:extLst>
              <a:ext uri="{FF2B5EF4-FFF2-40B4-BE49-F238E27FC236}">
                <a16:creationId xmlns:a16="http://schemas.microsoft.com/office/drawing/2014/main" id="{A09BCB67-5089-21C3-F3AC-8BBF52A4A747}"/>
              </a:ext>
            </a:extLst>
          </p:cNvPr>
          <p:cNvSpPr txBox="1"/>
          <p:nvPr/>
        </p:nvSpPr>
        <p:spPr>
          <a:xfrm>
            <a:off x="18960" y="1213375"/>
            <a:ext cx="12017869" cy="664413"/>
          </a:xfrm>
          <a:prstGeom prst="rect">
            <a:avLst/>
          </a:prstGeom>
          <a:noFill/>
        </p:spPr>
        <p:txBody>
          <a:bodyPr wrap="square">
            <a:spAutoFit/>
          </a:bodyPr>
          <a:lstStyle/>
          <a:p>
            <a:pPr algn="ct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Kampüs, 18 WPP ajansını ve 2.000 işbirlikçisini Levallois-Perret'teki yaratıcı ve ilham verici tek bir alanda bir araya getiriyor.</a:t>
            </a:r>
          </a:p>
        </p:txBody>
      </p:sp>
      <p:sp>
        <p:nvSpPr>
          <p:cNvPr id="7" name="TextBox 6">
            <a:extLst>
              <a:ext uri="{FF2B5EF4-FFF2-40B4-BE49-F238E27FC236}">
                <a16:creationId xmlns:a16="http://schemas.microsoft.com/office/drawing/2014/main" id="{F60F7E8A-5C3D-62B4-6C34-44E22A326527}"/>
              </a:ext>
            </a:extLst>
          </p:cNvPr>
          <p:cNvSpPr txBox="1"/>
          <p:nvPr/>
        </p:nvSpPr>
        <p:spPr>
          <a:xfrm>
            <a:off x="18960" y="2412802"/>
            <a:ext cx="4644480" cy="2585323"/>
          </a:xfrm>
          <a:prstGeom prst="rect">
            <a:avLst/>
          </a:prstGeom>
          <a:noFill/>
        </p:spPr>
        <p:txBody>
          <a:bodyPr wrap="square">
            <a:spAutoFit/>
          </a:bodyPr>
          <a:lstStyle/>
          <a:p>
            <a:r>
              <a:rPr lang="tr-TR" dirty="0">
                <a:solidFill>
                  <a:srgbClr val="002060"/>
                </a:solidFill>
              </a:rPr>
              <a:t>WPP bugün Paris'in kuzeybatısındaki yeni kampüsünün kapılarını açtı. Yeni alan, 2.000 kişiyi tek bir çatı altında toplayarak WPP'nin Fransız pazarına olan bağlılığını ve yaratıcı yeteneklere yaptığı yatırımı gösteriyor.</a:t>
            </a:r>
          </a:p>
          <a:p>
            <a:endParaRPr lang="tr-TR" dirty="0">
              <a:solidFill>
                <a:srgbClr val="002060"/>
              </a:solidFill>
            </a:endParaRPr>
          </a:p>
          <a:p>
            <a:r>
              <a:rPr lang="tr-TR" dirty="0">
                <a:solidFill>
                  <a:srgbClr val="002060"/>
                </a:solidFill>
              </a:rPr>
              <a:t>Kampüs, giderek artan sayıda uluslararası işletmeye ev sahipliği yapan Levallois-Perret semtinde yer almaktadır. </a:t>
            </a:r>
          </a:p>
        </p:txBody>
      </p:sp>
      <p:pic>
        <p:nvPicPr>
          <p:cNvPr id="2" name="Picture 1">
            <a:extLst>
              <a:ext uri="{FF2B5EF4-FFF2-40B4-BE49-F238E27FC236}">
                <a16:creationId xmlns:a16="http://schemas.microsoft.com/office/drawing/2014/main" id="{16D962E9-9CDE-B395-2140-9ED10A2DDFB1}"/>
              </a:ext>
            </a:extLst>
          </p:cNvPr>
          <p:cNvPicPr>
            <a:picLocks noChangeAspect="1"/>
          </p:cNvPicPr>
          <p:nvPr/>
        </p:nvPicPr>
        <p:blipFill>
          <a:blip r:embed="rId3"/>
          <a:stretch>
            <a:fillRect/>
          </a:stretch>
        </p:blipFill>
        <p:spPr>
          <a:xfrm>
            <a:off x="5106074" y="2301820"/>
            <a:ext cx="6129192" cy="3449386"/>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9541678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22604E4E-997E-EB57-7390-CD8CBE2C04FB}"/>
              </a:ext>
            </a:extLst>
          </p:cNvPr>
          <p:cNvPicPr preferRelativeResize="0"/>
          <p:nvPr/>
        </p:nvPicPr>
        <p:blipFill rotWithShape="1">
          <a:blip r:embed="rId2">
            <a:alphaModFix/>
          </a:blip>
          <a:srcRect/>
          <a:stretch/>
        </p:blipFill>
        <p:spPr>
          <a:xfrm>
            <a:off x="0" y="85520"/>
            <a:ext cx="12192000" cy="6772480"/>
          </a:xfrm>
          <a:prstGeom prst="rect">
            <a:avLst/>
          </a:prstGeom>
          <a:noFill/>
          <a:ln>
            <a:noFill/>
          </a:ln>
        </p:spPr>
      </p:pic>
      <p:pic>
        <p:nvPicPr>
          <p:cNvPr id="8196" name="Picture 4" descr="Paris Logo Cliparts, Stock Vector and Royalty Free Paris Logo Illustrations">
            <a:extLst>
              <a:ext uri="{FF2B5EF4-FFF2-40B4-BE49-F238E27FC236}">
                <a16:creationId xmlns:a16="http://schemas.microsoft.com/office/drawing/2014/main" id="{8E4AF2F4-3C55-2729-DD16-3A79383582D9}"/>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6024" t="27086" r="16025" b="27481"/>
          <a:stretch/>
        </p:blipFill>
        <p:spPr bwMode="auto">
          <a:xfrm>
            <a:off x="5241801" y="1804844"/>
            <a:ext cx="1974260" cy="1320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13</a:t>
            </a:fld>
            <a:endParaRPr lang="en-US" dirty="0"/>
          </a:p>
        </p:txBody>
      </p:sp>
      <p:sp>
        <p:nvSpPr>
          <p:cNvPr id="9" name="TextBox 8">
            <a:extLst>
              <a:ext uri="{FF2B5EF4-FFF2-40B4-BE49-F238E27FC236}">
                <a16:creationId xmlns:a16="http://schemas.microsoft.com/office/drawing/2014/main" id="{7835F07F-A139-8E10-4E65-07AF9ADFEAAD}"/>
              </a:ext>
            </a:extLst>
          </p:cNvPr>
          <p:cNvSpPr txBox="1"/>
          <p:nvPr/>
        </p:nvSpPr>
        <p:spPr>
          <a:xfrm>
            <a:off x="381654" y="972222"/>
            <a:ext cx="4984686" cy="2944139"/>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Paris Kampüsü, gelişen çalışma tarzlarına uyum sağlayacak ve yeniliği teşvik edecek şekilde tasarlandı. İnsanları bir araya gelmeye ve fikir paylaşmaya teşvik eden, yaratıcılığın gelişmesine olanak tanıyan, %30'u ortak ortamlar olan son teknolojiye sahip esnek alanlar sunuyor.</a:t>
            </a: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p:txBody>
      </p:sp>
      <p:sp>
        <p:nvSpPr>
          <p:cNvPr id="8" name="TextBox 7">
            <a:extLst>
              <a:ext uri="{FF2B5EF4-FFF2-40B4-BE49-F238E27FC236}">
                <a16:creationId xmlns:a16="http://schemas.microsoft.com/office/drawing/2014/main" id="{296D5EF4-5E7D-2230-463A-4B5D3D9B89DC}"/>
              </a:ext>
            </a:extLst>
          </p:cNvPr>
          <p:cNvSpPr txBox="1"/>
          <p:nvPr/>
        </p:nvSpPr>
        <p:spPr>
          <a:xfrm>
            <a:off x="7254239" y="2267852"/>
            <a:ext cx="4632961" cy="4247317"/>
          </a:xfrm>
          <a:prstGeom prst="rect">
            <a:avLst/>
          </a:prstGeom>
          <a:noFill/>
        </p:spPr>
        <p:txBody>
          <a:bodyPr wrap="square">
            <a:spAutoFit/>
          </a:bodyPr>
          <a:lstStyle/>
          <a:p>
            <a:pPr algn="r"/>
            <a:r>
              <a:rPr lang="tr-TR" dirty="0">
                <a:solidFill>
                  <a:srgbClr val="002060"/>
                </a:solidFill>
              </a:rPr>
              <a:t>Kampüste iki kat yükseklikte bir oditoryum, iki restoran, 2.600 m2'lik bahçeler ve kendi bal arısı kolonisiyle tamamlanan panoramik Paris manzaralı bir çatı terası bulunmaktadır. Yer seçimi, tasarım ve iç mekanlar WPP şirketi BDG mimari + tasarım tarafından yönetildi.</a:t>
            </a:r>
          </a:p>
          <a:p>
            <a:pPr algn="r"/>
            <a:r>
              <a:rPr lang="tr-TR" dirty="0">
                <a:solidFill>
                  <a:srgbClr val="002060"/>
                </a:solidFill>
              </a:rPr>
              <a:t>WPP'nin pazarlama, teknoloji ve medya alanındaki küresel liderleri bir araya getiren "bağlantısız konferansı" WPP Stream'den ilham alan kampüs, konuk konuşmacılara, sanat enstalasyonlarına ve ortak ve topluluk etkinliklerine ev sahipliği yapmak gibi yaratıcı düşünceye ilham vermek için düzenli olarak tasarlanmış etkinlikler düzenleyecek.</a:t>
            </a:r>
          </a:p>
          <a:p>
            <a:pPr algn="r"/>
            <a:endParaRPr lang="tr-TR" dirty="0">
              <a:solidFill>
                <a:srgbClr val="002060"/>
              </a:solidFill>
            </a:endParaRPr>
          </a:p>
        </p:txBody>
      </p:sp>
      <p:sp>
        <p:nvSpPr>
          <p:cNvPr id="4" name="Title 1">
            <a:extLst>
              <a:ext uri="{FF2B5EF4-FFF2-40B4-BE49-F238E27FC236}">
                <a16:creationId xmlns:a16="http://schemas.microsoft.com/office/drawing/2014/main" id="{0591ABF9-3F7D-645A-F6E3-630F6679D9FF}"/>
              </a:ext>
            </a:extLst>
          </p:cNvPr>
          <p:cNvSpPr txBox="1">
            <a:spLocks/>
          </p:cNvSpPr>
          <p:nvPr/>
        </p:nvSpPr>
        <p:spPr>
          <a:xfrm>
            <a:off x="384720" y="599032"/>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PARİS'TE YENİ BİR KAMPÜSÜN KAPILARINI AÇIYOR</a:t>
            </a:r>
          </a:p>
        </p:txBody>
      </p:sp>
      <p:pic>
        <p:nvPicPr>
          <p:cNvPr id="8194" name="Picture 2" descr="Paris - Vikipedi">
            <a:extLst>
              <a:ext uri="{FF2B5EF4-FFF2-40B4-BE49-F238E27FC236}">
                <a16:creationId xmlns:a16="http://schemas.microsoft.com/office/drawing/2014/main" id="{738698D7-2FA1-1393-43FF-8CA93CF21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54" y="3383284"/>
            <a:ext cx="6490931" cy="321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692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2D8BB0F7-1E44-BF73-26DE-37341A0AD447}"/>
              </a:ext>
            </a:extLst>
          </p:cNvPr>
          <p:cNvPicPr preferRelativeResize="0"/>
          <p:nvPr/>
        </p:nvPicPr>
        <p:blipFill rotWithShape="1">
          <a:blip r:embed="rId2">
            <a:alphaModFix/>
          </a:blip>
          <a:srcRect/>
          <a:stretch/>
        </p:blipFill>
        <p:spPr>
          <a:xfrm>
            <a:off x="0" y="144242"/>
            <a:ext cx="12192000" cy="6772481"/>
          </a:xfrm>
          <a:prstGeom prst="rect">
            <a:avLst/>
          </a:prstGeom>
          <a:noFill/>
          <a:ln>
            <a:noFill/>
          </a:ln>
        </p:spPr>
      </p:pic>
      <p:sp>
        <p:nvSpPr>
          <p:cNvPr id="9" name="TextBox 8">
            <a:extLst>
              <a:ext uri="{FF2B5EF4-FFF2-40B4-BE49-F238E27FC236}">
                <a16:creationId xmlns:a16="http://schemas.microsoft.com/office/drawing/2014/main" id="{543B291A-7EF1-260E-8D74-A51D55083A2E}"/>
              </a:ext>
            </a:extLst>
          </p:cNvPr>
          <p:cNvSpPr txBox="1"/>
          <p:nvPr/>
        </p:nvSpPr>
        <p:spPr>
          <a:xfrm>
            <a:off x="68836" y="1332958"/>
            <a:ext cx="7808426" cy="369332"/>
          </a:xfrm>
          <a:prstGeom prst="rect">
            <a:avLst/>
          </a:prstGeom>
          <a:noFill/>
        </p:spPr>
        <p:txBody>
          <a:bodyPr wrap="square">
            <a:spAutoFit/>
          </a:bodyPr>
          <a:lstStyle/>
          <a:p>
            <a:r>
              <a:rPr lang="tr-TR" dirty="0">
                <a:solidFill>
                  <a:srgbClr val="002060"/>
                </a:solidFill>
              </a:rPr>
              <a:t>Yeni alanın lansman etkinliğine katılan WPP CEO'su Mark Read şunları söyledi:</a:t>
            </a:r>
          </a:p>
        </p:txBody>
      </p:sp>
      <p:sp>
        <p:nvSpPr>
          <p:cNvPr id="3" name="Title 1">
            <a:extLst>
              <a:ext uri="{FF2B5EF4-FFF2-40B4-BE49-F238E27FC236}">
                <a16:creationId xmlns:a16="http://schemas.microsoft.com/office/drawing/2014/main" id="{1CD85DB6-63D1-FF09-2300-623FF7AE9EEE}"/>
              </a:ext>
            </a:extLst>
          </p:cNvPr>
          <p:cNvSpPr txBox="1">
            <a:spLocks/>
          </p:cNvSpPr>
          <p:nvPr/>
        </p:nvSpPr>
        <p:spPr>
          <a:xfrm>
            <a:off x="160276" y="830726"/>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PARİS'TE YENİ BİR KAMPÜSÜN KAPILARINI AÇIYOR</a:t>
            </a:r>
          </a:p>
        </p:txBody>
      </p:sp>
      <p:sp>
        <p:nvSpPr>
          <p:cNvPr id="5" name="TextBox 4">
            <a:extLst>
              <a:ext uri="{FF2B5EF4-FFF2-40B4-BE49-F238E27FC236}">
                <a16:creationId xmlns:a16="http://schemas.microsoft.com/office/drawing/2014/main" id="{34A0750A-F9ED-B4C1-B7C9-E4D53D97A0C3}"/>
              </a:ext>
            </a:extLst>
          </p:cNvPr>
          <p:cNvSpPr txBox="1"/>
          <p:nvPr/>
        </p:nvSpPr>
        <p:spPr>
          <a:xfrm>
            <a:off x="160276" y="2153856"/>
            <a:ext cx="5176178" cy="3693319"/>
          </a:xfrm>
          <a:prstGeom prst="rect">
            <a:avLst/>
          </a:prstGeom>
          <a:noFill/>
        </p:spPr>
        <p:txBody>
          <a:bodyPr wrap="square">
            <a:spAutoFit/>
          </a:bodyPr>
          <a:lstStyle/>
          <a:p>
            <a:r>
              <a:rPr lang="tr-TR" i="1" dirty="0">
                <a:solidFill>
                  <a:srgbClr val="002060"/>
                </a:solidFill>
              </a:rPr>
              <a:t>"Paris, yaratıcı mükemmellik ve teknolojik inovasyonun merkezi olarak dünya çapında tanınmaktadır. Şehirde yeni kampüsümüzün açılışı, Fransa'daki tutkumuzu ve Paris'e verdiğimiz önemi gösteriyor. Sektör lideri yapay zeka yeteneklerimiz ve birinci sınıf medya işlerimizden ödüllü yaratıcı çalışmalarımıza kadar WPP'nin en iyi uzmanlığı ve kaynakları için bir merkez görevi görecek ve ajanslarımız arasında iş birliğine olanak tanıyacak. Kampüs, yaratıcılığımızın gücünden müşterilerimizin yararına yararlanan modern, ilham verici çalışma alanları sağlayarak, çalışanlarımıza ve teknolojiye yaptığımız yatırımı yansıtıyor."</a:t>
            </a:r>
            <a:endParaRPr lang="tr-TR" i="1" dirty="0"/>
          </a:p>
        </p:txBody>
      </p:sp>
      <p:pic>
        <p:nvPicPr>
          <p:cNvPr id="9218" name="Picture 2" descr="WPP to open a new modern campus In Paris by 2021">
            <a:extLst>
              <a:ext uri="{FF2B5EF4-FFF2-40B4-BE49-F238E27FC236}">
                <a16:creationId xmlns:a16="http://schemas.microsoft.com/office/drawing/2014/main" id="{CB55F428-08AB-EF60-9EDA-0AAE094B6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730" y="2257491"/>
            <a:ext cx="6328688" cy="3164344"/>
          </a:xfrm>
          <a:prstGeom prst="rect">
            <a:avLst/>
          </a:prstGeom>
          <a:noFill/>
          <a:scene3d>
            <a:camera prst="orthographicFront"/>
            <a:lightRig rig="threePt" dir="t"/>
          </a:scene3d>
          <a:sp3d>
            <a:bevelT w="139700" prst="cross"/>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768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4;p31">
            <a:extLst>
              <a:ext uri="{FF2B5EF4-FFF2-40B4-BE49-F238E27FC236}">
                <a16:creationId xmlns:a16="http://schemas.microsoft.com/office/drawing/2014/main" id="{86C5AF72-1B58-0E4B-5AC0-5B18DCC0C525}"/>
              </a:ext>
            </a:extLst>
          </p:cNvPr>
          <p:cNvPicPr preferRelativeResize="0"/>
          <p:nvPr/>
        </p:nvPicPr>
        <p:blipFill rotWithShape="1">
          <a:blip r:embed="rId2">
            <a:alphaModFix/>
            <a:lum bright="70000" contrast="-70000"/>
          </a:blip>
          <a:srcRect/>
          <a:stretch/>
        </p:blipFill>
        <p:spPr>
          <a:xfrm>
            <a:off x="-105255" y="-1"/>
            <a:ext cx="12297255" cy="6922093"/>
          </a:xfrm>
          <a:prstGeom prst="rect">
            <a:avLst/>
          </a:prstGeom>
          <a:noFill/>
          <a:ln>
            <a:noFill/>
          </a:ln>
        </p:spPr>
      </p:pic>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5457735" y="2638928"/>
            <a:ext cx="6734265" cy="1923221"/>
          </a:xfrm>
        </p:spPr>
        <p:txBody>
          <a:bodyPr/>
          <a:lstStyle/>
          <a:p>
            <a:r>
              <a:rPr lang="tr-TR" sz="24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HEINZ, YENİ KETÇAP MAKARNA SOSUNU PİYASAYA SÜRERKEN ŞIMARIK BİR TARTIŞMAYI ATEŞLEDİ</a:t>
            </a:r>
          </a:p>
        </p:txBody>
      </p:sp>
    </p:spTree>
    <p:extLst>
      <p:ext uri="{BB962C8B-B14F-4D97-AF65-F5344CB8AC3E}">
        <p14:creationId xmlns:p14="http://schemas.microsoft.com/office/powerpoint/2010/main" val="427155299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79;p38">
            <a:extLst>
              <a:ext uri="{FF2B5EF4-FFF2-40B4-BE49-F238E27FC236}">
                <a16:creationId xmlns:a16="http://schemas.microsoft.com/office/drawing/2014/main" id="{F9C30788-6C94-0056-BFD9-F78FFB4D0F05}"/>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68367"/>
            <a:ext cx="12117936" cy="6716994"/>
          </a:xfrm>
          <a:prstGeom prst="rect">
            <a:avLst/>
          </a:prstGeom>
          <a:noFill/>
          <a:ln>
            <a:noFill/>
          </a:ln>
        </p:spPr>
      </p:pic>
      <p:pic>
        <p:nvPicPr>
          <p:cNvPr id="7" name="Picture 6">
            <a:extLst>
              <a:ext uri="{FF2B5EF4-FFF2-40B4-BE49-F238E27FC236}">
                <a16:creationId xmlns:a16="http://schemas.microsoft.com/office/drawing/2014/main" id="{43D2542D-88AE-3ADF-1D42-D66004F0ED3F}"/>
              </a:ext>
            </a:extLst>
          </p:cNvPr>
          <p:cNvPicPr>
            <a:picLocks noChangeAspect="1"/>
          </p:cNvPicPr>
          <p:nvPr/>
        </p:nvPicPr>
        <p:blipFill rotWithShape="1">
          <a:blip r:embed="rId3"/>
          <a:srcRect t="4740" b="7015"/>
          <a:stretch/>
        </p:blipFill>
        <p:spPr>
          <a:xfrm>
            <a:off x="6541203" y="995075"/>
            <a:ext cx="4952545" cy="5217718"/>
          </a:xfrm>
          <a:prstGeom prst="rect">
            <a:avLst/>
          </a:prstGeom>
        </p:spPr>
      </p:pic>
      <p:sp>
        <p:nvSpPr>
          <p:cNvPr id="3" name="TextBox 2">
            <a:extLst>
              <a:ext uri="{FF2B5EF4-FFF2-40B4-BE49-F238E27FC236}">
                <a16:creationId xmlns:a16="http://schemas.microsoft.com/office/drawing/2014/main" id="{50D50381-352B-6B20-E296-B7DB8852BB9A}"/>
              </a:ext>
            </a:extLst>
          </p:cNvPr>
          <p:cNvSpPr txBox="1"/>
          <p:nvPr/>
        </p:nvSpPr>
        <p:spPr>
          <a:xfrm>
            <a:off x="429803" y="2149323"/>
            <a:ext cx="5338609" cy="3323987"/>
          </a:xfrm>
          <a:prstGeom prst="rect">
            <a:avLst/>
          </a:prstGeom>
          <a:noFill/>
        </p:spPr>
        <p:txBody>
          <a:bodyPr wrap="square">
            <a:spAutoFit/>
          </a:bodyPr>
          <a:lstStyle/>
          <a:p>
            <a:r>
              <a:rPr lang="tr-TR" dirty="0">
                <a:solidFill>
                  <a:srgbClr val="002060"/>
                </a:solidFill>
              </a:rPr>
              <a:t>Heinz, Wunderman Thompson İspanya ile ortaklaşa geliştirilen, makarna severler arasında tartışmalara yol açan provokatif bir kampanyayla yeni ketçap bazlı makarna sosunu piyasaya sürüyor.</a:t>
            </a:r>
          </a:p>
          <a:p>
            <a:endParaRPr lang="tr-TR" dirty="0">
              <a:solidFill>
                <a:srgbClr val="002060"/>
              </a:solidFill>
            </a:endParaRPr>
          </a:p>
          <a:p>
            <a:r>
              <a:rPr lang="tr-TR" dirty="0">
                <a:solidFill>
                  <a:srgbClr val="002060"/>
                </a:solidFill>
              </a:rPr>
              <a:t>Talians şimdi başka tarafa bakıyor. Makarnanın üzerine ketçap, sosyal medyayı başka hiçbir şeye benzemeyen bir şekilde kutuplaştıran bir mutfak tartışmasıdır. Dünyanın en ünlü ketçapının ve yeni </a:t>
            </a:r>
            <a:r>
              <a:rPr lang="tr-TR" sz="2400" b="1" i="1" dirty="0">
                <a:solidFill>
                  <a:srgbClr val="002060"/>
                </a:solidFill>
              </a:rPr>
              <a:t>"gülünç derecede iyi" </a:t>
            </a:r>
            <a:r>
              <a:rPr lang="tr-TR" dirty="0">
                <a:solidFill>
                  <a:srgbClr val="002060"/>
                </a:solidFill>
              </a:rPr>
              <a:t>makarna sosları serisinin yaratıcısı Heinz'in ağırlığını koyması doğru geldi. </a:t>
            </a:r>
          </a:p>
        </p:txBody>
      </p:sp>
      <p:sp>
        <p:nvSpPr>
          <p:cNvPr id="4" name="Title 1">
            <a:extLst>
              <a:ext uri="{FF2B5EF4-FFF2-40B4-BE49-F238E27FC236}">
                <a16:creationId xmlns:a16="http://schemas.microsoft.com/office/drawing/2014/main" id="{9C2E6D02-0DFD-3069-F66A-D2F1AC06ACA3}"/>
              </a:ext>
            </a:extLst>
          </p:cNvPr>
          <p:cNvSpPr txBox="1">
            <a:spLocks/>
          </p:cNvSpPr>
          <p:nvPr/>
        </p:nvSpPr>
        <p:spPr>
          <a:xfrm>
            <a:off x="202596" y="536298"/>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HEINZ, YENİ KETÇAP MAKARNA SOSUNU PİYASAYA SÜRERKEN ŞIMARIK BİR TARTIŞMAYI ATEŞLEDİ</a:t>
            </a:r>
          </a:p>
        </p:txBody>
      </p:sp>
    </p:spTree>
    <p:extLst>
      <p:ext uri="{BB962C8B-B14F-4D97-AF65-F5344CB8AC3E}">
        <p14:creationId xmlns:p14="http://schemas.microsoft.com/office/powerpoint/2010/main" val="40464070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DDFD43EA-7CCD-ECA6-B608-B5204D2AF95F}"/>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 name="Title 1">
            <a:extLst>
              <a:ext uri="{FF2B5EF4-FFF2-40B4-BE49-F238E27FC236}">
                <a16:creationId xmlns:a16="http://schemas.microsoft.com/office/drawing/2014/main" id="{E8D7033C-2E61-693B-6F0F-C8238B64ED02}"/>
              </a:ext>
            </a:extLst>
          </p:cNvPr>
          <p:cNvSpPr txBox="1">
            <a:spLocks/>
          </p:cNvSpPr>
          <p:nvPr/>
        </p:nvSpPr>
        <p:spPr>
          <a:xfrm>
            <a:off x="2228760" y="158602"/>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gn="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HEINZ, YENİ KETÇAP MAKARNA SOSUNU PİYASAYA SÜRERKEN ŞIMARIK BİR TARTIŞMAYI ATEŞLEDİ</a:t>
            </a:r>
          </a:p>
        </p:txBody>
      </p:sp>
      <p:sp>
        <p:nvSpPr>
          <p:cNvPr id="7" name="TextBox 6">
            <a:extLst>
              <a:ext uri="{FF2B5EF4-FFF2-40B4-BE49-F238E27FC236}">
                <a16:creationId xmlns:a16="http://schemas.microsoft.com/office/drawing/2014/main" id="{3EB219DD-6F8A-1146-09D7-7603472C5ACA}"/>
              </a:ext>
            </a:extLst>
          </p:cNvPr>
          <p:cNvSpPr txBox="1"/>
          <p:nvPr/>
        </p:nvSpPr>
        <p:spPr>
          <a:xfrm>
            <a:off x="6480549" y="3871232"/>
            <a:ext cx="5522495" cy="2153731"/>
          </a:xfrm>
          <a:prstGeom prst="rect">
            <a:avLst/>
          </a:prstGeom>
          <a:noFill/>
        </p:spPr>
        <p:txBody>
          <a:bodyPr wrap="square">
            <a:spAutoFit/>
          </a:bodyPr>
          <a:lstStyle/>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Son araştırmalar, İngilizlerin dörtte birinin (%24) makarnaya ketçap koymanın doğru olduğunu düşündüğünü gösterdi. Ancak yarıdan fazlası (%59) bunun kabul edilemez olduğunu düşünüyor. Ancak Heinz'ın son kampanyası, kombinasyonun gülünç derecede doğru mu yoksa gülünç derecede yanlış mı olduğuna karar vermeyi tüketiciye bırakıyor.</a:t>
            </a:r>
            <a:endParaRPr lang="tr-TR" sz="14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52EEED1E-F165-362C-B36D-14F581B98837}"/>
              </a:ext>
            </a:extLst>
          </p:cNvPr>
          <p:cNvSpPr txBox="1"/>
          <p:nvPr/>
        </p:nvSpPr>
        <p:spPr>
          <a:xfrm>
            <a:off x="2746898" y="1224330"/>
            <a:ext cx="5740668" cy="1561005"/>
          </a:xfrm>
          <a:prstGeom prst="rect">
            <a:avLst/>
          </a:prstGeom>
          <a:noFill/>
        </p:spPr>
        <p:txBody>
          <a:bodyPr wrap="square">
            <a:spAutoFit/>
          </a:bodyPr>
          <a:lstStyle/>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Sınırlı sayıda üretilen sos, güneşte olgunlaştırılmış İtalyan domateslerinden yapılan ve zengin domates sosunu Heinz Domates Ketçapının ikonik tadıyla birleştirerek gülünç derecede iyi, karşı konulmaz bir Heinz makarna sosu yaratan özel bir tariftir.</a:t>
            </a:r>
          </a:p>
        </p:txBody>
      </p:sp>
      <p:pic>
        <p:nvPicPr>
          <p:cNvPr id="6" name="Picture 5" descr="A collage of a plate of spaghetti and a bottle of ketchup&#10;&#10;Description automatically generated">
            <a:extLst>
              <a:ext uri="{FF2B5EF4-FFF2-40B4-BE49-F238E27FC236}">
                <a16:creationId xmlns:a16="http://schemas.microsoft.com/office/drawing/2014/main" id="{D80E2F7B-26A9-E728-98FA-075A4CB3C8B0}"/>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4012278" y="3353592"/>
            <a:ext cx="2548467" cy="3189010"/>
          </a:xfrm>
          <a:prstGeom prst="rect">
            <a:avLst/>
          </a:prstGeom>
          <a:scene3d>
            <a:camera prst="perspectiveLeft"/>
            <a:lightRig rig="threePt" dir="t"/>
          </a:scene3d>
        </p:spPr>
      </p:pic>
      <p:pic>
        <p:nvPicPr>
          <p:cNvPr id="9" name="Picture 8" descr="A collage of a plate of spaghetti and a bottle of ketchup&#10;&#10;Description automatically generated">
            <a:extLst>
              <a:ext uri="{FF2B5EF4-FFF2-40B4-BE49-F238E27FC236}">
                <a16:creationId xmlns:a16="http://schemas.microsoft.com/office/drawing/2014/main" id="{56C9FC6E-642C-BB91-AD54-F9CD59AA8B4E}"/>
              </a:ext>
            </a:extLst>
          </p:cNvPr>
          <p:cNvPicPr>
            <a:picLocks noChangeAspect="1"/>
          </p:cNvPicPr>
          <p:nvPr/>
        </p:nvPicPr>
        <p:blipFill rotWithShape="1">
          <a:blip r:embed="rId3">
            <a:extLst>
              <a:ext uri="{28A0092B-C50C-407E-A947-70E740481C1C}">
                <a14:useLocalDpi xmlns:a14="http://schemas.microsoft.com/office/drawing/2010/main" val="0"/>
              </a:ext>
            </a:extLst>
          </a:blip>
          <a:srcRect l="49967"/>
          <a:stretch/>
        </p:blipFill>
        <p:spPr>
          <a:xfrm>
            <a:off x="285644" y="1032932"/>
            <a:ext cx="2764242" cy="3748361"/>
          </a:xfrm>
          <a:prstGeom prst="rect">
            <a:avLst/>
          </a:prstGeom>
          <a:scene3d>
            <a:camera prst="perspectiveRight"/>
            <a:lightRig rig="threePt" dir="t"/>
          </a:scene3d>
        </p:spPr>
      </p:pic>
    </p:spTree>
    <p:extLst>
      <p:ext uri="{BB962C8B-B14F-4D97-AF65-F5344CB8AC3E}">
        <p14:creationId xmlns:p14="http://schemas.microsoft.com/office/powerpoint/2010/main" val="25027512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EEF84D87-74D3-741A-5675-7FAC2991C08C}"/>
              </a:ext>
            </a:extLst>
          </p:cNvPr>
          <p:cNvPicPr preferRelativeResize="0"/>
          <p:nvPr/>
        </p:nvPicPr>
        <p:blipFill rotWithShape="1">
          <a:blip r:embed="rId2">
            <a:alphaModFix/>
          </a:blip>
          <a:srcRect/>
          <a:stretch/>
        </p:blipFill>
        <p:spPr>
          <a:xfrm>
            <a:off x="-2109" y="29252"/>
            <a:ext cx="12192000" cy="6650840"/>
          </a:xfrm>
          <a:prstGeom prst="rect">
            <a:avLst/>
          </a:prstGeom>
          <a:noFill/>
          <a:ln>
            <a:noFill/>
          </a:ln>
        </p:spPr>
      </p:pic>
      <p:sp>
        <p:nvSpPr>
          <p:cNvPr id="3" name="Title 1">
            <a:extLst>
              <a:ext uri="{FF2B5EF4-FFF2-40B4-BE49-F238E27FC236}">
                <a16:creationId xmlns:a16="http://schemas.microsoft.com/office/drawing/2014/main" id="{7C0A0C17-15B4-9EE9-B2B4-116F0D801F1D}"/>
              </a:ext>
            </a:extLst>
          </p:cNvPr>
          <p:cNvSpPr txBox="1">
            <a:spLocks/>
          </p:cNvSpPr>
          <p:nvPr/>
        </p:nvSpPr>
        <p:spPr>
          <a:xfrm>
            <a:off x="203071" y="456875"/>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HEINZ, YENİ KETÇAP MAKARNA SOSUNU PİYASAYA SÜRERKEN ŞIMARIK BİR TARTIŞMAYI ATEŞLEDİ</a:t>
            </a:r>
          </a:p>
        </p:txBody>
      </p:sp>
      <p:sp>
        <p:nvSpPr>
          <p:cNvPr id="6" name="TextBox 5">
            <a:extLst>
              <a:ext uri="{FF2B5EF4-FFF2-40B4-BE49-F238E27FC236}">
                <a16:creationId xmlns:a16="http://schemas.microsoft.com/office/drawing/2014/main" id="{3291AB29-BF3F-4620-2D14-F4D19E563F41}"/>
              </a:ext>
            </a:extLst>
          </p:cNvPr>
          <p:cNvSpPr txBox="1"/>
          <p:nvPr/>
        </p:nvSpPr>
        <p:spPr>
          <a:xfrm>
            <a:off x="-202211" y="1423480"/>
            <a:ext cx="10773803" cy="1561005"/>
          </a:xfrm>
          <a:prstGeom prst="rect">
            <a:avLst/>
          </a:prstGeom>
          <a:noFill/>
        </p:spPr>
        <p:txBody>
          <a:bodyPr wrap="square">
            <a:spAutoFit/>
          </a:bodyPr>
          <a:lstStyle/>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Geçtiğimiz Cuma günü yayınlanan bir teaser kampanyası, Mad Men dizisinde yer alan ve daha sonra David Miami ajansı tarafından ürünün piyasaya sürülmesinden önce heyecan yaratmak amacıyla hayata geçirilen ikonik 'Pass the Heinz' reklamına gönderme yapıyor. Wunderman Thompson İspanya, Don Draper'ın hamburger ve patates kızartmasını farklı makarna türleriyle değiştirerek Londra'daki açık hava medyasında yayınlanan kışkırtıcı posterler yarattı.</a:t>
            </a:r>
          </a:p>
        </p:txBody>
      </p:sp>
      <p:sp>
        <p:nvSpPr>
          <p:cNvPr id="5" name="TextBox 4">
            <a:extLst>
              <a:ext uri="{FF2B5EF4-FFF2-40B4-BE49-F238E27FC236}">
                <a16:creationId xmlns:a16="http://schemas.microsoft.com/office/drawing/2014/main" id="{3DB11B2D-603F-17C1-7E15-CBCD62A69371}"/>
              </a:ext>
            </a:extLst>
          </p:cNvPr>
          <p:cNvSpPr txBox="1"/>
          <p:nvPr/>
        </p:nvSpPr>
        <p:spPr>
          <a:xfrm>
            <a:off x="203071" y="3000681"/>
            <a:ext cx="6096000" cy="1477328"/>
          </a:xfrm>
          <a:prstGeom prst="rect">
            <a:avLst/>
          </a:prstGeom>
          <a:noFill/>
        </p:spPr>
        <p:txBody>
          <a:bodyPr wrap="square">
            <a:spAutoFit/>
          </a:bodyPr>
          <a:lstStyle/>
          <a:p>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Yaratıcı ajans Wunderman Thompson İspanya tarafından tasarlanan 'Gülünç bir şekilde yanlış mı?' kampanyası 27 Eylül'de başlıyor ve 15 Ekim'e kadar sosyal medyada ve Londra, Liverpool, Birmingham ve Manchester'daki önemli ev dışı sitelerde yayınlanacak</a:t>
            </a:r>
            <a:endParaRPr lang="tr-TR" dirty="0"/>
          </a:p>
        </p:txBody>
      </p:sp>
      <p:pic>
        <p:nvPicPr>
          <p:cNvPr id="1026" name="Picture 2">
            <a:extLst>
              <a:ext uri="{FF2B5EF4-FFF2-40B4-BE49-F238E27FC236}">
                <a16:creationId xmlns:a16="http://schemas.microsoft.com/office/drawing/2014/main" id="{E8E4D60E-D1C1-1A3D-95ED-D0A5EFA8D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853" y="2863525"/>
            <a:ext cx="5504193" cy="3575610"/>
          </a:xfrm>
          <a:prstGeom prst="rect">
            <a:avLst/>
          </a:prstGeom>
          <a:noFill/>
          <a:effectLst>
            <a:outerShdw blurRad="76200" dist="12700" dir="2700000" sy="-23000" kx="-800400" algn="bl" rotWithShape="0">
              <a:prstClr val="black">
                <a:alpha val="20000"/>
              </a:prstClr>
            </a:outerShdw>
          </a:effectLst>
          <a:scene3d>
            <a:camera prst="isometricBottomDown"/>
            <a:lightRig rig="threePt" dir="t"/>
          </a:scene3d>
          <a:extLst>
            <a:ext uri="{909E8E84-426E-40DD-AFC4-6F175D3DCCD1}">
              <a14:hiddenFill xmlns:a14="http://schemas.microsoft.com/office/drawing/2010/main">
                <a:solidFill>
                  <a:srgbClr val="FFFFFF"/>
                </a:solidFill>
              </a14:hiddenFill>
            </a:ext>
          </a:extLst>
        </p:spPr>
      </p:pic>
      <p:pic>
        <p:nvPicPr>
          <p:cNvPr id="1028" name="Picture 4" descr="Heinz | Türkiye">
            <a:extLst>
              <a:ext uri="{FF2B5EF4-FFF2-40B4-BE49-F238E27FC236}">
                <a16:creationId xmlns:a16="http://schemas.microsoft.com/office/drawing/2014/main" id="{E47B0A1D-B402-8A0C-0B87-F820FB9A7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54" y="4478009"/>
            <a:ext cx="4900258" cy="215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0369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4;p27">
            <a:extLst>
              <a:ext uri="{FF2B5EF4-FFF2-40B4-BE49-F238E27FC236}">
                <a16:creationId xmlns:a16="http://schemas.microsoft.com/office/drawing/2014/main" id="{2E6E373D-E1C7-F37F-8EFE-32F8D7595AFE}"/>
              </a:ext>
            </a:extLst>
          </p:cNvPr>
          <p:cNvPicPr preferRelativeResize="0">
            <a:picLocks noGrp="1" noRot="1" noMove="1" noResize="1" noEditPoints="1" noAdjustHandles="1" noChangeArrowheads="1" noChangeShapeType="1" noCrop="1"/>
          </p:cNvPicPr>
          <p:nvPr/>
        </p:nvPicPr>
        <p:blipFill rotWithShape="1">
          <a:blip r:embed="rId2">
            <a:alphaModFix/>
            <a:duotone>
              <a:prstClr val="black"/>
              <a:schemeClr val="accent5">
                <a:tint val="45000"/>
                <a:satMod val="400000"/>
              </a:schemeClr>
            </a:duotone>
          </a:blip>
          <a:srcRect/>
          <a:stretch/>
        </p:blipFill>
        <p:spPr>
          <a:xfrm>
            <a:off x="0" y="0"/>
            <a:ext cx="12192000" cy="6858000"/>
          </a:xfrm>
          <a:prstGeom prst="rect">
            <a:avLst/>
          </a:prstGeom>
          <a:noFill/>
          <a:ln>
            <a:noFill/>
          </a:ln>
        </p:spPr>
      </p:pic>
      <p:sp>
        <p:nvSpPr>
          <p:cNvPr id="11" name="Title 1">
            <a:extLst>
              <a:ext uri="{FF2B5EF4-FFF2-40B4-BE49-F238E27FC236}">
                <a16:creationId xmlns:a16="http://schemas.microsoft.com/office/drawing/2014/main" id="{7A9BD192-62FE-695E-77D2-E03646A759DB}"/>
              </a:ext>
            </a:extLst>
          </p:cNvPr>
          <p:cNvSpPr>
            <a:spLocks noGrp="1"/>
          </p:cNvSpPr>
          <p:nvPr>
            <p:ph type="title"/>
          </p:nvPr>
        </p:nvSpPr>
        <p:spPr>
          <a:xfrm>
            <a:off x="440909" y="2536377"/>
            <a:ext cx="7378493" cy="2223630"/>
          </a:xfrm>
        </p:spPr>
        <p:txBody>
          <a:bodyPr/>
          <a:lstStyle/>
          <a:p>
            <a:pPr algn="ctr"/>
            <a:r>
              <a:rPr lang="tr-TR" sz="2400" b="1" dirty="0">
                <a:solidFill>
                  <a:srgbClr val="FFFFFF"/>
                </a:solidFill>
                <a:latin typeface="Arial Black" panose="020B0A04020102020204" pitchFamily="34" charset="0"/>
                <a:ea typeface="DengXian" panose="02010600030101010101" pitchFamily="2" charset="-122"/>
                <a:cs typeface="Times New Roman" panose="02020603050405020304" pitchFamily="18" charset="0"/>
              </a:rPr>
              <a:t>DESIGN BRIDGE AND PARTNERS, ARCHER KIZ OKULU'NUN KİMLİĞİNİ YENİDEN TASARLIYOR</a:t>
            </a:r>
          </a:p>
        </p:txBody>
      </p:sp>
    </p:spTree>
    <p:extLst>
      <p:ext uri="{BB962C8B-B14F-4D97-AF65-F5344CB8AC3E}">
        <p14:creationId xmlns:p14="http://schemas.microsoft.com/office/powerpoint/2010/main" val="17524692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4;p23">
            <a:extLst>
              <a:ext uri="{FF2B5EF4-FFF2-40B4-BE49-F238E27FC236}">
                <a16:creationId xmlns:a16="http://schemas.microsoft.com/office/drawing/2014/main" id="{45010A41-68F1-7CFF-372D-87EBDC01A9A7}"/>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63794" y="-119641"/>
            <a:ext cx="12255794" cy="6977641"/>
          </a:xfrm>
          <a:prstGeom prst="rect">
            <a:avLst/>
          </a:prstGeom>
          <a:noFill/>
          <a:ln>
            <a:noFill/>
          </a:ln>
        </p:spPr>
      </p:pic>
      <p:sp>
        <p:nvSpPr>
          <p:cNvPr id="2" name="Title 1">
            <a:extLst>
              <a:ext uri="{FF2B5EF4-FFF2-40B4-BE49-F238E27FC236}">
                <a16:creationId xmlns:a16="http://schemas.microsoft.com/office/drawing/2014/main" id="{5B3B61FE-0795-D54C-8C54-14DBBE62B477}"/>
              </a:ext>
            </a:extLst>
          </p:cNvPr>
          <p:cNvSpPr>
            <a:spLocks noGrp="1"/>
          </p:cNvSpPr>
          <p:nvPr>
            <p:ph type="title"/>
          </p:nvPr>
        </p:nvSpPr>
        <p:spPr>
          <a:xfrm>
            <a:off x="1028725" y="2343684"/>
            <a:ext cx="10070756" cy="1815847"/>
          </a:xfrm>
        </p:spPr>
        <p:txBody>
          <a:bodyPr/>
          <a:lstStyle/>
          <a:p>
            <a:pPr algn="ctr">
              <a:lnSpc>
                <a:spcPct val="107000"/>
              </a:lnSpc>
              <a:spcAft>
                <a:spcPts val="800"/>
              </a:spcAft>
            </a:pPr>
            <a:r>
              <a:rPr lang="tr-TR" sz="3200" b="1" dirty="0">
                <a:solidFill>
                  <a:srgbClr val="FFFFFF"/>
                </a:solidFill>
                <a:effectLst/>
                <a:latin typeface="Calibri" panose="020F0502020204030204" pitchFamily="34" charset="0"/>
                <a:ea typeface="DengXian" panose="02010600030101010101" pitchFamily="2" charset="-122"/>
                <a:cs typeface="Calibri" panose="020F0502020204030204" pitchFamily="34" charset="0"/>
              </a:rPr>
              <a:t>Yeni Wpp Ve ShopIfy Ortaklığı, Müşterilerin Yenilikçi Ticaret Çözümleriyle Hızlı Bir Şekilde Ölçeklenmesine Yardımcı Olacak</a:t>
            </a:r>
          </a:p>
        </p:txBody>
      </p:sp>
    </p:spTree>
    <p:extLst>
      <p:ext uri="{BB962C8B-B14F-4D97-AF65-F5344CB8AC3E}">
        <p14:creationId xmlns:p14="http://schemas.microsoft.com/office/powerpoint/2010/main" val="7982621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83E7566C-99FC-977F-FA3A-5D33C83C8650}"/>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 name="Title 1">
            <a:extLst>
              <a:ext uri="{FF2B5EF4-FFF2-40B4-BE49-F238E27FC236}">
                <a16:creationId xmlns:a16="http://schemas.microsoft.com/office/drawing/2014/main" id="{A71968BA-A2E9-16AC-2A24-36ED0E168E64}"/>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DESIGN BRIDGE AND PARTNERS, ARCHER KIZ OKULU'NUN KİMLİĞİNİ YENİDEN TASARLIYOR</a:t>
            </a:r>
          </a:p>
        </p:txBody>
      </p:sp>
      <p:pic>
        <p:nvPicPr>
          <p:cNvPr id="10242" name="Picture 2" descr="ARCHER Banners">
            <a:extLst>
              <a:ext uri="{FF2B5EF4-FFF2-40B4-BE49-F238E27FC236}">
                <a16:creationId xmlns:a16="http://schemas.microsoft.com/office/drawing/2014/main" id="{676AD8E4-F4A8-09EB-B8A0-32D61B2A1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1224"/>
            <a:ext cx="6807730" cy="45592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285A3E-E76A-50E8-A6D4-D1343B0DE2ED}"/>
              </a:ext>
            </a:extLst>
          </p:cNvPr>
          <p:cNvSpPr txBox="1"/>
          <p:nvPr/>
        </p:nvSpPr>
        <p:spPr>
          <a:xfrm>
            <a:off x="4823012" y="2227577"/>
            <a:ext cx="7064187" cy="3339184"/>
          </a:xfrm>
          <a:prstGeom prst="rect">
            <a:avLst/>
          </a:prstGeom>
          <a:noFill/>
        </p:spPr>
        <p:txBody>
          <a:bodyPr wrap="square">
            <a:spAutoFit/>
          </a:bodyPr>
          <a:lstStyle/>
          <a:p>
            <a:pPr marL="457200" algn="ctr">
              <a:lnSpc>
                <a:spcPct val="107000"/>
              </a:lnSpc>
            </a:pPr>
            <a:r>
              <a:rPr lang="tr-TR" kern="100" dirty="0">
                <a:solidFill>
                  <a:srgbClr val="002060"/>
                </a:solidFill>
                <a:effectLst/>
                <a:ea typeface="DengXian" panose="02010600030101010101" pitchFamily="2" charset="-122"/>
                <a:cs typeface="Times New Roman" panose="02020603050405020304" pitchFamily="18" charset="0"/>
              </a:rPr>
              <a:t> </a:t>
            </a:r>
          </a:p>
          <a:p>
            <a:pPr marL="457200">
              <a:lnSpc>
                <a:spcPct val="107000"/>
              </a:lnSpc>
            </a:pPr>
            <a:r>
              <a:rPr lang="tr-TR" kern="100" dirty="0">
                <a:solidFill>
                  <a:srgbClr val="002060"/>
                </a:solidFill>
                <a:effectLst/>
                <a:ea typeface="DengXian" panose="02010600030101010101" pitchFamily="2" charset="-122"/>
                <a:cs typeface="Times New Roman" panose="02020603050405020304" pitchFamily="18" charset="0"/>
              </a:rPr>
              <a:t>Los Angeles merkezli üniversite hazırlık okulunun yeniden markalaşması, Archer'ın kapılarında uzun süredir görülen, hissedilen ve kutlanan şeyleri dünyaya göstermeyi amaçlıyor. Okul, klasik ve moderni birleştirebilecek bir görsel kimlik oluşturmak için WPP'nin sahibi olduğu Design Bridge and Partners'a başvurdu. </a:t>
            </a:r>
          </a:p>
          <a:p>
            <a:pPr marL="457200">
              <a:lnSpc>
                <a:spcPct val="107000"/>
              </a:lnSpc>
              <a:spcAft>
                <a:spcPts val="800"/>
              </a:spcAft>
            </a:pPr>
            <a:r>
              <a:rPr lang="tr-TR" kern="100" dirty="0">
                <a:solidFill>
                  <a:srgbClr val="002060"/>
                </a:solidFill>
                <a:effectLst/>
                <a:ea typeface="DengXian" panose="02010600030101010101" pitchFamily="2" charset="-122"/>
                <a:cs typeface="Times New Roman" panose="02020603050405020304" pitchFamily="18" charset="0"/>
              </a:rPr>
              <a:t>Proje, Archer'ın geleneksel ve çağdaşın kesiştiği noktada yer alan ayırt edici eğitim konumunu sembolize etmeyi umuyor. Tasarım ortaklığının çalışmaları üç ana tema tarafından yönlendirildi: 'canlı', 'keskin' ve 'durdurulamaz'; bunlar, tüm kızların eğitiminin genç, zarif ve tutkulu bir şekilde yeniden tasavvur edilmesini temsil ediyor.</a:t>
            </a:r>
          </a:p>
        </p:txBody>
      </p:sp>
    </p:spTree>
    <p:extLst>
      <p:ext uri="{BB962C8B-B14F-4D97-AF65-F5344CB8AC3E}">
        <p14:creationId xmlns:p14="http://schemas.microsoft.com/office/powerpoint/2010/main" val="40425132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B4D0A8E8-21B7-B9F0-6332-8A27ADBEA3B5}"/>
              </a:ext>
            </a:extLst>
          </p:cNvPr>
          <p:cNvPicPr preferRelativeResize="0"/>
          <p:nvPr/>
        </p:nvPicPr>
        <p:blipFill rotWithShape="1">
          <a:blip r:embed="rId2">
            <a:alphaModFix/>
          </a:blip>
          <a:srcRect/>
          <a:stretch/>
        </p:blipFill>
        <p:spPr>
          <a:xfrm>
            <a:off x="0" y="85520"/>
            <a:ext cx="12192000" cy="6695526"/>
          </a:xfrm>
          <a:prstGeom prst="rect">
            <a:avLst/>
          </a:prstGeom>
          <a:noFill/>
          <a:ln>
            <a:noFill/>
          </a:ln>
        </p:spPr>
      </p:pic>
      <p:sp>
        <p:nvSpPr>
          <p:cNvPr id="3" name="TextBox 2">
            <a:extLst>
              <a:ext uri="{FF2B5EF4-FFF2-40B4-BE49-F238E27FC236}">
                <a16:creationId xmlns:a16="http://schemas.microsoft.com/office/drawing/2014/main" id="{F0A8183F-5A25-4D87-B862-930D2CC08557}"/>
              </a:ext>
            </a:extLst>
          </p:cNvPr>
          <p:cNvSpPr txBox="1"/>
          <p:nvPr/>
        </p:nvSpPr>
        <p:spPr>
          <a:xfrm>
            <a:off x="-192504" y="1411266"/>
            <a:ext cx="12108580" cy="2256323"/>
          </a:xfrm>
          <a:prstGeom prst="rect">
            <a:avLst/>
          </a:prstGeom>
          <a:noFill/>
        </p:spPr>
        <p:txBody>
          <a:bodyPr wrap="square">
            <a:spAutoFit/>
          </a:bodyPr>
          <a:lstStyle/>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Revize edilen kimliğin merkezinde, markanın tamamında sembolize edilen, Yunan vahşi hayvan tanrıçası Artemis yer alıyor. Örneğin, Artemis'ten ilham alan 'The Archer', yeni logoda yer alıyor ve her öğrencinin hedeflerini hedeflemesini temsil ediyor. Archer'ın geliştirmeye çalıştığı kasıtlı ve güvenli ortamı temsil eden koruyucu bir kalkan olan 'aegis' de Yunan mitolojisinden alınmıştır.</a:t>
            </a:r>
          </a:p>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Başka yerlerde, takımyıldız unsurları tasarıma dahil edilmiştir. Okçu, okulun kızların parıldamaya teşvikini temsil etmek için yukarıyı hedefliyor. Yıldız unsurları daha fazla canlılık ve modernlik sağlamak için tasarlandı; 'Çeşme', 'Palmiye' ve 'Mayıs Direği' gibi yer çekimi unsurları ise okulun ve topluluğun farklı yönlerini temsil ediyor.</a:t>
            </a:r>
            <a:endParaRPr lang="tr-TR" sz="1400" i="1"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itle 1">
            <a:extLst>
              <a:ext uri="{FF2B5EF4-FFF2-40B4-BE49-F238E27FC236}">
                <a16:creationId xmlns:a16="http://schemas.microsoft.com/office/drawing/2014/main" id="{C87029EE-9D5E-1201-DB3B-E4DBEAB76685}"/>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DESIGN BRIDGE AND PARTNERS, ARCHER KIZ OKULU'NUN KİMLİĞİNİ YENİDEN TASARLIYOR</a:t>
            </a:r>
          </a:p>
        </p:txBody>
      </p:sp>
      <p:pic>
        <p:nvPicPr>
          <p:cNvPr id="11266" name="Picture 2" descr="alt">
            <a:extLst>
              <a:ext uri="{FF2B5EF4-FFF2-40B4-BE49-F238E27FC236}">
                <a16:creationId xmlns:a16="http://schemas.microsoft.com/office/drawing/2014/main" id="{40B90F9B-C4D7-AE2C-F158-F6CC56272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268" y="4903626"/>
            <a:ext cx="1331706" cy="7489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t">
            <a:extLst>
              <a:ext uri="{FF2B5EF4-FFF2-40B4-BE49-F238E27FC236}">
                <a16:creationId xmlns:a16="http://schemas.microsoft.com/office/drawing/2014/main" id="{C16067BB-7F67-6677-9D7B-C1B0C0F7C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38" y="4032028"/>
            <a:ext cx="4106333" cy="230981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lt">
            <a:extLst>
              <a:ext uri="{FF2B5EF4-FFF2-40B4-BE49-F238E27FC236}">
                <a16:creationId xmlns:a16="http://schemas.microsoft.com/office/drawing/2014/main" id="{CEEBCFD6-9B9C-248B-1AD6-8166A4F21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785" y="4032562"/>
            <a:ext cx="4106333" cy="230927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alt">
            <a:extLst>
              <a:ext uri="{FF2B5EF4-FFF2-40B4-BE49-F238E27FC236}">
                <a16:creationId xmlns:a16="http://schemas.microsoft.com/office/drawing/2014/main" id="{FE2D0A8D-5D01-668D-7424-22D3AA8897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28" r="17500"/>
          <a:stretch/>
        </p:blipFill>
        <p:spPr bwMode="auto">
          <a:xfrm>
            <a:off x="9338733" y="4004712"/>
            <a:ext cx="2674429" cy="236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6734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79;p38">
            <a:extLst>
              <a:ext uri="{FF2B5EF4-FFF2-40B4-BE49-F238E27FC236}">
                <a16:creationId xmlns:a16="http://schemas.microsoft.com/office/drawing/2014/main" id="{C3ADD66A-4E0E-2AB8-247D-60DBA1CD4B62}"/>
              </a:ext>
            </a:extLst>
          </p:cNvPr>
          <p:cNvPicPr preferRelativeResize="0"/>
          <p:nvPr/>
        </p:nvPicPr>
        <p:blipFill rotWithShape="1">
          <a:blip r:embed="rId2">
            <a:alphaModFix/>
          </a:blip>
          <a:srcRect/>
          <a:stretch/>
        </p:blipFill>
        <p:spPr>
          <a:xfrm>
            <a:off x="0" y="85519"/>
            <a:ext cx="12192000" cy="6840382"/>
          </a:xfrm>
          <a:prstGeom prst="rect">
            <a:avLst/>
          </a:prstGeom>
          <a:noFill/>
          <a:ln>
            <a:noFill/>
          </a:ln>
        </p:spPr>
      </p:pic>
      <p:sp>
        <p:nvSpPr>
          <p:cNvPr id="2" name="Title 1">
            <a:extLst>
              <a:ext uri="{FF2B5EF4-FFF2-40B4-BE49-F238E27FC236}">
                <a16:creationId xmlns:a16="http://schemas.microsoft.com/office/drawing/2014/main" id="{9297F3E5-FF73-2A3F-720C-761B4C4E73A5}"/>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DESIGN BRIDGE AND PARTNERS, ARCHER KIZ OKULU'NUN KİMLİĞİNİ YENİDEN TASARLIYOR</a:t>
            </a:r>
          </a:p>
        </p:txBody>
      </p:sp>
      <p:sp>
        <p:nvSpPr>
          <p:cNvPr id="4" name="TextBox 3">
            <a:extLst>
              <a:ext uri="{FF2B5EF4-FFF2-40B4-BE49-F238E27FC236}">
                <a16:creationId xmlns:a16="http://schemas.microsoft.com/office/drawing/2014/main" id="{95D9FB08-F13C-8BB9-B6F9-3EEA89526BC0}"/>
              </a:ext>
            </a:extLst>
          </p:cNvPr>
          <p:cNvSpPr txBox="1"/>
          <p:nvPr/>
        </p:nvSpPr>
        <p:spPr>
          <a:xfrm>
            <a:off x="196057" y="1354064"/>
            <a:ext cx="10976336" cy="736355"/>
          </a:xfrm>
          <a:prstGeom prst="rect">
            <a:avLst/>
          </a:prstGeom>
          <a:noFill/>
        </p:spPr>
        <p:txBody>
          <a:bodyPr wrap="square">
            <a:spAutoFit/>
          </a:bodyPr>
          <a:lstStyle/>
          <a:p>
            <a:pPr marL="457200" algn="ctr">
              <a:lnSpc>
                <a:spcPct val="107000"/>
              </a:lnSpc>
            </a:pPr>
            <a:r>
              <a:rPr lang="tr-TR" sz="2000" i="1"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"Tasarım, okulu ve onun eğitime yönelik benzersiz yinelemeli yaklaşımını yansıtıyor - her zaman araştırır, yansıtır, uyarlar - klasik eğitimin harika yanlarını alır ve onu en ileri moderniteyle birleştirir."</a:t>
            </a:r>
            <a:endParaRPr lang="tr-TR" sz="1600" i="1"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2165BF13-6F7E-F322-183C-A41D89084A05}"/>
              </a:ext>
            </a:extLst>
          </p:cNvPr>
          <p:cNvSpPr txBox="1"/>
          <p:nvPr/>
        </p:nvSpPr>
        <p:spPr>
          <a:xfrm>
            <a:off x="263790" y="2184978"/>
            <a:ext cx="12038277" cy="646331"/>
          </a:xfrm>
          <a:prstGeom prst="rect">
            <a:avLst/>
          </a:prstGeom>
          <a:noFill/>
        </p:spPr>
        <p:txBody>
          <a:bodyPr wrap="square">
            <a:spAutoFit/>
          </a:bodyPr>
          <a:lstStyle/>
          <a:p>
            <a:r>
              <a:rPr lang="tr-TR" kern="100" dirty="0">
                <a:solidFill>
                  <a:srgbClr val="002060"/>
                </a:solidFill>
                <a:latin typeface="Calibri" panose="020F0502020204030204" pitchFamily="34" charset="0"/>
                <a:ea typeface="DengXian" panose="02010600030101010101" pitchFamily="2" charset="-122"/>
                <a:cs typeface="Times New Roman" panose="02020603050405020304" pitchFamily="18" charset="0"/>
              </a:rPr>
              <a:t>Design Bridge and Partners'ın kreatif direktörü Marlee Bruning şöyle diyor: "İlk bakışta Archer'ın yeni markası geleneksel, prestijli bir ekolü çağrıştırıyor; her daim yeşil ve taş renk paleti, özenle hazırlanmış marka işareti ve klasik resimli simge.</a:t>
            </a:r>
          </a:p>
        </p:txBody>
      </p:sp>
      <p:pic>
        <p:nvPicPr>
          <p:cNvPr id="12290" name="Picture 2" descr="alt">
            <a:extLst>
              <a:ext uri="{FF2B5EF4-FFF2-40B4-BE49-F238E27FC236}">
                <a16:creationId xmlns:a16="http://schemas.microsoft.com/office/drawing/2014/main" id="{B3203A38-E957-D9A3-D3B1-FB721811C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2995931"/>
            <a:ext cx="6510867" cy="366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826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39692-D154-D94A-A7BE-90B6015ED7A5}"/>
              </a:ext>
            </a:extLst>
          </p:cNvPr>
          <p:cNvSpPr>
            <a:spLocks noGrp="1"/>
          </p:cNvSpPr>
          <p:nvPr>
            <p:ph type="title"/>
          </p:nvPr>
        </p:nvSpPr>
        <p:spPr>
          <a:xfrm>
            <a:off x="357374" y="2299853"/>
            <a:ext cx="6406274" cy="1469179"/>
          </a:xfrm>
        </p:spPr>
        <p:txBody>
          <a:bodyPr/>
          <a:lstStyle/>
          <a:p>
            <a:r>
              <a:rPr lang="tr-TR" dirty="0"/>
              <a:t>TEŞEKKÜRLER </a:t>
            </a:r>
            <a:endParaRPr lang="en-US" dirty="0"/>
          </a:p>
        </p:txBody>
      </p:sp>
      <p:sp>
        <p:nvSpPr>
          <p:cNvPr id="6" name="Slide Number Placeholder 5">
            <a:extLst>
              <a:ext uri="{FF2B5EF4-FFF2-40B4-BE49-F238E27FC236}">
                <a16:creationId xmlns:a16="http://schemas.microsoft.com/office/drawing/2014/main" id="{B1CCCD2B-8B47-BA4A-AC04-462A98A59D49}"/>
              </a:ext>
            </a:extLst>
          </p:cNvPr>
          <p:cNvSpPr>
            <a:spLocks noGrp="1"/>
          </p:cNvSpPr>
          <p:nvPr>
            <p:ph type="sldNum" sz="quarter" idx="17"/>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3B0956B-06A2-6A4F-8B64-8A56ADA5E301}" type="slidenum">
              <a:rPr kumimoji="0" lang="en-US" sz="1000" b="0" i="0" u="none" strike="noStrike" kern="0" cap="none" spc="0" normalizeH="0" baseline="0" noProof="0" smtClean="0">
                <a:ln>
                  <a:noFill/>
                </a:ln>
                <a:solidFill>
                  <a:srgbClr val="A7A7A7">
                    <a:lumMod val="40000"/>
                    <a:lumOff val="60000"/>
                  </a:srgbClr>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en-US" sz="1000" b="0" i="0" u="none" strike="noStrike" kern="0" cap="none" spc="0" normalizeH="0" baseline="0" noProof="0" dirty="0">
              <a:ln>
                <a:noFill/>
              </a:ln>
              <a:solidFill>
                <a:srgbClr val="A7A7A7">
                  <a:lumMod val="40000"/>
                  <a:lumOff val="60000"/>
                </a:srgbClr>
              </a:solidFill>
              <a:effectLst/>
              <a:uLnTx/>
              <a:uFillTx/>
              <a:latin typeface="Arial"/>
              <a:cs typeface="Arial"/>
              <a:sym typeface="Arial"/>
            </a:endParaRPr>
          </a:p>
        </p:txBody>
      </p:sp>
      <p:pic>
        <p:nvPicPr>
          <p:cNvPr id="2" name="Google Shape;209;p44">
            <a:extLst>
              <a:ext uri="{FF2B5EF4-FFF2-40B4-BE49-F238E27FC236}">
                <a16:creationId xmlns:a16="http://schemas.microsoft.com/office/drawing/2014/main" id="{D3789D42-9D1C-2DE0-18D2-01AB6106B62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3750534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20E861-84AB-FC80-9EFE-EBD58F1EEC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634" y="0"/>
            <a:ext cx="12348634" cy="7190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758A3C-BB38-7ACD-8559-68F91A58B726}"/>
              </a:ext>
            </a:extLst>
          </p:cNvPr>
          <p:cNvSpPr txBox="1">
            <a:spLocks/>
          </p:cNvSpPr>
          <p:nvPr/>
        </p:nvSpPr>
        <p:spPr>
          <a:xfrm>
            <a:off x="199993" y="335648"/>
            <a:ext cx="10772807" cy="8327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FFFFFF"/>
                </a:solidFill>
                <a:latin typeface="Arial Black" panose="020B0A04020102020204" pitchFamily="34" charset="0"/>
                <a:ea typeface="DengXian" panose="02010600030101010101" pitchFamily="2" charset="-122"/>
                <a:cs typeface="Times New Roman" panose="02020603050405020304" pitchFamily="18" charset="0"/>
              </a:rPr>
              <a:t>YENİ WPP VE SHOPIFY ORTAKLIĞI, MÜŞTERİLERİN YENİLİKÇİ TİCARET ÇÖZÜMLERİYLE HIZLI BİR ŞEKİLDE ÖLÇEKLENMESİNE YARDIMCI OLACAK</a:t>
            </a:r>
          </a:p>
        </p:txBody>
      </p:sp>
      <p:sp>
        <p:nvSpPr>
          <p:cNvPr id="12" name="TextBox 11">
            <a:extLst>
              <a:ext uri="{FF2B5EF4-FFF2-40B4-BE49-F238E27FC236}">
                <a16:creationId xmlns:a16="http://schemas.microsoft.com/office/drawing/2014/main" id="{7ED826BB-E39B-7990-8E53-118C7BD64017}"/>
              </a:ext>
            </a:extLst>
          </p:cNvPr>
          <p:cNvSpPr txBox="1"/>
          <p:nvPr/>
        </p:nvSpPr>
        <p:spPr>
          <a:xfrm>
            <a:off x="292100" y="1682563"/>
            <a:ext cx="11743266" cy="1200329"/>
          </a:xfrm>
          <a:prstGeom prst="rect">
            <a:avLst/>
          </a:prstGeom>
          <a:noFill/>
        </p:spPr>
        <p:txBody>
          <a:bodyPr wrap="square">
            <a:spAutoFit/>
          </a:bodyPr>
          <a:lstStyle/>
          <a:p>
            <a:pPr algn="just"/>
            <a:r>
              <a:rPr lang="tr-TR" dirty="0">
                <a:solidFill>
                  <a:srgbClr val="FFFFFF"/>
                </a:solidFill>
                <a:latin typeface="Georgia" panose="02040502050405020303" pitchFamily="18" charset="0"/>
              </a:rPr>
              <a:t>WPP bugün, Shopify platformunun tüm değerini kurumsal müşterilere sunmak için önde gelen küresel ticaret şirketi Shopify ile stratejik, küresel bir ortaklığın başlatıldığını duyurdu.</a:t>
            </a:r>
          </a:p>
          <a:p>
            <a:pPr algn="just"/>
            <a:endParaRPr lang="tr-TR" dirty="0">
              <a:solidFill>
                <a:srgbClr val="FFFFFF"/>
              </a:solidFill>
              <a:latin typeface="Georgia" panose="02040502050405020303" pitchFamily="18" charset="0"/>
            </a:endParaRPr>
          </a:p>
          <a:p>
            <a:pPr algn="just"/>
            <a:endParaRPr lang="tr-TR" dirty="0">
              <a:solidFill>
                <a:srgbClr val="FFFFFF"/>
              </a:solidFill>
              <a:latin typeface="Georgia" panose="02040502050405020303" pitchFamily="18" charset="0"/>
            </a:endParaRPr>
          </a:p>
        </p:txBody>
      </p:sp>
      <p:sp>
        <p:nvSpPr>
          <p:cNvPr id="17" name="TextBox 16">
            <a:extLst>
              <a:ext uri="{FF2B5EF4-FFF2-40B4-BE49-F238E27FC236}">
                <a16:creationId xmlns:a16="http://schemas.microsoft.com/office/drawing/2014/main" id="{B9B2CA29-416B-D8A1-7FA0-EEE9D1AECB38}"/>
              </a:ext>
            </a:extLst>
          </p:cNvPr>
          <p:cNvSpPr txBox="1"/>
          <p:nvPr/>
        </p:nvSpPr>
        <p:spPr>
          <a:xfrm>
            <a:off x="7442199" y="4385733"/>
            <a:ext cx="4580467" cy="2146229"/>
          </a:xfrm>
          <a:prstGeom prst="rect">
            <a:avLst/>
          </a:prstGeom>
          <a:noFill/>
        </p:spPr>
        <p:txBody>
          <a:bodyPr wrap="square">
            <a:spAutoFit/>
          </a:bodyPr>
          <a:lstStyle/>
          <a:p>
            <a:pPr algn="just">
              <a:lnSpc>
                <a:spcPct val="107000"/>
              </a:lnSpc>
              <a:spcAft>
                <a:spcPts val="800"/>
              </a:spcAft>
            </a:pPr>
            <a:r>
              <a:rPr lang="tr-TR" dirty="0">
                <a:solidFill>
                  <a:srgbClr val="FFFFFF"/>
                </a:solidFill>
                <a:latin typeface="Georgia" panose="02040502050405020303" pitchFamily="18" charset="0"/>
              </a:rPr>
              <a:t>Değişen tüketici beklentileri, sürekli gelişen ticari yenilikler ve değişen ekonomik ortamla birleştiğinde, markaların tüketicilere çevrimiçi, mağaza içi veya sosyal medya platformları gibi tüm platformlarda doğrudan ulaşmasını her zamankinden daha önemli hale getirdi. </a:t>
            </a:r>
          </a:p>
        </p:txBody>
      </p:sp>
      <p:sp>
        <p:nvSpPr>
          <p:cNvPr id="4" name="TextBox 3">
            <a:extLst>
              <a:ext uri="{FF2B5EF4-FFF2-40B4-BE49-F238E27FC236}">
                <a16:creationId xmlns:a16="http://schemas.microsoft.com/office/drawing/2014/main" id="{6A82B173-6C78-310B-61E6-CDBC0A6C3165}"/>
              </a:ext>
            </a:extLst>
          </p:cNvPr>
          <p:cNvSpPr txBox="1"/>
          <p:nvPr/>
        </p:nvSpPr>
        <p:spPr>
          <a:xfrm>
            <a:off x="199994" y="4385733"/>
            <a:ext cx="5100140" cy="2031325"/>
          </a:xfrm>
          <a:prstGeom prst="rect">
            <a:avLst/>
          </a:prstGeom>
          <a:noFill/>
        </p:spPr>
        <p:txBody>
          <a:bodyPr wrap="square">
            <a:spAutoFit/>
          </a:bodyPr>
          <a:lstStyle/>
          <a:p>
            <a:pPr algn="just"/>
            <a:r>
              <a:rPr lang="tr-TR" dirty="0">
                <a:solidFill>
                  <a:srgbClr val="FFFFFF"/>
                </a:solidFill>
                <a:latin typeface="Georgia" panose="02040502050405020303" pitchFamily="18" charset="0"/>
              </a:rPr>
              <a:t>Bu ortaklık, şirketleri ortak öngörülere sahip ürünleri ortaklaşa geliştirmek üzere bir araya getiriyor ve iddialı markaların daha hızlı ölçeklenmesine ve daha fazla müşteriye ulaşmasına yardımcı olmak için WPP'nin 13.500'den fazla ticaret uzmanından oluşan ağını Shopify platformuyla eşleştiriyor.</a:t>
            </a:r>
          </a:p>
        </p:txBody>
      </p:sp>
    </p:spTree>
    <p:extLst>
      <p:ext uri="{BB962C8B-B14F-4D97-AF65-F5344CB8AC3E}">
        <p14:creationId xmlns:p14="http://schemas.microsoft.com/office/powerpoint/2010/main" val="465581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79;p38">
            <a:extLst>
              <a:ext uri="{FF2B5EF4-FFF2-40B4-BE49-F238E27FC236}">
                <a16:creationId xmlns:a16="http://schemas.microsoft.com/office/drawing/2014/main" id="{A60B9B4A-5694-E964-5589-703839B1568B}"/>
              </a:ext>
            </a:extLst>
          </p:cNvPr>
          <p:cNvPicPr preferRelativeResize="0"/>
          <p:nvPr/>
        </p:nvPicPr>
        <p:blipFill rotWithShape="1">
          <a:blip r:embed="rId2">
            <a:alphaModFix/>
          </a:blip>
          <a:srcRect/>
          <a:stretch/>
        </p:blipFill>
        <p:spPr>
          <a:xfrm>
            <a:off x="0" y="4"/>
            <a:ext cx="12192000" cy="6857996"/>
          </a:xfrm>
          <a:prstGeom prst="rect">
            <a:avLst/>
          </a:prstGeom>
          <a:noFill/>
          <a:ln>
            <a:noFill/>
          </a:ln>
        </p:spPr>
      </p:pic>
      <p:sp>
        <p:nvSpPr>
          <p:cNvPr id="8" name="TextBox 7">
            <a:extLst>
              <a:ext uri="{FF2B5EF4-FFF2-40B4-BE49-F238E27FC236}">
                <a16:creationId xmlns:a16="http://schemas.microsoft.com/office/drawing/2014/main" id="{2843F019-D15C-CD05-4F57-0AD0075CC28D}"/>
              </a:ext>
            </a:extLst>
          </p:cNvPr>
          <p:cNvSpPr txBox="1"/>
          <p:nvPr/>
        </p:nvSpPr>
        <p:spPr>
          <a:xfrm>
            <a:off x="4666544" y="1768497"/>
            <a:ext cx="7264400" cy="3046731"/>
          </a:xfrm>
          <a:prstGeom prst="rect">
            <a:avLst/>
          </a:prstGeom>
          <a:noFill/>
        </p:spPr>
        <p:txBody>
          <a:bodyPr wrap="square">
            <a:spAutoFit/>
          </a:bodyPr>
          <a:lstStyle/>
          <a:p>
            <a:pPr algn="r">
              <a:lnSpc>
                <a:spcPct val="107000"/>
              </a:lnSpc>
              <a:spcAft>
                <a:spcPts val="800"/>
              </a:spcAft>
            </a:pPr>
            <a:endParaRPr lang="tr-TR" sz="1800" b="1" i="1" kern="1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Arial" panose="020B0604020202020204" pitchFamily="34" charset="0"/>
              </a:rPr>
              <a:t>Bu, eski ticaret altyapısının yeni ortaya çıkan tüketici satın alma davranışlarına yanıt verecek kadar esnek olmadığını fark eden kurumsal markalar için ciddi bir durum. Bu ortaklık sayesinde WPP müşterileri, Shopify'ın platformunun büyüme fırsatlarını ortaya çıkarabilecek ve doğrudan tüketiciye ve dönüşüm uzmanlığının en iyilerini küresel markalara sunabilecek.</a:t>
            </a: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F0D28D04-240B-5C48-E78E-80D42EAA3906}"/>
              </a:ext>
            </a:extLst>
          </p:cNvPr>
          <p:cNvSpPr txBox="1">
            <a:spLocks/>
          </p:cNvSpPr>
          <p:nvPr/>
        </p:nvSpPr>
        <p:spPr>
          <a:xfrm>
            <a:off x="81460" y="434984"/>
            <a:ext cx="10772807" cy="8327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YENİ WPP VE SHOPIFY ORTAKLIĞI, MÜŞTERİLERİN YENİLİKÇİ TİCARET ÇÖZÜMLERİYLE HIZLI BİR ŞEKİLDE ÖLÇEKLENMESİNE YARDIMCI OLACAK</a:t>
            </a:r>
          </a:p>
        </p:txBody>
      </p:sp>
      <p:pic>
        <p:nvPicPr>
          <p:cNvPr id="3074" name="Picture 2" descr="A blue dots on a black background&#10;&#10;Description automatically generated">
            <a:extLst>
              <a:ext uri="{FF2B5EF4-FFF2-40B4-BE49-F238E27FC236}">
                <a16:creationId xmlns:a16="http://schemas.microsoft.com/office/drawing/2014/main" id="{1D65FCC1-E844-AD73-7EDD-5E1EFD51E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29753">
            <a:off x="-59059" y="3002153"/>
            <a:ext cx="4486086" cy="21214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A69BF2-BD01-3155-AF81-33D878EF2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50" y="4212145"/>
            <a:ext cx="8545368" cy="242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652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4;p31">
            <a:extLst>
              <a:ext uri="{FF2B5EF4-FFF2-40B4-BE49-F238E27FC236}">
                <a16:creationId xmlns:a16="http://schemas.microsoft.com/office/drawing/2014/main" id="{9C73AB59-22AB-381F-245B-ECA2F3FE60E3}"/>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305944" cy="6858000"/>
          </a:xfrm>
          <a:prstGeom prst="rect">
            <a:avLst/>
          </a:prstGeom>
          <a:noFill/>
          <a:ln>
            <a:noFill/>
          </a:ln>
        </p:spPr>
      </p:pic>
      <p:sp>
        <p:nvSpPr>
          <p:cNvPr id="3" name="Rectangle 4">
            <a:extLst>
              <a:ext uri="{FF2B5EF4-FFF2-40B4-BE49-F238E27FC236}">
                <a16:creationId xmlns:a16="http://schemas.microsoft.com/office/drawing/2014/main" id="{31913671-E2DB-19FB-DC16-F26B909C91E5}"/>
              </a:ext>
            </a:extLst>
          </p:cNvPr>
          <p:cNvSpPr/>
          <p:nvPr/>
        </p:nvSpPr>
        <p:spPr>
          <a:xfrm>
            <a:off x="1" y="0"/>
            <a:ext cx="12476860"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 name="Picture 9">
            <a:extLst>
              <a:ext uri="{FF2B5EF4-FFF2-40B4-BE49-F238E27FC236}">
                <a16:creationId xmlns:a16="http://schemas.microsoft.com/office/drawing/2014/main" id="{6A4737C0-0E76-599F-A758-8C838C03257C}"/>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26888" r="25705"/>
          <a:stretch/>
        </p:blipFill>
        <p:spPr>
          <a:xfrm>
            <a:off x="7315200" y="0"/>
            <a:ext cx="4990744" cy="6858000"/>
          </a:xfrm>
          <a:prstGeom prst="rect">
            <a:avLst/>
          </a:prstGeom>
        </p:spPr>
      </p:pic>
      <p:sp>
        <p:nvSpPr>
          <p:cNvPr id="7" name="Slide Number Placeholder 2">
            <a:extLst>
              <a:ext uri="{FF2B5EF4-FFF2-40B4-BE49-F238E27FC236}">
                <a16:creationId xmlns:a16="http://schemas.microsoft.com/office/drawing/2014/main" id="{FB1327FD-DDE3-7E7A-51B9-73597A34F0FC}"/>
              </a:ext>
            </a:extLst>
          </p:cNvPr>
          <p:cNvSpPr txBox="1">
            <a:spLocks/>
          </p:cNvSpPr>
          <p:nvPr/>
        </p:nvSpPr>
        <p:spPr>
          <a:xfrm>
            <a:off x="11585448" y="6455664"/>
            <a:ext cx="452286"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hangingPunct="0">
              <a:lnSpc>
                <a:spcPct val="100000"/>
              </a:lnSpc>
              <a:buFontTx/>
              <a:buNone/>
              <a:defRPr/>
            </a:pPr>
            <a:fld id="{63B0956B-06A2-6A4F-8B64-8A56ADA5E301}" type="slidenum">
              <a:rPr lang="en-US" sz="1000" kern="0" smtClean="0">
                <a:solidFill>
                  <a:srgbClr val="A7A7A7"/>
                </a:solidFill>
                <a:latin typeface="Arial"/>
                <a:cs typeface="Arial"/>
                <a:sym typeface="Arial"/>
              </a:rPr>
              <a:pPr marL="0" indent="0" algn="r" hangingPunct="0">
                <a:lnSpc>
                  <a:spcPct val="100000"/>
                </a:lnSpc>
                <a:buFontTx/>
                <a:buNone/>
                <a:defRPr/>
              </a:pPr>
              <a:t>5</a:t>
            </a:fld>
            <a:endParaRPr lang="en-US" sz="1000" kern="0">
              <a:solidFill>
                <a:srgbClr val="A7A7A7"/>
              </a:solidFill>
              <a:latin typeface="Arial"/>
              <a:cs typeface="Arial"/>
              <a:sym typeface="Arial"/>
            </a:endParaRPr>
          </a:p>
        </p:txBody>
      </p:sp>
      <p:pic>
        <p:nvPicPr>
          <p:cNvPr id="8" name="image1.png" descr="image1.png">
            <a:extLst>
              <a:ext uri="{FF2B5EF4-FFF2-40B4-BE49-F238E27FC236}">
                <a16:creationId xmlns:a16="http://schemas.microsoft.com/office/drawing/2014/main" id="{A4838EAD-1125-4588-6D57-14AD980D27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7520" y="312777"/>
            <a:ext cx="1004011" cy="280477"/>
          </a:xfrm>
          <a:prstGeom prst="rect">
            <a:avLst/>
          </a:prstGeom>
          <a:ln w="12700">
            <a:miter lim="400000"/>
          </a:ln>
        </p:spPr>
      </p:pic>
      <p:pic>
        <p:nvPicPr>
          <p:cNvPr id="9" name="Graphic 1">
            <a:extLst>
              <a:ext uri="{FF2B5EF4-FFF2-40B4-BE49-F238E27FC236}">
                <a16:creationId xmlns:a16="http://schemas.microsoft.com/office/drawing/2014/main" id="{880AA64D-D01B-A528-C92E-5EA5468E0F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870" y="480959"/>
            <a:ext cx="5390614" cy="2674290"/>
          </a:xfrm>
          <a:prstGeom prst="rect">
            <a:avLst/>
          </a:prstGeom>
        </p:spPr>
      </p:pic>
      <p:sp>
        <p:nvSpPr>
          <p:cNvPr id="10" name="Text Placeholder 2">
            <a:extLst>
              <a:ext uri="{FF2B5EF4-FFF2-40B4-BE49-F238E27FC236}">
                <a16:creationId xmlns:a16="http://schemas.microsoft.com/office/drawing/2014/main" id="{D2DFD6E7-F438-BA02-0D55-C1750D2DB6D7}"/>
              </a:ext>
            </a:extLst>
          </p:cNvPr>
          <p:cNvSpPr txBox="1">
            <a:spLocks/>
          </p:cNvSpPr>
          <p:nvPr/>
        </p:nvSpPr>
        <p:spPr>
          <a:xfrm>
            <a:off x="-123986" y="4007977"/>
            <a:ext cx="5901344" cy="29718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r" defTabSz="914400" rtl="0" eaLnBrk="1" fontAlgn="auto" latinLnBrk="0" hangingPunct="1">
              <a:lnSpc>
                <a:spcPts val="742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Poppins ExtraLight" pitchFamily="2" charset="77"/>
                <a:cs typeface="Poppins ExtraLight" pitchFamily="2" charset="77"/>
                <a:sym typeface="Georgia"/>
              </a:rPr>
              <a:t>This is how we make advertising </a:t>
            </a:r>
            <a:br>
              <a:rPr kumimoji="0" lang="en-US" sz="6600" b="0" i="0" u="none" strike="noStrike" kern="0" cap="none" spc="0" normalizeH="0" baseline="0" noProof="0" dirty="0">
                <a:ln>
                  <a:noFill/>
                </a:ln>
                <a:solidFill>
                  <a:srgbClr val="FFFFFF"/>
                </a:solidFill>
                <a:effectLst/>
                <a:uLnTx/>
                <a:uFillTx/>
                <a:latin typeface="Poppins ExtraLight" pitchFamily="2" charset="77"/>
                <a:cs typeface="Poppins ExtraLight" pitchFamily="2" charset="77"/>
                <a:sym typeface="Georgia"/>
              </a:rPr>
            </a:br>
            <a:r>
              <a:rPr kumimoji="0" lang="en-US" sz="6600" b="0" i="0" u="none" strike="noStrike" kern="0" cap="none" spc="0" normalizeH="0" baseline="0" noProof="0" dirty="0">
                <a:ln>
                  <a:noFill/>
                </a:ln>
                <a:solidFill>
                  <a:srgbClr val="FFFFFF"/>
                </a:solidFill>
                <a:effectLst/>
                <a:uLnTx/>
                <a:uFillTx/>
                <a:latin typeface="Poppins ExtraLight" pitchFamily="2" charset="77"/>
                <a:cs typeface="Poppins ExtraLight" pitchFamily="2" charset="77"/>
                <a:sym typeface="Georgia"/>
              </a:rPr>
              <a:t>work better for people.</a:t>
            </a:r>
          </a:p>
          <a:p>
            <a:pPr marL="0" marR="0" lvl="0" indent="0" algn="r" defTabSz="914400" rtl="0" eaLnBrk="1" fontAlgn="auto" latinLnBrk="0" hangingPunct="1">
              <a:lnSpc>
                <a:spcPts val="7420"/>
              </a:lnSpc>
              <a:spcBef>
                <a:spcPts val="0"/>
              </a:spcBef>
              <a:spcAft>
                <a:spcPts val="0"/>
              </a:spcAft>
              <a:buClrTx/>
              <a:buSzTx/>
              <a:buFontTx/>
              <a:buNone/>
              <a:tabLst/>
              <a:defRPr/>
            </a:pPr>
            <a:endParaRPr kumimoji="0" lang="en-US" sz="6600" b="0" i="0" u="none" strike="noStrike" kern="0" cap="none" spc="0" normalizeH="0" baseline="0" noProof="0" dirty="0">
              <a:ln>
                <a:noFill/>
              </a:ln>
              <a:solidFill>
                <a:srgbClr val="FFFFFF"/>
              </a:solidFill>
              <a:effectLst/>
              <a:uLnTx/>
              <a:uFillTx/>
              <a:latin typeface="Poppins ExtraLight" pitchFamily="2" charset="77"/>
              <a:cs typeface="Poppins ExtraLight" pitchFamily="2" charset="77"/>
              <a:sym typeface="Georgia"/>
            </a:endParaRPr>
          </a:p>
        </p:txBody>
      </p:sp>
      <p:sp>
        <p:nvSpPr>
          <p:cNvPr id="6" name="Title 5">
            <a:extLst>
              <a:ext uri="{FF2B5EF4-FFF2-40B4-BE49-F238E27FC236}">
                <a16:creationId xmlns:a16="http://schemas.microsoft.com/office/drawing/2014/main" id="{CAEB4E15-2690-6549-B1F2-AD435CFCAD52}"/>
              </a:ext>
            </a:extLst>
          </p:cNvPr>
          <p:cNvSpPr>
            <a:spLocks noGrp="1"/>
          </p:cNvSpPr>
          <p:nvPr>
            <p:ph type="title"/>
          </p:nvPr>
        </p:nvSpPr>
        <p:spPr>
          <a:xfrm>
            <a:off x="0" y="1273341"/>
            <a:ext cx="8821271" cy="2186493"/>
          </a:xfrm>
        </p:spPr>
        <p:txBody>
          <a:bodyPr/>
          <a:lstStyle/>
          <a:p>
            <a:pPr>
              <a:lnSpc>
                <a:spcPct val="107000"/>
              </a:lnSpc>
              <a:spcAft>
                <a:spcPts val="800"/>
              </a:spcAft>
            </a:pPr>
            <a:r>
              <a:rPr lang="tr-TR" sz="2800" b="1" dirty="0">
                <a:solidFill>
                  <a:srgbClr val="01B5B2"/>
                </a:solidFill>
                <a:latin typeface="Arial Black" panose="020B0A04020102020204" pitchFamily="34" charset="0"/>
                <a:ea typeface="DengXian" panose="02010600030101010101" pitchFamily="2" charset="-122"/>
                <a:cs typeface="Times New Roman" panose="02020603050405020304" pitchFamily="18" charset="0"/>
              </a:rPr>
              <a:t>WPP, VML'DE KÜRESEL BİR GÜÇ MERKEZİ YARATMAK İÇİN WUNDERMAN THOMPSON VE VMLY&amp;R'I BİRLEŞTİRİYOR</a:t>
            </a:r>
            <a:endParaRPr lang="tr-TR" sz="2800" b="1" dirty="0">
              <a:solidFill>
                <a:srgbClr val="01B5B2"/>
              </a:solidFill>
              <a:effectLst/>
              <a:latin typeface="Arial Black" panose="020B0A04020102020204" pitchFamily="34" charset="0"/>
              <a:ea typeface="DengXian" panose="02010600030101010101" pitchFamily="2" charset="-122"/>
              <a:cs typeface="Times New Roman" panose="02020603050405020304" pitchFamily="18" charset="0"/>
            </a:endParaRPr>
          </a:p>
        </p:txBody>
      </p:sp>
      <p:sp>
        <p:nvSpPr>
          <p:cNvPr id="11" name="Arrow: Striped Right 5">
            <a:extLst>
              <a:ext uri="{FF2B5EF4-FFF2-40B4-BE49-F238E27FC236}">
                <a16:creationId xmlns:a16="http://schemas.microsoft.com/office/drawing/2014/main" id="{37153BE3-03A9-7C3C-9D67-9A6177B419FE}"/>
              </a:ext>
            </a:extLst>
          </p:cNvPr>
          <p:cNvSpPr/>
          <p:nvPr/>
        </p:nvSpPr>
        <p:spPr>
          <a:xfrm>
            <a:off x="-1" y="4477783"/>
            <a:ext cx="3195813" cy="1598031"/>
          </a:xfrm>
          <a:prstGeom prst="stripedRightArrow">
            <a:avLst/>
          </a:prstGeom>
          <a:solidFill>
            <a:srgbClr val="0052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Arrow: Striped Right 4">
            <a:extLst>
              <a:ext uri="{FF2B5EF4-FFF2-40B4-BE49-F238E27FC236}">
                <a16:creationId xmlns:a16="http://schemas.microsoft.com/office/drawing/2014/main" id="{AAE2050C-BE22-BE61-C607-55B300AA2F26}"/>
              </a:ext>
            </a:extLst>
          </p:cNvPr>
          <p:cNvSpPr/>
          <p:nvPr/>
        </p:nvSpPr>
        <p:spPr>
          <a:xfrm rot="10800000">
            <a:off x="9418810" y="4477781"/>
            <a:ext cx="3058050" cy="1598031"/>
          </a:xfrm>
          <a:prstGeom prst="stripedRightArrow">
            <a:avLst/>
          </a:prstGeom>
          <a:solidFill>
            <a:srgbClr val="0100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Picture 2" descr="OnTheRadar: Wunderman Thompson, VMLY&amp;R merged to form VML • MarkLives.com">
            <a:extLst>
              <a:ext uri="{FF2B5EF4-FFF2-40B4-BE49-F238E27FC236}">
                <a16:creationId xmlns:a16="http://schemas.microsoft.com/office/drawing/2014/main" id="{324534F7-66EA-7FEF-263A-64C5F2B54D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596" b="16610"/>
          <a:stretch/>
        </p:blipFill>
        <p:spPr bwMode="auto">
          <a:xfrm>
            <a:off x="2342249" y="3886198"/>
            <a:ext cx="7904725" cy="29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9043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3815045D-EBBB-6976-32A2-2EE797E5127D}"/>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6</a:t>
            </a:fld>
            <a:endParaRPr lang="en-US" dirty="0"/>
          </a:p>
        </p:txBody>
      </p:sp>
      <p:sp>
        <p:nvSpPr>
          <p:cNvPr id="5" name="Title 1">
            <a:extLst>
              <a:ext uri="{FF2B5EF4-FFF2-40B4-BE49-F238E27FC236}">
                <a16:creationId xmlns:a16="http://schemas.microsoft.com/office/drawing/2014/main" id="{C1BB421F-DDDC-9655-BA6F-F7173459E7D7}"/>
              </a:ext>
            </a:extLst>
          </p:cNvPr>
          <p:cNvSpPr txBox="1">
            <a:spLocks/>
          </p:cNvSpPr>
          <p:nvPr/>
        </p:nvSpPr>
        <p:spPr>
          <a:xfrm>
            <a:off x="76199" y="-79280"/>
            <a:ext cx="10397068" cy="117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VML'DE KÜRESEL BİR GÜÇ MERKEZİ YARATMAK İÇİN WUNDERMAN THOMPSON VE VMLY&amp;R'I BİRLEŞTİRİYOR</a:t>
            </a:r>
          </a:p>
        </p:txBody>
      </p:sp>
      <p:sp>
        <p:nvSpPr>
          <p:cNvPr id="9" name="TextBox 8">
            <a:extLst>
              <a:ext uri="{FF2B5EF4-FFF2-40B4-BE49-F238E27FC236}">
                <a16:creationId xmlns:a16="http://schemas.microsoft.com/office/drawing/2014/main" id="{7D94ABAB-56EC-ED7E-C85C-04FF2CE18233}"/>
              </a:ext>
            </a:extLst>
          </p:cNvPr>
          <p:cNvSpPr txBox="1"/>
          <p:nvPr/>
        </p:nvSpPr>
        <p:spPr>
          <a:xfrm>
            <a:off x="76199" y="2726267"/>
            <a:ext cx="3987801" cy="3924408"/>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VML, her biri birinci sınıf ticaret, müşteri deneyimi ve pazarlama teknolojisi yeteneklerine sahip, dünyanın en çok ödül alan iki yaratıcı ajansını bir araya getiriyor. VML, tümü sınıfının en iyisi veri operasyonları, teknoloji platformları ve önde gelen teknoloji şirketleriyle ortaklıklar tarafından desteklenen, yaratıcı marka büyüme stratejisi ve dönüşüm girişimleri konusunda müşterileri destekleyecek donanıma sahip olacak.</a:t>
            </a:r>
          </a:p>
        </p:txBody>
      </p:sp>
      <p:sp>
        <p:nvSpPr>
          <p:cNvPr id="4" name="TextBox 3">
            <a:extLst>
              <a:ext uri="{FF2B5EF4-FFF2-40B4-BE49-F238E27FC236}">
                <a16:creationId xmlns:a16="http://schemas.microsoft.com/office/drawing/2014/main" id="{FE046BD9-328A-3471-3B84-CF09BA9420B3}"/>
              </a:ext>
            </a:extLst>
          </p:cNvPr>
          <p:cNvSpPr txBox="1"/>
          <p:nvPr/>
        </p:nvSpPr>
        <p:spPr>
          <a:xfrm>
            <a:off x="76199" y="1458464"/>
            <a:ext cx="11929534" cy="664413"/>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bugün, Wunderman Thompson ve VMLY&amp;R'ın birleşmesiyle müşterilerine sunduğu hizmetlerde büyük bir gelişme olduğunu duyurdu. Birleşen varlık VML olarak bilinecek ve sektörün en büyük yaratıcı şirketi olacak.</a:t>
            </a:r>
          </a:p>
        </p:txBody>
      </p:sp>
      <p:pic>
        <p:nvPicPr>
          <p:cNvPr id="7" name="Picture 2">
            <a:extLst>
              <a:ext uri="{FF2B5EF4-FFF2-40B4-BE49-F238E27FC236}">
                <a16:creationId xmlns:a16="http://schemas.microsoft.com/office/drawing/2014/main" id="{80DAB7B4-CF37-756C-B3A0-1680CE451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62" y="2726267"/>
            <a:ext cx="6454788"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2914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D3243E97-6FD7-62E0-5912-FE68FEBFBCCF}"/>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1999" cy="6858000"/>
          </a:xfrm>
          <a:prstGeom prst="rect">
            <a:avLst/>
          </a:prstGeom>
          <a:noFill/>
          <a:ln>
            <a:noFill/>
          </a:ln>
        </p:spPr>
      </p:pic>
      <p:sp>
        <p:nvSpPr>
          <p:cNvPr id="7" name="TextBox 6">
            <a:extLst>
              <a:ext uri="{FF2B5EF4-FFF2-40B4-BE49-F238E27FC236}">
                <a16:creationId xmlns:a16="http://schemas.microsoft.com/office/drawing/2014/main" id="{40AFF386-ABDD-D886-B7BF-9EC22FFEDA12}"/>
              </a:ext>
            </a:extLst>
          </p:cNvPr>
          <p:cNvSpPr txBox="1"/>
          <p:nvPr/>
        </p:nvSpPr>
        <p:spPr>
          <a:xfrm>
            <a:off x="169330" y="1579135"/>
            <a:ext cx="6500411" cy="4115294"/>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Global CEO Jon Cook, "Güçlü markalar ve işletmeler oluşturmanın geleceği, marka deneyimi, ticaret ve müşteri deneyimlerinin birbirine bağlanmasını gerektiriyor" dedi. </a:t>
            </a:r>
            <a:r>
              <a:rPr lang="tr-TR" sz="24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“VML'nin oluşumuyla her danışmanlık ve reklam ajansının oluşturmayı arzuladığı şeyi yaratma fırsatını hemen fark ettik. Müşteri deneyimi ve ticaretteki derinliğimizle bu kadar yaratıcı bir şekilde ödüllendirilen başka bir şirket olmadığına inandığımızdan, yeni teklifimizi sektöre sunmaktan özellikle heyecan duyuyoruz."</a:t>
            </a:r>
            <a:endParaRPr lang="tr-TR" sz="18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3" name="Title 1">
            <a:extLst>
              <a:ext uri="{FF2B5EF4-FFF2-40B4-BE49-F238E27FC236}">
                <a16:creationId xmlns:a16="http://schemas.microsoft.com/office/drawing/2014/main" id="{41DDE8B3-73DB-7295-8F3E-C3D70204DC84}"/>
              </a:ext>
            </a:extLst>
          </p:cNvPr>
          <p:cNvSpPr txBox="1">
            <a:spLocks/>
          </p:cNvSpPr>
          <p:nvPr/>
        </p:nvSpPr>
        <p:spPr>
          <a:xfrm>
            <a:off x="76199" y="-79280"/>
            <a:ext cx="10397068" cy="117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VML'DE KÜRESEL BİR GÜÇ MERKEZİ YARATMAK İÇİN WUNDERMAN THOMPSON VE VMLY&amp;R'I BİRLEŞTİRİYOR</a:t>
            </a:r>
          </a:p>
        </p:txBody>
      </p:sp>
      <p:pic>
        <p:nvPicPr>
          <p:cNvPr id="2050" name="Picture 2" descr="WPP bounces back as advertising confidence soars | Reuters">
            <a:extLst>
              <a:ext uri="{FF2B5EF4-FFF2-40B4-BE49-F238E27FC236}">
                <a16:creationId xmlns:a16="http://schemas.microsoft.com/office/drawing/2014/main" id="{B59091B7-9833-83DB-255E-AD5231283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741" y="1924472"/>
            <a:ext cx="5200862" cy="335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859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4;p29">
            <a:extLst>
              <a:ext uri="{FF2B5EF4-FFF2-40B4-BE49-F238E27FC236}">
                <a16:creationId xmlns:a16="http://schemas.microsoft.com/office/drawing/2014/main" id="{D1C82BE2-EB2D-4E62-9780-2BD312F76054}"/>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EA9A6FE5-9D1A-8444-80CA-27B5B73FBA07}"/>
              </a:ext>
            </a:extLst>
          </p:cNvPr>
          <p:cNvSpPr>
            <a:spLocks noGrp="1"/>
          </p:cNvSpPr>
          <p:nvPr>
            <p:ph type="title"/>
          </p:nvPr>
        </p:nvSpPr>
        <p:spPr>
          <a:xfrm>
            <a:off x="5742952" y="3648075"/>
            <a:ext cx="6277064" cy="619125"/>
          </a:xfrm>
          <a:effectLst>
            <a:outerShdw blurRad="50800" dist="38100" dir="5400000" algn="t" rotWithShape="0">
              <a:prstClr val="black">
                <a:alpha val="40000"/>
              </a:prstClr>
            </a:outerShdw>
          </a:effectLst>
        </p:spPr>
        <p:txBody>
          <a:bodyPr/>
          <a:lstStyle/>
          <a:p>
            <a:r>
              <a:rPr lang="tr-TR" sz="32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Seagram'ın Royal Stag Ambalajlı İçme Suyu, 'Bir Milyar Hayran için Bir Milyar Film' kampanyasını tanıtıyor</a:t>
            </a:r>
            <a:endParaRPr lang="en-US" sz="3200" dirty="0">
              <a:solidFill>
                <a:srgbClr val="002060"/>
              </a:solidFill>
            </a:endParaRPr>
          </a:p>
        </p:txBody>
      </p:sp>
    </p:spTree>
    <p:extLst>
      <p:ext uri="{BB962C8B-B14F-4D97-AF65-F5344CB8AC3E}">
        <p14:creationId xmlns:p14="http://schemas.microsoft.com/office/powerpoint/2010/main" val="30751991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79;p38">
            <a:extLst>
              <a:ext uri="{FF2B5EF4-FFF2-40B4-BE49-F238E27FC236}">
                <a16:creationId xmlns:a16="http://schemas.microsoft.com/office/drawing/2014/main" id="{2FB2016D-092C-11D5-CF79-0995A3BCBF69}"/>
              </a:ext>
            </a:extLst>
          </p:cNvPr>
          <p:cNvPicPr preferRelativeResize="0"/>
          <p:nvPr/>
        </p:nvPicPr>
        <p:blipFill rotWithShape="1">
          <a:blip r:embed="rId2">
            <a:alphaModFix/>
          </a:blip>
          <a:srcRect/>
          <a:stretch/>
        </p:blipFill>
        <p:spPr>
          <a:xfrm>
            <a:off x="0" y="85520"/>
            <a:ext cx="12192000" cy="6772480"/>
          </a:xfrm>
          <a:prstGeom prst="rect">
            <a:avLst/>
          </a:prstGeom>
          <a:noFill/>
          <a:ln>
            <a:noFill/>
          </a:ln>
        </p:spPr>
      </p:pic>
      <p:sp>
        <p:nvSpPr>
          <p:cNvPr id="6" name="Title 1">
            <a:extLst>
              <a:ext uri="{FF2B5EF4-FFF2-40B4-BE49-F238E27FC236}">
                <a16:creationId xmlns:a16="http://schemas.microsoft.com/office/drawing/2014/main" id="{B1EE4E9E-6E14-706B-374F-E563F3535952}"/>
              </a:ext>
            </a:extLst>
          </p:cNvPr>
          <p:cNvSpPr txBox="1">
            <a:spLocks/>
          </p:cNvSpPr>
          <p:nvPr/>
        </p:nvSpPr>
        <p:spPr>
          <a:xfrm>
            <a:off x="-1" y="611280"/>
            <a:ext cx="11148969" cy="1719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0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SEAGRAM'IN ROYAL STAG AMBALAJLI İÇME SUYU, 'BİR MİLYAR HAYRAN İÇİN BİR MİLYAR FİLM' KAMPANYASINI TANITIYOR</a:t>
            </a:r>
            <a:endParaRPr lang="en-US" sz="2000" dirty="0">
              <a:solidFill>
                <a:srgbClr val="002060"/>
              </a:solidFill>
            </a:endParaRPr>
          </a:p>
        </p:txBody>
      </p:sp>
      <p:sp>
        <p:nvSpPr>
          <p:cNvPr id="2" name="Eğim 1">
            <a:extLst>
              <a:ext uri="{FF2B5EF4-FFF2-40B4-BE49-F238E27FC236}">
                <a16:creationId xmlns:a16="http://schemas.microsoft.com/office/drawing/2014/main" id="{AEB2E9FD-2BA5-7813-4356-2123D5D86A52}"/>
              </a:ext>
            </a:extLst>
          </p:cNvPr>
          <p:cNvSpPr/>
          <p:nvPr/>
        </p:nvSpPr>
        <p:spPr>
          <a:xfrm>
            <a:off x="3908611" y="2391611"/>
            <a:ext cx="8283387" cy="4466389"/>
          </a:xfrm>
          <a:prstGeom prst="bevel">
            <a:avLst/>
          </a:prstGeom>
          <a:solidFill>
            <a:srgbClr val="99D0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146" name="Picture 2" descr="ICC Men’s World Cup">
            <a:extLst>
              <a:ext uri="{FF2B5EF4-FFF2-40B4-BE49-F238E27FC236}">
                <a16:creationId xmlns:a16="http://schemas.microsoft.com/office/drawing/2014/main" id="{3687FF2F-A517-4402-F281-80937B411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088" y="2941788"/>
            <a:ext cx="6925929" cy="31925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EBFD16-A739-55C7-DF41-F97A45F387DC}"/>
              </a:ext>
            </a:extLst>
          </p:cNvPr>
          <p:cNvSpPr txBox="1"/>
          <p:nvPr/>
        </p:nvSpPr>
        <p:spPr>
          <a:xfrm>
            <a:off x="1" y="1684015"/>
            <a:ext cx="5414682" cy="4389279"/>
          </a:xfrm>
          <a:prstGeom prst="rect">
            <a:avLst/>
          </a:prstGeom>
          <a:noFill/>
        </p:spPr>
        <p:txBody>
          <a:bodyPr wrap="square">
            <a:spAutoFit/>
          </a:bodyPr>
          <a:lstStyle/>
          <a:p>
            <a:pPr>
              <a:lnSpc>
                <a:spcPct val="107000"/>
              </a:lnSpc>
              <a:spcAft>
                <a:spcPts val="800"/>
              </a:spcAft>
            </a:pP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Mumbai: Küresel düzeyde kriketle uzun süredir devam eden ilişkisini güçlendiren Seagram'ın Royal Stag'i, yenilikçi ve sürükleyici yapay zeka liderliğindeki hayran deneyimi</a:t>
            </a:r>
            <a:r>
              <a:rPr lang="tr-TR" sz="20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'Bir Milyar Hayran için Bir Milyar Film'</a:t>
            </a: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in lansmanını duyurmaktan heyecan duyuyor. Kampanyada Hindistan'ın en tılsımlı kriketçilerinden üçü, takım kaptanı Rohit Sharma, Jasprit Bumrah ve Surya Kumar Yadav yer alıyor. Kriketle ilgili olağanüstü duyguları körükleyen marka, birçoğu Hindistan'da yetişkin olarak ilk Dünya Kupası'na tanık olan yepyeni nesil genç kriket hayranlarını ateşlemeyi amaçlıyor.</a:t>
            </a:r>
          </a:p>
          <a:p>
            <a:pPr>
              <a:lnSpc>
                <a:spcPct val="107000"/>
              </a:lnSpc>
              <a:spcAft>
                <a:spcPts val="800"/>
              </a:spcAft>
            </a:pPr>
            <a:endPar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33913790"/>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2">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F593E031-29CB-664E-BFF0-01D71E0F2D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1599</Words>
  <Application>Microsoft Macintosh PowerPoint</Application>
  <PresentationFormat>Geniş ekran</PresentationFormat>
  <Paragraphs>72</Paragraphs>
  <Slides>23</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23</vt:i4>
      </vt:variant>
    </vt:vector>
  </HeadingPairs>
  <TitlesOfParts>
    <vt:vector size="31" baseType="lpstr">
      <vt:lpstr>Arial</vt:lpstr>
      <vt:lpstr>Arial Black</vt:lpstr>
      <vt:lpstr>Calibri</vt:lpstr>
      <vt:lpstr>Calibri Light</vt:lpstr>
      <vt:lpstr>Georgia</vt:lpstr>
      <vt:lpstr>Poppins ExtraLight</vt:lpstr>
      <vt:lpstr>Office Theme</vt:lpstr>
      <vt:lpstr>Section</vt:lpstr>
      <vt:lpstr>PowerPoint Sunusu</vt:lpstr>
      <vt:lpstr>Yeni Wpp Ve ShopIfy Ortaklığı, Müşterilerin Yenilikçi Ticaret Çözümleriyle Hızlı Bir Şekilde Ölçeklenmesine Yardımcı Olacak</vt:lpstr>
      <vt:lpstr>PowerPoint Sunusu</vt:lpstr>
      <vt:lpstr>PowerPoint Sunusu</vt:lpstr>
      <vt:lpstr>WPP, VML'DE KÜRESEL BİR GÜÇ MERKEZİ YARATMAK İÇİN WUNDERMAN THOMPSON VE VMLY&amp;R'I BİRLEŞTİRİYOR</vt:lpstr>
      <vt:lpstr>PowerPoint Sunusu</vt:lpstr>
      <vt:lpstr>PowerPoint Sunusu</vt:lpstr>
      <vt:lpstr>Seagram'ın Royal Stag Ambalajlı İçme Suyu, 'Bir Milyar Hayran için Bir Milyar Film' kampanyasını tanıtıyor</vt:lpstr>
      <vt:lpstr>PowerPoint Sunusu</vt:lpstr>
      <vt:lpstr>PowerPoint Sunusu</vt:lpstr>
      <vt:lpstr>WPP, Paris'te yeni bir kampüsün kapılarını açıyor</vt:lpstr>
      <vt:lpstr>PowerPoint Sunusu</vt:lpstr>
      <vt:lpstr>PowerPoint Sunusu</vt:lpstr>
      <vt:lpstr>PowerPoint Sunusu</vt:lpstr>
      <vt:lpstr>HEINZ, YENİ KETÇAP MAKARNA SOSUNU PİYASAYA SÜRERKEN ŞIMARIK BİR TARTIŞMAYI ATEŞLEDİ</vt:lpstr>
      <vt:lpstr>PowerPoint Sunusu</vt:lpstr>
      <vt:lpstr>PowerPoint Sunusu</vt:lpstr>
      <vt:lpstr>PowerPoint Sunusu</vt:lpstr>
      <vt:lpstr>DESIGN BRIDGE AND PARTNERS, ARCHER KIZ OKULU'NUN KİMLİĞİNİ YENİDEN TASARLIYOR</vt:lpstr>
      <vt:lpstr>PowerPoint Sunusu</vt:lpstr>
      <vt:lpstr>PowerPoint Sunusu</vt:lpstr>
      <vt:lpstr>PowerPoint Sunusu</vt:lpstr>
      <vt:lpstr>TEŞEKKÜRLER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WPP’DE MAYIS AYI ÖZETİ</dc:title>
  <dc:creator>Berfin Dilan Tuysuz</dc:creator>
  <cp:lastModifiedBy>Melis Elçioğlu</cp:lastModifiedBy>
  <cp:revision>5</cp:revision>
  <cp:lastPrinted>2023-09-13T07:51:38Z</cp:lastPrinted>
  <dcterms:created xsi:type="dcterms:W3CDTF">2023-05-26T07:34:51Z</dcterms:created>
  <dcterms:modified xsi:type="dcterms:W3CDTF">2023-12-11T00:22:48Z</dcterms:modified>
</cp:coreProperties>
</file>