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2" r:id="rId2"/>
  </p:sldMasterIdLst>
  <p:notesMasterIdLst>
    <p:notesMasterId r:id="rId27"/>
  </p:notesMasterIdLst>
  <p:sldIdLst>
    <p:sldId id="489" r:id="rId3"/>
    <p:sldId id="377" r:id="rId4"/>
    <p:sldId id="425" r:id="rId5"/>
    <p:sldId id="426" r:id="rId6"/>
    <p:sldId id="427" r:id="rId7"/>
    <p:sldId id="378" r:id="rId8"/>
    <p:sldId id="428" r:id="rId9"/>
    <p:sldId id="429" r:id="rId10"/>
    <p:sldId id="379" r:id="rId11"/>
    <p:sldId id="431" r:id="rId12"/>
    <p:sldId id="432" r:id="rId13"/>
    <p:sldId id="380" r:id="rId14"/>
    <p:sldId id="433" r:id="rId15"/>
    <p:sldId id="434" r:id="rId16"/>
    <p:sldId id="492" r:id="rId17"/>
    <p:sldId id="493" r:id="rId18"/>
    <p:sldId id="494" r:id="rId19"/>
    <p:sldId id="495" r:id="rId20"/>
    <p:sldId id="496" r:id="rId21"/>
    <p:sldId id="500" r:id="rId22"/>
    <p:sldId id="497" r:id="rId23"/>
    <p:sldId id="498" r:id="rId24"/>
    <p:sldId id="499" r:id="rId25"/>
    <p:sldId id="455" r:id="rId26"/>
  </p:sldIdLst>
  <p:sldSz cx="12192000" cy="6858000"/>
  <p:notesSz cx="6858000" cy="9144000"/>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A2756"/>
    <a:srgbClr val="001E43"/>
    <a:srgbClr val="69AAA5"/>
    <a:srgbClr val="CB0000"/>
    <a:srgbClr val="FFFFFF"/>
    <a:srgbClr val="007CFF"/>
    <a:srgbClr val="2C2724"/>
    <a:srgbClr val="FFC000"/>
    <a:srgbClr val="ED7D31"/>
    <a:srgbClr val="07447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96E5E37-2BE3-43AA-A613-E74836DD869E}" v="67" dt="2023-11-28T09:12:43.63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3319" autoAdjust="0"/>
    <p:restoredTop sz="94660"/>
  </p:normalViewPr>
  <p:slideViewPr>
    <p:cSldViewPr snapToGrid="0">
      <p:cViewPr>
        <p:scale>
          <a:sx n="81" d="100"/>
          <a:sy n="81" d="100"/>
        </p:scale>
        <p:origin x="1888" y="88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microsoft.com/office/2015/10/relationships/revisionInfo" Target="revisionInfo.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microsoft.com/office/2016/11/relationships/changesInfo" Target="changesInfos/changesInfo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notesMaster" Target="notesMasters/notesMaster1.xml"/><Relationship Id="rId30" Type="http://schemas.openxmlformats.org/officeDocument/2006/relationships/theme" Target="theme/theme1.xml"/><Relationship Id="rId8" Type="http://schemas.openxmlformats.org/officeDocument/2006/relationships/slide" Target="slides/slide6.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erfin Dilan Tuysuz" userId="57b8f34c-9896-4b26-b12a-28a4bdbee2a7" providerId="ADAL" clId="{C1E11623-6016-4A9B-AB53-FA775F79A3FE}"/>
    <pc:docChg chg="undo custSel addSld delSld modSld sldOrd">
      <pc:chgData name="Berfin Dilan Tuysuz" userId="57b8f34c-9896-4b26-b12a-28a4bdbee2a7" providerId="ADAL" clId="{C1E11623-6016-4A9B-AB53-FA775F79A3FE}" dt="2023-10-04T08:03:54.794" v="1652" actId="14100"/>
      <pc:docMkLst>
        <pc:docMk/>
      </pc:docMkLst>
      <pc:sldChg chg="modSp mod">
        <pc:chgData name="Berfin Dilan Tuysuz" userId="57b8f34c-9896-4b26-b12a-28a4bdbee2a7" providerId="ADAL" clId="{C1E11623-6016-4A9B-AB53-FA775F79A3FE}" dt="2023-09-28T09:42:25.367" v="493"/>
        <pc:sldMkLst>
          <pc:docMk/>
          <pc:sldMk cId="798262183" sldId="377"/>
        </pc:sldMkLst>
        <pc:spChg chg="mod">
          <ac:chgData name="Berfin Dilan Tuysuz" userId="57b8f34c-9896-4b26-b12a-28a4bdbee2a7" providerId="ADAL" clId="{C1E11623-6016-4A9B-AB53-FA775F79A3FE}" dt="2023-09-28T09:42:25.367" v="493"/>
          <ac:spMkLst>
            <pc:docMk/>
            <pc:sldMk cId="798262183" sldId="377"/>
            <ac:spMk id="2" creationId="{5B3B61FE-0795-D54C-8C54-14DBBE62B477}"/>
          </ac:spMkLst>
        </pc:spChg>
      </pc:sldChg>
      <pc:sldChg chg="modSp mod">
        <pc:chgData name="Berfin Dilan Tuysuz" userId="57b8f34c-9896-4b26-b12a-28a4bdbee2a7" providerId="ADAL" clId="{C1E11623-6016-4A9B-AB53-FA775F79A3FE}" dt="2023-09-28T09:54:35.612" v="699" actId="1076"/>
        <pc:sldMkLst>
          <pc:docMk/>
          <pc:sldMk cId="1080904337" sldId="378"/>
        </pc:sldMkLst>
        <pc:spChg chg="mod">
          <ac:chgData name="Berfin Dilan Tuysuz" userId="57b8f34c-9896-4b26-b12a-28a4bdbee2a7" providerId="ADAL" clId="{C1E11623-6016-4A9B-AB53-FA775F79A3FE}" dt="2023-09-28T09:54:35.612" v="699" actId="1076"/>
          <ac:spMkLst>
            <pc:docMk/>
            <pc:sldMk cId="1080904337" sldId="378"/>
            <ac:spMk id="6" creationId="{CAEB4E15-2690-6549-B1F2-AD435CFCAD52}"/>
          </ac:spMkLst>
        </pc:spChg>
      </pc:sldChg>
      <pc:sldChg chg="modSp mod">
        <pc:chgData name="Berfin Dilan Tuysuz" userId="57b8f34c-9896-4b26-b12a-28a4bdbee2a7" providerId="ADAL" clId="{C1E11623-6016-4A9B-AB53-FA775F79A3FE}" dt="2023-09-28T11:32:35.195" v="803"/>
        <pc:sldMkLst>
          <pc:docMk/>
          <pc:sldMk cId="3075199125" sldId="379"/>
        </pc:sldMkLst>
        <pc:spChg chg="mod">
          <ac:chgData name="Berfin Dilan Tuysuz" userId="57b8f34c-9896-4b26-b12a-28a4bdbee2a7" providerId="ADAL" clId="{C1E11623-6016-4A9B-AB53-FA775F79A3FE}" dt="2023-09-28T11:32:35.195" v="803"/>
          <ac:spMkLst>
            <pc:docMk/>
            <pc:sldMk cId="3075199125" sldId="379"/>
            <ac:spMk id="2" creationId="{EA9A6FE5-9D1A-8444-80CA-27B5B73FBA07}"/>
          </ac:spMkLst>
        </pc:spChg>
      </pc:sldChg>
      <pc:sldChg chg="modSp mod">
        <pc:chgData name="Berfin Dilan Tuysuz" userId="57b8f34c-9896-4b26-b12a-28a4bdbee2a7" providerId="ADAL" clId="{C1E11623-6016-4A9B-AB53-FA775F79A3FE}" dt="2023-09-28T11:39:16.843" v="919" actId="20577"/>
        <pc:sldMkLst>
          <pc:docMk/>
          <pc:sldMk cId="2394187474" sldId="380"/>
        </pc:sldMkLst>
        <pc:spChg chg="mod">
          <ac:chgData name="Berfin Dilan Tuysuz" userId="57b8f34c-9896-4b26-b12a-28a4bdbee2a7" providerId="ADAL" clId="{C1E11623-6016-4A9B-AB53-FA775F79A3FE}" dt="2023-09-28T11:39:16.843" v="919" actId="20577"/>
          <ac:spMkLst>
            <pc:docMk/>
            <pc:sldMk cId="2394187474" sldId="380"/>
            <ac:spMk id="2" creationId="{33147161-BE75-6746-962A-1DDF19DCD611}"/>
          </ac:spMkLst>
        </pc:spChg>
      </pc:sldChg>
      <pc:sldChg chg="del">
        <pc:chgData name="Berfin Dilan Tuysuz" userId="57b8f34c-9896-4b26-b12a-28a4bdbee2a7" providerId="ADAL" clId="{C1E11623-6016-4A9B-AB53-FA775F79A3FE}" dt="2023-09-13T07:50:45.404" v="380" actId="47"/>
        <pc:sldMkLst>
          <pc:docMk/>
          <pc:sldMk cId="1604014669" sldId="381"/>
        </pc:sldMkLst>
      </pc:sldChg>
      <pc:sldChg chg="addSp delSp modSp mod">
        <pc:chgData name="Berfin Dilan Tuysuz" userId="57b8f34c-9896-4b26-b12a-28a4bdbee2a7" providerId="ADAL" clId="{C1E11623-6016-4A9B-AB53-FA775F79A3FE}" dt="2023-10-04T08:01:58.651" v="1645" actId="20577"/>
        <pc:sldMkLst>
          <pc:docMk/>
          <pc:sldMk cId="465581648" sldId="425"/>
        </pc:sldMkLst>
        <pc:spChg chg="add mod">
          <ac:chgData name="Berfin Dilan Tuysuz" userId="57b8f34c-9896-4b26-b12a-28a4bdbee2a7" providerId="ADAL" clId="{C1E11623-6016-4A9B-AB53-FA775F79A3FE}" dt="2023-09-28T09:43:16.433" v="515" actId="14100"/>
          <ac:spMkLst>
            <pc:docMk/>
            <pc:sldMk cId="465581648" sldId="425"/>
            <ac:spMk id="2" creationId="{92758A3C-BB38-7ACD-8559-68F91A58B726}"/>
          </ac:spMkLst>
        </pc:spChg>
        <pc:spChg chg="del">
          <ac:chgData name="Berfin Dilan Tuysuz" userId="57b8f34c-9896-4b26-b12a-28a4bdbee2a7" providerId="ADAL" clId="{C1E11623-6016-4A9B-AB53-FA775F79A3FE}" dt="2023-09-13T06:50:05.023" v="44" actId="478"/>
          <ac:spMkLst>
            <pc:docMk/>
            <pc:sldMk cId="465581648" sldId="425"/>
            <ac:spMk id="3" creationId="{54EEAE08-D5F3-A44A-90CA-B5C6588863F2}"/>
          </ac:spMkLst>
        </pc:spChg>
        <pc:spChg chg="del">
          <ac:chgData name="Berfin Dilan Tuysuz" userId="57b8f34c-9896-4b26-b12a-28a4bdbee2a7" providerId="ADAL" clId="{C1E11623-6016-4A9B-AB53-FA775F79A3FE}" dt="2023-09-13T06:50:00.813" v="42" actId="478"/>
          <ac:spMkLst>
            <pc:docMk/>
            <pc:sldMk cId="465581648" sldId="425"/>
            <ac:spMk id="4" creationId="{EB5C4138-C59D-C19C-DC81-73A01EC6A02F}"/>
          </ac:spMkLst>
        </pc:spChg>
        <pc:spChg chg="add del">
          <ac:chgData name="Berfin Dilan Tuysuz" userId="57b8f34c-9896-4b26-b12a-28a4bdbee2a7" providerId="ADAL" clId="{C1E11623-6016-4A9B-AB53-FA775F79A3FE}" dt="2023-09-13T06:51:17.636" v="53" actId="22"/>
          <ac:spMkLst>
            <pc:docMk/>
            <pc:sldMk cId="465581648" sldId="425"/>
            <ac:spMk id="6" creationId="{9B43871B-6012-B68E-A9DE-91699125A234}"/>
          </ac:spMkLst>
        </pc:spChg>
        <pc:spChg chg="del">
          <ac:chgData name="Berfin Dilan Tuysuz" userId="57b8f34c-9896-4b26-b12a-28a4bdbee2a7" providerId="ADAL" clId="{C1E11623-6016-4A9B-AB53-FA775F79A3FE}" dt="2023-09-13T06:50:05.023" v="44" actId="478"/>
          <ac:spMkLst>
            <pc:docMk/>
            <pc:sldMk cId="465581648" sldId="425"/>
            <ac:spMk id="7" creationId="{5C9B5524-4947-4310-A3C2-8005B36726F5}"/>
          </ac:spMkLst>
        </pc:spChg>
        <pc:spChg chg="del">
          <ac:chgData name="Berfin Dilan Tuysuz" userId="57b8f34c-9896-4b26-b12a-28a4bdbee2a7" providerId="ADAL" clId="{C1E11623-6016-4A9B-AB53-FA775F79A3FE}" dt="2023-09-13T06:50:03.118" v="43" actId="478"/>
          <ac:spMkLst>
            <pc:docMk/>
            <pc:sldMk cId="465581648" sldId="425"/>
            <ac:spMk id="8" creationId="{377E6712-5D22-E301-8A4B-0B26F057BCC9}"/>
          </ac:spMkLst>
        </pc:spChg>
        <pc:spChg chg="del">
          <ac:chgData name="Berfin Dilan Tuysuz" userId="57b8f34c-9896-4b26-b12a-28a4bdbee2a7" providerId="ADAL" clId="{C1E11623-6016-4A9B-AB53-FA775F79A3FE}" dt="2023-09-13T06:49:59.104" v="41" actId="478"/>
          <ac:spMkLst>
            <pc:docMk/>
            <pc:sldMk cId="465581648" sldId="425"/>
            <ac:spMk id="9" creationId="{5B316266-8EB4-ACB7-1714-60FAE6B3BCC3}"/>
          </ac:spMkLst>
        </pc:spChg>
        <pc:spChg chg="del">
          <ac:chgData name="Berfin Dilan Tuysuz" userId="57b8f34c-9896-4b26-b12a-28a4bdbee2a7" providerId="ADAL" clId="{C1E11623-6016-4A9B-AB53-FA775F79A3FE}" dt="2023-09-13T06:50:05.023" v="44" actId="478"/>
          <ac:spMkLst>
            <pc:docMk/>
            <pc:sldMk cId="465581648" sldId="425"/>
            <ac:spMk id="10" creationId="{3D909A67-120D-7763-BE2C-A482B7B64D7F}"/>
          </ac:spMkLst>
        </pc:spChg>
        <pc:spChg chg="add mod">
          <ac:chgData name="Berfin Dilan Tuysuz" userId="57b8f34c-9896-4b26-b12a-28a4bdbee2a7" providerId="ADAL" clId="{C1E11623-6016-4A9B-AB53-FA775F79A3FE}" dt="2023-10-04T08:01:58.651" v="1645" actId="20577"/>
          <ac:spMkLst>
            <pc:docMk/>
            <pc:sldMk cId="465581648" sldId="425"/>
            <ac:spMk id="12" creationId="{7ED826BB-E39B-7990-8E53-118C7BD64017}"/>
          </ac:spMkLst>
        </pc:spChg>
        <pc:spChg chg="add del mod">
          <ac:chgData name="Berfin Dilan Tuysuz" userId="57b8f34c-9896-4b26-b12a-28a4bdbee2a7" providerId="ADAL" clId="{C1E11623-6016-4A9B-AB53-FA775F79A3FE}" dt="2023-09-28T09:43:35.575" v="519" actId="478"/>
          <ac:spMkLst>
            <pc:docMk/>
            <pc:sldMk cId="465581648" sldId="425"/>
            <ac:spMk id="15" creationId="{BB76669F-2CA8-B97F-DF91-35C4B658A567}"/>
          </ac:spMkLst>
        </pc:spChg>
        <pc:spChg chg="add mod">
          <ac:chgData name="Berfin Dilan Tuysuz" userId="57b8f34c-9896-4b26-b12a-28a4bdbee2a7" providerId="ADAL" clId="{C1E11623-6016-4A9B-AB53-FA775F79A3FE}" dt="2023-09-28T09:44:16.980" v="526" actId="1076"/>
          <ac:spMkLst>
            <pc:docMk/>
            <pc:sldMk cId="465581648" sldId="425"/>
            <ac:spMk id="17" creationId="{B9B2CA29-416B-D8A1-7FA0-EEE9D1AECB38}"/>
          </ac:spMkLst>
        </pc:spChg>
        <pc:picChg chg="add del mod">
          <ac:chgData name="Berfin Dilan Tuysuz" userId="57b8f34c-9896-4b26-b12a-28a4bdbee2a7" providerId="ADAL" clId="{C1E11623-6016-4A9B-AB53-FA775F79A3FE}" dt="2023-09-28T09:43:36.240" v="520" actId="478"/>
          <ac:picMkLst>
            <pc:docMk/>
            <pc:sldMk cId="465581648" sldId="425"/>
            <ac:picMk id="14" creationId="{43C25A55-A80E-E5CD-6218-471BBA1638A1}"/>
          </ac:picMkLst>
        </pc:picChg>
        <pc:picChg chg="add mod">
          <ac:chgData name="Berfin Dilan Tuysuz" userId="57b8f34c-9896-4b26-b12a-28a4bdbee2a7" providerId="ADAL" clId="{C1E11623-6016-4A9B-AB53-FA775F79A3FE}" dt="2023-09-28T09:44:54.333" v="530" actId="1076"/>
          <ac:picMkLst>
            <pc:docMk/>
            <pc:sldMk cId="465581648" sldId="425"/>
            <ac:picMk id="1026" creationId="{2889D625-C680-DE3B-DD90-39C2277B8637}"/>
          </ac:picMkLst>
        </pc:picChg>
        <pc:picChg chg="del">
          <ac:chgData name="Berfin Dilan Tuysuz" userId="57b8f34c-9896-4b26-b12a-28a4bdbee2a7" providerId="ADAL" clId="{C1E11623-6016-4A9B-AB53-FA775F79A3FE}" dt="2023-09-13T06:50:05.023" v="44" actId="478"/>
          <ac:picMkLst>
            <pc:docMk/>
            <pc:sldMk cId="465581648" sldId="425"/>
            <ac:picMk id="2050" creationId="{195758C0-8B77-475E-4AD9-050C40C01524}"/>
          </ac:picMkLst>
        </pc:picChg>
      </pc:sldChg>
      <pc:sldChg chg="addSp delSp modSp mod">
        <pc:chgData name="Berfin Dilan Tuysuz" userId="57b8f34c-9896-4b26-b12a-28a4bdbee2a7" providerId="ADAL" clId="{C1E11623-6016-4A9B-AB53-FA775F79A3FE}" dt="2023-09-28T09:47:48.963" v="559" actId="20577"/>
        <pc:sldMkLst>
          <pc:docMk/>
          <pc:sldMk cId="2036565245" sldId="426"/>
        </pc:sldMkLst>
        <pc:spChg chg="add del mod">
          <ac:chgData name="Berfin Dilan Tuysuz" userId="57b8f34c-9896-4b26-b12a-28a4bdbee2a7" providerId="ADAL" clId="{C1E11623-6016-4A9B-AB53-FA775F79A3FE}" dt="2023-09-28T09:45:05.959" v="531" actId="478"/>
          <ac:spMkLst>
            <pc:docMk/>
            <pc:sldMk cId="2036565245" sldId="426"/>
            <ac:spMk id="2" creationId="{E77D121B-471B-5B65-17AE-1A450B468414}"/>
          </ac:spMkLst>
        </pc:spChg>
        <pc:spChg chg="add mod">
          <ac:chgData name="Berfin Dilan Tuysuz" userId="57b8f34c-9896-4b26-b12a-28a4bdbee2a7" providerId="ADAL" clId="{C1E11623-6016-4A9B-AB53-FA775F79A3FE}" dt="2023-09-28T09:45:06.261" v="532"/>
          <ac:spMkLst>
            <pc:docMk/>
            <pc:sldMk cId="2036565245" sldId="426"/>
            <ac:spMk id="3" creationId="{3E9DB1ED-1A77-B398-A4AE-ED348CD57BBF}"/>
          </ac:spMkLst>
        </pc:spChg>
        <pc:spChg chg="del">
          <ac:chgData name="Berfin Dilan Tuysuz" userId="57b8f34c-9896-4b26-b12a-28a4bdbee2a7" providerId="ADAL" clId="{C1E11623-6016-4A9B-AB53-FA775F79A3FE}" dt="2023-09-13T06:55:00.371" v="86" actId="478"/>
          <ac:spMkLst>
            <pc:docMk/>
            <pc:sldMk cId="2036565245" sldId="426"/>
            <ac:spMk id="3" creationId="{54EEAE08-D5F3-A44A-90CA-B5C6588863F2}"/>
          </ac:spMkLst>
        </pc:spChg>
        <pc:spChg chg="del">
          <ac:chgData name="Berfin Dilan Tuysuz" userId="57b8f34c-9896-4b26-b12a-28a4bdbee2a7" providerId="ADAL" clId="{C1E11623-6016-4A9B-AB53-FA775F79A3FE}" dt="2023-09-13T06:55:00.371" v="86" actId="478"/>
          <ac:spMkLst>
            <pc:docMk/>
            <pc:sldMk cId="2036565245" sldId="426"/>
            <ac:spMk id="4" creationId="{7EB7722E-1F51-1171-9070-B55B236873CD}"/>
          </ac:spMkLst>
        </pc:spChg>
        <pc:spChg chg="add del mod">
          <ac:chgData name="Berfin Dilan Tuysuz" userId="57b8f34c-9896-4b26-b12a-28a4bdbee2a7" providerId="ADAL" clId="{C1E11623-6016-4A9B-AB53-FA775F79A3FE}" dt="2023-09-28T09:45:20.810" v="535" actId="478"/>
          <ac:spMkLst>
            <pc:docMk/>
            <pc:sldMk cId="2036565245" sldId="426"/>
            <ac:spMk id="4" creationId="{828484D7-9CEF-B257-A0E7-C63AC460015A}"/>
          </ac:spMkLst>
        </pc:spChg>
        <pc:spChg chg="del">
          <ac:chgData name="Berfin Dilan Tuysuz" userId="57b8f34c-9896-4b26-b12a-28a4bdbee2a7" providerId="ADAL" clId="{C1E11623-6016-4A9B-AB53-FA775F79A3FE}" dt="2023-09-13T06:55:00.371" v="86" actId="478"/>
          <ac:spMkLst>
            <pc:docMk/>
            <pc:sldMk cId="2036565245" sldId="426"/>
            <ac:spMk id="6" creationId="{D10871CF-6AD8-C473-BBEF-E95B2336B2BE}"/>
          </ac:spMkLst>
        </pc:spChg>
        <pc:spChg chg="add mod">
          <ac:chgData name="Berfin Dilan Tuysuz" userId="57b8f34c-9896-4b26-b12a-28a4bdbee2a7" providerId="ADAL" clId="{C1E11623-6016-4A9B-AB53-FA775F79A3FE}" dt="2023-09-28T09:47:48.963" v="559" actId="20577"/>
          <ac:spMkLst>
            <pc:docMk/>
            <pc:sldMk cId="2036565245" sldId="426"/>
            <ac:spMk id="8" creationId="{2843F019-D15C-CD05-4F57-0AD0075CC28D}"/>
          </ac:spMkLst>
        </pc:spChg>
        <pc:spChg chg="del">
          <ac:chgData name="Berfin Dilan Tuysuz" userId="57b8f34c-9896-4b26-b12a-28a4bdbee2a7" providerId="ADAL" clId="{C1E11623-6016-4A9B-AB53-FA775F79A3FE}" dt="2023-09-13T06:55:00.371" v="86" actId="478"/>
          <ac:spMkLst>
            <pc:docMk/>
            <pc:sldMk cId="2036565245" sldId="426"/>
            <ac:spMk id="9" creationId="{4C5F1F57-2650-CB91-47EC-89C34C9B68D5}"/>
          </ac:spMkLst>
        </pc:spChg>
        <pc:graphicFrameChg chg="del">
          <ac:chgData name="Berfin Dilan Tuysuz" userId="57b8f34c-9896-4b26-b12a-28a4bdbee2a7" providerId="ADAL" clId="{C1E11623-6016-4A9B-AB53-FA775F79A3FE}" dt="2023-09-13T06:55:00.371" v="86" actId="478"/>
          <ac:graphicFrameMkLst>
            <pc:docMk/>
            <pc:sldMk cId="2036565245" sldId="426"/>
            <ac:graphicFrameMk id="5" creationId="{D78A3D37-0BD1-C043-684F-D951EA26E218}"/>
          </ac:graphicFrameMkLst>
        </pc:graphicFrameChg>
        <pc:picChg chg="add del mod">
          <ac:chgData name="Berfin Dilan Tuysuz" userId="57b8f34c-9896-4b26-b12a-28a4bdbee2a7" providerId="ADAL" clId="{C1E11623-6016-4A9B-AB53-FA775F79A3FE}" dt="2023-09-28T09:45:08.618" v="533" actId="478"/>
          <ac:picMkLst>
            <pc:docMk/>
            <pc:sldMk cId="2036565245" sldId="426"/>
            <ac:picMk id="1026" creationId="{B39748E3-BF47-6BD6-E75E-4F309ABEFBF4}"/>
          </ac:picMkLst>
        </pc:picChg>
        <pc:picChg chg="add mod">
          <ac:chgData name="Berfin Dilan Tuysuz" userId="57b8f34c-9896-4b26-b12a-28a4bdbee2a7" providerId="ADAL" clId="{C1E11623-6016-4A9B-AB53-FA775F79A3FE}" dt="2023-09-28T09:47:44.399" v="556" actId="1076"/>
          <ac:picMkLst>
            <pc:docMk/>
            <pc:sldMk cId="2036565245" sldId="426"/>
            <ac:picMk id="2050" creationId="{4DF10891-936E-9684-5177-C1A740FEE6D0}"/>
          </ac:picMkLst>
        </pc:picChg>
        <pc:picChg chg="del">
          <ac:chgData name="Berfin Dilan Tuysuz" userId="57b8f34c-9896-4b26-b12a-28a4bdbee2a7" providerId="ADAL" clId="{C1E11623-6016-4A9B-AB53-FA775F79A3FE}" dt="2023-09-13T06:55:00.371" v="86" actId="478"/>
          <ac:picMkLst>
            <pc:docMk/>
            <pc:sldMk cId="2036565245" sldId="426"/>
            <ac:picMk id="3074" creationId="{A8D62CBC-BE01-9A71-1C3F-8C41A9C50946}"/>
          </ac:picMkLst>
        </pc:picChg>
      </pc:sldChg>
      <pc:sldChg chg="addSp delSp modSp mod">
        <pc:chgData name="Berfin Dilan Tuysuz" userId="57b8f34c-9896-4b26-b12a-28a4bdbee2a7" providerId="ADAL" clId="{C1E11623-6016-4A9B-AB53-FA775F79A3FE}" dt="2023-09-28T09:53:00.962" v="658" actId="1440"/>
        <pc:sldMkLst>
          <pc:docMk/>
          <pc:sldMk cId="3897006505" sldId="427"/>
        </pc:sldMkLst>
        <pc:spChg chg="add del mod">
          <ac:chgData name="Berfin Dilan Tuysuz" userId="57b8f34c-9896-4b26-b12a-28a4bdbee2a7" providerId="ADAL" clId="{C1E11623-6016-4A9B-AB53-FA775F79A3FE}" dt="2023-09-28T09:48:30.674" v="560" actId="478"/>
          <ac:spMkLst>
            <pc:docMk/>
            <pc:sldMk cId="3897006505" sldId="427"/>
            <ac:spMk id="2" creationId="{C5FE468A-9B37-4D5D-D34F-EE09C3D8B13B}"/>
          </ac:spMkLst>
        </pc:spChg>
        <pc:spChg chg="del">
          <ac:chgData name="Berfin Dilan Tuysuz" userId="57b8f34c-9896-4b26-b12a-28a4bdbee2a7" providerId="ADAL" clId="{C1E11623-6016-4A9B-AB53-FA775F79A3FE}" dt="2023-09-13T07:00:18.214" v="141" actId="478"/>
          <ac:spMkLst>
            <pc:docMk/>
            <pc:sldMk cId="3897006505" sldId="427"/>
            <ac:spMk id="3" creationId="{54EEAE08-D5F3-A44A-90CA-B5C6588863F2}"/>
          </ac:spMkLst>
        </pc:spChg>
        <pc:spChg chg="add mod">
          <ac:chgData name="Berfin Dilan Tuysuz" userId="57b8f34c-9896-4b26-b12a-28a4bdbee2a7" providerId="ADAL" clId="{C1E11623-6016-4A9B-AB53-FA775F79A3FE}" dt="2023-09-28T09:48:30.997" v="561"/>
          <ac:spMkLst>
            <pc:docMk/>
            <pc:sldMk cId="3897006505" sldId="427"/>
            <ac:spMk id="3" creationId="{BF3036BF-BB45-84E8-9DB6-BBE5B6B4EEEF}"/>
          </ac:spMkLst>
        </pc:spChg>
        <pc:spChg chg="del">
          <ac:chgData name="Berfin Dilan Tuysuz" userId="57b8f34c-9896-4b26-b12a-28a4bdbee2a7" providerId="ADAL" clId="{C1E11623-6016-4A9B-AB53-FA775F79A3FE}" dt="2023-09-13T07:00:18.214" v="141" actId="478"/>
          <ac:spMkLst>
            <pc:docMk/>
            <pc:sldMk cId="3897006505" sldId="427"/>
            <ac:spMk id="4" creationId="{6BADFE63-5EAB-2355-069D-7D230B2AA08E}"/>
          </ac:spMkLst>
        </pc:spChg>
        <pc:spChg chg="add del mod">
          <ac:chgData name="Berfin Dilan Tuysuz" userId="57b8f34c-9896-4b26-b12a-28a4bdbee2a7" providerId="ADAL" clId="{C1E11623-6016-4A9B-AB53-FA775F79A3FE}" dt="2023-09-28T09:52:27.578" v="648" actId="478"/>
          <ac:spMkLst>
            <pc:docMk/>
            <pc:sldMk cId="3897006505" sldId="427"/>
            <ac:spMk id="4" creationId="{899795E5-E841-090A-8B06-0A9185E80404}"/>
          </ac:spMkLst>
        </pc:spChg>
        <pc:spChg chg="add mod">
          <ac:chgData name="Berfin Dilan Tuysuz" userId="57b8f34c-9896-4b26-b12a-28a4bdbee2a7" providerId="ADAL" clId="{C1E11623-6016-4A9B-AB53-FA775F79A3FE}" dt="2023-09-28T09:48:59.298" v="640" actId="1076"/>
          <ac:spMkLst>
            <pc:docMk/>
            <pc:sldMk cId="3897006505" sldId="427"/>
            <ac:spMk id="6" creationId="{F85B3943-28DF-BB20-F26E-F92F81E903D5}"/>
          </ac:spMkLst>
        </pc:spChg>
        <pc:spChg chg="del">
          <ac:chgData name="Berfin Dilan Tuysuz" userId="57b8f34c-9896-4b26-b12a-28a4bdbee2a7" providerId="ADAL" clId="{C1E11623-6016-4A9B-AB53-FA775F79A3FE}" dt="2023-09-13T07:00:18.214" v="141" actId="478"/>
          <ac:spMkLst>
            <pc:docMk/>
            <pc:sldMk cId="3897006505" sldId="427"/>
            <ac:spMk id="7" creationId="{582A3C72-13B3-73F3-87C2-B69F64F99E68}"/>
          </ac:spMkLst>
        </pc:spChg>
        <pc:picChg chg="add del mod">
          <ac:chgData name="Berfin Dilan Tuysuz" userId="57b8f34c-9896-4b26-b12a-28a4bdbee2a7" providerId="ADAL" clId="{C1E11623-6016-4A9B-AB53-FA775F79A3FE}" dt="2023-09-28T09:51:22.674" v="641" actId="478"/>
          <ac:picMkLst>
            <pc:docMk/>
            <pc:sldMk cId="3897006505" sldId="427"/>
            <ac:picMk id="2050" creationId="{796575C3-E362-AA51-AFAC-710F7474C78B}"/>
          </ac:picMkLst>
        </pc:picChg>
        <pc:picChg chg="add mod">
          <ac:chgData name="Berfin Dilan Tuysuz" userId="57b8f34c-9896-4b26-b12a-28a4bdbee2a7" providerId="ADAL" clId="{C1E11623-6016-4A9B-AB53-FA775F79A3FE}" dt="2023-09-28T09:53:00.962" v="658" actId="1440"/>
          <ac:picMkLst>
            <pc:docMk/>
            <pc:sldMk cId="3897006505" sldId="427"/>
            <ac:picMk id="3074" creationId="{DFE3D7A0-CFF4-9701-BCF4-A05E39C2D885}"/>
          </ac:picMkLst>
        </pc:picChg>
        <pc:picChg chg="add mod">
          <ac:chgData name="Berfin Dilan Tuysuz" userId="57b8f34c-9896-4b26-b12a-28a4bdbee2a7" providerId="ADAL" clId="{C1E11623-6016-4A9B-AB53-FA775F79A3FE}" dt="2023-09-28T09:52:55.992" v="656" actId="1076"/>
          <ac:picMkLst>
            <pc:docMk/>
            <pc:sldMk cId="3897006505" sldId="427"/>
            <ac:picMk id="3078" creationId="{56E51ABC-F7D5-211F-A242-EFA50CF8E183}"/>
          </ac:picMkLst>
        </pc:picChg>
        <pc:picChg chg="del">
          <ac:chgData name="Berfin Dilan Tuysuz" userId="57b8f34c-9896-4b26-b12a-28a4bdbee2a7" providerId="ADAL" clId="{C1E11623-6016-4A9B-AB53-FA775F79A3FE}" dt="2023-09-13T07:00:18.214" v="141" actId="478"/>
          <ac:picMkLst>
            <pc:docMk/>
            <pc:sldMk cId="3897006505" sldId="427"/>
            <ac:picMk id="4098" creationId="{636BC7B1-8307-78A2-D6E5-2DD3103DBD8D}"/>
          </ac:picMkLst>
        </pc:picChg>
      </pc:sldChg>
      <pc:sldChg chg="addSp delSp modSp mod">
        <pc:chgData name="Berfin Dilan Tuysuz" userId="57b8f34c-9896-4b26-b12a-28a4bdbee2a7" providerId="ADAL" clId="{C1E11623-6016-4A9B-AB53-FA775F79A3FE}" dt="2023-09-28T09:57:28.949" v="734" actId="1076"/>
        <pc:sldMkLst>
          <pc:docMk/>
          <pc:sldMk cId="1714291484" sldId="428"/>
        </pc:sldMkLst>
        <pc:spChg chg="mod">
          <ac:chgData name="Berfin Dilan Tuysuz" userId="57b8f34c-9896-4b26-b12a-28a4bdbee2a7" providerId="ADAL" clId="{C1E11623-6016-4A9B-AB53-FA775F79A3FE}" dt="2023-09-28T09:57:28.949" v="734" actId="1076"/>
          <ac:spMkLst>
            <pc:docMk/>
            <pc:sldMk cId="1714291484" sldId="428"/>
            <ac:spMk id="5" creationId="{C1BB421F-DDDC-9655-BA6F-F7173459E7D7}"/>
          </ac:spMkLst>
        </pc:spChg>
        <pc:spChg chg="add mod">
          <ac:chgData name="Berfin Dilan Tuysuz" userId="57b8f34c-9896-4b26-b12a-28a4bdbee2a7" providerId="ADAL" clId="{C1E11623-6016-4A9B-AB53-FA775F79A3FE}" dt="2023-09-28T09:57:15.588" v="732" actId="1076"/>
          <ac:spMkLst>
            <pc:docMk/>
            <pc:sldMk cId="1714291484" sldId="428"/>
            <ac:spMk id="6" creationId="{1323F644-9AE6-9D3F-B13A-2A8631BC3D71}"/>
          </ac:spMkLst>
        </pc:spChg>
        <pc:spChg chg="del mod">
          <ac:chgData name="Berfin Dilan Tuysuz" userId="57b8f34c-9896-4b26-b12a-28a4bdbee2a7" providerId="ADAL" clId="{C1E11623-6016-4A9B-AB53-FA775F79A3FE}" dt="2023-09-13T07:05:48.510" v="190" actId="478"/>
          <ac:spMkLst>
            <pc:docMk/>
            <pc:sldMk cId="1714291484" sldId="428"/>
            <ac:spMk id="8" creationId="{0F588DFC-6640-7C5D-8035-E3C67B158FC8}"/>
          </ac:spMkLst>
        </pc:spChg>
        <pc:spChg chg="add mod">
          <ac:chgData name="Berfin Dilan Tuysuz" userId="57b8f34c-9896-4b26-b12a-28a4bdbee2a7" providerId="ADAL" clId="{C1E11623-6016-4A9B-AB53-FA775F79A3FE}" dt="2023-09-28T09:57:10.802" v="731" actId="1076"/>
          <ac:spMkLst>
            <pc:docMk/>
            <pc:sldMk cId="1714291484" sldId="428"/>
            <ac:spMk id="9" creationId="{7D94ABAB-56EC-ED7E-C85C-04FF2CE18233}"/>
          </ac:spMkLst>
        </pc:spChg>
        <pc:graphicFrameChg chg="del">
          <ac:chgData name="Berfin Dilan Tuysuz" userId="57b8f34c-9896-4b26-b12a-28a4bdbee2a7" providerId="ADAL" clId="{C1E11623-6016-4A9B-AB53-FA775F79A3FE}" dt="2023-09-13T07:05:53.012" v="192" actId="478"/>
          <ac:graphicFrameMkLst>
            <pc:docMk/>
            <pc:sldMk cId="1714291484" sldId="428"/>
            <ac:graphicFrameMk id="2" creationId="{1A5EED41-8895-F317-C63E-7C16D5EF82FD}"/>
          </ac:graphicFrameMkLst>
        </pc:graphicFrameChg>
        <pc:picChg chg="del">
          <ac:chgData name="Berfin Dilan Tuysuz" userId="57b8f34c-9896-4b26-b12a-28a4bdbee2a7" providerId="ADAL" clId="{C1E11623-6016-4A9B-AB53-FA775F79A3FE}" dt="2023-09-13T07:05:50.681" v="191" actId="478"/>
          <ac:picMkLst>
            <pc:docMk/>
            <pc:sldMk cId="1714291484" sldId="428"/>
            <ac:picMk id="1028" creationId="{B600D7FC-6A49-9B3E-E995-7BF8FE8022D8}"/>
          </ac:picMkLst>
        </pc:picChg>
        <pc:picChg chg="add del mod">
          <ac:chgData name="Berfin Dilan Tuysuz" userId="57b8f34c-9896-4b26-b12a-28a4bdbee2a7" providerId="ADAL" clId="{C1E11623-6016-4A9B-AB53-FA775F79A3FE}" dt="2023-09-28T09:55:40.754" v="714" actId="478"/>
          <ac:picMkLst>
            <pc:docMk/>
            <pc:sldMk cId="1714291484" sldId="428"/>
            <ac:picMk id="3074" creationId="{BBD269C1-3869-12AA-5700-3421931F6870}"/>
          </ac:picMkLst>
        </pc:picChg>
        <pc:picChg chg="add del mod">
          <ac:chgData name="Berfin Dilan Tuysuz" userId="57b8f34c-9896-4b26-b12a-28a4bdbee2a7" providerId="ADAL" clId="{C1E11623-6016-4A9B-AB53-FA775F79A3FE}" dt="2023-09-28T09:55:40.075" v="713" actId="478"/>
          <ac:picMkLst>
            <pc:docMk/>
            <pc:sldMk cId="1714291484" sldId="428"/>
            <ac:picMk id="3076" creationId="{966DB6E8-002C-D397-B7A6-DBB672BEADD6}"/>
          </ac:picMkLst>
        </pc:picChg>
        <pc:picChg chg="add mod">
          <ac:chgData name="Berfin Dilan Tuysuz" userId="57b8f34c-9896-4b26-b12a-28a4bdbee2a7" providerId="ADAL" clId="{C1E11623-6016-4A9B-AB53-FA775F79A3FE}" dt="2023-09-28T09:56:43.937" v="728" actId="732"/>
          <ac:picMkLst>
            <pc:docMk/>
            <pc:sldMk cId="1714291484" sldId="428"/>
            <ac:picMk id="4098" creationId="{EC4A96B4-258A-0631-3464-AB52418341A9}"/>
          </ac:picMkLst>
        </pc:picChg>
      </pc:sldChg>
      <pc:sldChg chg="addSp delSp modSp mod">
        <pc:chgData name="Berfin Dilan Tuysuz" userId="57b8f34c-9896-4b26-b12a-28a4bdbee2a7" providerId="ADAL" clId="{C1E11623-6016-4A9B-AB53-FA775F79A3FE}" dt="2023-09-28T09:59:35.852" v="799" actId="1076"/>
        <pc:sldMkLst>
          <pc:docMk/>
          <pc:sldMk cId="3689385969" sldId="429"/>
        </pc:sldMkLst>
        <pc:spChg chg="add mod">
          <ac:chgData name="Berfin Dilan Tuysuz" userId="57b8f34c-9896-4b26-b12a-28a4bdbee2a7" providerId="ADAL" clId="{C1E11623-6016-4A9B-AB53-FA775F79A3FE}" dt="2023-09-28T09:57:35.791" v="736"/>
          <ac:spMkLst>
            <pc:docMk/>
            <pc:sldMk cId="3689385969" sldId="429"/>
            <ac:spMk id="2" creationId="{8D1246D1-C557-4CB6-60C0-2EF2B66C41FD}"/>
          </ac:spMkLst>
        </pc:spChg>
        <pc:spChg chg="del mod">
          <ac:chgData name="Berfin Dilan Tuysuz" userId="57b8f34c-9896-4b26-b12a-28a4bdbee2a7" providerId="ADAL" clId="{C1E11623-6016-4A9B-AB53-FA775F79A3FE}" dt="2023-09-13T07:17:14.229" v="222" actId="478"/>
          <ac:spMkLst>
            <pc:docMk/>
            <pc:sldMk cId="3689385969" sldId="429"/>
            <ac:spMk id="2" creationId="{E1C1380D-F061-9E58-F0AF-8F531926BED3}"/>
          </ac:spMkLst>
        </pc:spChg>
        <pc:spChg chg="add del mod ord">
          <ac:chgData name="Berfin Dilan Tuysuz" userId="57b8f34c-9896-4b26-b12a-28a4bdbee2a7" providerId="ADAL" clId="{C1E11623-6016-4A9B-AB53-FA775F79A3FE}" dt="2023-09-28T09:59:27.905" v="797" actId="478"/>
          <ac:spMkLst>
            <pc:docMk/>
            <pc:sldMk cId="3689385969" sldId="429"/>
            <ac:spMk id="3" creationId="{26110B70-F7D7-FF5C-425F-7558C5D67E93}"/>
          </ac:spMkLst>
        </pc:spChg>
        <pc:spChg chg="del">
          <ac:chgData name="Berfin Dilan Tuysuz" userId="57b8f34c-9896-4b26-b12a-28a4bdbee2a7" providerId="ADAL" clId="{C1E11623-6016-4A9B-AB53-FA775F79A3FE}" dt="2023-09-13T07:17:14.229" v="222" actId="478"/>
          <ac:spMkLst>
            <pc:docMk/>
            <pc:sldMk cId="3689385969" sldId="429"/>
            <ac:spMk id="3" creationId="{54EEAE08-D5F3-A44A-90CA-B5C6588863F2}"/>
          </ac:spMkLst>
        </pc:spChg>
        <pc:spChg chg="add del mod">
          <ac:chgData name="Berfin Dilan Tuysuz" userId="57b8f34c-9896-4b26-b12a-28a4bdbee2a7" providerId="ADAL" clId="{C1E11623-6016-4A9B-AB53-FA775F79A3FE}" dt="2023-09-28T09:57:34.887" v="735" actId="478"/>
          <ac:spMkLst>
            <pc:docMk/>
            <pc:sldMk cId="3689385969" sldId="429"/>
            <ac:spMk id="4" creationId="{89D404CB-12C5-5337-2E6F-CC72B982603D}"/>
          </ac:spMkLst>
        </pc:spChg>
        <pc:spChg chg="del">
          <ac:chgData name="Berfin Dilan Tuysuz" userId="57b8f34c-9896-4b26-b12a-28a4bdbee2a7" providerId="ADAL" clId="{C1E11623-6016-4A9B-AB53-FA775F79A3FE}" dt="2023-09-13T07:17:14.229" v="222" actId="478"/>
          <ac:spMkLst>
            <pc:docMk/>
            <pc:sldMk cId="3689385969" sldId="429"/>
            <ac:spMk id="6" creationId="{37B466D9-7B9A-0148-C7A9-690B7761C947}"/>
          </ac:spMkLst>
        </pc:spChg>
        <pc:spChg chg="add mod">
          <ac:chgData name="Berfin Dilan Tuysuz" userId="57b8f34c-9896-4b26-b12a-28a4bdbee2a7" providerId="ADAL" clId="{C1E11623-6016-4A9B-AB53-FA775F79A3FE}" dt="2023-09-28T09:57:59.100" v="741" actId="14100"/>
          <ac:spMkLst>
            <pc:docMk/>
            <pc:sldMk cId="3689385969" sldId="429"/>
            <ac:spMk id="7" creationId="{40AFF386-ABDD-D886-B7BF-9EC22FFEDA12}"/>
          </ac:spMkLst>
        </pc:spChg>
        <pc:spChg chg="del">
          <ac:chgData name="Berfin Dilan Tuysuz" userId="57b8f34c-9896-4b26-b12a-28a4bdbee2a7" providerId="ADAL" clId="{C1E11623-6016-4A9B-AB53-FA775F79A3FE}" dt="2023-09-13T07:17:14.229" v="222" actId="478"/>
          <ac:spMkLst>
            <pc:docMk/>
            <pc:sldMk cId="3689385969" sldId="429"/>
            <ac:spMk id="8" creationId="{ED808389-3E53-FD37-E152-EB9846E5FC83}"/>
          </ac:spMkLst>
        </pc:spChg>
        <pc:picChg chg="del">
          <ac:chgData name="Berfin Dilan Tuysuz" userId="57b8f34c-9896-4b26-b12a-28a4bdbee2a7" providerId="ADAL" clId="{C1E11623-6016-4A9B-AB53-FA775F79A3FE}" dt="2023-09-13T07:17:14.229" v="222" actId="478"/>
          <ac:picMkLst>
            <pc:docMk/>
            <pc:sldMk cId="3689385969" sldId="429"/>
            <ac:picMk id="2050" creationId="{FC0FA235-25F3-7D6B-8A71-5F7A5AEA5DA7}"/>
          </ac:picMkLst>
        </pc:picChg>
        <pc:picChg chg="add mod">
          <ac:chgData name="Berfin Dilan Tuysuz" userId="57b8f34c-9896-4b26-b12a-28a4bdbee2a7" providerId="ADAL" clId="{C1E11623-6016-4A9B-AB53-FA775F79A3FE}" dt="2023-09-28T09:59:35.852" v="799" actId="1076"/>
          <ac:picMkLst>
            <pc:docMk/>
            <pc:sldMk cId="3689385969" sldId="429"/>
            <ac:picMk id="5122" creationId="{24169754-D7E2-89B9-016C-6FFDAC46F4FB}"/>
          </ac:picMkLst>
        </pc:picChg>
      </pc:sldChg>
      <pc:sldChg chg="addSp delSp modSp del mod">
        <pc:chgData name="Berfin Dilan Tuysuz" userId="57b8f34c-9896-4b26-b12a-28a4bdbee2a7" providerId="ADAL" clId="{C1E11623-6016-4A9B-AB53-FA775F79A3FE}" dt="2023-09-28T11:32:23.520" v="800" actId="47"/>
        <pc:sldMkLst>
          <pc:docMk/>
          <pc:sldMk cId="3243970135" sldId="430"/>
        </pc:sldMkLst>
        <pc:spChg chg="del">
          <ac:chgData name="Berfin Dilan Tuysuz" userId="57b8f34c-9896-4b26-b12a-28a4bdbee2a7" providerId="ADAL" clId="{C1E11623-6016-4A9B-AB53-FA775F79A3FE}" dt="2023-09-13T07:18:22.967" v="238" actId="478"/>
          <ac:spMkLst>
            <pc:docMk/>
            <pc:sldMk cId="3243970135" sldId="430"/>
            <ac:spMk id="2" creationId="{B815FF53-34E9-C5AB-2A93-CEEDDB047F9E}"/>
          </ac:spMkLst>
        </pc:spChg>
        <pc:spChg chg="del">
          <ac:chgData name="Berfin Dilan Tuysuz" userId="57b8f34c-9896-4b26-b12a-28a4bdbee2a7" providerId="ADAL" clId="{C1E11623-6016-4A9B-AB53-FA775F79A3FE}" dt="2023-09-13T07:18:22.967" v="238" actId="478"/>
          <ac:spMkLst>
            <pc:docMk/>
            <pc:sldMk cId="3243970135" sldId="430"/>
            <ac:spMk id="3" creationId="{54EEAE08-D5F3-A44A-90CA-B5C6588863F2}"/>
          </ac:spMkLst>
        </pc:spChg>
        <pc:spChg chg="del">
          <ac:chgData name="Berfin Dilan Tuysuz" userId="57b8f34c-9896-4b26-b12a-28a4bdbee2a7" providerId="ADAL" clId="{C1E11623-6016-4A9B-AB53-FA775F79A3FE}" dt="2023-09-13T07:18:22.967" v="238" actId="478"/>
          <ac:spMkLst>
            <pc:docMk/>
            <pc:sldMk cId="3243970135" sldId="430"/>
            <ac:spMk id="4" creationId="{DF6AC03C-E74C-8E6E-D170-6C9CC2EF326C}"/>
          </ac:spMkLst>
        </pc:spChg>
        <pc:spChg chg="add mod">
          <ac:chgData name="Berfin Dilan Tuysuz" userId="57b8f34c-9896-4b26-b12a-28a4bdbee2a7" providerId="ADAL" clId="{C1E11623-6016-4A9B-AB53-FA775F79A3FE}" dt="2023-09-13T07:18:30.406" v="239"/>
          <ac:spMkLst>
            <pc:docMk/>
            <pc:sldMk cId="3243970135" sldId="430"/>
            <ac:spMk id="5" creationId="{4689BBE7-A7CD-EB0B-149C-F7694CB0B26E}"/>
          </ac:spMkLst>
        </pc:spChg>
        <pc:spChg chg="del mod">
          <ac:chgData name="Berfin Dilan Tuysuz" userId="57b8f34c-9896-4b26-b12a-28a4bdbee2a7" providerId="ADAL" clId="{C1E11623-6016-4A9B-AB53-FA775F79A3FE}" dt="2023-09-13T07:18:22.967" v="238" actId="478"/>
          <ac:spMkLst>
            <pc:docMk/>
            <pc:sldMk cId="3243970135" sldId="430"/>
            <ac:spMk id="6" creationId="{5E2D4E7D-AA06-D4A6-73AD-652DFE655D96}"/>
          </ac:spMkLst>
        </pc:spChg>
        <pc:spChg chg="del">
          <ac:chgData name="Berfin Dilan Tuysuz" userId="57b8f34c-9896-4b26-b12a-28a4bdbee2a7" providerId="ADAL" clId="{C1E11623-6016-4A9B-AB53-FA775F79A3FE}" dt="2023-09-13T07:18:22.967" v="238" actId="478"/>
          <ac:spMkLst>
            <pc:docMk/>
            <pc:sldMk cId="3243970135" sldId="430"/>
            <ac:spMk id="8" creationId="{1B5B7956-E751-921C-FACC-8583D7938307}"/>
          </ac:spMkLst>
        </pc:spChg>
        <pc:spChg chg="add mod">
          <ac:chgData name="Berfin Dilan Tuysuz" userId="57b8f34c-9896-4b26-b12a-28a4bdbee2a7" providerId="ADAL" clId="{C1E11623-6016-4A9B-AB53-FA775F79A3FE}" dt="2023-09-13T07:24:09.937" v="253" actId="1076"/>
          <ac:spMkLst>
            <pc:docMk/>
            <pc:sldMk cId="3243970135" sldId="430"/>
            <ac:spMk id="9" creationId="{41C52098-13D7-4220-4AC0-AD67DABC5E06}"/>
          </ac:spMkLst>
        </pc:spChg>
        <pc:spChg chg="add mod">
          <ac:chgData name="Berfin Dilan Tuysuz" userId="57b8f34c-9896-4b26-b12a-28a4bdbee2a7" providerId="ADAL" clId="{C1E11623-6016-4A9B-AB53-FA775F79A3FE}" dt="2023-09-13T07:24:24.161" v="258" actId="1076"/>
          <ac:spMkLst>
            <pc:docMk/>
            <pc:sldMk cId="3243970135" sldId="430"/>
            <ac:spMk id="11" creationId="{775C5773-0FE6-4ABC-33C3-C8EEEE09AE9A}"/>
          </ac:spMkLst>
        </pc:spChg>
        <pc:picChg chg="del">
          <ac:chgData name="Berfin Dilan Tuysuz" userId="57b8f34c-9896-4b26-b12a-28a4bdbee2a7" providerId="ADAL" clId="{C1E11623-6016-4A9B-AB53-FA775F79A3FE}" dt="2023-09-13T07:18:22.967" v="238" actId="478"/>
          <ac:picMkLst>
            <pc:docMk/>
            <pc:sldMk cId="3243970135" sldId="430"/>
            <ac:picMk id="3074" creationId="{8C03DDAD-0521-342B-7710-FCD9143639A9}"/>
          </ac:picMkLst>
        </pc:picChg>
        <pc:picChg chg="add mod">
          <ac:chgData name="Berfin Dilan Tuysuz" userId="57b8f34c-9896-4b26-b12a-28a4bdbee2a7" providerId="ADAL" clId="{C1E11623-6016-4A9B-AB53-FA775F79A3FE}" dt="2023-09-13T07:25:28.173" v="265" actId="1076"/>
          <ac:picMkLst>
            <pc:docMk/>
            <pc:sldMk cId="3243970135" sldId="430"/>
            <ac:picMk id="4098" creationId="{5EF48599-56A9-2647-0D82-F67CCEBCD7D9}"/>
          </ac:picMkLst>
        </pc:picChg>
      </pc:sldChg>
      <pc:sldChg chg="addSp delSp modSp mod">
        <pc:chgData name="Berfin Dilan Tuysuz" userId="57b8f34c-9896-4b26-b12a-28a4bdbee2a7" providerId="ADAL" clId="{C1E11623-6016-4A9B-AB53-FA775F79A3FE}" dt="2023-10-04T08:03:06.331" v="1647" actId="403"/>
        <pc:sldMkLst>
          <pc:docMk/>
          <pc:sldMk cId="3833913790" sldId="431"/>
        </pc:sldMkLst>
        <pc:spChg chg="mod">
          <ac:chgData name="Berfin Dilan Tuysuz" userId="57b8f34c-9896-4b26-b12a-28a4bdbee2a7" providerId="ADAL" clId="{C1E11623-6016-4A9B-AB53-FA775F79A3FE}" dt="2023-09-28T11:33:21.989" v="849" actId="207"/>
          <ac:spMkLst>
            <pc:docMk/>
            <pc:sldMk cId="3833913790" sldId="431"/>
            <ac:spMk id="2" creationId="{20109514-AE55-BC9B-E025-AEB0C01EF370}"/>
          </ac:spMkLst>
        </pc:spChg>
        <pc:spChg chg="del">
          <ac:chgData name="Berfin Dilan Tuysuz" userId="57b8f34c-9896-4b26-b12a-28a4bdbee2a7" providerId="ADAL" clId="{C1E11623-6016-4A9B-AB53-FA775F79A3FE}" dt="2023-09-13T07:26:28.774" v="275" actId="478"/>
          <ac:spMkLst>
            <pc:docMk/>
            <pc:sldMk cId="3833913790" sldId="431"/>
            <ac:spMk id="3" creationId="{54EEAE08-D5F3-A44A-90CA-B5C6588863F2}"/>
          </ac:spMkLst>
        </pc:spChg>
        <pc:spChg chg="del">
          <ac:chgData name="Berfin Dilan Tuysuz" userId="57b8f34c-9896-4b26-b12a-28a4bdbee2a7" providerId="ADAL" clId="{C1E11623-6016-4A9B-AB53-FA775F79A3FE}" dt="2023-09-13T07:26:25.340" v="274" actId="478"/>
          <ac:spMkLst>
            <pc:docMk/>
            <pc:sldMk cId="3833913790" sldId="431"/>
            <ac:spMk id="4" creationId="{2B39E4F6-083A-1E72-FD1F-9BC7A1C21C24}"/>
          </ac:spMkLst>
        </pc:spChg>
        <pc:spChg chg="add del mod">
          <ac:chgData name="Berfin Dilan Tuysuz" userId="57b8f34c-9896-4b26-b12a-28a4bdbee2a7" providerId="ADAL" clId="{C1E11623-6016-4A9B-AB53-FA775F79A3FE}" dt="2023-09-13T07:26:28.774" v="275" actId="478"/>
          <ac:spMkLst>
            <pc:docMk/>
            <pc:sldMk cId="3833913790" sldId="431"/>
            <ac:spMk id="5" creationId="{E9E4C29A-6967-A6B9-136C-2EE34D1E2C9A}"/>
          </ac:spMkLst>
        </pc:spChg>
        <pc:spChg chg="add mod">
          <ac:chgData name="Berfin Dilan Tuysuz" userId="57b8f34c-9896-4b26-b12a-28a4bdbee2a7" providerId="ADAL" clId="{C1E11623-6016-4A9B-AB53-FA775F79A3FE}" dt="2023-09-28T11:33:30.234" v="852"/>
          <ac:spMkLst>
            <pc:docMk/>
            <pc:sldMk cId="3833913790" sldId="431"/>
            <ac:spMk id="6" creationId="{B1EE4E9E-6E14-706B-374F-E563F3535952}"/>
          </ac:spMkLst>
        </pc:spChg>
        <pc:spChg chg="del">
          <ac:chgData name="Berfin Dilan Tuysuz" userId="57b8f34c-9896-4b26-b12a-28a4bdbee2a7" providerId="ADAL" clId="{C1E11623-6016-4A9B-AB53-FA775F79A3FE}" dt="2023-09-13T07:26:28.774" v="275" actId="478"/>
          <ac:spMkLst>
            <pc:docMk/>
            <pc:sldMk cId="3833913790" sldId="431"/>
            <ac:spMk id="8" creationId="{51B23B3F-57DC-9F20-6BBE-C35CE49180A5}"/>
          </ac:spMkLst>
        </pc:spChg>
        <pc:spChg chg="add mod">
          <ac:chgData name="Berfin Dilan Tuysuz" userId="57b8f34c-9896-4b26-b12a-28a4bdbee2a7" providerId="ADAL" clId="{C1E11623-6016-4A9B-AB53-FA775F79A3FE}" dt="2023-10-04T08:03:06.331" v="1647" actId="403"/>
          <ac:spMkLst>
            <pc:docMk/>
            <pc:sldMk cId="3833913790" sldId="431"/>
            <ac:spMk id="9" creationId="{36EBFD16-A739-55C7-DF41-F97A45F387DC}"/>
          </ac:spMkLst>
        </pc:spChg>
        <pc:spChg chg="del">
          <ac:chgData name="Berfin Dilan Tuysuz" userId="57b8f34c-9896-4b26-b12a-28a4bdbee2a7" providerId="ADAL" clId="{C1E11623-6016-4A9B-AB53-FA775F79A3FE}" dt="2023-09-13T07:26:28.774" v="275" actId="478"/>
          <ac:spMkLst>
            <pc:docMk/>
            <pc:sldMk cId="3833913790" sldId="431"/>
            <ac:spMk id="11" creationId="{84BD8610-2404-689F-3348-283D48D74779}"/>
          </ac:spMkLst>
        </pc:spChg>
        <pc:picChg chg="add mod">
          <ac:chgData name="Berfin Dilan Tuysuz" userId="57b8f34c-9896-4b26-b12a-28a4bdbee2a7" providerId="ADAL" clId="{C1E11623-6016-4A9B-AB53-FA775F79A3FE}" dt="2023-09-28T11:35:28.944" v="877" actId="1076"/>
          <ac:picMkLst>
            <pc:docMk/>
            <pc:sldMk cId="3833913790" sldId="431"/>
            <ac:picMk id="3" creationId="{B830ED04-3E22-5D54-F969-F2508AC94A10}"/>
          </ac:picMkLst>
        </pc:picChg>
        <pc:picChg chg="del">
          <ac:chgData name="Berfin Dilan Tuysuz" userId="57b8f34c-9896-4b26-b12a-28a4bdbee2a7" providerId="ADAL" clId="{C1E11623-6016-4A9B-AB53-FA775F79A3FE}" dt="2023-09-13T07:26:28.774" v="275" actId="478"/>
          <ac:picMkLst>
            <pc:docMk/>
            <pc:sldMk cId="3833913790" sldId="431"/>
            <ac:picMk id="4098" creationId="{45C17778-BE2E-6D63-4A4D-F604A1DDAF9E}"/>
          </ac:picMkLst>
        </pc:picChg>
        <pc:picChg chg="add del mod">
          <ac:chgData name="Berfin Dilan Tuysuz" userId="57b8f34c-9896-4b26-b12a-28a4bdbee2a7" providerId="ADAL" clId="{C1E11623-6016-4A9B-AB53-FA775F79A3FE}" dt="2023-09-28T11:34:39.164" v="863" actId="478"/>
          <ac:picMkLst>
            <pc:docMk/>
            <pc:sldMk cId="3833913790" sldId="431"/>
            <ac:picMk id="6146" creationId="{84C1F152-9C5B-15BB-2393-1BA61038FD64}"/>
          </ac:picMkLst>
        </pc:picChg>
      </pc:sldChg>
      <pc:sldChg chg="addSp delSp modSp mod">
        <pc:chgData name="Berfin Dilan Tuysuz" userId="57b8f34c-9896-4b26-b12a-28a4bdbee2a7" providerId="ADAL" clId="{C1E11623-6016-4A9B-AB53-FA775F79A3FE}" dt="2023-09-28T11:41:02.480" v="942" actId="14100"/>
        <pc:sldMkLst>
          <pc:docMk/>
          <pc:sldMk cId="574617932" sldId="432"/>
        </pc:sldMkLst>
        <pc:spChg chg="del">
          <ac:chgData name="Berfin Dilan Tuysuz" userId="57b8f34c-9896-4b26-b12a-28a4bdbee2a7" providerId="ADAL" clId="{C1E11623-6016-4A9B-AB53-FA775F79A3FE}" dt="2023-09-13T07:29:03.547" v="291" actId="478"/>
          <ac:spMkLst>
            <pc:docMk/>
            <pc:sldMk cId="574617932" sldId="432"/>
            <ac:spMk id="2" creationId="{959AB18E-5990-5147-9FAE-331039C2E68C}"/>
          </ac:spMkLst>
        </pc:spChg>
        <pc:spChg chg="add mod">
          <ac:chgData name="Berfin Dilan Tuysuz" userId="57b8f34c-9896-4b26-b12a-28a4bdbee2a7" providerId="ADAL" clId="{C1E11623-6016-4A9B-AB53-FA775F79A3FE}" dt="2023-09-28T11:35:48.197" v="879"/>
          <ac:spMkLst>
            <pc:docMk/>
            <pc:sldMk cId="574617932" sldId="432"/>
            <ac:spMk id="2" creationId="{B21D3701-655C-1536-5672-D84C84F29D81}"/>
          </ac:spMkLst>
        </pc:spChg>
        <pc:spChg chg="del">
          <ac:chgData name="Berfin Dilan Tuysuz" userId="57b8f34c-9896-4b26-b12a-28a4bdbee2a7" providerId="ADAL" clId="{C1E11623-6016-4A9B-AB53-FA775F79A3FE}" dt="2023-09-13T07:29:11.975" v="294" actId="478"/>
          <ac:spMkLst>
            <pc:docMk/>
            <pc:sldMk cId="574617932" sldId="432"/>
            <ac:spMk id="3" creationId="{54EEAE08-D5F3-A44A-90CA-B5C6588863F2}"/>
          </ac:spMkLst>
        </pc:spChg>
        <pc:spChg chg="del">
          <ac:chgData name="Berfin Dilan Tuysuz" userId="57b8f34c-9896-4b26-b12a-28a4bdbee2a7" providerId="ADAL" clId="{C1E11623-6016-4A9B-AB53-FA775F79A3FE}" dt="2023-09-13T07:29:11.975" v="294" actId="478"/>
          <ac:spMkLst>
            <pc:docMk/>
            <pc:sldMk cId="574617932" sldId="432"/>
            <ac:spMk id="4" creationId="{EE28D953-2202-40CF-3130-86F0547A380D}"/>
          </ac:spMkLst>
        </pc:spChg>
        <pc:spChg chg="del">
          <ac:chgData name="Berfin Dilan Tuysuz" userId="57b8f34c-9896-4b26-b12a-28a4bdbee2a7" providerId="ADAL" clId="{C1E11623-6016-4A9B-AB53-FA775F79A3FE}" dt="2023-09-13T07:29:11.975" v="294" actId="478"/>
          <ac:spMkLst>
            <pc:docMk/>
            <pc:sldMk cId="574617932" sldId="432"/>
            <ac:spMk id="6" creationId="{5427722C-1A82-03EA-E949-64220C2F6D4E}"/>
          </ac:spMkLst>
        </pc:spChg>
        <pc:spChg chg="add del mod">
          <ac:chgData name="Berfin Dilan Tuysuz" userId="57b8f34c-9896-4b26-b12a-28a4bdbee2a7" providerId="ADAL" clId="{C1E11623-6016-4A9B-AB53-FA775F79A3FE}" dt="2023-09-28T11:35:46.327" v="878" actId="478"/>
          <ac:spMkLst>
            <pc:docMk/>
            <pc:sldMk cId="574617932" sldId="432"/>
            <ac:spMk id="9" creationId="{00D96162-6F00-5A7B-CCF0-F55739868939}"/>
          </ac:spMkLst>
        </pc:spChg>
        <pc:spChg chg="add mod">
          <ac:chgData name="Berfin Dilan Tuysuz" userId="57b8f34c-9896-4b26-b12a-28a4bdbee2a7" providerId="ADAL" clId="{C1E11623-6016-4A9B-AB53-FA775F79A3FE}" dt="2023-09-28T11:36:10.316" v="887" actId="20577"/>
          <ac:spMkLst>
            <pc:docMk/>
            <pc:sldMk cId="574617932" sldId="432"/>
            <ac:spMk id="11" creationId="{E1582BF3-69D2-8D63-3755-31FA985204B0}"/>
          </ac:spMkLst>
        </pc:spChg>
        <pc:spChg chg="add del mod">
          <ac:chgData name="Berfin Dilan Tuysuz" userId="57b8f34c-9896-4b26-b12a-28a4bdbee2a7" providerId="ADAL" clId="{C1E11623-6016-4A9B-AB53-FA775F79A3FE}" dt="2023-09-28T11:36:07.153" v="884" actId="478"/>
          <ac:spMkLst>
            <pc:docMk/>
            <pc:sldMk cId="574617932" sldId="432"/>
            <ac:spMk id="12" creationId="{BB6BB019-9C53-607C-D307-D8A154279190}"/>
          </ac:spMkLst>
        </pc:spChg>
        <pc:graphicFrameChg chg="del">
          <ac:chgData name="Berfin Dilan Tuysuz" userId="57b8f34c-9896-4b26-b12a-28a4bdbee2a7" providerId="ADAL" clId="{C1E11623-6016-4A9B-AB53-FA775F79A3FE}" dt="2023-09-13T07:29:11.975" v="294" actId="478"/>
          <ac:graphicFrameMkLst>
            <pc:docMk/>
            <pc:sldMk cId="574617932" sldId="432"/>
            <ac:graphicFrameMk id="5" creationId="{EE665049-E404-F2F1-514E-F0B3AC54AF41}"/>
          </ac:graphicFrameMkLst>
        </pc:graphicFrameChg>
        <pc:graphicFrameChg chg="del">
          <ac:chgData name="Berfin Dilan Tuysuz" userId="57b8f34c-9896-4b26-b12a-28a4bdbee2a7" providerId="ADAL" clId="{C1E11623-6016-4A9B-AB53-FA775F79A3FE}" dt="2023-09-13T07:29:11.975" v="294" actId="478"/>
          <ac:graphicFrameMkLst>
            <pc:docMk/>
            <pc:sldMk cId="574617932" sldId="432"/>
            <ac:graphicFrameMk id="8" creationId="{33FFB776-7440-4DCC-DE9D-65BE30CB2284}"/>
          </ac:graphicFrameMkLst>
        </pc:graphicFrameChg>
        <pc:picChg chg="add mod">
          <ac:chgData name="Berfin Dilan Tuysuz" userId="57b8f34c-9896-4b26-b12a-28a4bdbee2a7" providerId="ADAL" clId="{C1E11623-6016-4A9B-AB53-FA775F79A3FE}" dt="2023-09-28T11:41:02.480" v="942" actId="14100"/>
          <ac:picMkLst>
            <pc:docMk/>
            <pc:sldMk cId="574617932" sldId="432"/>
            <ac:picMk id="3" creationId="{78A48602-F1EE-5EA9-78AB-31AC3E3B5613}"/>
          </ac:picMkLst>
        </pc:picChg>
        <pc:picChg chg="add mod">
          <ac:chgData name="Berfin Dilan Tuysuz" userId="57b8f34c-9896-4b26-b12a-28a4bdbee2a7" providerId="ADAL" clId="{C1E11623-6016-4A9B-AB53-FA775F79A3FE}" dt="2023-09-28T11:40:56.699" v="941" actId="1076"/>
          <ac:picMkLst>
            <pc:docMk/>
            <pc:sldMk cId="574617932" sldId="432"/>
            <ac:picMk id="4" creationId="{0CD0837D-581F-5715-577B-35B4C416C1EE}"/>
          </ac:picMkLst>
        </pc:picChg>
        <pc:picChg chg="del">
          <ac:chgData name="Berfin Dilan Tuysuz" userId="57b8f34c-9896-4b26-b12a-28a4bdbee2a7" providerId="ADAL" clId="{C1E11623-6016-4A9B-AB53-FA775F79A3FE}" dt="2023-09-13T07:29:11.975" v="294" actId="478"/>
          <ac:picMkLst>
            <pc:docMk/>
            <pc:sldMk cId="574617932" sldId="432"/>
            <ac:picMk id="5122" creationId="{61D7CC64-E447-D550-C0AE-B11C734CC915}"/>
          </ac:picMkLst>
        </pc:picChg>
        <pc:picChg chg="add del mod">
          <ac:chgData name="Berfin Dilan Tuysuz" userId="57b8f34c-9896-4b26-b12a-28a4bdbee2a7" providerId="ADAL" clId="{C1E11623-6016-4A9B-AB53-FA775F79A3FE}" dt="2023-09-28T11:36:06.121" v="883" actId="478"/>
          <ac:picMkLst>
            <pc:docMk/>
            <pc:sldMk cId="574617932" sldId="432"/>
            <ac:picMk id="7170" creationId="{A4DC3597-DB7D-FC6A-0A3F-F21C6A4A7597}"/>
          </ac:picMkLst>
        </pc:picChg>
        <pc:picChg chg="add del mod">
          <ac:chgData name="Berfin Dilan Tuysuz" userId="57b8f34c-9896-4b26-b12a-28a4bdbee2a7" providerId="ADAL" clId="{C1E11623-6016-4A9B-AB53-FA775F79A3FE}" dt="2023-09-28T11:36:07.663" v="885" actId="478"/>
          <ac:picMkLst>
            <pc:docMk/>
            <pc:sldMk cId="574617932" sldId="432"/>
            <ac:picMk id="7172" creationId="{29C5BF32-0E70-A571-7112-61F485E80819}"/>
          </ac:picMkLst>
        </pc:picChg>
      </pc:sldChg>
      <pc:sldChg chg="addSp delSp modSp mod">
        <pc:chgData name="Berfin Dilan Tuysuz" userId="57b8f34c-9896-4b26-b12a-28a4bdbee2a7" providerId="ADAL" clId="{C1E11623-6016-4A9B-AB53-FA775F79A3FE}" dt="2023-09-28T11:49:33.190" v="1007" actId="1076"/>
        <pc:sldMkLst>
          <pc:docMk/>
          <pc:sldMk cId="1954167849" sldId="433"/>
        </pc:sldMkLst>
        <pc:spChg chg="del">
          <ac:chgData name="Berfin Dilan Tuysuz" userId="57b8f34c-9896-4b26-b12a-28a4bdbee2a7" providerId="ADAL" clId="{C1E11623-6016-4A9B-AB53-FA775F79A3FE}" dt="2023-09-13T07:31:50.179" v="320" actId="478"/>
          <ac:spMkLst>
            <pc:docMk/>
            <pc:sldMk cId="1954167849" sldId="433"/>
            <ac:spMk id="4" creationId="{20594CD9-0C72-8994-DB10-1888AF67CF79}"/>
          </ac:spMkLst>
        </pc:spChg>
        <pc:spChg chg="add del">
          <ac:chgData name="Berfin Dilan Tuysuz" userId="57b8f34c-9896-4b26-b12a-28a4bdbee2a7" providerId="ADAL" clId="{C1E11623-6016-4A9B-AB53-FA775F79A3FE}" dt="2023-09-28T11:40:05.344" v="931" actId="22"/>
          <ac:spMkLst>
            <pc:docMk/>
            <pc:sldMk cId="1954167849" sldId="433"/>
            <ac:spMk id="4" creationId="{3E9F85AE-D5D9-35EA-7B05-87A00C67077F}"/>
          </ac:spMkLst>
        </pc:spChg>
        <pc:spChg chg="mod">
          <ac:chgData name="Berfin Dilan Tuysuz" userId="57b8f34c-9896-4b26-b12a-28a4bdbee2a7" providerId="ADAL" clId="{C1E11623-6016-4A9B-AB53-FA775F79A3FE}" dt="2023-09-28T11:49:33.190" v="1007" actId="1076"/>
          <ac:spMkLst>
            <pc:docMk/>
            <pc:sldMk cId="1954167849" sldId="433"/>
            <ac:spMk id="5" creationId="{54581B54-557A-781F-DF1D-7A8614C3219E}"/>
          </ac:spMkLst>
        </pc:spChg>
        <pc:spChg chg="del">
          <ac:chgData name="Berfin Dilan Tuysuz" userId="57b8f34c-9896-4b26-b12a-28a4bdbee2a7" providerId="ADAL" clId="{C1E11623-6016-4A9B-AB53-FA775F79A3FE}" dt="2023-09-13T07:31:47.037" v="319" actId="478"/>
          <ac:spMkLst>
            <pc:docMk/>
            <pc:sldMk cId="1954167849" sldId="433"/>
            <ac:spMk id="6" creationId="{335A5F46-57F5-3AB1-425B-980262CF3117}"/>
          </ac:spMkLst>
        </pc:spChg>
        <pc:spChg chg="add mod">
          <ac:chgData name="Berfin Dilan Tuysuz" userId="57b8f34c-9896-4b26-b12a-28a4bdbee2a7" providerId="ADAL" clId="{C1E11623-6016-4A9B-AB53-FA775F79A3FE}" dt="2023-09-28T11:42:56.134" v="948" actId="120"/>
          <ac:spMkLst>
            <pc:docMk/>
            <pc:sldMk cId="1954167849" sldId="433"/>
            <ac:spMk id="7" creationId="{F60F7E8A-5C3D-62B4-6C34-44E22A326527}"/>
          </ac:spMkLst>
        </pc:spChg>
        <pc:spChg chg="add mod">
          <ac:chgData name="Berfin Dilan Tuysuz" userId="57b8f34c-9896-4b26-b12a-28a4bdbee2a7" providerId="ADAL" clId="{C1E11623-6016-4A9B-AB53-FA775F79A3FE}" dt="2023-09-28T11:39:48.267" v="929" actId="122"/>
          <ac:spMkLst>
            <pc:docMk/>
            <pc:sldMk cId="1954167849" sldId="433"/>
            <ac:spMk id="8" creationId="{A09BCB67-5089-21C3-F3AC-8BBF52A4A747}"/>
          </ac:spMkLst>
        </pc:spChg>
        <pc:picChg chg="del">
          <ac:chgData name="Berfin Dilan Tuysuz" userId="57b8f34c-9896-4b26-b12a-28a4bdbee2a7" providerId="ADAL" clId="{C1E11623-6016-4A9B-AB53-FA775F79A3FE}" dt="2023-09-13T07:31:43.827" v="318" actId="478"/>
          <ac:picMkLst>
            <pc:docMk/>
            <pc:sldMk cId="1954167849" sldId="433"/>
            <ac:picMk id="7" creationId="{26E91071-3E38-C18C-E1B3-71E277C77DF4}"/>
          </ac:picMkLst>
        </pc:picChg>
        <pc:picChg chg="add del mod">
          <ac:chgData name="Berfin Dilan Tuysuz" userId="57b8f34c-9896-4b26-b12a-28a4bdbee2a7" providerId="ADAL" clId="{C1E11623-6016-4A9B-AB53-FA775F79A3FE}" dt="2023-09-28T11:39:39.993" v="927" actId="478"/>
          <ac:picMkLst>
            <pc:docMk/>
            <pc:sldMk cId="1954167849" sldId="433"/>
            <ac:picMk id="9" creationId="{B9663F61-E302-432E-934B-E843390D0172}"/>
          </ac:picMkLst>
        </pc:picChg>
        <pc:picChg chg="add mod">
          <ac:chgData name="Berfin Dilan Tuysuz" userId="57b8f34c-9896-4b26-b12a-28a4bdbee2a7" providerId="ADAL" clId="{C1E11623-6016-4A9B-AB53-FA775F79A3FE}" dt="2023-09-28T11:44:10.014" v="959" actId="14861"/>
          <ac:picMkLst>
            <pc:docMk/>
            <pc:sldMk cId="1954167849" sldId="433"/>
            <ac:picMk id="8194" creationId="{6AD096EB-E1C2-AFC2-993A-4D4B39BFB084}"/>
          </ac:picMkLst>
        </pc:picChg>
      </pc:sldChg>
      <pc:sldChg chg="addSp delSp modSp mod">
        <pc:chgData name="Berfin Dilan Tuysuz" userId="57b8f34c-9896-4b26-b12a-28a4bdbee2a7" providerId="ADAL" clId="{C1E11623-6016-4A9B-AB53-FA775F79A3FE}" dt="2023-10-04T08:03:54.794" v="1652" actId="14100"/>
        <pc:sldMkLst>
          <pc:docMk/>
          <pc:sldMk cId="3045469247" sldId="434"/>
        </pc:sldMkLst>
        <pc:spChg chg="del">
          <ac:chgData name="Berfin Dilan Tuysuz" userId="57b8f34c-9896-4b26-b12a-28a4bdbee2a7" providerId="ADAL" clId="{C1E11623-6016-4A9B-AB53-FA775F79A3FE}" dt="2023-09-13T07:41:37.264" v="338" actId="478"/>
          <ac:spMkLst>
            <pc:docMk/>
            <pc:sldMk cId="3045469247" sldId="434"/>
            <ac:spMk id="2" creationId="{5B7B7AF6-A8F6-5D10-4272-0B809ED3416E}"/>
          </ac:spMkLst>
        </pc:spChg>
        <pc:spChg chg="add mod">
          <ac:chgData name="Berfin Dilan Tuysuz" userId="57b8f34c-9896-4b26-b12a-28a4bdbee2a7" providerId="ADAL" clId="{C1E11623-6016-4A9B-AB53-FA775F79A3FE}" dt="2023-09-28T11:49:24.644" v="1006" actId="1076"/>
          <ac:spMkLst>
            <pc:docMk/>
            <pc:sldMk cId="3045469247" sldId="434"/>
            <ac:spMk id="2" creationId="{69D478F6-CD57-28DF-7B34-F015DE6AC2C6}"/>
          </ac:spMkLst>
        </pc:spChg>
        <pc:spChg chg="del mod">
          <ac:chgData name="Berfin Dilan Tuysuz" userId="57b8f34c-9896-4b26-b12a-28a4bdbee2a7" providerId="ADAL" clId="{C1E11623-6016-4A9B-AB53-FA775F79A3FE}" dt="2023-09-13T07:41:35.367" v="337" actId="478"/>
          <ac:spMkLst>
            <pc:docMk/>
            <pc:sldMk cId="3045469247" sldId="434"/>
            <ac:spMk id="4" creationId="{6290BCAD-CB18-5D0A-2978-EB4F5E75CE9C}"/>
          </ac:spMkLst>
        </pc:spChg>
        <pc:spChg chg="del">
          <ac:chgData name="Berfin Dilan Tuysuz" userId="57b8f34c-9896-4b26-b12a-28a4bdbee2a7" providerId="ADAL" clId="{C1E11623-6016-4A9B-AB53-FA775F79A3FE}" dt="2023-09-13T07:41:28.838" v="335" actId="478"/>
          <ac:spMkLst>
            <pc:docMk/>
            <pc:sldMk cId="3045469247" sldId="434"/>
            <ac:spMk id="5" creationId="{62DB55D5-DCF6-FEE3-738A-85D158450C08}"/>
          </ac:spMkLst>
        </pc:spChg>
        <pc:spChg chg="add del">
          <ac:chgData name="Berfin Dilan Tuysuz" userId="57b8f34c-9896-4b26-b12a-28a4bdbee2a7" providerId="ADAL" clId="{C1E11623-6016-4A9B-AB53-FA775F79A3FE}" dt="2023-09-28T11:45:51.062" v="978" actId="22"/>
          <ac:spMkLst>
            <pc:docMk/>
            <pc:sldMk cId="3045469247" sldId="434"/>
            <ac:spMk id="5" creationId="{E7DDA228-7304-BAA4-BE31-058FE68643A1}"/>
          </ac:spMkLst>
        </pc:spChg>
        <pc:spChg chg="add del mod">
          <ac:chgData name="Berfin Dilan Tuysuz" userId="57b8f34c-9896-4b26-b12a-28a4bdbee2a7" providerId="ADAL" clId="{C1E11623-6016-4A9B-AB53-FA775F79A3FE}" dt="2023-09-28T11:44:24.193" v="960" actId="478"/>
          <ac:spMkLst>
            <pc:docMk/>
            <pc:sldMk cId="3045469247" sldId="434"/>
            <ac:spMk id="7" creationId="{EF1C0E2D-BBF3-ED69-799E-A04D5D926E75}"/>
          </ac:spMkLst>
        </pc:spChg>
        <pc:spChg chg="add mod">
          <ac:chgData name="Berfin Dilan Tuysuz" userId="57b8f34c-9896-4b26-b12a-28a4bdbee2a7" providerId="ADAL" clId="{C1E11623-6016-4A9B-AB53-FA775F79A3FE}" dt="2023-10-04T08:03:54.794" v="1652" actId="14100"/>
          <ac:spMkLst>
            <pc:docMk/>
            <pc:sldMk cId="3045469247" sldId="434"/>
            <ac:spMk id="8" creationId="{296D5EF4-5E7D-2230-463A-4B5D3D9B89DC}"/>
          </ac:spMkLst>
        </pc:spChg>
        <pc:spChg chg="add mod">
          <ac:chgData name="Berfin Dilan Tuysuz" userId="57b8f34c-9896-4b26-b12a-28a4bdbee2a7" providerId="ADAL" clId="{C1E11623-6016-4A9B-AB53-FA775F79A3FE}" dt="2023-09-28T11:49:12.788" v="1005" actId="1076"/>
          <ac:spMkLst>
            <pc:docMk/>
            <pc:sldMk cId="3045469247" sldId="434"/>
            <ac:spMk id="9" creationId="{7835F07F-A139-8E10-4E65-07AF9ADFEAAD}"/>
          </ac:spMkLst>
        </pc:spChg>
        <pc:spChg chg="add mod">
          <ac:chgData name="Berfin Dilan Tuysuz" userId="57b8f34c-9896-4b26-b12a-28a4bdbee2a7" providerId="ADAL" clId="{C1E11623-6016-4A9B-AB53-FA775F79A3FE}" dt="2023-09-28T11:49:00.575" v="1002" actId="207"/>
          <ac:spMkLst>
            <pc:docMk/>
            <pc:sldMk cId="3045469247" sldId="434"/>
            <ac:spMk id="10" creationId="{F6738AD4-F623-7E30-C74E-D8FE6E170D6D}"/>
          </ac:spMkLst>
        </pc:spChg>
        <pc:picChg chg="del">
          <ac:chgData name="Berfin Dilan Tuysuz" userId="57b8f34c-9896-4b26-b12a-28a4bdbee2a7" providerId="ADAL" clId="{C1E11623-6016-4A9B-AB53-FA775F79A3FE}" dt="2023-09-13T07:41:28.838" v="335" actId="478"/>
          <ac:picMkLst>
            <pc:docMk/>
            <pc:sldMk cId="3045469247" sldId="434"/>
            <ac:picMk id="6" creationId="{B5F96455-FFF9-58A0-EFE2-66C83F6D8479}"/>
          </ac:picMkLst>
        </pc:picChg>
        <pc:picChg chg="add del">
          <ac:chgData name="Berfin Dilan Tuysuz" userId="57b8f34c-9896-4b26-b12a-28a4bdbee2a7" providerId="ADAL" clId="{C1E11623-6016-4A9B-AB53-FA775F79A3FE}" dt="2023-09-13T07:41:45.832" v="340" actId="478"/>
          <ac:picMkLst>
            <pc:docMk/>
            <pc:sldMk cId="3045469247" sldId="434"/>
            <ac:picMk id="8194" creationId="{4BF96893-EFB2-AFA1-E409-EA156D43ADE9}"/>
          </ac:picMkLst>
        </pc:picChg>
        <pc:picChg chg="add del">
          <ac:chgData name="Berfin Dilan Tuysuz" userId="57b8f34c-9896-4b26-b12a-28a4bdbee2a7" providerId="ADAL" clId="{C1E11623-6016-4A9B-AB53-FA775F79A3FE}" dt="2023-09-28T11:48:01.646" v="989" actId="478"/>
          <ac:picMkLst>
            <pc:docMk/>
            <pc:sldMk cId="3045469247" sldId="434"/>
            <ac:picMk id="9218" creationId="{85BD55F8-4175-F858-E777-CBCAD013A5B7}"/>
          </ac:picMkLst>
        </pc:picChg>
        <pc:picChg chg="add del mod">
          <ac:chgData name="Berfin Dilan Tuysuz" userId="57b8f34c-9896-4b26-b12a-28a4bdbee2a7" providerId="ADAL" clId="{C1E11623-6016-4A9B-AB53-FA775F79A3FE}" dt="2023-09-28T11:48:32.322" v="995" actId="478"/>
          <ac:picMkLst>
            <pc:docMk/>
            <pc:sldMk cId="3045469247" sldId="434"/>
            <ac:picMk id="9220" creationId="{E36DA81C-04CB-309E-3E2F-761FBF66DC0E}"/>
          </ac:picMkLst>
        </pc:picChg>
      </pc:sldChg>
      <pc:sldChg chg="del">
        <pc:chgData name="Berfin Dilan Tuysuz" userId="57b8f34c-9896-4b26-b12a-28a4bdbee2a7" providerId="ADAL" clId="{C1E11623-6016-4A9B-AB53-FA775F79A3FE}" dt="2023-09-13T07:50:46.137" v="381" actId="47"/>
        <pc:sldMkLst>
          <pc:docMk/>
          <pc:sldMk cId="1782768462" sldId="435"/>
        </pc:sldMkLst>
      </pc:sldChg>
      <pc:sldChg chg="del">
        <pc:chgData name="Berfin Dilan Tuysuz" userId="57b8f34c-9896-4b26-b12a-28a4bdbee2a7" providerId="ADAL" clId="{C1E11623-6016-4A9B-AB53-FA775F79A3FE}" dt="2023-09-13T07:50:47.039" v="382" actId="47"/>
        <pc:sldMkLst>
          <pc:docMk/>
          <pc:sldMk cId="3300891166" sldId="436"/>
        </pc:sldMkLst>
      </pc:sldChg>
      <pc:sldChg chg="del">
        <pc:chgData name="Berfin Dilan Tuysuz" userId="57b8f34c-9896-4b26-b12a-28a4bdbee2a7" providerId="ADAL" clId="{C1E11623-6016-4A9B-AB53-FA775F79A3FE}" dt="2023-09-13T07:50:48.075" v="383" actId="47"/>
        <pc:sldMkLst>
          <pc:docMk/>
          <pc:sldMk cId="4132628716" sldId="437"/>
        </pc:sldMkLst>
      </pc:sldChg>
      <pc:sldChg chg="modSp mod">
        <pc:chgData name="Berfin Dilan Tuysuz" userId="57b8f34c-9896-4b26-b12a-28a4bdbee2a7" providerId="ADAL" clId="{C1E11623-6016-4A9B-AB53-FA775F79A3FE}" dt="2023-09-28T09:42:08.775" v="490" actId="20577"/>
        <pc:sldMkLst>
          <pc:docMk/>
          <pc:sldMk cId="2057279810" sldId="489"/>
        </pc:sldMkLst>
        <pc:spChg chg="mod">
          <ac:chgData name="Berfin Dilan Tuysuz" userId="57b8f34c-9896-4b26-b12a-28a4bdbee2a7" providerId="ADAL" clId="{C1E11623-6016-4A9B-AB53-FA775F79A3FE}" dt="2023-09-28T09:42:08.775" v="490" actId="20577"/>
          <ac:spMkLst>
            <pc:docMk/>
            <pc:sldMk cId="2057279810" sldId="489"/>
            <ac:spMk id="2" creationId="{2190BB27-9BF8-5963-D10E-668D5F0BD0D4}"/>
          </ac:spMkLst>
        </pc:spChg>
      </pc:sldChg>
      <pc:sldChg chg="del">
        <pc:chgData name="Berfin Dilan Tuysuz" userId="57b8f34c-9896-4b26-b12a-28a4bdbee2a7" providerId="ADAL" clId="{C1E11623-6016-4A9B-AB53-FA775F79A3FE}" dt="2023-09-13T07:50:48.962" v="384" actId="47"/>
        <pc:sldMkLst>
          <pc:docMk/>
          <pc:sldMk cId="1629471343" sldId="490"/>
        </pc:sldMkLst>
      </pc:sldChg>
      <pc:sldChg chg="del">
        <pc:chgData name="Berfin Dilan Tuysuz" userId="57b8f34c-9896-4b26-b12a-28a4bdbee2a7" providerId="ADAL" clId="{C1E11623-6016-4A9B-AB53-FA775F79A3FE}" dt="2023-09-13T07:50:49.663" v="385" actId="47"/>
        <pc:sldMkLst>
          <pc:docMk/>
          <pc:sldMk cId="1047313122" sldId="491"/>
        </pc:sldMkLst>
      </pc:sldChg>
      <pc:sldChg chg="add del">
        <pc:chgData name="Berfin Dilan Tuysuz" userId="57b8f34c-9896-4b26-b12a-28a4bdbee2a7" providerId="ADAL" clId="{C1E11623-6016-4A9B-AB53-FA775F79A3FE}" dt="2023-09-13T07:04:12.155" v="177" actId="47"/>
        <pc:sldMkLst>
          <pc:docMk/>
          <pc:sldMk cId="112497751" sldId="492"/>
        </pc:sldMkLst>
      </pc:sldChg>
      <pc:sldChg chg="addSp delSp modSp add mod">
        <pc:chgData name="Berfin Dilan Tuysuz" userId="57b8f34c-9896-4b26-b12a-28a4bdbee2a7" providerId="ADAL" clId="{C1E11623-6016-4A9B-AB53-FA775F79A3FE}" dt="2023-09-28T11:51:13.954" v="1020" actId="14861"/>
        <pc:sldMkLst>
          <pc:docMk/>
          <pc:sldMk cId="2676276861" sldId="492"/>
        </pc:sldMkLst>
        <pc:spChg chg="add mod">
          <ac:chgData name="Berfin Dilan Tuysuz" userId="57b8f34c-9896-4b26-b12a-28a4bdbee2a7" providerId="ADAL" clId="{C1E11623-6016-4A9B-AB53-FA775F79A3FE}" dt="2023-09-28T11:49:46.842" v="1009"/>
          <ac:spMkLst>
            <pc:docMk/>
            <pc:sldMk cId="2676276861" sldId="492"/>
            <ac:spMk id="2" creationId="{49D42382-01AD-F598-3EA6-B5FEB7AA2D4C}"/>
          </ac:spMkLst>
        </pc:spChg>
        <pc:spChg chg="del">
          <ac:chgData name="Berfin Dilan Tuysuz" userId="57b8f34c-9896-4b26-b12a-28a4bdbee2a7" providerId="ADAL" clId="{C1E11623-6016-4A9B-AB53-FA775F79A3FE}" dt="2023-09-28T11:49:41.855" v="1008" actId="478"/>
          <ac:spMkLst>
            <pc:docMk/>
            <pc:sldMk cId="2676276861" sldId="492"/>
            <ac:spMk id="3" creationId="{54EEAE08-D5F3-A44A-90CA-B5C6588863F2}"/>
          </ac:spMkLst>
        </pc:spChg>
        <pc:spChg chg="add del mod">
          <ac:chgData name="Berfin Dilan Tuysuz" userId="57b8f34c-9896-4b26-b12a-28a4bdbee2a7" providerId="ADAL" clId="{C1E11623-6016-4A9B-AB53-FA775F79A3FE}" dt="2023-09-28T11:49:41.855" v="1008" actId="478"/>
          <ac:spMkLst>
            <pc:docMk/>
            <pc:sldMk cId="2676276861" sldId="492"/>
            <ac:spMk id="4" creationId="{2A7F3081-B02D-5AF5-56E7-3C4ABA74C629}"/>
          </ac:spMkLst>
        </pc:spChg>
        <pc:spChg chg="add del">
          <ac:chgData name="Berfin Dilan Tuysuz" userId="57b8f34c-9896-4b26-b12a-28a4bdbee2a7" providerId="ADAL" clId="{C1E11623-6016-4A9B-AB53-FA775F79A3FE}" dt="2023-09-28T11:50:07.487" v="1011" actId="22"/>
          <ac:spMkLst>
            <pc:docMk/>
            <pc:sldMk cId="2676276861" sldId="492"/>
            <ac:spMk id="6" creationId="{14BF7209-AC33-EC7B-700A-0C9B5CF4E85B}"/>
          </ac:spMkLst>
        </pc:spChg>
        <pc:spChg chg="del mod">
          <ac:chgData name="Berfin Dilan Tuysuz" userId="57b8f34c-9896-4b26-b12a-28a4bdbee2a7" providerId="ADAL" clId="{C1E11623-6016-4A9B-AB53-FA775F79A3FE}" dt="2023-09-28T11:49:41.855" v="1008" actId="478"/>
          <ac:spMkLst>
            <pc:docMk/>
            <pc:sldMk cId="2676276861" sldId="492"/>
            <ac:spMk id="7" creationId="{EF1C0E2D-BBF3-ED69-799E-A04D5D926E75}"/>
          </ac:spMkLst>
        </pc:spChg>
        <pc:spChg chg="add mod">
          <ac:chgData name="Berfin Dilan Tuysuz" userId="57b8f34c-9896-4b26-b12a-28a4bdbee2a7" providerId="ADAL" clId="{C1E11623-6016-4A9B-AB53-FA775F79A3FE}" dt="2023-09-28T11:50:49.311" v="1018" actId="1076"/>
          <ac:spMkLst>
            <pc:docMk/>
            <pc:sldMk cId="2676276861" sldId="492"/>
            <ac:spMk id="9" creationId="{543B291A-7EF1-260E-8D74-A51D55083A2E}"/>
          </ac:spMkLst>
        </pc:spChg>
        <pc:spChg chg="del">
          <ac:chgData name="Berfin Dilan Tuysuz" userId="57b8f34c-9896-4b26-b12a-28a4bdbee2a7" providerId="ADAL" clId="{C1E11623-6016-4A9B-AB53-FA775F79A3FE}" dt="2023-09-13T07:42:57.822" v="353" actId="478"/>
          <ac:spMkLst>
            <pc:docMk/>
            <pc:sldMk cId="2676276861" sldId="492"/>
            <ac:spMk id="9" creationId="{7835F07F-A139-8E10-4E65-07AF9ADFEAAD}"/>
          </ac:spMkLst>
        </pc:spChg>
        <pc:picChg chg="add mod">
          <ac:chgData name="Berfin Dilan Tuysuz" userId="57b8f34c-9896-4b26-b12a-28a4bdbee2a7" providerId="ADAL" clId="{C1E11623-6016-4A9B-AB53-FA775F79A3FE}" dt="2023-09-28T11:51:13.954" v="1020" actId="14861"/>
          <ac:picMkLst>
            <pc:docMk/>
            <pc:sldMk cId="2676276861" sldId="492"/>
            <ac:picMk id="10" creationId="{0A4A9BC3-580D-D49C-7ABD-9B85746FAE22}"/>
          </ac:picMkLst>
        </pc:picChg>
        <pc:picChg chg="add del mod">
          <ac:chgData name="Berfin Dilan Tuysuz" userId="57b8f34c-9896-4b26-b12a-28a4bdbee2a7" providerId="ADAL" clId="{C1E11623-6016-4A9B-AB53-FA775F79A3FE}" dt="2023-09-28T11:49:41.855" v="1008" actId="478"/>
          <ac:picMkLst>
            <pc:docMk/>
            <pc:sldMk cId="2676276861" sldId="492"/>
            <ac:picMk id="10242" creationId="{6C29F76D-CD93-B212-CE8C-55071EBF1D39}"/>
          </ac:picMkLst>
        </pc:picChg>
      </pc:sldChg>
      <pc:sldChg chg="addSp delSp modSp add del mod">
        <pc:chgData name="Berfin Dilan Tuysuz" userId="57b8f34c-9896-4b26-b12a-28a4bdbee2a7" providerId="ADAL" clId="{C1E11623-6016-4A9B-AB53-FA775F79A3FE}" dt="2023-09-28T11:52:17.318" v="1021" actId="47"/>
        <pc:sldMkLst>
          <pc:docMk/>
          <pc:sldMk cId="102743216" sldId="493"/>
        </pc:sldMkLst>
        <pc:spChg chg="add mod">
          <ac:chgData name="Berfin Dilan Tuysuz" userId="57b8f34c-9896-4b26-b12a-28a4bdbee2a7" providerId="ADAL" clId="{C1E11623-6016-4A9B-AB53-FA775F79A3FE}" dt="2023-09-13T08:03:01.779" v="433" actId="20577"/>
          <ac:spMkLst>
            <pc:docMk/>
            <pc:sldMk cId="102743216" sldId="493"/>
            <ac:spMk id="4" creationId="{0554CE92-A738-5A0C-4903-2D0680C5B160}"/>
          </ac:spMkLst>
        </pc:spChg>
        <pc:spChg chg="del">
          <ac:chgData name="Berfin Dilan Tuysuz" userId="57b8f34c-9896-4b26-b12a-28a4bdbee2a7" providerId="ADAL" clId="{C1E11623-6016-4A9B-AB53-FA775F79A3FE}" dt="2023-09-13T07:47:43.504" v="370" actId="478"/>
          <ac:spMkLst>
            <pc:docMk/>
            <pc:sldMk cId="102743216" sldId="493"/>
            <ac:spMk id="9" creationId="{7835F07F-A139-8E10-4E65-07AF9ADFEAAD}"/>
          </ac:spMkLst>
        </pc:spChg>
        <pc:picChg chg="add mod">
          <ac:chgData name="Berfin Dilan Tuysuz" userId="57b8f34c-9896-4b26-b12a-28a4bdbee2a7" providerId="ADAL" clId="{C1E11623-6016-4A9B-AB53-FA775F79A3FE}" dt="2023-09-15T07:02:54.380" v="478" actId="14100"/>
          <ac:picMkLst>
            <pc:docMk/>
            <pc:sldMk cId="102743216" sldId="493"/>
            <ac:picMk id="5" creationId="{DFB9AD76-210B-4261-6926-1DA3B7C08B98}"/>
          </ac:picMkLst>
        </pc:picChg>
      </pc:sldChg>
      <pc:sldChg chg="add del">
        <pc:chgData name="Berfin Dilan Tuysuz" userId="57b8f34c-9896-4b26-b12a-28a4bdbee2a7" providerId="ADAL" clId="{C1E11623-6016-4A9B-AB53-FA775F79A3FE}" dt="2023-09-13T07:04:11.586" v="176" actId="47"/>
        <pc:sldMkLst>
          <pc:docMk/>
          <pc:sldMk cId="3695542299" sldId="493"/>
        </pc:sldMkLst>
      </pc:sldChg>
      <pc:sldChg chg="addSp delSp modSp add del mod">
        <pc:chgData name="Berfin Dilan Tuysuz" userId="57b8f34c-9896-4b26-b12a-28a4bdbee2a7" providerId="ADAL" clId="{C1E11623-6016-4A9B-AB53-FA775F79A3FE}" dt="2023-09-28T11:56:47.576" v="1052" actId="47"/>
        <pc:sldMkLst>
          <pc:docMk/>
          <pc:sldMk cId="4271552997" sldId="493"/>
        </pc:sldMkLst>
        <pc:spChg chg="mod">
          <ac:chgData name="Berfin Dilan Tuysuz" userId="57b8f34c-9896-4b26-b12a-28a4bdbee2a7" providerId="ADAL" clId="{C1E11623-6016-4A9B-AB53-FA775F79A3FE}" dt="2023-09-28T11:53:25.483" v="1032"/>
          <ac:spMkLst>
            <pc:docMk/>
            <pc:sldMk cId="4271552997" sldId="493"/>
            <ac:spMk id="2" creationId="{33147161-BE75-6746-962A-1DDF19DCD611}"/>
          </ac:spMkLst>
        </pc:spChg>
        <pc:spChg chg="add mod">
          <ac:chgData name="Berfin Dilan Tuysuz" userId="57b8f34c-9896-4b26-b12a-28a4bdbee2a7" providerId="ADAL" clId="{C1E11623-6016-4A9B-AB53-FA775F79A3FE}" dt="2023-09-28T11:53:12.904" v="1029" actId="34135"/>
          <ac:spMkLst>
            <pc:docMk/>
            <pc:sldMk cId="4271552997" sldId="493"/>
            <ac:spMk id="3" creationId="{96ADD37B-A8AB-1CE0-72EC-9CA40F48B1B9}"/>
          </ac:spMkLst>
        </pc:spChg>
        <pc:spChg chg="del">
          <ac:chgData name="Berfin Dilan Tuysuz" userId="57b8f34c-9896-4b26-b12a-28a4bdbee2a7" providerId="ADAL" clId="{C1E11623-6016-4A9B-AB53-FA775F79A3FE}" dt="2023-09-28T11:52:31.989" v="1023" actId="478"/>
          <ac:spMkLst>
            <pc:docMk/>
            <pc:sldMk cId="4271552997" sldId="493"/>
            <ac:spMk id="9" creationId="{242DD642-57CB-ADDB-9DC3-BC95AC28E980}"/>
          </ac:spMkLst>
        </pc:spChg>
      </pc:sldChg>
      <pc:sldChg chg="delSp modSp add del mod">
        <pc:chgData name="Berfin Dilan Tuysuz" userId="57b8f34c-9896-4b26-b12a-28a4bdbee2a7" providerId="ADAL" clId="{C1E11623-6016-4A9B-AB53-FA775F79A3FE}" dt="2023-09-13T07:04:43.294" v="180" actId="47"/>
        <pc:sldMkLst>
          <pc:docMk/>
          <pc:sldMk cId="3514138264" sldId="494"/>
        </pc:sldMkLst>
        <pc:spChg chg="del">
          <ac:chgData name="Berfin Dilan Tuysuz" userId="57b8f34c-9896-4b26-b12a-28a4bdbee2a7" providerId="ADAL" clId="{C1E11623-6016-4A9B-AB53-FA775F79A3FE}" dt="2023-09-13T07:04:04.330" v="174" actId="478"/>
          <ac:spMkLst>
            <pc:docMk/>
            <pc:sldMk cId="3514138264" sldId="494"/>
            <ac:spMk id="3" creationId="{54EEAE08-D5F3-A44A-90CA-B5C6588863F2}"/>
          </ac:spMkLst>
        </pc:spChg>
        <pc:spChg chg="del mod">
          <ac:chgData name="Berfin Dilan Tuysuz" userId="57b8f34c-9896-4b26-b12a-28a4bdbee2a7" providerId="ADAL" clId="{C1E11623-6016-4A9B-AB53-FA775F79A3FE}" dt="2023-09-13T07:04:04.330" v="174" actId="478"/>
          <ac:spMkLst>
            <pc:docMk/>
            <pc:sldMk cId="3514138264" sldId="494"/>
            <ac:spMk id="5" creationId="{C1BB421F-DDDC-9655-BA6F-F7173459E7D7}"/>
          </ac:spMkLst>
        </pc:spChg>
        <pc:spChg chg="del">
          <ac:chgData name="Berfin Dilan Tuysuz" userId="57b8f34c-9896-4b26-b12a-28a4bdbee2a7" providerId="ADAL" clId="{C1E11623-6016-4A9B-AB53-FA775F79A3FE}" dt="2023-09-13T07:04:07.895" v="175" actId="478"/>
          <ac:spMkLst>
            <pc:docMk/>
            <pc:sldMk cId="3514138264" sldId="494"/>
            <ac:spMk id="8" creationId="{0F588DFC-6640-7C5D-8035-E3C67B158FC8}"/>
          </ac:spMkLst>
        </pc:spChg>
        <pc:graphicFrameChg chg="del">
          <ac:chgData name="Berfin Dilan Tuysuz" userId="57b8f34c-9896-4b26-b12a-28a4bdbee2a7" providerId="ADAL" clId="{C1E11623-6016-4A9B-AB53-FA775F79A3FE}" dt="2023-09-13T07:04:07.895" v="175" actId="478"/>
          <ac:graphicFrameMkLst>
            <pc:docMk/>
            <pc:sldMk cId="3514138264" sldId="494"/>
            <ac:graphicFrameMk id="2" creationId="{1A5EED41-8895-F317-C63E-7C16D5EF82FD}"/>
          </ac:graphicFrameMkLst>
        </pc:graphicFrameChg>
        <pc:picChg chg="del">
          <ac:chgData name="Berfin Dilan Tuysuz" userId="57b8f34c-9896-4b26-b12a-28a4bdbee2a7" providerId="ADAL" clId="{C1E11623-6016-4A9B-AB53-FA775F79A3FE}" dt="2023-09-13T07:04:04.330" v="174" actId="478"/>
          <ac:picMkLst>
            <pc:docMk/>
            <pc:sldMk cId="3514138264" sldId="494"/>
            <ac:picMk id="1028" creationId="{B600D7FC-6A49-9B3E-E995-7BF8FE8022D8}"/>
          </ac:picMkLst>
        </pc:picChg>
      </pc:sldChg>
      <pc:sldChg chg="addSp delSp modSp add mod">
        <pc:chgData name="Berfin Dilan Tuysuz" userId="57b8f34c-9896-4b26-b12a-28a4bdbee2a7" providerId="ADAL" clId="{C1E11623-6016-4A9B-AB53-FA775F79A3FE}" dt="2023-09-28T12:00:40.950" v="1512" actId="207"/>
        <pc:sldMkLst>
          <pc:docMk/>
          <pc:sldMk cId="4046407096" sldId="494"/>
        </pc:sldMkLst>
        <pc:spChg chg="del">
          <ac:chgData name="Berfin Dilan Tuysuz" userId="57b8f34c-9896-4b26-b12a-28a4bdbee2a7" providerId="ADAL" clId="{C1E11623-6016-4A9B-AB53-FA775F79A3FE}" dt="2023-09-28T11:55:54.580" v="1036" actId="478"/>
          <ac:spMkLst>
            <pc:docMk/>
            <pc:sldMk cId="4046407096" sldId="494"/>
            <ac:spMk id="2" creationId="{49D42382-01AD-F598-3EA6-B5FEB7AA2D4C}"/>
          </ac:spMkLst>
        </pc:spChg>
        <pc:spChg chg="add mod">
          <ac:chgData name="Berfin Dilan Tuysuz" userId="57b8f34c-9896-4b26-b12a-28a4bdbee2a7" providerId="ADAL" clId="{C1E11623-6016-4A9B-AB53-FA775F79A3FE}" dt="2023-09-28T11:58:03.941" v="1071" actId="14100"/>
          <ac:spMkLst>
            <pc:docMk/>
            <pc:sldMk cId="4046407096" sldId="494"/>
            <ac:spMk id="3" creationId="{50D50381-352B-6B20-E296-B7DB8852BB9A}"/>
          </ac:spMkLst>
        </pc:spChg>
        <pc:spChg chg="add mod">
          <ac:chgData name="Berfin Dilan Tuysuz" userId="57b8f34c-9896-4b26-b12a-28a4bdbee2a7" providerId="ADAL" clId="{C1E11623-6016-4A9B-AB53-FA775F79A3FE}" dt="2023-09-28T11:57:47.596" v="1067"/>
          <ac:spMkLst>
            <pc:docMk/>
            <pc:sldMk cId="4046407096" sldId="494"/>
            <ac:spMk id="4" creationId="{9C2E6D02-0DFD-3069-F66A-D2F1AC06ACA3}"/>
          </ac:spMkLst>
        </pc:spChg>
        <pc:spChg chg="add mod ord">
          <ac:chgData name="Berfin Dilan Tuysuz" userId="57b8f34c-9896-4b26-b12a-28a4bdbee2a7" providerId="ADAL" clId="{C1E11623-6016-4A9B-AB53-FA775F79A3FE}" dt="2023-09-28T11:59:54.235" v="1088" actId="1076"/>
          <ac:spMkLst>
            <pc:docMk/>
            <pc:sldMk cId="4046407096" sldId="494"/>
            <ac:spMk id="5" creationId="{3395036D-F7F6-B084-DED2-90A7DFD23458}"/>
          </ac:spMkLst>
        </pc:spChg>
        <pc:spChg chg="del">
          <ac:chgData name="Berfin Dilan Tuysuz" userId="57b8f34c-9896-4b26-b12a-28a4bdbee2a7" providerId="ADAL" clId="{C1E11623-6016-4A9B-AB53-FA775F79A3FE}" dt="2023-09-28T11:55:54.580" v="1036" actId="478"/>
          <ac:spMkLst>
            <pc:docMk/>
            <pc:sldMk cId="4046407096" sldId="494"/>
            <ac:spMk id="9" creationId="{543B291A-7EF1-260E-8D74-A51D55083A2E}"/>
          </ac:spMkLst>
        </pc:spChg>
        <pc:picChg chg="del">
          <ac:chgData name="Berfin Dilan Tuysuz" userId="57b8f34c-9896-4b26-b12a-28a4bdbee2a7" providerId="ADAL" clId="{C1E11623-6016-4A9B-AB53-FA775F79A3FE}" dt="2023-09-28T11:55:54.580" v="1036" actId="478"/>
          <ac:picMkLst>
            <pc:docMk/>
            <pc:sldMk cId="4046407096" sldId="494"/>
            <ac:picMk id="10" creationId="{0A4A9BC3-580D-D49C-7ABD-9B85746FAE22}"/>
          </ac:picMkLst>
        </pc:picChg>
        <pc:picChg chg="add mod">
          <ac:chgData name="Berfin Dilan Tuysuz" userId="57b8f34c-9896-4b26-b12a-28a4bdbee2a7" providerId="ADAL" clId="{C1E11623-6016-4A9B-AB53-FA775F79A3FE}" dt="2023-09-28T12:00:40.950" v="1512" actId="207"/>
          <ac:picMkLst>
            <pc:docMk/>
            <pc:sldMk cId="4046407096" sldId="494"/>
            <ac:picMk id="16386" creationId="{9E53C9E5-816A-C5B0-BC48-9BBDC21C717B}"/>
          </ac:picMkLst>
        </pc:picChg>
      </pc:sldChg>
      <pc:sldChg chg="addSp delSp modSp add mod">
        <pc:chgData name="Berfin Dilan Tuysuz" userId="57b8f34c-9896-4b26-b12a-28a4bdbee2a7" providerId="ADAL" clId="{C1E11623-6016-4A9B-AB53-FA775F79A3FE}" dt="2023-09-28T12:02:39.857" v="1529" actId="14100"/>
        <pc:sldMkLst>
          <pc:docMk/>
          <pc:sldMk cId="2502751262" sldId="495"/>
        </pc:sldMkLst>
        <pc:spChg chg="del">
          <ac:chgData name="Berfin Dilan Tuysuz" userId="57b8f34c-9896-4b26-b12a-28a4bdbee2a7" providerId="ADAL" clId="{C1E11623-6016-4A9B-AB53-FA775F79A3FE}" dt="2023-09-28T11:55:57.440" v="1037" actId="478"/>
          <ac:spMkLst>
            <pc:docMk/>
            <pc:sldMk cId="2502751262" sldId="495"/>
            <ac:spMk id="2" creationId="{49D42382-01AD-F598-3EA6-B5FEB7AA2D4C}"/>
          </ac:spMkLst>
        </pc:spChg>
        <pc:spChg chg="add mod">
          <ac:chgData name="Berfin Dilan Tuysuz" userId="57b8f34c-9896-4b26-b12a-28a4bdbee2a7" providerId="ADAL" clId="{C1E11623-6016-4A9B-AB53-FA775F79A3FE}" dt="2023-09-28T12:02:09.404" v="1522" actId="1076"/>
          <ac:spMkLst>
            <pc:docMk/>
            <pc:sldMk cId="2502751262" sldId="495"/>
            <ac:spMk id="3" creationId="{E8593CC5-2CF8-64DF-ED4C-6C1332E7EB08}"/>
          </ac:spMkLst>
        </pc:spChg>
        <pc:spChg chg="add mod">
          <ac:chgData name="Berfin Dilan Tuysuz" userId="57b8f34c-9896-4b26-b12a-28a4bdbee2a7" providerId="ADAL" clId="{C1E11623-6016-4A9B-AB53-FA775F79A3FE}" dt="2023-09-28T12:01:18.249" v="1514"/>
          <ac:spMkLst>
            <pc:docMk/>
            <pc:sldMk cId="2502751262" sldId="495"/>
            <ac:spMk id="4" creationId="{E8D7033C-2E61-693B-6F0F-C8238B64ED02}"/>
          </ac:spMkLst>
        </pc:spChg>
        <pc:spChg chg="add mod">
          <ac:chgData name="Berfin Dilan Tuysuz" userId="57b8f34c-9896-4b26-b12a-28a4bdbee2a7" providerId="ADAL" clId="{C1E11623-6016-4A9B-AB53-FA775F79A3FE}" dt="2023-09-28T12:02:14.362" v="1524" actId="14100"/>
          <ac:spMkLst>
            <pc:docMk/>
            <pc:sldMk cId="2502751262" sldId="495"/>
            <ac:spMk id="5" creationId="{6CFFFB20-A1CD-638B-6176-FBE5CDE7E8D3}"/>
          </ac:spMkLst>
        </pc:spChg>
        <pc:spChg chg="add mod">
          <ac:chgData name="Berfin Dilan Tuysuz" userId="57b8f34c-9896-4b26-b12a-28a4bdbee2a7" providerId="ADAL" clId="{C1E11623-6016-4A9B-AB53-FA775F79A3FE}" dt="2023-09-28T12:02:19.473" v="1525" actId="1076"/>
          <ac:spMkLst>
            <pc:docMk/>
            <pc:sldMk cId="2502751262" sldId="495"/>
            <ac:spMk id="7" creationId="{3EB219DD-6F8A-1146-09D7-7603472C5ACA}"/>
          </ac:spMkLst>
        </pc:spChg>
        <pc:spChg chg="del">
          <ac:chgData name="Berfin Dilan Tuysuz" userId="57b8f34c-9896-4b26-b12a-28a4bdbee2a7" providerId="ADAL" clId="{C1E11623-6016-4A9B-AB53-FA775F79A3FE}" dt="2023-09-28T11:55:57.440" v="1037" actId="478"/>
          <ac:spMkLst>
            <pc:docMk/>
            <pc:sldMk cId="2502751262" sldId="495"/>
            <ac:spMk id="9" creationId="{543B291A-7EF1-260E-8D74-A51D55083A2E}"/>
          </ac:spMkLst>
        </pc:spChg>
        <pc:spChg chg="add mod">
          <ac:chgData name="Berfin Dilan Tuysuz" userId="57b8f34c-9896-4b26-b12a-28a4bdbee2a7" providerId="ADAL" clId="{C1E11623-6016-4A9B-AB53-FA775F79A3FE}" dt="2023-09-28T12:02:39.857" v="1529" actId="14100"/>
          <ac:spMkLst>
            <pc:docMk/>
            <pc:sldMk cId="2502751262" sldId="495"/>
            <ac:spMk id="11" creationId="{52EEED1E-F165-362C-B36D-14F581B98837}"/>
          </ac:spMkLst>
        </pc:spChg>
        <pc:picChg chg="del">
          <ac:chgData name="Berfin Dilan Tuysuz" userId="57b8f34c-9896-4b26-b12a-28a4bdbee2a7" providerId="ADAL" clId="{C1E11623-6016-4A9B-AB53-FA775F79A3FE}" dt="2023-09-28T11:55:57.440" v="1037" actId="478"/>
          <ac:picMkLst>
            <pc:docMk/>
            <pc:sldMk cId="2502751262" sldId="495"/>
            <ac:picMk id="10" creationId="{0A4A9BC3-580D-D49C-7ABD-9B85746FAE22}"/>
          </ac:picMkLst>
        </pc:picChg>
      </pc:sldChg>
      <pc:sldChg chg="add del">
        <pc:chgData name="Berfin Dilan Tuysuz" userId="57b8f34c-9896-4b26-b12a-28a4bdbee2a7" providerId="ADAL" clId="{C1E11623-6016-4A9B-AB53-FA775F79A3FE}" dt="2023-09-13T07:04:44.779" v="182" actId="47"/>
        <pc:sldMkLst>
          <pc:docMk/>
          <pc:sldMk cId="4259199691" sldId="495"/>
        </pc:sldMkLst>
      </pc:sldChg>
      <pc:sldChg chg="addSp delSp modSp add mod">
        <pc:chgData name="Berfin Dilan Tuysuz" userId="57b8f34c-9896-4b26-b12a-28a4bdbee2a7" providerId="ADAL" clId="{C1E11623-6016-4A9B-AB53-FA775F79A3FE}" dt="2023-09-28T12:08:12.699" v="1566" actId="1076"/>
        <pc:sldMkLst>
          <pc:docMk/>
          <pc:sldMk cId="1783103699" sldId="496"/>
        </pc:sldMkLst>
        <pc:spChg chg="del mod">
          <ac:chgData name="Berfin Dilan Tuysuz" userId="57b8f34c-9896-4b26-b12a-28a4bdbee2a7" providerId="ADAL" clId="{C1E11623-6016-4A9B-AB53-FA775F79A3FE}" dt="2023-09-28T11:56:05.718" v="1041" actId="478"/>
          <ac:spMkLst>
            <pc:docMk/>
            <pc:sldMk cId="1783103699" sldId="496"/>
            <ac:spMk id="2" creationId="{49D42382-01AD-F598-3EA6-B5FEB7AA2D4C}"/>
          </ac:spMkLst>
        </pc:spChg>
        <pc:spChg chg="add mod">
          <ac:chgData name="Berfin Dilan Tuysuz" userId="57b8f34c-9896-4b26-b12a-28a4bdbee2a7" providerId="ADAL" clId="{C1E11623-6016-4A9B-AB53-FA775F79A3FE}" dt="2023-09-28T12:03:03.507" v="1530"/>
          <ac:spMkLst>
            <pc:docMk/>
            <pc:sldMk cId="1783103699" sldId="496"/>
            <ac:spMk id="3" creationId="{7C0A0C17-15B4-9EE9-B2B4-116F0D801F1D}"/>
          </ac:spMkLst>
        </pc:spChg>
        <pc:spChg chg="add mod">
          <ac:chgData name="Berfin Dilan Tuysuz" userId="57b8f34c-9896-4b26-b12a-28a4bdbee2a7" providerId="ADAL" clId="{C1E11623-6016-4A9B-AB53-FA775F79A3FE}" dt="2023-09-28T12:08:12.699" v="1566" actId="1076"/>
          <ac:spMkLst>
            <pc:docMk/>
            <pc:sldMk cId="1783103699" sldId="496"/>
            <ac:spMk id="4" creationId="{72460A9F-4B92-D2BD-7FB7-8FEDAE704058}"/>
          </ac:spMkLst>
        </pc:spChg>
        <pc:spChg chg="add mod">
          <ac:chgData name="Berfin Dilan Tuysuz" userId="57b8f34c-9896-4b26-b12a-28a4bdbee2a7" providerId="ADAL" clId="{C1E11623-6016-4A9B-AB53-FA775F79A3FE}" dt="2023-09-28T12:07:27.281" v="1563" actId="1076"/>
          <ac:spMkLst>
            <pc:docMk/>
            <pc:sldMk cId="1783103699" sldId="496"/>
            <ac:spMk id="6" creationId="{3291AB29-BF3F-4620-2D14-F4D19E563F41}"/>
          </ac:spMkLst>
        </pc:spChg>
        <pc:spChg chg="add del mod">
          <ac:chgData name="Berfin Dilan Tuysuz" userId="57b8f34c-9896-4b26-b12a-28a4bdbee2a7" providerId="ADAL" clId="{C1E11623-6016-4A9B-AB53-FA775F79A3FE}" dt="2023-09-28T12:04:33.173" v="1539" actId="478"/>
          <ac:spMkLst>
            <pc:docMk/>
            <pc:sldMk cId="1783103699" sldId="496"/>
            <ac:spMk id="7" creationId="{75BFC5D4-64C0-B1E0-70EA-365C6191004C}"/>
          </ac:spMkLst>
        </pc:spChg>
        <pc:spChg chg="add mod">
          <ac:chgData name="Berfin Dilan Tuysuz" userId="57b8f34c-9896-4b26-b12a-28a4bdbee2a7" providerId="ADAL" clId="{C1E11623-6016-4A9B-AB53-FA775F79A3FE}" dt="2023-09-28T12:07:30.618" v="1564" actId="1076"/>
          <ac:spMkLst>
            <pc:docMk/>
            <pc:sldMk cId="1783103699" sldId="496"/>
            <ac:spMk id="8" creationId="{8553D70F-8651-6A2A-7E98-F58D88C6BAF6}"/>
          </ac:spMkLst>
        </pc:spChg>
        <pc:spChg chg="del">
          <ac:chgData name="Berfin Dilan Tuysuz" userId="57b8f34c-9896-4b26-b12a-28a4bdbee2a7" providerId="ADAL" clId="{C1E11623-6016-4A9B-AB53-FA775F79A3FE}" dt="2023-09-28T11:56:04.061" v="1039" actId="478"/>
          <ac:spMkLst>
            <pc:docMk/>
            <pc:sldMk cId="1783103699" sldId="496"/>
            <ac:spMk id="9" creationId="{543B291A-7EF1-260E-8D74-A51D55083A2E}"/>
          </ac:spMkLst>
        </pc:spChg>
        <pc:spChg chg="add mod">
          <ac:chgData name="Berfin Dilan Tuysuz" userId="57b8f34c-9896-4b26-b12a-28a4bdbee2a7" providerId="ADAL" clId="{C1E11623-6016-4A9B-AB53-FA775F79A3FE}" dt="2023-09-28T12:05:23.230" v="1550" actId="207"/>
          <ac:spMkLst>
            <pc:docMk/>
            <pc:sldMk cId="1783103699" sldId="496"/>
            <ac:spMk id="12" creationId="{277D1EA6-1CA9-078C-57A4-7061FE59B13E}"/>
          </ac:spMkLst>
        </pc:spChg>
        <pc:picChg chg="del">
          <ac:chgData name="Berfin Dilan Tuysuz" userId="57b8f34c-9896-4b26-b12a-28a4bdbee2a7" providerId="ADAL" clId="{C1E11623-6016-4A9B-AB53-FA775F79A3FE}" dt="2023-09-28T11:56:00.382" v="1038" actId="478"/>
          <ac:picMkLst>
            <pc:docMk/>
            <pc:sldMk cId="1783103699" sldId="496"/>
            <ac:picMk id="10" creationId="{0A4A9BC3-580D-D49C-7ABD-9B85746FAE22}"/>
          </ac:picMkLst>
        </pc:picChg>
        <pc:picChg chg="add mod">
          <ac:chgData name="Berfin Dilan Tuysuz" userId="57b8f34c-9896-4b26-b12a-28a4bdbee2a7" providerId="ADAL" clId="{C1E11623-6016-4A9B-AB53-FA775F79A3FE}" dt="2023-09-28T12:07:34.607" v="1565" actId="1076"/>
          <ac:picMkLst>
            <pc:docMk/>
            <pc:sldMk cId="1783103699" sldId="496"/>
            <ac:picMk id="14338" creationId="{2A9B09A8-6C52-A1EF-3561-169703F19EF5}"/>
          </ac:picMkLst>
        </pc:picChg>
      </pc:sldChg>
      <pc:sldChg chg="add del">
        <pc:chgData name="Berfin Dilan Tuysuz" userId="57b8f34c-9896-4b26-b12a-28a4bdbee2a7" providerId="ADAL" clId="{C1E11623-6016-4A9B-AB53-FA775F79A3FE}" dt="2023-09-13T07:04:43.941" v="181" actId="47"/>
        <pc:sldMkLst>
          <pc:docMk/>
          <pc:sldMk cId="2819635950" sldId="496"/>
        </pc:sldMkLst>
      </pc:sldChg>
      <pc:sldChg chg="addSp delSp modSp add mod">
        <pc:chgData name="Berfin Dilan Tuysuz" userId="57b8f34c-9896-4b26-b12a-28a4bdbee2a7" providerId="ADAL" clId="{C1E11623-6016-4A9B-AB53-FA775F79A3FE}" dt="2023-10-03T06:53:12.806" v="1593" actId="1076"/>
        <pc:sldMkLst>
          <pc:docMk/>
          <pc:sldMk cId="4042513298" sldId="497"/>
        </pc:sldMkLst>
        <pc:spChg chg="add del">
          <ac:chgData name="Berfin Dilan Tuysuz" userId="57b8f34c-9896-4b26-b12a-28a4bdbee2a7" providerId="ADAL" clId="{C1E11623-6016-4A9B-AB53-FA775F79A3FE}" dt="2023-09-28T12:08:51.084" v="1576" actId="22"/>
          <ac:spMkLst>
            <pc:docMk/>
            <pc:sldMk cId="4042513298" sldId="497"/>
            <ac:spMk id="4" creationId="{0603D85C-524E-630C-0CE6-C8D55B2EE657}"/>
          </ac:spMkLst>
        </pc:spChg>
        <pc:spChg chg="add del">
          <ac:chgData name="Berfin Dilan Tuysuz" userId="57b8f34c-9896-4b26-b12a-28a4bdbee2a7" providerId="ADAL" clId="{C1E11623-6016-4A9B-AB53-FA775F79A3FE}" dt="2023-09-28T12:08:55.016" v="1578" actId="478"/>
          <ac:spMkLst>
            <pc:docMk/>
            <pc:sldMk cId="4042513298" sldId="497"/>
            <ac:spMk id="6" creationId="{6BDE3AA2-C223-D232-51A2-8CFCE284EE1F}"/>
          </ac:spMkLst>
        </pc:spChg>
        <pc:spChg chg="add mod">
          <ac:chgData name="Berfin Dilan Tuysuz" userId="57b8f34c-9896-4b26-b12a-28a4bdbee2a7" providerId="ADAL" clId="{C1E11623-6016-4A9B-AB53-FA775F79A3FE}" dt="2023-09-28T12:09:18.819" v="1582"/>
          <ac:spMkLst>
            <pc:docMk/>
            <pc:sldMk cId="4042513298" sldId="497"/>
            <ac:spMk id="7" creationId="{A71968BA-A2E9-16AC-2A24-36ED0E168E64}"/>
          </ac:spMkLst>
        </pc:spChg>
        <pc:spChg chg="add mod">
          <ac:chgData name="Berfin Dilan Tuysuz" userId="57b8f34c-9896-4b26-b12a-28a4bdbee2a7" providerId="ADAL" clId="{C1E11623-6016-4A9B-AB53-FA775F79A3FE}" dt="2023-10-03T06:51:54.687" v="1588" actId="2711"/>
          <ac:spMkLst>
            <pc:docMk/>
            <pc:sldMk cId="4042513298" sldId="497"/>
            <ac:spMk id="9" creationId="{10285A3E-E76A-50E8-A6D4-D1343B0DE2ED}"/>
          </ac:spMkLst>
        </pc:spChg>
        <pc:picChg chg="add del">
          <ac:chgData name="Berfin Dilan Tuysuz" userId="57b8f34c-9896-4b26-b12a-28a4bdbee2a7" providerId="ADAL" clId="{C1E11623-6016-4A9B-AB53-FA775F79A3FE}" dt="2023-09-28T11:56:28.862" v="1050" actId="478"/>
          <ac:picMkLst>
            <pc:docMk/>
            <pc:sldMk cId="4042513298" sldId="497"/>
            <ac:picMk id="2" creationId="{99213A7E-68D5-ACB7-8990-9C10B5388DA4}"/>
          </ac:picMkLst>
        </pc:picChg>
        <pc:picChg chg="add mod">
          <ac:chgData name="Berfin Dilan Tuysuz" userId="57b8f34c-9896-4b26-b12a-28a4bdbee2a7" providerId="ADAL" clId="{C1E11623-6016-4A9B-AB53-FA775F79A3FE}" dt="2023-10-03T06:53:12.806" v="1593" actId="1076"/>
          <ac:picMkLst>
            <pc:docMk/>
            <pc:sldMk cId="4042513298" sldId="497"/>
            <ac:picMk id="13314" creationId="{C5D47290-5010-3CB8-B991-D86448857468}"/>
          </ac:picMkLst>
        </pc:picChg>
      </pc:sldChg>
      <pc:sldChg chg="addSp modSp add mod">
        <pc:chgData name="Berfin Dilan Tuysuz" userId="57b8f34c-9896-4b26-b12a-28a4bdbee2a7" providerId="ADAL" clId="{C1E11623-6016-4A9B-AB53-FA775F79A3FE}" dt="2023-10-03T06:55:01.756" v="1606" actId="114"/>
        <pc:sldMkLst>
          <pc:docMk/>
          <pc:sldMk cId="2301673427" sldId="498"/>
        </pc:sldMkLst>
        <pc:spChg chg="add mod">
          <ac:chgData name="Berfin Dilan Tuysuz" userId="57b8f34c-9896-4b26-b12a-28a4bdbee2a7" providerId="ADAL" clId="{C1E11623-6016-4A9B-AB53-FA775F79A3FE}" dt="2023-10-03T06:55:01.756" v="1606" actId="114"/>
          <ac:spMkLst>
            <pc:docMk/>
            <pc:sldMk cId="2301673427" sldId="498"/>
            <ac:spMk id="3" creationId="{F0A8183F-5A25-4D87-B862-930D2CC08557}"/>
          </ac:spMkLst>
        </pc:spChg>
        <pc:spChg chg="add mod">
          <ac:chgData name="Berfin Dilan Tuysuz" userId="57b8f34c-9896-4b26-b12a-28a4bdbee2a7" providerId="ADAL" clId="{C1E11623-6016-4A9B-AB53-FA775F79A3FE}" dt="2023-10-03T06:53:43.456" v="1595"/>
          <ac:spMkLst>
            <pc:docMk/>
            <pc:sldMk cId="2301673427" sldId="498"/>
            <ac:spMk id="4" creationId="{C87029EE-9D5E-1201-DB3B-E4DBEAB76685}"/>
          </ac:spMkLst>
        </pc:spChg>
        <pc:picChg chg="add mod">
          <ac:chgData name="Berfin Dilan Tuysuz" userId="57b8f34c-9896-4b26-b12a-28a4bdbee2a7" providerId="ADAL" clId="{C1E11623-6016-4A9B-AB53-FA775F79A3FE}" dt="2023-10-03T06:54:43.465" v="1604" actId="1076"/>
          <ac:picMkLst>
            <pc:docMk/>
            <pc:sldMk cId="2301673427" sldId="498"/>
            <ac:picMk id="12290" creationId="{F6CA4428-14E3-3B6B-9EE9-86229447A0D6}"/>
          </ac:picMkLst>
        </pc:picChg>
      </pc:sldChg>
      <pc:sldChg chg="addSp modSp add mod">
        <pc:chgData name="Berfin Dilan Tuysuz" userId="57b8f34c-9896-4b26-b12a-28a4bdbee2a7" providerId="ADAL" clId="{C1E11623-6016-4A9B-AB53-FA775F79A3FE}" dt="2023-10-03T06:58:24.566" v="1630" actId="1076"/>
        <pc:sldMkLst>
          <pc:docMk/>
          <pc:sldMk cId="68182628" sldId="499"/>
        </pc:sldMkLst>
        <pc:spChg chg="add mod">
          <ac:chgData name="Berfin Dilan Tuysuz" userId="57b8f34c-9896-4b26-b12a-28a4bdbee2a7" providerId="ADAL" clId="{C1E11623-6016-4A9B-AB53-FA775F79A3FE}" dt="2023-10-03T06:55:56.478" v="1607"/>
          <ac:spMkLst>
            <pc:docMk/>
            <pc:sldMk cId="68182628" sldId="499"/>
            <ac:spMk id="2" creationId="{9297F3E5-FF73-2A3F-720C-761B4C4E73A5}"/>
          </ac:spMkLst>
        </pc:spChg>
        <pc:spChg chg="add mod">
          <ac:chgData name="Berfin Dilan Tuysuz" userId="57b8f34c-9896-4b26-b12a-28a4bdbee2a7" providerId="ADAL" clId="{C1E11623-6016-4A9B-AB53-FA775F79A3FE}" dt="2023-10-03T06:58:24.566" v="1630" actId="1076"/>
          <ac:spMkLst>
            <pc:docMk/>
            <pc:sldMk cId="68182628" sldId="499"/>
            <ac:spMk id="4" creationId="{95D9FB08-F13C-8BB9-B6F9-3EEA89526BC0}"/>
          </ac:spMkLst>
        </pc:spChg>
        <pc:spChg chg="add mod">
          <ac:chgData name="Berfin Dilan Tuysuz" userId="57b8f34c-9896-4b26-b12a-28a4bdbee2a7" providerId="ADAL" clId="{C1E11623-6016-4A9B-AB53-FA775F79A3FE}" dt="2023-10-03T06:58:18.644" v="1628" actId="1076"/>
          <ac:spMkLst>
            <pc:docMk/>
            <pc:sldMk cId="68182628" sldId="499"/>
            <ac:spMk id="5" creationId="{85B7FF4A-3869-25F8-7A3B-90933B094C34}"/>
          </ac:spMkLst>
        </pc:spChg>
        <pc:picChg chg="add mod">
          <ac:chgData name="Berfin Dilan Tuysuz" userId="57b8f34c-9896-4b26-b12a-28a4bdbee2a7" providerId="ADAL" clId="{C1E11623-6016-4A9B-AB53-FA775F79A3FE}" dt="2023-10-03T06:58:20.279" v="1629" actId="1076"/>
          <ac:picMkLst>
            <pc:docMk/>
            <pc:sldMk cId="68182628" sldId="499"/>
            <ac:picMk id="11266" creationId="{5373B9C6-5D7A-3B6E-AADA-F68841750693}"/>
          </ac:picMkLst>
        </pc:picChg>
      </pc:sldChg>
      <pc:sldChg chg="addSp delSp modSp add mod ord">
        <pc:chgData name="Berfin Dilan Tuysuz" userId="57b8f34c-9896-4b26-b12a-28a4bdbee2a7" providerId="ADAL" clId="{C1E11623-6016-4A9B-AB53-FA775F79A3FE}" dt="2023-09-28T12:08:43.116" v="1574"/>
        <pc:sldMkLst>
          <pc:docMk/>
          <pc:sldMk cId="1752469280" sldId="500"/>
        </pc:sldMkLst>
        <pc:spChg chg="del">
          <ac:chgData name="Berfin Dilan Tuysuz" userId="57b8f34c-9896-4b26-b12a-28a4bdbee2a7" providerId="ADAL" clId="{C1E11623-6016-4A9B-AB53-FA775F79A3FE}" dt="2023-09-28T11:56:58.540" v="1056" actId="478"/>
          <ac:spMkLst>
            <pc:docMk/>
            <pc:sldMk cId="1752469280" sldId="500"/>
            <ac:spMk id="2" creationId="{EA9A6FE5-9D1A-8444-80CA-27B5B73FBA07}"/>
          </ac:spMkLst>
        </pc:spChg>
        <pc:spChg chg="add del mod">
          <ac:chgData name="Berfin Dilan Tuysuz" userId="57b8f34c-9896-4b26-b12a-28a4bdbee2a7" providerId="ADAL" clId="{C1E11623-6016-4A9B-AB53-FA775F79A3FE}" dt="2023-09-28T11:57:02.598" v="1058" actId="478"/>
          <ac:spMkLst>
            <pc:docMk/>
            <pc:sldMk cId="1752469280" sldId="500"/>
            <ac:spMk id="4" creationId="{349D2084-BB12-D66B-04B9-B800FD374D98}"/>
          </ac:spMkLst>
        </pc:spChg>
        <pc:spChg chg="add mod">
          <ac:chgData name="Berfin Dilan Tuysuz" userId="57b8f34c-9896-4b26-b12a-28a4bdbee2a7" providerId="ADAL" clId="{C1E11623-6016-4A9B-AB53-FA775F79A3FE}" dt="2023-09-28T11:57:17.618" v="1062" actId="34135"/>
          <ac:spMkLst>
            <pc:docMk/>
            <pc:sldMk cId="1752469280" sldId="500"/>
            <ac:spMk id="5" creationId="{DB6564BE-3089-8BEF-14FC-A81CC441BBAF}"/>
          </ac:spMkLst>
        </pc:spChg>
        <pc:spChg chg="add del">
          <ac:chgData name="Berfin Dilan Tuysuz" userId="57b8f34c-9896-4b26-b12a-28a4bdbee2a7" providerId="ADAL" clId="{C1E11623-6016-4A9B-AB53-FA775F79A3FE}" dt="2023-09-28T12:08:22.332" v="1568" actId="22"/>
          <ac:spMkLst>
            <pc:docMk/>
            <pc:sldMk cId="1752469280" sldId="500"/>
            <ac:spMk id="7" creationId="{82D1CECA-65E0-810B-D055-5E904FB51539}"/>
          </ac:spMkLst>
        </pc:spChg>
        <pc:spChg chg="del">
          <ac:chgData name="Berfin Dilan Tuysuz" userId="57b8f34c-9896-4b26-b12a-28a4bdbee2a7" providerId="ADAL" clId="{C1E11623-6016-4A9B-AB53-FA775F79A3FE}" dt="2023-09-28T11:57:00.206" v="1057" actId="478"/>
          <ac:spMkLst>
            <pc:docMk/>
            <pc:sldMk cId="1752469280" sldId="500"/>
            <ac:spMk id="9" creationId="{8220BF53-CFC0-1083-DBC2-A203D49908B3}"/>
          </ac:spMkLst>
        </pc:spChg>
        <pc:spChg chg="add del">
          <ac:chgData name="Berfin Dilan Tuysuz" userId="57b8f34c-9896-4b26-b12a-28a4bdbee2a7" providerId="ADAL" clId="{C1E11623-6016-4A9B-AB53-FA775F79A3FE}" dt="2023-09-28T12:08:27.395" v="1570" actId="478"/>
          <ac:spMkLst>
            <pc:docMk/>
            <pc:sldMk cId="1752469280" sldId="500"/>
            <ac:spMk id="10" creationId="{EF9E8C33-38C8-27AB-C26D-976CF0E493C6}"/>
          </ac:spMkLst>
        </pc:spChg>
        <pc:spChg chg="add mod">
          <ac:chgData name="Berfin Dilan Tuysuz" userId="57b8f34c-9896-4b26-b12a-28a4bdbee2a7" providerId="ADAL" clId="{C1E11623-6016-4A9B-AB53-FA775F79A3FE}" dt="2023-09-28T12:08:43.116" v="1574"/>
          <ac:spMkLst>
            <pc:docMk/>
            <pc:sldMk cId="1752469280" sldId="500"/>
            <ac:spMk id="11" creationId="{7A9BD192-62FE-695E-77D2-E03646A759DB}"/>
          </ac:spMkLst>
        </pc:spChg>
      </pc:sldChg>
      <pc:sldChg chg="add del">
        <pc:chgData name="Berfin Dilan Tuysuz" userId="57b8f34c-9896-4b26-b12a-28a4bdbee2a7" providerId="ADAL" clId="{C1E11623-6016-4A9B-AB53-FA775F79A3FE}" dt="2023-09-28T11:56:21.258" v="1046"/>
        <pc:sldMkLst>
          <pc:docMk/>
          <pc:sldMk cId="3081386538" sldId="500"/>
        </pc:sldMkLst>
      </pc:sldChg>
      <pc:sldChg chg="add del">
        <pc:chgData name="Berfin Dilan Tuysuz" userId="57b8f34c-9896-4b26-b12a-28a4bdbee2a7" providerId="ADAL" clId="{C1E11623-6016-4A9B-AB53-FA775F79A3FE}" dt="2023-09-28T11:56:26.784" v="1048"/>
        <pc:sldMkLst>
          <pc:docMk/>
          <pc:sldMk cId="4229840894" sldId="500"/>
        </pc:sldMkLst>
      </pc:sldChg>
      <pc:sldMasterChg chg="addSldLayout delSldLayout">
        <pc:chgData name="Berfin Dilan Tuysuz" userId="57b8f34c-9896-4b26-b12a-28a4bdbee2a7" providerId="ADAL" clId="{C1E11623-6016-4A9B-AB53-FA775F79A3FE}" dt="2023-09-28T11:56:47.576" v="1052" actId="47"/>
        <pc:sldMasterMkLst>
          <pc:docMk/>
          <pc:sldMasterMk cId="3739291525" sldId="2147483648"/>
        </pc:sldMasterMkLst>
        <pc:sldLayoutChg chg="add del">
          <pc:chgData name="Berfin Dilan Tuysuz" userId="57b8f34c-9896-4b26-b12a-28a4bdbee2a7" providerId="ADAL" clId="{C1E11623-6016-4A9B-AB53-FA775F79A3FE}" dt="2023-09-28T11:56:47.576" v="1052" actId="47"/>
          <pc:sldLayoutMkLst>
            <pc:docMk/>
            <pc:sldMasterMk cId="3739291525" sldId="2147483648"/>
            <pc:sldLayoutMk cId="2761814977" sldId="2147483725"/>
          </pc:sldLayoutMkLst>
        </pc:sldLayoutChg>
      </pc:sldMasterChg>
    </pc:docChg>
  </pc:docChgLst>
  <pc:docChgLst>
    <pc:chgData name="Berfin Dilan Tuysuz" userId="57b8f34c-9896-4b26-b12a-28a4bdbee2a7" providerId="ADAL" clId="{496E5E37-2BE3-43AA-A613-E74836DD869E}"/>
    <pc:docChg chg="undo custSel addSld delSld modSld">
      <pc:chgData name="Berfin Dilan Tuysuz" userId="57b8f34c-9896-4b26-b12a-28a4bdbee2a7" providerId="ADAL" clId="{496E5E37-2BE3-43AA-A613-E74836DD869E}" dt="2023-11-28T09:12:49.483" v="244" actId="34135"/>
      <pc:docMkLst>
        <pc:docMk/>
      </pc:docMkLst>
      <pc:sldChg chg="delSp modSp add del mod">
        <pc:chgData name="Berfin Dilan Tuysuz" userId="57b8f34c-9896-4b26-b12a-28a4bdbee2a7" providerId="ADAL" clId="{496E5E37-2BE3-43AA-A613-E74836DD869E}" dt="2023-11-28T08:59:05.306" v="180" actId="47"/>
        <pc:sldMkLst>
          <pc:docMk/>
          <pc:sldMk cId="0" sldId="266"/>
        </pc:sldMkLst>
        <pc:picChg chg="del mod">
          <ac:chgData name="Berfin Dilan Tuysuz" userId="57b8f34c-9896-4b26-b12a-28a4bdbee2a7" providerId="ADAL" clId="{496E5E37-2BE3-43AA-A613-E74836DD869E}" dt="2023-11-28T08:58:13.935" v="165" actId="478"/>
          <ac:picMkLst>
            <pc:docMk/>
            <pc:sldMk cId="0" sldId="266"/>
            <ac:picMk id="104" creationId="{00000000-0000-0000-0000-000000000000}"/>
          </ac:picMkLst>
        </pc:picChg>
      </pc:sldChg>
      <pc:sldChg chg="delSp add del mod">
        <pc:chgData name="Berfin Dilan Tuysuz" userId="57b8f34c-9896-4b26-b12a-28a4bdbee2a7" providerId="ADAL" clId="{496E5E37-2BE3-43AA-A613-E74836DD869E}" dt="2023-11-28T08:55:59.023" v="135" actId="47"/>
        <pc:sldMkLst>
          <pc:docMk/>
          <pc:sldMk cId="0" sldId="270"/>
        </pc:sldMkLst>
        <pc:picChg chg="del">
          <ac:chgData name="Berfin Dilan Tuysuz" userId="57b8f34c-9896-4b26-b12a-28a4bdbee2a7" providerId="ADAL" clId="{496E5E37-2BE3-43AA-A613-E74836DD869E}" dt="2023-11-28T08:55:54.469" v="134" actId="478"/>
          <ac:picMkLst>
            <pc:docMk/>
            <pc:sldMk cId="0" sldId="270"/>
            <ac:picMk id="124" creationId="{00000000-0000-0000-0000-000000000000}"/>
          </ac:picMkLst>
        </pc:picChg>
      </pc:sldChg>
      <pc:sldChg chg="delSp add del mod">
        <pc:chgData name="Berfin Dilan Tuysuz" userId="57b8f34c-9896-4b26-b12a-28a4bdbee2a7" providerId="ADAL" clId="{496E5E37-2BE3-43AA-A613-E74836DD869E}" dt="2023-11-28T08:50:36.340" v="90" actId="47"/>
        <pc:sldMkLst>
          <pc:docMk/>
          <pc:sldMk cId="0" sldId="272"/>
        </pc:sldMkLst>
        <pc:picChg chg="del">
          <ac:chgData name="Berfin Dilan Tuysuz" userId="57b8f34c-9896-4b26-b12a-28a4bdbee2a7" providerId="ADAL" clId="{496E5E37-2BE3-43AA-A613-E74836DD869E}" dt="2023-11-28T08:50:31.646" v="89" actId="478"/>
          <ac:picMkLst>
            <pc:docMk/>
            <pc:sldMk cId="0" sldId="272"/>
            <ac:picMk id="134" creationId="{00000000-0000-0000-0000-000000000000}"/>
          </ac:picMkLst>
        </pc:picChg>
      </pc:sldChg>
      <pc:sldChg chg="modSp add del mod">
        <pc:chgData name="Berfin Dilan Tuysuz" userId="57b8f34c-9896-4b26-b12a-28a4bdbee2a7" providerId="ADAL" clId="{496E5E37-2BE3-43AA-A613-E74836DD869E}" dt="2023-11-28T08:46:49.765" v="62" actId="47"/>
        <pc:sldMkLst>
          <pc:docMk/>
          <pc:sldMk cId="0" sldId="274"/>
        </pc:sldMkLst>
        <pc:picChg chg="mod">
          <ac:chgData name="Berfin Dilan Tuysuz" userId="57b8f34c-9896-4b26-b12a-28a4bdbee2a7" providerId="ADAL" clId="{496E5E37-2BE3-43AA-A613-E74836DD869E}" dt="2023-11-28T08:46:43.667" v="61" actId="1076"/>
          <ac:picMkLst>
            <pc:docMk/>
            <pc:sldMk cId="0" sldId="274"/>
            <ac:picMk id="144" creationId="{00000000-0000-0000-0000-000000000000}"/>
          </ac:picMkLst>
        </pc:picChg>
      </pc:sldChg>
      <pc:sldChg chg="add del">
        <pc:chgData name="Berfin Dilan Tuysuz" userId="57b8f34c-9896-4b26-b12a-28a4bdbee2a7" providerId="ADAL" clId="{496E5E37-2BE3-43AA-A613-E74836DD869E}" dt="2023-11-28T09:02:56.853" v="187" actId="47"/>
        <pc:sldMkLst>
          <pc:docMk/>
          <pc:sldMk cId="0" sldId="281"/>
        </pc:sldMkLst>
      </pc:sldChg>
      <pc:sldChg chg="addSp delSp modSp mod">
        <pc:chgData name="Berfin Dilan Tuysuz" userId="57b8f34c-9896-4b26-b12a-28a4bdbee2a7" providerId="ADAL" clId="{496E5E37-2BE3-43AA-A613-E74836DD869E}" dt="2023-11-28T08:36:50.907" v="31" actId="404"/>
        <pc:sldMkLst>
          <pc:docMk/>
          <pc:sldMk cId="798262183" sldId="377"/>
        </pc:sldMkLst>
        <pc:spChg chg="mod">
          <ac:chgData name="Berfin Dilan Tuysuz" userId="57b8f34c-9896-4b26-b12a-28a4bdbee2a7" providerId="ADAL" clId="{496E5E37-2BE3-43AA-A613-E74836DD869E}" dt="2023-11-28T08:36:50.907" v="31" actId="404"/>
          <ac:spMkLst>
            <pc:docMk/>
            <pc:sldMk cId="798262183" sldId="377"/>
            <ac:spMk id="2" creationId="{5B3B61FE-0795-D54C-8C54-14DBBE62B477}"/>
          </ac:spMkLst>
        </pc:spChg>
        <pc:spChg chg="del">
          <ac:chgData name="Berfin Dilan Tuysuz" userId="57b8f34c-9896-4b26-b12a-28a4bdbee2a7" providerId="ADAL" clId="{496E5E37-2BE3-43AA-A613-E74836DD869E}" dt="2023-11-28T08:36:41.269" v="28" actId="478"/>
          <ac:spMkLst>
            <pc:docMk/>
            <pc:sldMk cId="798262183" sldId="377"/>
            <ac:spMk id="7" creationId="{D3F88C3A-D295-09C2-F2C0-BC5B5D9E5F6A}"/>
          </ac:spMkLst>
        </pc:spChg>
        <pc:picChg chg="add mod ord">
          <ac:chgData name="Berfin Dilan Tuysuz" userId="57b8f34c-9896-4b26-b12a-28a4bdbee2a7" providerId="ADAL" clId="{496E5E37-2BE3-43AA-A613-E74836DD869E}" dt="2023-11-28T08:36:46.971" v="29" actId="34135"/>
          <ac:picMkLst>
            <pc:docMk/>
            <pc:sldMk cId="798262183" sldId="377"/>
            <ac:picMk id="3" creationId="{E390407D-1125-FAC9-6590-CEF04D32E459}"/>
          </ac:picMkLst>
        </pc:picChg>
      </pc:sldChg>
      <pc:sldChg chg="addSp delSp modSp mod">
        <pc:chgData name="Berfin Dilan Tuysuz" userId="57b8f34c-9896-4b26-b12a-28a4bdbee2a7" providerId="ADAL" clId="{496E5E37-2BE3-43AA-A613-E74836DD869E}" dt="2023-11-28T08:47:09.661" v="69"/>
        <pc:sldMkLst>
          <pc:docMk/>
          <pc:sldMk cId="1080904337" sldId="378"/>
        </pc:sldMkLst>
        <pc:spChg chg="add mod">
          <ac:chgData name="Berfin Dilan Tuysuz" userId="57b8f34c-9896-4b26-b12a-28a4bdbee2a7" providerId="ADAL" clId="{496E5E37-2BE3-43AA-A613-E74836DD869E}" dt="2023-11-28T08:47:09.661" v="69"/>
          <ac:spMkLst>
            <pc:docMk/>
            <pc:sldMk cId="1080904337" sldId="378"/>
            <ac:spMk id="3" creationId="{94B41378-167C-4A6F-5FE7-DEA9065C7AA5}"/>
          </ac:spMkLst>
        </pc:spChg>
        <pc:spChg chg="mod">
          <ac:chgData name="Berfin Dilan Tuysuz" userId="57b8f34c-9896-4b26-b12a-28a4bdbee2a7" providerId="ADAL" clId="{496E5E37-2BE3-43AA-A613-E74836DD869E}" dt="2023-11-28T08:47:01.882" v="67" actId="1076"/>
          <ac:spMkLst>
            <pc:docMk/>
            <pc:sldMk cId="1080904337" sldId="378"/>
            <ac:spMk id="6" creationId="{CAEB4E15-2690-6549-B1F2-AD435CFCAD52}"/>
          </ac:spMkLst>
        </pc:spChg>
        <pc:spChg chg="del">
          <ac:chgData name="Berfin Dilan Tuysuz" userId="57b8f34c-9896-4b26-b12a-28a4bdbee2a7" providerId="ADAL" clId="{496E5E37-2BE3-43AA-A613-E74836DD869E}" dt="2023-11-28T08:47:04.071" v="68" actId="478"/>
          <ac:spMkLst>
            <pc:docMk/>
            <pc:sldMk cId="1080904337" sldId="378"/>
            <ac:spMk id="9" creationId="{7577EDE8-3CE7-F216-D01C-C33CC14C5741}"/>
          </ac:spMkLst>
        </pc:spChg>
        <pc:picChg chg="add mod ord">
          <ac:chgData name="Berfin Dilan Tuysuz" userId="57b8f34c-9896-4b26-b12a-28a4bdbee2a7" providerId="ADAL" clId="{496E5E37-2BE3-43AA-A613-E74836DD869E}" dt="2023-11-28T08:46:57.698" v="66" actId="1076"/>
          <ac:picMkLst>
            <pc:docMk/>
            <pc:sldMk cId="1080904337" sldId="378"/>
            <ac:picMk id="2" creationId="{11CEAFAE-ED7E-D7E0-04E5-0AA27CB06245}"/>
          </ac:picMkLst>
        </pc:picChg>
      </pc:sldChg>
      <pc:sldChg chg="addSp modSp mod">
        <pc:chgData name="Berfin Dilan Tuysuz" userId="57b8f34c-9896-4b26-b12a-28a4bdbee2a7" providerId="ADAL" clId="{496E5E37-2BE3-43AA-A613-E74836DD869E}" dt="2023-11-28T08:51:34.921" v="103" actId="207"/>
        <pc:sldMkLst>
          <pc:docMk/>
          <pc:sldMk cId="3075199125" sldId="379"/>
        </pc:sldMkLst>
        <pc:spChg chg="mod">
          <ac:chgData name="Berfin Dilan Tuysuz" userId="57b8f34c-9896-4b26-b12a-28a4bdbee2a7" providerId="ADAL" clId="{496E5E37-2BE3-43AA-A613-E74836DD869E}" dt="2023-11-28T08:51:34.921" v="103" actId="207"/>
          <ac:spMkLst>
            <pc:docMk/>
            <pc:sldMk cId="3075199125" sldId="379"/>
            <ac:spMk id="2" creationId="{EA9A6FE5-9D1A-8444-80CA-27B5B73FBA07}"/>
          </ac:spMkLst>
        </pc:spChg>
        <pc:spChg chg="mod">
          <ac:chgData name="Berfin Dilan Tuysuz" userId="57b8f34c-9896-4b26-b12a-28a4bdbee2a7" providerId="ADAL" clId="{496E5E37-2BE3-43AA-A613-E74836DD869E}" dt="2023-11-28T08:51:24.862" v="102" actId="1076"/>
          <ac:spMkLst>
            <pc:docMk/>
            <pc:sldMk cId="3075199125" sldId="379"/>
            <ac:spMk id="9" creationId="{8220BF53-CFC0-1083-DBC2-A203D49908B3}"/>
          </ac:spMkLst>
        </pc:spChg>
        <pc:picChg chg="add mod ord">
          <ac:chgData name="Berfin Dilan Tuysuz" userId="57b8f34c-9896-4b26-b12a-28a4bdbee2a7" providerId="ADAL" clId="{496E5E37-2BE3-43AA-A613-E74836DD869E}" dt="2023-11-28T08:50:46.053" v="93" actId="14100"/>
          <ac:picMkLst>
            <pc:docMk/>
            <pc:sldMk cId="3075199125" sldId="379"/>
            <ac:picMk id="3" creationId="{E8E903D2-79B6-B60F-23DE-BFDBF3C8DB9F}"/>
          </ac:picMkLst>
        </pc:picChg>
      </pc:sldChg>
      <pc:sldChg chg="addSp modSp mod">
        <pc:chgData name="Berfin Dilan Tuysuz" userId="57b8f34c-9896-4b26-b12a-28a4bdbee2a7" providerId="ADAL" clId="{496E5E37-2BE3-43AA-A613-E74836DD869E}" dt="2023-11-28T08:56:55.443" v="153" actId="14100"/>
        <pc:sldMkLst>
          <pc:docMk/>
          <pc:sldMk cId="2394187474" sldId="380"/>
        </pc:sldMkLst>
        <pc:spChg chg="mod">
          <ac:chgData name="Berfin Dilan Tuysuz" userId="57b8f34c-9896-4b26-b12a-28a4bdbee2a7" providerId="ADAL" clId="{496E5E37-2BE3-43AA-A613-E74836DD869E}" dt="2023-11-28T08:56:55.443" v="153" actId="14100"/>
          <ac:spMkLst>
            <pc:docMk/>
            <pc:sldMk cId="2394187474" sldId="380"/>
            <ac:spMk id="2" creationId="{33147161-BE75-6746-962A-1DDF19DCD611}"/>
          </ac:spMkLst>
        </pc:spChg>
        <pc:spChg chg="mod">
          <ac:chgData name="Berfin Dilan Tuysuz" userId="57b8f34c-9896-4b26-b12a-28a4bdbee2a7" providerId="ADAL" clId="{496E5E37-2BE3-43AA-A613-E74836DD869E}" dt="2023-11-28T08:56:29.552" v="144" actId="14100"/>
          <ac:spMkLst>
            <pc:docMk/>
            <pc:sldMk cId="2394187474" sldId="380"/>
            <ac:spMk id="9" creationId="{242DD642-57CB-ADDB-9DC3-BC95AC28E980}"/>
          </ac:spMkLst>
        </pc:spChg>
        <pc:picChg chg="add mod ord">
          <ac:chgData name="Berfin Dilan Tuysuz" userId="57b8f34c-9896-4b26-b12a-28a4bdbee2a7" providerId="ADAL" clId="{496E5E37-2BE3-43AA-A613-E74836DD869E}" dt="2023-11-28T08:56:44.142" v="147" actId="34135"/>
          <ac:picMkLst>
            <pc:docMk/>
            <pc:sldMk cId="2394187474" sldId="380"/>
            <ac:picMk id="3" creationId="{67C563E8-79DB-2BE0-0B1D-AE1E8588A705}"/>
          </ac:picMkLst>
        </pc:picChg>
      </pc:sldChg>
      <pc:sldChg chg="addSp modSp mod">
        <pc:chgData name="Berfin Dilan Tuysuz" userId="57b8f34c-9896-4b26-b12a-28a4bdbee2a7" providerId="ADAL" clId="{496E5E37-2BE3-43AA-A613-E74836DD869E}" dt="2023-11-28T08:45:13.203" v="50"/>
        <pc:sldMkLst>
          <pc:docMk/>
          <pc:sldMk cId="465581648" sldId="425"/>
        </pc:sldMkLst>
        <pc:spChg chg="mod">
          <ac:chgData name="Berfin Dilan Tuysuz" userId="57b8f34c-9896-4b26-b12a-28a4bdbee2a7" providerId="ADAL" clId="{496E5E37-2BE3-43AA-A613-E74836DD869E}" dt="2023-11-28T08:41:15.356" v="36" actId="1076"/>
          <ac:spMkLst>
            <pc:docMk/>
            <pc:sldMk cId="465581648" sldId="425"/>
            <ac:spMk id="2" creationId="{92758A3C-BB38-7ACD-8559-68F91A58B726}"/>
          </ac:spMkLst>
        </pc:spChg>
        <pc:spChg chg="mod">
          <ac:chgData name="Berfin Dilan Tuysuz" userId="57b8f34c-9896-4b26-b12a-28a4bdbee2a7" providerId="ADAL" clId="{496E5E37-2BE3-43AA-A613-E74836DD869E}" dt="2023-11-28T08:41:02.259" v="32"/>
          <ac:spMkLst>
            <pc:docMk/>
            <pc:sldMk cId="465581648" sldId="425"/>
            <ac:spMk id="5" creationId="{56A30B32-07A8-DAEE-715F-C21EAD10EA7B}"/>
          </ac:spMkLst>
        </pc:spChg>
        <pc:spChg chg="add mod">
          <ac:chgData name="Berfin Dilan Tuysuz" userId="57b8f34c-9896-4b26-b12a-28a4bdbee2a7" providerId="ADAL" clId="{496E5E37-2BE3-43AA-A613-E74836DD869E}" dt="2023-11-28T08:45:13.203" v="50"/>
          <ac:spMkLst>
            <pc:docMk/>
            <pc:sldMk cId="465581648" sldId="425"/>
            <ac:spMk id="6" creationId="{B09D0CF9-761F-E1D1-3601-DBAEC67C6C5D}"/>
          </ac:spMkLst>
        </pc:spChg>
        <pc:spChg chg="mod">
          <ac:chgData name="Berfin Dilan Tuysuz" userId="57b8f34c-9896-4b26-b12a-28a4bdbee2a7" providerId="ADAL" clId="{496E5E37-2BE3-43AA-A613-E74836DD869E}" dt="2023-11-28T08:41:11.546" v="35" actId="1076"/>
          <ac:spMkLst>
            <pc:docMk/>
            <pc:sldMk cId="465581648" sldId="425"/>
            <ac:spMk id="12" creationId="{7ED826BB-E39B-7990-8E53-118C7BD64017}"/>
          </ac:spMkLst>
        </pc:spChg>
        <pc:grpChg chg="add mod ord">
          <ac:chgData name="Berfin Dilan Tuysuz" userId="57b8f34c-9896-4b26-b12a-28a4bdbee2a7" providerId="ADAL" clId="{496E5E37-2BE3-43AA-A613-E74836DD869E}" dt="2023-11-28T08:41:07.863" v="34" actId="14100"/>
          <ac:grpSpMkLst>
            <pc:docMk/>
            <pc:sldMk cId="465581648" sldId="425"/>
            <ac:grpSpMk id="3" creationId="{AFBE3DE4-0623-D64D-0DD7-AC96EEB7EA75}"/>
          </ac:grpSpMkLst>
        </pc:grpChg>
        <pc:picChg chg="mod">
          <ac:chgData name="Berfin Dilan Tuysuz" userId="57b8f34c-9896-4b26-b12a-28a4bdbee2a7" providerId="ADAL" clId="{496E5E37-2BE3-43AA-A613-E74836DD869E}" dt="2023-11-28T08:41:02.259" v="32"/>
          <ac:picMkLst>
            <pc:docMk/>
            <pc:sldMk cId="465581648" sldId="425"/>
            <ac:picMk id="4" creationId="{0399C8B8-8BC9-4494-B667-F86D0F5FD321}"/>
          </ac:picMkLst>
        </pc:picChg>
      </pc:sldChg>
      <pc:sldChg chg="addSp modSp mod">
        <pc:chgData name="Berfin Dilan Tuysuz" userId="57b8f34c-9896-4b26-b12a-28a4bdbee2a7" providerId="ADAL" clId="{496E5E37-2BE3-43AA-A613-E74836DD869E}" dt="2023-11-28T08:45:23.155" v="51" actId="34135"/>
        <pc:sldMkLst>
          <pc:docMk/>
          <pc:sldMk cId="2036565245" sldId="426"/>
        </pc:sldMkLst>
        <pc:spChg chg="mod">
          <ac:chgData name="Berfin Dilan Tuysuz" userId="57b8f34c-9896-4b26-b12a-28a4bdbee2a7" providerId="ADAL" clId="{496E5E37-2BE3-43AA-A613-E74836DD869E}" dt="2023-11-28T08:41:39.694" v="43" actId="1076"/>
          <ac:spMkLst>
            <pc:docMk/>
            <pc:sldMk cId="2036565245" sldId="426"/>
            <ac:spMk id="3" creationId="{3E9DB1ED-1A77-B398-A4AE-ED348CD57BBF}"/>
          </ac:spMkLst>
        </pc:spChg>
        <pc:spChg chg="mod">
          <ac:chgData name="Berfin Dilan Tuysuz" userId="57b8f34c-9896-4b26-b12a-28a4bdbee2a7" providerId="ADAL" clId="{496E5E37-2BE3-43AA-A613-E74836DD869E}" dt="2023-11-28T08:45:23.155" v="51" actId="34135"/>
          <ac:spMkLst>
            <pc:docMk/>
            <pc:sldMk cId="2036565245" sldId="426"/>
            <ac:spMk id="5" creationId="{0D7A8CF2-9516-9727-2108-A3D01438DD9E}"/>
          </ac:spMkLst>
        </pc:spChg>
        <pc:spChg chg="add mod">
          <ac:chgData name="Berfin Dilan Tuysuz" userId="57b8f34c-9896-4b26-b12a-28a4bdbee2a7" providerId="ADAL" clId="{496E5E37-2BE3-43AA-A613-E74836DD869E}" dt="2023-11-28T08:42:27.616" v="49" actId="14100"/>
          <ac:spMkLst>
            <pc:docMk/>
            <pc:sldMk cId="2036565245" sldId="426"/>
            <ac:spMk id="6" creationId="{4AE7FD4A-EE44-364B-FB43-6FB9678DD5D6}"/>
          </ac:spMkLst>
        </pc:spChg>
        <pc:grpChg chg="add mod ord">
          <ac:chgData name="Berfin Dilan Tuysuz" userId="57b8f34c-9896-4b26-b12a-28a4bdbee2a7" providerId="ADAL" clId="{496E5E37-2BE3-43AA-A613-E74836DD869E}" dt="2023-11-28T08:45:23.155" v="51" actId="34135"/>
          <ac:grpSpMkLst>
            <pc:docMk/>
            <pc:sldMk cId="2036565245" sldId="426"/>
            <ac:grpSpMk id="2" creationId="{A570E0D0-D801-6DA4-73D4-07E220EC3285}"/>
          </ac:grpSpMkLst>
        </pc:grpChg>
        <pc:picChg chg="mod">
          <ac:chgData name="Berfin Dilan Tuysuz" userId="57b8f34c-9896-4b26-b12a-28a4bdbee2a7" providerId="ADAL" clId="{496E5E37-2BE3-43AA-A613-E74836DD869E}" dt="2023-11-28T08:45:23.155" v="51" actId="34135"/>
          <ac:picMkLst>
            <pc:docMk/>
            <pc:sldMk cId="2036565245" sldId="426"/>
            <ac:picMk id="4" creationId="{2EF5C9BD-3025-D734-695B-7169ED480D4A}"/>
          </ac:picMkLst>
        </pc:picChg>
        <pc:picChg chg="mod">
          <ac:chgData name="Berfin Dilan Tuysuz" userId="57b8f34c-9896-4b26-b12a-28a4bdbee2a7" providerId="ADAL" clId="{496E5E37-2BE3-43AA-A613-E74836DD869E}" dt="2023-11-28T08:41:32.710" v="42" actId="1076"/>
          <ac:picMkLst>
            <pc:docMk/>
            <pc:sldMk cId="2036565245" sldId="426"/>
            <ac:picMk id="2050" creationId="{4DF10891-936E-9684-5177-C1A740FEE6D0}"/>
          </ac:picMkLst>
        </pc:picChg>
      </pc:sldChg>
      <pc:sldChg chg="addSp modSp mod">
        <pc:chgData name="Berfin Dilan Tuysuz" userId="57b8f34c-9896-4b26-b12a-28a4bdbee2a7" providerId="ADAL" clId="{496E5E37-2BE3-43AA-A613-E74836DD869E}" dt="2023-11-28T08:46:04.243" v="57" actId="339"/>
        <pc:sldMkLst>
          <pc:docMk/>
          <pc:sldMk cId="3897006505" sldId="427"/>
        </pc:sldMkLst>
        <pc:spChg chg="mod">
          <ac:chgData name="Berfin Dilan Tuysuz" userId="57b8f34c-9896-4b26-b12a-28a4bdbee2a7" providerId="ADAL" clId="{496E5E37-2BE3-43AA-A613-E74836DD869E}" dt="2023-11-28T08:45:33.495" v="55" actId="1076"/>
          <ac:spMkLst>
            <pc:docMk/>
            <pc:sldMk cId="3897006505" sldId="427"/>
            <ac:spMk id="3" creationId="{BF3036BF-BB45-84E8-9DB6-BBE5B6B4EEEF}"/>
          </ac:spMkLst>
        </pc:spChg>
        <pc:spChg chg="mod">
          <ac:chgData name="Berfin Dilan Tuysuz" userId="57b8f34c-9896-4b26-b12a-28a4bdbee2a7" providerId="ADAL" clId="{496E5E37-2BE3-43AA-A613-E74836DD869E}" dt="2023-11-28T08:45:27.896" v="53" actId="34135"/>
          <ac:spMkLst>
            <pc:docMk/>
            <pc:sldMk cId="3897006505" sldId="427"/>
            <ac:spMk id="5" creationId="{E3078379-AF9C-7AB2-FF6A-DA3DDD9B3373}"/>
          </ac:spMkLst>
        </pc:spChg>
        <pc:grpChg chg="add mod ord">
          <ac:chgData name="Berfin Dilan Tuysuz" userId="57b8f34c-9896-4b26-b12a-28a4bdbee2a7" providerId="ADAL" clId="{496E5E37-2BE3-43AA-A613-E74836DD869E}" dt="2023-11-28T08:45:29.848" v="54" actId="167"/>
          <ac:grpSpMkLst>
            <pc:docMk/>
            <pc:sldMk cId="3897006505" sldId="427"/>
            <ac:grpSpMk id="2" creationId="{D5B2936E-0CDE-9ED8-D808-8D566BC601D3}"/>
          </ac:grpSpMkLst>
        </pc:grpChg>
        <pc:picChg chg="mod">
          <ac:chgData name="Berfin Dilan Tuysuz" userId="57b8f34c-9896-4b26-b12a-28a4bdbee2a7" providerId="ADAL" clId="{496E5E37-2BE3-43AA-A613-E74836DD869E}" dt="2023-11-28T08:45:27.896" v="53" actId="34135"/>
          <ac:picMkLst>
            <pc:docMk/>
            <pc:sldMk cId="3897006505" sldId="427"/>
            <ac:picMk id="4" creationId="{36EEB51D-8B6C-627A-2EBA-B2F1803B72CF}"/>
          </ac:picMkLst>
        </pc:picChg>
        <pc:picChg chg="mod">
          <ac:chgData name="Berfin Dilan Tuysuz" userId="57b8f34c-9896-4b26-b12a-28a4bdbee2a7" providerId="ADAL" clId="{496E5E37-2BE3-43AA-A613-E74836DD869E}" dt="2023-11-28T08:45:50.034" v="56" actId="14861"/>
          <ac:picMkLst>
            <pc:docMk/>
            <pc:sldMk cId="3897006505" sldId="427"/>
            <ac:picMk id="3074" creationId="{DFE3D7A0-CFF4-9701-BCF4-A05E39C2D885}"/>
          </ac:picMkLst>
        </pc:picChg>
        <pc:picChg chg="mod">
          <ac:chgData name="Berfin Dilan Tuysuz" userId="57b8f34c-9896-4b26-b12a-28a4bdbee2a7" providerId="ADAL" clId="{496E5E37-2BE3-43AA-A613-E74836DD869E}" dt="2023-11-28T08:46:04.243" v="57" actId="339"/>
          <ac:picMkLst>
            <pc:docMk/>
            <pc:sldMk cId="3897006505" sldId="427"/>
            <ac:picMk id="3078" creationId="{56E51ABC-F7D5-211F-A242-EFA50CF8E183}"/>
          </ac:picMkLst>
        </pc:picChg>
      </pc:sldChg>
      <pc:sldChg chg="addSp delSp modSp mod">
        <pc:chgData name="Berfin Dilan Tuysuz" userId="57b8f34c-9896-4b26-b12a-28a4bdbee2a7" providerId="ADAL" clId="{496E5E37-2BE3-43AA-A613-E74836DD869E}" dt="2023-11-28T08:48:05.284" v="84"/>
        <pc:sldMkLst>
          <pc:docMk/>
          <pc:sldMk cId="1714291484" sldId="428"/>
        </pc:sldMkLst>
        <pc:spChg chg="mod">
          <ac:chgData name="Berfin Dilan Tuysuz" userId="57b8f34c-9896-4b26-b12a-28a4bdbee2a7" providerId="ADAL" clId="{496E5E37-2BE3-43AA-A613-E74836DD869E}" dt="2023-11-28T08:47:18.864" v="70"/>
          <ac:spMkLst>
            <pc:docMk/>
            <pc:sldMk cId="1714291484" sldId="428"/>
            <ac:spMk id="7" creationId="{EDFD2070-5010-8CC0-BA1A-13AB2A5D94B3}"/>
          </ac:spMkLst>
        </pc:spChg>
        <pc:spChg chg="add mod">
          <ac:chgData name="Berfin Dilan Tuysuz" userId="57b8f34c-9896-4b26-b12a-28a4bdbee2a7" providerId="ADAL" clId="{496E5E37-2BE3-43AA-A613-E74836DD869E}" dt="2023-11-28T08:47:31.073" v="72"/>
          <ac:spMkLst>
            <pc:docMk/>
            <pc:sldMk cId="1714291484" sldId="428"/>
            <ac:spMk id="8" creationId="{BB6ADB2D-084F-96C6-9ADD-E53CEEA9DF5F}"/>
          </ac:spMkLst>
        </pc:spChg>
        <pc:spChg chg="add del mod">
          <ac:chgData name="Berfin Dilan Tuysuz" userId="57b8f34c-9896-4b26-b12a-28a4bdbee2a7" providerId="ADAL" clId="{496E5E37-2BE3-43AA-A613-E74836DD869E}" dt="2023-11-28T08:47:40.967" v="76"/>
          <ac:spMkLst>
            <pc:docMk/>
            <pc:sldMk cId="1714291484" sldId="428"/>
            <ac:spMk id="10" creationId="{87B48824-5023-617F-EB1E-38165D873AE5}"/>
          </ac:spMkLst>
        </pc:spChg>
        <pc:spChg chg="add del mod">
          <ac:chgData name="Berfin Dilan Tuysuz" userId="57b8f34c-9896-4b26-b12a-28a4bdbee2a7" providerId="ADAL" clId="{496E5E37-2BE3-43AA-A613-E74836DD869E}" dt="2023-11-28T08:47:40.806" v="75"/>
          <ac:spMkLst>
            <pc:docMk/>
            <pc:sldMk cId="1714291484" sldId="428"/>
            <ac:spMk id="11" creationId="{BBB496B4-5EAD-AECC-DF12-6A8CC45776F7}"/>
          </ac:spMkLst>
        </pc:spChg>
        <pc:spChg chg="mod">
          <ac:chgData name="Berfin Dilan Tuysuz" userId="57b8f34c-9896-4b26-b12a-28a4bdbee2a7" providerId="ADAL" clId="{496E5E37-2BE3-43AA-A613-E74836DD869E}" dt="2023-11-28T08:47:44.943" v="77"/>
          <ac:spMkLst>
            <pc:docMk/>
            <pc:sldMk cId="1714291484" sldId="428"/>
            <ac:spMk id="14" creationId="{A0320435-0FE5-61EF-ACA8-392C33F4383B}"/>
          </ac:spMkLst>
        </pc:spChg>
        <pc:spChg chg="add del mod">
          <ac:chgData name="Berfin Dilan Tuysuz" userId="57b8f34c-9896-4b26-b12a-28a4bdbee2a7" providerId="ADAL" clId="{496E5E37-2BE3-43AA-A613-E74836DD869E}" dt="2023-11-28T08:48:04.621" v="83"/>
          <ac:spMkLst>
            <pc:docMk/>
            <pc:sldMk cId="1714291484" sldId="428"/>
            <ac:spMk id="15" creationId="{55BF4EAE-6232-0FDA-C93B-F7AAC85D85B6}"/>
          </ac:spMkLst>
        </pc:spChg>
        <pc:grpChg chg="add mod ord">
          <ac:chgData name="Berfin Dilan Tuysuz" userId="57b8f34c-9896-4b26-b12a-28a4bdbee2a7" providerId="ADAL" clId="{496E5E37-2BE3-43AA-A613-E74836DD869E}" dt="2023-11-28T08:47:21.917" v="71" actId="167"/>
          <ac:grpSpMkLst>
            <pc:docMk/>
            <pc:sldMk cId="1714291484" sldId="428"/>
            <ac:grpSpMk id="2" creationId="{C68FC5EF-273D-8387-BED4-C70BC7C863A4}"/>
          </ac:grpSpMkLst>
        </pc:grpChg>
        <pc:grpChg chg="add del mod">
          <ac:chgData name="Berfin Dilan Tuysuz" userId="57b8f34c-9896-4b26-b12a-28a4bdbee2a7" providerId="ADAL" clId="{496E5E37-2BE3-43AA-A613-E74836DD869E}" dt="2023-11-28T08:48:05.284" v="84"/>
          <ac:grpSpMkLst>
            <pc:docMk/>
            <pc:sldMk cId="1714291484" sldId="428"/>
            <ac:grpSpMk id="12" creationId="{1BAAE72D-1B6A-8788-7DE9-BF571BD233CC}"/>
          </ac:grpSpMkLst>
        </pc:grpChg>
        <pc:picChg chg="mod">
          <ac:chgData name="Berfin Dilan Tuysuz" userId="57b8f34c-9896-4b26-b12a-28a4bdbee2a7" providerId="ADAL" clId="{496E5E37-2BE3-43AA-A613-E74836DD869E}" dt="2023-11-28T08:47:18.864" v="70"/>
          <ac:picMkLst>
            <pc:docMk/>
            <pc:sldMk cId="1714291484" sldId="428"/>
            <ac:picMk id="4" creationId="{A965F8BB-73A7-C990-75AC-37477A25EFC3}"/>
          </ac:picMkLst>
        </pc:picChg>
        <pc:picChg chg="mod">
          <ac:chgData name="Berfin Dilan Tuysuz" userId="57b8f34c-9896-4b26-b12a-28a4bdbee2a7" providerId="ADAL" clId="{496E5E37-2BE3-43AA-A613-E74836DD869E}" dt="2023-11-28T08:47:44.943" v="77"/>
          <ac:picMkLst>
            <pc:docMk/>
            <pc:sldMk cId="1714291484" sldId="428"/>
            <ac:picMk id="13" creationId="{4135F87E-E6E9-13E9-D906-16367FF6515B}"/>
          </ac:picMkLst>
        </pc:picChg>
      </pc:sldChg>
      <pc:sldChg chg="addSp modSp mod">
        <pc:chgData name="Berfin Dilan Tuysuz" userId="57b8f34c-9896-4b26-b12a-28a4bdbee2a7" providerId="ADAL" clId="{496E5E37-2BE3-43AA-A613-E74836DD869E}" dt="2023-11-28T08:49:03.686" v="87" actId="167"/>
        <pc:sldMkLst>
          <pc:docMk/>
          <pc:sldMk cId="3689385969" sldId="429"/>
        </pc:sldMkLst>
        <pc:spChg chg="add mod">
          <ac:chgData name="Berfin Dilan Tuysuz" userId="57b8f34c-9896-4b26-b12a-28a4bdbee2a7" providerId="ADAL" clId="{496E5E37-2BE3-43AA-A613-E74836DD869E}" dt="2023-11-28T08:48:54.312" v="85"/>
          <ac:spMkLst>
            <pc:docMk/>
            <pc:sldMk cId="3689385969" sldId="429"/>
            <ac:spMk id="3" creationId="{293563A7-AF79-67E9-5710-E3542AE84D1A}"/>
          </ac:spMkLst>
        </pc:spChg>
        <pc:spChg chg="mod">
          <ac:chgData name="Berfin Dilan Tuysuz" userId="57b8f34c-9896-4b26-b12a-28a4bdbee2a7" providerId="ADAL" clId="{496E5E37-2BE3-43AA-A613-E74836DD869E}" dt="2023-11-28T08:49:01.281" v="86"/>
          <ac:spMkLst>
            <pc:docMk/>
            <pc:sldMk cId="3689385969" sldId="429"/>
            <ac:spMk id="6" creationId="{2DFECDE8-22FB-D422-702E-ECD8F3E9F421}"/>
          </ac:spMkLst>
        </pc:spChg>
        <pc:grpChg chg="add mod ord">
          <ac:chgData name="Berfin Dilan Tuysuz" userId="57b8f34c-9896-4b26-b12a-28a4bdbee2a7" providerId="ADAL" clId="{496E5E37-2BE3-43AA-A613-E74836DD869E}" dt="2023-11-28T08:49:03.686" v="87" actId="167"/>
          <ac:grpSpMkLst>
            <pc:docMk/>
            <pc:sldMk cId="3689385969" sldId="429"/>
            <ac:grpSpMk id="4" creationId="{514DE983-7302-9CA9-E579-D77FFA9B0640}"/>
          </ac:grpSpMkLst>
        </pc:grpChg>
        <pc:picChg chg="mod">
          <ac:chgData name="Berfin Dilan Tuysuz" userId="57b8f34c-9896-4b26-b12a-28a4bdbee2a7" providerId="ADAL" clId="{496E5E37-2BE3-43AA-A613-E74836DD869E}" dt="2023-11-28T08:49:01.281" v="86"/>
          <ac:picMkLst>
            <pc:docMk/>
            <pc:sldMk cId="3689385969" sldId="429"/>
            <ac:picMk id="5" creationId="{386C3380-918A-5E80-0173-FDEAAC7260C9}"/>
          </ac:picMkLst>
        </pc:picChg>
      </pc:sldChg>
      <pc:sldChg chg="addSp delSp modSp mod">
        <pc:chgData name="Berfin Dilan Tuysuz" userId="57b8f34c-9896-4b26-b12a-28a4bdbee2a7" providerId="ADAL" clId="{496E5E37-2BE3-43AA-A613-E74836DD869E}" dt="2023-11-28T08:52:34.090" v="114" actId="1076"/>
        <pc:sldMkLst>
          <pc:docMk/>
          <pc:sldMk cId="3833913790" sldId="431"/>
        </pc:sldMkLst>
        <pc:spChg chg="del">
          <ac:chgData name="Berfin Dilan Tuysuz" userId="57b8f34c-9896-4b26-b12a-28a4bdbee2a7" providerId="ADAL" clId="{496E5E37-2BE3-43AA-A613-E74836DD869E}" dt="2023-11-28T08:52:06.348" v="107" actId="478"/>
          <ac:spMkLst>
            <pc:docMk/>
            <pc:sldMk cId="3833913790" sldId="431"/>
            <ac:spMk id="2" creationId="{20109514-AE55-BC9B-E025-AEB0C01EF370}"/>
          </ac:spMkLst>
        </pc:spChg>
        <pc:spChg chg="mod">
          <ac:chgData name="Berfin Dilan Tuysuz" userId="57b8f34c-9896-4b26-b12a-28a4bdbee2a7" providerId="ADAL" clId="{496E5E37-2BE3-43AA-A613-E74836DD869E}" dt="2023-11-28T08:52:34.090" v="114" actId="1076"/>
          <ac:spMkLst>
            <pc:docMk/>
            <pc:sldMk cId="3833913790" sldId="431"/>
            <ac:spMk id="6" creationId="{B1EE4E9E-6E14-706B-374F-E563F3535952}"/>
          </ac:spMkLst>
        </pc:spChg>
        <pc:spChg chg="mod">
          <ac:chgData name="Berfin Dilan Tuysuz" userId="57b8f34c-9896-4b26-b12a-28a4bdbee2a7" providerId="ADAL" clId="{496E5E37-2BE3-43AA-A613-E74836DD869E}" dt="2023-11-28T08:51:47.779" v="104"/>
          <ac:spMkLst>
            <pc:docMk/>
            <pc:sldMk cId="3833913790" sldId="431"/>
            <ac:spMk id="7" creationId="{F682DE75-7A50-F1DE-0114-570347DD9AE6}"/>
          </ac:spMkLst>
        </pc:spChg>
        <pc:spChg chg="mod">
          <ac:chgData name="Berfin Dilan Tuysuz" userId="57b8f34c-9896-4b26-b12a-28a4bdbee2a7" providerId="ADAL" clId="{496E5E37-2BE3-43AA-A613-E74836DD869E}" dt="2023-11-28T08:52:30.648" v="113" actId="14100"/>
          <ac:spMkLst>
            <pc:docMk/>
            <pc:sldMk cId="3833913790" sldId="431"/>
            <ac:spMk id="9" creationId="{36EBFD16-A739-55C7-DF41-F97A45F387DC}"/>
          </ac:spMkLst>
        </pc:spChg>
        <pc:spChg chg="mod">
          <ac:chgData name="Berfin Dilan Tuysuz" userId="57b8f34c-9896-4b26-b12a-28a4bdbee2a7" providerId="ADAL" clId="{496E5E37-2BE3-43AA-A613-E74836DD869E}" dt="2023-11-28T08:51:47.779" v="104"/>
          <ac:spMkLst>
            <pc:docMk/>
            <pc:sldMk cId="3833913790" sldId="431"/>
            <ac:spMk id="10" creationId="{B0BF41D1-3C30-BF9F-C75D-11FE779F0F0F}"/>
          </ac:spMkLst>
        </pc:spChg>
        <pc:grpChg chg="add mod ord">
          <ac:chgData name="Berfin Dilan Tuysuz" userId="57b8f34c-9896-4b26-b12a-28a4bdbee2a7" providerId="ADAL" clId="{496E5E37-2BE3-43AA-A613-E74836DD869E}" dt="2023-11-28T08:52:04.400" v="106" actId="14100"/>
          <ac:grpSpMkLst>
            <pc:docMk/>
            <pc:sldMk cId="3833913790" sldId="431"/>
            <ac:grpSpMk id="4" creationId="{AE290BB2-F103-9F1A-2045-BDA6E05FDE00}"/>
          </ac:grpSpMkLst>
        </pc:grpChg>
        <pc:grpChg chg="mod">
          <ac:chgData name="Berfin Dilan Tuysuz" userId="57b8f34c-9896-4b26-b12a-28a4bdbee2a7" providerId="ADAL" clId="{496E5E37-2BE3-43AA-A613-E74836DD869E}" dt="2023-11-28T08:51:47.779" v="104"/>
          <ac:grpSpMkLst>
            <pc:docMk/>
            <pc:sldMk cId="3833913790" sldId="431"/>
            <ac:grpSpMk id="5" creationId="{1A0C3BA0-2986-1BA3-1B9F-4556743C7DD7}"/>
          </ac:grpSpMkLst>
        </pc:grpChg>
        <pc:picChg chg="mod">
          <ac:chgData name="Berfin Dilan Tuysuz" userId="57b8f34c-9896-4b26-b12a-28a4bdbee2a7" providerId="ADAL" clId="{496E5E37-2BE3-43AA-A613-E74836DD869E}" dt="2023-11-28T08:52:15.926" v="109" actId="732"/>
          <ac:picMkLst>
            <pc:docMk/>
            <pc:sldMk cId="3833913790" sldId="431"/>
            <ac:picMk id="3" creationId="{B830ED04-3E22-5D54-F969-F2508AC94A10}"/>
          </ac:picMkLst>
        </pc:picChg>
        <pc:picChg chg="mod">
          <ac:chgData name="Berfin Dilan Tuysuz" userId="57b8f34c-9896-4b26-b12a-28a4bdbee2a7" providerId="ADAL" clId="{496E5E37-2BE3-43AA-A613-E74836DD869E}" dt="2023-11-28T08:51:47.779" v="104"/>
          <ac:picMkLst>
            <pc:docMk/>
            <pc:sldMk cId="3833913790" sldId="431"/>
            <ac:picMk id="8" creationId="{E1909675-C07F-8362-D5C7-D69F7FDE805E}"/>
          </ac:picMkLst>
        </pc:picChg>
      </pc:sldChg>
      <pc:sldChg chg="addSp modSp mod">
        <pc:chgData name="Berfin Dilan Tuysuz" userId="57b8f34c-9896-4b26-b12a-28a4bdbee2a7" providerId="ADAL" clId="{496E5E37-2BE3-43AA-A613-E74836DD869E}" dt="2023-11-28T08:55:32.549" v="132" actId="1076"/>
        <pc:sldMkLst>
          <pc:docMk/>
          <pc:sldMk cId="574617932" sldId="432"/>
        </pc:sldMkLst>
        <pc:spChg chg="mod">
          <ac:chgData name="Berfin Dilan Tuysuz" userId="57b8f34c-9896-4b26-b12a-28a4bdbee2a7" providerId="ADAL" clId="{496E5E37-2BE3-43AA-A613-E74836DD869E}" dt="2023-11-28T08:55:25.680" v="130" actId="1076"/>
          <ac:spMkLst>
            <pc:docMk/>
            <pc:sldMk cId="574617932" sldId="432"/>
            <ac:spMk id="2" creationId="{B21D3701-655C-1536-5672-D84C84F29D81}"/>
          </ac:spMkLst>
        </pc:spChg>
        <pc:spChg chg="mod">
          <ac:chgData name="Berfin Dilan Tuysuz" userId="57b8f34c-9896-4b26-b12a-28a4bdbee2a7" providerId="ADAL" clId="{496E5E37-2BE3-43AA-A613-E74836DD869E}" dt="2023-11-28T08:55:19.844" v="129" actId="34135"/>
          <ac:spMkLst>
            <pc:docMk/>
            <pc:sldMk cId="574617932" sldId="432"/>
            <ac:spMk id="8" creationId="{461D9266-25EC-9553-1B2C-4AB940B8972F}"/>
          </ac:spMkLst>
        </pc:spChg>
        <pc:spChg chg="mod">
          <ac:chgData name="Berfin Dilan Tuysuz" userId="57b8f34c-9896-4b26-b12a-28a4bdbee2a7" providerId="ADAL" clId="{496E5E37-2BE3-43AA-A613-E74836DD869E}" dt="2023-11-28T08:55:19.844" v="129" actId="34135"/>
          <ac:spMkLst>
            <pc:docMk/>
            <pc:sldMk cId="574617932" sldId="432"/>
            <ac:spMk id="10" creationId="{601E04C7-72D2-63B1-E035-E82C95C71525}"/>
          </ac:spMkLst>
        </pc:spChg>
        <pc:spChg chg="mod">
          <ac:chgData name="Berfin Dilan Tuysuz" userId="57b8f34c-9896-4b26-b12a-28a4bdbee2a7" providerId="ADAL" clId="{496E5E37-2BE3-43AA-A613-E74836DD869E}" dt="2023-11-28T08:55:32.549" v="132" actId="1076"/>
          <ac:spMkLst>
            <pc:docMk/>
            <pc:sldMk cId="574617932" sldId="432"/>
            <ac:spMk id="11" creationId="{E1582BF3-69D2-8D63-3755-31FA985204B0}"/>
          </ac:spMkLst>
        </pc:spChg>
        <pc:grpChg chg="add mod ord">
          <ac:chgData name="Berfin Dilan Tuysuz" userId="57b8f34c-9896-4b26-b12a-28a4bdbee2a7" providerId="ADAL" clId="{496E5E37-2BE3-43AA-A613-E74836DD869E}" dt="2023-11-28T08:55:19.844" v="129" actId="34135"/>
          <ac:grpSpMkLst>
            <pc:docMk/>
            <pc:sldMk cId="574617932" sldId="432"/>
            <ac:grpSpMk id="5" creationId="{50849679-4024-DC85-6FC5-D164E1035094}"/>
          </ac:grpSpMkLst>
        </pc:grpChg>
        <pc:grpChg chg="mod">
          <ac:chgData name="Berfin Dilan Tuysuz" userId="57b8f34c-9896-4b26-b12a-28a4bdbee2a7" providerId="ADAL" clId="{496E5E37-2BE3-43AA-A613-E74836DD869E}" dt="2023-11-28T08:55:19.844" v="129" actId="34135"/>
          <ac:grpSpMkLst>
            <pc:docMk/>
            <pc:sldMk cId="574617932" sldId="432"/>
            <ac:grpSpMk id="6" creationId="{6AC93933-F174-2AF5-F79D-A6DD80EF3B94}"/>
          </ac:grpSpMkLst>
        </pc:grpChg>
        <pc:picChg chg="mod">
          <ac:chgData name="Berfin Dilan Tuysuz" userId="57b8f34c-9896-4b26-b12a-28a4bdbee2a7" providerId="ADAL" clId="{496E5E37-2BE3-43AA-A613-E74836DD869E}" dt="2023-11-28T08:54:49.215" v="122" actId="108"/>
          <ac:picMkLst>
            <pc:docMk/>
            <pc:sldMk cId="574617932" sldId="432"/>
            <ac:picMk id="3" creationId="{78A48602-F1EE-5EA9-78AB-31AC3E3B5613}"/>
          </ac:picMkLst>
        </pc:picChg>
        <pc:picChg chg="mod">
          <ac:chgData name="Berfin Dilan Tuysuz" userId="57b8f34c-9896-4b26-b12a-28a4bdbee2a7" providerId="ADAL" clId="{496E5E37-2BE3-43AA-A613-E74836DD869E}" dt="2023-11-28T08:54:56.274" v="123" actId="1076"/>
          <ac:picMkLst>
            <pc:docMk/>
            <pc:sldMk cId="574617932" sldId="432"/>
            <ac:picMk id="4" creationId="{0CD0837D-581F-5715-577B-35B4C416C1EE}"/>
          </ac:picMkLst>
        </pc:picChg>
        <pc:picChg chg="mod">
          <ac:chgData name="Berfin Dilan Tuysuz" userId="57b8f34c-9896-4b26-b12a-28a4bdbee2a7" providerId="ADAL" clId="{496E5E37-2BE3-43AA-A613-E74836DD869E}" dt="2023-11-28T08:55:19.844" v="129" actId="34135"/>
          <ac:picMkLst>
            <pc:docMk/>
            <pc:sldMk cId="574617932" sldId="432"/>
            <ac:picMk id="9" creationId="{4EF12155-79A0-32E8-A0CF-B2E295EA33B6}"/>
          </ac:picMkLst>
        </pc:picChg>
      </pc:sldChg>
      <pc:sldChg chg="addSp modSp mod">
        <pc:chgData name="Berfin Dilan Tuysuz" userId="57b8f34c-9896-4b26-b12a-28a4bdbee2a7" providerId="ADAL" clId="{496E5E37-2BE3-43AA-A613-E74836DD869E}" dt="2023-11-28T08:57:23.827" v="157" actId="167"/>
        <pc:sldMkLst>
          <pc:docMk/>
          <pc:sldMk cId="1954167849" sldId="433"/>
        </pc:sldMkLst>
        <pc:spChg chg="mod">
          <ac:chgData name="Berfin Dilan Tuysuz" userId="57b8f34c-9896-4b26-b12a-28a4bdbee2a7" providerId="ADAL" clId="{496E5E37-2BE3-43AA-A613-E74836DD869E}" dt="2023-11-28T08:57:20.220" v="156"/>
          <ac:spMkLst>
            <pc:docMk/>
            <pc:sldMk cId="1954167849" sldId="433"/>
            <ac:spMk id="6" creationId="{796C5342-8439-1322-78FC-B4E141AC019D}"/>
          </ac:spMkLst>
        </pc:spChg>
        <pc:spChg chg="mod">
          <ac:chgData name="Berfin Dilan Tuysuz" userId="57b8f34c-9896-4b26-b12a-28a4bdbee2a7" providerId="ADAL" clId="{496E5E37-2BE3-43AA-A613-E74836DD869E}" dt="2023-11-28T08:57:20.220" v="156"/>
          <ac:spMkLst>
            <pc:docMk/>
            <pc:sldMk cId="1954167849" sldId="433"/>
            <ac:spMk id="10" creationId="{D1D25CEC-42DE-BDF2-8531-F8F4ED0B2240}"/>
          </ac:spMkLst>
        </pc:spChg>
        <pc:grpChg chg="add mod ord">
          <ac:chgData name="Berfin Dilan Tuysuz" userId="57b8f34c-9896-4b26-b12a-28a4bdbee2a7" providerId="ADAL" clId="{496E5E37-2BE3-43AA-A613-E74836DD869E}" dt="2023-11-28T08:57:23.827" v="157" actId="167"/>
          <ac:grpSpMkLst>
            <pc:docMk/>
            <pc:sldMk cId="1954167849" sldId="433"/>
            <ac:grpSpMk id="2" creationId="{AD3955FC-0892-B078-D744-E90E6A06334F}"/>
          </ac:grpSpMkLst>
        </pc:grpChg>
        <pc:grpChg chg="mod">
          <ac:chgData name="Berfin Dilan Tuysuz" userId="57b8f34c-9896-4b26-b12a-28a4bdbee2a7" providerId="ADAL" clId="{496E5E37-2BE3-43AA-A613-E74836DD869E}" dt="2023-11-28T08:57:20.220" v="156"/>
          <ac:grpSpMkLst>
            <pc:docMk/>
            <pc:sldMk cId="1954167849" sldId="433"/>
            <ac:grpSpMk id="4" creationId="{0632A62B-B374-B6AE-63AA-CDA2A6189E8B}"/>
          </ac:grpSpMkLst>
        </pc:grpChg>
        <pc:picChg chg="mod">
          <ac:chgData name="Berfin Dilan Tuysuz" userId="57b8f34c-9896-4b26-b12a-28a4bdbee2a7" providerId="ADAL" clId="{496E5E37-2BE3-43AA-A613-E74836DD869E}" dt="2023-11-28T08:57:20.220" v="156"/>
          <ac:picMkLst>
            <pc:docMk/>
            <pc:sldMk cId="1954167849" sldId="433"/>
            <ac:picMk id="9" creationId="{F1B19F20-5B5C-FA0A-4E84-E80F8319B5D3}"/>
          </ac:picMkLst>
        </pc:picChg>
      </pc:sldChg>
      <pc:sldChg chg="addSp modSp mod">
        <pc:chgData name="Berfin Dilan Tuysuz" userId="57b8f34c-9896-4b26-b12a-28a4bdbee2a7" providerId="ADAL" clId="{496E5E37-2BE3-43AA-A613-E74836DD869E}" dt="2023-11-28T08:57:47.117" v="160" actId="1076"/>
        <pc:sldMkLst>
          <pc:docMk/>
          <pc:sldMk cId="3045469247" sldId="434"/>
        </pc:sldMkLst>
        <pc:spChg chg="mod">
          <ac:chgData name="Berfin Dilan Tuysuz" userId="57b8f34c-9896-4b26-b12a-28a4bdbee2a7" providerId="ADAL" clId="{496E5E37-2BE3-43AA-A613-E74836DD869E}" dt="2023-11-28T08:57:31.577" v="158"/>
          <ac:spMkLst>
            <pc:docMk/>
            <pc:sldMk cId="3045469247" sldId="434"/>
            <ac:spMk id="6" creationId="{73596343-5E53-16E7-A35F-4955B19B7831}"/>
          </ac:spMkLst>
        </pc:spChg>
        <pc:spChg chg="mod">
          <ac:chgData name="Berfin Dilan Tuysuz" userId="57b8f34c-9896-4b26-b12a-28a4bdbee2a7" providerId="ADAL" clId="{496E5E37-2BE3-43AA-A613-E74836DD869E}" dt="2023-11-28T08:57:47.117" v="160" actId="1076"/>
          <ac:spMkLst>
            <pc:docMk/>
            <pc:sldMk cId="3045469247" sldId="434"/>
            <ac:spMk id="8" creationId="{296D5EF4-5E7D-2230-463A-4B5D3D9B89DC}"/>
          </ac:spMkLst>
        </pc:spChg>
        <pc:spChg chg="mod">
          <ac:chgData name="Berfin Dilan Tuysuz" userId="57b8f34c-9896-4b26-b12a-28a4bdbee2a7" providerId="ADAL" clId="{496E5E37-2BE3-43AA-A613-E74836DD869E}" dt="2023-11-28T08:57:31.577" v="158"/>
          <ac:spMkLst>
            <pc:docMk/>
            <pc:sldMk cId="3045469247" sldId="434"/>
            <ac:spMk id="11" creationId="{87FE9A56-1F53-07AB-5D88-16263DD68EEE}"/>
          </ac:spMkLst>
        </pc:spChg>
        <pc:grpChg chg="add mod ord">
          <ac:chgData name="Berfin Dilan Tuysuz" userId="57b8f34c-9896-4b26-b12a-28a4bdbee2a7" providerId="ADAL" clId="{496E5E37-2BE3-43AA-A613-E74836DD869E}" dt="2023-11-28T08:57:33.713" v="159" actId="167"/>
          <ac:grpSpMkLst>
            <pc:docMk/>
            <pc:sldMk cId="3045469247" sldId="434"/>
            <ac:grpSpMk id="4" creationId="{8743B648-4540-8075-8E2C-0B768123FC20}"/>
          </ac:grpSpMkLst>
        </pc:grpChg>
        <pc:grpChg chg="mod">
          <ac:chgData name="Berfin Dilan Tuysuz" userId="57b8f34c-9896-4b26-b12a-28a4bdbee2a7" providerId="ADAL" clId="{496E5E37-2BE3-43AA-A613-E74836DD869E}" dt="2023-11-28T08:57:31.577" v="158"/>
          <ac:grpSpMkLst>
            <pc:docMk/>
            <pc:sldMk cId="3045469247" sldId="434"/>
            <ac:grpSpMk id="5" creationId="{E1FE9844-0F48-5D00-F3C1-0ED9A8BE35AA}"/>
          </ac:grpSpMkLst>
        </pc:grpChg>
        <pc:picChg chg="mod">
          <ac:chgData name="Berfin Dilan Tuysuz" userId="57b8f34c-9896-4b26-b12a-28a4bdbee2a7" providerId="ADAL" clId="{496E5E37-2BE3-43AA-A613-E74836DD869E}" dt="2023-11-28T08:57:31.577" v="158"/>
          <ac:picMkLst>
            <pc:docMk/>
            <pc:sldMk cId="3045469247" sldId="434"/>
            <ac:picMk id="7" creationId="{04B4C970-08D9-27F5-A2A9-ABAF023DE6C6}"/>
          </ac:picMkLst>
        </pc:picChg>
      </pc:sldChg>
      <pc:sldChg chg="addSp modSp mod">
        <pc:chgData name="Berfin Dilan Tuysuz" userId="57b8f34c-9896-4b26-b12a-28a4bdbee2a7" providerId="ADAL" clId="{496E5E37-2BE3-43AA-A613-E74836DD869E}" dt="2023-11-28T09:12:49.483" v="244" actId="34135"/>
        <pc:sldMkLst>
          <pc:docMk/>
          <pc:sldMk cId="937505341" sldId="455"/>
        </pc:sldMkLst>
        <pc:picChg chg="add mod">
          <ac:chgData name="Berfin Dilan Tuysuz" userId="57b8f34c-9896-4b26-b12a-28a4bdbee2a7" providerId="ADAL" clId="{496E5E37-2BE3-43AA-A613-E74836DD869E}" dt="2023-11-28T09:12:49.483" v="244" actId="34135"/>
          <ac:picMkLst>
            <pc:docMk/>
            <pc:sldMk cId="937505341" sldId="455"/>
            <ac:picMk id="2" creationId="{4F88C775-C7E9-5976-CE39-9DD7C791F39F}"/>
          </ac:picMkLst>
        </pc:picChg>
      </pc:sldChg>
      <pc:sldChg chg="addSp modSp mod">
        <pc:chgData name="Berfin Dilan Tuysuz" userId="57b8f34c-9896-4b26-b12a-28a4bdbee2a7" providerId="ADAL" clId="{496E5E37-2BE3-43AA-A613-E74836DD869E}" dt="2023-11-28T08:36:00.881" v="23" actId="1076"/>
        <pc:sldMkLst>
          <pc:docMk/>
          <pc:sldMk cId="2057279810" sldId="489"/>
        </pc:sldMkLst>
        <pc:spChg chg="mod">
          <ac:chgData name="Berfin Dilan Tuysuz" userId="57b8f34c-9896-4b26-b12a-28a4bdbee2a7" providerId="ADAL" clId="{496E5E37-2BE3-43AA-A613-E74836DD869E}" dt="2023-11-28T08:34:41.723" v="2" actId="21"/>
          <ac:spMkLst>
            <pc:docMk/>
            <pc:sldMk cId="2057279810" sldId="489"/>
            <ac:spMk id="2" creationId="{2190BB27-9BF8-5963-D10E-668D5F0BD0D4}"/>
          </ac:spMkLst>
        </pc:spChg>
        <pc:spChg chg="add mod">
          <ac:chgData name="Berfin Dilan Tuysuz" userId="57b8f34c-9896-4b26-b12a-28a4bdbee2a7" providerId="ADAL" clId="{496E5E37-2BE3-43AA-A613-E74836DD869E}" dt="2023-11-28T08:36:00.881" v="23" actId="1076"/>
          <ac:spMkLst>
            <pc:docMk/>
            <pc:sldMk cId="2057279810" sldId="489"/>
            <ac:spMk id="5" creationId="{952B1266-4CC1-15C5-36C6-61DE7BC221BD}"/>
          </ac:spMkLst>
        </pc:spChg>
        <pc:picChg chg="add mod">
          <ac:chgData name="Berfin Dilan Tuysuz" userId="57b8f34c-9896-4b26-b12a-28a4bdbee2a7" providerId="ADAL" clId="{496E5E37-2BE3-43AA-A613-E74836DD869E}" dt="2023-11-28T08:35:08.340" v="5" actId="34135"/>
          <ac:picMkLst>
            <pc:docMk/>
            <pc:sldMk cId="2057279810" sldId="489"/>
            <ac:picMk id="3" creationId="{85AC001B-A0C2-AF15-6721-FB0FD90853E2}"/>
          </ac:picMkLst>
        </pc:picChg>
      </pc:sldChg>
      <pc:sldChg chg="addSp modSp mod">
        <pc:chgData name="Berfin Dilan Tuysuz" userId="57b8f34c-9896-4b26-b12a-28a4bdbee2a7" providerId="ADAL" clId="{496E5E37-2BE3-43AA-A613-E74836DD869E}" dt="2023-11-28T08:57:55.206" v="162" actId="167"/>
        <pc:sldMkLst>
          <pc:docMk/>
          <pc:sldMk cId="2676276861" sldId="492"/>
        </pc:sldMkLst>
        <pc:spChg chg="mod">
          <ac:chgData name="Berfin Dilan Tuysuz" userId="57b8f34c-9896-4b26-b12a-28a4bdbee2a7" providerId="ADAL" clId="{496E5E37-2BE3-43AA-A613-E74836DD869E}" dt="2023-11-28T08:57:53.207" v="161"/>
          <ac:spMkLst>
            <pc:docMk/>
            <pc:sldMk cId="2676276861" sldId="492"/>
            <ac:spMk id="5" creationId="{2786ADE3-7E0F-96BA-2D68-1C8D8E07B77B}"/>
          </ac:spMkLst>
        </pc:spChg>
        <pc:spChg chg="mod">
          <ac:chgData name="Berfin Dilan Tuysuz" userId="57b8f34c-9896-4b26-b12a-28a4bdbee2a7" providerId="ADAL" clId="{496E5E37-2BE3-43AA-A613-E74836DD869E}" dt="2023-11-28T08:57:53.207" v="161"/>
          <ac:spMkLst>
            <pc:docMk/>
            <pc:sldMk cId="2676276861" sldId="492"/>
            <ac:spMk id="7" creationId="{7C60FBA4-3CEA-20F9-0E96-F00750E665B6}"/>
          </ac:spMkLst>
        </pc:spChg>
        <pc:grpChg chg="add mod ord">
          <ac:chgData name="Berfin Dilan Tuysuz" userId="57b8f34c-9896-4b26-b12a-28a4bdbee2a7" providerId="ADAL" clId="{496E5E37-2BE3-43AA-A613-E74836DD869E}" dt="2023-11-28T08:57:55.206" v="162" actId="167"/>
          <ac:grpSpMkLst>
            <pc:docMk/>
            <pc:sldMk cId="2676276861" sldId="492"/>
            <ac:grpSpMk id="3" creationId="{0F6C09F0-470B-EB26-09BC-5A78FB7173C4}"/>
          </ac:grpSpMkLst>
        </pc:grpChg>
        <pc:grpChg chg="mod">
          <ac:chgData name="Berfin Dilan Tuysuz" userId="57b8f34c-9896-4b26-b12a-28a4bdbee2a7" providerId="ADAL" clId="{496E5E37-2BE3-43AA-A613-E74836DD869E}" dt="2023-11-28T08:57:53.207" v="161"/>
          <ac:grpSpMkLst>
            <pc:docMk/>
            <pc:sldMk cId="2676276861" sldId="492"/>
            <ac:grpSpMk id="4" creationId="{78FE7FFB-FE9A-BE99-F078-23CF2B6DD14F}"/>
          </ac:grpSpMkLst>
        </pc:grpChg>
        <pc:picChg chg="mod">
          <ac:chgData name="Berfin Dilan Tuysuz" userId="57b8f34c-9896-4b26-b12a-28a4bdbee2a7" providerId="ADAL" clId="{496E5E37-2BE3-43AA-A613-E74836DD869E}" dt="2023-11-28T08:57:53.207" v="161"/>
          <ac:picMkLst>
            <pc:docMk/>
            <pc:sldMk cId="2676276861" sldId="492"/>
            <ac:picMk id="6" creationId="{0933BA1F-1636-32E1-FB32-41B6C21AB298}"/>
          </ac:picMkLst>
        </pc:picChg>
      </pc:sldChg>
      <pc:sldChg chg="addSp delSp modSp mod">
        <pc:chgData name="Berfin Dilan Tuysuz" userId="57b8f34c-9896-4b26-b12a-28a4bdbee2a7" providerId="ADAL" clId="{496E5E37-2BE3-43AA-A613-E74836DD869E}" dt="2023-11-28T08:59:01.298" v="179" actId="2792"/>
        <pc:sldMkLst>
          <pc:docMk/>
          <pc:sldMk cId="4271552997" sldId="493"/>
        </pc:sldMkLst>
        <pc:spChg chg="mod">
          <ac:chgData name="Berfin Dilan Tuysuz" userId="57b8f34c-9896-4b26-b12a-28a4bdbee2a7" providerId="ADAL" clId="{496E5E37-2BE3-43AA-A613-E74836DD869E}" dt="2023-11-28T08:59:01.298" v="179" actId="2792"/>
          <ac:spMkLst>
            <pc:docMk/>
            <pc:sldMk cId="4271552997" sldId="493"/>
            <ac:spMk id="2" creationId="{33147161-BE75-6746-962A-1DDF19DCD611}"/>
          </ac:spMkLst>
        </pc:spChg>
        <pc:spChg chg="del">
          <ac:chgData name="Berfin Dilan Tuysuz" userId="57b8f34c-9896-4b26-b12a-28a4bdbee2a7" providerId="ADAL" clId="{496E5E37-2BE3-43AA-A613-E74836DD869E}" dt="2023-11-28T08:58:22.342" v="169" actId="478"/>
          <ac:spMkLst>
            <pc:docMk/>
            <pc:sldMk cId="4271552997" sldId="493"/>
            <ac:spMk id="3" creationId="{96ADD37B-A8AB-1CE0-72EC-9CA40F48B1B9}"/>
          </ac:spMkLst>
        </pc:spChg>
        <pc:picChg chg="add mod ord">
          <ac:chgData name="Berfin Dilan Tuysuz" userId="57b8f34c-9896-4b26-b12a-28a4bdbee2a7" providerId="ADAL" clId="{496E5E37-2BE3-43AA-A613-E74836DD869E}" dt="2023-11-28T08:58:33.411" v="172" actId="34135"/>
          <ac:picMkLst>
            <pc:docMk/>
            <pc:sldMk cId="4271552997" sldId="493"/>
            <ac:picMk id="4" creationId="{BBD373E6-1D77-AD30-7FEC-4C5ADDB7EEC5}"/>
          </ac:picMkLst>
        </pc:picChg>
      </pc:sldChg>
      <pc:sldChg chg="addSp delSp modSp mod">
        <pc:chgData name="Berfin Dilan Tuysuz" userId="57b8f34c-9896-4b26-b12a-28a4bdbee2a7" providerId="ADAL" clId="{496E5E37-2BE3-43AA-A613-E74836DD869E}" dt="2023-11-28T09:04:24.402" v="206" actId="14100"/>
        <pc:sldMkLst>
          <pc:docMk/>
          <pc:sldMk cId="4046407096" sldId="494"/>
        </pc:sldMkLst>
        <pc:spChg chg="add mod">
          <ac:chgData name="Berfin Dilan Tuysuz" userId="57b8f34c-9896-4b26-b12a-28a4bdbee2a7" providerId="ADAL" clId="{496E5E37-2BE3-43AA-A613-E74836DD869E}" dt="2023-11-28T09:04:24.402" v="206" actId="14100"/>
          <ac:spMkLst>
            <pc:docMk/>
            <pc:sldMk cId="4046407096" sldId="494"/>
            <ac:spMk id="8" creationId="{D99B5B85-576B-EDF9-A9E1-D76A941A7A52}"/>
          </ac:spMkLst>
        </pc:spChg>
        <pc:picChg chg="add del mod ord">
          <ac:chgData name="Berfin Dilan Tuysuz" userId="57b8f34c-9896-4b26-b12a-28a4bdbee2a7" providerId="ADAL" clId="{496E5E37-2BE3-43AA-A613-E74836DD869E}" dt="2023-11-28T09:03:18.606" v="191" actId="478"/>
          <ac:picMkLst>
            <pc:docMk/>
            <pc:sldMk cId="4046407096" sldId="494"/>
            <ac:picMk id="2" creationId="{12103E30-3034-6E08-D72E-371C0123889F}"/>
          </ac:picMkLst>
        </pc:picChg>
        <pc:picChg chg="add del mod ord">
          <ac:chgData name="Berfin Dilan Tuysuz" userId="57b8f34c-9896-4b26-b12a-28a4bdbee2a7" providerId="ADAL" clId="{496E5E37-2BE3-43AA-A613-E74836DD869E}" dt="2023-11-28T09:03:42.634" v="198" actId="478"/>
          <ac:picMkLst>
            <pc:docMk/>
            <pc:sldMk cId="4046407096" sldId="494"/>
            <ac:picMk id="6" creationId="{E4D8FE7F-128F-3DF1-03DE-41DDC09AC924}"/>
          </ac:picMkLst>
        </pc:picChg>
        <pc:picChg chg="add mod ord">
          <ac:chgData name="Berfin Dilan Tuysuz" userId="57b8f34c-9896-4b26-b12a-28a4bdbee2a7" providerId="ADAL" clId="{496E5E37-2BE3-43AA-A613-E74836DD869E}" dt="2023-11-28T09:04:05.130" v="201" actId="167"/>
          <ac:picMkLst>
            <pc:docMk/>
            <pc:sldMk cId="4046407096" sldId="494"/>
            <ac:picMk id="7" creationId="{FD2E08DB-95FE-E9BA-4DCB-1933A26095E1}"/>
          </ac:picMkLst>
        </pc:picChg>
      </pc:sldChg>
      <pc:sldChg chg="addSp delSp modSp mod">
        <pc:chgData name="Berfin Dilan Tuysuz" userId="57b8f34c-9896-4b26-b12a-28a4bdbee2a7" providerId="ADAL" clId="{496E5E37-2BE3-43AA-A613-E74836DD869E}" dt="2023-11-28T09:04:47.349" v="210"/>
        <pc:sldMkLst>
          <pc:docMk/>
          <pc:sldMk cId="2502751262" sldId="495"/>
        </pc:sldMkLst>
        <pc:spChg chg="add mod">
          <ac:chgData name="Berfin Dilan Tuysuz" userId="57b8f34c-9896-4b26-b12a-28a4bdbee2a7" providerId="ADAL" clId="{496E5E37-2BE3-43AA-A613-E74836DD869E}" dt="2023-11-28T09:04:47.349" v="210"/>
          <ac:spMkLst>
            <pc:docMk/>
            <pc:sldMk cId="2502751262" sldId="495"/>
            <ac:spMk id="9" creationId="{C60BC43B-8E47-BE28-504D-DA11CFB7CF43}"/>
          </ac:spMkLst>
        </pc:spChg>
        <pc:picChg chg="add del mod ord">
          <ac:chgData name="Berfin Dilan Tuysuz" userId="57b8f34c-9896-4b26-b12a-28a4bdbee2a7" providerId="ADAL" clId="{496E5E37-2BE3-43AA-A613-E74836DD869E}" dt="2023-11-28T09:03:25.024" v="194" actId="478"/>
          <ac:picMkLst>
            <pc:docMk/>
            <pc:sldMk cId="2502751262" sldId="495"/>
            <ac:picMk id="2" creationId="{B8E714B0-330E-DF81-5232-0306BA2B7627}"/>
          </ac:picMkLst>
        </pc:picChg>
        <pc:picChg chg="add del mod ord">
          <ac:chgData name="Berfin Dilan Tuysuz" userId="57b8f34c-9896-4b26-b12a-28a4bdbee2a7" providerId="ADAL" clId="{496E5E37-2BE3-43AA-A613-E74836DD869E}" dt="2023-11-28T09:03:39.442" v="197" actId="478"/>
          <ac:picMkLst>
            <pc:docMk/>
            <pc:sldMk cId="2502751262" sldId="495"/>
            <ac:picMk id="6" creationId="{06D982D6-131A-9A80-6AF5-B1B7B73061AC}"/>
          </ac:picMkLst>
        </pc:picChg>
        <pc:picChg chg="add mod ord">
          <ac:chgData name="Berfin Dilan Tuysuz" userId="57b8f34c-9896-4b26-b12a-28a4bdbee2a7" providerId="ADAL" clId="{496E5E37-2BE3-43AA-A613-E74836DD869E}" dt="2023-11-28T09:04:42.146" v="209" actId="14100"/>
          <ac:picMkLst>
            <pc:docMk/>
            <pc:sldMk cId="2502751262" sldId="495"/>
            <ac:picMk id="8" creationId="{91A2ED10-E1D6-3031-AD28-E8716D177199}"/>
          </ac:picMkLst>
        </pc:picChg>
      </pc:sldChg>
      <pc:sldChg chg="addSp modSp mod">
        <pc:chgData name="Berfin Dilan Tuysuz" userId="57b8f34c-9896-4b26-b12a-28a4bdbee2a7" providerId="ADAL" clId="{496E5E37-2BE3-43AA-A613-E74836DD869E}" dt="2023-11-28T09:04:59.510" v="213" actId="167"/>
        <pc:sldMkLst>
          <pc:docMk/>
          <pc:sldMk cId="1783103699" sldId="496"/>
        </pc:sldMkLst>
        <pc:spChg chg="add mod">
          <ac:chgData name="Berfin Dilan Tuysuz" userId="57b8f34c-9896-4b26-b12a-28a4bdbee2a7" providerId="ADAL" clId="{496E5E37-2BE3-43AA-A613-E74836DD869E}" dt="2023-11-28T09:04:50.699" v="211"/>
          <ac:spMkLst>
            <pc:docMk/>
            <pc:sldMk cId="1783103699" sldId="496"/>
            <ac:spMk id="2" creationId="{0AD89D25-2215-29DD-5FBF-682DDC7242F1}"/>
          </ac:spMkLst>
        </pc:spChg>
        <pc:picChg chg="add mod ord">
          <ac:chgData name="Berfin Dilan Tuysuz" userId="57b8f34c-9896-4b26-b12a-28a4bdbee2a7" providerId="ADAL" clId="{496E5E37-2BE3-43AA-A613-E74836DD869E}" dt="2023-11-28T09:04:59.510" v="213" actId="167"/>
          <ac:picMkLst>
            <pc:docMk/>
            <pc:sldMk cId="1783103699" sldId="496"/>
            <ac:picMk id="5" creationId="{E55295E3-2D84-7487-B543-33C8AA9168D0}"/>
          </ac:picMkLst>
        </pc:picChg>
      </pc:sldChg>
      <pc:sldChg chg="addSp modSp mod">
        <pc:chgData name="Berfin Dilan Tuysuz" userId="57b8f34c-9896-4b26-b12a-28a4bdbee2a7" providerId="ADAL" clId="{496E5E37-2BE3-43AA-A613-E74836DD869E}" dt="2023-11-28T09:07:35.801" v="233" actId="1076"/>
        <pc:sldMkLst>
          <pc:docMk/>
          <pc:sldMk cId="4042513298" sldId="497"/>
        </pc:sldMkLst>
        <pc:spChg chg="add mod">
          <ac:chgData name="Berfin Dilan Tuysuz" userId="57b8f34c-9896-4b26-b12a-28a4bdbee2a7" providerId="ADAL" clId="{496E5E37-2BE3-43AA-A613-E74836DD869E}" dt="2023-11-28T09:06:50.201" v="227"/>
          <ac:spMkLst>
            <pc:docMk/>
            <pc:sldMk cId="4042513298" sldId="497"/>
            <ac:spMk id="3" creationId="{DF381B1C-606B-5638-B3F2-4CAF22107BE9}"/>
          </ac:spMkLst>
        </pc:spChg>
        <pc:spChg chg="mod">
          <ac:chgData name="Berfin Dilan Tuysuz" userId="57b8f34c-9896-4b26-b12a-28a4bdbee2a7" providerId="ADAL" clId="{496E5E37-2BE3-43AA-A613-E74836DD869E}" dt="2023-11-28T09:07:11.859" v="229" actId="14100"/>
          <ac:spMkLst>
            <pc:docMk/>
            <pc:sldMk cId="4042513298" sldId="497"/>
            <ac:spMk id="9" creationId="{10285A3E-E76A-50E8-A6D4-D1343B0DE2ED}"/>
          </ac:spMkLst>
        </pc:spChg>
        <pc:picChg chg="add mod ord">
          <ac:chgData name="Berfin Dilan Tuysuz" userId="57b8f34c-9896-4b26-b12a-28a4bdbee2a7" providerId="ADAL" clId="{496E5E37-2BE3-43AA-A613-E74836DD869E}" dt="2023-11-28T09:06:43.701" v="226" actId="167"/>
          <ac:picMkLst>
            <pc:docMk/>
            <pc:sldMk cId="4042513298" sldId="497"/>
            <ac:picMk id="2" creationId="{212D4C37-F2CC-D65A-B120-839AF776ABCB}"/>
          </ac:picMkLst>
        </pc:picChg>
        <pc:picChg chg="mod">
          <ac:chgData name="Berfin Dilan Tuysuz" userId="57b8f34c-9896-4b26-b12a-28a4bdbee2a7" providerId="ADAL" clId="{496E5E37-2BE3-43AA-A613-E74836DD869E}" dt="2023-11-28T09:07:35.801" v="233" actId="1076"/>
          <ac:picMkLst>
            <pc:docMk/>
            <pc:sldMk cId="4042513298" sldId="497"/>
            <ac:picMk id="13314" creationId="{C5D47290-5010-3CB8-B991-D86448857468}"/>
          </ac:picMkLst>
        </pc:picChg>
      </pc:sldChg>
      <pc:sldChg chg="addSp modSp mod">
        <pc:chgData name="Berfin Dilan Tuysuz" userId="57b8f34c-9896-4b26-b12a-28a4bdbee2a7" providerId="ADAL" clId="{496E5E37-2BE3-43AA-A613-E74836DD869E}" dt="2023-11-28T09:08:05.691" v="238" actId="14100"/>
        <pc:sldMkLst>
          <pc:docMk/>
          <pc:sldMk cId="2301673427" sldId="498"/>
        </pc:sldMkLst>
        <pc:spChg chg="add mod">
          <ac:chgData name="Berfin Dilan Tuysuz" userId="57b8f34c-9896-4b26-b12a-28a4bdbee2a7" providerId="ADAL" clId="{496E5E37-2BE3-43AA-A613-E74836DD869E}" dt="2023-11-28T09:07:53.131" v="235"/>
          <ac:spMkLst>
            <pc:docMk/>
            <pc:sldMk cId="2301673427" sldId="498"/>
            <ac:spMk id="5" creationId="{95B108EA-5722-2DDA-53E2-54A6436C4644}"/>
          </ac:spMkLst>
        </pc:spChg>
        <pc:picChg chg="add mod ord">
          <ac:chgData name="Berfin Dilan Tuysuz" userId="57b8f34c-9896-4b26-b12a-28a4bdbee2a7" providerId="ADAL" clId="{496E5E37-2BE3-43AA-A613-E74836DD869E}" dt="2023-11-28T09:08:05.691" v="238" actId="14100"/>
          <ac:picMkLst>
            <pc:docMk/>
            <pc:sldMk cId="2301673427" sldId="498"/>
            <ac:picMk id="2" creationId="{89A0F109-3858-9858-11F9-8AB93C87E2A1}"/>
          </ac:picMkLst>
        </pc:picChg>
      </pc:sldChg>
      <pc:sldChg chg="addSp modSp mod">
        <pc:chgData name="Berfin Dilan Tuysuz" userId="57b8f34c-9896-4b26-b12a-28a4bdbee2a7" providerId="ADAL" clId="{496E5E37-2BE3-43AA-A613-E74836DD869E}" dt="2023-11-28T09:08:39.609" v="241" actId="1076"/>
        <pc:sldMkLst>
          <pc:docMk/>
          <pc:sldMk cId="68182628" sldId="499"/>
        </pc:sldMkLst>
        <pc:spChg chg="add mod">
          <ac:chgData name="Berfin Dilan Tuysuz" userId="57b8f34c-9896-4b26-b12a-28a4bdbee2a7" providerId="ADAL" clId="{496E5E37-2BE3-43AA-A613-E74836DD869E}" dt="2023-11-28T09:07:59.977" v="237"/>
          <ac:spMkLst>
            <pc:docMk/>
            <pc:sldMk cId="68182628" sldId="499"/>
            <ac:spMk id="3" creationId="{A2B6E087-E91A-99C4-0C6A-C0EF98454A0B}"/>
          </ac:spMkLst>
        </pc:spChg>
        <pc:spChg chg="mod">
          <ac:chgData name="Berfin Dilan Tuysuz" userId="57b8f34c-9896-4b26-b12a-28a4bdbee2a7" providerId="ADAL" clId="{496E5E37-2BE3-43AA-A613-E74836DD869E}" dt="2023-11-28T09:08:39.609" v="241" actId="1076"/>
          <ac:spMkLst>
            <pc:docMk/>
            <pc:sldMk cId="68182628" sldId="499"/>
            <ac:spMk id="5" creationId="{85B7FF4A-3869-25F8-7A3B-90933B094C34}"/>
          </ac:spMkLst>
        </pc:spChg>
        <pc:picChg chg="add mod ord">
          <ac:chgData name="Berfin Dilan Tuysuz" userId="57b8f34c-9896-4b26-b12a-28a4bdbee2a7" providerId="ADAL" clId="{496E5E37-2BE3-43AA-A613-E74836DD869E}" dt="2023-11-28T09:08:12.548" v="240" actId="167"/>
          <ac:picMkLst>
            <pc:docMk/>
            <pc:sldMk cId="68182628" sldId="499"/>
            <ac:picMk id="6" creationId="{FB2CC6FF-873A-A0DB-069E-0F1A6065E944}"/>
          </ac:picMkLst>
        </pc:picChg>
      </pc:sldChg>
      <pc:sldChg chg="addSp delSp modSp mod">
        <pc:chgData name="Berfin Dilan Tuysuz" userId="57b8f34c-9896-4b26-b12a-28a4bdbee2a7" providerId="ADAL" clId="{496E5E37-2BE3-43AA-A613-E74836DD869E}" dt="2023-11-28T09:06:31.102" v="224" actId="207"/>
        <pc:sldMkLst>
          <pc:docMk/>
          <pc:sldMk cId="1752469280" sldId="500"/>
        </pc:sldMkLst>
        <pc:spChg chg="del">
          <ac:chgData name="Berfin Dilan Tuysuz" userId="57b8f34c-9896-4b26-b12a-28a4bdbee2a7" providerId="ADAL" clId="{496E5E37-2BE3-43AA-A613-E74836DD869E}" dt="2023-11-28T09:06:01.735" v="217" actId="478"/>
          <ac:spMkLst>
            <pc:docMk/>
            <pc:sldMk cId="1752469280" sldId="500"/>
            <ac:spMk id="5" creationId="{DB6564BE-3089-8BEF-14FC-A81CC441BBAF}"/>
          </ac:spMkLst>
        </pc:spChg>
        <pc:spChg chg="mod">
          <ac:chgData name="Berfin Dilan Tuysuz" userId="57b8f34c-9896-4b26-b12a-28a4bdbee2a7" providerId="ADAL" clId="{496E5E37-2BE3-43AA-A613-E74836DD869E}" dt="2023-11-28T09:06:31.102" v="224" actId="207"/>
          <ac:spMkLst>
            <pc:docMk/>
            <pc:sldMk cId="1752469280" sldId="500"/>
            <ac:spMk id="11" creationId="{7A9BD192-62FE-695E-77D2-E03646A759DB}"/>
          </ac:spMkLst>
        </pc:spChg>
        <pc:picChg chg="add mod ord">
          <ac:chgData name="Berfin Dilan Tuysuz" userId="57b8f34c-9896-4b26-b12a-28a4bdbee2a7" providerId="ADAL" clId="{496E5E37-2BE3-43AA-A613-E74836DD869E}" dt="2023-11-28T09:05:57.940" v="216" actId="14100"/>
          <ac:picMkLst>
            <pc:docMk/>
            <pc:sldMk cId="1752469280" sldId="500"/>
            <ac:picMk id="2" creationId="{34541A62-F8C5-F412-5F61-4F1F9106F3CA}"/>
          </ac:picMkLst>
        </pc:picChg>
      </pc:sldChg>
      <pc:sldMasterChg chg="delSldLayout">
        <pc:chgData name="Berfin Dilan Tuysuz" userId="57b8f34c-9896-4b26-b12a-28a4bdbee2a7" providerId="ADAL" clId="{496E5E37-2BE3-43AA-A613-E74836DD869E}" dt="2023-11-28T08:55:59.023" v="135" actId="47"/>
        <pc:sldMasterMkLst>
          <pc:docMk/>
          <pc:sldMasterMk cId="3743785113" sldId="2147483662"/>
        </pc:sldMasterMkLst>
        <pc:sldLayoutChg chg="del">
          <pc:chgData name="Berfin Dilan Tuysuz" userId="57b8f34c-9896-4b26-b12a-28a4bdbee2a7" providerId="ADAL" clId="{496E5E37-2BE3-43AA-A613-E74836DD869E}" dt="2023-11-28T08:50:36.340" v="90" actId="47"/>
          <pc:sldLayoutMkLst>
            <pc:docMk/>
            <pc:sldMasterMk cId="3743785113" sldId="2147483662"/>
            <pc:sldLayoutMk cId="45335769" sldId="2147483727"/>
          </pc:sldLayoutMkLst>
        </pc:sldLayoutChg>
        <pc:sldLayoutChg chg="del">
          <pc:chgData name="Berfin Dilan Tuysuz" userId="57b8f34c-9896-4b26-b12a-28a4bdbee2a7" providerId="ADAL" clId="{496E5E37-2BE3-43AA-A613-E74836DD869E}" dt="2023-11-28T08:55:59.023" v="135" actId="47"/>
          <pc:sldLayoutMkLst>
            <pc:docMk/>
            <pc:sldMasterMk cId="3743785113" sldId="2147483662"/>
            <pc:sldLayoutMk cId="3418618860" sldId="2147483727"/>
          </pc:sldLayoutMkLst>
        </pc:sldLayoutChg>
      </pc:sldMasterChg>
    </pc:docChg>
  </pc:docChgLst>
  <pc:docChgLst>
    <pc:chgData name="Berfin Dilan Tuysuz" userId="57b8f34c-9896-4b26-b12a-28a4bdbee2a7" providerId="ADAL" clId="{46249158-F098-4D37-B3B0-F92B0E8FC467}"/>
    <pc:docChg chg="custSel modSld">
      <pc:chgData name="Berfin Dilan Tuysuz" userId="57b8f34c-9896-4b26-b12a-28a4bdbee2a7" providerId="ADAL" clId="{46249158-F098-4D37-B3B0-F92B0E8FC467}" dt="2023-08-09T14:24:17.644" v="152" actId="20577"/>
      <pc:docMkLst>
        <pc:docMk/>
      </pc:docMkLst>
      <pc:sldChg chg="modSp mod">
        <pc:chgData name="Berfin Dilan Tuysuz" userId="57b8f34c-9896-4b26-b12a-28a4bdbee2a7" providerId="ADAL" clId="{46249158-F098-4D37-B3B0-F92B0E8FC467}" dt="2023-08-09T14:12:37.546" v="47" actId="20577"/>
        <pc:sldMkLst>
          <pc:docMk/>
          <pc:sldMk cId="465581648" sldId="425"/>
        </pc:sldMkLst>
        <pc:spChg chg="mod">
          <ac:chgData name="Berfin Dilan Tuysuz" userId="57b8f34c-9896-4b26-b12a-28a4bdbee2a7" providerId="ADAL" clId="{46249158-F098-4D37-B3B0-F92B0E8FC467}" dt="2023-08-09T14:12:37.546" v="47" actId="20577"/>
          <ac:spMkLst>
            <pc:docMk/>
            <pc:sldMk cId="465581648" sldId="425"/>
            <ac:spMk id="8" creationId="{377E6712-5D22-E301-8A4B-0B26F057BCC9}"/>
          </ac:spMkLst>
        </pc:spChg>
      </pc:sldChg>
      <pc:sldChg chg="modSp mod">
        <pc:chgData name="Berfin Dilan Tuysuz" userId="57b8f34c-9896-4b26-b12a-28a4bdbee2a7" providerId="ADAL" clId="{46249158-F098-4D37-B3B0-F92B0E8FC467}" dt="2023-08-09T14:14:34.613" v="83" actId="20577"/>
        <pc:sldMkLst>
          <pc:docMk/>
          <pc:sldMk cId="2036565245" sldId="426"/>
        </pc:sldMkLst>
        <pc:spChg chg="mod">
          <ac:chgData name="Berfin Dilan Tuysuz" userId="57b8f34c-9896-4b26-b12a-28a4bdbee2a7" providerId="ADAL" clId="{46249158-F098-4D37-B3B0-F92B0E8FC467}" dt="2023-08-09T14:14:08.193" v="69" actId="20577"/>
          <ac:spMkLst>
            <pc:docMk/>
            <pc:sldMk cId="2036565245" sldId="426"/>
            <ac:spMk id="4" creationId="{7EB7722E-1F51-1171-9070-B55B236873CD}"/>
          </ac:spMkLst>
        </pc:spChg>
        <pc:spChg chg="mod">
          <ac:chgData name="Berfin Dilan Tuysuz" userId="57b8f34c-9896-4b26-b12a-28a4bdbee2a7" providerId="ADAL" clId="{46249158-F098-4D37-B3B0-F92B0E8FC467}" dt="2023-08-09T14:14:34.613" v="83" actId="20577"/>
          <ac:spMkLst>
            <pc:docMk/>
            <pc:sldMk cId="2036565245" sldId="426"/>
            <ac:spMk id="6" creationId="{D10871CF-6AD8-C473-BBEF-E95B2336B2BE}"/>
          </ac:spMkLst>
        </pc:spChg>
      </pc:sldChg>
      <pc:sldChg chg="modSp mod">
        <pc:chgData name="Berfin Dilan Tuysuz" userId="57b8f34c-9896-4b26-b12a-28a4bdbee2a7" providerId="ADAL" clId="{46249158-F098-4D37-B3B0-F92B0E8FC467}" dt="2023-08-09T14:16:26.838" v="85" actId="20577"/>
        <pc:sldMkLst>
          <pc:docMk/>
          <pc:sldMk cId="3689385969" sldId="429"/>
        </pc:sldMkLst>
        <pc:spChg chg="mod">
          <ac:chgData name="Berfin Dilan Tuysuz" userId="57b8f34c-9896-4b26-b12a-28a4bdbee2a7" providerId="ADAL" clId="{46249158-F098-4D37-B3B0-F92B0E8FC467}" dt="2023-08-09T14:16:26.838" v="85" actId="20577"/>
          <ac:spMkLst>
            <pc:docMk/>
            <pc:sldMk cId="3689385969" sldId="429"/>
            <ac:spMk id="8" creationId="{ED808389-3E53-FD37-E152-EB9846E5FC83}"/>
          </ac:spMkLst>
        </pc:spChg>
      </pc:sldChg>
      <pc:sldChg chg="modSp mod">
        <pc:chgData name="Berfin Dilan Tuysuz" userId="57b8f34c-9896-4b26-b12a-28a4bdbee2a7" providerId="ADAL" clId="{46249158-F098-4D37-B3B0-F92B0E8FC467}" dt="2023-08-09T14:17:33.940" v="121" actId="20577"/>
        <pc:sldMkLst>
          <pc:docMk/>
          <pc:sldMk cId="3243970135" sldId="430"/>
        </pc:sldMkLst>
        <pc:spChg chg="mod">
          <ac:chgData name="Berfin Dilan Tuysuz" userId="57b8f34c-9896-4b26-b12a-28a4bdbee2a7" providerId="ADAL" clId="{46249158-F098-4D37-B3B0-F92B0E8FC467}" dt="2023-08-09T14:17:33.940" v="121" actId="20577"/>
          <ac:spMkLst>
            <pc:docMk/>
            <pc:sldMk cId="3243970135" sldId="430"/>
            <ac:spMk id="6" creationId="{5E2D4E7D-AA06-D4A6-73AD-652DFE655D96}"/>
          </ac:spMkLst>
        </pc:spChg>
      </pc:sldChg>
      <pc:sldChg chg="modSp mod">
        <pc:chgData name="Berfin Dilan Tuysuz" userId="57b8f34c-9896-4b26-b12a-28a4bdbee2a7" providerId="ADAL" clId="{46249158-F098-4D37-B3B0-F92B0E8FC467}" dt="2023-08-09T14:19:32.767" v="123" actId="20577"/>
        <pc:sldMkLst>
          <pc:docMk/>
          <pc:sldMk cId="574617932" sldId="432"/>
        </pc:sldMkLst>
        <pc:spChg chg="mod">
          <ac:chgData name="Berfin Dilan Tuysuz" userId="57b8f34c-9896-4b26-b12a-28a4bdbee2a7" providerId="ADAL" clId="{46249158-F098-4D37-B3B0-F92B0E8FC467}" dt="2023-08-09T14:19:32.767" v="123" actId="20577"/>
          <ac:spMkLst>
            <pc:docMk/>
            <pc:sldMk cId="574617932" sldId="432"/>
            <ac:spMk id="6" creationId="{5427722C-1A82-03EA-E949-64220C2F6D4E}"/>
          </ac:spMkLst>
        </pc:spChg>
      </pc:sldChg>
      <pc:sldChg chg="delSp modSp mod">
        <pc:chgData name="Berfin Dilan Tuysuz" userId="57b8f34c-9896-4b26-b12a-28a4bdbee2a7" providerId="ADAL" clId="{46249158-F098-4D37-B3B0-F92B0E8FC467}" dt="2023-08-09T14:20:20.875" v="128" actId="20577"/>
        <pc:sldMkLst>
          <pc:docMk/>
          <pc:sldMk cId="1954167849" sldId="433"/>
        </pc:sldMkLst>
        <pc:spChg chg="del">
          <ac:chgData name="Berfin Dilan Tuysuz" userId="57b8f34c-9896-4b26-b12a-28a4bdbee2a7" providerId="ADAL" clId="{46249158-F098-4D37-B3B0-F92B0E8FC467}" dt="2023-08-09T14:19:50.214" v="124" actId="478"/>
          <ac:spMkLst>
            <pc:docMk/>
            <pc:sldMk cId="1954167849" sldId="433"/>
            <ac:spMk id="2" creationId="{17E3F009-E6E9-EC30-C151-1041BD393A1F}"/>
          </ac:spMkLst>
        </pc:spChg>
        <pc:spChg chg="mod">
          <ac:chgData name="Berfin Dilan Tuysuz" userId="57b8f34c-9896-4b26-b12a-28a4bdbee2a7" providerId="ADAL" clId="{46249158-F098-4D37-B3B0-F92B0E8FC467}" dt="2023-08-09T14:20:20.875" v="128" actId="20577"/>
          <ac:spMkLst>
            <pc:docMk/>
            <pc:sldMk cId="1954167849" sldId="433"/>
            <ac:spMk id="4" creationId="{20594CD9-0C72-8994-DB10-1888AF67CF79}"/>
          </ac:spMkLst>
        </pc:spChg>
      </pc:sldChg>
      <pc:sldChg chg="modSp mod">
        <pc:chgData name="Berfin Dilan Tuysuz" userId="57b8f34c-9896-4b26-b12a-28a4bdbee2a7" providerId="ADAL" clId="{46249158-F098-4D37-B3B0-F92B0E8FC467}" dt="2023-08-09T14:21:02.217" v="129" actId="20577"/>
        <pc:sldMkLst>
          <pc:docMk/>
          <pc:sldMk cId="3045469247" sldId="434"/>
        </pc:sldMkLst>
        <pc:spChg chg="mod">
          <ac:chgData name="Berfin Dilan Tuysuz" userId="57b8f34c-9896-4b26-b12a-28a4bdbee2a7" providerId="ADAL" clId="{46249158-F098-4D37-B3B0-F92B0E8FC467}" dt="2023-08-09T14:21:02.217" v="129" actId="20577"/>
          <ac:spMkLst>
            <pc:docMk/>
            <pc:sldMk cId="3045469247" sldId="434"/>
            <ac:spMk id="4" creationId="{6290BCAD-CB18-5D0A-2978-EB4F5E75CE9C}"/>
          </ac:spMkLst>
        </pc:spChg>
      </pc:sldChg>
      <pc:sldChg chg="modSp mod">
        <pc:chgData name="Berfin Dilan Tuysuz" userId="57b8f34c-9896-4b26-b12a-28a4bdbee2a7" providerId="ADAL" clId="{46249158-F098-4D37-B3B0-F92B0E8FC467}" dt="2023-08-09T14:22:42.842" v="133" actId="20577"/>
        <pc:sldMkLst>
          <pc:docMk/>
          <pc:sldMk cId="4132628716" sldId="437"/>
        </pc:sldMkLst>
        <pc:spChg chg="mod">
          <ac:chgData name="Berfin Dilan Tuysuz" userId="57b8f34c-9896-4b26-b12a-28a4bdbee2a7" providerId="ADAL" clId="{46249158-F098-4D37-B3B0-F92B0E8FC467}" dt="2023-08-09T14:22:42.842" v="133" actId="20577"/>
          <ac:spMkLst>
            <pc:docMk/>
            <pc:sldMk cId="4132628716" sldId="437"/>
            <ac:spMk id="4" creationId="{C3818EC9-BC38-9E6E-83CE-6C82654DFD84}"/>
          </ac:spMkLst>
        </pc:spChg>
      </pc:sldChg>
      <pc:sldChg chg="modSp mod">
        <pc:chgData name="Berfin Dilan Tuysuz" userId="57b8f34c-9896-4b26-b12a-28a4bdbee2a7" providerId="ADAL" clId="{46249158-F098-4D37-B3B0-F92B0E8FC467}" dt="2023-08-09T14:10:51.402" v="1" actId="1076"/>
        <pc:sldMkLst>
          <pc:docMk/>
          <pc:sldMk cId="2057279810" sldId="489"/>
        </pc:sldMkLst>
        <pc:spChg chg="mod">
          <ac:chgData name="Berfin Dilan Tuysuz" userId="57b8f34c-9896-4b26-b12a-28a4bdbee2a7" providerId="ADAL" clId="{46249158-F098-4D37-B3B0-F92B0E8FC467}" dt="2023-08-09T14:10:51.402" v="1" actId="1076"/>
          <ac:spMkLst>
            <pc:docMk/>
            <pc:sldMk cId="2057279810" sldId="489"/>
            <ac:spMk id="2" creationId="{2190BB27-9BF8-5963-D10E-668D5F0BD0D4}"/>
          </ac:spMkLst>
        </pc:spChg>
      </pc:sldChg>
      <pc:sldChg chg="modSp mod">
        <pc:chgData name="Berfin Dilan Tuysuz" userId="57b8f34c-9896-4b26-b12a-28a4bdbee2a7" providerId="ADAL" clId="{46249158-F098-4D37-B3B0-F92B0E8FC467}" dt="2023-08-09T14:24:17.644" v="152" actId="20577"/>
        <pc:sldMkLst>
          <pc:docMk/>
          <pc:sldMk cId="1629471343" sldId="490"/>
        </pc:sldMkLst>
        <pc:spChg chg="mod">
          <ac:chgData name="Berfin Dilan Tuysuz" userId="57b8f34c-9896-4b26-b12a-28a4bdbee2a7" providerId="ADAL" clId="{46249158-F098-4D37-B3B0-F92B0E8FC467}" dt="2023-08-09T14:24:17.644" v="152" actId="20577"/>
          <ac:spMkLst>
            <pc:docMk/>
            <pc:sldMk cId="1629471343" sldId="490"/>
            <ac:spMk id="4" creationId="{C3818EC9-BC38-9E6E-83CE-6C82654DFD84}"/>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tr-TR"/>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AD122BA-17F7-4566-8FE0-6A381A0F5371}" type="datetimeFigureOut">
              <a:rPr lang="tr-TR" smtClean="0"/>
              <a:t>11.12.2023</a:t>
            </a:fld>
            <a:endParaRPr lang="tr-TR"/>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tr-TR"/>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r-T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tr-TR"/>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2EA62C6-9EF2-420A-B5B3-64ED31A8070F}" type="slidenum">
              <a:rPr lang="tr-TR" smtClean="0"/>
              <a:t>‹#›</a:t>
            </a:fld>
            <a:endParaRPr lang="tr-TR"/>
          </a:p>
        </p:txBody>
      </p:sp>
    </p:spTree>
    <p:extLst>
      <p:ext uri="{BB962C8B-B14F-4D97-AF65-F5344CB8AC3E}">
        <p14:creationId xmlns:p14="http://schemas.microsoft.com/office/powerpoint/2010/main" val="38056067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311D5D-8826-EFA5-9092-45FE747BFD0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tr-TR"/>
          </a:p>
        </p:txBody>
      </p:sp>
      <p:sp>
        <p:nvSpPr>
          <p:cNvPr id="3" name="Subtitle 2">
            <a:extLst>
              <a:ext uri="{FF2B5EF4-FFF2-40B4-BE49-F238E27FC236}">
                <a16:creationId xmlns:a16="http://schemas.microsoft.com/office/drawing/2014/main" id="{31C19169-0516-38E0-F8DB-C40B58A520D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tr-TR"/>
          </a:p>
        </p:txBody>
      </p:sp>
      <p:sp>
        <p:nvSpPr>
          <p:cNvPr id="4" name="Date Placeholder 3">
            <a:extLst>
              <a:ext uri="{FF2B5EF4-FFF2-40B4-BE49-F238E27FC236}">
                <a16:creationId xmlns:a16="http://schemas.microsoft.com/office/drawing/2014/main" id="{D6F45A3A-2093-4086-34D6-5B9FAB72963F}"/>
              </a:ext>
            </a:extLst>
          </p:cNvPr>
          <p:cNvSpPr>
            <a:spLocks noGrp="1"/>
          </p:cNvSpPr>
          <p:nvPr>
            <p:ph type="dt" sz="half" idx="10"/>
          </p:nvPr>
        </p:nvSpPr>
        <p:spPr/>
        <p:txBody>
          <a:bodyPr/>
          <a:lstStyle/>
          <a:p>
            <a:fld id="{910FAD95-DE9F-4D31-8D37-A2F9FEB72C32}" type="datetimeFigureOut">
              <a:rPr lang="tr-TR" smtClean="0"/>
              <a:t>11.12.2023</a:t>
            </a:fld>
            <a:endParaRPr lang="tr-TR"/>
          </a:p>
        </p:txBody>
      </p:sp>
      <p:sp>
        <p:nvSpPr>
          <p:cNvPr id="5" name="Footer Placeholder 4">
            <a:extLst>
              <a:ext uri="{FF2B5EF4-FFF2-40B4-BE49-F238E27FC236}">
                <a16:creationId xmlns:a16="http://schemas.microsoft.com/office/drawing/2014/main" id="{4786E02A-E8FE-6885-E08A-89A0EA16E584}"/>
              </a:ext>
            </a:extLst>
          </p:cNvPr>
          <p:cNvSpPr>
            <a:spLocks noGrp="1"/>
          </p:cNvSpPr>
          <p:nvPr>
            <p:ph type="ftr" sz="quarter" idx="11"/>
          </p:nvPr>
        </p:nvSpPr>
        <p:spPr/>
        <p:txBody>
          <a:bodyPr/>
          <a:lstStyle/>
          <a:p>
            <a:endParaRPr lang="tr-TR"/>
          </a:p>
        </p:txBody>
      </p:sp>
      <p:sp>
        <p:nvSpPr>
          <p:cNvPr id="6" name="Slide Number Placeholder 5">
            <a:extLst>
              <a:ext uri="{FF2B5EF4-FFF2-40B4-BE49-F238E27FC236}">
                <a16:creationId xmlns:a16="http://schemas.microsoft.com/office/drawing/2014/main" id="{A6B67375-30CB-A5BE-027F-6A76108813C3}"/>
              </a:ext>
            </a:extLst>
          </p:cNvPr>
          <p:cNvSpPr>
            <a:spLocks noGrp="1"/>
          </p:cNvSpPr>
          <p:nvPr>
            <p:ph type="sldNum" sz="quarter" idx="12"/>
          </p:nvPr>
        </p:nvSpPr>
        <p:spPr/>
        <p:txBody>
          <a:bodyPr/>
          <a:lstStyle/>
          <a:p>
            <a:fld id="{097C260A-C619-4DE0-98FB-6771637F9355}" type="slidenum">
              <a:rPr lang="tr-TR" smtClean="0"/>
              <a:t>‹#›</a:t>
            </a:fld>
            <a:endParaRPr lang="tr-TR"/>
          </a:p>
        </p:txBody>
      </p:sp>
    </p:spTree>
    <p:extLst>
      <p:ext uri="{BB962C8B-B14F-4D97-AF65-F5344CB8AC3E}">
        <p14:creationId xmlns:p14="http://schemas.microsoft.com/office/powerpoint/2010/main" val="5752280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A499C3-1A86-B846-6996-4066E0250AC5}"/>
              </a:ext>
            </a:extLst>
          </p:cNvPr>
          <p:cNvSpPr>
            <a:spLocks noGrp="1"/>
          </p:cNvSpPr>
          <p:nvPr>
            <p:ph type="title"/>
          </p:nvPr>
        </p:nvSpPr>
        <p:spPr/>
        <p:txBody>
          <a:bodyPr/>
          <a:lstStyle/>
          <a:p>
            <a:r>
              <a:rPr lang="en-US"/>
              <a:t>Click to edit Master title style</a:t>
            </a:r>
            <a:endParaRPr lang="tr-TR"/>
          </a:p>
        </p:txBody>
      </p:sp>
      <p:sp>
        <p:nvSpPr>
          <p:cNvPr id="3" name="Vertical Text Placeholder 2">
            <a:extLst>
              <a:ext uri="{FF2B5EF4-FFF2-40B4-BE49-F238E27FC236}">
                <a16:creationId xmlns:a16="http://schemas.microsoft.com/office/drawing/2014/main" id="{F25A99FF-FADB-D38C-F5F6-029C2AFD2E8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r-TR"/>
          </a:p>
        </p:txBody>
      </p:sp>
      <p:sp>
        <p:nvSpPr>
          <p:cNvPr id="4" name="Date Placeholder 3">
            <a:extLst>
              <a:ext uri="{FF2B5EF4-FFF2-40B4-BE49-F238E27FC236}">
                <a16:creationId xmlns:a16="http://schemas.microsoft.com/office/drawing/2014/main" id="{7967067D-FCB4-F11E-C9DB-6737B388C0D0}"/>
              </a:ext>
            </a:extLst>
          </p:cNvPr>
          <p:cNvSpPr>
            <a:spLocks noGrp="1"/>
          </p:cNvSpPr>
          <p:nvPr>
            <p:ph type="dt" sz="half" idx="10"/>
          </p:nvPr>
        </p:nvSpPr>
        <p:spPr/>
        <p:txBody>
          <a:bodyPr/>
          <a:lstStyle/>
          <a:p>
            <a:fld id="{910FAD95-DE9F-4D31-8D37-A2F9FEB72C32}" type="datetimeFigureOut">
              <a:rPr lang="tr-TR" smtClean="0"/>
              <a:t>11.12.2023</a:t>
            </a:fld>
            <a:endParaRPr lang="tr-TR"/>
          </a:p>
        </p:txBody>
      </p:sp>
      <p:sp>
        <p:nvSpPr>
          <p:cNvPr id="5" name="Footer Placeholder 4">
            <a:extLst>
              <a:ext uri="{FF2B5EF4-FFF2-40B4-BE49-F238E27FC236}">
                <a16:creationId xmlns:a16="http://schemas.microsoft.com/office/drawing/2014/main" id="{D50D391B-D58D-7196-72E3-E08F7A73D879}"/>
              </a:ext>
            </a:extLst>
          </p:cNvPr>
          <p:cNvSpPr>
            <a:spLocks noGrp="1"/>
          </p:cNvSpPr>
          <p:nvPr>
            <p:ph type="ftr" sz="quarter" idx="11"/>
          </p:nvPr>
        </p:nvSpPr>
        <p:spPr/>
        <p:txBody>
          <a:bodyPr/>
          <a:lstStyle/>
          <a:p>
            <a:endParaRPr lang="tr-TR"/>
          </a:p>
        </p:txBody>
      </p:sp>
      <p:sp>
        <p:nvSpPr>
          <p:cNvPr id="6" name="Slide Number Placeholder 5">
            <a:extLst>
              <a:ext uri="{FF2B5EF4-FFF2-40B4-BE49-F238E27FC236}">
                <a16:creationId xmlns:a16="http://schemas.microsoft.com/office/drawing/2014/main" id="{9A71CC82-9FC3-CA8C-1650-A169D493184F}"/>
              </a:ext>
            </a:extLst>
          </p:cNvPr>
          <p:cNvSpPr>
            <a:spLocks noGrp="1"/>
          </p:cNvSpPr>
          <p:nvPr>
            <p:ph type="sldNum" sz="quarter" idx="12"/>
          </p:nvPr>
        </p:nvSpPr>
        <p:spPr/>
        <p:txBody>
          <a:bodyPr/>
          <a:lstStyle/>
          <a:p>
            <a:fld id="{097C260A-C619-4DE0-98FB-6771637F9355}" type="slidenum">
              <a:rPr lang="tr-TR" smtClean="0"/>
              <a:t>‹#›</a:t>
            </a:fld>
            <a:endParaRPr lang="tr-TR"/>
          </a:p>
        </p:txBody>
      </p:sp>
    </p:spTree>
    <p:extLst>
      <p:ext uri="{BB962C8B-B14F-4D97-AF65-F5344CB8AC3E}">
        <p14:creationId xmlns:p14="http://schemas.microsoft.com/office/powerpoint/2010/main" val="30684238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8ACE407-8038-2842-6157-C6CD779ADDB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tr-TR"/>
          </a:p>
        </p:txBody>
      </p:sp>
      <p:sp>
        <p:nvSpPr>
          <p:cNvPr id="3" name="Vertical Text Placeholder 2">
            <a:extLst>
              <a:ext uri="{FF2B5EF4-FFF2-40B4-BE49-F238E27FC236}">
                <a16:creationId xmlns:a16="http://schemas.microsoft.com/office/drawing/2014/main" id="{2B90CE44-74F6-6BB8-BE31-17B0C29A5A8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r-TR"/>
          </a:p>
        </p:txBody>
      </p:sp>
      <p:sp>
        <p:nvSpPr>
          <p:cNvPr id="4" name="Date Placeholder 3">
            <a:extLst>
              <a:ext uri="{FF2B5EF4-FFF2-40B4-BE49-F238E27FC236}">
                <a16:creationId xmlns:a16="http://schemas.microsoft.com/office/drawing/2014/main" id="{E23B9672-8F4D-484D-42B7-FC3ABCFC0650}"/>
              </a:ext>
            </a:extLst>
          </p:cNvPr>
          <p:cNvSpPr>
            <a:spLocks noGrp="1"/>
          </p:cNvSpPr>
          <p:nvPr>
            <p:ph type="dt" sz="half" idx="10"/>
          </p:nvPr>
        </p:nvSpPr>
        <p:spPr/>
        <p:txBody>
          <a:bodyPr/>
          <a:lstStyle/>
          <a:p>
            <a:fld id="{910FAD95-DE9F-4D31-8D37-A2F9FEB72C32}" type="datetimeFigureOut">
              <a:rPr lang="tr-TR" smtClean="0"/>
              <a:t>11.12.2023</a:t>
            </a:fld>
            <a:endParaRPr lang="tr-TR"/>
          </a:p>
        </p:txBody>
      </p:sp>
      <p:sp>
        <p:nvSpPr>
          <p:cNvPr id="5" name="Footer Placeholder 4">
            <a:extLst>
              <a:ext uri="{FF2B5EF4-FFF2-40B4-BE49-F238E27FC236}">
                <a16:creationId xmlns:a16="http://schemas.microsoft.com/office/drawing/2014/main" id="{E2AEBA55-422C-ADF9-9F8F-B62485FC5ADF}"/>
              </a:ext>
            </a:extLst>
          </p:cNvPr>
          <p:cNvSpPr>
            <a:spLocks noGrp="1"/>
          </p:cNvSpPr>
          <p:nvPr>
            <p:ph type="ftr" sz="quarter" idx="11"/>
          </p:nvPr>
        </p:nvSpPr>
        <p:spPr/>
        <p:txBody>
          <a:bodyPr/>
          <a:lstStyle/>
          <a:p>
            <a:endParaRPr lang="tr-TR"/>
          </a:p>
        </p:txBody>
      </p:sp>
      <p:sp>
        <p:nvSpPr>
          <p:cNvPr id="6" name="Slide Number Placeholder 5">
            <a:extLst>
              <a:ext uri="{FF2B5EF4-FFF2-40B4-BE49-F238E27FC236}">
                <a16:creationId xmlns:a16="http://schemas.microsoft.com/office/drawing/2014/main" id="{3F9B5891-EB61-BE46-0463-74D1BC5B3B5D}"/>
              </a:ext>
            </a:extLst>
          </p:cNvPr>
          <p:cNvSpPr>
            <a:spLocks noGrp="1"/>
          </p:cNvSpPr>
          <p:nvPr>
            <p:ph type="sldNum" sz="quarter" idx="12"/>
          </p:nvPr>
        </p:nvSpPr>
        <p:spPr/>
        <p:txBody>
          <a:bodyPr/>
          <a:lstStyle/>
          <a:p>
            <a:fld id="{097C260A-C619-4DE0-98FB-6771637F9355}" type="slidenum">
              <a:rPr lang="tr-TR" smtClean="0"/>
              <a:t>‹#›</a:t>
            </a:fld>
            <a:endParaRPr lang="tr-TR"/>
          </a:p>
        </p:txBody>
      </p:sp>
    </p:spTree>
    <p:extLst>
      <p:ext uri="{BB962C8B-B14F-4D97-AF65-F5344CB8AC3E}">
        <p14:creationId xmlns:p14="http://schemas.microsoft.com/office/powerpoint/2010/main" val="74668924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Callout Opt 3">
    <p:bg>
      <p:bgPr>
        <a:solidFill>
          <a:srgbClr val="FFFFFF"/>
        </a:solidFill>
        <a:effectLst/>
      </p:bgPr>
    </p:bg>
    <p:spTree>
      <p:nvGrpSpPr>
        <p:cNvPr id="1" name=""/>
        <p:cNvGrpSpPr/>
        <p:nvPr/>
      </p:nvGrpSpPr>
      <p:grpSpPr>
        <a:xfrm>
          <a:off x="0" y="0"/>
          <a:ext cx="0" cy="0"/>
          <a:chOff x="0" y="0"/>
          <a:chExt cx="0" cy="0"/>
        </a:xfrm>
      </p:grpSpPr>
      <p:sp>
        <p:nvSpPr>
          <p:cNvPr id="6" name="Text Placeholder 4">
            <a:extLst>
              <a:ext uri="{FF2B5EF4-FFF2-40B4-BE49-F238E27FC236}">
                <a16:creationId xmlns:a16="http://schemas.microsoft.com/office/drawing/2014/main" id="{A1D9890C-25A1-1040-B6C1-9CD04D9384B0}"/>
              </a:ext>
            </a:extLst>
          </p:cNvPr>
          <p:cNvSpPr>
            <a:spLocks noGrp="1"/>
          </p:cNvSpPr>
          <p:nvPr>
            <p:ph type="body" sz="quarter" idx="11" hasCustomPrompt="1"/>
          </p:nvPr>
        </p:nvSpPr>
        <p:spPr>
          <a:xfrm>
            <a:off x="809480" y="1966097"/>
            <a:ext cx="10545285" cy="2925805"/>
          </a:xfrm>
        </p:spPr>
        <p:txBody>
          <a:bodyPr anchor="ctr">
            <a:noAutofit/>
          </a:bodyPr>
          <a:lstStyle>
            <a:lvl1pPr algn="ctr">
              <a:lnSpc>
                <a:spcPct val="80000"/>
              </a:lnSpc>
              <a:spcBef>
                <a:spcPts val="0"/>
              </a:spcBef>
              <a:defRPr sz="3900" b="1" i="0" cap="all" spc="-70" baseline="0">
                <a:solidFill>
                  <a:schemeClr val="accent1"/>
                </a:solidFill>
                <a:latin typeface="Arial Black" panose="020B0604020202020204" pitchFamily="34" charset="0"/>
                <a:cs typeface="Arial Black" panose="020B0604020202020204" pitchFamily="34" charset="0"/>
              </a:defRPr>
            </a:lvl1pPr>
          </a:lstStyle>
          <a:p>
            <a:pPr lvl="0"/>
            <a:r>
              <a:rPr lang="en-US" dirty="0"/>
              <a:t>Callout</a:t>
            </a:r>
          </a:p>
        </p:txBody>
      </p:sp>
      <p:pic>
        <p:nvPicPr>
          <p:cNvPr id="7" name="GroupM_SingleColor_Logo_Navy_RGB.png" descr="GroupM_SingleColor_Logo_Navy_RGB.png">
            <a:extLst>
              <a:ext uri="{FF2B5EF4-FFF2-40B4-BE49-F238E27FC236}">
                <a16:creationId xmlns:a16="http://schemas.microsoft.com/office/drawing/2014/main" id="{518FA7E7-031B-6C48-A707-A7053822F33F}"/>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857521" y="312777"/>
            <a:ext cx="981088" cy="280477"/>
          </a:xfrm>
          <a:prstGeom prst="rect">
            <a:avLst/>
          </a:prstGeom>
          <a:ln w="12700">
            <a:miter lim="400000"/>
          </a:ln>
        </p:spPr>
      </p:pic>
      <p:sp>
        <p:nvSpPr>
          <p:cNvPr id="2" name="Slide Number Placeholder 1">
            <a:extLst>
              <a:ext uri="{FF2B5EF4-FFF2-40B4-BE49-F238E27FC236}">
                <a16:creationId xmlns:a16="http://schemas.microsoft.com/office/drawing/2014/main" id="{13A32F37-8BA0-7944-BED5-1F6F125076C7}"/>
              </a:ext>
            </a:extLst>
          </p:cNvPr>
          <p:cNvSpPr>
            <a:spLocks noGrp="1"/>
          </p:cNvSpPr>
          <p:nvPr>
            <p:ph type="sldNum" sz="quarter" idx="12"/>
          </p:nvPr>
        </p:nvSpPr>
        <p:spPr/>
        <p:txBody>
          <a:bodyPr/>
          <a:lstStyle/>
          <a:p>
            <a:fld id="{63B0956B-06A2-6A4F-8B64-8A56ADA5E301}" type="slidenum">
              <a:rPr lang="en-US" smtClean="0"/>
              <a:pPr/>
              <a:t>‹#›</a:t>
            </a:fld>
            <a:endParaRPr lang="en-US" dirty="0"/>
          </a:p>
        </p:txBody>
      </p:sp>
    </p:spTree>
    <p:extLst>
      <p:ext uri="{BB962C8B-B14F-4D97-AF65-F5344CB8AC3E}">
        <p14:creationId xmlns:p14="http://schemas.microsoft.com/office/powerpoint/2010/main" val="926356447"/>
      </p:ext>
    </p:extLst>
  </p:cSld>
  <p:clrMapOvr>
    <a:masterClrMapping/>
  </p:clrMapOvr>
  <p:transition spd="med"/>
  <p:extLst>
    <p:ext uri="{DCECCB84-F9BA-43D5-87BE-67443E8EF086}">
      <p15:sldGuideLst xmlns:p15="http://schemas.microsoft.com/office/powerpoint/2012/main"/>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itle Opt 6">
    <p:bg>
      <p:bgPr>
        <a:solidFill>
          <a:srgbClr val="01B5B2"/>
        </a:solidFill>
        <a:effectLst/>
      </p:bgPr>
    </p:bg>
    <p:spTree>
      <p:nvGrpSpPr>
        <p:cNvPr id="1" name=""/>
        <p:cNvGrpSpPr/>
        <p:nvPr/>
      </p:nvGrpSpPr>
      <p:grpSpPr>
        <a:xfrm>
          <a:off x="0" y="0"/>
          <a:ext cx="0" cy="0"/>
          <a:chOff x="0" y="0"/>
          <a:chExt cx="0" cy="0"/>
        </a:xfrm>
      </p:grpSpPr>
      <p:sp>
        <p:nvSpPr>
          <p:cNvPr id="7" name="Circle">
            <a:extLst>
              <a:ext uri="{FF2B5EF4-FFF2-40B4-BE49-F238E27FC236}">
                <a16:creationId xmlns:a16="http://schemas.microsoft.com/office/drawing/2014/main" id="{0BCF0794-3E80-8642-B102-602D55B2F860}"/>
              </a:ext>
            </a:extLst>
          </p:cNvPr>
          <p:cNvSpPr/>
          <p:nvPr userDrawn="1"/>
        </p:nvSpPr>
        <p:spPr>
          <a:xfrm>
            <a:off x="7951231" y="1933405"/>
            <a:ext cx="5816484" cy="5816483"/>
          </a:xfrm>
          <a:prstGeom prst="ellipse">
            <a:avLst/>
          </a:prstGeom>
          <a:ln w="12700">
            <a:solidFill>
              <a:srgbClr val="01FFB2"/>
            </a:solidFill>
            <a:miter/>
          </a:ln>
        </p:spPr>
        <p:txBody>
          <a:bodyPr lIns="45719" rIns="45719" anchor="ctr">
            <a:noAutofit/>
          </a:bodyPr>
          <a:lstStyle/>
          <a:p>
            <a:endParaRPr dirty="0"/>
          </a:p>
        </p:txBody>
      </p:sp>
      <p:pic>
        <p:nvPicPr>
          <p:cNvPr id="8" name="Pattern_Medium space_WHITE.ai" descr="Pattern_Medium space_WHITE.ai">
            <a:extLst>
              <a:ext uri="{FF2B5EF4-FFF2-40B4-BE49-F238E27FC236}">
                <a16:creationId xmlns:a16="http://schemas.microsoft.com/office/drawing/2014/main" id="{B8AC53D0-7152-9F48-A962-0718479FE85D}"/>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r="56827" b="47461"/>
          <a:stretch/>
        </p:blipFill>
        <p:spPr>
          <a:xfrm>
            <a:off x="9452665" y="4220161"/>
            <a:ext cx="2739335" cy="2637839"/>
          </a:xfrm>
          <a:prstGeom prst="rect">
            <a:avLst/>
          </a:prstGeom>
          <a:ln w="12700">
            <a:miter lim="400000"/>
          </a:ln>
        </p:spPr>
      </p:pic>
      <p:sp>
        <p:nvSpPr>
          <p:cNvPr id="2" name="Title 1">
            <a:extLst>
              <a:ext uri="{FF2B5EF4-FFF2-40B4-BE49-F238E27FC236}">
                <a16:creationId xmlns:a16="http://schemas.microsoft.com/office/drawing/2014/main" id="{BFA0F84B-3BA9-BB4C-ACF0-0D12EE0D92E7}"/>
              </a:ext>
            </a:extLst>
          </p:cNvPr>
          <p:cNvSpPr>
            <a:spLocks noGrp="1"/>
          </p:cNvSpPr>
          <p:nvPr>
            <p:ph type="title" hasCustomPrompt="1"/>
          </p:nvPr>
        </p:nvSpPr>
        <p:spPr/>
        <p:txBody>
          <a:bodyPr>
            <a:noAutofit/>
          </a:bodyPr>
          <a:lstStyle>
            <a:lvl1pPr>
              <a:defRPr>
                <a:solidFill>
                  <a:srgbClr val="FFFFFF"/>
                </a:solidFill>
              </a:defRPr>
            </a:lvl1pPr>
          </a:lstStyle>
          <a:p>
            <a:r>
              <a:rPr lang="en-US" dirty="0"/>
              <a:t>type your </a:t>
            </a:r>
            <a:br>
              <a:rPr lang="en-US" dirty="0"/>
            </a:br>
            <a:r>
              <a:rPr lang="en-US" dirty="0"/>
              <a:t>presentation title</a:t>
            </a:r>
          </a:p>
        </p:txBody>
      </p:sp>
      <p:sp>
        <p:nvSpPr>
          <p:cNvPr id="5" name="Text Placeholder 4">
            <a:extLst>
              <a:ext uri="{FF2B5EF4-FFF2-40B4-BE49-F238E27FC236}">
                <a16:creationId xmlns:a16="http://schemas.microsoft.com/office/drawing/2014/main" id="{023456A2-B064-A242-8C68-91D0D28EB857}"/>
              </a:ext>
            </a:extLst>
          </p:cNvPr>
          <p:cNvSpPr>
            <a:spLocks noGrp="1"/>
          </p:cNvSpPr>
          <p:nvPr>
            <p:ph type="body" sz="quarter" idx="11" hasCustomPrompt="1"/>
          </p:nvPr>
        </p:nvSpPr>
        <p:spPr>
          <a:xfrm>
            <a:off x="809480" y="3720522"/>
            <a:ext cx="6396335" cy="716392"/>
          </a:xfrm>
        </p:spPr>
        <p:txBody>
          <a:bodyPr>
            <a:noAutofit/>
          </a:bodyPr>
          <a:lstStyle>
            <a:lvl1pPr>
              <a:spcBef>
                <a:spcPts val="0"/>
              </a:spcBef>
              <a:defRPr>
                <a:solidFill>
                  <a:srgbClr val="FFFFFF"/>
                </a:solidFill>
              </a:defRPr>
            </a:lvl1pPr>
          </a:lstStyle>
          <a:p>
            <a:pPr lvl="0"/>
            <a:r>
              <a:rPr lang="en-US" dirty="0"/>
              <a:t>Here is a subtitle line for additional info about this presentation</a:t>
            </a:r>
          </a:p>
          <a:p>
            <a:pPr lvl="0"/>
            <a:endParaRPr lang="en-US" dirty="0"/>
          </a:p>
        </p:txBody>
      </p:sp>
      <p:sp>
        <p:nvSpPr>
          <p:cNvPr id="9" name="Text Placeholder 8">
            <a:extLst>
              <a:ext uri="{FF2B5EF4-FFF2-40B4-BE49-F238E27FC236}">
                <a16:creationId xmlns:a16="http://schemas.microsoft.com/office/drawing/2014/main" id="{122CB04D-FB09-0B44-B002-8B6F7FE6D361}"/>
              </a:ext>
            </a:extLst>
          </p:cNvPr>
          <p:cNvSpPr>
            <a:spLocks noGrp="1"/>
          </p:cNvSpPr>
          <p:nvPr>
            <p:ph type="body" sz="quarter" idx="13" hasCustomPrompt="1"/>
          </p:nvPr>
        </p:nvSpPr>
        <p:spPr>
          <a:xfrm>
            <a:off x="809481" y="5830957"/>
            <a:ext cx="3436937" cy="569843"/>
          </a:xfrm>
        </p:spPr>
        <p:txBody>
          <a:bodyPr anchor="b">
            <a:noAutofit/>
          </a:bodyPr>
          <a:lstStyle>
            <a:lvl1pPr>
              <a:lnSpc>
                <a:spcPct val="100000"/>
              </a:lnSpc>
              <a:spcBef>
                <a:spcPts val="0"/>
              </a:spcBef>
              <a:defRPr sz="1200" b="1" i="0" cap="all" baseline="0">
                <a:solidFill>
                  <a:srgbClr val="FFFFFF"/>
                </a:solidFill>
                <a:latin typeface="Arial Black" panose="020B0604020202020204" pitchFamily="34" charset="0"/>
                <a:cs typeface="Arial Black" panose="020B0604020202020204" pitchFamily="34" charset="0"/>
              </a:defRPr>
            </a:lvl1pPr>
          </a:lstStyle>
          <a:p>
            <a:pPr lvl="0"/>
            <a:r>
              <a:rPr lang="en-US" dirty="0"/>
              <a:t>MONTH XX, 2020</a:t>
            </a:r>
          </a:p>
          <a:p>
            <a:pPr lvl="0"/>
            <a:r>
              <a:rPr lang="en-US" dirty="0"/>
              <a:t>PRESENTED BY FIRST LAST</a:t>
            </a:r>
          </a:p>
        </p:txBody>
      </p:sp>
      <p:pic>
        <p:nvPicPr>
          <p:cNvPr id="11" name="image1.png" descr="GroupM Logo in White&#10;">
            <a:extLst>
              <a:ext uri="{FF2B5EF4-FFF2-40B4-BE49-F238E27FC236}">
                <a16:creationId xmlns:a16="http://schemas.microsoft.com/office/drawing/2014/main" id="{9D6F0966-20F3-F441-87C0-D8CDA621D258}"/>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0857521" y="312777"/>
            <a:ext cx="981088" cy="280477"/>
          </a:xfrm>
          <a:prstGeom prst="rect">
            <a:avLst/>
          </a:prstGeom>
          <a:ln w="12700">
            <a:miter lim="400000"/>
          </a:ln>
        </p:spPr>
      </p:pic>
      <p:sp>
        <p:nvSpPr>
          <p:cNvPr id="12" name="object 6">
            <a:extLst>
              <a:ext uri="{FF2B5EF4-FFF2-40B4-BE49-F238E27FC236}">
                <a16:creationId xmlns:a16="http://schemas.microsoft.com/office/drawing/2014/main" id="{A2214169-4B19-DE4E-8E87-2740B25CBB05}"/>
              </a:ext>
            </a:extLst>
          </p:cNvPr>
          <p:cNvSpPr/>
          <p:nvPr userDrawn="1"/>
        </p:nvSpPr>
        <p:spPr>
          <a:xfrm flipV="1">
            <a:off x="809481" y="4512190"/>
            <a:ext cx="3058926" cy="0"/>
          </a:xfrm>
          <a:prstGeom prst="line">
            <a:avLst/>
          </a:prstGeom>
          <a:ln w="12700" cap="rnd">
            <a:solidFill>
              <a:srgbClr val="01FFB2"/>
            </a:solidFill>
          </a:ln>
        </p:spPr>
        <p:txBody>
          <a:bodyPr lIns="45719" rIns="45719">
            <a:noAutofit/>
          </a:bodyPr>
          <a:lstStyle/>
          <a:p>
            <a:endParaRPr dirty="0"/>
          </a:p>
        </p:txBody>
      </p:sp>
    </p:spTree>
    <p:extLst>
      <p:ext uri="{BB962C8B-B14F-4D97-AF65-F5344CB8AC3E}">
        <p14:creationId xmlns:p14="http://schemas.microsoft.com/office/powerpoint/2010/main" val="2439329502"/>
      </p:ext>
    </p:extLst>
  </p:cSld>
  <p:clrMapOvr>
    <a:masterClrMapping/>
  </p:clrMapOvr>
  <p:transition spd="med"/>
  <p:extLst>
    <p:ext uri="{DCECCB84-F9BA-43D5-87BE-67443E8EF086}">
      <p15:sldGuideLst xmlns:p15="http://schemas.microsoft.com/office/powerpoint/2012/main"/>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Title Opt 8">
    <p:bg>
      <p:bgPr>
        <a:solidFill>
          <a:schemeClr val="accent2"/>
        </a:solidFill>
        <a:effectLst/>
      </p:bgPr>
    </p:bg>
    <p:spTree>
      <p:nvGrpSpPr>
        <p:cNvPr id="1" name=""/>
        <p:cNvGrpSpPr/>
        <p:nvPr/>
      </p:nvGrpSpPr>
      <p:grpSpPr>
        <a:xfrm>
          <a:off x="0" y="0"/>
          <a:ext cx="0" cy="0"/>
          <a:chOff x="0" y="0"/>
          <a:chExt cx="0" cy="0"/>
        </a:xfrm>
      </p:grpSpPr>
      <p:sp>
        <p:nvSpPr>
          <p:cNvPr id="7" name="Circle">
            <a:extLst>
              <a:ext uri="{FF2B5EF4-FFF2-40B4-BE49-F238E27FC236}">
                <a16:creationId xmlns:a16="http://schemas.microsoft.com/office/drawing/2014/main" id="{0BCF0794-3E80-8642-B102-602D55B2F860}"/>
              </a:ext>
            </a:extLst>
          </p:cNvPr>
          <p:cNvSpPr/>
          <p:nvPr userDrawn="1"/>
        </p:nvSpPr>
        <p:spPr>
          <a:xfrm>
            <a:off x="7951231" y="1933405"/>
            <a:ext cx="5816484" cy="5816483"/>
          </a:xfrm>
          <a:prstGeom prst="ellipse">
            <a:avLst/>
          </a:prstGeom>
          <a:ln w="12700">
            <a:solidFill>
              <a:schemeClr val="accent1"/>
            </a:solidFill>
            <a:miter/>
          </a:ln>
        </p:spPr>
        <p:txBody>
          <a:bodyPr lIns="45719" rIns="45719" anchor="ctr">
            <a:noAutofit/>
          </a:bodyPr>
          <a:lstStyle/>
          <a:p>
            <a:endParaRPr dirty="0"/>
          </a:p>
        </p:txBody>
      </p:sp>
      <p:pic>
        <p:nvPicPr>
          <p:cNvPr id="8" name="Pattern_Medium space_WHITE.ai" descr="Pattern_Medium space_WHITE.ai">
            <a:extLst>
              <a:ext uri="{FF2B5EF4-FFF2-40B4-BE49-F238E27FC236}">
                <a16:creationId xmlns:a16="http://schemas.microsoft.com/office/drawing/2014/main" id="{B8AC53D0-7152-9F48-A962-0718479FE85D}"/>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r="56827" b="47461"/>
          <a:stretch/>
        </p:blipFill>
        <p:spPr>
          <a:xfrm>
            <a:off x="9452665" y="4220161"/>
            <a:ext cx="2739335" cy="2637839"/>
          </a:xfrm>
          <a:prstGeom prst="rect">
            <a:avLst/>
          </a:prstGeom>
          <a:ln w="12700">
            <a:miter lim="400000"/>
          </a:ln>
        </p:spPr>
      </p:pic>
      <p:sp>
        <p:nvSpPr>
          <p:cNvPr id="2" name="Title 1">
            <a:extLst>
              <a:ext uri="{FF2B5EF4-FFF2-40B4-BE49-F238E27FC236}">
                <a16:creationId xmlns:a16="http://schemas.microsoft.com/office/drawing/2014/main" id="{BFA0F84B-3BA9-BB4C-ACF0-0D12EE0D92E7}"/>
              </a:ext>
            </a:extLst>
          </p:cNvPr>
          <p:cNvSpPr>
            <a:spLocks noGrp="1"/>
          </p:cNvSpPr>
          <p:nvPr>
            <p:ph type="title" hasCustomPrompt="1"/>
          </p:nvPr>
        </p:nvSpPr>
        <p:spPr/>
        <p:txBody>
          <a:bodyPr>
            <a:noAutofit/>
          </a:bodyPr>
          <a:lstStyle>
            <a:lvl1pPr>
              <a:defRPr>
                <a:solidFill>
                  <a:srgbClr val="FFFFFF"/>
                </a:solidFill>
              </a:defRPr>
            </a:lvl1pPr>
          </a:lstStyle>
          <a:p>
            <a:r>
              <a:rPr lang="en-US" dirty="0"/>
              <a:t>type your </a:t>
            </a:r>
            <a:br>
              <a:rPr lang="en-US" dirty="0"/>
            </a:br>
            <a:r>
              <a:rPr lang="en-US" dirty="0"/>
              <a:t>presentation title</a:t>
            </a:r>
          </a:p>
        </p:txBody>
      </p:sp>
      <p:sp>
        <p:nvSpPr>
          <p:cNvPr id="5" name="Text Placeholder 4">
            <a:extLst>
              <a:ext uri="{FF2B5EF4-FFF2-40B4-BE49-F238E27FC236}">
                <a16:creationId xmlns:a16="http://schemas.microsoft.com/office/drawing/2014/main" id="{023456A2-B064-A242-8C68-91D0D28EB857}"/>
              </a:ext>
            </a:extLst>
          </p:cNvPr>
          <p:cNvSpPr>
            <a:spLocks noGrp="1"/>
          </p:cNvSpPr>
          <p:nvPr>
            <p:ph type="body" sz="quarter" idx="11" hasCustomPrompt="1"/>
          </p:nvPr>
        </p:nvSpPr>
        <p:spPr>
          <a:xfrm>
            <a:off x="809480" y="3720522"/>
            <a:ext cx="6396335" cy="706002"/>
          </a:xfrm>
        </p:spPr>
        <p:txBody>
          <a:bodyPr>
            <a:noAutofit/>
          </a:bodyPr>
          <a:lstStyle>
            <a:lvl1pPr>
              <a:spcBef>
                <a:spcPts val="0"/>
              </a:spcBef>
              <a:defRPr>
                <a:solidFill>
                  <a:srgbClr val="FFFFFF"/>
                </a:solidFill>
              </a:defRPr>
            </a:lvl1pPr>
          </a:lstStyle>
          <a:p>
            <a:pPr lvl="0"/>
            <a:r>
              <a:rPr lang="en-US" dirty="0"/>
              <a:t>Here is a subtitle line for additional info about this presentation</a:t>
            </a:r>
          </a:p>
          <a:p>
            <a:pPr lvl="0"/>
            <a:endParaRPr lang="en-US" dirty="0"/>
          </a:p>
        </p:txBody>
      </p:sp>
      <p:sp>
        <p:nvSpPr>
          <p:cNvPr id="9" name="Text Placeholder 8">
            <a:extLst>
              <a:ext uri="{FF2B5EF4-FFF2-40B4-BE49-F238E27FC236}">
                <a16:creationId xmlns:a16="http://schemas.microsoft.com/office/drawing/2014/main" id="{122CB04D-FB09-0B44-B002-8B6F7FE6D361}"/>
              </a:ext>
            </a:extLst>
          </p:cNvPr>
          <p:cNvSpPr>
            <a:spLocks noGrp="1"/>
          </p:cNvSpPr>
          <p:nvPr>
            <p:ph type="body" sz="quarter" idx="13" hasCustomPrompt="1"/>
          </p:nvPr>
        </p:nvSpPr>
        <p:spPr>
          <a:xfrm>
            <a:off x="809481" y="5830957"/>
            <a:ext cx="3436937" cy="569843"/>
          </a:xfrm>
        </p:spPr>
        <p:txBody>
          <a:bodyPr anchor="b">
            <a:noAutofit/>
          </a:bodyPr>
          <a:lstStyle>
            <a:lvl1pPr>
              <a:lnSpc>
                <a:spcPct val="100000"/>
              </a:lnSpc>
              <a:spcBef>
                <a:spcPts val="0"/>
              </a:spcBef>
              <a:defRPr sz="1200" b="1" i="0" cap="all" baseline="0">
                <a:solidFill>
                  <a:srgbClr val="FFFFFF"/>
                </a:solidFill>
                <a:latin typeface="Arial Black" panose="020B0604020202020204" pitchFamily="34" charset="0"/>
                <a:cs typeface="Arial Black" panose="020B0604020202020204" pitchFamily="34" charset="0"/>
              </a:defRPr>
            </a:lvl1pPr>
          </a:lstStyle>
          <a:p>
            <a:pPr lvl="0"/>
            <a:r>
              <a:rPr lang="en-US" dirty="0"/>
              <a:t>MONTH XX, 2020</a:t>
            </a:r>
          </a:p>
          <a:p>
            <a:pPr lvl="0"/>
            <a:r>
              <a:rPr lang="en-US" dirty="0"/>
              <a:t>PRESENTED BY FIRST LAST</a:t>
            </a:r>
          </a:p>
        </p:txBody>
      </p:sp>
      <p:pic>
        <p:nvPicPr>
          <p:cNvPr id="11" name="image1.png" descr="GroupM Logo in White&#10;">
            <a:extLst>
              <a:ext uri="{FF2B5EF4-FFF2-40B4-BE49-F238E27FC236}">
                <a16:creationId xmlns:a16="http://schemas.microsoft.com/office/drawing/2014/main" id="{9D6F0966-20F3-F441-87C0-D8CDA621D258}"/>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0857521" y="312777"/>
            <a:ext cx="981088" cy="280477"/>
          </a:xfrm>
          <a:prstGeom prst="rect">
            <a:avLst/>
          </a:prstGeom>
          <a:ln w="12700">
            <a:miter lim="400000"/>
          </a:ln>
        </p:spPr>
      </p:pic>
      <p:sp>
        <p:nvSpPr>
          <p:cNvPr id="12" name="object 6">
            <a:extLst>
              <a:ext uri="{FF2B5EF4-FFF2-40B4-BE49-F238E27FC236}">
                <a16:creationId xmlns:a16="http://schemas.microsoft.com/office/drawing/2014/main" id="{A2214169-4B19-DE4E-8E87-2740B25CBB05}"/>
              </a:ext>
            </a:extLst>
          </p:cNvPr>
          <p:cNvSpPr/>
          <p:nvPr userDrawn="1"/>
        </p:nvSpPr>
        <p:spPr>
          <a:xfrm flipV="1">
            <a:off x="809481" y="4512190"/>
            <a:ext cx="3058926" cy="0"/>
          </a:xfrm>
          <a:prstGeom prst="line">
            <a:avLst/>
          </a:prstGeom>
          <a:ln w="12700" cap="rnd">
            <a:solidFill>
              <a:schemeClr val="accent1"/>
            </a:solidFill>
          </a:ln>
        </p:spPr>
        <p:txBody>
          <a:bodyPr lIns="45719" rIns="45719">
            <a:noAutofit/>
          </a:bodyPr>
          <a:lstStyle/>
          <a:p>
            <a:endParaRPr dirty="0"/>
          </a:p>
        </p:txBody>
      </p:sp>
    </p:spTree>
    <p:extLst>
      <p:ext uri="{BB962C8B-B14F-4D97-AF65-F5344CB8AC3E}">
        <p14:creationId xmlns:p14="http://schemas.microsoft.com/office/powerpoint/2010/main" val="2761814977"/>
      </p:ext>
    </p:extLst>
  </p:cSld>
  <p:clrMapOvr>
    <a:masterClrMapping/>
  </p:clrMapOvr>
  <p:transition spd="med"/>
  <p:extLst>
    <p:ext uri="{DCECCB84-F9BA-43D5-87BE-67443E8EF086}">
      <p15:sldGuideLst xmlns:p15="http://schemas.microsoft.com/office/powerpoint/2012/main"/>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Title Opt 7">
    <p:bg>
      <p:bgPr>
        <a:solidFill>
          <a:schemeClr val="accent4"/>
        </a:solidFill>
        <a:effectLst/>
      </p:bgPr>
    </p:bg>
    <p:spTree>
      <p:nvGrpSpPr>
        <p:cNvPr id="1" name=""/>
        <p:cNvGrpSpPr/>
        <p:nvPr/>
      </p:nvGrpSpPr>
      <p:grpSpPr>
        <a:xfrm>
          <a:off x="0" y="0"/>
          <a:ext cx="0" cy="0"/>
          <a:chOff x="0" y="0"/>
          <a:chExt cx="0" cy="0"/>
        </a:xfrm>
      </p:grpSpPr>
      <p:pic>
        <p:nvPicPr>
          <p:cNvPr id="10" name="GroupM_SingleColor_Logo_Navy_RGB.png" descr="GroupM_SingleColor_Logo_Navy_RGB.png">
            <a:extLst>
              <a:ext uri="{FF2B5EF4-FFF2-40B4-BE49-F238E27FC236}">
                <a16:creationId xmlns:a16="http://schemas.microsoft.com/office/drawing/2014/main" id="{4709D524-EECB-764F-AAA8-C5B1C4BDA0A5}"/>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857521" y="312777"/>
            <a:ext cx="981088" cy="280477"/>
          </a:xfrm>
          <a:prstGeom prst="rect">
            <a:avLst/>
          </a:prstGeom>
          <a:ln w="12700">
            <a:miter lim="400000"/>
          </a:ln>
        </p:spPr>
      </p:pic>
      <p:sp>
        <p:nvSpPr>
          <p:cNvPr id="13" name="Circle">
            <a:extLst>
              <a:ext uri="{FF2B5EF4-FFF2-40B4-BE49-F238E27FC236}">
                <a16:creationId xmlns:a16="http://schemas.microsoft.com/office/drawing/2014/main" id="{2475F59B-4650-1E40-80EC-6C7B3FFDF295}"/>
              </a:ext>
            </a:extLst>
          </p:cNvPr>
          <p:cNvSpPr/>
          <p:nvPr userDrawn="1"/>
        </p:nvSpPr>
        <p:spPr>
          <a:xfrm>
            <a:off x="7951231" y="1933405"/>
            <a:ext cx="5816484" cy="5816483"/>
          </a:xfrm>
          <a:prstGeom prst="ellipse">
            <a:avLst/>
          </a:prstGeom>
          <a:ln w="12700">
            <a:solidFill>
              <a:schemeClr val="accent1"/>
            </a:solidFill>
            <a:miter/>
          </a:ln>
        </p:spPr>
        <p:txBody>
          <a:bodyPr lIns="45719" rIns="45719" anchor="ctr">
            <a:noAutofit/>
          </a:bodyPr>
          <a:lstStyle/>
          <a:p>
            <a:endParaRPr dirty="0"/>
          </a:p>
        </p:txBody>
      </p:sp>
      <p:pic>
        <p:nvPicPr>
          <p:cNvPr id="14" name="Pattern_Medium space.ai" descr="Pattern_Medium space.ai">
            <a:extLst>
              <a:ext uri="{FF2B5EF4-FFF2-40B4-BE49-F238E27FC236}">
                <a16:creationId xmlns:a16="http://schemas.microsoft.com/office/drawing/2014/main" id="{5750B94F-5C40-2641-8DD6-4776667C6BF0}"/>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r="56827" b="47461"/>
          <a:stretch/>
        </p:blipFill>
        <p:spPr>
          <a:xfrm>
            <a:off x="9452665" y="4220161"/>
            <a:ext cx="2739335" cy="2637839"/>
          </a:xfrm>
          <a:prstGeom prst="rect">
            <a:avLst/>
          </a:prstGeom>
          <a:ln w="12700">
            <a:miter lim="400000"/>
          </a:ln>
        </p:spPr>
      </p:pic>
      <p:sp>
        <p:nvSpPr>
          <p:cNvPr id="2" name="Title 1">
            <a:extLst>
              <a:ext uri="{FF2B5EF4-FFF2-40B4-BE49-F238E27FC236}">
                <a16:creationId xmlns:a16="http://schemas.microsoft.com/office/drawing/2014/main" id="{BFA0F84B-3BA9-BB4C-ACF0-0D12EE0D92E7}"/>
              </a:ext>
            </a:extLst>
          </p:cNvPr>
          <p:cNvSpPr>
            <a:spLocks noGrp="1"/>
          </p:cNvSpPr>
          <p:nvPr>
            <p:ph type="title" hasCustomPrompt="1"/>
          </p:nvPr>
        </p:nvSpPr>
        <p:spPr/>
        <p:txBody>
          <a:bodyPr>
            <a:noAutofit/>
          </a:bodyPr>
          <a:lstStyle>
            <a:lvl1pPr>
              <a:defRPr>
                <a:solidFill>
                  <a:schemeClr val="accent1"/>
                </a:solidFill>
              </a:defRPr>
            </a:lvl1pPr>
          </a:lstStyle>
          <a:p>
            <a:r>
              <a:rPr lang="en-US" dirty="0"/>
              <a:t>type your </a:t>
            </a:r>
            <a:br>
              <a:rPr lang="en-US" dirty="0"/>
            </a:br>
            <a:r>
              <a:rPr lang="en-US" dirty="0"/>
              <a:t>presentation title</a:t>
            </a:r>
          </a:p>
        </p:txBody>
      </p:sp>
      <p:sp>
        <p:nvSpPr>
          <p:cNvPr id="5" name="Text Placeholder 4">
            <a:extLst>
              <a:ext uri="{FF2B5EF4-FFF2-40B4-BE49-F238E27FC236}">
                <a16:creationId xmlns:a16="http://schemas.microsoft.com/office/drawing/2014/main" id="{023456A2-B064-A242-8C68-91D0D28EB857}"/>
              </a:ext>
            </a:extLst>
          </p:cNvPr>
          <p:cNvSpPr>
            <a:spLocks noGrp="1"/>
          </p:cNvSpPr>
          <p:nvPr>
            <p:ph type="body" sz="quarter" idx="11" hasCustomPrompt="1"/>
          </p:nvPr>
        </p:nvSpPr>
        <p:spPr>
          <a:xfrm>
            <a:off x="809480" y="3720522"/>
            <a:ext cx="6396335" cy="706003"/>
          </a:xfrm>
        </p:spPr>
        <p:txBody>
          <a:bodyPr>
            <a:noAutofit/>
          </a:bodyPr>
          <a:lstStyle>
            <a:lvl1pPr>
              <a:spcBef>
                <a:spcPts val="0"/>
              </a:spcBef>
              <a:defRPr>
                <a:solidFill>
                  <a:schemeClr val="accent1"/>
                </a:solidFill>
              </a:defRPr>
            </a:lvl1pPr>
          </a:lstStyle>
          <a:p>
            <a:pPr lvl="0"/>
            <a:r>
              <a:rPr lang="en-US" dirty="0"/>
              <a:t>Here is a subtitle line for additional info about this presentation</a:t>
            </a:r>
          </a:p>
          <a:p>
            <a:pPr lvl="0"/>
            <a:endParaRPr lang="en-US" dirty="0"/>
          </a:p>
        </p:txBody>
      </p:sp>
      <p:sp>
        <p:nvSpPr>
          <p:cNvPr id="9" name="Text Placeholder 8">
            <a:extLst>
              <a:ext uri="{FF2B5EF4-FFF2-40B4-BE49-F238E27FC236}">
                <a16:creationId xmlns:a16="http://schemas.microsoft.com/office/drawing/2014/main" id="{122CB04D-FB09-0B44-B002-8B6F7FE6D361}"/>
              </a:ext>
            </a:extLst>
          </p:cNvPr>
          <p:cNvSpPr>
            <a:spLocks noGrp="1"/>
          </p:cNvSpPr>
          <p:nvPr>
            <p:ph type="body" sz="quarter" idx="13" hasCustomPrompt="1"/>
          </p:nvPr>
        </p:nvSpPr>
        <p:spPr>
          <a:xfrm>
            <a:off x="809481" y="5830957"/>
            <a:ext cx="3436937" cy="569843"/>
          </a:xfrm>
        </p:spPr>
        <p:txBody>
          <a:bodyPr anchor="b">
            <a:noAutofit/>
          </a:bodyPr>
          <a:lstStyle>
            <a:lvl1pPr>
              <a:lnSpc>
                <a:spcPct val="100000"/>
              </a:lnSpc>
              <a:spcBef>
                <a:spcPts val="0"/>
              </a:spcBef>
              <a:defRPr sz="1200" b="1" i="0" cap="all" baseline="0">
                <a:solidFill>
                  <a:schemeClr val="accent1"/>
                </a:solidFill>
                <a:latin typeface="Arial Black" panose="020B0604020202020204" pitchFamily="34" charset="0"/>
                <a:cs typeface="Arial Black" panose="020B0604020202020204" pitchFamily="34" charset="0"/>
              </a:defRPr>
            </a:lvl1pPr>
          </a:lstStyle>
          <a:p>
            <a:pPr lvl="0"/>
            <a:r>
              <a:rPr lang="en-US" dirty="0"/>
              <a:t>MONTH XX, 2020</a:t>
            </a:r>
          </a:p>
          <a:p>
            <a:pPr lvl="0"/>
            <a:r>
              <a:rPr lang="en-US" dirty="0"/>
              <a:t>PRESENTED BY FIRST LAST</a:t>
            </a:r>
          </a:p>
        </p:txBody>
      </p:sp>
      <p:sp>
        <p:nvSpPr>
          <p:cNvPr id="12" name="object 6">
            <a:extLst>
              <a:ext uri="{FF2B5EF4-FFF2-40B4-BE49-F238E27FC236}">
                <a16:creationId xmlns:a16="http://schemas.microsoft.com/office/drawing/2014/main" id="{A2214169-4B19-DE4E-8E87-2740B25CBB05}"/>
              </a:ext>
            </a:extLst>
          </p:cNvPr>
          <p:cNvSpPr/>
          <p:nvPr userDrawn="1"/>
        </p:nvSpPr>
        <p:spPr>
          <a:xfrm flipV="1">
            <a:off x="809481" y="4512190"/>
            <a:ext cx="3058926" cy="0"/>
          </a:xfrm>
          <a:prstGeom prst="line">
            <a:avLst/>
          </a:prstGeom>
          <a:ln w="12700" cap="rnd">
            <a:solidFill>
              <a:schemeClr val="accent1"/>
            </a:solidFill>
          </a:ln>
        </p:spPr>
        <p:txBody>
          <a:bodyPr lIns="45719" rIns="45719">
            <a:noAutofit/>
          </a:bodyPr>
          <a:lstStyle/>
          <a:p>
            <a:endParaRPr dirty="0"/>
          </a:p>
        </p:txBody>
      </p:sp>
    </p:spTree>
    <p:extLst>
      <p:ext uri="{BB962C8B-B14F-4D97-AF65-F5344CB8AC3E}">
        <p14:creationId xmlns:p14="http://schemas.microsoft.com/office/powerpoint/2010/main" val="3476385450"/>
      </p:ext>
    </p:extLst>
  </p:cSld>
  <p:clrMapOvr>
    <a:masterClrMapping/>
  </p:clrMapOvr>
  <p:transition spd="med"/>
  <p:extLst>
    <p:ext uri="{DCECCB84-F9BA-43D5-87BE-67443E8EF086}">
      <p15:sldGuideLst xmlns:p15="http://schemas.microsoft.com/office/powerpoint/2012/main"/>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Break Opt 1">
    <p:bg>
      <p:bgPr>
        <a:solidFill>
          <a:srgbClr val="0A2756"/>
        </a:solidFill>
        <a:effectLst/>
      </p:bgPr>
    </p:bg>
    <p:spTree>
      <p:nvGrpSpPr>
        <p:cNvPr id="1" name=""/>
        <p:cNvGrpSpPr/>
        <p:nvPr/>
      </p:nvGrpSpPr>
      <p:grpSpPr>
        <a:xfrm>
          <a:off x="0" y="0"/>
          <a:ext cx="0" cy="0"/>
          <a:chOff x="0" y="0"/>
          <a:chExt cx="0" cy="0"/>
        </a:xfrm>
      </p:grpSpPr>
      <p:pic>
        <p:nvPicPr>
          <p:cNvPr id="4" name="Pattern_Medium space_WHITE.ai" descr="GroupM Signature M Stamp Pattern of 30 M's arranged neatly in an evenly spaced group">
            <a:extLst>
              <a:ext uri="{FF2B5EF4-FFF2-40B4-BE49-F238E27FC236}">
                <a16:creationId xmlns:a16="http://schemas.microsoft.com/office/drawing/2014/main" id="{C6F647B5-3D11-A946-A090-00BE80D31BDE}"/>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2923492" y="918656"/>
            <a:ext cx="6345016" cy="5020688"/>
          </a:xfrm>
          <a:prstGeom prst="rect">
            <a:avLst/>
          </a:prstGeom>
          <a:noFill/>
          <a:ln w="12700">
            <a:miter lim="400000"/>
          </a:ln>
        </p:spPr>
      </p:pic>
    </p:spTree>
    <p:extLst>
      <p:ext uri="{BB962C8B-B14F-4D97-AF65-F5344CB8AC3E}">
        <p14:creationId xmlns:p14="http://schemas.microsoft.com/office/powerpoint/2010/main" val="2985536680"/>
      </p:ext>
    </p:extLst>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Break Opt 2">
    <p:bg>
      <p:bgPr>
        <a:solidFill>
          <a:srgbClr val="FFFFFF"/>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1FBB51A-09F8-6D47-9D32-EC81BDFD8C40}"/>
              </a:ext>
            </a:extLst>
          </p:cNvPr>
          <p:cNvSpPr/>
          <p:nvPr userDrawn="1"/>
        </p:nvSpPr>
        <p:spPr>
          <a:xfrm>
            <a:off x="0" y="0"/>
            <a:ext cx="12192000" cy="6858000"/>
          </a:xfrm>
          <a:prstGeom prst="rect">
            <a:avLst/>
          </a:prstGeom>
          <a:solidFill>
            <a:schemeClr val="accent4"/>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000000"/>
              </a:solidFill>
              <a:effectLst/>
              <a:uFillTx/>
              <a:latin typeface="Arial"/>
              <a:ea typeface="Arial"/>
              <a:cs typeface="Arial"/>
              <a:sym typeface="Arial"/>
            </a:endParaRPr>
          </a:p>
        </p:txBody>
      </p:sp>
      <p:pic>
        <p:nvPicPr>
          <p:cNvPr id="5" name="Pattern_Medium space.ai" descr="GroupM Signature M Stamp Pattern of 30 M's arranged neatly in an evenly spaced group">
            <a:extLst>
              <a:ext uri="{FF2B5EF4-FFF2-40B4-BE49-F238E27FC236}">
                <a16:creationId xmlns:a16="http://schemas.microsoft.com/office/drawing/2014/main" id="{C02537CA-074B-D247-8D18-260FBC4E1148}"/>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2923492" y="918656"/>
            <a:ext cx="6345016" cy="5020688"/>
          </a:xfrm>
          <a:prstGeom prst="rect">
            <a:avLst/>
          </a:prstGeom>
          <a:ln w="12700">
            <a:miter lim="400000"/>
          </a:ln>
        </p:spPr>
      </p:pic>
    </p:spTree>
    <p:extLst>
      <p:ext uri="{BB962C8B-B14F-4D97-AF65-F5344CB8AC3E}">
        <p14:creationId xmlns:p14="http://schemas.microsoft.com/office/powerpoint/2010/main" val="4201189283"/>
      </p:ext>
    </p:extLst>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Opt 1">
    <p:spTree>
      <p:nvGrpSpPr>
        <p:cNvPr id="1" name=""/>
        <p:cNvGrpSpPr/>
        <p:nvPr/>
      </p:nvGrpSpPr>
      <p:grpSpPr>
        <a:xfrm>
          <a:off x="0" y="0"/>
          <a:ext cx="0" cy="0"/>
          <a:chOff x="0" y="0"/>
          <a:chExt cx="0" cy="0"/>
        </a:xfrm>
      </p:grpSpPr>
      <p:pic>
        <p:nvPicPr>
          <p:cNvPr id="10" name="Deep Navy05.jpg" descr="3D M Artwork in Shades of Deep Navy Blue">
            <a:extLst>
              <a:ext uri="{FF2B5EF4-FFF2-40B4-BE49-F238E27FC236}">
                <a16:creationId xmlns:a16="http://schemas.microsoft.com/office/drawing/2014/main" id="{34B0B985-A5AA-134B-A915-8896AC1A41D6}"/>
              </a:ext>
            </a:extLst>
          </p:cNvPr>
          <p:cNvPicPr>
            <a:picLocks noChangeAspect="1"/>
          </p:cNvPicPr>
          <p:nvPr userDrawn="1"/>
        </p:nvPicPr>
        <p:blipFill>
          <a:blip r:embed="rId2"/>
          <a:stretch>
            <a:fillRect/>
          </a:stretch>
        </p:blipFill>
        <p:spPr>
          <a:xfrm>
            <a:off x="0" y="0"/>
            <a:ext cx="12192000" cy="6858000"/>
          </a:xfrm>
          <a:prstGeom prst="rect">
            <a:avLst/>
          </a:prstGeom>
          <a:ln w="12700">
            <a:miter lim="400000"/>
          </a:ln>
        </p:spPr>
      </p:pic>
      <p:sp>
        <p:nvSpPr>
          <p:cNvPr id="2" name="Title 1">
            <a:extLst>
              <a:ext uri="{FF2B5EF4-FFF2-40B4-BE49-F238E27FC236}">
                <a16:creationId xmlns:a16="http://schemas.microsoft.com/office/drawing/2014/main" id="{BFA0F84B-3BA9-BB4C-ACF0-0D12EE0D92E7}"/>
              </a:ext>
            </a:extLst>
          </p:cNvPr>
          <p:cNvSpPr>
            <a:spLocks noGrp="1"/>
          </p:cNvSpPr>
          <p:nvPr>
            <p:ph type="title" hasCustomPrompt="1"/>
          </p:nvPr>
        </p:nvSpPr>
        <p:spPr/>
        <p:txBody>
          <a:bodyPr anchor="b">
            <a:noAutofit/>
          </a:bodyPr>
          <a:lstStyle/>
          <a:p>
            <a:r>
              <a:rPr lang="en-US" dirty="0"/>
              <a:t>type your </a:t>
            </a:r>
            <a:br>
              <a:rPr lang="en-US" dirty="0"/>
            </a:br>
            <a:r>
              <a:rPr lang="en-US" dirty="0"/>
              <a:t>presentation title</a:t>
            </a:r>
          </a:p>
        </p:txBody>
      </p:sp>
      <p:sp>
        <p:nvSpPr>
          <p:cNvPr id="5" name="Text Placeholder 4">
            <a:extLst>
              <a:ext uri="{FF2B5EF4-FFF2-40B4-BE49-F238E27FC236}">
                <a16:creationId xmlns:a16="http://schemas.microsoft.com/office/drawing/2014/main" id="{023456A2-B064-A242-8C68-91D0D28EB857}"/>
              </a:ext>
            </a:extLst>
          </p:cNvPr>
          <p:cNvSpPr>
            <a:spLocks noGrp="1"/>
          </p:cNvSpPr>
          <p:nvPr>
            <p:ph type="body" sz="quarter" idx="11" hasCustomPrompt="1"/>
          </p:nvPr>
        </p:nvSpPr>
        <p:spPr>
          <a:xfrm>
            <a:off x="809480" y="3720522"/>
            <a:ext cx="6396335" cy="795338"/>
          </a:xfrm>
        </p:spPr>
        <p:txBody>
          <a:bodyPr>
            <a:noAutofit/>
          </a:bodyPr>
          <a:lstStyle>
            <a:lvl1pPr>
              <a:spcBef>
                <a:spcPts val="0"/>
              </a:spcBef>
              <a:defRPr/>
            </a:lvl1pPr>
          </a:lstStyle>
          <a:p>
            <a:pPr lvl="0"/>
            <a:r>
              <a:rPr lang="en-US" dirty="0"/>
              <a:t>Here is a subtitle line for additional info about this presentation</a:t>
            </a:r>
          </a:p>
          <a:p>
            <a:pPr lvl="0"/>
            <a:endParaRPr lang="en-US" dirty="0"/>
          </a:p>
        </p:txBody>
      </p:sp>
      <p:pic>
        <p:nvPicPr>
          <p:cNvPr id="11" name="image1.png" descr="GroupM Logo in White&#10;">
            <a:extLst>
              <a:ext uri="{FF2B5EF4-FFF2-40B4-BE49-F238E27FC236}">
                <a16:creationId xmlns:a16="http://schemas.microsoft.com/office/drawing/2014/main" id="{9D6F0966-20F3-F441-87C0-D8CDA621D258}"/>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0857521" y="312777"/>
            <a:ext cx="981088" cy="280477"/>
          </a:xfrm>
          <a:prstGeom prst="rect">
            <a:avLst/>
          </a:prstGeom>
          <a:ln w="12700">
            <a:miter lim="400000"/>
          </a:ln>
        </p:spPr>
      </p:pic>
      <p:sp>
        <p:nvSpPr>
          <p:cNvPr id="7" name="Text Placeholder 10">
            <a:extLst>
              <a:ext uri="{FF2B5EF4-FFF2-40B4-BE49-F238E27FC236}">
                <a16:creationId xmlns:a16="http://schemas.microsoft.com/office/drawing/2014/main" id="{04B76E8E-9190-0640-A880-B4B0ABF4C7BA}"/>
              </a:ext>
            </a:extLst>
          </p:cNvPr>
          <p:cNvSpPr>
            <a:spLocks noGrp="1"/>
          </p:cNvSpPr>
          <p:nvPr>
            <p:ph type="body" sz="quarter" idx="14" hasCustomPrompt="1"/>
          </p:nvPr>
        </p:nvSpPr>
        <p:spPr>
          <a:xfrm>
            <a:off x="809481" y="5830957"/>
            <a:ext cx="3436937" cy="556591"/>
          </a:xfrm>
        </p:spPr>
        <p:txBody>
          <a:bodyPr anchor="b">
            <a:noAutofit/>
          </a:bodyPr>
          <a:lstStyle>
            <a:lvl1pPr>
              <a:lnSpc>
                <a:spcPct val="100000"/>
              </a:lnSpc>
              <a:spcBef>
                <a:spcPts val="0"/>
              </a:spcBef>
              <a:defRPr sz="1200" b="1" i="0" cap="all" baseline="0">
                <a:solidFill>
                  <a:schemeClr val="accent4"/>
                </a:solidFill>
                <a:latin typeface="Arial Black" panose="020B0604020202020204" pitchFamily="34" charset="0"/>
                <a:cs typeface="Arial Black" panose="020B0604020202020204" pitchFamily="34" charset="0"/>
              </a:defRPr>
            </a:lvl1pPr>
          </a:lstStyle>
          <a:p>
            <a:pPr lvl="0"/>
            <a:r>
              <a:rPr lang="en-US" dirty="0"/>
              <a:t>MONTH XX, 2020</a:t>
            </a:r>
          </a:p>
          <a:p>
            <a:pPr lvl="0"/>
            <a:r>
              <a:rPr lang="en-US" dirty="0"/>
              <a:t>PRESENTED BY FIRST LAST</a:t>
            </a:r>
          </a:p>
        </p:txBody>
      </p:sp>
    </p:spTree>
    <p:extLst>
      <p:ext uri="{BB962C8B-B14F-4D97-AF65-F5344CB8AC3E}">
        <p14:creationId xmlns:p14="http://schemas.microsoft.com/office/powerpoint/2010/main" val="1692975873"/>
      </p:ext>
    </p:extLst>
  </p:cSld>
  <p:clrMapOvr>
    <a:masterClrMapping/>
  </p:clrMapOvr>
  <p:transition spd="med"/>
  <p:extLst>
    <p:ext uri="{DCECCB84-F9BA-43D5-87BE-67443E8EF086}">
      <p15:sldGuideLst xmlns:p15="http://schemas.microsoft.com/office/powerpoint/2012/main"/>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Opt 2">
    <p:spTree>
      <p:nvGrpSpPr>
        <p:cNvPr id="1" name=""/>
        <p:cNvGrpSpPr/>
        <p:nvPr/>
      </p:nvGrpSpPr>
      <p:grpSpPr>
        <a:xfrm>
          <a:off x="0" y="0"/>
          <a:ext cx="0" cy="0"/>
          <a:chOff x="0" y="0"/>
          <a:chExt cx="0" cy="0"/>
        </a:xfrm>
      </p:grpSpPr>
      <p:pic>
        <p:nvPicPr>
          <p:cNvPr id="6" name="Teal04.jpg" descr="Teal04.jpg">
            <a:extLst>
              <a:ext uri="{FF2B5EF4-FFF2-40B4-BE49-F238E27FC236}">
                <a16:creationId xmlns:a16="http://schemas.microsoft.com/office/drawing/2014/main" id="{1FA042FC-1AF1-F549-AB86-631CB2766BB1}"/>
              </a:ext>
            </a:extLst>
          </p:cNvPr>
          <p:cNvPicPr>
            <a:picLocks noChangeAspect="1"/>
          </p:cNvPicPr>
          <p:nvPr userDrawn="1"/>
        </p:nvPicPr>
        <p:blipFill>
          <a:blip r:embed="rId2"/>
          <a:stretch>
            <a:fillRect/>
          </a:stretch>
        </p:blipFill>
        <p:spPr>
          <a:xfrm>
            <a:off x="0" y="0"/>
            <a:ext cx="12192000" cy="6858000"/>
          </a:xfrm>
          <a:prstGeom prst="rect">
            <a:avLst/>
          </a:prstGeom>
          <a:ln w="12700">
            <a:miter lim="400000"/>
          </a:ln>
        </p:spPr>
      </p:pic>
      <p:sp>
        <p:nvSpPr>
          <p:cNvPr id="2" name="Title 1">
            <a:extLst>
              <a:ext uri="{FF2B5EF4-FFF2-40B4-BE49-F238E27FC236}">
                <a16:creationId xmlns:a16="http://schemas.microsoft.com/office/drawing/2014/main" id="{BFA0F84B-3BA9-BB4C-ACF0-0D12EE0D92E7}"/>
              </a:ext>
            </a:extLst>
          </p:cNvPr>
          <p:cNvSpPr>
            <a:spLocks noGrp="1"/>
          </p:cNvSpPr>
          <p:nvPr>
            <p:ph type="title" hasCustomPrompt="1"/>
          </p:nvPr>
        </p:nvSpPr>
        <p:spPr/>
        <p:txBody>
          <a:bodyPr>
            <a:noAutofit/>
          </a:bodyPr>
          <a:lstStyle>
            <a:lvl1pPr>
              <a:defRPr>
                <a:solidFill>
                  <a:srgbClr val="FFFFFF"/>
                </a:solidFill>
              </a:defRPr>
            </a:lvl1pPr>
          </a:lstStyle>
          <a:p>
            <a:r>
              <a:rPr lang="en-US" dirty="0"/>
              <a:t>type your </a:t>
            </a:r>
            <a:br>
              <a:rPr lang="en-US" dirty="0"/>
            </a:br>
            <a:r>
              <a:rPr lang="en-US" dirty="0"/>
              <a:t>presentation title</a:t>
            </a:r>
          </a:p>
        </p:txBody>
      </p:sp>
      <p:sp>
        <p:nvSpPr>
          <p:cNvPr id="5" name="Text Placeholder 4">
            <a:extLst>
              <a:ext uri="{FF2B5EF4-FFF2-40B4-BE49-F238E27FC236}">
                <a16:creationId xmlns:a16="http://schemas.microsoft.com/office/drawing/2014/main" id="{023456A2-B064-A242-8C68-91D0D28EB857}"/>
              </a:ext>
            </a:extLst>
          </p:cNvPr>
          <p:cNvSpPr>
            <a:spLocks noGrp="1"/>
          </p:cNvSpPr>
          <p:nvPr>
            <p:ph type="body" sz="quarter" idx="11" hasCustomPrompt="1"/>
          </p:nvPr>
        </p:nvSpPr>
        <p:spPr>
          <a:xfrm>
            <a:off x="809480" y="3720522"/>
            <a:ext cx="6396335" cy="795338"/>
          </a:xfrm>
        </p:spPr>
        <p:txBody>
          <a:bodyPr>
            <a:noAutofit/>
          </a:bodyPr>
          <a:lstStyle>
            <a:lvl1pPr>
              <a:spcBef>
                <a:spcPts val="0"/>
              </a:spcBef>
              <a:defRPr>
                <a:solidFill>
                  <a:srgbClr val="FFFFFF"/>
                </a:solidFill>
              </a:defRPr>
            </a:lvl1pPr>
          </a:lstStyle>
          <a:p>
            <a:pPr lvl="0"/>
            <a:r>
              <a:rPr lang="en-US" dirty="0"/>
              <a:t>Here is a subtitle line for additional info about this presentation</a:t>
            </a:r>
          </a:p>
          <a:p>
            <a:pPr lvl="0"/>
            <a:endParaRPr lang="en-US" dirty="0"/>
          </a:p>
        </p:txBody>
      </p:sp>
      <p:sp>
        <p:nvSpPr>
          <p:cNvPr id="11" name="Text Placeholder 10">
            <a:extLst>
              <a:ext uri="{FF2B5EF4-FFF2-40B4-BE49-F238E27FC236}">
                <a16:creationId xmlns:a16="http://schemas.microsoft.com/office/drawing/2014/main" id="{E097BF17-9B7F-DE4A-8CA3-48D171AB1C8B}"/>
              </a:ext>
            </a:extLst>
          </p:cNvPr>
          <p:cNvSpPr>
            <a:spLocks noGrp="1"/>
          </p:cNvSpPr>
          <p:nvPr>
            <p:ph type="body" sz="quarter" idx="13" hasCustomPrompt="1"/>
          </p:nvPr>
        </p:nvSpPr>
        <p:spPr>
          <a:xfrm>
            <a:off x="809481" y="5830957"/>
            <a:ext cx="3436937" cy="556591"/>
          </a:xfrm>
        </p:spPr>
        <p:txBody>
          <a:bodyPr anchor="b">
            <a:noAutofit/>
          </a:bodyPr>
          <a:lstStyle>
            <a:lvl1pPr>
              <a:lnSpc>
                <a:spcPct val="100000"/>
              </a:lnSpc>
              <a:spcBef>
                <a:spcPts val="0"/>
              </a:spcBef>
              <a:defRPr sz="1200" b="1" i="0" cap="all" baseline="0">
                <a:solidFill>
                  <a:srgbClr val="FFFFFF"/>
                </a:solidFill>
                <a:latin typeface="Arial Black" panose="020B0604020202020204" pitchFamily="34" charset="0"/>
                <a:cs typeface="Arial Black" panose="020B0604020202020204" pitchFamily="34" charset="0"/>
              </a:defRPr>
            </a:lvl1pPr>
          </a:lstStyle>
          <a:p>
            <a:pPr lvl="0"/>
            <a:r>
              <a:rPr lang="en-US" dirty="0"/>
              <a:t>MONTH XX, 2020</a:t>
            </a:r>
          </a:p>
          <a:p>
            <a:pPr lvl="0"/>
            <a:r>
              <a:rPr lang="en-US" dirty="0"/>
              <a:t>PRESENTED BY FIRST LAST</a:t>
            </a:r>
          </a:p>
        </p:txBody>
      </p:sp>
      <p:pic>
        <p:nvPicPr>
          <p:cNvPr id="12" name="image1.png" descr="GroupM Logo in White&#10;">
            <a:extLst>
              <a:ext uri="{FF2B5EF4-FFF2-40B4-BE49-F238E27FC236}">
                <a16:creationId xmlns:a16="http://schemas.microsoft.com/office/drawing/2014/main" id="{52E17833-2F00-A64C-97A3-DBF9DFE49900}"/>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0857521" y="312777"/>
            <a:ext cx="981088" cy="280477"/>
          </a:xfrm>
          <a:prstGeom prst="rect">
            <a:avLst/>
          </a:prstGeom>
          <a:ln w="12700">
            <a:miter lim="400000"/>
          </a:ln>
        </p:spPr>
      </p:pic>
    </p:spTree>
    <p:extLst>
      <p:ext uri="{BB962C8B-B14F-4D97-AF65-F5344CB8AC3E}">
        <p14:creationId xmlns:p14="http://schemas.microsoft.com/office/powerpoint/2010/main" val="3896922847"/>
      </p:ext>
    </p:extLst>
  </p:cSld>
  <p:clrMapOvr>
    <a:masterClrMapping/>
  </p:clrMapOvr>
  <p:transition spd="med"/>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51188A-8C92-D48E-AB79-F835B6343FD7}"/>
              </a:ext>
            </a:extLst>
          </p:cNvPr>
          <p:cNvSpPr>
            <a:spLocks noGrp="1"/>
          </p:cNvSpPr>
          <p:nvPr>
            <p:ph type="title"/>
          </p:nvPr>
        </p:nvSpPr>
        <p:spPr/>
        <p:txBody>
          <a:bodyPr/>
          <a:lstStyle/>
          <a:p>
            <a:r>
              <a:rPr lang="en-US"/>
              <a:t>Click to edit Master title style</a:t>
            </a:r>
            <a:endParaRPr lang="tr-TR"/>
          </a:p>
        </p:txBody>
      </p:sp>
      <p:sp>
        <p:nvSpPr>
          <p:cNvPr id="3" name="Content Placeholder 2">
            <a:extLst>
              <a:ext uri="{FF2B5EF4-FFF2-40B4-BE49-F238E27FC236}">
                <a16:creationId xmlns:a16="http://schemas.microsoft.com/office/drawing/2014/main" id="{D9F4418E-84E9-A6B7-1171-4810E99077C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r-TR"/>
          </a:p>
        </p:txBody>
      </p:sp>
      <p:sp>
        <p:nvSpPr>
          <p:cNvPr id="4" name="Date Placeholder 3">
            <a:extLst>
              <a:ext uri="{FF2B5EF4-FFF2-40B4-BE49-F238E27FC236}">
                <a16:creationId xmlns:a16="http://schemas.microsoft.com/office/drawing/2014/main" id="{3FEE5267-A3FF-833A-3BC5-DDE60E7C470F}"/>
              </a:ext>
            </a:extLst>
          </p:cNvPr>
          <p:cNvSpPr>
            <a:spLocks noGrp="1"/>
          </p:cNvSpPr>
          <p:nvPr>
            <p:ph type="dt" sz="half" idx="10"/>
          </p:nvPr>
        </p:nvSpPr>
        <p:spPr/>
        <p:txBody>
          <a:bodyPr/>
          <a:lstStyle/>
          <a:p>
            <a:fld id="{910FAD95-DE9F-4D31-8D37-A2F9FEB72C32}" type="datetimeFigureOut">
              <a:rPr lang="tr-TR" smtClean="0"/>
              <a:t>11.12.2023</a:t>
            </a:fld>
            <a:endParaRPr lang="tr-TR"/>
          </a:p>
        </p:txBody>
      </p:sp>
      <p:sp>
        <p:nvSpPr>
          <p:cNvPr id="5" name="Footer Placeholder 4">
            <a:extLst>
              <a:ext uri="{FF2B5EF4-FFF2-40B4-BE49-F238E27FC236}">
                <a16:creationId xmlns:a16="http://schemas.microsoft.com/office/drawing/2014/main" id="{E0729231-28E0-46B2-BFB5-A9C5B358D536}"/>
              </a:ext>
            </a:extLst>
          </p:cNvPr>
          <p:cNvSpPr>
            <a:spLocks noGrp="1"/>
          </p:cNvSpPr>
          <p:nvPr>
            <p:ph type="ftr" sz="quarter" idx="11"/>
          </p:nvPr>
        </p:nvSpPr>
        <p:spPr/>
        <p:txBody>
          <a:bodyPr/>
          <a:lstStyle/>
          <a:p>
            <a:endParaRPr lang="tr-TR"/>
          </a:p>
        </p:txBody>
      </p:sp>
      <p:sp>
        <p:nvSpPr>
          <p:cNvPr id="6" name="Slide Number Placeholder 5">
            <a:extLst>
              <a:ext uri="{FF2B5EF4-FFF2-40B4-BE49-F238E27FC236}">
                <a16:creationId xmlns:a16="http://schemas.microsoft.com/office/drawing/2014/main" id="{217DC366-1C53-3AE1-D340-2568CEF36FE7}"/>
              </a:ext>
            </a:extLst>
          </p:cNvPr>
          <p:cNvSpPr>
            <a:spLocks noGrp="1"/>
          </p:cNvSpPr>
          <p:nvPr>
            <p:ph type="sldNum" sz="quarter" idx="12"/>
          </p:nvPr>
        </p:nvSpPr>
        <p:spPr/>
        <p:txBody>
          <a:bodyPr/>
          <a:lstStyle/>
          <a:p>
            <a:fld id="{097C260A-C619-4DE0-98FB-6771637F9355}" type="slidenum">
              <a:rPr lang="tr-TR" smtClean="0"/>
              <a:t>‹#›</a:t>
            </a:fld>
            <a:endParaRPr lang="tr-TR"/>
          </a:p>
        </p:txBody>
      </p:sp>
    </p:spTree>
    <p:extLst>
      <p:ext uri="{BB962C8B-B14F-4D97-AF65-F5344CB8AC3E}">
        <p14:creationId xmlns:p14="http://schemas.microsoft.com/office/powerpoint/2010/main" val="31412942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Opt 3">
    <p:spTree>
      <p:nvGrpSpPr>
        <p:cNvPr id="1" name=""/>
        <p:cNvGrpSpPr/>
        <p:nvPr/>
      </p:nvGrpSpPr>
      <p:grpSpPr>
        <a:xfrm>
          <a:off x="0" y="0"/>
          <a:ext cx="0" cy="0"/>
          <a:chOff x="0" y="0"/>
          <a:chExt cx="0" cy="0"/>
        </a:xfrm>
      </p:grpSpPr>
      <p:pic>
        <p:nvPicPr>
          <p:cNvPr id="7" name="Bright Blue03.jpg" descr="Bright Blue03.jpg">
            <a:extLst>
              <a:ext uri="{FF2B5EF4-FFF2-40B4-BE49-F238E27FC236}">
                <a16:creationId xmlns:a16="http://schemas.microsoft.com/office/drawing/2014/main" id="{0354D5CF-8610-394A-8572-871FD320AFE2}"/>
              </a:ext>
            </a:extLst>
          </p:cNvPr>
          <p:cNvPicPr>
            <a:picLocks noChangeAspect="1"/>
          </p:cNvPicPr>
          <p:nvPr userDrawn="1"/>
        </p:nvPicPr>
        <p:blipFill>
          <a:blip r:embed="rId2"/>
          <a:stretch>
            <a:fillRect/>
          </a:stretch>
        </p:blipFill>
        <p:spPr>
          <a:xfrm>
            <a:off x="0" y="0"/>
            <a:ext cx="12192000" cy="6858000"/>
          </a:xfrm>
          <a:prstGeom prst="rect">
            <a:avLst/>
          </a:prstGeom>
          <a:ln w="12700">
            <a:miter lim="400000"/>
          </a:ln>
        </p:spPr>
      </p:pic>
      <p:sp>
        <p:nvSpPr>
          <p:cNvPr id="2" name="Title 1">
            <a:extLst>
              <a:ext uri="{FF2B5EF4-FFF2-40B4-BE49-F238E27FC236}">
                <a16:creationId xmlns:a16="http://schemas.microsoft.com/office/drawing/2014/main" id="{BFA0F84B-3BA9-BB4C-ACF0-0D12EE0D92E7}"/>
              </a:ext>
            </a:extLst>
          </p:cNvPr>
          <p:cNvSpPr>
            <a:spLocks noGrp="1"/>
          </p:cNvSpPr>
          <p:nvPr>
            <p:ph type="title" hasCustomPrompt="1"/>
          </p:nvPr>
        </p:nvSpPr>
        <p:spPr/>
        <p:txBody>
          <a:bodyPr>
            <a:noAutofit/>
          </a:bodyPr>
          <a:lstStyle>
            <a:lvl1pPr>
              <a:defRPr>
                <a:solidFill>
                  <a:srgbClr val="FFFFFF"/>
                </a:solidFill>
              </a:defRPr>
            </a:lvl1pPr>
          </a:lstStyle>
          <a:p>
            <a:r>
              <a:rPr lang="en-US" dirty="0"/>
              <a:t>type your </a:t>
            </a:r>
            <a:br>
              <a:rPr lang="en-US" dirty="0"/>
            </a:br>
            <a:r>
              <a:rPr lang="en-US" dirty="0"/>
              <a:t>presentation title</a:t>
            </a:r>
          </a:p>
        </p:txBody>
      </p:sp>
      <p:sp>
        <p:nvSpPr>
          <p:cNvPr id="5" name="Text Placeholder 4">
            <a:extLst>
              <a:ext uri="{FF2B5EF4-FFF2-40B4-BE49-F238E27FC236}">
                <a16:creationId xmlns:a16="http://schemas.microsoft.com/office/drawing/2014/main" id="{023456A2-B064-A242-8C68-91D0D28EB857}"/>
              </a:ext>
            </a:extLst>
          </p:cNvPr>
          <p:cNvSpPr>
            <a:spLocks noGrp="1"/>
          </p:cNvSpPr>
          <p:nvPr>
            <p:ph type="body" sz="quarter" idx="11" hasCustomPrompt="1"/>
          </p:nvPr>
        </p:nvSpPr>
        <p:spPr>
          <a:xfrm>
            <a:off x="809480" y="3720522"/>
            <a:ext cx="6396335" cy="795338"/>
          </a:xfrm>
        </p:spPr>
        <p:txBody>
          <a:bodyPr>
            <a:noAutofit/>
          </a:bodyPr>
          <a:lstStyle>
            <a:lvl1pPr>
              <a:spcBef>
                <a:spcPts val="0"/>
              </a:spcBef>
              <a:defRPr>
                <a:solidFill>
                  <a:srgbClr val="FFFFFF"/>
                </a:solidFill>
              </a:defRPr>
            </a:lvl1pPr>
          </a:lstStyle>
          <a:p>
            <a:pPr lvl="0"/>
            <a:r>
              <a:rPr lang="en-US" dirty="0"/>
              <a:t>Here is a subtitle line for additional info about this presentation</a:t>
            </a:r>
          </a:p>
          <a:p>
            <a:pPr lvl="0"/>
            <a:endParaRPr lang="en-US" dirty="0"/>
          </a:p>
        </p:txBody>
      </p:sp>
      <p:sp>
        <p:nvSpPr>
          <p:cNvPr id="11" name="Text Placeholder 10">
            <a:extLst>
              <a:ext uri="{FF2B5EF4-FFF2-40B4-BE49-F238E27FC236}">
                <a16:creationId xmlns:a16="http://schemas.microsoft.com/office/drawing/2014/main" id="{E097BF17-9B7F-DE4A-8CA3-48D171AB1C8B}"/>
              </a:ext>
            </a:extLst>
          </p:cNvPr>
          <p:cNvSpPr>
            <a:spLocks noGrp="1"/>
          </p:cNvSpPr>
          <p:nvPr>
            <p:ph type="body" sz="quarter" idx="13" hasCustomPrompt="1"/>
          </p:nvPr>
        </p:nvSpPr>
        <p:spPr>
          <a:xfrm>
            <a:off x="809481" y="5830957"/>
            <a:ext cx="3436937" cy="556591"/>
          </a:xfrm>
        </p:spPr>
        <p:txBody>
          <a:bodyPr anchor="b">
            <a:noAutofit/>
          </a:bodyPr>
          <a:lstStyle>
            <a:lvl1pPr>
              <a:lnSpc>
                <a:spcPct val="100000"/>
              </a:lnSpc>
              <a:spcBef>
                <a:spcPts val="0"/>
              </a:spcBef>
              <a:defRPr sz="1200" b="1" i="0" cap="all" baseline="0">
                <a:solidFill>
                  <a:srgbClr val="FFFFFF"/>
                </a:solidFill>
                <a:latin typeface="Arial Black" panose="020B0604020202020204" pitchFamily="34" charset="0"/>
                <a:cs typeface="Arial Black" panose="020B0604020202020204" pitchFamily="34" charset="0"/>
              </a:defRPr>
            </a:lvl1pPr>
          </a:lstStyle>
          <a:p>
            <a:pPr lvl="0"/>
            <a:r>
              <a:rPr lang="en-US" dirty="0"/>
              <a:t>MONTH XX, 2020</a:t>
            </a:r>
          </a:p>
          <a:p>
            <a:pPr lvl="0"/>
            <a:r>
              <a:rPr lang="en-US" dirty="0"/>
              <a:t>PRESENTED BY FIRST LAST</a:t>
            </a:r>
          </a:p>
        </p:txBody>
      </p:sp>
      <p:pic>
        <p:nvPicPr>
          <p:cNvPr id="12" name="image1.png" descr="GroupM Logo in White&#10;">
            <a:extLst>
              <a:ext uri="{FF2B5EF4-FFF2-40B4-BE49-F238E27FC236}">
                <a16:creationId xmlns:a16="http://schemas.microsoft.com/office/drawing/2014/main" id="{52E17833-2F00-A64C-97A3-DBF9DFE49900}"/>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0857521" y="312777"/>
            <a:ext cx="981088" cy="280477"/>
          </a:xfrm>
          <a:prstGeom prst="rect">
            <a:avLst/>
          </a:prstGeom>
          <a:ln w="12700">
            <a:miter lim="400000"/>
          </a:ln>
        </p:spPr>
      </p:pic>
    </p:spTree>
    <p:extLst>
      <p:ext uri="{BB962C8B-B14F-4D97-AF65-F5344CB8AC3E}">
        <p14:creationId xmlns:p14="http://schemas.microsoft.com/office/powerpoint/2010/main" val="1097334768"/>
      </p:ext>
    </p:extLst>
  </p:cSld>
  <p:clrMapOvr>
    <a:masterClrMapping/>
  </p:clrMapOvr>
  <p:transition spd="med"/>
  <p:extLst>
    <p:ext uri="{DCECCB84-F9BA-43D5-87BE-67443E8EF086}">
      <p15:sldGuideLst xmlns:p15="http://schemas.microsoft.com/office/powerpoint/2012/main"/>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Opt 4">
    <p:spTree>
      <p:nvGrpSpPr>
        <p:cNvPr id="1" name=""/>
        <p:cNvGrpSpPr/>
        <p:nvPr/>
      </p:nvGrpSpPr>
      <p:grpSpPr>
        <a:xfrm>
          <a:off x="0" y="0"/>
          <a:ext cx="0" cy="0"/>
          <a:chOff x="0" y="0"/>
          <a:chExt cx="0" cy="0"/>
        </a:xfrm>
      </p:grpSpPr>
      <p:pic>
        <p:nvPicPr>
          <p:cNvPr id="8" name="Beige02.jpg" descr="Beige02.jpg">
            <a:extLst>
              <a:ext uri="{FF2B5EF4-FFF2-40B4-BE49-F238E27FC236}">
                <a16:creationId xmlns:a16="http://schemas.microsoft.com/office/drawing/2014/main" id="{D3CBB5B8-16A9-0E4E-A67F-5F0434034E46}"/>
              </a:ext>
            </a:extLst>
          </p:cNvPr>
          <p:cNvPicPr>
            <a:picLocks noChangeAspect="1"/>
          </p:cNvPicPr>
          <p:nvPr userDrawn="1"/>
        </p:nvPicPr>
        <p:blipFill>
          <a:blip r:embed="rId2"/>
          <a:stretch>
            <a:fillRect/>
          </a:stretch>
        </p:blipFill>
        <p:spPr>
          <a:xfrm>
            <a:off x="0" y="0"/>
            <a:ext cx="12192000" cy="6858000"/>
          </a:xfrm>
          <a:prstGeom prst="rect">
            <a:avLst/>
          </a:prstGeom>
          <a:ln w="12700">
            <a:miter lim="400000"/>
          </a:ln>
        </p:spPr>
      </p:pic>
      <p:sp>
        <p:nvSpPr>
          <p:cNvPr id="2" name="Title 1">
            <a:extLst>
              <a:ext uri="{FF2B5EF4-FFF2-40B4-BE49-F238E27FC236}">
                <a16:creationId xmlns:a16="http://schemas.microsoft.com/office/drawing/2014/main" id="{BFA0F84B-3BA9-BB4C-ACF0-0D12EE0D92E7}"/>
              </a:ext>
            </a:extLst>
          </p:cNvPr>
          <p:cNvSpPr>
            <a:spLocks noGrp="1"/>
          </p:cNvSpPr>
          <p:nvPr>
            <p:ph type="title" hasCustomPrompt="1"/>
          </p:nvPr>
        </p:nvSpPr>
        <p:spPr/>
        <p:txBody>
          <a:bodyPr>
            <a:noAutofit/>
          </a:bodyPr>
          <a:lstStyle>
            <a:lvl1pPr>
              <a:defRPr>
                <a:solidFill>
                  <a:schemeClr val="accent1"/>
                </a:solidFill>
              </a:defRPr>
            </a:lvl1pPr>
          </a:lstStyle>
          <a:p>
            <a:r>
              <a:rPr lang="en-US" dirty="0"/>
              <a:t>type your </a:t>
            </a:r>
            <a:br>
              <a:rPr lang="en-US" dirty="0"/>
            </a:br>
            <a:r>
              <a:rPr lang="en-US" dirty="0"/>
              <a:t>presentation title</a:t>
            </a:r>
          </a:p>
        </p:txBody>
      </p:sp>
      <p:sp>
        <p:nvSpPr>
          <p:cNvPr id="5" name="Text Placeholder 4">
            <a:extLst>
              <a:ext uri="{FF2B5EF4-FFF2-40B4-BE49-F238E27FC236}">
                <a16:creationId xmlns:a16="http://schemas.microsoft.com/office/drawing/2014/main" id="{023456A2-B064-A242-8C68-91D0D28EB857}"/>
              </a:ext>
            </a:extLst>
          </p:cNvPr>
          <p:cNvSpPr>
            <a:spLocks noGrp="1"/>
          </p:cNvSpPr>
          <p:nvPr>
            <p:ph type="body" sz="quarter" idx="11" hasCustomPrompt="1"/>
          </p:nvPr>
        </p:nvSpPr>
        <p:spPr>
          <a:xfrm>
            <a:off x="809480" y="3730461"/>
            <a:ext cx="6396335" cy="959288"/>
          </a:xfrm>
        </p:spPr>
        <p:txBody>
          <a:bodyPr>
            <a:noAutofit/>
          </a:bodyPr>
          <a:lstStyle>
            <a:lvl1pPr>
              <a:spcBef>
                <a:spcPts val="0"/>
              </a:spcBef>
              <a:defRPr>
                <a:solidFill>
                  <a:schemeClr val="accent1"/>
                </a:solidFill>
              </a:defRPr>
            </a:lvl1pPr>
          </a:lstStyle>
          <a:p>
            <a:pPr lvl="0"/>
            <a:r>
              <a:rPr lang="en-US" dirty="0"/>
              <a:t>Here is a subtitle line for additional info about this presentation</a:t>
            </a:r>
          </a:p>
          <a:p>
            <a:pPr lvl="0"/>
            <a:endParaRPr lang="en-US" dirty="0"/>
          </a:p>
        </p:txBody>
      </p:sp>
      <p:sp>
        <p:nvSpPr>
          <p:cNvPr id="7" name="Text Placeholder 6">
            <a:extLst>
              <a:ext uri="{FF2B5EF4-FFF2-40B4-BE49-F238E27FC236}">
                <a16:creationId xmlns:a16="http://schemas.microsoft.com/office/drawing/2014/main" id="{D96F9245-B4CA-844E-A744-B51906304D68}"/>
              </a:ext>
            </a:extLst>
          </p:cNvPr>
          <p:cNvSpPr>
            <a:spLocks noGrp="1"/>
          </p:cNvSpPr>
          <p:nvPr>
            <p:ph type="body" sz="quarter" idx="12" hasCustomPrompt="1"/>
          </p:nvPr>
        </p:nvSpPr>
        <p:spPr>
          <a:xfrm>
            <a:off x="809480" y="5830956"/>
            <a:ext cx="3436937" cy="569843"/>
          </a:xfrm>
        </p:spPr>
        <p:txBody>
          <a:bodyPr anchor="b">
            <a:noAutofit/>
          </a:bodyPr>
          <a:lstStyle>
            <a:lvl1pPr>
              <a:lnSpc>
                <a:spcPct val="100000"/>
              </a:lnSpc>
              <a:spcBef>
                <a:spcPts val="0"/>
              </a:spcBef>
              <a:defRPr sz="1200" b="1" i="0" cap="all" baseline="0">
                <a:solidFill>
                  <a:schemeClr val="accent1"/>
                </a:solidFill>
                <a:latin typeface="Arial Black" panose="020B0604020202020204" pitchFamily="34" charset="0"/>
                <a:cs typeface="Arial Black" panose="020B0604020202020204" pitchFamily="34" charset="0"/>
              </a:defRPr>
            </a:lvl1pPr>
          </a:lstStyle>
          <a:p>
            <a:pPr lvl="0"/>
            <a:r>
              <a:rPr lang="en-US" dirty="0"/>
              <a:t>Month XX, 2020</a:t>
            </a:r>
          </a:p>
          <a:p>
            <a:pPr lvl="0"/>
            <a:r>
              <a:rPr lang="en-US" dirty="0"/>
              <a:t>Presented by First Last</a:t>
            </a:r>
          </a:p>
        </p:txBody>
      </p:sp>
      <p:pic>
        <p:nvPicPr>
          <p:cNvPr id="9" name="GroupM_SingleColor_Logo_Navy_RGB.png" descr="GroupM_SingleColor_Logo_Navy_RGB.png">
            <a:extLst>
              <a:ext uri="{FF2B5EF4-FFF2-40B4-BE49-F238E27FC236}">
                <a16:creationId xmlns:a16="http://schemas.microsoft.com/office/drawing/2014/main" id="{E4C91ED8-68D4-714B-919D-DCBBAB27AEDA}"/>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0857521" y="312777"/>
            <a:ext cx="981088" cy="280477"/>
          </a:xfrm>
          <a:prstGeom prst="rect">
            <a:avLst/>
          </a:prstGeom>
          <a:ln w="12700">
            <a:miter lim="400000"/>
          </a:ln>
        </p:spPr>
      </p:pic>
    </p:spTree>
    <p:extLst>
      <p:ext uri="{BB962C8B-B14F-4D97-AF65-F5344CB8AC3E}">
        <p14:creationId xmlns:p14="http://schemas.microsoft.com/office/powerpoint/2010/main" val="893850302"/>
      </p:ext>
    </p:extLst>
  </p:cSld>
  <p:clrMapOvr>
    <a:masterClrMapping/>
  </p:clrMapOvr>
  <p:transition spd="med"/>
  <p:extLst>
    <p:ext uri="{DCECCB84-F9BA-43D5-87BE-67443E8EF086}">
      <p15:sldGuideLst xmlns:p15="http://schemas.microsoft.com/office/powerpoint/2012/main"/>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Opt 5">
    <p:bg>
      <p:bgPr>
        <a:solidFill>
          <a:schemeClr val="accent1"/>
        </a:solidFill>
        <a:effectLst/>
      </p:bgPr>
    </p:bg>
    <p:spTree>
      <p:nvGrpSpPr>
        <p:cNvPr id="1" name=""/>
        <p:cNvGrpSpPr/>
        <p:nvPr/>
      </p:nvGrpSpPr>
      <p:grpSpPr>
        <a:xfrm>
          <a:off x="0" y="0"/>
          <a:ext cx="0" cy="0"/>
          <a:chOff x="0" y="0"/>
          <a:chExt cx="0" cy="0"/>
        </a:xfrm>
      </p:grpSpPr>
      <p:sp>
        <p:nvSpPr>
          <p:cNvPr id="7" name="Circle">
            <a:extLst>
              <a:ext uri="{FF2B5EF4-FFF2-40B4-BE49-F238E27FC236}">
                <a16:creationId xmlns:a16="http://schemas.microsoft.com/office/drawing/2014/main" id="{0BCF0794-3E80-8642-B102-602D55B2F860}"/>
              </a:ext>
            </a:extLst>
          </p:cNvPr>
          <p:cNvSpPr/>
          <p:nvPr userDrawn="1"/>
        </p:nvSpPr>
        <p:spPr>
          <a:xfrm>
            <a:off x="7951231" y="1933405"/>
            <a:ext cx="5816484" cy="5816483"/>
          </a:xfrm>
          <a:prstGeom prst="ellipse">
            <a:avLst/>
          </a:prstGeom>
          <a:ln w="12700">
            <a:solidFill>
              <a:srgbClr val="01FFB2"/>
            </a:solidFill>
            <a:miter/>
          </a:ln>
        </p:spPr>
        <p:txBody>
          <a:bodyPr lIns="45719" rIns="45719" anchor="ctr">
            <a:noAutofit/>
          </a:bodyPr>
          <a:lstStyle/>
          <a:p>
            <a:endParaRPr dirty="0"/>
          </a:p>
        </p:txBody>
      </p:sp>
      <p:pic>
        <p:nvPicPr>
          <p:cNvPr id="8" name="Pattern_Medium space_WHITE.ai" descr="Pattern_Medium space_WHITE.ai">
            <a:extLst>
              <a:ext uri="{FF2B5EF4-FFF2-40B4-BE49-F238E27FC236}">
                <a16:creationId xmlns:a16="http://schemas.microsoft.com/office/drawing/2014/main" id="{B8AC53D0-7152-9F48-A962-0718479FE85D}"/>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r="56827" b="47461"/>
          <a:stretch/>
        </p:blipFill>
        <p:spPr>
          <a:xfrm>
            <a:off x="9452665" y="4220161"/>
            <a:ext cx="2739335" cy="2637839"/>
          </a:xfrm>
          <a:prstGeom prst="rect">
            <a:avLst/>
          </a:prstGeom>
          <a:ln w="12700">
            <a:miter lim="400000"/>
          </a:ln>
        </p:spPr>
      </p:pic>
      <p:sp>
        <p:nvSpPr>
          <p:cNvPr id="2" name="Title 1">
            <a:extLst>
              <a:ext uri="{FF2B5EF4-FFF2-40B4-BE49-F238E27FC236}">
                <a16:creationId xmlns:a16="http://schemas.microsoft.com/office/drawing/2014/main" id="{BFA0F84B-3BA9-BB4C-ACF0-0D12EE0D92E7}"/>
              </a:ext>
            </a:extLst>
          </p:cNvPr>
          <p:cNvSpPr>
            <a:spLocks noGrp="1"/>
          </p:cNvSpPr>
          <p:nvPr>
            <p:ph type="title" hasCustomPrompt="1"/>
          </p:nvPr>
        </p:nvSpPr>
        <p:spPr/>
        <p:txBody>
          <a:bodyPr>
            <a:noAutofit/>
          </a:bodyPr>
          <a:lstStyle/>
          <a:p>
            <a:r>
              <a:rPr lang="en-US" dirty="0"/>
              <a:t>type your </a:t>
            </a:r>
            <a:br>
              <a:rPr lang="en-US" dirty="0"/>
            </a:br>
            <a:r>
              <a:rPr lang="en-US" dirty="0"/>
              <a:t>presentation title</a:t>
            </a:r>
          </a:p>
        </p:txBody>
      </p:sp>
      <p:sp>
        <p:nvSpPr>
          <p:cNvPr id="5" name="Text Placeholder 4">
            <a:extLst>
              <a:ext uri="{FF2B5EF4-FFF2-40B4-BE49-F238E27FC236}">
                <a16:creationId xmlns:a16="http://schemas.microsoft.com/office/drawing/2014/main" id="{023456A2-B064-A242-8C68-91D0D28EB857}"/>
              </a:ext>
            </a:extLst>
          </p:cNvPr>
          <p:cNvSpPr>
            <a:spLocks noGrp="1"/>
          </p:cNvSpPr>
          <p:nvPr>
            <p:ph type="body" sz="quarter" idx="11" hasCustomPrompt="1"/>
          </p:nvPr>
        </p:nvSpPr>
        <p:spPr>
          <a:xfrm>
            <a:off x="809480" y="3720522"/>
            <a:ext cx="6396335" cy="706004"/>
          </a:xfrm>
        </p:spPr>
        <p:txBody>
          <a:bodyPr>
            <a:noAutofit/>
          </a:bodyPr>
          <a:lstStyle>
            <a:lvl1pPr>
              <a:spcBef>
                <a:spcPts val="0"/>
              </a:spcBef>
              <a:defRPr/>
            </a:lvl1pPr>
          </a:lstStyle>
          <a:p>
            <a:pPr lvl="0"/>
            <a:r>
              <a:rPr lang="en-US" dirty="0"/>
              <a:t>Here is a subtitle line for additional info about this presentation</a:t>
            </a:r>
          </a:p>
          <a:p>
            <a:pPr lvl="0"/>
            <a:endParaRPr lang="en-US" dirty="0"/>
          </a:p>
        </p:txBody>
      </p:sp>
      <p:sp>
        <p:nvSpPr>
          <p:cNvPr id="9" name="Text Placeholder 8">
            <a:extLst>
              <a:ext uri="{FF2B5EF4-FFF2-40B4-BE49-F238E27FC236}">
                <a16:creationId xmlns:a16="http://schemas.microsoft.com/office/drawing/2014/main" id="{122CB04D-FB09-0B44-B002-8B6F7FE6D361}"/>
              </a:ext>
            </a:extLst>
          </p:cNvPr>
          <p:cNvSpPr>
            <a:spLocks noGrp="1"/>
          </p:cNvSpPr>
          <p:nvPr>
            <p:ph type="body" sz="quarter" idx="13" hasCustomPrompt="1"/>
          </p:nvPr>
        </p:nvSpPr>
        <p:spPr>
          <a:xfrm>
            <a:off x="809481" y="5830957"/>
            <a:ext cx="3436937" cy="569843"/>
          </a:xfrm>
        </p:spPr>
        <p:txBody>
          <a:bodyPr anchor="b">
            <a:noAutofit/>
          </a:bodyPr>
          <a:lstStyle>
            <a:lvl1pPr>
              <a:lnSpc>
                <a:spcPct val="100000"/>
              </a:lnSpc>
              <a:spcBef>
                <a:spcPts val="0"/>
              </a:spcBef>
              <a:defRPr sz="1200" b="1" i="0" cap="all" baseline="0">
                <a:latin typeface="Arial Black" panose="020B0604020202020204" pitchFamily="34" charset="0"/>
                <a:cs typeface="Arial Black" panose="020B0604020202020204" pitchFamily="34" charset="0"/>
              </a:defRPr>
            </a:lvl1pPr>
          </a:lstStyle>
          <a:p>
            <a:pPr lvl="0"/>
            <a:r>
              <a:rPr lang="en-US" dirty="0"/>
              <a:t>MONTH XX, 2020</a:t>
            </a:r>
          </a:p>
          <a:p>
            <a:pPr lvl="0"/>
            <a:r>
              <a:rPr lang="en-US" dirty="0"/>
              <a:t>PRESENTED BY FIRST LAST</a:t>
            </a:r>
          </a:p>
        </p:txBody>
      </p:sp>
      <p:pic>
        <p:nvPicPr>
          <p:cNvPr id="11" name="image1.png" descr="GroupM Logo in White&#10;">
            <a:extLst>
              <a:ext uri="{FF2B5EF4-FFF2-40B4-BE49-F238E27FC236}">
                <a16:creationId xmlns:a16="http://schemas.microsoft.com/office/drawing/2014/main" id="{9D6F0966-20F3-F441-87C0-D8CDA621D258}"/>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0857521" y="312777"/>
            <a:ext cx="981088" cy="280477"/>
          </a:xfrm>
          <a:prstGeom prst="rect">
            <a:avLst/>
          </a:prstGeom>
          <a:ln w="12700">
            <a:miter lim="400000"/>
          </a:ln>
        </p:spPr>
      </p:pic>
      <p:sp>
        <p:nvSpPr>
          <p:cNvPr id="12" name="object 6">
            <a:extLst>
              <a:ext uri="{FF2B5EF4-FFF2-40B4-BE49-F238E27FC236}">
                <a16:creationId xmlns:a16="http://schemas.microsoft.com/office/drawing/2014/main" id="{A2214169-4B19-DE4E-8E87-2740B25CBB05}"/>
              </a:ext>
            </a:extLst>
          </p:cNvPr>
          <p:cNvSpPr/>
          <p:nvPr userDrawn="1"/>
        </p:nvSpPr>
        <p:spPr>
          <a:xfrm flipV="1">
            <a:off x="809481" y="4512190"/>
            <a:ext cx="3058926" cy="0"/>
          </a:xfrm>
          <a:prstGeom prst="line">
            <a:avLst/>
          </a:prstGeom>
          <a:ln w="12700" cap="rnd">
            <a:solidFill>
              <a:srgbClr val="01FFB2"/>
            </a:solidFill>
          </a:ln>
        </p:spPr>
        <p:txBody>
          <a:bodyPr lIns="45719" rIns="45719">
            <a:noAutofit/>
          </a:bodyPr>
          <a:lstStyle/>
          <a:p>
            <a:endParaRPr dirty="0"/>
          </a:p>
        </p:txBody>
      </p:sp>
    </p:spTree>
    <p:extLst>
      <p:ext uri="{BB962C8B-B14F-4D97-AF65-F5344CB8AC3E}">
        <p14:creationId xmlns:p14="http://schemas.microsoft.com/office/powerpoint/2010/main" val="1929145989"/>
      </p:ext>
    </p:extLst>
  </p:cSld>
  <p:clrMapOvr>
    <a:masterClrMapping/>
  </p:clrMapOvr>
  <p:transition spd="med"/>
  <p:extLst>
    <p:ext uri="{DCECCB84-F9BA-43D5-87BE-67443E8EF086}">
      <p15:sldGuideLst xmlns:p15="http://schemas.microsoft.com/office/powerpoint/2012/main"/>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Opt 6">
    <p:bg>
      <p:bgPr>
        <a:solidFill>
          <a:srgbClr val="01B5B2"/>
        </a:solidFill>
        <a:effectLst/>
      </p:bgPr>
    </p:bg>
    <p:spTree>
      <p:nvGrpSpPr>
        <p:cNvPr id="1" name=""/>
        <p:cNvGrpSpPr/>
        <p:nvPr/>
      </p:nvGrpSpPr>
      <p:grpSpPr>
        <a:xfrm>
          <a:off x="0" y="0"/>
          <a:ext cx="0" cy="0"/>
          <a:chOff x="0" y="0"/>
          <a:chExt cx="0" cy="0"/>
        </a:xfrm>
      </p:grpSpPr>
      <p:sp>
        <p:nvSpPr>
          <p:cNvPr id="7" name="Circle">
            <a:extLst>
              <a:ext uri="{FF2B5EF4-FFF2-40B4-BE49-F238E27FC236}">
                <a16:creationId xmlns:a16="http://schemas.microsoft.com/office/drawing/2014/main" id="{0BCF0794-3E80-8642-B102-602D55B2F860}"/>
              </a:ext>
            </a:extLst>
          </p:cNvPr>
          <p:cNvSpPr/>
          <p:nvPr userDrawn="1"/>
        </p:nvSpPr>
        <p:spPr>
          <a:xfrm>
            <a:off x="7951231" y="1933405"/>
            <a:ext cx="5816484" cy="5816483"/>
          </a:xfrm>
          <a:prstGeom prst="ellipse">
            <a:avLst/>
          </a:prstGeom>
          <a:ln w="12700">
            <a:solidFill>
              <a:srgbClr val="01FFB2"/>
            </a:solidFill>
            <a:miter/>
          </a:ln>
        </p:spPr>
        <p:txBody>
          <a:bodyPr lIns="45719" rIns="45719" anchor="ctr">
            <a:noAutofit/>
          </a:bodyPr>
          <a:lstStyle/>
          <a:p>
            <a:endParaRPr dirty="0"/>
          </a:p>
        </p:txBody>
      </p:sp>
      <p:pic>
        <p:nvPicPr>
          <p:cNvPr id="8" name="Pattern_Medium space_WHITE.ai" descr="Pattern_Medium space_WHITE.ai">
            <a:extLst>
              <a:ext uri="{FF2B5EF4-FFF2-40B4-BE49-F238E27FC236}">
                <a16:creationId xmlns:a16="http://schemas.microsoft.com/office/drawing/2014/main" id="{B8AC53D0-7152-9F48-A962-0718479FE85D}"/>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r="56827" b="47461"/>
          <a:stretch/>
        </p:blipFill>
        <p:spPr>
          <a:xfrm>
            <a:off x="9452665" y="4220161"/>
            <a:ext cx="2739335" cy="2637839"/>
          </a:xfrm>
          <a:prstGeom prst="rect">
            <a:avLst/>
          </a:prstGeom>
          <a:ln w="12700">
            <a:miter lim="400000"/>
          </a:ln>
        </p:spPr>
      </p:pic>
      <p:sp>
        <p:nvSpPr>
          <p:cNvPr id="2" name="Title 1">
            <a:extLst>
              <a:ext uri="{FF2B5EF4-FFF2-40B4-BE49-F238E27FC236}">
                <a16:creationId xmlns:a16="http://schemas.microsoft.com/office/drawing/2014/main" id="{BFA0F84B-3BA9-BB4C-ACF0-0D12EE0D92E7}"/>
              </a:ext>
            </a:extLst>
          </p:cNvPr>
          <p:cNvSpPr>
            <a:spLocks noGrp="1"/>
          </p:cNvSpPr>
          <p:nvPr>
            <p:ph type="title" hasCustomPrompt="1"/>
          </p:nvPr>
        </p:nvSpPr>
        <p:spPr/>
        <p:txBody>
          <a:bodyPr>
            <a:noAutofit/>
          </a:bodyPr>
          <a:lstStyle>
            <a:lvl1pPr>
              <a:defRPr>
                <a:solidFill>
                  <a:srgbClr val="FFFFFF"/>
                </a:solidFill>
              </a:defRPr>
            </a:lvl1pPr>
          </a:lstStyle>
          <a:p>
            <a:r>
              <a:rPr lang="en-US" dirty="0"/>
              <a:t>type your </a:t>
            </a:r>
            <a:br>
              <a:rPr lang="en-US" dirty="0"/>
            </a:br>
            <a:r>
              <a:rPr lang="en-US" dirty="0"/>
              <a:t>presentation title</a:t>
            </a:r>
          </a:p>
        </p:txBody>
      </p:sp>
      <p:sp>
        <p:nvSpPr>
          <p:cNvPr id="5" name="Text Placeholder 4">
            <a:extLst>
              <a:ext uri="{FF2B5EF4-FFF2-40B4-BE49-F238E27FC236}">
                <a16:creationId xmlns:a16="http://schemas.microsoft.com/office/drawing/2014/main" id="{023456A2-B064-A242-8C68-91D0D28EB857}"/>
              </a:ext>
            </a:extLst>
          </p:cNvPr>
          <p:cNvSpPr>
            <a:spLocks noGrp="1"/>
          </p:cNvSpPr>
          <p:nvPr>
            <p:ph type="body" sz="quarter" idx="11" hasCustomPrompt="1"/>
          </p:nvPr>
        </p:nvSpPr>
        <p:spPr>
          <a:xfrm>
            <a:off x="809480" y="3720522"/>
            <a:ext cx="6396335" cy="716392"/>
          </a:xfrm>
        </p:spPr>
        <p:txBody>
          <a:bodyPr>
            <a:noAutofit/>
          </a:bodyPr>
          <a:lstStyle>
            <a:lvl1pPr>
              <a:spcBef>
                <a:spcPts val="0"/>
              </a:spcBef>
              <a:defRPr>
                <a:solidFill>
                  <a:srgbClr val="FFFFFF"/>
                </a:solidFill>
              </a:defRPr>
            </a:lvl1pPr>
          </a:lstStyle>
          <a:p>
            <a:pPr lvl="0"/>
            <a:r>
              <a:rPr lang="en-US" dirty="0"/>
              <a:t>Here is a subtitle line for additional info about this presentation</a:t>
            </a:r>
          </a:p>
          <a:p>
            <a:pPr lvl="0"/>
            <a:endParaRPr lang="en-US" dirty="0"/>
          </a:p>
        </p:txBody>
      </p:sp>
      <p:sp>
        <p:nvSpPr>
          <p:cNvPr id="9" name="Text Placeholder 8">
            <a:extLst>
              <a:ext uri="{FF2B5EF4-FFF2-40B4-BE49-F238E27FC236}">
                <a16:creationId xmlns:a16="http://schemas.microsoft.com/office/drawing/2014/main" id="{122CB04D-FB09-0B44-B002-8B6F7FE6D361}"/>
              </a:ext>
            </a:extLst>
          </p:cNvPr>
          <p:cNvSpPr>
            <a:spLocks noGrp="1"/>
          </p:cNvSpPr>
          <p:nvPr>
            <p:ph type="body" sz="quarter" idx="13" hasCustomPrompt="1"/>
          </p:nvPr>
        </p:nvSpPr>
        <p:spPr>
          <a:xfrm>
            <a:off x="809481" y="5830957"/>
            <a:ext cx="3436937" cy="569843"/>
          </a:xfrm>
        </p:spPr>
        <p:txBody>
          <a:bodyPr anchor="b">
            <a:noAutofit/>
          </a:bodyPr>
          <a:lstStyle>
            <a:lvl1pPr>
              <a:lnSpc>
                <a:spcPct val="100000"/>
              </a:lnSpc>
              <a:spcBef>
                <a:spcPts val="0"/>
              </a:spcBef>
              <a:defRPr sz="1200" b="1" i="0" cap="all" baseline="0">
                <a:solidFill>
                  <a:srgbClr val="FFFFFF"/>
                </a:solidFill>
                <a:latin typeface="Arial Black" panose="020B0604020202020204" pitchFamily="34" charset="0"/>
                <a:cs typeface="Arial Black" panose="020B0604020202020204" pitchFamily="34" charset="0"/>
              </a:defRPr>
            </a:lvl1pPr>
          </a:lstStyle>
          <a:p>
            <a:pPr lvl="0"/>
            <a:r>
              <a:rPr lang="en-US" dirty="0"/>
              <a:t>MONTH XX, 2020</a:t>
            </a:r>
          </a:p>
          <a:p>
            <a:pPr lvl="0"/>
            <a:r>
              <a:rPr lang="en-US" dirty="0"/>
              <a:t>PRESENTED BY FIRST LAST</a:t>
            </a:r>
          </a:p>
        </p:txBody>
      </p:sp>
      <p:pic>
        <p:nvPicPr>
          <p:cNvPr id="11" name="image1.png" descr="GroupM Logo in White&#10;">
            <a:extLst>
              <a:ext uri="{FF2B5EF4-FFF2-40B4-BE49-F238E27FC236}">
                <a16:creationId xmlns:a16="http://schemas.microsoft.com/office/drawing/2014/main" id="{9D6F0966-20F3-F441-87C0-D8CDA621D258}"/>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0857521" y="312777"/>
            <a:ext cx="981088" cy="280477"/>
          </a:xfrm>
          <a:prstGeom prst="rect">
            <a:avLst/>
          </a:prstGeom>
          <a:ln w="12700">
            <a:miter lim="400000"/>
          </a:ln>
        </p:spPr>
      </p:pic>
      <p:sp>
        <p:nvSpPr>
          <p:cNvPr id="12" name="object 6">
            <a:extLst>
              <a:ext uri="{FF2B5EF4-FFF2-40B4-BE49-F238E27FC236}">
                <a16:creationId xmlns:a16="http://schemas.microsoft.com/office/drawing/2014/main" id="{A2214169-4B19-DE4E-8E87-2740B25CBB05}"/>
              </a:ext>
            </a:extLst>
          </p:cNvPr>
          <p:cNvSpPr/>
          <p:nvPr userDrawn="1"/>
        </p:nvSpPr>
        <p:spPr>
          <a:xfrm flipV="1">
            <a:off x="809481" y="4512190"/>
            <a:ext cx="3058926" cy="0"/>
          </a:xfrm>
          <a:prstGeom prst="line">
            <a:avLst/>
          </a:prstGeom>
          <a:ln w="12700" cap="rnd">
            <a:solidFill>
              <a:srgbClr val="01FFB2"/>
            </a:solidFill>
          </a:ln>
        </p:spPr>
        <p:txBody>
          <a:bodyPr lIns="45719" rIns="45719">
            <a:noAutofit/>
          </a:bodyPr>
          <a:lstStyle/>
          <a:p>
            <a:endParaRPr dirty="0"/>
          </a:p>
        </p:txBody>
      </p:sp>
    </p:spTree>
    <p:extLst>
      <p:ext uri="{BB962C8B-B14F-4D97-AF65-F5344CB8AC3E}">
        <p14:creationId xmlns:p14="http://schemas.microsoft.com/office/powerpoint/2010/main" val="2330652901"/>
      </p:ext>
    </p:extLst>
  </p:cSld>
  <p:clrMapOvr>
    <a:masterClrMapping/>
  </p:clrMapOvr>
  <p:transition spd="med"/>
  <p:extLst>
    <p:ext uri="{DCECCB84-F9BA-43D5-87BE-67443E8EF086}">
      <p15:sldGuideLst xmlns:p15="http://schemas.microsoft.com/office/powerpoint/2012/main"/>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Opt 7">
    <p:bg>
      <p:bgPr>
        <a:solidFill>
          <a:schemeClr val="accent4"/>
        </a:solidFill>
        <a:effectLst/>
      </p:bgPr>
    </p:bg>
    <p:spTree>
      <p:nvGrpSpPr>
        <p:cNvPr id="1" name=""/>
        <p:cNvGrpSpPr/>
        <p:nvPr/>
      </p:nvGrpSpPr>
      <p:grpSpPr>
        <a:xfrm>
          <a:off x="0" y="0"/>
          <a:ext cx="0" cy="0"/>
          <a:chOff x="0" y="0"/>
          <a:chExt cx="0" cy="0"/>
        </a:xfrm>
      </p:grpSpPr>
      <p:pic>
        <p:nvPicPr>
          <p:cNvPr id="10" name="GroupM_SingleColor_Logo_Navy_RGB.png" descr="GroupM_SingleColor_Logo_Navy_RGB.png">
            <a:extLst>
              <a:ext uri="{FF2B5EF4-FFF2-40B4-BE49-F238E27FC236}">
                <a16:creationId xmlns:a16="http://schemas.microsoft.com/office/drawing/2014/main" id="{4709D524-EECB-764F-AAA8-C5B1C4BDA0A5}"/>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857521" y="312777"/>
            <a:ext cx="981088" cy="280477"/>
          </a:xfrm>
          <a:prstGeom prst="rect">
            <a:avLst/>
          </a:prstGeom>
          <a:ln w="12700">
            <a:miter lim="400000"/>
          </a:ln>
        </p:spPr>
      </p:pic>
      <p:sp>
        <p:nvSpPr>
          <p:cNvPr id="13" name="Circle">
            <a:extLst>
              <a:ext uri="{FF2B5EF4-FFF2-40B4-BE49-F238E27FC236}">
                <a16:creationId xmlns:a16="http://schemas.microsoft.com/office/drawing/2014/main" id="{2475F59B-4650-1E40-80EC-6C7B3FFDF295}"/>
              </a:ext>
            </a:extLst>
          </p:cNvPr>
          <p:cNvSpPr/>
          <p:nvPr userDrawn="1"/>
        </p:nvSpPr>
        <p:spPr>
          <a:xfrm>
            <a:off x="7951231" y="1933405"/>
            <a:ext cx="5816484" cy="5816483"/>
          </a:xfrm>
          <a:prstGeom prst="ellipse">
            <a:avLst/>
          </a:prstGeom>
          <a:ln w="12700">
            <a:solidFill>
              <a:schemeClr val="accent1"/>
            </a:solidFill>
            <a:miter/>
          </a:ln>
        </p:spPr>
        <p:txBody>
          <a:bodyPr lIns="45719" rIns="45719" anchor="ctr">
            <a:noAutofit/>
          </a:bodyPr>
          <a:lstStyle/>
          <a:p>
            <a:endParaRPr dirty="0"/>
          </a:p>
        </p:txBody>
      </p:sp>
      <p:pic>
        <p:nvPicPr>
          <p:cNvPr id="14" name="Pattern_Medium space.ai" descr="Pattern_Medium space.ai">
            <a:extLst>
              <a:ext uri="{FF2B5EF4-FFF2-40B4-BE49-F238E27FC236}">
                <a16:creationId xmlns:a16="http://schemas.microsoft.com/office/drawing/2014/main" id="{5750B94F-5C40-2641-8DD6-4776667C6BF0}"/>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r="56827" b="47461"/>
          <a:stretch/>
        </p:blipFill>
        <p:spPr>
          <a:xfrm>
            <a:off x="9452665" y="4220161"/>
            <a:ext cx="2739335" cy="2637839"/>
          </a:xfrm>
          <a:prstGeom prst="rect">
            <a:avLst/>
          </a:prstGeom>
          <a:ln w="12700">
            <a:miter lim="400000"/>
          </a:ln>
        </p:spPr>
      </p:pic>
      <p:sp>
        <p:nvSpPr>
          <p:cNvPr id="2" name="Title 1">
            <a:extLst>
              <a:ext uri="{FF2B5EF4-FFF2-40B4-BE49-F238E27FC236}">
                <a16:creationId xmlns:a16="http://schemas.microsoft.com/office/drawing/2014/main" id="{BFA0F84B-3BA9-BB4C-ACF0-0D12EE0D92E7}"/>
              </a:ext>
            </a:extLst>
          </p:cNvPr>
          <p:cNvSpPr>
            <a:spLocks noGrp="1"/>
          </p:cNvSpPr>
          <p:nvPr>
            <p:ph type="title" hasCustomPrompt="1"/>
          </p:nvPr>
        </p:nvSpPr>
        <p:spPr/>
        <p:txBody>
          <a:bodyPr>
            <a:noAutofit/>
          </a:bodyPr>
          <a:lstStyle>
            <a:lvl1pPr>
              <a:defRPr>
                <a:solidFill>
                  <a:schemeClr val="accent1"/>
                </a:solidFill>
              </a:defRPr>
            </a:lvl1pPr>
          </a:lstStyle>
          <a:p>
            <a:r>
              <a:rPr lang="en-US" dirty="0"/>
              <a:t>type your </a:t>
            </a:r>
            <a:br>
              <a:rPr lang="en-US" dirty="0"/>
            </a:br>
            <a:r>
              <a:rPr lang="en-US" dirty="0"/>
              <a:t>presentation title</a:t>
            </a:r>
          </a:p>
        </p:txBody>
      </p:sp>
      <p:sp>
        <p:nvSpPr>
          <p:cNvPr id="5" name="Text Placeholder 4">
            <a:extLst>
              <a:ext uri="{FF2B5EF4-FFF2-40B4-BE49-F238E27FC236}">
                <a16:creationId xmlns:a16="http://schemas.microsoft.com/office/drawing/2014/main" id="{023456A2-B064-A242-8C68-91D0D28EB857}"/>
              </a:ext>
            </a:extLst>
          </p:cNvPr>
          <p:cNvSpPr>
            <a:spLocks noGrp="1"/>
          </p:cNvSpPr>
          <p:nvPr>
            <p:ph type="body" sz="quarter" idx="11" hasCustomPrompt="1"/>
          </p:nvPr>
        </p:nvSpPr>
        <p:spPr>
          <a:xfrm>
            <a:off x="809480" y="3720522"/>
            <a:ext cx="6396335" cy="706003"/>
          </a:xfrm>
        </p:spPr>
        <p:txBody>
          <a:bodyPr>
            <a:noAutofit/>
          </a:bodyPr>
          <a:lstStyle>
            <a:lvl1pPr>
              <a:spcBef>
                <a:spcPts val="0"/>
              </a:spcBef>
              <a:defRPr>
                <a:solidFill>
                  <a:schemeClr val="accent1"/>
                </a:solidFill>
              </a:defRPr>
            </a:lvl1pPr>
          </a:lstStyle>
          <a:p>
            <a:pPr lvl="0"/>
            <a:r>
              <a:rPr lang="en-US" dirty="0"/>
              <a:t>Here is a subtitle line for additional info about this presentation</a:t>
            </a:r>
          </a:p>
          <a:p>
            <a:pPr lvl="0"/>
            <a:endParaRPr lang="en-US" dirty="0"/>
          </a:p>
        </p:txBody>
      </p:sp>
      <p:sp>
        <p:nvSpPr>
          <p:cNvPr id="9" name="Text Placeholder 8">
            <a:extLst>
              <a:ext uri="{FF2B5EF4-FFF2-40B4-BE49-F238E27FC236}">
                <a16:creationId xmlns:a16="http://schemas.microsoft.com/office/drawing/2014/main" id="{122CB04D-FB09-0B44-B002-8B6F7FE6D361}"/>
              </a:ext>
            </a:extLst>
          </p:cNvPr>
          <p:cNvSpPr>
            <a:spLocks noGrp="1"/>
          </p:cNvSpPr>
          <p:nvPr>
            <p:ph type="body" sz="quarter" idx="13" hasCustomPrompt="1"/>
          </p:nvPr>
        </p:nvSpPr>
        <p:spPr>
          <a:xfrm>
            <a:off x="809481" y="5830957"/>
            <a:ext cx="3436937" cy="569843"/>
          </a:xfrm>
        </p:spPr>
        <p:txBody>
          <a:bodyPr anchor="b">
            <a:noAutofit/>
          </a:bodyPr>
          <a:lstStyle>
            <a:lvl1pPr>
              <a:lnSpc>
                <a:spcPct val="100000"/>
              </a:lnSpc>
              <a:spcBef>
                <a:spcPts val="0"/>
              </a:spcBef>
              <a:defRPr sz="1200" b="1" i="0" cap="all" baseline="0">
                <a:solidFill>
                  <a:schemeClr val="accent1"/>
                </a:solidFill>
                <a:latin typeface="Arial Black" panose="020B0604020202020204" pitchFamily="34" charset="0"/>
                <a:cs typeface="Arial Black" panose="020B0604020202020204" pitchFamily="34" charset="0"/>
              </a:defRPr>
            </a:lvl1pPr>
          </a:lstStyle>
          <a:p>
            <a:pPr lvl="0"/>
            <a:r>
              <a:rPr lang="en-US" dirty="0"/>
              <a:t>MONTH XX, 2020</a:t>
            </a:r>
          </a:p>
          <a:p>
            <a:pPr lvl="0"/>
            <a:r>
              <a:rPr lang="en-US" dirty="0"/>
              <a:t>PRESENTED BY FIRST LAST</a:t>
            </a:r>
          </a:p>
        </p:txBody>
      </p:sp>
      <p:sp>
        <p:nvSpPr>
          <p:cNvPr id="12" name="object 6">
            <a:extLst>
              <a:ext uri="{FF2B5EF4-FFF2-40B4-BE49-F238E27FC236}">
                <a16:creationId xmlns:a16="http://schemas.microsoft.com/office/drawing/2014/main" id="{A2214169-4B19-DE4E-8E87-2740B25CBB05}"/>
              </a:ext>
            </a:extLst>
          </p:cNvPr>
          <p:cNvSpPr/>
          <p:nvPr userDrawn="1"/>
        </p:nvSpPr>
        <p:spPr>
          <a:xfrm flipV="1">
            <a:off x="809481" y="4512190"/>
            <a:ext cx="3058926" cy="0"/>
          </a:xfrm>
          <a:prstGeom prst="line">
            <a:avLst/>
          </a:prstGeom>
          <a:ln w="12700" cap="rnd">
            <a:solidFill>
              <a:schemeClr val="accent1"/>
            </a:solidFill>
          </a:ln>
        </p:spPr>
        <p:txBody>
          <a:bodyPr lIns="45719" rIns="45719">
            <a:noAutofit/>
          </a:bodyPr>
          <a:lstStyle/>
          <a:p>
            <a:endParaRPr dirty="0"/>
          </a:p>
        </p:txBody>
      </p:sp>
    </p:spTree>
    <p:extLst>
      <p:ext uri="{BB962C8B-B14F-4D97-AF65-F5344CB8AC3E}">
        <p14:creationId xmlns:p14="http://schemas.microsoft.com/office/powerpoint/2010/main" val="4279471158"/>
      </p:ext>
    </p:extLst>
  </p:cSld>
  <p:clrMapOvr>
    <a:masterClrMapping/>
  </p:clrMapOvr>
  <p:transition spd="med"/>
  <p:extLst>
    <p:ext uri="{DCECCB84-F9BA-43D5-87BE-67443E8EF086}">
      <p15:sldGuideLst xmlns:p15="http://schemas.microsoft.com/office/powerpoint/2012/main"/>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Opt 8">
    <p:bg>
      <p:bgPr>
        <a:solidFill>
          <a:schemeClr val="accent2"/>
        </a:solidFill>
        <a:effectLst/>
      </p:bgPr>
    </p:bg>
    <p:spTree>
      <p:nvGrpSpPr>
        <p:cNvPr id="1" name=""/>
        <p:cNvGrpSpPr/>
        <p:nvPr/>
      </p:nvGrpSpPr>
      <p:grpSpPr>
        <a:xfrm>
          <a:off x="0" y="0"/>
          <a:ext cx="0" cy="0"/>
          <a:chOff x="0" y="0"/>
          <a:chExt cx="0" cy="0"/>
        </a:xfrm>
      </p:grpSpPr>
      <p:sp>
        <p:nvSpPr>
          <p:cNvPr id="7" name="Circle">
            <a:extLst>
              <a:ext uri="{FF2B5EF4-FFF2-40B4-BE49-F238E27FC236}">
                <a16:creationId xmlns:a16="http://schemas.microsoft.com/office/drawing/2014/main" id="{0BCF0794-3E80-8642-B102-602D55B2F860}"/>
              </a:ext>
            </a:extLst>
          </p:cNvPr>
          <p:cNvSpPr/>
          <p:nvPr userDrawn="1"/>
        </p:nvSpPr>
        <p:spPr>
          <a:xfrm>
            <a:off x="7951231" y="1933405"/>
            <a:ext cx="5816484" cy="5816483"/>
          </a:xfrm>
          <a:prstGeom prst="ellipse">
            <a:avLst/>
          </a:prstGeom>
          <a:ln w="12700">
            <a:solidFill>
              <a:schemeClr val="accent1"/>
            </a:solidFill>
            <a:miter/>
          </a:ln>
        </p:spPr>
        <p:txBody>
          <a:bodyPr lIns="45719" rIns="45719" anchor="ctr">
            <a:noAutofit/>
          </a:bodyPr>
          <a:lstStyle/>
          <a:p>
            <a:endParaRPr dirty="0"/>
          </a:p>
        </p:txBody>
      </p:sp>
      <p:pic>
        <p:nvPicPr>
          <p:cNvPr id="8" name="Pattern_Medium space_WHITE.ai" descr="Pattern_Medium space_WHITE.ai">
            <a:extLst>
              <a:ext uri="{FF2B5EF4-FFF2-40B4-BE49-F238E27FC236}">
                <a16:creationId xmlns:a16="http://schemas.microsoft.com/office/drawing/2014/main" id="{B8AC53D0-7152-9F48-A962-0718479FE85D}"/>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r="56827" b="47461"/>
          <a:stretch/>
        </p:blipFill>
        <p:spPr>
          <a:xfrm>
            <a:off x="9452665" y="4220161"/>
            <a:ext cx="2739335" cy="2637839"/>
          </a:xfrm>
          <a:prstGeom prst="rect">
            <a:avLst/>
          </a:prstGeom>
          <a:ln w="12700">
            <a:miter lim="400000"/>
          </a:ln>
        </p:spPr>
      </p:pic>
      <p:sp>
        <p:nvSpPr>
          <p:cNvPr id="2" name="Title 1">
            <a:extLst>
              <a:ext uri="{FF2B5EF4-FFF2-40B4-BE49-F238E27FC236}">
                <a16:creationId xmlns:a16="http://schemas.microsoft.com/office/drawing/2014/main" id="{BFA0F84B-3BA9-BB4C-ACF0-0D12EE0D92E7}"/>
              </a:ext>
            </a:extLst>
          </p:cNvPr>
          <p:cNvSpPr>
            <a:spLocks noGrp="1"/>
          </p:cNvSpPr>
          <p:nvPr>
            <p:ph type="title" hasCustomPrompt="1"/>
          </p:nvPr>
        </p:nvSpPr>
        <p:spPr/>
        <p:txBody>
          <a:bodyPr>
            <a:noAutofit/>
          </a:bodyPr>
          <a:lstStyle>
            <a:lvl1pPr>
              <a:defRPr>
                <a:solidFill>
                  <a:srgbClr val="FFFFFF"/>
                </a:solidFill>
              </a:defRPr>
            </a:lvl1pPr>
          </a:lstStyle>
          <a:p>
            <a:r>
              <a:rPr lang="en-US" dirty="0"/>
              <a:t>type your </a:t>
            </a:r>
            <a:br>
              <a:rPr lang="en-US" dirty="0"/>
            </a:br>
            <a:r>
              <a:rPr lang="en-US" dirty="0"/>
              <a:t>presentation title</a:t>
            </a:r>
          </a:p>
        </p:txBody>
      </p:sp>
      <p:sp>
        <p:nvSpPr>
          <p:cNvPr id="5" name="Text Placeholder 4">
            <a:extLst>
              <a:ext uri="{FF2B5EF4-FFF2-40B4-BE49-F238E27FC236}">
                <a16:creationId xmlns:a16="http://schemas.microsoft.com/office/drawing/2014/main" id="{023456A2-B064-A242-8C68-91D0D28EB857}"/>
              </a:ext>
            </a:extLst>
          </p:cNvPr>
          <p:cNvSpPr>
            <a:spLocks noGrp="1"/>
          </p:cNvSpPr>
          <p:nvPr>
            <p:ph type="body" sz="quarter" idx="11" hasCustomPrompt="1"/>
          </p:nvPr>
        </p:nvSpPr>
        <p:spPr>
          <a:xfrm>
            <a:off x="809480" y="3720522"/>
            <a:ext cx="6396335" cy="706002"/>
          </a:xfrm>
        </p:spPr>
        <p:txBody>
          <a:bodyPr>
            <a:noAutofit/>
          </a:bodyPr>
          <a:lstStyle>
            <a:lvl1pPr>
              <a:spcBef>
                <a:spcPts val="0"/>
              </a:spcBef>
              <a:defRPr>
                <a:solidFill>
                  <a:srgbClr val="FFFFFF"/>
                </a:solidFill>
              </a:defRPr>
            </a:lvl1pPr>
          </a:lstStyle>
          <a:p>
            <a:pPr lvl="0"/>
            <a:r>
              <a:rPr lang="en-US" dirty="0"/>
              <a:t>Here is a subtitle line for additional info about this presentation</a:t>
            </a:r>
          </a:p>
          <a:p>
            <a:pPr lvl="0"/>
            <a:endParaRPr lang="en-US" dirty="0"/>
          </a:p>
        </p:txBody>
      </p:sp>
      <p:sp>
        <p:nvSpPr>
          <p:cNvPr id="9" name="Text Placeholder 8">
            <a:extLst>
              <a:ext uri="{FF2B5EF4-FFF2-40B4-BE49-F238E27FC236}">
                <a16:creationId xmlns:a16="http://schemas.microsoft.com/office/drawing/2014/main" id="{122CB04D-FB09-0B44-B002-8B6F7FE6D361}"/>
              </a:ext>
            </a:extLst>
          </p:cNvPr>
          <p:cNvSpPr>
            <a:spLocks noGrp="1"/>
          </p:cNvSpPr>
          <p:nvPr>
            <p:ph type="body" sz="quarter" idx="13" hasCustomPrompt="1"/>
          </p:nvPr>
        </p:nvSpPr>
        <p:spPr>
          <a:xfrm>
            <a:off x="809481" y="5830957"/>
            <a:ext cx="3436937" cy="569843"/>
          </a:xfrm>
        </p:spPr>
        <p:txBody>
          <a:bodyPr anchor="b">
            <a:noAutofit/>
          </a:bodyPr>
          <a:lstStyle>
            <a:lvl1pPr>
              <a:lnSpc>
                <a:spcPct val="100000"/>
              </a:lnSpc>
              <a:spcBef>
                <a:spcPts val="0"/>
              </a:spcBef>
              <a:defRPr sz="1200" b="1" i="0" cap="all" baseline="0">
                <a:solidFill>
                  <a:srgbClr val="FFFFFF"/>
                </a:solidFill>
                <a:latin typeface="Arial Black" panose="020B0604020202020204" pitchFamily="34" charset="0"/>
                <a:cs typeface="Arial Black" panose="020B0604020202020204" pitchFamily="34" charset="0"/>
              </a:defRPr>
            </a:lvl1pPr>
          </a:lstStyle>
          <a:p>
            <a:pPr lvl="0"/>
            <a:r>
              <a:rPr lang="en-US" dirty="0"/>
              <a:t>MONTH XX, 2020</a:t>
            </a:r>
          </a:p>
          <a:p>
            <a:pPr lvl="0"/>
            <a:r>
              <a:rPr lang="en-US" dirty="0"/>
              <a:t>PRESENTED BY FIRST LAST</a:t>
            </a:r>
          </a:p>
        </p:txBody>
      </p:sp>
      <p:pic>
        <p:nvPicPr>
          <p:cNvPr id="11" name="image1.png" descr="GroupM Logo in White&#10;">
            <a:extLst>
              <a:ext uri="{FF2B5EF4-FFF2-40B4-BE49-F238E27FC236}">
                <a16:creationId xmlns:a16="http://schemas.microsoft.com/office/drawing/2014/main" id="{9D6F0966-20F3-F441-87C0-D8CDA621D258}"/>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0857521" y="312777"/>
            <a:ext cx="981088" cy="280477"/>
          </a:xfrm>
          <a:prstGeom prst="rect">
            <a:avLst/>
          </a:prstGeom>
          <a:ln w="12700">
            <a:miter lim="400000"/>
          </a:ln>
        </p:spPr>
      </p:pic>
      <p:sp>
        <p:nvSpPr>
          <p:cNvPr id="12" name="object 6">
            <a:extLst>
              <a:ext uri="{FF2B5EF4-FFF2-40B4-BE49-F238E27FC236}">
                <a16:creationId xmlns:a16="http://schemas.microsoft.com/office/drawing/2014/main" id="{A2214169-4B19-DE4E-8E87-2740B25CBB05}"/>
              </a:ext>
            </a:extLst>
          </p:cNvPr>
          <p:cNvSpPr/>
          <p:nvPr userDrawn="1"/>
        </p:nvSpPr>
        <p:spPr>
          <a:xfrm flipV="1">
            <a:off x="809481" y="4512190"/>
            <a:ext cx="3058926" cy="0"/>
          </a:xfrm>
          <a:prstGeom prst="line">
            <a:avLst/>
          </a:prstGeom>
          <a:ln w="12700" cap="rnd">
            <a:solidFill>
              <a:schemeClr val="accent1"/>
            </a:solidFill>
          </a:ln>
        </p:spPr>
        <p:txBody>
          <a:bodyPr lIns="45719" rIns="45719">
            <a:noAutofit/>
          </a:bodyPr>
          <a:lstStyle/>
          <a:p>
            <a:endParaRPr dirty="0"/>
          </a:p>
        </p:txBody>
      </p:sp>
    </p:spTree>
    <p:extLst>
      <p:ext uri="{BB962C8B-B14F-4D97-AF65-F5344CB8AC3E}">
        <p14:creationId xmlns:p14="http://schemas.microsoft.com/office/powerpoint/2010/main" val="1508061900"/>
      </p:ext>
    </p:extLst>
  </p:cSld>
  <p:clrMapOvr>
    <a:masterClrMapping/>
  </p:clrMapOvr>
  <p:transition spd="med"/>
  <p:extLst>
    <p:ext uri="{DCECCB84-F9BA-43D5-87BE-67443E8EF086}">
      <p15:sldGuideLst xmlns:p15="http://schemas.microsoft.com/office/powerpoint/2012/main"/>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Opt 9">
    <p:bg>
      <p:bgPr>
        <a:solidFill>
          <a:schemeClr val="accent6"/>
        </a:solidFill>
        <a:effectLst/>
      </p:bgPr>
    </p:bg>
    <p:spTree>
      <p:nvGrpSpPr>
        <p:cNvPr id="1" name=""/>
        <p:cNvGrpSpPr/>
        <p:nvPr/>
      </p:nvGrpSpPr>
      <p:grpSpPr>
        <a:xfrm>
          <a:off x="0" y="0"/>
          <a:ext cx="0" cy="0"/>
          <a:chOff x="0" y="0"/>
          <a:chExt cx="0" cy="0"/>
        </a:xfrm>
      </p:grpSpPr>
      <p:pic>
        <p:nvPicPr>
          <p:cNvPr id="10" name="GroupM_SingleColor_Logo_Navy_RGB.png" descr="GroupM_SingleColor_Logo_Navy_RGB.png">
            <a:extLst>
              <a:ext uri="{FF2B5EF4-FFF2-40B4-BE49-F238E27FC236}">
                <a16:creationId xmlns:a16="http://schemas.microsoft.com/office/drawing/2014/main" id="{4709D524-EECB-764F-AAA8-C5B1C4BDA0A5}"/>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857521" y="312777"/>
            <a:ext cx="981088" cy="280477"/>
          </a:xfrm>
          <a:prstGeom prst="rect">
            <a:avLst/>
          </a:prstGeom>
          <a:ln w="12700">
            <a:miter lim="400000"/>
          </a:ln>
        </p:spPr>
      </p:pic>
      <p:sp>
        <p:nvSpPr>
          <p:cNvPr id="13" name="Circle">
            <a:extLst>
              <a:ext uri="{FF2B5EF4-FFF2-40B4-BE49-F238E27FC236}">
                <a16:creationId xmlns:a16="http://schemas.microsoft.com/office/drawing/2014/main" id="{2475F59B-4650-1E40-80EC-6C7B3FFDF295}"/>
              </a:ext>
            </a:extLst>
          </p:cNvPr>
          <p:cNvSpPr/>
          <p:nvPr userDrawn="1"/>
        </p:nvSpPr>
        <p:spPr>
          <a:xfrm>
            <a:off x="7951231" y="1933405"/>
            <a:ext cx="5816484" cy="5816483"/>
          </a:xfrm>
          <a:prstGeom prst="ellipse">
            <a:avLst/>
          </a:prstGeom>
          <a:ln w="12700">
            <a:solidFill>
              <a:srgbClr val="FFA900"/>
            </a:solidFill>
            <a:miter/>
          </a:ln>
        </p:spPr>
        <p:txBody>
          <a:bodyPr lIns="45719" rIns="45719" anchor="ctr">
            <a:noAutofit/>
          </a:bodyPr>
          <a:lstStyle/>
          <a:p>
            <a:endParaRPr dirty="0"/>
          </a:p>
        </p:txBody>
      </p:sp>
      <p:pic>
        <p:nvPicPr>
          <p:cNvPr id="14" name="Pattern_Medium space.ai" descr="Pattern_Medium space.ai">
            <a:extLst>
              <a:ext uri="{FF2B5EF4-FFF2-40B4-BE49-F238E27FC236}">
                <a16:creationId xmlns:a16="http://schemas.microsoft.com/office/drawing/2014/main" id="{5750B94F-5C40-2641-8DD6-4776667C6BF0}"/>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r="56827" b="47461"/>
          <a:stretch/>
        </p:blipFill>
        <p:spPr>
          <a:xfrm>
            <a:off x="9452665" y="4220161"/>
            <a:ext cx="2739335" cy="2637839"/>
          </a:xfrm>
          <a:prstGeom prst="rect">
            <a:avLst/>
          </a:prstGeom>
          <a:ln w="12700">
            <a:miter lim="400000"/>
          </a:ln>
        </p:spPr>
      </p:pic>
      <p:sp>
        <p:nvSpPr>
          <p:cNvPr id="2" name="Title 1">
            <a:extLst>
              <a:ext uri="{FF2B5EF4-FFF2-40B4-BE49-F238E27FC236}">
                <a16:creationId xmlns:a16="http://schemas.microsoft.com/office/drawing/2014/main" id="{BFA0F84B-3BA9-BB4C-ACF0-0D12EE0D92E7}"/>
              </a:ext>
            </a:extLst>
          </p:cNvPr>
          <p:cNvSpPr>
            <a:spLocks noGrp="1"/>
          </p:cNvSpPr>
          <p:nvPr>
            <p:ph type="title" hasCustomPrompt="1"/>
          </p:nvPr>
        </p:nvSpPr>
        <p:spPr/>
        <p:txBody>
          <a:bodyPr>
            <a:noAutofit/>
          </a:bodyPr>
          <a:lstStyle>
            <a:lvl1pPr>
              <a:defRPr>
                <a:solidFill>
                  <a:schemeClr val="accent1"/>
                </a:solidFill>
              </a:defRPr>
            </a:lvl1pPr>
          </a:lstStyle>
          <a:p>
            <a:r>
              <a:rPr lang="en-US" dirty="0"/>
              <a:t>type your </a:t>
            </a:r>
            <a:br>
              <a:rPr lang="en-US" dirty="0"/>
            </a:br>
            <a:r>
              <a:rPr lang="en-US" dirty="0"/>
              <a:t>presentation title</a:t>
            </a:r>
          </a:p>
        </p:txBody>
      </p:sp>
      <p:sp>
        <p:nvSpPr>
          <p:cNvPr id="5" name="Text Placeholder 4">
            <a:extLst>
              <a:ext uri="{FF2B5EF4-FFF2-40B4-BE49-F238E27FC236}">
                <a16:creationId xmlns:a16="http://schemas.microsoft.com/office/drawing/2014/main" id="{023456A2-B064-A242-8C68-91D0D28EB857}"/>
              </a:ext>
            </a:extLst>
          </p:cNvPr>
          <p:cNvSpPr>
            <a:spLocks noGrp="1"/>
          </p:cNvSpPr>
          <p:nvPr>
            <p:ph type="body" sz="quarter" idx="11" hasCustomPrompt="1"/>
          </p:nvPr>
        </p:nvSpPr>
        <p:spPr>
          <a:xfrm>
            <a:off x="809480" y="3720522"/>
            <a:ext cx="6396335" cy="716394"/>
          </a:xfrm>
        </p:spPr>
        <p:txBody>
          <a:bodyPr>
            <a:noAutofit/>
          </a:bodyPr>
          <a:lstStyle>
            <a:lvl1pPr>
              <a:spcBef>
                <a:spcPts val="0"/>
              </a:spcBef>
              <a:defRPr>
                <a:solidFill>
                  <a:schemeClr val="accent1"/>
                </a:solidFill>
              </a:defRPr>
            </a:lvl1pPr>
          </a:lstStyle>
          <a:p>
            <a:pPr lvl="0"/>
            <a:r>
              <a:rPr lang="en-US" dirty="0"/>
              <a:t>Here is a subtitle line for additional info about this presentation</a:t>
            </a:r>
          </a:p>
          <a:p>
            <a:pPr lvl="0"/>
            <a:endParaRPr lang="en-US" dirty="0"/>
          </a:p>
        </p:txBody>
      </p:sp>
      <p:sp>
        <p:nvSpPr>
          <p:cNvPr id="9" name="Text Placeholder 8">
            <a:extLst>
              <a:ext uri="{FF2B5EF4-FFF2-40B4-BE49-F238E27FC236}">
                <a16:creationId xmlns:a16="http://schemas.microsoft.com/office/drawing/2014/main" id="{122CB04D-FB09-0B44-B002-8B6F7FE6D361}"/>
              </a:ext>
            </a:extLst>
          </p:cNvPr>
          <p:cNvSpPr>
            <a:spLocks noGrp="1"/>
          </p:cNvSpPr>
          <p:nvPr>
            <p:ph type="body" sz="quarter" idx="13" hasCustomPrompt="1"/>
          </p:nvPr>
        </p:nvSpPr>
        <p:spPr>
          <a:xfrm>
            <a:off x="809481" y="5830957"/>
            <a:ext cx="3436937" cy="569843"/>
          </a:xfrm>
        </p:spPr>
        <p:txBody>
          <a:bodyPr anchor="b">
            <a:noAutofit/>
          </a:bodyPr>
          <a:lstStyle>
            <a:lvl1pPr>
              <a:lnSpc>
                <a:spcPct val="100000"/>
              </a:lnSpc>
              <a:spcBef>
                <a:spcPts val="0"/>
              </a:spcBef>
              <a:defRPr sz="1200" b="1" i="0" cap="all" baseline="0">
                <a:solidFill>
                  <a:schemeClr val="accent1"/>
                </a:solidFill>
                <a:latin typeface="Arial Black" panose="020B0604020202020204" pitchFamily="34" charset="0"/>
                <a:cs typeface="Arial Black" panose="020B0604020202020204" pitchFamily="34" charset="0"/>
              </a:defRPr>
            </a:lvl1pPr>
          </a:lstStyle>
          <a:p>
            <a:pPr lvl="0"/>
            <a:r>
              <a:rPr lang="en-US" dirty="0"/>
              <a:t>MONTH XX, 2020</a:t>
            </a:r>
          </a:p>
          <a:p>
            <a:pPr lvl="0"/>
            <a:r>
              <a:rPr lang="en-US" dirty="0"/>
              <a:t>PRESENTED BY FIRST LAST</a:t>
            </a:r>
          </a:p>
        </p:txBody>
      </p:sp>
      <p:sp>
        <p:nvSpPr>
          <p:cNvPr id="12" name="object 6">
            <a:extLst>
              <a:ext uri="{FF2B5EF4-FFF2-40B4-BE49-F238E27FC236}">
                <a16:creationId xmlns:a16="http://schemas.microsoft.com/office/drawing/2014/main" id="{A2214169-4B19-DE4E-8E87-2740B25CBB05}"/>
              </a:ext>
            </a:extLst>
          </p:cNvPr>
          <p:cNvSpPr/>
          <p:nvPr userDrawn="1"/>
        </p:nvSpPr>
        <p:spPr>
          <a:xfrm flipV="1">
            <a:off x="809481" y="4512190"/>
            <a:ext cx="3058926" cy="0"/>
          </a:xfrm>
          <a:prstGeom prst="line">
            <a:avLst/>
          </a:prstGeom>
          <a:ln w="12700" cap="rnd">
            <a:solidFill>
              <a:srgbClr val="F15A1C"/>
            </a:solidFill>
          </a:ln>
        </p:spPr>
        <p:txBody>
          <a:bodyPr lIns="45719" rIns="45719">
            <a:noAutofit/>
          </a:bodyPr>
          <a:lstStyle/>
          <a:p>
            <a:endParaRPr dirty="0"/>
          </a:p>
        </p:txBody>
      </p:sp>
    </p:spTree>
    <p:extLst>
      <p:ext uri="{BB962C8B-B14F-4D97-AF65-F5344CB8AC3E}">
        <p14:creationId xmlns:p14="http://schemas.microsoft.com/office/powerpoint/2010/main" val="3292348687"/>
      </p:ext>
    </p:extLst>
  </p:cSld>
  <p:clrMapOvr>
    <a:masterClrMapping/>
  </p:clrMapOvr>
  <p:transition spd="med"/>
  <p:extLst>
    <p:ext uri="{DCECCB84-F9BA-43D5-87BE-67443E8EF086}">
      <p15:sldGuideLst xmlns:p15="http://schemas.microsoft.com/office/powerpoint/2012/main"/>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Opt 10">
    <p:bg>
      <p:bgPr>
        <a:solidFill>
          <a:srgbClr val="FFFFFF"/>
        </a:solidFill>
        <a:effectLst/>
      </p:bgPr>
    </p:bg>
    <p:spTree>
      <p:nvGrpSpPr>
        <p:cNvPr id="1" name=""/>
        <p:cNvGrpSpPr/>
        <p:nvPr/>
      </p:nvGrpSpPr>
      <p:grpSpPr>
        <a:xfrm>
          <a:off x="0" y="0"/>
          <a:ext cx="0" cy="0"/>
          <a:chOff x="0" y="0"/>
          <a:chExt cx="0" cy="0"/>
        </a:xfrm>
      </p:grpSpPr>
      <p:pic>
        <p:nvPicPr>
          <p:cNvPr id="10" name="GroupM_SingleColor_Logo_Navy_RGB.png" descr="GroupM_SingleColor_Logo_Navy_RGB.png">
            <a:extLst>
              <a:ext uri="{FF2B5EF4-FFF2-40B4-BE49-F238E27FC236}">
                <a16:creationId xmlns:a16="http://schemas.microsoft.com/office/drawing/2014/main" id="{4709D524-EECB-764F-AAA8-C5B1C4BDA0A5}"/>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857521" y="312777"/>
            <a:ext cx="981088" cy="280477"/>
          </a:xfrm>
          <a:prstGeom prst="rect">
            <a:avLst/>
          </a:prstGeom>
          <a:ln w="12700">
            <a:miter lim="400000"/>
          </a:ln>
        </p:spPr>
      </p:pic>
      <p:sp>
        <p:nvSpPr>
          <p:cNvPr id="13" name="Circle">
            <a:extLst>
              <a:ext uri="{FF2B5EF4-FFF2-40B4-BE49-F238E27FC236}">
                <a16:creationId xmlns:a16="http://schemas.microsoft.com/office/drawing/2014/main" id="{2475F59B-4650-1E40-80EC-6C7B3FFDF295}"/>
              </a:ext>
            </a:extLst>
          </p:cNvPr>
          <p:cNvSpPr/>
          <p:nvPr userDrawn="1"/>
        </p:nvSpPr>
        <p:spPr>
          <a:xfrm>
            <a:off x="7951231" y="1933405"/>
            <a:ext cx="5816484" cy="5816483"/>
          </a:xfrm>
          <a:prstGeom prst="ellipse">
            <a:avLst/>
          </a:prstGeom>
          <a:ln w="12700">
            <a:solidFill>
              <a:srgbClr val="01B5B2"/>
            </a:solidFill>
            <a:miter/>
          </a:ln>
        </p:spPr>
        <p:txBody>
          <a:bodyPr lIns="45719" rIns="45719" anchor="ctr">
            <a:noAutofit/>
          </a:bodyPr>
          <a:lstStyle/>
          <a:p>
            <a:endParaRPr dirty="0"/>
          </a:p>
        </p:txBody>
      </p:sp>
      <p:pic>
        <p:nvPicPr>
          <p:cNvPr id="14" name="Pattern_Medium space.ai" descr="Pattern_Medium space.ai">
            <a:extLst>
              <a:ext uri="{FF2B5EF4-FFF2-40B4-BE49-F238E27FC236}">
                <a16:creationId xmlns:a16="http://schemas.microsoft.com/office/drawing/2014/main" id="{5750B94F-5C40-2641-8DD6-4776667C6BF0}"/>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r="56827" b="47461"/>
          <a:stretch/>
        </p:blipFill>
        <p:spPr>
          <a:xfrm>
            <a:off x="9452665" y="4220161"/>
            <a:ext cx="2739335" cy="2637839"/>
          </a:xfrm>
          <a:prstGeom prst="rect">
            <a:avLst/>
          </a:prstGeom>
          <a:ln w="12700">
            <a:miter lim="400000"/>
          </a:ln>
        </p:spPr>
      </p:pic>
      <p:sp>
        <p:nvSpPr>
          <p:cNvPr id="2" name="Title 1">
            <a:extLst>
              <a:ext uri="{FF2B5EF4-FFF2-40B4-BE49-F238E27FC236}">
                <a16:creationId xmlns:a16="http://schemas.microsoft.com/office/drawing/2014/main" id="{BFA0F84B-3BA9-BB4C-ACF0-0D12EE0D92E7}"/>
              </a:ext>
            </a:extLst>
          </p:cNvPr>
          <p:cNvSpPr>
            <a:spLocks noGrp="1"/>
          </p:cNvSpPr>
          <p:nvPr>
            <p:ph type="title" hasCustomPrompt="1"/>
          </p:nvPr>
        </p:nvSpPr>
        <p:spPr/>
        <p:txBody>
          <a:bodyPr>
            <a:noAutofit/>
          </a:bodyPr>
          <a:lstStyle>
            <a:lvl1pPr>
              <a:defRPr>
                <a:solidFill>
                  <a:schemeClr val="accent1"/>
                </a:solidFill>
              </a:defRPr>
            </a:lvl1pPr>
          </a:lstStyle>
          <a:p>
            <a:r>
              <a:rPr lang="en-US" dirty="0"/>
              <a:t>type your </a:t>
            </a:r>
            <a:br>
              <a:rPr lang="en-US" dirty="0"/>
            </a:br>
            <a:r>
              <a:rPr lang="en-US" dirty="0"/>
              <a:t>presentation title</a:t>
            </a:r>
          </a:p>
        </p:txBody>
      </p:sp>
      <p:sp>
        <p:nvSpPr>
          <p:cNvPr id="5" name="Text Placeholder 4">
            <a:extLst>
              <a:ext uri="{FF2B5EF4-FFF2-40B4-BE49-F238E27FC236}">
                <a16:creationId xmlns:a16="http://schemas.microsoft.com/office/drawing/2014/main" id="{023456A2-B064-A242-8C68-91D0D28EB857}"/>
              </a:ext>
            </a:extLst>
          </p:cNvPr>
          <p:cNvSpPr>
            <a:spLocks noGrp="1"/>
          </p:cNvSpPr>
          <p:nvPr>
            <p:ph type="body" sz="quarter" idx="11" hasCustomPrompt="1"/>
          </p:nvPr>
        </p:nvSpPr>
        <p:spPr>
          <a:xfrm>
            <a:off x="809480" y="3720522"/>
            <a:ext cx="6396335" cy="716394"/>
          </a:xfrm>
        </p:spPr>
        <p:txBody>
          <a:bodyPr>
            <a:noAutofit/>
          </a:bodyPr>
          <a:lstStyle>
            <a:lvl1pPr>
              <a:spcBef>
                <a:spcPts val="0"/>
              </a:spcBef>
              <a:defRPr>
                <a:solidFill>
                  <a:schemeClr val="accent1"/>
                </a:solidFill>
              </a:defRPr>
            </a:lvl1pPr>
          </a:lstStyle>
          <a:p>
            <a:pPr lvl="0"/>
            <a:r>
              <a:rPr lang="en-US" dirty="0"/>
              <a:t>Here is a subtitle line for additional info about this presentation</a:t>
            </a:r>
          </a:p>
          <a:p>
            <a:pPr lvl="0"/>
            <a:endParaRPr lang="en-US" dirty="0"/>
          </a:p>
        </p:txBody>
      </p:sp>
      <p:sp>
        <p:nvSpPr>
          <p:cNvPr id="9" name="Text Placeholder 8">
            <a:extLst>
              <a:ext uri="{FF2B5EF4-FFF2-40B4-BE49-F238E27FC236}">
                <a16:creationId xmlns:a16="http://schemas.microsoft.com/office/drawing/2014/main" id="{122CB04D-FB09-0B44-B002-8B6F7FE6D361}"/>
              </a:ext>
            </a:extLst>
          </p:cNvPr>
          <p:cNvSpPr>
            <a:spLocks noGrp="1"/>
          </p:cNvSpPr>
          <p:nvPr>
            <p:ph type="body" sz="quarter" idx="13" hasCustomPrompt="1"/>
          </p:nvPr>
        </p:nvSpPr>
        <p:spPr>
          <a:xfrm>
            <a:off x="809481" y="5830957"/>
            <a:ext cx="3436937" cy="569843"/>
          </a:xfrm>
        </p:spPr>
        <p:txBody>
          <a:bodyPr anchor="b">
            <a:noAutofit/>
          </a:bodyPr>
          <a:lstStyle>
            <a:lvl1pPr>
              <a:lnSpc>
                <a:spcPct val="100000"/>
              </a:lnSpc>
              <a:spcBef>
                <a:spcPts val="0"/>
              </a:spcBef>
              <a:defRPr sz="1200" b="1" i="0" cap="all" baseline="0">
                <a:solidFill>
                  <a:schemeClr val="accent1"/>
                </a:solidFill>
                <a:latin typeface="Arial Black" panose="020B0604020202020204" pitchFamily="34" charset="0"/>
                <a:cs typeface="Arial Black" panose="020B0604020202020204" pitchFamily="34" charset="0"/>
              </a:defRPr>
            </a:lvl1pPr>
          </a:lstStyle>
          <a:p>
            <a:pPr lvl="0"/>
            <a:r>
              <a:rPr lang="en-US" dirty="0"/>
              <a:t>MONTH XX, 2020</a:t>
            </a:r>
          </a:p>
          <a:p>
            <a:pPr lvl="0"/>
            <a:r>
              <a:rPr lang="en-US" dirty="0"/>
              <a:t>PRESENTED BY FIRST LAST</a:t>
            </a:r>
          </a:p>
        </p:txBody>
      </p:sp>
      <p:sp>
        <p:nvSpPr>
          <p:cNvPr id="12" name="object 6">
            <a:extLst>
              <a:ext uri="{FF2B5EF4-FFF2-40B4-BE49-F238E27FC236}">
                <a16:creationId xmlns:a16="http://schemas.microsoft.com/office/drawing/2014/main" id="{A2214169-4B19-DE4E-8E87-2740B25CBB05}"/>
              </a:ext>
            </a:extLst>
          </p:cNvPr>
          <p:cNvSpPr/>
          <p:nvPr userDrawn="1"/>
        </p:nvSpPr>
        <p:spPr>
          <a:xfrm flipV="1">
            <a:off x="809481" y="4512190"/>
            <a:ext cx="3058926" cy="0"/>
          </a:xfrm>
          <a:prstGeom prst="line">
            <a:avLst/>
          </a:prstGeom>
          <a:ln w="12700" cap="rnd">
            <a:solidFill>
              <a:srgbClr val="01B5B2"/>
            </a:solidFill>
          </a:ln>
        </p:spPr>
        <p:txBody>
          <a:bodyPr lIns="45719" rIns="45719">
            <a:noAutofit/>
          </a:bodyPr>
          <a:lstStyle/>
          <a:p>
            <a:endParaRPr dirty="0"/>
          </a:p>
        </p:txBody>
      </p:sp>
    </p:spTree>
    <p:extLst>
      <p:ext uri="{BB962C8B-B14F-4D97-AF65-F5344CB8AC3E}">
        <p14:creationId xmlns:p14="http://schemas.microsoft.com/office/powerpoint/2010/main" val="3663388343"/>
      </p:ext>
    </p:extLst>
  </p:cSld>
  <p:clrMapOvr>
    <a:masterClrMapping/>
  </p:clrMapOvr>
  <p:transition spd="med"/>
  <p:extLst>
    <p:ext uri="{DCECCB84-F9BA-43D5-87BE-67443E8EF086}">
      <p15:sldGuideLst xmlns:p15="http://schemas.microsoft.com/office/powerpoint/2012/main"/>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Opt 11">
    <p:bg>
      <p:bgPr>
        <a:solidFill>
          <a:srgbClr val="F15A1C"/>
        </a:solidFill>
        <a:effectLst/>
      </p:bgPr>
    </p:bg>
    <p:spTree>
      <p:nvGrpSpPr>
        <p:cNvPr id="1" name=""/>
        <p:cNvGrpSpPr/>
        <p:nvPr/>
      </p:nvGrpSpPr>
      <p:grpSpPr>
        <a:xfrm>
          <a:off x="0" y="0"/>
          <a:ext cx="0" cy="0"/>
          <a:chOff x="0" y="0"/>
          <a:chExt cx="0" cy="0"/>
        </a:xfrm>
      </p:grpSpPr>
      <p:sp>
        <p:nvSpPr>
          <p:cNvPr id="7" name="Circle">
            <a:extLst>
              <a:ext uri="{FF2B5EF4-FFF2-40B4-BE49-F238E27FC236}">
                <a16:creationId xmlns:a16="http://schemas.microsoft.com/office/drawing/2014/main" id="{0BCF0794-3E80-8642-B102-602D55B2F860}"/>
              </a:ext>
            </a:extLst>
          </p:cNvPr>
          <p:cNvSpPr/>
          <p:nvPr userDrawn="1"/>
        </p:nvSpPr>
        <p:spPr>
          <a:xfrm>
            <a:off x="7951231" y="1933405"/>
            <a:ext cx="5816484" cy="5816483"/>
          </a:xfrm>
          <a:prstGeom prst="ellipse">
            <a:avLst/>
          </a:prstGeom>
          <a:ln w="12700">
            <a:solidFill>
              <a:srgbClr val="FFFFFF"/>
            </a:solidFill>
            <a:miter/>
          </a:ln>
        </p:spPr>
        <p:txBody>
          <a:bodyPr lIns="45719" rIns="45719" anchor="ctr">
            <a:noAutofit/>
          </a:bodyPr>
          <a:lstStyle/>
          <a:p>
            <a:endParaRPr dirty="0"/>
          </a:p>
        </p:txBody>
      </p:sp>
      <p:pic>
        <p:nvPicPr>
          <p:cNvPr id="8" name="Pattern_Medium space_WHITE.ai" descr="Pattern_Medium space_WHITE.ai">
            <a:extLst>
              <a:ext uri="{FF2B5EF4-FFF2-40B4-BE49-F238E27FC236}">
                <a16:creationId xmlns:a16="http://schemas.microsoft.com/office/drawing/2014/main" id="{B8AC53D0-7152-9F48-A962-0718479FE85D}"/>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r="56827" b="47461"/>
          <a:stretch/>
        </p:blipFill>
        <p:spPr>
          <a:xfrm>
            <a:off x="9452665" y="4220161"/>
            <a:ext cx="2739335" cy="2637839"/>
          </a:xfrm>
          <a:prstGeom prst="rect">
            <a:avLst/>
          </a:prstGeom>
          <a:ln w="12700">
            <a:miter lim="400000"/>
          </a:ln>
        </p:spPr>
      </p:pic>
      <p:sp>
        <p:nvSpPr>
          <p:cNvPr id="2" name="Title 1">
            <a:extLst>
              <a:ext uri="{FF2B5EF4-FFF2-40B4-BE49-F238E27FC236}">
                <a16:creationId xmlns:a16="http://schemas.microsoft.com/office/drawing/2014/main" id="{BFA0F84B-3BA9-BB4C-ACF0-0D12EE0D92E7}"/>
              </a:ext>
            </a:extLst>
          </p:cNvPr>
          <p:cNvSpPr>
            <a:spLocks noGrp="1"/>
          </p:cNvSpPr>
          <p:nvPr>
            <p:ph type="title" hasCustomPrompt="1"/>
          </p:nvPr>
        </p:nvSpPr>
        <p:spPr/>
        <p:txBody>
          <a:bodyPr>
            <a:noAutofit/>
          </a:bodyPr>
          <a:lstStyle>
            <a:lvl1pPr>
              <a:defRPr>
                <a:solidFill>
                  <a:srgbClr val="FFFFFF"/>
                </a:solidFill>
              </a:defRPr>
            </a:lvl1pPr>
          </a:lstStyle>
          <a:p>
            <a:r>
              <a:rPr lang="en-US" dirty="0"/>
              <a:t>type your </a:t>
            </a:r>
            <a:br>
              <a:rPr lang="en-US" dirty="0"/>
            </a:br>
            <a:r>
              <a:rPr lang="en-US" dirty="0"/>
              <a:t>presentation title</a:t>
            </a:r>
          </a:p>
        </p:txBody>
      </p:sp>
      <p:sp>
        <p:nvSpPr>
          <p:cNvPr id="5" name="Text Placeholder 4">
            <a:extLst>
              <a:ext uri="{FF2B5EF4-FFF2-40B4-BE49-F238E27FC236}">
                <a16:creationId xmlns:a16="http://schemas.microsoft.com/office/drawing/2014/main" id="{023456A2-B064-A242-8C68-91D0D28EB857}"/>
              </a:ext>
            </a:extLst>
          </p:cNvPr>
          <p:cNvSpPr>
            <a:spLocks noGrp="1"/>
          </p:cNvSpPr>
          <p:nvPr>
            <p:ph type="body" sz="quarter" idx="11" hasCustomPrompt="1"/>
          </p:nvPr>
        </p:nvSpPr>
        <p:spPr>
          <a:xfrm>
            <a:off x="809480" y="3720522"/>
            <a:ext cx="6396335" cy="716394"/>
          </a:xfrm>
        </p:spPr>
        <p:txBody>
          <a:bodyPr>
            <a:noAutofit/>
          </a:bodyPr>
          <a:lstStyle>
            <a:lvl1pPr>
              <a:spcBef>
                <a:spcPts val="0"/>
              </a:spcBef>
              <a:defRPr>
                <a:solidFill>
                  <a:srgbClr val="FFFFFF"/>
                </a:solidFill>
              </a:defRPr>
            </a:lvl1pPr>
          </a:lstStyle>
          <a:p>
            <a:pPr lvl="0"/>
            <a:r>
              <a:rPr lang="en-US" dirty="0"/>
              <a:t>Here is a subtitle line for additional info about this presentation</a:t>
            </a:r>
          </a:p>
          <a:p>
            <a:pPr lvl="0"/>
            <a:endParaRPr lang="en-US" dirty="0"/>
          </a:p>
        </p:txBody>
      </p:sp>
      <p:sp>
        <p:nvSpPr>
          <p:cNvPr id="9" name="Text Placeholder 8">
            <a:extLst>
              <a:ext uri="{FF2B5EF4-FFF2-40B4-BE49-F238E27FC236}">
                <a16:creationId xmlns:a16="http://schemas.microsoft.com/office/drawing/2014/main" id="{122CB04D-FB09-0B44-B002-8B6F7FE6D361}"/>
              </a:ext>
            </a:extLst>
          </p:cNvPr>
          <p:cNvSpPr>
            <a:spLocks noGrp="1"/>
          </p:cNvSpPr>
          <p:nvPr>
            <p:ph type="body" sz="quarter" idx="13" hasCustomPrompt="1"/>
          </p:nvPr>
        </p:nvSpPr>
        <p:spPr>
          <a:xfrm>
            <a:off x="809481" y="5830957"/>
            <a:ext cx="3436937" cy="569843"/>
          </a:xfrm>
        </p:spPr>
        <p:txBody>
          <a:bodyPr anchor="b">
            <a:noAutofit/>
          </a:bodyPr>
          <a:lstStyle>
            <a:lvl1pPr>
              <a:lnSpc>
                <a:spcPct val="100000"/>
              </a:lnSpc>
              <a:spcBef>
                <a:spcPts val="0"/>
              </a:spcBef>
              <a:defRPr sz="1200" b="1" i="0" cap="all" baseline="0">
                <a:solidFill>
                  <a:srgbClr val="FFFFFF"/>
                </a:solidFill>
                <a:latin typeface="Arial Black" panose="020B0604020202020204" pitchFamily="34" charset="0"/>
                <a:cs typeface="Arial Black" panose="020B0604020202020204" pitchFamily="34" charset="0"/>
              </a:defRPr>
            </a:lvl1pPr>
          </a:lstStyle>
          <a:p>
            <a:pPr lvl="0"/>
            <a:r>
              <a:rPr lang="en-US" dirty="0"/>
              <a:t>MONTH XX, 2020</a:t>
            </a:r>
          </a:p>
          <a:p>
            <a:pPr lvl="0"/>
            <a:r>
              <a:rPr lang="en-US" dirty="0"/>
              <a:t>PRESENTED BY FIRST LAST</a:t>
            </a:r>
          </a:p>
        </p:txBody>
      </p:sp>
      <p:pic>
        <p:nvPicPr>
          <p:cNvPr id="11" name="image1.png" descr="GroupM Logo in White&#10;">
            <a:extLst>
              <a:ext uri="{FF2B5EF4-FFF2-40B4-BE49-F238E27FC236}">
                <a16:creationId xmlns:a16="http://schemas.microsoft.com/office/drawing/2014/main" id="{9D6F0966-20F3-F441-87C0-D8CDA621D258}"/>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0857521" y="312777"/>
            <a:ext cx="981088" cy="280477"/>
          </a:xfrm>
          <a:prstGeom prst="rect">
            <a:avLst/>
          </a:prstGeom>
          <a:ln w="12700">
            <a:miter lim="400000"/>
          </a:ln>
        </p:spPr>
      </p:pic>
      <p:sp>
        <p:nvSpPr>
          <p:cNvPr id="12" name="object 6">
            <a:extLst>
              <a:ext uri="{FF2B5EF4-FFF2-40B4-BE49-F238E27FC236}">
                <a16:creationId xmlns:a16="http://schemas.microsoft.com/office/drawing/2014/main" id="{A2214169-4B19-DE4E-8E87-2740B25CBB05}"/>
              </a:ext>
            </a:extLst>
          </p:cNvPr>
          <p:cNvSpPr/>
          <p:nvPr userDrawn="1"/>
        </p:nvSpPr>
        <p:spPr>
          <a:xfrm flipV="1">
            <a:off x="809481" y="4512190"/>
            <a:ext cx="3058926" cy="0"/>
          </a:xfrm>
          <a:prstGeom prst="line">
            <a:avLst/>
          </a:prstGeom>
          <a:ln w="12700" cap="rnd">
            <a:solidFill>
              <a:srgbClr val="FFFFFF"/>
            </a:solidFill>
          </a:ln>
        </p:spPr>
        <p:txBody>
          <a:bodyPr lIns="45719" rIns="45719">
            <a:noAutofit/>
          </a:bodyPr>
          <a:lstStyle/>
          <a:p>
            <a:endParaRPr dirty="0"/>
          </a:p>
        </p:txBody>
      </p:sp>
    </p:spTree>
    <p:extLst>
      <p:ext uri="{BB962C8B-B14F-4D97-AF65-F5344CB8AC3E}">
        <p14:creationId xmlns:p14="http://schemas.microsoft.com/office/powerpoint/2010/main" val="3811381917"/>
      </p:ext>
    </p:extLst>
  </p:cSld>
  <p:clrMapOvr>
    <a:masterClrMapping/>
  </p:clrMapOvr>
  <p:transition spd="med"/>
  <p:extLst>
    <p:ext uri="{DCECCB84-F9BA-43D5-87BE-67443E8EF086}">
      <p15:sldGuideLst xmlns:p15="http://schemas.microsoft.com/office/powerpoint/2012/main"/>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Opt 12">
    <p:bg>
      <p:bgPr>
        <a:solidFill>
          <a:srgbClr val="FFA900"/>
        </a:solidFill>
        <a:effectLst/>
      </p:bgPr>
    </p:bg>
    <p:spTree>
      <p:nvGrpSpPr>
        <p:cNvPr id="1" name=""/>
        <p:cNvGrpSpPr/>
        <p:nvPr/>
      </p:nvGrpSpPr>
      <p:grpSpPr>
        <a:xfrm>
          <a:off x="0" y="0"/>
          <a:ext cx="0" cy="0"/>
          <a:chOff x="0" y="0"/>
          <a:chExt cx="0" cy="0"/>
        </a:xfrm>
      </p:grpSpPr>
      <p:sp>
        <p:nvSpPr>
          <p:cNvPr id="7" name="Circle">
            <a:extLst>
              <a:ext uri="{FF2B5EF4-FFF2-40B4-BE49-F238E27FC236}">
                <a16:creationId xmlns:a16="http://schemas.microsoft.com/office/drawing/2014/main" id="{0BCF0794-3E80-8642-B102-602D55B2F860}"/>
              </a:ext>
            </a:extLst>
          </p:cNvPr>
          <p:cNvSpPr/>
          <p:nvPr userDrawn="1"/>
        </p:nvSpPr>
        <p:spPr>
          <a:xfrm>
            <a:off x="7951231" y="1933405"/>
            <a:ext cx="5816484" cy="5816483"/>
          </a:xfrm>
          <a:prstGeom prst="ellipse">
            <a:avLst/>
          </a:prstGeom>
          <a:ln w="12700">
            <a:solidFill>
              <a:srgbClr val="FFFFFF"/>
            </a:solidFill>
            <a:miter/>
          </a:ln>
        </p:spPr>
        <p:txBody>
          <a:bodyPr lIns="45719" rIns="45719" anchor="ctr">
            <a:noAutofit/>
          </a:bodyPr>
          <a:lstStyle/>
          <a:p>
            <a:endParaRPr dirty="0"/>
          </a:p>
        </p:txBody>
      </p:sp>
      <p:pic>
        <p:nvPicPr>
          <p:cNvPr id="8" name="Pattern_Medium space_WHITE.ai" descr="Pattern_Medium space_WHITE.ai">
            <a:extLst>
              <a:ext uri="{FF2B5EF4-FFF2-40B4-BE49-F238E27FC236}">
                <a16:creationId xmlns:a16="http://schemas.microsoft.com/office/drawing/2014/main" id="{B8AC53D0-7152-9F48-A962-0718479FE85D}"/>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r="56827" b="47461"/>
          <a:stretch/>
        </p:blipFill>
        <p:spPr>
          <a:xfrm>
            <a:off x="9452665" y="4220161"/>
            <a:ext cx="2739335" cy="2637839"/>
          </a:xfrm>
          <a:prstGeom prst="rect">
            <a:avLst/>
          </a:prstGeom>
          <a:ln w="12700">
            <a:miter lim="400000"/>
          </a:ln>
        </p:spPr>
      </p:pic>
      <p:sp>
        <p:nvSpPr>
          <p:cNvPr id="2" name="Title 1">
            <a:extLst>
              <a:ext uri="{FF2B5EF4-FFF2-40B4-BE49-F238E27FC236}">
                <a16:creationId xmlns:a16="http://schemas.microsoft.com/office/drawing/2014/main" id="{BFA0F84B-3BA9-BB4C-ACF0-0D12EE0D92E7}"/>
              </a:ext>
            </a:extLst>
          </p:cNvPr>
          <p:cNvSpPr>
            <a:spLocks noGrp="1"/>
          </p:cNvSpPr>
          <p:nvPr>
            <p:ph type="title" hasCustomPrompt="1"/>
          </p:nvPr>
        </p:nvSpPr>
        <p:spPr/>
        <p:txBody>
          <a:bodyPr>
            <a:noAutofit/>
          </a:bodyPr>
          <a:lstStyle>
            <a:lvl1pPr>
              <a:defRPr>
                <a:solidFill>
                  <a:srgbClr val="FFFFFF"/>
                </a:solidFill>
              </a:defRPr>
            </a:lvl1pPr>
          </a:lstStyle>
          <a:p>
            <a:r>
              <a:rPr lang="en-US" dirty="0"/>
              <a:t>type your </a:t>
            </a:r>
            <a:br>
              <a:rPr lang="en-US" dirty="0"/>
            </a:br>
            <a:r>
              <a:rPr lang="en-US" dirty="0"/>
              <a:t>presentation title</a:t>
            </a:r>
          </a:p>
        </p:txBody>
      </p:sp>
      <p:sp>
        <p:nvSpPr>
          <p:cNvPr id="5" name="Text Placeholder 4">
            <a:extLst>
              <a:ext uri="{FF2B5EF4-FFF2-40B4-BE49-F238E27FC236}">
                <a16:creationId xmlns:a16="http://schemas.microsoft.com/office/drawing/2014/main" id="{023456A2-B064-A242-8C68-91D0D28EB857}"/>
              </a:ext>
            </a:extLst>
          </p:cNvPr>
          <p:cNvSpPr>
            <a:spLocks noGrp="1"/>
          </p:cNvSpPr>
          <p:nvPr>
            <p:ph type="body" sz="quarter" idx="11" hasCustomPrompt="1"/>
          </p:nvPr>
        </p:nvSpPr>
        <p:spPr>
          <a:xfrm>
            <a:off x="809480" y="3720522"/>
            <a:ext cx="6396335" cy="716394"/>
          </a:xfrm>
        </p:spPr>
        <p:txBody>
          <a:bodyPr>
            <a:noAutofit/>
          </a:bodyPr>
          <a:lstStyle>
            <a:lvl1pPr>
              <a:spcBef>
                <a:spcPts val="0"/>
              </a:spcBef>
              <a:defRPr>
                <a:solidFill>
                  <a:srgbClr val="FFFFFF"/>
                </a:solidFill>
              </a:defRPr>
            </a:lvl1pPr>
          </a:lstStyle>
          <a:p>
            <a:pPr lvl="0"/>
            <a:r>
              <a:rPr lang="en-US" dirty="0"/>
              <a:t>Here is a subtitle line for additional info about this presentation</a:t>
            </a:r>
          </a:p>
          <a:p>
            <a:pPr lvl="0"/>
            <a:endParaRPr lang="en-US" dirty="0"/>
          </a:p>
        </p:txBody>
      </p:sp>
      <p:sp>
        <p:nvSpPr>
          <p:cNvPr id="9" name="Text Placeholder 8">
            <a:extLst>
              <a:ext uri="{FF2B5EF4-FFF2-40B4-BE49-F238E27FC236}">
                <a16:creationId xmlns:a16="http://schemas.microsoft.com/office/drawing/2014/main" id="{122CB04D-FB09-0B44-B002-8B6F7FE6D361}"/>
              </a:ext>
            </a:extLst>
          </p:cNvPr>
          <p:cNvSpPr>
            <a:spLocks noGrp="1"/>
          </p:cNvSpPr>
          <p:nvPr>
            <p:ph type="body" sz="quarter" idx="13" hasCustomPrompt="1"/>
          </p:nvPr>
        </p:nvSpPr>
        <p:spPr>
          <a:xfrm>
            <a:off x="809481" y="5830957"/>
            <a:ext cx="3436937" cy="569843"/>
          </a:xfrm>
        </p:spPr>
        <p:txBody>
          <a:bodyPr anchor="b">
            <a:noAutofit/>
          </a:bodyPr>
          <a:lstStyle>
            <a:lvl1pPr>
              <a:lnSpc>
                <a:spcPct val="100000"/>
              </a:lnSpc>
              <a:spcBef>
                <a:spcPts val="0"/>
              </a:spcBef>
              <a:defRPr sz="1200" b="1" i="0" cap="all" baseline="0">
                <a:solidFill>
                  <a:srgbClr val="FFFFFF"/>
                </a:solidFill>
                <a:latin typeface="Arial Black" panose="020B0604020202020204" pitchFamily="34" charset="0"/>
                <a:cs typeface="Arial Black" panose="020B0604020202020204" pitchFamily="34" charset="0"/>
              </a:defRPr>
            </a:lvl1pPr>
          </a:lstStyle>
          <a:p>
            <a:pPr lvl="0"/>
            <a:r>
              <a:rPr lang="en-US" dirty="0"/>
              <a:t>MONTH XX, 2020</a:t>
            </a:r>
          </a:p>
          <a:p>
            <a:pPr lvl="0"/>
            <a:r>
              <a:rPr lang="en-US" dirty="0"/>
              <a:t>PRESENTED BY FIRST LAST</a:t>
            </a:r>
          </a:p>
        </p:txBody>
      </p:sp>
      <p:pic>
        <p:nvPicPr>
          <p:cNvPr id="11" name="image1.png" descr="GroupM Logo in White&#10;">
            <a:extLst>
              <a:ext uri="{FF2B5EF4-FFF2-40B4-BE49-F238E27FC236}">
                <a16:creationId xmlns:a16="http://schemas.microsoft.com/office/drawing/2014/main" id="{9D6F0966-20F3-F441-87C0-D8CDA621D258}"/>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0857521" y="312777"/>
            <a:ext cx="981088" cy="280477"/>
          </a:xfrm>
          <a:prstGeom prst="rect">
            <a:avLst/>
          </a:prstGeom>
          <a:ln w="12700">
            <a:miter lim="400000"/>
          </a:ln>
        </p:spPr>
      </p:pic>
      <p:sp>
        <p:nvSpPr>
          <p:cNvPr id="12" name="object 6">
            <a:extLst>
              <a:ext uri="{FF2B5EF4-FFF2-40B4-BE49-F238E27FC236}">
                <a16:creationId xmlns:a16="http://schemas.microsoft.com/office/drawing/2014/main" id="{A2214169-4B19-DE4E-8E87-2740B25CBB05}"/>
              </a:ext>
            </a:extLst>
          </p:cNvPr>
          <p:cNvSpPr/>
          <p:nvPr userDrawn="1"/>
        </p:nvSpPr>
        <p:spPr>
          <a:xfrm flipV="1">
            <a:off x="809481" y="4512190"/>
            <a:ext cx="3058926" cy="0"/>
          </a:xfrm>
          <a:prstGeom prst="line">
            <a:avLst/>
          </a:prstGeom>
          <a:ln w="12700" cap="rnd">
            <a:solidFill>
              <a:srgbClr val="FFFFFF"/>
            </a:solidFill>
          </a:ln>
        </p:spPr>
        <p:txBody>
          <a:bodyPr lIns="45719" rIns="45719">
            <a:noAutofit/>
          </a:bodyPr>
          <a:lstStyle/>
          <a:p>
            <a:endParaRPr dirty="0"/>
          </a:p>
        </p:txBody>
      </p:sp>
    </p:spTree>
    <p:extLst>
      <p:ext uri="{BB962C8B-B14F-4D97-AF65-F5344CB8AC3E}">
        <p14:creationId xmlns:p14="http://schemas.microsoft.com/office/powerpoint/2010/main" val="1093363244"/>
      </p:ext>
    </p:extLst>
  </p:cSld>
  <p:clrMapOvr>
    <a:masterClrMapping/>
  </p:clrMapOvr>
  <p:transition spd="med"/>
  <p:extLst>
    <p:ext uri="{DCECCB84-F9BA-43D5-87BE-67443E8EF086}">
      <p15:sldGuideLst xmlns:p15="http://schemas.microsoft.com/office/powerpoint/2012/main"/>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D14F64-2E5A-D560-DE24-680CF0FD401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tr-TR"/>
          </a:p>
        </p:txBody>
      </p:sp>
      <p:sp>
        <p:nvSpPr>
          <p:cNvPr id="3" name="Text Placeholder 2">
            <a:extLst>
              <a:ext uri="{FF2B5EF4-FFF2-40B4-BE49-F238E27FC236}">
                <a16:creationId xmlns:a16="http://schemas.microsoft.com/office/drawing/2014/main" id="{FBAB77F9-2C9E-BD8C-5524-96F2FADC6A2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8E6B260-FBA5-E727-2447-9D7200E9C7A9}"/>
              </a:ext>
            </a:extLst>
          </p:cNvPr>
          <p:cNvSpPr>
            <a:spLocks noGrp="1"/>
          </p:cNvSpPr>
          <p:nvPr>
            <p:ph type="dt" sz="half" idx="10"/>
          </p:nvPr>
        </p:nvSpPr>
        <p:spPr/>
        <p:txBody>
          <a:bodyPr/>
          <a:lstStyle/>
          <a:p>
            <a:fld id="{910FAD95-DE9F-4D31-8D37-A2F9FEB72C32}" type="datetimeFigureOut">
              <a:rPr lang="tr-TR" smtClean="0"/>
              <a:t>11.12.2023</a:t>
            </a:fld>
            <a:endParaRPr lang="tr-TR"/>
          </a:p>
        </p:txBody>
      </p:sp>
      <p:sp>
        <p:nvSpPr>
          <p:cNvPr id="5" name="Footer Placeholder 4">
            <a:extLst>
              <a:ext uri="{FF2B5EF4-FFF2-40B4-BE49-F238E27FC236}">
                <a16:creationId xmlns:a16="http://schemas.microsoft.com/office/drawing/2014/main" id="{A7439ED8-B697-DF8C-3E11-BE077DD6ACDE}"/>
              </a:ext>
            </a:extLst>
          </p:cNvPr>
          <p:cNvSpPr>
            <a:spLocks noGrp="1"/>
          </p:cNvSpPr>
          <p:nvPr>
            <p:ph type="ftr" sz="quarter" idx="11"/>
          </p:nvPr>
        </p:nvSpPr>
        <p:spPr/>
        <p:txBody>
          <a:bodyPr/>
          <a:lstStyle/>
          <a:p>
            <a:endParaRPr lang="tr-TR"/>
          </a:p>
        </p:txBody>
      </p:sp>
      <p:sp>
        <p:nvSpPr>
          <p:cNvPr id="6" name="Slide Number Placeholder 5">
            <a:extLst>
              <a:ext uri="{FF2B5EF4-FFF2-40B4-BE49-F238E27FC236}">
                <a16:creationId xmlns:a16="http://schemas.microsoft.com/office/drawing/2014/main" id="{4A759721-83F0-CC74-7C24-1E275B79D08B}"/>
              </a:ext>
            </a:extLst>
          </p:cNvPr>
          <p:cNvSpPr>
            <a:spLocks noGrp="1"/>
          </p:cNvSpPr>
          <p:nvPr>
            <p:ph type="sldNum" sz="quarter" idx="12"/>
          </p:nvPr>
        </p:nvSpPr>
        <p:spPr/>
        <p:txBody>
          <a:bodyPr/>
          <a:lstStyle/>
          <a:p>
            <a:fld id="{097C260A-C619-4DE0-98FB-6771637F9355}" type="slidenum">
              <a:rPr lang="tr-TR" smtClean="0"/>
              <a:t>‹#›</a:t>
            </a:fld>
            <a:endParaRPr lang="tr-TR"/>
          </a:p>
        </p:txBody>
      </p:sp>
    </p:spTree>
    <p:extLst>
      <p:ext uri="{BB962C8B-B14F-4D97-AF65-F5344CB8AC3E}">
        <p14:creationId xmlns:p14="http://schemas.microsoft.com/office/powerpoint/2010/main" val="94851641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Opt 13">
    <p:bg>
      <p:bgPr>
        <a:solidFill>
          <a:srgbClr val="EFB6A3"/>
        </a:solidFill>
        <a:effectLst/>
      </p:bgPr>
    </p:bg>
    <p:spTree>
      <p:nvGrpSpPr>
        <p:cNvPr id="1" name=""/>
        <p:cNvGrpSpPr/>
        <p:nvPr/>
      </p:nvGrpSpPr>
      <p:grpSpPr>
        <a:xfrm>
          <a:off x="0" y="0"/>
          <a:ext cx="0" cy="0"/>
          <a:chOff x="0" y="0"/>
          <a:chExt cx="0" cy="0"/>
        </a:xfrm>
      </p:grpSpPr>
      <p:pic>
        <p:nvPicPr>
          <p:cNvPr id="10" name="GroupM_SingleColor_Logo_Navy_RGB.png" descr="GroupM_SingleColor_Logo_Navy_RGB.png">
            <a:extLst>
              <a:ext uri="{FF2B5EF4-FFF2-40B4-BE49-F238E27FC236}">
                <a16:creationId xmlns:a16="http://schemas.microsoft.com/office/drawing/2014/main" id="{4709D524-EECB-764F-AAA8-C5B1C4BDA0A5}"/>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857521" y="312777"/>
            <a:ext cx="981088" cy="280477"/>
          </a:xfrm>
          <a:prstGeom prst="rect">
            <a:avLst/>
          </a:prstGeom>
          <a:ln w="12700">
            <a:miter lim="400000"/>
          </a:ln>
        </p:spPr>
      </p:pic>
      <p:sp>
        <p:nvSpPr>
          <p:cNvPr id="13" name="Circle">
            <a:extLst>
              <a:ext uri="{FF2B5EF4-FFF2-40B4-BE49-F238E27FC236}">
                <a16:creationId xmlns:a16="http://schemas.microsoft.com/office/drawing/2014/main" id="{2475F59B-4650-1E40-80EC-6C7B3FFDF295}"/>
              </a:ext>
            </a:extLst>
          </p:cNvPr>
          <p:cNvSpPr/>
          <p:nvPr userDrawn="1"/>
        </p:nvSpPr>
        <p:spPr>
          <a:xfrm>
            <a:off x="7951231" y="1933405"/>
            <a:ext cx="5816484" cy="5816483"/>
          </a:xfrm>
          <a:prstGeom prst="ellipse">
            <a:avLst/>
          </a:prstGeom>
          <a:ln w="12700">
            <a:solidFill>
              <a:schemeClr val="accent1"/>
            </a:solidFill>
            <a:miter/>
          </a:ln>
        </p:spPr>
        <p:txBody>
          <a:bodyPr lIns="45719" rIns="45719" anchor="ctr">
            <a:noAutofit/>
          </a:bodyPr>
          <a:lstStyle/>
          <a:p>
            <a:endParaRPr dirty="0"/>
          </a:p>
        </p:txBody>
      </p:sp>
      <p:pic>
        <p:nvPicPr>
          <p:cNvPr id="14" name="Pattern_Medium space.ai" descr="Pattern_Medium space.ai">
            <a:extLst>
              <a:ext uri="{FF2B5EF4-FFF2-40B4-BE49-F238E27FC236}">
                <a16:creationId xmlns:a16="http://schemas.microsoft.com/office/drawing/2014/main" id="{5750B94F-5C40-2641-8DD6-4776667C6BF0}"/>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r="56827" b="47461"/>
          <a:stretch/>
        </p:blipFill>
        <p:spPr>
          <a:xfrm>
            <a:off x="9452665" y="4220161"/>
            <a:ext cx="2739335" cy="2637839"/>
          </a:xfrm>
          <a:prstGeom prst="rect">
            <a:avLst/>
          </a:prstGeom>
          <a:ln w="12700">
            <a:miter lim="400000"/>
          </a:ln>
        </p:spPr>
      </p:pic>
      <p:sp>
        <p:nvSpPr>
          <p:cNvPr id="2" name="Title 1">
            <a:extLst>
              <a:ext uri="{FF2B5EF4-FFF2-40B4-BE49-F238E27FC236}">
                <a16:creationId xmlns:a16="http://schemas.microsoft.com/office/drawing/2014/main" id="{BFA0F84B-3BA9-BB4C-ACF0-0D12EE0D92E7}"/>
              </a:ext>
            </a:extLst>
          </p:cNvPr>
          <p:cNvSpPr>
            <a:spLocks noGrp="1"/>
          </p:cNvSpPr>
          <p:nvPr>
            <p:ph type="title" hasCustomPrompt="1"/>
          </p:nvPr>
        </p:nvSpPr>
        <p:spPr/>
        <p:txBody>
          <a:bodyPr>
            <a:noAutofit/>
          </a:bodyPr>
          <a:lstStyle>
            <a:lvl1pPr>
              <a:defRPr>
                <a:solidFill>
                  <a:schemeClr val="accent1"/>
                </a:solidFill>
              </a:defRPr>
            </a:lvl1pPr>
          </a:lstStyle>
          <a:p>
            <a:r>
              <a:rPr lang="en-US" dirty="0"/>
              <a:t>type your </a:t>
            </a:r>
            <a:br>
              <a:rPr lang="en-US" dirty="0"/>
            </a:br>
            <a:r>
              <a:rPr lang="en-US" dirty="0"/>
              <a:t>presentation title</a:t>
            </a:r>
          </a:p>
        </p:txBody>
      </p:sp>
      <p:sp>
        <p:nvSpPr>
          <p:cNvPr id="5" name="Text Placeholder 4">
            <a:extLst>
              <a:ext uri="{FF2B5EF4-FFF2-40B4-BE49-F238E27FC236}">
                <a16:creationId xmlns:a16="http://schemas.microsoft.com/office/drawing/2014/main" id="{023456A2-B064-A242-8C68-91D0D28EB857}"/>
              </a:ext>
            </a:extLst>
          </p:cNvPr>
          <p:cNvSpPr>
            <a:spLocks noGrp="1"/>
          </p:cNvSpPr>
          <p:nvPr>
            <p:ph type="body" sz="quarter" idx="11" hasCustomPrompt="1"/>
          </p:nvPr>
        </p:nvSpPr>
        <p:spPr>
          <a:xfrm>
            <a:off x="809480" y="3720522"/>
            <a:ext cx="6396335" cy="716396"/>
          </a:xfrm>
        </p:spPr>
        <p:txBody>
          <a:bodyPr>
            <a:noAutofit/>
          </a:bodyPr>
          <a:lstStyle>
            <a:lvl1pPr>
              <a:spcBef>
                <a:spcPts val="0"/>
              </a:spcBef>
              <a:defRPr>
                <a:solidFill>
                  <a:schemeClr val="accent1"/>
                </a:solidFill>
              </a:defRPr>
            </a:lvl1pPr>
          </a:lstStyle>
          <a:p>
            <a:pPr lvl="0"/>
            <a:r>
              <a:rPr lang="en-US" dirty="0"/>
              <a:t>Here is a subtitle line for additional info about this presentation</a:t>
            </a:r>
          </a:p>
          <a:p>
            <a:pPr lvl="0"/>
            <a:endParaRPr lang="en-US" dirty="0"/>
          </a:p>
        </p:txBody>
      </p:sp>
      <p:sp>
        <p:nvSpPr>
          <p:cNvPr id="9" name="Text Placeholder 8">
            <a:extLst>
              <a:ext uri="{FF2B5EF4-FFF2-40B4-BE49-F238E27FC236}">
                <a16:creationId xmlns:a16="http://schemas.microsoft.com/office/drawing/2014/main" id="{122CB04D-FB09-0B44-B002-8B6F7FE6D361}"/>
              </a:ext>
            </a:extLst>
          </p:cNvPr>
          <p:cNvSpPr>
            <a:spLocks noGrp="1"/>
          </p:cNvSpPr>
          <p:nvPr>
            <p:ph type="body" sz="quarter" idx="13" hasCustomPrompt="1"/>
          </p:nvPr>
        </p:nvSpPr>
        <p:spPr>
          <a:xfrm>
            <a:off x="809481" y="5830957"/>
            <a:ext cx="3436937" cy="569843"/>
          </a:xfrm>
        </p:spPr>
        <p:txBody>
          <a:bodyPr anchor="b">
            <a:noAutofit/>
          </a:bodyPr>
          <a:lstStyle>
            <a:lvl1pPr>
              <a:lnSpc>
                <a:spcPct val="100000"/>
              </a:lnSpc>
              <a:spcBef>
                <a:spcPts val="0"/>
              </a:spcBef>
              <a:defRPr sz="1200" b="1" i="0" cap="all" normalizeH="0" baseline="0">
                <a:solidFill>
                  <a:schemeClr val="accent1"/>
                </a:solidFill>
                <a:latin typeface="Arial Black" panose="020B0604020202020204" pitchFamily="34" charset="0"/>
                <a:cs typeface="Arial Black" panose="020B0604020202020204" pitchFamily="34" charset="0"/>
              </a:defRPr>
            </a:lvl1pPr>
          </a:lstStyle>
          <a:p>
            <a:pPr lvl="0"/>
            <a:r>
              <a:rPr lang="en-US" dirty="0"/>
              <a:t>MONTH XX, 2020</a:t>
            </a:r>
          </a:p>
          <a:p>
            <a:pPr lvl="0"/>
            <a:r>
              <a:rPr lang="en-US" dirty="0"/>
              <a:t>PRESENTED BY FIRST LAST</a:t>
            </a:r>
          </a:p>
        </p:txBody>
      </p:sp>
      <p:sp>
        <p:nvSpPr>
          <p:cNvPr id="12" name="object 6">
            <a:extLst>
              <a:ext uri="{FF2B5EF4-FFF2-40B4-BE49-F238E27FC236}">
                <a16:creationId xmlns:a16="http://schemas.microsoft.com/office/drawing/2014/main" id="{A2214169-4B19-DE4E-8E87-2740B25CBB05}"/>
              </a:ext>
            </a:extLst>
          </p:cNvPr>
          <p:cNvSpPr/>
          <p:nvPr userDrawn="1"/>
        </p:nvSpPr>
        <p:spPr>
          <a:xfrm flipV="1">
            <a:off x="809481" y="4512190"/>
            <a:ext cx="3058926" cy="0"/>
          </a:xfrm>
          <a:prstGeom prst="line">
            <a:avLst/>
          </a:prstGeom>
          <a:ln w="12700" cap="rnd">
            <a:solidFill>
              <a:schemeClr val="accent1"/>
            </a:solidFill>
          </a:ln>
        </p:spPr>
        <p:txBody>
          <a:bodyPr lIns="45719" rIns="45719">
            <a:noAutofit/>
          </a:bodyPr>
          <a:lstStyle/>
          <a:p>
            <a:endParaRPr dirty="0"/>
          </a:p>
        </p:txBody>
      </p:sp>
    </p:spTree>
    <p:extLst>
      <p:ext uri="{BB962C8B-B14F-4D97-AF65-F5344CB8AC3E}">
        <p14:creationId xmlns:p14="http://schemas.microsoft.com/office/powerpoint/2010/main" val="3722790642"/>
      </p:ext>
    </p:extLst>
  </p:cSld>
  <p:clrMapOvr>
    <a:masterClrMapping/>
  </p:clrMapOvr>
  <p:transition spd="med"/>
  <p:extLst>
    <p:ext uri="{DCECCB84-F9BA-43D5-87BE-67443E8EF086}">
      <p15:sldGuideLst xmlns:p15="http://schemas.microsoft.com/office/powerpoint/2012/main"/>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le Opt 14">
    <p:bg>
      <p:bgPr>
        <a:solidFill>
          <a:srgbClr val="B2E9E7"/>
        </a:solidFill>
        <a:effectLst/>
      </p:bgPr>
    </p:bg>
    <p:spTree>
      <p:nvGrpSpPr>
        <p:cNvPr id="1" name=""/>
        <p:cNvGrpSpPr/>
        <p:nvPr/>
      </p:nvGrpSpPr>
      <p:grpSpPr>
        <a:xfrm>
          <a:off x="0" y="0"/>
          <a:ext cx="0" cy="0"/>
          <a:chOff x="0" y="0"/>
          <a:chExt cx="0" cy="0"/>
        </a:xfrm>
      </p:grpSpPr>
      <p:pic>
        <p:nvPicPr>
          <p:cNvPr id="10" name="GroupM_SingleColor_Logo_Navy_RGB.png" descr="GroupM_SingleColor_Logo_Navy_RGB.png">
            <a:extLst>
              <a:ext uri="{FF2B5EF4-FFF2-40B4-BE49-F238E27FC236}">
                <a16:creationId xmlns:a16="http://schemas.microsoft.com/office/drawing/2014/main" id="{4709D524-EECB-764F-AAA8-C5B1C4BDA0A5}"/>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857521" y="312777"/>
            <a:ext cx="981088" cy="280477"/>
          </a:xfrm>
          <a:prstGeom prst="rect">
            <a:avLst/>
          </a:prstGeom>
          <a:ln w="12700">
            <a:miter lim="400000"/>
          </a:ln>
        </p:spPr>
      </p:pic>
      <p:sp>
        <p:nvSpPr>
          <p:cNvPr id="13" name="Circle">
            <a:extLst>
              <a:ext uri="{FF2B5EF4-FFF2-40B4-BE49-F238E27FC236}">
                <a16:creationId xmlns:a16="http://schemas.microsoft.com/office/drawing/2014/main" id="{2475F59B-4650-1E40-80EC-6C7B3FFDF295}"/>
              </a:ext>
            </a:extLst>
          </p:cNvPr>
          <p:cNvSpPr/>
          <p:nvPr userDrawn="1"/>
        </p:nvSpPr>
        <p:spPr>
          <a:xfrm>
            <a:off x="7951231" y="1933405"/>
            <a:ext cx="5816484" cy="5816483"/>
          </a:xfrm>
          <a:prstGeom prst="ellipse">
            <a:avLst/>
          </a:prstGeom>
          <a:ln w="12700">
            <a:solidFill>
              <a:schemeClr val="accent1"/>
            </a:solidFill>
            <a:miter/>
          </a:ln>
        </p:spPr>
        <p:txBody>
          <a:bodyPr lIns="45719" rIns="45719" anchor="ctr">
            <a:noAutofit/>
          </a:bodyPr>
          <a:lstStyle/>
          <a:p>
            <a:endParaRPr dirty="0"/>
          </a:p>
        </p:txBody>
      </p:sp>
      <p:pic>
        <p:nvPicPr>
          <p:cNvPr id="14" name="Pattern_Medium space.ai" descr="Pattern_Medium space.ai">
            <a:extLst>
              <a:ext uri="{FF2B5EF4-FFF2-40B4-BE49-F238E27FC236}">
                <a16:creationId xmlns:a16="http://schemas.microsoft.com/office/drawing/2014/main" id="{5750B94F-5C40-2641-8DD6-4776667C6BF0}"/>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r="56827" b="47461"/>
          <a:stretch/>
        </p:blipFill>
        <p:spPr>
          <a:xfrm>
            <a:off x="9452665" y="4220161"/>
            <a:ext cx="2739335" cy="2637839"/>
          </a:xfrm>
          <a:prstGeom prst="rect">
            <a:avLst/>
          </a:prstGeom>
          <a:ln w="12700">
            <a:miter lim="400000"/>
          </a:ln>
        </p:spPr>
      </p:pic>
      <p:sp>
        <p:nvSpPr>
          <p:cNvPr id="2" name="Title 1">
            <a:extLst>
              <a:ext uri="{FF2B5EF4-FFF2-40B4-BE49-F238E27FC236}">
                <a16:creationId xmlns:a16="http://schemas.microsoft.com/office/drawing/2014/main" id="{BFA0F84B-3BA9-BB4C-ACF0-0D12EE0D92E7}"/>
              </a:ext>
            </a:extLst>
          </p:cNvPr>
          <p:cNvSpPr>
            <a:spLocks noGrp="1"/>
          </p:cNvSpPr>
          <p:nvPr>
            <p:ph type="title" hasCustomPrompt="1"/>
          </p:nvPr>
        </p:nvSpPr>
        <p:spPr/>
        <p:txBody>
          <a:bodyPr>
            <a:noAutofit/>
          </a:bodyPr>
          <a:lstStyle>
            <a:lvl1pPr>
              <a:defRPr>
                <a:solidFill>
                  <a:schemeClr val="accent1"/>
                </a:solidFill>
              </a:defRPr>
            </a:lvl1pPr>
          </a:lstStyle>
          <a:p>
            <a:r>
              <a:rPr lang="en-US" dirty="0"/>
              <a:t>type your </a:t>
            </a:r>
            <a:br>
              <a:rPr lang="en-US" dirty="0"/>
            </a:br>
            <a:r>
              <a:rPr lang="en-US" dirty="0"/>
              <a:t>presentation title</a:t>
            </a:r>
          </a:p>
        </p:txBody>
      </p:sp>
      <p:sp>
        <p:nvSpPr>
          <p:cNvPr id="5" name="Text Placeholder 4">
            <a:extLst>
              <a:ext uri="{FF2B5EF4-FFF2-40B4-BE49-F238E27FC236}">
                <a16:creationId xmlns:a16="http://schemas.microsoft.com/office/drawing/2014/main" id="{023456A2-B064-A242-8C68-91D0D28EB857}"/>
              </a:ext>
            </a:extLst>
          </p:cNvPr>
          <p:cNvSpPr>
            <a:spLocks noGrp="1"/>
          </p:cNvSpPr>
          <p:nvPr>
            <p:ph type="body" sz="quarter" idx="11" hasCustomPrompt="1"/>
          </p:nvPr>
        </p:nvSpPr>
        <p:spPr>
          <a:xfrm>
            <a:off x="809480" y="3720522"/>
            <a:ext cx="6396335" cy="716395"/>
          </a:xfrm>
        </p:spPr>
        <p:txBody>
          <a:bodyPr>
            <a:noAutofit/>
          </a:bodyPr>
          <a:lstStyle>
            <a:lvl1pPr>
              <a:spcBef>
                <a:spcPts val="0"/>
              </a:spcBef>
              <a:defRPr>
                <a:solidFill>
                  <a:schemeClr val="accent1"/>
                </a:solidFill>
              </a:defRPr>
            </a:lvl1pPr>
          </a:lstStyle>
          <a:p>
            <a:pPr lvl="0"/>
            <a:r>
              <a:rPr lang="en-US" dirty="0"/>
              <a:t>Here is a subtitle line for additional info about this presentation</a:t>
            </a:r>
          </a:p>
          <a:p>
            <a:pPr lvl="0"/>
            <a:endParaRPr lang="en-US" dirty="0"/>
          </a:p>
        </p:txBody>
      </p:sp>
      <p:sp>
        <p:nvSpPr>
          <p:cNvPr id="9" name="Text Placeholder 8">
            <a:extLst>
              <a:ext uri="{FF2B5EF4-FFF2-40B4-BE49-F238E27FC236}">
                <a16:creationId xmlns:a16="http://schemas.microsoft.com/office/drawing/2014/main" id="{122CB04D-FB09-0B44-B002-8B6F7FE6D361}"/>
              </a:ext>
            </a:extLst>
          </p:cNvPr>
          <p:cNvSpPr>
            <a:spLocks noGrp="1"/>
          </p:cNvSpPr>
          <p:nvPr>
            <p:ph type="body" sz="quarter" idx="13" hasCustomPrompt="1"/>
          </p:nvPr>
        </p:nvSpPr>
        <p:spPr>
          <a:xfrm>
            <a:off x="809481" y="5830957"/>
            <a:ext cx="3436937" cy="569843"/>
          </a:xfrm>
        </p:spPr>
        <p:txBody>
          <a:bodyPr anchor="b">
            <a:noAutofit/>
          </a:bodyPr>
          <a:lstStyle>
            <a:lvl1pPr>
              <a:lnSpc>
                <a:spcPct val="100000"/>
              </a:lnSpc>
              <a:spcBef>
                <a:spcPts val="0"/>
              </a:spcBef>
              <a:defRPr sz="1200" b="1" i="0" cap="all" baseline="0">
                <a:solidFill>
                  <a:schemeClr val="accent1"/>
                </a:solidFill>
                <a:latin typeface="Arial Black" panose="020B0604020202020204" pitchFamily="34" charset="0"/>
                <a:cs typeface="Arial Black" panose="020B0604020202020204" pitchFamily="34" charset="0"/>
              </a:defRPr>
            </a:lvl1pPr>
          </a:lstStyle>
          <a:p>
            <a:pPr lvl="0"/>
            <a:r>
              <a:rPr lang="en-US" dirty="0"/>
              <a:t>MONTH XX, 2020</a:t>
            </a:r>
          </a:p>
          <a:p>
            <a:pPr lvl="0"/>
            <a:r>
              <a:rPr lang="en-US" dirty="0"/>
              <a:t>PRESENTED BY FIRST LAST</a:t>
            </a:r>
          </a:p>
        </p:txBody>
      </p:sp>
      <p:sp>
        <p:nvSpPr>
          <p:cNvPr id="12" name="object 6">
            <a:extLst>
              <a:ext uri="{FF2B5EF4-FFF2-40B4-BE49-F238E27FC236}">
                <a16:creationId xmlns:a16="http://schemas.microsoft.com/office/drawing/2014/main" id="{A2214169-4B19-DE4E-8E87-2740B25CBB05}"/>
              </a:ext>
            </a:extLst>
          </p:cNvPr>
          <p:cNvSpPr/>
          <p:nvPr userDrawn="1"/>
        </p:nvSpPr>
        <p:spPr>
          <a:xfrm flipV="1">
            <a:off x="809481" y="4512190"/>
            <a:ext cx="3058926" cy="0"/>
          </a:xfrm>
          <a:prstGeom prst="line">
            <a:avLst/>
          </a:prstGeom>
          <a:ln w="12700" cap="rnd">
            <a:solidFill>
              <a:schemeClr val="accent1"/>
            </a:solidFill>
          </a:ln>
        </p:spPr>
        <p:txBody>
          <a:bodyPr lIns="45719" rIns="45719">
            <a:noAutofit/>
          </a:bodyPr>
          <a:lstStyle/>
          <a:p>
            <a:endParaRPr dirty="0"/>
          </a:p>
        </p:txBody>
      </p:sp>
    </p:spTree>
    <p:extLst>
      <p:ext uri="{BB962C8B-B14F-4D97-AF65-F5344CB8AC3E}">
        <p14:creationId xmlns:p14="http://schemas.microsoft.com/office/powerpoint/2010/main" val="669580810"/>
      </p:ext>
    </p:extLst>
  </p:cSld>
  <p:clrMapOvr>
    <a:masterClrMapping/>
  </p:clrMapOvr>
  <p:transition spd="med"/>
  <p:extLst>
    <p:ext uri="{DCECCB84-F9BA-43D5-87BE-67443E8EF086}">
      <p15:sldGuideLst xmlns:p15="http://schemas.microsoft.com/office/powerpoint/2012/main"/>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Opt 15">
    <p:bg>
      <p:bgPr>
        <a:solidFill>
          <a:srgbClr val="99FDD1"/>
        </a:solidFill>
        <a:effectLst/>
      </p:bgPr>
    </p:bg>
    <p:spTree>
      <p:nvGrpSpPr>
        <p:cNvPr id="1" name=""/>
        <p:cNvGrpSpPr/>
        <p:nvPr/>
      </p:nvGrpSpPr>
      <p:grpSpPr>
        <a:xfrm>
          <a:off x="0" y="0"/>
          <a:ext cx="0" cy="0"/>
          <a:chOff x="0" y="0"/>
          <a:chExt cx="0" cy="0"/>
        </a:xfrm>
      </p:grpSpPr>
      <p:pic>
        <p:nvPicPr>
          <p:cNvPr id="10" name="GroupM_SingleColor_Logo_Navy_RGB.png" descr="GroupM_SingleColor_Logo_Navy_RGB.png">
            <a:extLst>
              <a:ext uri="{FF2B5EF4-FFF2-40B4-BE49-F238E27FC236}">
                <a16:creationId xmlns:a16="http://schemas.microsoft.com/office/drawing/2014/main" id="{4709D524-EECB-764F-AAA8-C5B1C4BDA0A5}"/>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857521" y="312777"/>
            <a:ext cx="981088" cy="280477"/>
          </a:xfrm>
          <a:prstGeom prst="rect">
            <a:avLst/>
          </a:prstGeom>
          <a:ln w="12700">
            <a:miter lim="400000"/>
          </a:ln>
        </p:spPr>
      </p:pic>
      <p:sp>
        <p:nvSpPr>
          <p:cNvPr id="13" name="Circle">
            <a:extLst>
              <a:ext uri="{FF2B5EF4-FFF2-40B4-BE49-F238E27FC236}">
                <a16:creationId xmlns:a16="http://schemas.microsoft.com/office/drawing/2014/main" id="{2475F59B-4650-1E40-80EC-6C7B3FFDF295}"/>
              </a:ext>
            </a:extLst>
          </p:cNvPr>
          <p:cNvSpPr/>
          <p:nvPr userDrawn="1"/>
        </p:nvSpPr>
        <p:spPr>
          <a:xfrm>
            <a:off x="7951231" y="1933405"/>
            <a:ext cx="5816484" cy="5816483"/>
          </a:xfrm>
          <a:prstGeom prst="ellipse">
            <a:avLst/>
          </a:prstGeom>
          <a:ln w="12700">
            <a:solidFill>
              <a:schemeClr val="accent1"/>
            </a:solidFill>
            <a:miter/>
          </a:ln>
        </p:spPr>
        <p:txBody>
          <a:bodyPr lIns="45719" rIns="45719" anchor="ctr">
            <a:noAutofit/>
          </a:bodyPr>
          <a:lstStyle/>
          <a:p>
            <a:endParaRPr dirty="0"/>
          </a:p>
        </p:txBody>
      </p:sp>
      <p:pic>
        <p:nvPicPr>
          <p:cNvPr id="14" name="Pattern_Medium space.ai" descr="Pattern_Medium space.ai">
            <a:extLst>
              <a:ext uri="{FF2B5EF4-FFF2-40B4-BE49-F238E27FC236}">
                <a16:creationId xmlns:a16="http://schemas.microsoft.com/office/drawing/2014/main" id="{5750B94F-5C40-2641-8DD6-4776667C6BF0}"/>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r="56827" b="47461"/>
          <a:stretch/>
        </p:blipFill>
        <p:spPr>
          <a:xfrm>
            <a:off x="9452665" y="4220161"/>
            <a:ext cx="2739335" cy="2637839"/>
          </a:xfrm>
          <a:prstGeom prst="rect">
            <a:avLst/>
          </a:prstGeom>
          <a:ln w="12700">
            <a:miter lim="400000"/>
          </a:ln>
        </p:spPr>
      </p:pic>
      <p:sp>
        <p:nvSpPr>
          <p:cNvPr id="2" name="Title 1">
            <a:extLst>
              <a:ext uri="{FF2B5EF4-FFF2-40B4-BE49-F238E27FC236}">
                <a16:creationId xmlns:a16="http://schemas.microsoft.com/office/drawing/2014/main" id="{BFA0F84B-3BA9-BB4C-ACF0-0D12EE0D92E7}"/>
              </a:ext>
            </a:extLst>
          </p:cNvPr>
          <p:cNvSpPr>
            <a:spLocks noGrp="1"/>
          </p:cNvSpPr>
          <p:nvPr>
            <p:ph type="title" hasCustomPrompt="1"/>
          </p:nvPr>
        </p:nvSpPr>
        <p:spPr/>
        <p:txBody>
          <a:bodyPr>
            <a:noAutofit/>
          </a:bodyPr>
          <a:lstStyle>
            <a:lvl1pPr>
              <a:defRPr>
                <a:solidFill>
                  <a:schemeClr val="accent1"/>
                </a:solidFill>
              </a:defRPr>
            </a:lvl1pPr>
          </a:lstStyle>
          <a:p>
            <a:r>
              <a:rPr lang="en-US" dirty="0"/>
              <a:t>type your </a:t>
            </a:r>
            <a:br>
              <a:rPr lang="en-US" dirty="0"/>
            </a:br>
            <a:r>
              <a:rPr lang="en-US" dirty="0"/>
              <a:t>presentation title</a:t>
            </a:r>
          </a:p>
        </p:txBody>
      </p:sp>
      <p:sp>
        <p:nvSpPr>
          <p:cNvPr id="5" name="Text Placeholder 4">
            <a:extLst>
              <a:ext uri="{FF2B5EF4-FFF2-40B4-BE49-F238E27FC236}">
                <a16:creationId xmlns:a16="http://schemas.microsoft.com/office/drawing/2014/main" id="{023456A2-B064-A242-8C68-91D0D28EB857}"/>
              </a:ext>
            </a:extLst>
          </p:cNvPr>
          <p:cNvSpPr>
            <a:spLocks noGrp="1"/>
          </p:cNvSpPr>
          <p:nvPr>
            <p:ph type="body" sz="quarter" idx="11" hasCustomPrompt="1"/>
          </p:nvPr>
        </p:nvSpPr>
        <p:spPr>
          <a:xfrm>
            <a:off x="809480" y="3720522"/>
            <a:ext cx="6396335" cy="716395"/>
          </a:xfrm>
        </p:spPr>
        <p:txBody>
          <a:bodyPr>
            <a:noAutofit/>
          </a:bodyPr>
          <a:lstStyle>
            <a:lvl1pPr>
              <a:spcBef>
                <a:spcPts val="0"/>
              </a:spcBef>
              <a:defRPr>
                <a:solidFill>
                  <a:schemeClr val="accent1"/>
                </a:solidFill>
              </a:defRPr>
            </a:lvl1pPr>
          </a:lstStyle>
          <a:p>
            <a:pPr lvl="0"/>
            <a:r>
              <a:rPr lang="en-US" dirty="0"/>
              <a:t>Here is a subtitle line for additional info about this presentation</a:t>
            </a:r>
          </a:p>
          <a:p>
            <a:pPr lvl="0"/>
            <a:endParaRPr lang="en-US" dirty="0"/>
          </a:p>
        </p:txBody>
      </p:sp>
      <p:sp>
        <p:nvSpPr>
          <p:cNvPr id="9" name="Text Placeholder 8">
            <a:extLst>
              <a:ext uri="{FF2B5EF4-FFF2-40B4-BE49-F238E27FC236}">
                <a16:creationId xmlns:a16="http://schemas.microsoft.com/office/drawing/2014/main" id="{122CB04D-FB09-0B44-B002-8B6F7FE6D361}"/>
              </a:ext>
            </a:extLst>
          </p:cNvPr>
          <p:cNvSpPr>
            <a:spLocks noGrp="1"/>
          </p:cNvSpPr>
          <p:nvPr>
            <p:ph type="body" sz="quarter" idx="13" hasCustomPrompt="1"/>
          </p:nvPr>
        </p:nvSpPr>
        <p:spPr>
          <a:xfrm>
            <a:off x="809481" y="5830957"/>
            <a:ext cx="3436937" cy="569843"/>
          </a:xfrm>
        </p:spPr>
        <p:txBody>
          <a:bodyPr anchor="b">
            <a:noAutofit/>
          </a:bodyPr>
          <a:lstStyle>
            <a:lvl1pPr>
              <a:lnSpc>
                <a:spcPct val="100000"/>
              </a:lnSpc>
              <a:spcBef>
                <a:spcPts val="0"/>
              </a:spcBef>
              <a:defRPr sz="1200" b="1" i="0" cap="all" baseline="0">
                <a:solidFill>
                  <a:schemeClr val="accent1"/>
                </a:solidFill>
                <a:latin typeface="Arial Black" panose="020B0604020202020204" pitchFamily="34" charset="0"/>
                <a:cs typeface="Arial Black" panose="020B0604020202020204" pitchFamily="34" charset="0"/>
              </a:defRPr>
            </a:lvl1pPr>
          </a:lstStyle>
          <a:p>
            <a:pPr lvl="0"/>
            <a:r>
              <a:rPr lang="en-US" dirty="0"/>
              <a:t>MONTH XX, 2020</a:t>
            </a:r>
          </a:p>
          <a:p>
            <a:pPr lvl="0"/>
            <a:r>
              <a:rPr lang="en-US" dirty="0"/>
              <a:t>PRESENTED BY FIRST LAST</a:t>
            </a:r>
          </a:p>
        </p:txBody>
      </p:sp>
      <p:sp>
        <p:nvSpPr>
          <p:cNvPr id="12" name="object 6">
            <a:extLst>
              <a:ext uri="{FF2B5EF4-FFF2-40B4-BE49-F238E27FC236}">
                <a16:creationId xmlns:a16="http://schemas.microsoft.com/office/drawing/2014/main" id="{A2214169-4B19-DE4E-8E87-2740B25CBB05}"/>
              </a:ext>
            </a:extLst>
          </p:cNvPr>
          <p:cNvSpPr/>
          <p:nvPr userDrawn="1"/>
        </p:nvSpPr>
        <p:spPr>
          <a:xfrm flipV="1">
            <a:off x="809481" y="4512190"/>
            <a:ext cx="3058926" cy="0"/>
          </a:xfrm>
          <a:prstGeom prst="line">
            <a:avLst/>
          </a:prstGeom>
          <a:ln w="12700" cap="rnd">
            <a:solidFill>
              <a:schemeClr val="accent1"/>
            </a:solidFill>
          </a:ln>
        </p:spPr>
        <p:txBody>
          <a:bodyPr lIns="45719" rIns="45719">
            <a:noAutofit/>
          </a:bodyPr>
          <a:lstStyle/>
          <a:p>
            <a:endParaRPr dirty="0"/>
          </a:p>
        </p:txBody>
      </p:sp>
    </p:spTree>
    <p:extLst>
      <p:ext uri="{BB962C8B-B14F-4D97-AF65-F5344CB8AC3E}">
        <p14:creationId xmlns:p14="http://schemas.microsoft.com/office/powerpoint/2010/main" val="2597086704"/>
      </p:ext>
    </p:extLst>
  </p:cSld>
  <p:clrMapOvr>
    <a:masterClrMapping/>
  </p:clrMapOvr>
  <p:transition spd="med"/>
  <p:extLst>
    <p:ext uri="{DCECCB84-F9BA-43D5-87BE-67443E8EF086}">
      <p15:sldGuideLst xmlns:p15="http://schemas.microsoft.com/office/powerpoint/2012/main"/>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Break Opt 3">
    <p:bg>
      <p:bgPr>
        <a:solidFill>
          <a:srgbClr val="FFFFFF"/>
        </a:solidFill>
        <a:effectLst/>
      </p:bgPr>
    </p:bg>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F78F7709-5B7C-A447-A509-F2EA9343E1E5}"/>
              </a:ext>
            </a:extLst>
          </p:cNvPr>
          <p:cNvSpPr>
            <a:spLocks noGrp="1"/>
          </p:cNvSpPr>
          <p:nvPr>
            <p:ph type="pic" sz="quarter" idx="10"/>
          </p:nvPr>
        </p:nvSpPr>
        <p:spPr>
          <a:xfrm>
            <a:off x="0" y="0"/>
            <a:ext cx="12192000" cy="6858000"/>
          </a:xfrm>
        </p:spPr>
        <p:txBody>
          <a:bodyPr/>
          <a:lstStyle>
            <a:lvl1pPr>
              <a:defRPr>
                <a:solidFill>
                  <a:schemeClr val="bg2"/>
                </a:solidFill>
              </a:defRPr>
            </a:lvl1pPr>
          </a:lstStyle>
          <a:p>
            <a:endParaRPr lang="en-US" dirty="0"/>
          </a:p>
        </p:txBody>
      </p:sp>
      <p:sp>
        <p:nvSpPr>
          <p:cNvPr id="17" name="Text Placeholder 15">
            <a:extLst>
              <a:ext uri="{FF2B5EF4-FFF2-40B4-BE49-F238E27FC236}">
                <a16:creationId xmlns:a16="http://schemas.microsoft.com/office/drawing/2014/main" id="{68F13DC9-33F7-EB46-B922-CB4056174596}"/>
              </a:ext>
            </a:extLst>
          </p:cNvPr>
          <p:cNvSpPr>
            <a:spLocks noGrp="1"/>
          </p:cNvSpPr>
          <p:nvPr>
            <p:ph type="body" sz="quarter" idx="11" hasCustomPrompt="1"/>
          </p:nvPr>
        </p:nvSpPr>
        <p:spPr>
          <a:xfrm>
            <a:off x="10857521" y="314325"/>
            <a:ext cx="981088" cy="283258"/>
          </a:xfrm>
          <a:blipFill>
            <a:blip r:embed="rId2"/>
            <a:stretch>
              <a:fillRect/>
            </a:stretch>
          </a:blipFill>
        </p:spPr>
        <p:txBody>
          <a:bodyPr/>
          <a:lstStyle>
            <a:lvl1pPr>
              <a:defRPr>
                <a:solidFill>
                  <a:srgbClr val="FFFFFF"/>
                </a:solidFill>
              </a:defRPr>
            </a:lvl1pPr>
          </a:lstStyle>
          <a:p>
            <a:pPr lvl="0"/>
            <a:r>
              <a:rPr lang="en-US" dirty="0"/>
              <a:t> </a:t>
            </a:r>
          </a:p>
        </p:txBody>
      </p:sp>
      <p:sp>
        <p:nvSpPr>
          <p:cNvPr id="7" name="Slide Number Placeholder 6">
            <a:extLst>
              <a:ext uri="{FF2B5EF4-FFF2-40B4-BE49-F238E27FC236}">
                <a16:creationId xmlns:a16="http://schemas.microsoft.com/office/drawing/2014/main" id="{2A48005A-880C-4C4D-BF55-6C8096EB4489}"/>
              </a:ext>
            </a:extLst>
          </p:cNvPr>
          <p:cNvSpPr>
            <a:spLocks noGrp="1"/>
          </p:cNvSpPr>
          <p:nvPr>
            <p:ph type="sldNum" sz="quarter" idx="12"/>
          </p:nvPr>
        </p:nvSpPr>
        <p:spPr/>
        <p:txBody>
          <a:bodyPr/>
          <a:lstStyle/>
          <a:p>
            <a:fld id="{63B0956B-06A2-6A4F-8B64-8A56ADA5E301}" type="slidenum">
              <a:rPr lang="en-US" smtClean="0"/>
              <a:pPr/>
              <a:t>‹#›</a:t>
            </a:fld>
            <a:endParaRPr lang="en-US" dirty="0"/>
          </a:p>
        </p:txBody>
      </p:sp>
    </p:spTree>
    <p:extLst>
      <p:ext uri="{BB962C8B-B14F-4D97-AF65-F5344CB8AC3E}">
        <p14:creationId xmlns:p14="http://schemas.microsoft.com/office/powerpoint/2010/main" val="229853901"/>
      </p:ext>
    </p:extLst>
  </p:cSld>
  <p:clrMapOvr>
    <a:masterClrMapping/>
  </p:clrMapOvr>
  <p:transition spd="med"/>
  <p:extLst>
    <p:ext uri="{DCECCB84-F9BA-43D5-87BE-67443E8EF086}">
      <p15:sldGuideLst xmlns:p15="http://schemas.microsoft.com/office/powerpoint/2012/main"/>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Break Opt 3 White Logo">
    <p:bg>
      <p:bgPr>
        <a:solidFill>
          <a:srgbClr val="FFFFFF"/>
        </a:solidFill>
        <a:effectLst/>
      </p:bgPr>
    </p:bg>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F78F7709-5B7C-A447-A509-F2EA9343E1E5}"/>
              </a:ext>
            </a:extLst>
          </p:cNvPr>
          <p:cNvSpPr>
            <a:spLocks noGrp="1"/>
          </p:cNvSpPr>
          <p:nvPr>
            <p:ph type="pic" sz="quarter" idx="10"/>
          </p:nvPr>
        </p:nvSpPr>
        <p:spPr>
          <a:xfrm>
            <a:off x="0" y="0"/>
            <a:ext cx="12192000" cy="6858000"/>
          </a:xfrm>
        </p:spPr>
        <p:txBody>
          <a:bodyPr/>
          <a:lstStyle>
            <a:lvl1pPr>
              <a:defRPr>
                <a:solidFill>
                  <a:schemeClr val="bg2"/>
                </a:solidFill>
              </a:defRPr>
            </a:lvl1pPr>
          </a:lstStyle>
          <a:p>
            <a:endParaRPr lang="en-US" dirty="0"/>
          </a:p>
        </p:txBody>
      </p:sp>
      <p:sp>
        <p:nvSpPr>
          <p:cNvPr id="17" name="Text Placeholder 15">
            <a:extLst>
              <a:ext uri="{FF2B5EF4-FFF2-40B4-BE49-F238E27FC236}">
                <a16:creationId xmlns:a16="http://schemas.microsoft.com/office/drawing/2014/main" id="{68F13DC9-33F7-EB46-B922-CB4056174596}"/>
              </a:ext>
            </a:extLst>
          </p:cNvPr>
          <p:cNvSpPr>
            <a:spLocks noGrp="1"/>
          </p:cNvSpPr>
          <p:nvPr>
            <p:ph type="body" sz="quarter" idx="11" hasCustomPrompt="1"/>
          </p:nvPr>
        </p:nvSpPr>
        <p:spPr>
          <a:xfrm>
            <a:off x="10857521" y="314325"/>
            <a:ext cx="981088" cy="283258"/>
          </a:xfrm>
          <a:blipFill>
            <a:blip r:embed="rId2"/>
            <a:stretch>
              <a:fillRect/>
            </a:stretch>
          </a:blipFill>
        </p:spPr>
        <p:txBody>
          <a:bodyPr/>
          <a:lstStyle>
            <a:lvl1pPr>
              <a:defRPr>
                <a:solidFill>
                  <a:srgbClr val="FFFFFF"/>
                </a:solidFill>
              </a:defRPr>
            </a:lvl1pPr>
          </a:lstStyle>
          <a:p>
            <a:pPr lvl="0"/>
            <a:r>
              <a:rPr lang="en-US" dirty="0"/>
              <a:t> </a:t>
            </a:r>
          </a:p>
        </p:txBody>
      </p:sp>
      <p:sp>
        <p:nvSpPr>
          <p:cNvPr id="2" name="Slide Number Placeholder 1">
            <a:extLst>
              <a:ext uri="{FF2B5EF4-FFF2-40B4-BE49-F238E27FC236}">
                <a16:creationId xmlns:a16="http://schemas.microsoft.com/office/drawing/2014/main" id="{862FB710-4C43-E844-B752-A201CC4F0AAA}"/>
              </a:ext>
            </a:extLst>
          </p:cNvPr>
          <p:cNvSpPr>
            <a:spLocks noGrp="1"/>
          </p:cNvSpPr>
          <p:nvPr>
            <p:ph type="sldNum" sz="quarter" idx="12"/>
          </p:nvPr>
        </p:nvSpPr>
        <p:spPr/>
        <p:txBody>
          <a:bodyPr/>
          <a:lstStyle/>
          <a:p>
            <a:fld id="{63B0956B-06A2-6A4F-8B64-8A56ADA5E301}" type="slidenum">
              <a:rPr lang="en-US" smtClean="0"/>
              <a:pPr/>
              <a:t>‹#›</a:t>
            </a:fld>
            <a:endParaRPr lang="en-US" dirty="0"/>
          </a:p>
        </p:txBody>
      </p:sp>
    </p:spTree>
    <p:extLst>
      <p:ext uri="{BB962C8B-B14F-4D97-AF65-F5344CB8AC3E}">
        <p14:creationId xmlns:p14="http://schemas.microsoft.com/office/powerpoint/2010/main" val="4066259577"/>
      </p:ext>
    </p:extLst>
  </p:cSld>
  <p:clrMapOvr>
    <a:masterClrMapping/>
  </p:clrMapOvr>
  <p:transition spd="med"/>
  <p:extLst>
    <p:ext uri="{DCECCB84-F9BA-43D5-87BE-67443E8EF086}">
      <p15:sldGuideLst xmlns:p15="http://schemas.microsoft.com/office/powerpoint/2012/main"/>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Section Opt 1">
    <p:bg>
      <p:bgPr>
        <a:solidFill>
          <a:srgbClr val="FFFFFF"/>
        </a:solidFill>
        <a:effectLst/>
      </p:bgPr>
    </p:bg>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F78F7709-5B7C-A447-A509-F2EA9343E1E5}"/>
              </a:ext>
            </a:extLst>
          </p:cNvPr>
          <p:cNvSpPr>
            <a:spLocks noGrp="1"/>
          </p:cNvSpPr>
          <p:nvPr>
            <p:ph type="pic" sz="quarter" idx="10"/>
          </p:nvPr>
        </p:nvSpPr>
        <p:spPr>
          <a:xfrm>
            <a:off x="0" y="0"/>
            <a:ext cx="12192000" cy="6858000"/>
          </a:xfrm>
        </p:spPr>
        <p:txBody>
          <a:bodyPr>
            <a:noAutofit/>
          </a:bodyPr>
          <a:lstStyle>
            <a:lvl1pPr>
              <a:defRPr>
                <a:solidFill>
                  <a:schemeClr val="bg2"/>
                </a:solidFill>
              </a:defRPr>
            </a:lvl1pPr>
          </a:lstStyle>
          <a:p>
            <a:endParaRPr lang="en-US" dirty="0"/>
          </a:p>
        </p:txBody>
      </p:sp>
      <p:sp>
        <p:nvSpPr>
          <p:cNvPr id="4" name="Title 1">
            <a:extLst>
              <a:ext uri="{FF2B5EF4-FFF2-40B4-BE49-F238E27FC236}">
                <a16:creationId xmlns:a16="http://schemas.microsoft.com/office/drawing/2014/main" id="{44F491CC-4E19-3A4F-BB61-0C6DA281CF16}"/>
              </a:ext>
            </a:extLst>
          </p:cNvPr>
          <p:cNvSpPr>
            <a:spLocks noGrp="1"/>
          </p:cNvSpPr>
          <p:nvPr>
            <p:ph type="title" hasCustomPrompt="1"/>
          </p:nvPr>
        </p:nvSpPr>
        <p:spPr>
          <a:xfrm>
            <a:off x="809535" y="2808534"/>
            <a:ext cx="4742180" cy="1718718"/>
          </a:xfrm>
        </p:spPr>
        <p:txBody>
          <a:bodyPr>
            <a:noAutofit/>
          </a:bodyPr>
          <a:lstStyle>
            <a:lvl1pPr>
              <a:defRPr sz="3400">
                <a:solidFill>
                  <a:schemeClr val="accent1"/>
                </a:solidFill>
              </a:defRPr>
            </a:lvl1pPr>
          </a:lstStyle>
          <a:p>
            <a:r>
              <a:rPr lang="en-US" dirty="0"/>
              <a:t>SECTION DIVIDER</a:t>
            </a:r>
          </a:p>
        </p:txBody>
      </p:sp>
      <p:sp>
        <p:nvSpPr>
          <p:cNvPr id="6" name="Text Placeholder 4">
            <a:extLst>
              <a:ext uri="{FF2B5EF4-FFF2-40B4-BE49-F238E27FC236}">
                <a16:creationId xmlns:a16="http://schemas.microsoft.com/office/drawing/2014/main" id="{A1D9890C-25A1-1040-B6C1-9CD04D9384B0}"/>
              </a:ext>
            </a:extLst>
          </p:cNvPr>
          <p:cNvSpPr>
            <a:spLocks noGrp="1"/>
          </p:cNvSpPr>
          <p:nvPr>
            <p:ph type="body" sz="quarter" idx="11" hasCustomPrompt="1"/>
          </p:nvPr>
        </p:nvSpPr>
        <p:spPr>
          <a:xfrm>
            <a:off x="809481" y="4950826"/>
            <a:ext cx="4742234" cy="1551561"/>
          </a:xfrm>
        </p:spPr>
        <p:txBody>
          <a:bodyPr>
            <a:noAutofit/>
          </a:bodyPr>
          <a:lstStyle>
            <a:lvl1pPr>
              <a:lnSpc>
                <a:spcPct val="120000"/>
              </a:lnSpc>
              <a:spcBef>
                <a:spcPts val="0"/>
              </a:spcBef>
              <a:defRPr sz="1500">
                <a:solidFill>
                  <a:schemeClr val="accent1"/>
                </a:solidFill>
              </a:defRPr>
            </a:lvl1pPr>
          </a:lstStyle>
          <a:p>
            <a:pPr lvl="0"/>
            <a:r>
              <a:rPr lang="en-US" dirty="0"/>
              <a:t>Section description </a:t>
            </a:r>
          </a:p>
        </p:txBody>
      </p:sp>
      <p:sp>
        <p:nvSpPr>
          <p:cNvPr id="8" name="Text Placeholder 2">
            <a:extLst>
              <a:ext uri="{FF2B5EF4-FFF2-40B4-BE49-F238E27FC236}">
                <a16:creationId xmlns:a16="http://schemas.microsoft.com/office/drawing/2014/main" id="{AA522D6C-2A65-6D42-8007-6E5F441A2F53}"/>
              </a:ext>
            </a:extLst>
          </p:cNvPr>
          <p:cNvSpPr>
            <a:spLocks noGrp="1"/>
          </p:cNvSpPr>
          <p:nvPr>
            <p:ph type="body" sz="quarter" idx="12" hasCustomPrompt="1"/>
          </p:nvPr>
        </p:nvSpPr>
        <p:spPr>
          <a:xfrm>
            <a:off x="10854227" y="314324"/>
            <a:ext cx="981088" cy="283137"/>
          </a:xfrm>
          <a:blipFill>
            <a:blip r:embed="rId2"/>
            <a:stretch>
              <a:fillRect/>
            </a:stretch>
          </a:blipFill>
        </p:spPr>
        <p:txBody>
          <a:bodyPr/>
          <a:lstStyle>
            <a:lvl1pPr>
              <a:defRPr>
                <a:solidFill>
                  <a:srgbClr val="FFFFFF"/>
                </a:solidFill>
              </a:defRPr>
            </a:lvl1pPr>
          </a:lstStyle>
          <a:p>
            <a:pPr lvl="0"/>
            <a:r>
              <a:rPr lang="en-US" dirty="0"/>
              <a:t> </a:t>
            </a:r>
          </a:p>
        </p:txBody>
      </p:sp>
      <p:sp>
        <p:nvSpPr>
          <p:cNvPr id="20" name="Text Placeholder 2">
            <a:extLst>
              <a:ext uri="{FF2B5EF4-FFF2-40B4-BE49-F238E27FC236}">
                <a16:creationId xmlns:a16="http://schemas.microsoft.com/office/drawing/2014/main" id="{84157EEF-F072-9748-83D9-4A7919324D02}"/>
              </a:ext>
            </a:extLst>
          </p:cNvPr>
          <p:cNvSpPr>
            <a:spLocks noGrp="1"/>
          </p:cNvSpPr>
          <p:nvPr>
            <p:ph type="body" sz="quarter" idx="14" hasCustomPrompt="1"/>
          </p:nvPr>
        </p:nvSpPr>
        <p:spPr>
          <a:xfrm>
            <a:off x="803275" y="4692211"/>
            <a:ext cx="3017520" cy="18288"/>
          </a:xfrm>
          <a:blipFill>
            <a:blip r:embed="rId3"/>
            <a:stretch>
              <a:fillRect/>
            </a:stretch>
          </a:blipFill>
        </p:spPr>
        <p:txBody>
          <a:bodyPr/>
          <a:lstStyle>
            <a:lvl1pPr>
              <a:defRPr sz="800" b="1" i="0">
                <a:solidFill>
                  <a:srgbClr val="01B5B2"/>
                </a:solidFill>
                <a:latin typeface="Arial" panose="020B0604020202020204" pitchFamily="34" charset="0"/>
                <a:cs typeface="Arial" panose="020B0604020202020204" pitchFamily="34" charset="0"/>
              </a:defRPr>
            </a:lvl1pPr>
          </a:lstStyle>
          <a:p>
            <a:pPr lvl="0"/>
            <a:r>
              <a:rPr lang="en-US" dirty="0"/>
              <a:t>  </a:t>
            </a:r>
          </a:p>
        </p:txBody>
      </p:sp>
      <p:sp>
        <p:nvSpPr>
          <p:cNvPr id="2" name="Slide Number Placeholder 1">
            <a:extLst>
              <a:ext uri="{FF2B5EF4-FFF2-40B4-BE49-F238E27FC236}">
                <a16:creationId xmlns:a16="http://schemas.microsoft.com/office/drawing/2014/main" id="{61D3DB9C-F6B5-4043-8B7C-B992273A1D9C}"/>
              </a:ext>
            </a:extLst>
          </p:cNvPr>
          <p:cNvSpPr>
            <a:spLocks noGrp="1"/>
          </p:cNvSpPr>
          <p:nvPr>
            <p:ph type="sldNum" sz="quarter" idx="15"/>
          </p:nvPr>
        </p:nvSpPr>
        <p:spPr/>
        <p:txBody>
          <a:bodyPr/>
          <a:lstStyle/>
          <a:p>
            <a:fld id="{63B0956B-06A2-6A4F-8B64-8A56ADA5E301}" type="slidenum">
              <a:rPr lang="en-US" smtClean="0"/>
              <a:pPr/>
              <a:t>‹#›</a:t>
            </a:fld>
            <a:endParaRPr lang="en-US" dirty="0"/>
          </a:p>
        </p:txBody>
      </p:sp>
    </p:spTree>
    <p:extLst>
      <p:ext uri="{BB962C8B-B14F-4D97-AF65-F5344CB8AC3E}">
        <p14:creationId xmlns:p14="http://schemas.microsoft.com/office/powerpoint/2010/main" val="114573169"/>
      </p:ext>
    </p:extLst>
  </p:cSld>
  <p:clrMapOvr>
    <a:masterClrMapping/>
  </p:clrMapOvr>
  <p:transition spd="med"/>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Section Opt 2">
    <p:bg>
      <p:bgPr>
        <a:solidFill>
          <a:srgbClr val="FFFFFF"/>
        </a:solidFill>
        <a:effectLst/>
      </p:bgPr>
    </p:bg>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F78F7709-5B7C-A447-A509-F2EA9343E1E5}"/>
              </a:ext>
            </a:extLst>
          </p:cNvPr>
          <p:cNvSpPr>
            <a:spLocks noGrp="1"/>
          </p:cNvSpPr>
          <p:nvPr>
            <p:ph type="pic" sz="quarter" idx="10"/>
          </p:nvPr>
        </p:nvSpPr>
        <p:spPr>
          <a:xfrm>
            <a:off x="0" y="0"/>
            <a:ext cx="12192000" cy="6858000"/>
          </a:xfrm>
        </p:spPr>
        <p:txBody>
          <a:bodyPr>
            <a:noAutofit/>
          </a:bodyPr>
          <a:lstStyle>
            <a:lvl1pPr>
              <a:defRPr>
                <a:solidFill>
                  <a:schemeClr val="bg2"/>
                </a:solidFill>
              </a:defRPr>
            </a:lvl1pPr>
          </a:lstStyle>
          <a:p>
            <a:endParaRPr lang="en-US" dirty="0"/>
          </a:p>
        </p:txBody>
      </p:sp>
      <p:sp>
        <p:nvSpPr>
          <p:cNvPr id="4" name="Title 1">
            <a:extLst>
              <a:ext uri="{FF2B5EF4-FFF2-40B4-BE49-F238E27FC236}">
                <a16:creationId xmlns:a16="http://schemas.microsoft.com/office/drawing/2014/main" id="{44F491CC-4E19-3A4F-BB61-0C6DA281CF16}"/>
              </a:ext>
            </a:extLst>
          </p:cNvPr>
          <p:cNvSpPr>
            <a:spLocks noGrp="1"/>
          </p:cNvSpPr>
          <p:nvPr>
            <p:ph type="title" hasCustomPrompt="1"/>
          </p:nvPr>
        </p:nvSpPr>
        <p:spPr>
          <a:xfrm>
            <a:off x="809535" y="2808534"/>
            <a:ext cx="4742180" cy="1718718"/>
          </a:xfrm>
        </p:spPr>
        <p:txBody>
          <a:bodyPr>
            <a:noAutofit/>
          </a:bodyPr>
          <a:lstStyle>
            <a:lvl1pPr>
              <a:defRPr sz="3400">
                <a:solidFill>
                  <a:srgbClr val="FFFFFF"/>
                </a:solidFill>
              </a:defRPr>
            </a:lvl1pPr>
          </a:lstStyle>
          <a:p>
            <a:r>
              <a:rPr lang="en-US" dirty="0"/>
              <a:t>SECTION DIVIDER</a:t>
            </a:r>
          </a:p>
        </p:txBody>
      </p:sp>
      <p:sp>
        <p:nvSpPr>
          <p:cNvPr id="6" name="Text Placeholder 4">
            <a:extLst>
              <a:ext uri="{FF2B5EF4-FFF2-40B4-BE49-F238E27FC236}">
                <a16:creationId xmlns:a16="http://schemas.microsoft.com/office/drawing/2014/main" id="{A1D9890C-25A1-1040-B6C1-9CD04D9384B0}"/>
              </a:ext>
            </a:extLst>
          </p:cNvPr>
          <p:cNvSpPr>
            <a:spLocks noGrp="1"/>
          </p:cNvSpPr>
          <p:nvPr>
            <p:ph type="body" sz="quarter" idx="11" hasCustomPrompt="1"/>
          </p:nvPr>
        </p:nvSpPr>
        <p:spPr>
          <a:xfrm>
            <a:off x="809481" y="4950826"/>
            <a:ext cx="4742234" cy="1551561"/>
          </a:xfrm>
        </p:spPr>
        <p:txBody>
          <a:bodyPr>
            <a:noAutofit/>
          </a:bodyPr>
          <a:lstStyle>
            <a:lvl1pPr>
              <a:lnSpc>
                <a:spcPct val="120000"/>
              </a:lnSpc>
              <a:spcBef>
                <a:spcPts val="0"/>
              </a:spcBef>
              <a:defRPr sz="1500">
                <a:solidFill>
                  <a:srgbClr val="FFFFFF"/>
                </a:solidFill>
              </a:defRPr>
            </a:lvl1pPr>
          </a:lstStyle>
          <a:p>
            <a:pPr lvl="0"/>
            <a:r>
              <a:rPr lang="en-US" dirty="0"/>
              <a:t>Section description </a:t>
            </a:r>
          </a:p>
        </p:txBody>
      </p:sp>
      <p:sp>
        <p:nvSpPr>
          <p:cNvPr id="11" name="Text Placeholder 2">
            <a:extLst>
              <a:ext uri="{FF2B5EF4-FFF2-40B4-BE49-F238E27FC236}">
                <a16:creationId xmlns:a16="http://schemas.microsoft.com/office/drawing/2014/main" id="{4865F4CD-465E-B045-BBF8-DC5EB27D39BB}"/>
              </a:ext>
            </a:extLst>
          </p:cNvPr>
          <p:cNvSpPr>
            <a:spLocks noGrp="1"/>
          </p:cNvSpPr>
          <p:nvPr>
            <p:ph type="body" sz="quarter" idx="12" hasCustomPrompt="1"/>
          </p:nvPr>
        </p:nvSpPr>
        <p:spPr>
          <a:xfrm>
            <a:off x="10854227" y="307060"/>
            <a:ext cx="981088" cy="290402"/>
          </a:xfrm>
          <a:blipFill>
            <a:blip r:embed="rId2"/>
            <a:stretch>
              <a:fillRect/>
            </a:stretch>
          </a:blipFill>
        </p:spPr>
        <p:txBody>
          <a:bodyPr/>
          <a:lstStyle>
            <a:lvl1pPr>
              <a:defRPr>
                <a:solidFill>
                  <a:srgbClr val="FFFFFF"/>
                </a:solidFill>
              </a:defRPr>
            </a:lvl1pPr>
          </a:lstStyle>
          <a:p>
            <a:pPr lvl="0"/>
            <a:r>
              <a:rPr lang="en-US" dirty="0"/>
              <a:t> </a:t>
            </a:r>
          </a:p>
        </p:txBody>
      </p:sp>
      <p:sp>
        <p:nvSpPr>
          <p:cNvPr id="10" name="Text Placeholder 2">
            <a:extLst>
              <a:ext uri="{FF2B5EF4-FFF2-40B4-BE49-F238E27FC236}">
                <a16:creationId xmlns:a16="http://schemas.microsoft.com/office/drawing/2014/main" id="{BB38FDB2-09E6-2745-A373-6C5A9C9C238C}"/>
              </a:ext>
            </a:extLst>
          </p:cNvPr>
          <p:cNvSpPr>
            <a:spLocks noGrp="1"/>
          </p:cNvSpPr>
          <p:nvPr>
            <p:ph type="body" sz="quarter" idx="14" hasCustomPrompt="1"/>
          </p:nvPr>
        </p:nvSpPr>
        <p:spPr>
          <a:xfrm>
            <a:off x="803275" y="4692211"/>
            <a:ext cx="3017520" cy="18288"/>
          </a:xfrm>
          <a:blipFill>
            <a:blip r:embed="rId3"/>
            <a:stretch>
              <a:fillRect/>
            </a:stretch>
          </a:blipFill>
        </p:spPr>
        <p:txBody>
          <a:bodyPr/>
          <a:lstStyle>
            <a:lvl1pPr>
              <a:defRPr sz="800" b="1" i="0">
                <a:solidFill>
                  <a:srgbClr val="01B5B2"/>
                </a:solidFill>
                <a:latin typeface="Arial" panose="020B0604020202020204" pitchFamily="34" charset="0"/>
                <a:cs typeface="Arial" panose="020B0604020202020204" pitchFamily="34" charset="0"/>
              </a:defRPr>
            </a:lvl1pPr>
          </a:lstStyle>
          <a:p>
            <a:pPr lvl="0"/>
            <a:r>
              <a:rPr lang="en-US" dirty="0"/>
              <a:t>  </a:t>
            </a:r>
          </a:p>
        </p:txBody>
      </p:sp>
      <p:sp>
        <p:nvSpPr>
          <p:cNvPr id="2" name="Slide Number Placeholder 1">
            <a:extLst>
              <a:ext uri="{FF2B5EF4-FFF2-40B4-BE49-F238E27FC236}">
                <a16:creationId xmlns:a16="http://schemas.microsoft.com/office/drawing/2014/main" id="{C9D88AFB-D408-EE4C-A4DD-703240C2B342}"/>
              </a:ext>
            </a:extLst>
          </p:cNvPr>
          <p:cNvSpPr>
            <a:spLocks noGrp="1"/>
          </p:cNvSpPr>
          <p:nvPr>
            <p:ph type="sldNum" sz="quarter" idx="15"/>
          </p:nvPr>
        </p:nvSpPr>
        <p:spPr/>
        <p:txBody>
          <a:bodyPr/>
          <a:lstStyle/>
          <a:p>
            <a:fld id="{63B0956B-06A2-6A4F-8B64-8A56ADA5E301}" type="slidenum">
              <a:rPr lang="en-US" smtClean="0"/>
              <a:pPr/>
              <a:t>‹#›</a:t>
            </a:fld>
            <a:endParaRPr lang="en-US" dirty="0"/>
          </a:p>
        </p:txBody>
      </p:sp>
    </p:spTree>
    <p:extLst>
      <p:ext uri="{BB962C8B-B14F-4D97-AF65-F5344CB8AC3E}">
        <p14:creationId xmlns:p14="http://schemas.microsoft.com/office/powerpoint/2010/main" val="4134703700"/>
      </p:ext>
    </p:extLst>
  </p:cSld>
  <p:clrMapOvr>
    <a:masterClrMapping/>
  </p:clrMapOvr>
  <p:transition spd="med"/>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Section Opt 3">
    <p:bg>
      <p:bgPr>
        <a:solidFill>
          <a:schemeClr val="accent1"/>
        </a:solidFill>
        <a:effectLst/>
      </p:bgPr>
    </p:bg>
    <p:spTree>
      <p:nvGrpSpPr>
        <p:cNvPr id="1" name=""/>
        <p:cNvGrpSpPr/>
        <p:nvPr/>
      </p:nvGrpSpPr>
      <p:grpSpPr>
        <a:xfrm>
          <a:off x="0" y="0"/>
          <a:ext cx="0" cy="0"/>
          <a:chOff x="0" y="0"/>
          <a:chExt cx="0" cy="0"/>
        </a:xfrm>
      </p:grpSpPr>
      <p:pic>
        <p:nvPicPr>
          <p:cNvPr id="11" name="Pattern_Medium space_WHITE.ai" descr="Pattern_Medium space_WHITE.ai">
            <a:extLst>
              <a:ext uri="{FF2B5EF4-FFF2-40B4-BE49-F238E27FC236}">
                <a16:creationId xmlns:a16="http://schemas.microsoft.com/office/drawing/2014/main" id="{EF72E2E5-FB5B-EC4A-A3DB-8237B974044E}"/>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r="20683"/>
          <a:stretch/>
        </p:blipFill>
        <p:spPr>
          <a:xfrm>
            <a:off x="7159318" y="1883292"/>
            <a:ext cx="5032682" cy="5020688"/>
          </a:xfrm>
          <a:prstGeom prst="rect">
            <a:avLst/>
          </a:prstGeom>
          <a:ln w="12700">
            <a:miter lim="400000"/>
          </a:ln>
        </p:spPr>
      </p:pic>
      <p:sp>
        <p:nvSpPr>
          <p:cNvPr id="4" name="Title 1">
            <a:extLst>
              <a:ext uri="{FF2B5EF4-FFF2-40B4-BE49-F238E27FC236}">
                <a16:creationId xmlns:a16="http://schemas.microsoft.com/office/drawing/2014/main" id="{44F491CC-4E19-3A4F-BB61-0C6DA281CF16}"/>
              </a:ext>
            </a:extLst>
          </p:cNvPr>
          <p:cNvSpPr>
            <a:spLocks noGrp="1"/>
          </p:cNvSpPr>
          <p:nvPr>
            <p:ph type="title" hasCustomPrompt="1"/>
          </p:nvPr>
        </p:nvSpPr>
        <p:spPr>
          <a:xfrm>
            <a:off x="809535" y="2808534"/>
            <a:ext cx="4742180" cy="1718718"/>
          </a:xfrm>
        </p:spPr>
        <p:txBody>
          <a:bodyPr>
            <a:noAutofit/>
          </a:bodyPr>
          <a:lstStyle>
            <a:lvl1pPr>
              <a:defRPr sz="3400">
                <a:solidFill>
                  <a:srgbClr val="FFFFFF"/>
                </a:solidFill>
              </a:defRPr>
            </a:lvl1pPr>
          </a:lstStyle>
          <a:p>
            <a:r>
              <a:rPr lang="en-US" dirty="0"/>
              <a:t>SECTION DIVIDER</a:t>
            </a:r>
          </a:p>
        </p:txBody>
      </p:sp>
      <p:sp>
        <p:nvSpPr>
          <p:cNvPr id="6" name="Text Placeholder 4">
            <a:extLst>
              <a:ext uri="{FF2B5EF4-FFF2-40B4-BE49-F238E27FC236}">
                <a16:creationId xmlns:a16="http://schemas.microsoft.com/office/drawing/2014/main" id="{A1D9890C-25A1-1040-B6C1-9CD04D9384B0}"/>
              </a:ext>
            </a:extLst>
          </p:cNvPr>
          <p:cNvSpPr>
            <a:spLocks noGrp="1"/>
          </p:cNvSpPr>
          <p:nvPr>
            <p:ph type="body" sz="quarter" idx="11" hasCustomPrompt="1"/>
          </p:nvPr>
        </p:nvSpPr>
        <p:spPr>
          <a:xfrm>
            <a:off x="809481" y="4950826"/>
            <a:ext cx="4742234" cy="1551561"/>
          </a:xfrm>
        </p:spPr>
        <p:txBody>
          <a:bodyPr>
            <a:noAutofit/>
          </a:bodyPr>
          <a:lstStyle>
            <a:lvl1pPr>
              <a:lnSpc>
                <a:spcPct val="120000"/>
              </a:lnSpc>
              <a:spcBef>
                <a:spcPts val="0"/>
              </a:spcBef>
              <a:defRPr sz="1500">
                <a:solidFill>
                  <a:srgbClr val="FFFFFF"/>
                </a:solidFill>
              </a:defRPr>
            </a:lvl1pPr>
          </a:lstStyle>
          <a:p>
            <a:pPr lvl="0"/>
            <a:r>
              <a:rPr lang="en-US" dirty="0"/>
              <a:t>Section description </a:t>
            </a:r>
          </a:p>
        </p:txBody>
      </p:sp>
      <p:sp>
        <p:nvSpPr>
          <p:cNvPr id="12" name="object 6">
            <a:extLst>
              <a:ext uri="{FF2B5EF4-FFF2-40B4-BE49-F238E27FC236}">
                <a16:creationId xmlns:a16="http://schemas.microsoft.com/office/drawing/2014/main" id="{B7803E24-9C6E-9E42-B8BA-0CEEECA16493}"/>
              </a:ext>
            </a:extLst>
          </p:cNvPr>
          <p:cNvSpPr/>
          <p:nvPr userDrawn="1"/>
        </p:nvSpPr>
        <p:spPr>
          <a:xfrm flipV="1">
            <a:off x="800100" y="4693428"/>
            <a:ext cx="3006563" cy="2"/>
          </a:xfrm>
          <a:prstGeom prst="line">
            <a:avLst/>
          </a:prstGeom>
          <a:ln w="12700" cap="rnd">
            <a:solidFill>
              <a:schemeClr val="accent4"/>
            </a:solidFill>
          </a:ln>
        </p:spPr>
        <p:txBody>
          <a:bodyPr lIns="45719" rIns="45719">
            <a:noAutofit/>
          </a:bodyPr>
          <a:lstStyle/>
          <a:p>
            <a:endParaRPr dirty="0"/>
          </a:p>
        </p:txBody>
      </p:sp>
      <p:pic>
        <p:nvPicPr>
          <p:cNvPr id="10" name="image1.png" descr="image1.png">
            <a:extLst>
              <a:ext uri="{FF2B5EF4-FFF2-40B4-BE49-F238E27FC236}">
                <a16:creationId xmlns:a16="http://schemas.microsoft.com/office/drawing/2014/main" id="{527B015C-49A8-E142-B6D0-51C064FA57EB}"/>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0857521" y="312777"/>
            <a:ext cx="981088" cy="280477"/>
          </a:xfrm>
          <a:prstGeom prst="rect">
            <a:avLst/>
          </a:prstGeom>
          <a:ln w="12700">
            <a:miter lim="400000"/>
          </a:ln>
        </p:spPr>
      </p:pic>
      <p:sp>
        <p:nvSpPr>
          <p:cNvPr id="2" name="Slide Number Placeholder 1">
            <a:extLst>
              <a:ext uri="{FF2B5EF4-FFF2-40B4-BE49-F238E27FC236}">
                <a16:creationId xmlns:a16="http://schemas.microsoft.com/office/drawing/2014/main" id="{48E2091C-B984-6B41-8C3C-F0C6DEFDAD5C}"/>
              </a:ext>
            </a:extLst>
          </p:cNvPr>
          <p:cNvSpPr>
            <a:spLocks noGrp="1"/>
          </p:cNvSpPr>
          <p:nvPr>
            <p:ph type="sldNum" sz="quarter" idx="12"/>
          </p:nvPr>
        </p:nvSpPr>
        <p:spPr/>
        <p:txBody>
          <a:bodyPr/>
          <a:lstStyle/>
          <a:p>
            <a:fld id="{63B0956B-06A2-6A4F-8B64-8A56ADA5E301}" type="slidenum">
              <a:rPr lang="en-US" smtClean="0"/>
              <a:pPr/>
              <a:t>‹#›</a:t>
            </a:fld>
            <a:endParaRPr lang="en-US" dirty="0"/>
          </a:p>
        </p:txBody>
      </p:sp>
    </p:spTree>
    <p:extLst>
      <p:ext uri="{BB962C8B-B14F-4D97-AF65-F5344CB8AC3E}">
        <p14:creationId xmlns:p14="http://schemas.microsoft.com/office/powerpoint/2010/main" val="3135541878"/>
      </p:ext>
    </p:extLst>
  </p:cSld>
  <p:clrMapOvr>
    <a:masterClrMapping/>
  </p:clrMapOvr>
  <p:transition spd="med"/>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Section Opt 4">
    <p:bg>
      <p:bgPr>
        <a:solidFill>
          <a:srgbClr val="01B5B2"/>
        </a:solidFill>
        <a:effectLst/>
      </p:bgPr>
    </p:bg>
    <p:spTree>
      <p:nvGrpSpPr>
        <p:cNvPr id="1" name=""/>
        <p:cNvGrpSpPr/>
        <p:nvPr/>
      </p:nvGrpSpPr>
      <p:grpSpPr>
        <a:xfrm>
          <a:off x="0" y="0"/>
          <a:ext cx="0" cy="0"/>
          <a:chOff x="0" y="0"/>
          <a:chExt cx="0" cy="0"/>
        </a:xfrm>
      </p:grpSpPr>
      <p:pic>
        <p:nvPicPr>
          <p:cNvPr id="11" name="Pattern_Medium space_WHITE.ai" descr="Pattern_Medium space_WHITE.ai">
            <a:extLst>
              <a:ext uri="{FF2B5EF4-FFF2-40B4-BE49-F238E27FC236}">
                <a16:creationId xmlns:a16="http://schemas.microsoft.com/office/drawing/2014/main" id="{EF72E2E5-FB5B-EC4A-A3DB-8237B974044E}"/>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r="20683"/>
          <a:stretch/>
        </p:blipFill>
        <p:spPr>
          <a:xfrm>
            <a:off x="7159318" y="1883292"/>
            <a:ext cx="5032682" cy="5020688"/>
          </a:xfrm>
          <a:prstGeom prst="rect">
            <a:avLst/>
          </a:prstGeom>
          <a:ln w="12700">
            <a:miter lim="400000"/>
          </a:ln>
        </p:spPr>
      </p:pic>
      <p:sp>
        <p:nvSpPr>
          <p:cNvPr id="4" name="Title 1">
            <a:extLst>
              <a:ext uri="{FF2B5EF4-FFF2-40B4-BE49-F238E27FC236}">
                <a16:creationId xmlns:a16="http://schemas.microsoft.com/office/drawing/2014/main" id="{44F491CC-4E19-3A4F-BB61-0C6DA281CF16}"/>
              </a:ext>
            </a:extLst>
          </p:cNvPr>
          <p:cNvSpPr>
            <a:spLocks noGrp="1"/>
          </p:cNvSpPr>
          <p:nvPr>
            <p:ph type="title" hasCustomPrompt="1"/>
          </p:nvPr>
        </p:nvSpPr>
        <p:spPr>
          <a:xfrm>
            <a:off x="809535" y="2808534"/>
            <a:ext cx="4742180" cy="1718718"/>
          </a:xfrm>
        </p:spPr>
        <p:txBody>
          <a:bodyPr>
            <a:noAutofit/>
          </a:bodyPr>
          <a:lstStyle>
            <a:lvl1pPr>
              <a:defRPr sz="3400">
                <a:solidFill>
                  <a:srgbClr val="FFFFFF"/>
                </a:solidFill>
              </a:defRPr>
            </a:lvl1pPr>
          </a:lstStyle>
          <a:p>
            <a:r>
              <a:rPr lang="en-US" dirty="0"/>
              <a:t>SECTION DIVIDER</a:t>
            </a:r>
          </a:p>
        </p:txBody>
      </p:sp>
      <p:sp>
        <p:nvSpPr>
          <p:cNvPr id="6" name="Text Placeholder 4">
            <a:extLst>
              <a:ext uri="{FF2B5EF4-FFF2-40B4-BE49-F238E27FC236}">
                <a16:creationId xmlns:a16="http://schemas.microsoft.com/office/drawing/2014/main" id="{A1D9890C-25A1-1040-B6C1-9CD04D9384B0}"/>
              </a:ext>
            </a:extLst>
          </p:cNvPr>
          <p:cNvSpPr>
            <a:spLocks noGrp="1"/>
          </p:cNvSpPr>
          <p:nvPr>
            <p:ph type="body" sz="quarter" idx="11" hasCustomPrompt="1"/>
          </p:nvPr>
        </p:nvSpPr>
        <p:spPr>
          <a:xfrm>
            <a:off x="809481" y="4950826"/>
            <a:ext cx="4742234" cy="1551561"/>
          </a:xfrm>
        </p:spPr>
        <p:txBody>
          <a:bodyPr>
            <a:noAutofit/>
          </a:bodyPr>
          <a:lstStyle>
            <a:lvl1pPr>
              <a:lnSpc>
                <a:spcPct val="120000"/>
              </a:lnSpc>
              <a:spcBef>
                <a:spcPts val="0"/>
              </a:spcBef>
              <a:defRPr sz="1500">
                <a:solidFill>
                  <a:srgbClr val="FFFFFF"/>
                </a:solidFill>
              </a:defRPr>
            </a:lvl1pPr>
          </a:lstStyle>
          <a:p>
            <a:pPr lvl="0"/>
            <a:r>
              <a:rPr lang="en-US" dirty="0"/>
              <a:t>Section description </a:t>
            </a:r>
          </a:p>
        </p:txBody>
      </p:sp>
      <p:sp>
        <p:nvSpPr>
          <p:cNvPr id="12" name="object 6">
            <a:extLst>
              <a:ext uri="{FF2B5EF4-FFF2-40B4-BE49-F238E27FC236}">
                <a16:creationId xmlns:a16="http://schemas.microsoft.com/office/drawing/2014/main" id="{B7803E24-9C6E-9E42-B8BA-0CEEECA16493}"/>
              </a:ext>
            </a:extLst>
          </p:cNvPr>
          <p:cNvSpPr/>
          <p:nvPr userDrawn="1"/>
        </p:nvSpPr>
        <p:spPr>
          <a:xfrm flipV="1">
            <a:off x="800100" y="4693428"/>
            <a:ext cx="3006563" cy="2"/>
          </a:xfrm>
          <a:prstGeom prst="line">
            <a:avLst/>
          </a:prstGeom>
          <a:ln w="12700" cap="rnd">
            <a:solidFill>
              <a:schemeClr val="accent4"/>
            </a:solidFill>
          </a:ln>
        </p:spPr>
        <p:txBody>
          <a:bodyPr lIns="45719" rIns="45719">
            <a:noAutofit/>
          </a:bodyPr>
          <a:lstStyle/>
          <a:p>
            <a:endParaRPr dirty="0"/>
          </a:p>
        </p:txBody>
      </p:sp>
      <p:pic>
        <p:nvPicPr>
          <p:cNvPr id="10" name="image1.png" descr="image1.png">
            <a:extLst>
              <a:ext uri="{FF2B5EF4-FFF2-40B4-BE49-F238E27FC236}">
                <a16:creationId xmlns:a16="http://schemas.microsoft.com/office/drawing/2014/main" id="{527B015C-49A8-E142-B6D0-51C064FA57EB}"/>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0857521" y="312777"/>
            <a:ext cx="981088" cy="280477"/>
          </a:xfrm>
          <a:prstGeom prst="rect">
            <a:avLst/>
          </a:prstGeom>
          <a:ln w="12700">
            <a:miter lim="400000"/>
          </a:ln>
        </p:spPr>
      </p:pic>
      <p:sp>
        <p:nvSpPr>
          <p:cNvPr id="2" name="Slide Number Placeholder 1">
            <a:extLst>
              <a:ext uri="{FF2B5EF4-FFF2-40B4-BE49-F238E27FC236}">
                <a16:creationId xmlns:a16="http://schemas.microsoft.com/office/drawing/2014/main" id="{F8F36CAB-DF94-1241-8AE8-5ECAF6C7AACC}"/>
              </a:ext>
            </a:extLst>
          </p:cNvPr>
          <p:cNvSpPr>
            <a:spLocks noGrp="1"/>
          </p:cNvSpPr>
          <p:nvPr>
            <p:ph type="sldNum" sz="quarter" idx="12"/>
          </p:nvPr>
        </p:nvSpPr>
        <p:spPr/>
        <p:txBody>
          <a:bodyPr/>
          <a:lstStyle>
            <a:lvl1pPr>
              <a:defRPr>
                <a:solidFill>
                  <a:schemeClr val="tx2">
                    <a:lumMod val="40000"/>
                    <a:lumOff val="60000"/>
                  </a:schemeClr>
                </a:solidFill>
              </a:defRPr>
            </a:lvl1pPr>
          </a:lstStyle>
          <a:p>
            <a:fld id="{63B0956B-06A2-6A4F-8B64-8A56ADA5E301}" type="slidenum">
              <a:rPr lang="en-US" smtClean="0"/>
              <a:pPr/>
              <a:t>‹#›</a:t>
            </a:fld>
            <a:endParaRPr lang="en-US" dirty="0"/>
          </a:p>
        </p:txBody>
      </p:sp>
    </p:spTree>
    <p:extLst>
      <p:ext uri="{BB962C8B-B14F-4D97-AF65-F5344CB8AC3E}">
        <p14:creationId xmlns:p14="http://schemas.microsoft.com/office/powerpoint/2010/main" val="4080671891"/>
      </p:ext>
    </p:extLst>
  </p:cSld>
  <p:clrMapOvr>
    <a:masterClrMapping/>
  </p:clrMapOvr>
  <p:transition spd="med"/>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Section Opt 5">
    <p:bg>
      <p:bgPr>
        <a:solidFill>
          <a:schemeClr val="accent4"/>
        </a:solidFill>
        <a:effectLst/>
      </p:bgPr>
    </p:bg>
    <p:spTree>
      <p:nvGrpSpPr>
        <p:cNvPr id="1" name=""/>
        <p:cNvGrpSpPr/>
        <p:nvPr/>
      </p:nvGrpSpPr>
      <p:grpSpPr>
        <a:xfrm>
          <a:off x="0" y="0"/>
          <a:ext cx="0" cy="0"/>
          <a:chOff x="0" y="0"/>
          <a:chExt cx="0" cy="0"/>
        </a:xfrm>
      </p:grpSpPr>
      <p:pic>
        <p:nvPicPr>
          <p:cNvPr id="9" name="Pattern_Medium space.ai" descr="Pattern_Medium space.ai">
            <a:extLst>
              <a:ext uri="{FF2B5EF4-FFF2-40B4-BE49-F238E27FC236}">
                <a16:creationId xmlns:a16="http://schemas.microsoft.com/office/drawing/2014/main" id="{AF0F1A22-70C7-824F-B167-35CEEC778C61}"/>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r="20683"/>
          <a:stretch/>
        </p:blipFill>
        <p:spPr>
          <a:xfrm>
            <a:off x="7159318" y="1883292"/>
            <a:ext cx="5032682" cy="5020688"/>
          </a:xfrm>
          <a:prstGeom prst="rect">
            <a:avLst/>
          </a:prstGeom>
          <a:ln w="12700">
            <a:miter lim="400000"/>
          </a:ln>
        </p:spPr>
      </p:pic>
      <p:sp>
        <p:nvSpPr>
          <p:cNvPr id="4" name="Title 1">
            <a:extLst>
              <a:ext uri="{FF2B5EF4-FFF2-40B4-BE49-F238E27FC236}">
                <a16:creationId xmlns:a16="http://schemas.microsoft.com/office/drawing/2014/main" id="{44F491CC-4E19-3A4F-BB61-0C6DA281CF16}"/>
              </a:ext>
            </a:extLst>
          </p:cNvPr>
          <p:cNvSpPr>
            <a:spLocks noGrp="1"/>
          </p:cNvSpPr>
          <p:nvPr>
            <p:ph type="title" hasCustomPrompt="1"/>
          </p:nvPr>
        </p:nvSpPr>
        <p:spPr>
          <a:xfrm>
            <a:off x="809535" y="2808534"/>
            <a:ext cx="4742180" cy="1718718"/>
          </a:xfrm>
        </p:spPr>
        <p:txBody>
          <a:bodyPr>
            <a:noAutofit/>
          </a:bodyPr>
          <a:lstStyle>
            <a:lvl1pPr>
              <a:defRPr sz="3400">
                <a:solidFill>
                  <a:schemeClr val="accent1"/>
                </a:solidFill>
              </a:defRPr>
            </a:lvl1pPr>
          </a:lstStyle>
          <a:p>
            <a:r>
              <a:rPr lang="en-US" dirty="0"/>
              <a:t>SECTION DIVIDER</a:t>
            </a:r>
          </a:p>
        </p:txBody>
      </p:sp>
      <p:sp>
        <p:nvSpPr>
          <p:cNvPr id="6" name="Text Placeholder 4">
            <a:extLst>
              <a:ext uri="{FF2B5EF4-FFF2-40B4-BE49-F238E27FC236}">
                <a16:creationId xmlns:a16="http://schemas.microsoft.com/office/drawing/2014/main" id="{A1D9890C-25A1-1040-B6C1-9CD04D9384B0}"/>
              </a:ext>
            </a:extLst>
          </p:cNvPr>
          <p:cNvSpPr>
            <a:spLocks noGrp="1"/>
          </p:cNvSpPr>
          <p:nvPr>
            <p:ph type="body" sz="quarter" idx="11" hasCustomPrompt="1"/>
          </p:nvPr>
        </p:nvSpPr>
        <p:spPr>
          <a:xfrm>
            <a:off x="809481" y="4950826"/>
            <a:ext cx="4742234" cy="1551561"/>
          </a:xfrm>
        </p:spPr>
        <p:txBody>
          <a:bodyPr>
            <a:noAutofit/>
          </a:bodyPr>
          <a:lstStyle>
            <a:lvl1pPr>
              <a:lnSpc>
                <a:spcPct val="120000"/>
              </a:lnSpc>
              <a:spcBef>
                <a:spcPts val="0"/>
              </a:spcBef>
              <a:defRPr sz="1500">
                <a:solidFill>
                  <a:schemeClr val="accent1"/>
                </a:solidFill>
              </a:defRPr>
            </a:lvl1pPr>
          </a:lstStyle>
          <a:p>
            <a:pPr lvl="0"/>
            <a:r>
              <a:rPr lang="en-US" dirty="0"/>
              <a:t>Section description </a:t>
            </a:r>
          </a:p>
        </p:txBody>
      </p:sp>
      <p:sp>
        <p:nvSpPr>
          <p:cNvPr id="12" name="object 6">
            <a:extLst>
              <a:ext uri="{FF2B5EF4-FFF2-40B4-BE49-F238E27FC236}">
                <a16:creationId xmlns:a16="http://schemas.microsoft.com/office/drawing/2014/main" id="{B7803E24-9C6E-9E42-B8BA-0CEEECA16493}"/>
              </a:ext>
            </a:extLst>
          </p:cNvPr>
          <p:cNvSpPr/>
          <p:nvPr userDrawn="1"/>
        </p:nvSpPr>
        <p:spPr>
          <a:xfrm flipV="1">
            <a:off x="800100" y="4693428"/>
            <a:ext cx="3006563" cy="2"/>
          </a:xfrm>
          <a:prstGeom prst="line">
            <a:avLst/>
          </a:prstGeom>
          <a:ln w="12700" cap="rnd">
            <a:solidFill>
              <a:schemeClr val="accent1"/>
            </a:solidFill>
          </a:ln>
        </p:spPr>
        <p:txBody>
          <a:bodyPr lIns="45719" rIns="45719">
            <a:noAutofit/>
          </a:bodyPr>
          <a:lstStyle/>
          <a:p>
            <a:endParaRPr dirty="0"/>
          </a:p>
        </p:txBody>
      </p:sp>
      <p:pic>
        <p:nvPicPr>
          <p:cNvPr id="14" name="GroupM_SingleColor_Logo_Navy_RGB.png" descr="GroupM_SingleColor_Logo_Navy_RGB.png">
            <a:extLst>
              <a:ext uri="{FF2B5EF4-FFF2-40B4-BE49-F238E27FC236}">
                <a16:creationId xmlns:a16="http://schemas.microsoft.com/office/drawing/2014/main" id="{44AE1924-E7FB-164B-BDB1-E23F3FE9C198}"/>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0857521" y="312777"/>
            <a:ext cx="981088" cy="280477"/>
          </a:xfrm>
          <a:prstGeom prst="rect">
            <a:avLst/>
          </a:prstGeom>
          <a:ln w="12700">
            <a:miter lim="400000"/>
          </a:ln>
        </p:spPr>
      </p:pic>
      <p:sp>
        <p:nvSpPr>
          <p:cNvPr id="2" name="Slide Number Placeholder 1">
            <a:extLst>
              <a:ext uri="{FF2B5EF4-FFF2-40B4-BE49-F238E27FC236}">
                <a16:creationId xmlns:a16="http://schemas.microsoft.com/office/drawing/2014/main" id="{1AB0ACEB-61C5-1048-BD08-B3EACC67BE9C}"/>
              </a:ext>
            </a:extLst>
          </p:cNvPr>
          <p:cNvSpPr>
            <a:spLocks noGrp="1"/>
          </p:cNvSpPr>
          <p:nvPr>
            <p:ph type="sldNum" sz="quarter" idx="12"/>
          </p:nvPr>
        </p:nvSpPr>
        <p:spPr/>
        <p:txBody>
          <a:bodyPr/>
          <a:lstStyle/>
          <a:p>
            <a:fld id="{63B0956B-06A2-6A4F-8B64-8A56ADA5E301}" type="slidenum">
              <a:rPr lang="en-US" smtClean="0"/>
              <a:pPr/>
              <a:t>‹#›</a:t>
            </a:fld>
            <a:endParaRPr lang="en-US" dirty="0"/>
          </a:p>
        </p:txBody>
      </p:sp>
    </p:spTree>
    <p:extLst>
      <p:ext uri="{BB962C8B-B14F-4D97-AF65-F5344CB8AC3E}">
        <p14:creationId xmlns:p14="http://schemas.microsoft.com/office/powerpoint/2010/main" val="2867146306"/>
      </p:ext>
    </p:extLst>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65E357-5FE4-751C-A9B8-B922C081D048}"/>
              </a:ext>
            </a:extLst>
          </p:cNvPr>
          <p:cNvSpPr>
            <a:spLocks noGrp="1"/>
          </p:cNvSpPr>
          <p:nvPr>
            <p:ph type="title"/>
          </p:nvPr>
        </p:nvSpPr>
        <p:spPr/>
        <p:txBody>
          <a:bodyPr/>
          <a:lstStyle/>
          <a:p>
            <a:r>
              <a:rPr lang="en-US"/>
              <a:t>Click to edit Master title style</a:t>
            </a:r>
            <a:endParaRPr lang="tr-TR"/>
          </a:p>
        </p:txBody>
      </p:sp>
      <p:sp>
        <p:nvSpPr>
          <p:cNvPr id="3" name="Content Placeholder 2">
            <a:extLst>
              <a:ext uri="{FF2B5EF4-FFF2-40B4-BE49-F238E27FC236}">
                <a16:creationId xmlns:a16="http://schemas.microsoft.com/office/drawing/2014/main" id="{E8D9B34F-8523-1378-BDE9-73FA6DE1179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r-TR"/>
          </a:p>
        </p:txBody>
      </p:sp>
      <p:sp>
        <p:nvSpPr>
          <p:cNvPr id="4" name="Content Placeholder 3">
            <a:extLst>
              <a:ext uri="{FF2B5EF4-FFF2-40B4-BE49-F238E27FC236}">
                <a16:creationId xmlns:a16="http://schemas.microsoft.com/office/drawing/2014/main" id="{C0500AB0-CC5B-648F-8F7D-F141E7C0878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r-TR"/>
          </a:p>
        </p:txBody>
      </p:sp>
      <p:sp>
        <p:nvSpPr>
          <p:cNvPr id="5" name="Date Placeholder 4">
            <a:extLst>
              <a:ext uri="{FF2B5EF4-FFF2-40B4-BE49-F238E27FC236}">
                <a16:creationId xmlns:a16="http://schemas.microsoft.com/office/drawing/2014/main" id="{8EBB7041-A962-E337-8C67-E015F5EC57AE}"/>
              </a:ext>
            </a:extLst>
          </p:cNvPr>
          <p:cNvSpPr>
            <a:spLocks noGrp="1"/>
          </p:cNvSpPr>
          <p:nvPr>
            <p:ph type="dt" sz="half" idx="10"/>
          </p:nvPr>
        </p:nvSpPr>
        <p:spPr/>
        <p:txBody>
          <a:bodyPr/>
          <a:lstStyle/>
          <a:p>
            <a:fld id="{910FAD95-DE9F-4D31-8D37-A2F9FEB72C32}" type="datetimeFigureOut">
              <a:rPr lang="tr-TR" smtClean="0"/>
              <a:t>11.12.2023</a:t>
            </a:fld>
            <a:endParaRPr lang="tr-TR"/>
          </a:p>
        </p:txBody>
      </p:sp>
      <p:sp>
        <p:nvSpPr>
          <p:cNvPr id="6" name="Footer Placeholder 5">
            <a:extLst>
              <a:ext uri="{FF2B5EF4-FFF2-40B4-BE49-F238E27FC236}">
                <a16:creationId xmlns:a16="http://schemas.microsoft.com/office/drawing/2014/main" id="{D68C45A7-C9CA-D5D4-9D0F-244C8448C018}"/>
              </a:ext>
            </a:extLst>
          </p:cNvPr>
          <p:cNvSpPr>
            <a:spLocks noGrp="1"/>
          </p:cNvSpPr>
          <p:nvPr>
            <p:ph type="ftr" sz="quarter" idx="11"/>
          </p:nvPr>
        </p:nvSpPr>
        <p:spPr/>
        <p:txBody>
          <a:bodyPr/>
          <a:lstStyle/>
          <a:p>
            <a:endParaRPr lang="tr-TR"/>
          </a:p>
        </p:txBody>
      </p:sp>
      <p:sp>
        <p:nvSpPr>
          <p:cNvPr id="7" name="Slide Number Placeholder 6">
            <a:extLst>
              <a:ext uri="{FF2B5EF4-FFF2-40B4-BE49-F238E27FC236}">
                <a16:creationId xmlns:a16="http://schemas.microsoft.com/office/drawing/2014/main" id="{959A6A5D-7196-DEB3-6CE9-4478BBF2AEB7}"/>
              </a:ext>
            </a:extLst>
          </p:cNvPr>
          <p:cNvSpPr>
            <a:spLocks noGrp="1"/>
          </p:cNvSpPr>
          <p:nvPr>
            <p:ph type="sldNum" sz="quarter" idx="12"/>
          </p:nvPr>
        </p:nvSpPr>
        <p:spPr/>
        <p:txBody>
          <a:bodyPr/>
          <a:lstStyle/>
          <a:p>
            <a:fld id="{097C260A-C619-4DE0-98FB-6771637F9355}" type="slidenum">
              <a:rPr lang="tr-TR" smtClean="0"/>
              <a:t>‹#›</a:t>
            </a:fld>
            <a:endParaRPr lang="tr-TR"/>
          </a:p>
        </p:txBody>
      </p:sp>
    </p:spTree>
    <p:extLst>
      <p:ext uri="{BB962C8B-B14F-4D97-AF65-F5344CB8AC3E}">
        <p14:creationId xmlns:p14="http://schemas.microsoft.com/office/powerpoint/2010/main" val="289799592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Section Opt 6">
    <p:bg>
      <p:bgPr>
        <a:solidFill>
          <a:schemeClr val="accent2"/>
        </a:solidFill>
        <a:effectLst/>
      </p:bgPr>
    </p:bg>
    <p:spTree>
      <p:nvGrpSpPr>
        <p:cNvPr id="1" name=""/>
        <p:cNvGrpSpPr/>
        <p:nvPr/>
      </p:nvGrpSpPr>
      <p:grpSpPr>
        <a:xfrm>
          <a:off x="0" y="0"/>
          <a:ext cx="0" cy="0"/>
          <a:chOff x="0" y="0"/>
          <a:chExt cx="0" cy="0"/>
        </a:xfrm>
      </p:grpSpPr>
      <p:pic>
        <p:nvPicPr>
          <p:cNvPr id="11" name="Pattern_Medium space_WHITE.ai" descr="Pattern_Medium space_WHITE.ai">
            <a:extLst>
              <a:ext uri="{FF2B5EF4-FFF2-40B4-BE49-F238E27FC236}">
                <a16:creationId xmlns:a16="http://schemas.microsoft.com/office/drawing/2014/main" id="{EF72E2E5-FB5B-EC4A-A3DB-8237B974044E}"/>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r="20683"/>
          <a:stretch/>
        </p:blipFill>
        <p:spPr>
          <a:xfrm>
            <a:off x="7159318" y="1883292"/>
            <a:ext cx="5032682" cy="5020688"/>
          </a:xfrm>
          <a:prstGeom prst="rect">
            <a:avLst/>
          </a:prstGeom>
          <a:ln w="12700">
            <a:miter lim="400000"/>
          </a:ln>
        </p:spPr>
      </p:pic>
      <p:sp>
        <p:nvSpPr>
          <p:cNvPr id="4" name="Title 1">
            <a:extLst>
              <a:ext uri="{FF2B5EF4-FFF2-40B4-BE49-F238E27FC236}">
                <a16:creationId xmlns:a16="http://schemas.microsoft.com/office/drawing/2014/main" id="{44F491CC-4E19-3A4F-BB61-0C6DA281CF16}"/>
              </a:ext>
            </a:extLst>
          </p:cNvPr>
          <p:cNvSpPr>
            <a:spLocks noGrp="1"/>
          </p:cNvSpPr>
          <p:nvPr>
            <p:ph type="title" hasCustomPrompt="1"/>
          </p:nvPr>
        </p:nvSpPr>
        <p:spPr>
          <a:xfrm>
            <a:off x="809535" y="2808534"/>
            <a:ext cx="4742180" cy="1718718"/>
          </a:xfrm>
        </p:spPr>
        <p:txBody>
          <a:bodyPr>
            <a:noAutofit/>
          </a:bodyPr>
          <a:lstStyle>
            <a:lvl1pPr>
              <a:defRPr sz="3400">
                <a:solidFill>
                  <a:srgbClr val="FFFFFF"/>
                </a:solidFill>
              </a:defRPr>
            </a:lvl1pPr>
          </a:lstStyle>
          <a:p>
            <a:r>
              <a:rPr lang="en-US" dirty="0"/>
              <a:t>SECTION DIVIDER</a:t>
            </a:r>
          </a:p>
        </p:txBody>
      </p:sp>
      <p:sp>
        <p:nvSpPr>
          <p:cNvPr id="6" name="Text Placeholder 4">
            <a:extLst>
              <a:ext uri="{FF2B5EF4-FFF2-40B4-BE49-F238E27FC236}">
                <a16:creationId xmlns:a16="http://schemas.microsoft.com/office/drawing/2014/main" id="{A1D9890C-25A1-1040-B6C1-9CD04D9384B0}"/>
              </a:ext>
            </a:extLst>
          </p:cNvPr>
          <p:cNvSpPr>
            <a:spLocks noGrp="1"/>
          </p:cNvSpPr>
          <p:nvPr>
            <p:ph type="body" sz="quarter" idx="11" hasCustomPrompt="1"/>
          </p:nvPr>
        </p:nvSpPr>
        <p:spPr>
          <a:xfrm>
            <a:off x="809481" y="4950826"/>
            <a:ext cx="4742234" cy="1551561"/>
          </a:xfrm>
        </p:spPr>
        <p:txBody>
          <a:bodyPr>
            <a:noAutofit/>
          </a:bodyPr>
          <a:lstStyle>
            <a:lvl1pPr>
              <a:lnSpc>
                <a:spcPct val="120000"/>
              </a:lnSpc>
              <a:spcBef>
                <a:spcPts val="0"/>
              </a:spcBef>
              <a:defRPr sz="1500">
                <a:solidFill>
                  <a:srgbClr val="FFFFFF"/>
                </a:solidFill>
              </a:defRPr>
            </a:lvl1pPr>
          </a:lstStyle>
          <a:p>
            <a:pPr lvl="0"/>
            <a:r>
              <a:rPr lang="en-US" dirty="0"/>
              <a:t>Section description </a:t>
            </a:r>
          </a:p>
        </p:txBody>
      </p:sp>
      <p:sp>
        <p:nvSpPr>
          <p:cNvPr id="12" name="object 6">
            <a:extLst>
              <a:ext uri="{FF2B5EF4-FFF2-40B4-BE49-F238E27FC236}">
                <a16:creationId xmlns:a16="http://schemas.microsoft.com/office/drawing/2014/main" id="{B7803E24-9C6E-9E42-B8BA-0CEEECA16493}"/>
              </a:ext>
            </a:extLst>
          </p:cNvPr>
          <p:cNvSpPr/>
          <p:nvPr userDrawn="1"/>
        </p:nvSpPr>
        <p:spPr>
          <a:xfrm flipV="1">
            <a:off x="800100" y="4693428"/>
            <a:ext cx="3006563" cy="2"/>
          </a:xfrm>
          <a:prstGeom prst="line">
            <a:avLst/>
          </a:prstGeom>
          <a:ln w="12700" cap="rnd">
            <a:solidFill>
              <a:schemeClr val="accent4"/>
            </a:solidFill>
          </a:ln>
        </p:spPr>
        <p:txBody>
          <a:bodyPr lIns="45719" rIns="45719">
            <a:noAutofit/>
          </a:bodyPr>
          <a:lstStyle/>
          <a:p>
            <a:endParaRPr dirty="0"/>
          </a:p>
        </p:txBody>
      </p:sp>
      <p:pic>
        <p:nvPicPr>
          <p:cNvPr id="10" name="image1.png" descr="image1.png">
            <a:extLst>
              <a:ext uri="{FF2B5EF4-FFF2-40B4-BE49-F238E27FC236}">
                <a16:creationId xmlns:a16="http://schemas.microsoft.com/office/drawing/2014/main" id="{527B015C-49A8-E142-B6D0-51C064FA57EB}"/>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0857521" y="312777"/>
            <a:ext cx="981088" cy="280477"/>
          </a:xfrm>
          <a:prstGeom prst="rect">
            <a:avLst/>
          </a:prstGeom>
          <a:ln w="12700">
            <a:miter lim="400000"/>
          </a:ln>
        </p:spPr>
      </p:pic>
      <p:sp>
        <p:nvSpPr>
          <p:cNvPr id="2" name="Slide Number Placeholder 1">
            <a:extLst>
              <a:ext uri="{FF2B5EF4-FFF2-40B4-BE49-F238E27FC236}">
                <a16:creationId xmlns:a16="http://schemas.microsoft.com/office/drawing/2014/main" id="{0BB0DC52-E570-EE43-B07D-1F9EA1754263}"/>
              </a:ext>
            </a:extLst>
          </p:cNvPr>
          <p:cNvSpPr>
            <a:spLocks noGrp="1"/>
          </p:cNvSpPr>
          <p:nvPr>
            <p:ph type="sldNum" sz="quarter" idx="12"/>
          </p:nvPr>
        </p:nvSpPr>
        <p:spPr/>
        <p:txBody>
          <a:bodyPr/>
          <a:lstStyle/>
          <a:p>
            <a:fld id="{63B0956B-06A2-6A4F-8B64-8A56ADA5E301}" type="slidenum">
              <a:rPr lang="en-US" smtClean="0"/>
              <a:pPr/>
              <a:t>‹#›</a:t>
            </a:fld>
            <a:endParaRPr lang="en-US" dirty="0"/>
          </a:p>
        </p:txBody>
      </p:sp>
    </p:spTree>
    <p:extLst>
      <p:ext uri="{BB962C8B-B14F-4D97-AF65-F5344CB8AC3E}">
        <p14:creationId xmlns:p14="http://schemas.microsoft.com/office/powerpoint/2010/main" val="224905452"/>
      </p:ext>
    </p:extLst>
  </p:cSld>
  <p:clrMapOvr>
    <a:masterClrMapping/>
  </p:clrMapOvr>
  <p:transition spd="med"/>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Section Opt 7">
    <p:bg>
      <p:bgPr>
        <a:solidFill>
          <a:schemeClr val="accent6"/>
        </a:solidFill>
        <a:effectLst/>
      </p:bgPr>
    </p:bg>
    <p:spTree>
      <p:nvGrpSpPr>
        <p:cNvPr id="1" name=""/>
        <p:cNvGrpSpPr/>
        <p:nvPr/>
      </p:nvGrpSpPr>
      <p:grpSpPr>
        <a:xfrm>
          <a:off x="0" y="0"/>
          <a:ext cx="0" cy="0"/>
          <a:chOff x="0" y="0"/>
          <a:chExt cx="0" cy="0"/>
        </a:xfrm>
      </p:grpSpPr>
      <p:pic>
        <p:nvPicPr>
          <p:cNvPr id="9" name="Pattern_Medium space.ai" descr="Pattern_Medium space.ai">
            <a:extLst>
              <a:ext uri="{FF2B5EF4-FFF2-40B4-BE49-F238E27FC236}">
                <a16:creationId xmlns:a16="http://schemas.microsoft.com/office/drawing/2014/main" id="{AF0F1A22-70C7-824F-B167-35CEEC778C61}"/>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r="20683"/>
          <a:stretch/>
        </p:blipFill>
        <p:spPr>
          <a:xfrm>
            <a:off x="7159318" y="1883292"/>
            <a:ext cx="5032682" cy="5020688"/>
          </a:xfrm>
          <a:prstGeom prst="rect">
            <a:avLst/>
          </a:prstGeom>
          <a:ln w="12700">
            <a:miter lim="400000"/>
          </a:ln>
        </p:spPr>
      </p:pic>
      <p:sp>
        <p:nvSpPr>
          <p:cNvPr id="4" name="Title 1">
            <a:extLst>
              <a:ext uri="{FF2B5EF4-FFF2-40B4-BE49-F238E27FC236}">
                <a16:creationId xmlns:a16="http://schemas.microsoft.com/office/drawing/2014/main" id="{44F491CC-4E19-3A4F-BB61-0C6DA281CF16}"/>
              </a:ext>
            </a:extLst>
          </p:cNvPr>
          <p:cNvSpPr>
            <a:spLocks noGrp="1"/>
          </p:cNvSpPr>
          <p:nvPr>
            <p:ph type="title" hasCustomPrompt="1"/>
          </p:nvPr>
        </p:nvSpPr>
        <p:spPr>
          <a:xfrm>
            <a:off x="809535" y="2808534"/>
            <a:ext cx="4742180" cy="1718718"/>
          </a:xfrm>
        </p:spPr>
        <p:txBody>
          <a:bodyPr>
            <a:noAutofit/>
          </a:bodyPr>
          <a:lstStyle>
            <a:lvl1pPr>
              <a:defRPr sz="3400">
                <a:solidFill>
                  <a:schemeClr val="accent1"/>
                </a:solidFill>
              </a:defRPr>
            </a:lvl1pPr>
          </a:lstStyle>
          <a:p>
            <a:r>
              <a:rPr lang="en-US" dirty="0"/>
              <a:t>SECTION DIVIDER</a:t>
            </a:r>
          </a:p>
        </p:txBody>
      </p:sp>
      <p:sp>
        <p:nvSpPr>
          <p:cNvPr id="6" name="Text Placeholder 4">
            <a:extLst>
              <a:ext uri="{FF2B5EF4-FFF2-40B4-BE49-F238E27FC236}">
                <a16:creationId xmlns:a16="http://schemas.microsoft.com/office/drawing/2014/main" id="{A1D9890C-25A1-1040-B6C1-9CD04D9384B0}"/>
              </a:ext>
            </a:extLst>
          </p:cNvPr>
          <p:cNvSpPr>
            <a:spLocks noGrp="1"/>
          </p:cNvSpPr>
          <p:nvPr>
            <p:ph type="body" sz="quarter" idx="11" hasCustomPrompt="1"/>
          </p:nvPr>
        </p:nvSpPr>
        <p:spPr>
          <a:xfrm>
            <a:off x="809481" y="4950826"/>
            <a:ext cx="4742234" cy="1551561"/>
          </a:xfrm>
        </p:spPr>
        <p:txBody>
          <a:bodyPr>
            <a:noAutofit/>
          </a:bodyPr>
          <a:lstStyle>
            <a:lvl1pPr>
              <a:lnSpc>
                <a:spcPct val="120000"/>
              </a:lnSpc>
              <a:spcBef>
                <a:spcPts val="0"/>
              </a:spcBef>
              <a:defRPr sz="1500">
                <a:solidFill>
                  <a:schemeClr val="accent1"/>
                </a:solidFill>
              </a:defRPr>
            </a:lvl1pPr>
          </a:lstStyle>
          <a:p>
            <a:pPr lvl="0"/>
            <a:r>
              <a:rPr lang="en-US" dirty="0"/>
              <a:t>Section description </a:t>
            </a:r>
          </a:p>
        </p:txBody>
      </p:sp>
      <p:sp>
        <p:nvSpPr>
          <p:cNvPr id="12" name="object 6">
            <a:extLst>
              <a:ext uri="{FF2B5EF4-FFF2-40B4-BE49-F238E27FC236}">
                <a16:creationId xmlns:a16="http://schemas.microsoft.com/office/drawing/2014/main" id="{B7803E24-9C6E-9E42-B8BA-0CEEECA16493}"/>
              </a:ext>
            </a:extLst>
          </p:cNvPr>
          <p:cNvSpPr/>
          <p:nvPr userDrawn="1"/>
        </p:nvSpPr>
        <p:spPr>
          <a:xfrm flipV="1">
            <a:off x="800100" y="4693428"/>
            <a:ext cx="3006563" cy="2"/>
          </a:xfrm>
          <a:prstGeom prst="line">
            <a:avLst/>
          </a:prstGeom>
          <a:ln w="12700" cap="rnd">
            <a:solidFill>
              <a:srgbClr val="F15A1C"/>
            </a:solidFill>
          </a:ln>
        </p:spPr>
        <p:txBody>
          <a:bodyPr lIns="45719" rIns="45719">
            <a:noAutofit/>
          </a:bodyPr>
          <a:lstStyle/>
          <a:p>
            <a:endParaRPr dirty="0"/>
          </a:p>
        </p:txBody>
      </p:sp>
      <p:pic>
        <p:nvPicPr>
          <p:cNvPr id="14" name="GroupM_SingleColor_Logo_Navy_RGB.png" descr="GroupM_SingleColor_Logo_Navy_RGB.png">
            <a:extLst>
              <a:ext uri="{FF2B5EF4-FFF2-40B4-BE49-F238E27FC236}">
                <a16:creationId xmlns:a16="http://schemas.microsoft.com/office/drawing/2014/main" id="{44AE1924-E7FB-164B-BDB1-E23F3FE9C198}"/>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0857521" y="312777"/>
            <a:ext cx="981088" cy="280477"/>
          </a:xfrm>
          <a:prstGeom prst="rect">
            <a:avLst/>
          </a:prstGeom>
          <a:ln w="12700">
            <a:miter lim="400000"/>
          </a:ln>
        </p:spPr>
      </p:pic>
      <p:sp>
        <p:nvSpPr>
          <p:cNvPr id="2" name="Slide Number Placeholder 1">
            <a:extLst>
              <a:ext uri="{FF2B5EF4-FFF2-40B4-BE49-F238E27FC236}">
                <a16:creationId xmlns:a16="http://schemas.microsoft.com/office/drawing/2014/main" id="{CFCF2285-AE46-1948-B3FD-BBA364F4B25D}"/>
              </a:ext>
            </a:extLst>
          </p:cNvPr>
          <p:cNvSpPr>
            <a:spLocks noGrp="1"/>
          </p:cNvSpPr>
          <p:nvPr>
            <p:ph type="sldNum" sz="quarter" idx="12"/>
          </p:nvPr>
        </p:nvSpPr>
        <p:spPr/>
        <p:txBody>
          <a:bodyPr/>
          <a:lstStyle/>
          <a:p>
            <a:fld id="{63B0956B-06A2-6A4F-8B64-8A56ADA5E301}" type="slidenum">
              <a:rPr lang="en-US" smtClean="0"/>
              <a:pPr/>
              <a:t>‹#›</a:t>
            </a:fld>
            <a:endParaRPr lang="en-US" dirty="0"/>
          </a:p>
        </p:txBody>
      </p:sp>
    </p:spTree>
    <p:extLst>
      <p:ext uri="{BB962C8B-B14F-4D97-AF65-F5344CB8AC3E}">
        <p14:creationId xmlns:p14="http://schemas.microsoft.com/office/powerpoint/2010/main" val="2908924335"/>
      </p:ext>
    </p:extLst>
  </p:cSld>
  <p:clrMapOvr>
    <a:masterClrMapping/>
  </p:clrMapOvr>
  <p:transition spd="med"/>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Section Opt 8">
    <p:bg>
      <p:bgPr>
        <a:solidFill>
          <a:srgbClr val="FFFFFF"/>
        </a:solidFill>
        <a:effectLst/>
      </p:bgPr>
    </p:bg>
    <p:spTree>
      <p:nvGrpSpPr>
        <p:cNvPr id="1" name=""/>
        <p:cNvGrpSpPr/>
        <p:nvPr/>
      </p:nvGrpSpPr>
      <p:grpSpPr>
        <a:xfrm>
          <a:off x="0" y="0"/>
          <a:ext cx="0" cy="0"/>
          <a:chOff x="0" y="0"/>
          <a:chExt cx="0" cy="0"/>
        </a:xfrm>
      </p:grpSpPr>
      <p:pic>
        <p:nvPicPr>
          <p:cNvPr id="9" name="Pattern_Medium space.ai" descr="Pattern_Medium space.ai">
            <a:extLst>
              <a:ext uri="{FF2B5EF4-FFF2-40B4-BE49-F238E27FC236}">
                <a16:creationId xmlns:a16="http://schemas.microsoft.com/office/drawing/2014/main" id="{AF0F1A22-70C7-824F-B167-35CEEC778C61}"/>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r="20683"/>
          <a:stretch/>
        </p:blipFill>
        <p:spPr>
          <a:xfrm>
            <a:off x="7159318" y="1883292"/>
            <a:ext cx="5032682" cy="5020688"/>
          </a:xfrm>
          <a:prstGeom prst="rect">
            <a:avLst/>
          </a:prstGeom>
          <a:ln w="12700">
            <a:miter lim="400000"/>
          </a:ln>
        </p:spPr>
      </p:pic>
      <p:sp>
        <p:nvSpPr>
          <p:cNvPr id="4" name="Title 1">
            <a:extLst>
              <a:ext uri="{FF2B5EF4-FFF2-40B4-BE49-F238E27FC236}">
                <a16:creationId xmlns:a16="http://schemas.microsoft.com/office/drawing/2014/main" id="{44F491CC-4E19-3A4F-BB61-0C6DA281CF16}"/>
              </a:ext>
            </a:extLst>
          </p:cNvPr>
          <p:cNvSpPr>
            <a:spLocks noGrp="1"/>
          </p:cNvSpPr>
          <p:nvPr>
            <p:ph type="title" hasCustomPrompt="1"/>
          </p:nvPr>
        </p:nvSpPr>
        <p:spPr>
          <a:xfrm>
            <a:off x="809535" y="2808534"/>
            <a:ext cx="4742180" cy="1718718"/>
          </a:xfrm>
        </p:spPr>
        <p:txBody>
          <a:bodyPr>
            <a:noAutofit/>
          </a:bodyPr>
          <a:lstStyle>
            <a:lvl1pPr>
              <a:defRPr sz="3400">
                <a:solidFill>
                  <a:schemeClr val="accent1"/>
                </a:solidFill>
              </a:defRPr>
            </a:lvl1pPr>
          </a:lstStyle>
          <a:p>
            <a:r>
              <a:rPr lang="en-US" dirty="0"/>
              <a:t>SECTION DIVIDER</a:t>
            </a:r>
          </a:p>
        </p:txBody>
      </p:sp>
      <p:sp>
        <p:nvSpPr>
          <p:cNvPr id="6" name="Text Placeholder 4">
            <a:extLst>
              <a:ext uri="{FF2B5EF4-FFF2-40B4-BE49-F238E27FC236}">
                <a16:creationId xmlns:a16="http://schemas.microsoft.com/office/drawing/2014/main" id="{A1D9890C-25A1-1040-B6C1-9CD04D9384B0}"/>
              </a:ext>
            </a:extLst>
          </p:cNvPr>
          <p:cNvSpPr>
            <a:spLocks noGrp="1"/>
          </p:cNvSpPr>
          <p:nvPr>
            <p:ph type="body" sz="quarter" idx="11" hasCustomPrompt="1"/>
          </p:nvPr>
        </p:nvSpPr>
        <p:spPr>
          <a:xfrm>
            <a:off x="809481" y="4950826"/>
            <a:ext cx="4742234" cy="1551561"/>
          </a:xfrm>
        </p:spPr>
        <p:txBody>
          <a:bodyPr>
            <a:noAutofit/>
          </a:bodyPr>
          <a:lstStyle>
            <a:lvl1pPr>
              <a:lnSpc>
                <a:spcPct val="120000"/>
              </a:lnSpc>
              <a:spcBef>
                <a:spcPts val="0"/>
              </a:spcBef>
              <a:defRPr sz="1500">
                <a:solidFill>
                  <a:schemeClr val="accent1"/>
                </a:solidFill>
              </a:defRPr>
            </a:lvl1pPr>
          </a:lstStyle>
          <a:p>
            <a:pPr lvl="0"/>
            <a:r>
              <a:rPr lang="en-US" dirty="0"/>
              <a:t>Section description </a:t>
            </a:r>
          </a:p>
        </p:txBody>
      </p:sp>
      <p:sp>
        <p:nvSpPr>
          <p:cNvPr id="12" name="object 6">
            <a:extLst>
              <a:ext uri="{FF2B5EF4-FFF2-40B4-BE49-F238E27FC236}">
                <a16:creationId xmlns:a16="http://schemas.microsoft.com/office/drawing/2014/main" id="{B7803E24-9C6E-9E42-B8BA-0CEEECA16493}"/>
              </a:ext>
            </a:extLst>
          </p:cNvPr>
          <p:cNvSpPr/>
          <p:nvPr userDrawn="1"/>
        </p:nvSpPr>
        <p:spPr>
          <a:xfrm flipV="1">
            <a:off x="800100" y="4693428"/>
            <a:ext cx="3006563" cy="2"/>
          </a:xfrm>
          <a:prstGeom prst="line">
            <a:avLst/>
          </a:prstGeom>
          <a:ln w="12700" cap="rnd">
            <a:solidFill>
              <a:srgbClr val="01B5B2"/>
            </a:solidFill>
          </a:ln>
        </p:spPr>
        <p:txBody>
          <a:bodyPr lIns="45719" rIns="45719">
            <a:noAutofit/>
          </a:bodyPr>
          <a:lstStyle/>
          <a:p>
            <a:endParaRPr dirty="0"/>
          </a:p>
        </p:txBody>
      </p:sp>
      <p:pic>
        <p:nvPicPr>
          <p:cNvPr id="14" name="GroupM_SingleColor_Logo_Navy_RGB.png" descr="GroupM_SingleColor_Logo_Navy_RGB.png">
            <a:extLst>
              <a:ext uri="{FF2B5EF4-FFF2-40B4-BE49-F238E27FC236}">
                <a16:creationId xmlns:a16="http://schemas.microsoft.com/office/drawing/2014/main" id="{44AE1924-E7FB-164B-BDB1-E23F3FE9C198}"/>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0857521" y="312777"/>
            <a:ext cx="981088" cy="280477"/>
          </a:xfrm>
          <a:prstGeom prst="rect">
            <a:avLst/>
          </a:prstGeom>
          <a:ln w="12700">
            <a:miter lim="400000"/>
          </a:ln>
        </p:spPr>
      </p:pic>
      <p:sp>
        <p:nvSpPr>
          <p:cNvPr id="2" name="Slide Number Placeholder 1">
            <a:extLst>
              <a:ext uri="{FF2B5EF4-FFF2-40B4-BE49-F238E27FC236}">
                <a16:creationId xmlns:a16="http://schemas.microsoft.com/office/drawing/2014/main" id="{8904B58E-D720-3748-9967-92398C1601A4}"/>
              </a:ext>
            </a:extLst>
          </p:cNvPr>
          <p:cNvSpPr>
            <a:spLocks noGrp="1"/>
          </p:cNvSpPr>
          <p:nvPr>
            <p:ph type="sldNum" sz="quarter" idx="12"/>
          </p:nvPr>
        </p:nvSpPr>
        <p:spPr/>
        <p:txBody>
          <a:bodyPr/>
          <a:lstStyle/>
          <a:p>
            <a:fld id="{63B0956B-06A2-6A4F-8B64-8A56ADA5E301}" type="slidenum">
              <a:rPr lang="en-US" smtClean="0"/>
              <a:pPr/>
              <a:t>‹#›</a:t>
            </a:fld>
            <a:endParaRPr lang="en-US" dirty="0"/>
          </a:p>
        </p:txBody>
      </p:sp>
    </p:spTree>
    <p:extLst>
      <p:ext uri="{BB962C8B-B14F-4D97-AF65-F5344CB8AC3E}">
        <p14:creationId xmlns:p14="http://schemas.microsoft.com/office/powerpoint/2010/main" val="131912951"/>
      </p:ext>
    </p:extLst>
  </p:cSld>
  <p:clrMapOvr>
    <a:masterClrMapping/>
  </p:clrMapOvr>
  <p:transition spd="med"/>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Section Opt 9">
    <p:bg>
      <p:bgPr>
        <a:solidFill>
          <a:srgbClr val="F15A1C"/>
        </a:solidFill>
        <a:effectLst/>
      </p:bgPr>
    </p:bg>
    <p:spTree>
      <p:nvGrpSpPr>
        <p:cNvPr id="1" name=""/>
        <p:cNvGrpSpPr/>
        <p:nvPr/>
      </p:nvGrpSpPr>
      <p:grpSpPr>
        <a:xfrm>
          <a:off x="0" y="0"/>
          <a:ext cx="0" cy="0"/>
          <a:chOff x="0" y="0"/>
          <a:chExt cx="0" cy="0"/>
        </a:xfrm>
      </p:grpSpPr>
      <p:pic>
        <p:nvPicPr>
          <p:cNvPr id="11" name="Pattern_Medium space_WHITE.ai" descr="Pattern_Medium space_WHITE.ai">
            <a:extLst>
              <a:ext uri="{FF2B5EF4-FFF2-40B4-BE49-F238E27FC236}">
                <a16:creationId xmlns:a16="http://schemas.microsoft.com/office/drawing/2014/main" id="{EF72E2E5-FB5B-EC4A-A3DB-8237B974044E}"/>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r="20683"/>
          <a:stretch/>
        </p:blipFill>
        <p:spPr>
          <a:xfrm>
            <a:off x="7159318" y="1883292"/>
            <a:ext cx="5032682" cy="5020688"/>
          </a:xfrm>
          <a:prstGeom prst="rect">
            <a:avLst/>
          </a:prstGeom>
          <a:ln w="12700">
            <a:miter lim="400000"/>
          </a:ln>
        </p:spPr>
      </p:pic>
      <p:sp>
        <p:nvSpPr>
          <p:cNvPr id="4" name="Title 1">
            <a:extLst>
              <a:ext uri="{FF2B5EF4-FFF2-40B4-BE49-F238E27FC236}">
                <a16:creationId xmlns:a16="http://schemas.microsoft.com/office/drawing/2014/main" id="{44F491CC-4E19-3A4F-BB61-0C6DA281CF16}"/>
              </a:ext>
            </a:extLst>
          </p:cNvPr>
          <p:cNvSpPr>
            <a:spLocks noGrp="1"/>
          </p:cNvSpPr>
          <p:nvPr>
            <p:ph type="title" hasCustomPrompt="1"/>
          </p:nvPr>
        </p:nvSpPr>
        <p:spPr>
          <a:xfrm>
            <a:off x="809535" y="2808534"/>
            <a:ext cx="4742180" cy="1718718"/>
          </a:xfrm>
        </p:spPr>
        <p:txBody>
          <a:bodyPr>
            <a:noAutofit/>
          </a:bodyPr>
          <a:lstStyle>
            <a:lvl1pPr>
              <a:defRPr sz="3400">
                <a:solidFill>
                  <a:srgbClr val="FFFFFF"/>
                </a:solidFill>
              </a:defRPr>
            </a:lvl1pPr>
          </a:lstStyle>
          <a:p>
            <a:r>
              <a:rPr lang="en-US" dirty="0"/>
              <a:t>SECTION DIVIDER</a:t>
            </a:r>
          </a:p>
        </p:txBody>
      </p:sp>
      <p:sp>
        <p:nvSpPr>
          <p:cNvPr id="6" name="Text Placeholder 4">
            <a:extLst>
              <a:ext uri="{FF2B5EF4-FFF2-40B4-BE49-F238E27FC236}">
                <a16:creationId xmlns:a16="http://schemas.microsoft.com/office/drawing/2014/main" id="{A1D9890C-25A1-1040-B6C1-9CD04D9384B0}"/>
              </a:ext>
            </a:extLst>
          </p:cNvPr>
          <p:cNvSpPr>
            <a:spLocks noGrp="1"/>
          </p:cNvSpPr>
          <p:nvPr>
            <p:ph type="body" sz="quarter" idx="11" hasCustomPrompt="1"/>
          </p:nvPr>
        </p:nvSpPr>
        <p:spPr>
          <a:xfrm>
            <a:off x="809481" y="4950826"/>
            <a:ext cx="4742234" cy="1551561"/>
          </a:xfrm>
        </p:spPr>
        <p:txBody>
          <a:bodyPr>
            <a:noAutofit/>
          </a:bodyPr>
          <a:lstStyle>
            <a:lvl1pPr>
              <a:lnSpc>
                <a:spcPct val="120000"/>
              </a:lnSpc>
              <a:spcBef>
                <a:spcPts val="0"/>
              </a:spcBef>
              <a:defRPr sz="1500">
                <a:solidFill>
                  <a:srgbClr val="FFFFFF"/>
                </a:solidFill>
              </a:defRPr>
            </a:lvl1pPr>
          </a:lstStyle>
          <a:p>
            <a:pPr lvl="0"/>
            <a:r>
              <a:rPr lang="en-US" dirty="0"/>
              <a:t>Section description </a:t>
            </a:r>
          </a:p>
        </p:txBody>
      </p:sp>
      <p:sp>
        <p:nvSpPr>
          <p:cNvPr id="12" name="object 6">
            <a:extLst>
              <a:ext uri="{FF2B5EF4-FFF2-40B4-BE49-F238E27FC236}">
                <a16:creationId xmlns:a16="http://schemas.microsoft.com/office/drawing/2014/main" id="{B7803E24-9C6E-9E42-B8BA-0CEEECA16493}"/>
              </a:ext>
            </a:extLst>
          </p:cNvPr>
          <p:cNvSpPr/>
          <p:nvPr userDrawn="1"/>
        </p:nvSpPr>
        <p:spPr>
          <a:xfrm flipV="1">
            <a:off x="800100" y="4693428"/>
            <a:ext cx="3006563" cy="2"/>
          </a:xfrm>
          <a:prstGeom prst="line">
            <a:avLst/>
          </a:prstGeom>
          <a:ln w="12700" cap="rnd">
            <a:solidFill>
              <a:srgbClr val="FFFFFF"/>
            </a:solidFill>
          </a:ln>
        </p:spPr>
        <p:txBody>
          <a:bodyPr lIns="45719" rIns="45719">
            <a:noAutofit/>
          </a:bodyPr>
          <a:lstStyle/>
          <a:p>
            <a:endParaRPr dirty="0"/>
          </a:p>
        </p:txBody>
      </p:sp>
      <p:pic>
        <p:nvPicPr>
          <p:cNvPr id="10" name="image1.png" descr="image1.png">
            <a:extLst>
              <a:ext uri="{FF2B5EF4-FFF2-40B4-BE49-F238E27FC236}">
                <a16:creationId xmlns:a16="http://schemas.microsoft.com/office/drawing/2014/main" id="{527B015C-49A8-E142-B6D0-51C064FA57EB}"/>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0857521" y="312777"/>
            <a:ext cx="981088" cy="280477"/>
          </a:xfrm>
          <a:prstGeom prst="rect">
            <a:avLst/>
          </a:prstGeom>
          <a:ln w="12700">
            <a:miter lim="400000"/>
          </a:ln>
        </p:spPr>
      </p:pic>
      <p:sp>
        <p:nvSpPr>
          <p:cNvPr id="2" name="Slide Number Placeholder 1">
            <a:extLst>
              <a:ext uri="{FF2B5EF4-FFF2-40B4-BE49-F238E27FC236}">
                <a16:creationId xmlns:a16="http://schemas.microsoft.com/office/drawing/2014/main" id="{BC4A1B5A-1451-A044-9986-4019178114B6}"/>
              </a:ext>
            </a:extLst>
          </p:cNvPr>
          <p:cNvSpPr>
            <a:spLocks noGrp="1"/>
          </p:cNvSpPr>
          <p:nvPr>
            <p:ph type="sldNum" sz="quarter" idx="12"/>
          </p:nvPr>
        </p:nvSpPr>
        <p:spPr/>
        <p:txBody>
          <a:bodyPr/>
          <a:lstStyle>
            <a:lvl1pPr>
              <a:defRPr>
                <a:solidFill>
                  <a:schemeClr val="tx2">
                    <a:lumMod val="40000"/>
                    <a:lumOff val="60000"/>
                  </a:schemeClr>
                </a:solidFill>
              </a:defRPr>
            </a:lvl1pPr>
          </a:lstStyle>
          <a:p>
            <a:fld id="{63B0956B-06A2-6A4F-8B64-8A56ADA5E301}" type="slidenum">
              <a:rPr lang="en-US" smtClean="0"/>
              <a:pPr/>
              <a:t>‹#›</a:t>
            </a:fld>
            <a:endParaRPr lang="en-US" dirty="0"/>
          </a:p>
        </p:txBody>
      </p:sp>
    </p:spTree>
    <p:extLst>
      <p:ext uri="{BB962C8B-B14F-4D97-AF65-F5344CB8AC3E}">
        <p14:creationId xmlns:p14="http://schemas.microsoft.com/office/powerpoint/2010/main" val="429775169"/>
      </p:ext>
    </p:extLst>
  </p:cSld>
  <p:clrMapOvr>
    <a:masterClrMapping/>
  </p:clrMapOvr>
  <p:transition spd="med"/>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Section Opt 10">
    <p:bg>
      <p:bgPr>
        <a:solidFill>
          <a:srgbClr val="FFA900"/>
        </a:solidFill>
        <a:effectLst/>
      </p:bgPr>
    </p:bg>
    <p:spTree>
      <p:nvGrpSpPr>
        <p:cNvPr id="1" name=""/>
        <p:cNvGrpSpPr/>
        <p:nvPr/>
      </p:nvGrpSpPr>
      <p:grpSpPr>
        <a:xfrm>
          <a:off x="0" y="0"/>
          <a:ext cx="0" cy="0"/>
          <a:chOff x="0" y="0"/>
          <a:chExt cx="0" cy="0"/>
        </a:xfrm>
      </p:grpSpPr>
      <p:pic>
        <p:nvPicPr>
          <p:cNvPr id="11" name="Pattern_Medium space_WHITE.ai" descr="Pattern_Medium space_WHITE.ai">
            <a:extLst>
              <a:ext uri="{FF2B5EF4-FFF2-40B4-BE49-F238E27FC236}">
                <a16:creationId xmlns:a16="http://schemas.microsoft.com/office/drawing/2014/main" id="{EF72E2E5-FB5B-EC4A-A3DB-8237B974044E}"/>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r="20683"/>
          <a:stretch/>
        </p:blipFill>
        <p:spPr>
          <a:xfrm>
            <a:off x="7159318" y="1883292"/>
            <a:ext cx="5032682" cy="5020688"/>
          </a:xfrm>
          <a:prstGeom prst="rect">
            <a:avLst/>
          </a:prstGeom>
          <a:ln w="12700">
            <a:miter lim="400000"/>
          </a:ln>
        </p:spPr>
      </p:pic>
      <p:sp>
        <p:nvSpPr>
          <p:cNvPr id="4" name="Title 1">
            <a:extLst>
              <a:ext uri="{FF2B5EF4-FFF2-40B4-BE49-F238E27FC236}">
                <a16:creationId xmlns:a16="http://schemas.microsoft.com/office/drawing/2014/main" id="{44F491CC-4E19-3A4F-BB61-0C6DA281CF16}"/>
              </a:ext>
            </a:extLst>
          </p:cNvPr>
          <p:cNvSpPr>
            <a:spLocks noGrp="1"/>
          </p:cNvSpPr>
          <p:nvPr>
            <p:ph type="title" hasCustomPrompt="1"/>
          </p:nvPr>
        </p:nvSpPr>
        <p:spPr>
          <a:xfrm>
            <a:off x="809535" y="2808534"/>
            <a:ext cx="4742180" cy="1718718"/>
          </a:xfrm>
        </p:spPr>
        <p:txBody>
          <a:bodyPr>
            <a:noAutofit/>
          </a:bodyPr>
          <a:lstStyle>
            <a:lvl1pPr>
              <a:defRPr sz="3400">
                <a:solidFill>
                  <a:srgbClr val="FFFFFF"/>
                </a:solidFill>
              </a:defRPr>
            </a:lvl1pPr>
          </a:lstStyle>
          <a:p>
            <a:r>
              <a:rPr lang="en-US" dirty="0"/>
              <a:t>SECTION DIVIDER</a:t>
            </a:r>
          </a:p>
        </p:txBody>
      </p:sp>
      <p:sp>
        <p:nvSpPr>
          <p:cNvPr id="6" name="Text Placeholder 4">
            <a:extLst>
              <a:ext uri="{FF2B5EF4-FFF2-40B4-BE49-F238E27FC236}">
                <a16:creationId xmlns:a16="http://schemas.microsoft.com/office/drawing/2014/main" id="{A1D9890C-25A1-1040-B6C1-9CD04D9384B0}"/>
              </a:ext>
            </a:extLst>
          </p:cNvPr>
          <p:cNvSpPr>
            <a:spLocks noGrp="1"/>
          </p:cNvSpPr>
          <p:nvPr>
            <p:ph type="body" sz="quarter" idx="11" hasCustomPrompt="1"/>
          </p:nvPr>
        </p:nvSpPr>
        <p:spPr>
          <a:xfrm>
            <a:off x="809481" y="4950826"/>
            <a:ext cx="4742234" cy="1551561"/>
          </a:xfrm>
        </p:spPr>
        <p:txBody>
          <a:bodyPr>
            <a:noAutofit/>
          </a:bodyPr>
          <a:lstStyle>
            <a:lvl1pPr>
              <a:lnSpc>
                <a:spcPct val="120000"/>
              </a:lnSpc>
              <a:spcBef>
                <a:spcPts val="0"/>
              </a:spcBef>
              <a:defRPr sz="1500">
                <a:solidFill>
                  <a:srgbClr val="FFFFFF"/>
                </a:solidFill>
              </a:defRPr>
            </a:lvl1pPr>
          </a:lstStyle>
          <a:p>
            <a:pPr lvl="0"/>
            <a:r>
              <a:rPr lang="en-US" dirty="0"/>
              <a:t>Section description </a:t>
            </a:r>
          </a:p>
        </p:txBody>
      </p:sp>
      <p:sp>
        <p:nvSpPr>
          <p:cNvPr id="12" name="object 6">
            <a:extLst>
              <a:ext uri="{FF2B5EF4-FFF2-40B4-BE49-F238E27FC236}">
                <a16:creationId xmlns:a16="http://schemas.microsoft.com/office/drawing/2014/main" id="{B7803E24-9C6E-9E42-B8BA-0CEEECA16493}"/>
              </a:ext>
            </a:extLst>
          </p:cNvPr>
          <p:cNvSpPr/>
          <p:nvPr userDrawn="1"/>
        </p:nvSpPr>
        <p:spPr>
          <a:xfrm flipV="1">
            <a:off x="800100" y="4693428"/>
            <a:ext cx="3006563" cy="2"/>
          </a:xfrm>
          <a:prstGeom prst="line">
            <a:avLst/>
          </a:prstGeom>
          <a:ln w="12700" cap="rnd">
            <a:solidFill>
              <a:srgbClr val="FFFFFF"/>
            </a:solidFill>
          </a:ln>
        </p:spPr>
        <p:txBody>
          <a:bodyPr lIns="45719" rIns="45719">
            <a:noAutofit/>
          </a:bodyPr>
          <a:lstStyle/>
          <a:p>
            <a:endParaRPr dirty="0"/>
          </a:p>
        </p:txBody>
      </p:sp>
      <p:pic>
        <p:nvPicPr>
          <p:cNvPr id="10" name="image1.png" descr="image1.png">
            <a:extLst>
              <a:ext uri="{FF2B5EF4-FFF2-40B4-BE49-F238E27FC236}">
                <a16:creationId xmlns:a16="http://schemas.microsoft.com/office/drawing/2014/main" id="{527B015C-49A8-E142-B6D0-51C064FA57EB}"/>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0857521" y="312777"/>
            <a:ext cx="981088" cy="280477"/>
          </a:xfrm>
          <a:prstGeom prst="rect">
            <a:avLst/>
          </a:prstGeom>
          <a:ln w="12700">
            <a:miter lim="400000"/>
          </a:ln>
        </p:spPr>
      </p:pic>
      <p:sp>
        <p:nvSpPr>
          <p:cNvPr id="2" name="Slide Number Placeholder 1">
            <a:extLst>
              <a:ext uri="{FF2B5EF4-FFF2-40B4-BE49-F238E27FC236}">
                <a16:creationId xmlns:a16="http://schemas.microsoft.com/office/drawing/2014/main" id="{EFEEBE9C-4768-4B48-899A-3B2854AD762C}"/>
              </a:ext>
            </a:extLst>
          </p:cNvPr>
          <p:cNvSpPr>
            <a:spLocks noGrp="1"/>
          </p:cNvSpPr>
          <p:nvPr>
            <p:ph type="sldNum" sz="quarter" idx="12"/>
          </p:nvPr>
        </p:nvSpPr>
        <p:spPr/>
        <p:txBody>
          <a:bodyPr/>
          <a:lstStyle>
            <a:lvl1pPr>
              <a:defRPr>
                <a:solidFill>
                  <a:schemeClr val="tx2">
                    <a:lumMod val="40000"/>
                    <a:lumOff val="60000"/>
                  </a:schemeClr>
                </a:solidFill>
              </a:defRPr>
            </a:lvl1pPr>
          </a:lstStyle>
          <a:p>
            <a:fld id="{63B0956B-06A2-6A4F-8B64-8A56ADA5E301}" type="slidenum">
              <a:rPr lang="en-US" smtClean="0"/>
              <a:pPr/>
              <a:t>‹#›</a:t>
            </a:fld>
            <a:endParaRPr lang="en-US" dirty="0"/>
          </a:p>
        </p:txBody>
      </p:sp>
    </p:spTree>
    <p:extLst>
      <p:ext uri="{BB962C8B-B14F-4D97-AF65-F5344CB8AC3E}">
        <p14:creationId xmlns:p14="http://schemas.microsoft.com/office/powerpoint/2010/main" val="846721715"/>
      </p:ext>
    </p:extLst>
  </p:cSld>
  <p:clrMapOvr>
    <a:masterClrMapping/>
  </p:clrMapOvr>
  <p:transition spd="med"/>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Section Opt 11">
    <p:bg>
      <p:bgPr>
        <a:solidFill>
          <a:srgbClr val="EFB6A3"/>
        </a:solidFill>
        <a:effectLst/>
      </p:bgPr>
    </p:bg>
    <p:spTree>
      <p:nvGrpSpPr>
        <p:cNvPr id="1" name=""/>
        <p:cNvGrpSpPr/>
        <p:nvPr/>
      </p:nvGrpSpPr>
      <p:grpSpPr>
        <a:xfrm>
          <a:off x="0" y="0"/>
          <a:ext cx="0" cy="0"/>
          <a:chOff x="0" y="0"/>
          <a:chExt cx="0" cy="0"/>
        </a:xfrm>
      </p:grpSpPr>
      <p:pic>
        <p:nvPicPr>
          <p:cNvPr id="9" name="Pattern_Medium space.ai" descr="Pattern_Medium space.ai">
            <a:extLst>
              <a:ext uri="{FF2B5EF4-FFF2-40B4-BE49-F238E27FC236}">
                <a16:creationId xmlns:a16="http://schemas.microsoft.com/office/drawing/2014/main" id="{AF0F1A22-70C7-824F-B167-35CEEC778C61}"/>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r="20683"/>
          <a:stretch/>
        </p:blipFill>
        <p:spPr>
          <a:xfrm>
            <a:off x="7159318" y="1883292"/>
            <a:ext cx="5032682" cy="5020688"/>
          </a:xfrm>
          <a:prstGeom prst="rect">
            <a:avLst/>
          </a:prstGeom>
          <a:ln w="12700">
            <a:miter lim="400000"/>
          </a:ln>
        </p:spPr>
      </p:pic>
      <p:sp>
        <p:nvSpPr>
          <p:cNvPr id="4" name="Title 1">
            <a:extLst>
              <a:ext uri="{FF2B5EF4-FFF2-40B4-BE49-F238E27FC236}">
                <a16:creationId xmlns:a16="http://schemas.microsoft.com/office/drawing/2014/main" id="{44F491CC-4E19-3A4F-BB61-0C6DA281CF16}"/>
              </a:ext>
            </a:extLst>
          </p:cNvPr>
          <p:cNvSpPr>
            <a:spLocks noGrp="1"/>
          </p:cNvSpPr>
          <p:nvPr>
            <p:ph type="title" hasCustomPrompt="1"/>
          </p:nvPr>
        </p:nvSpPr>
        <p:spPr>
          <a:xfrm>
            <a:off x="809535" y="2808534"/>
            <a:ext cx="4742180" cy="1718718"/>
          </a:xfrm>
        </p:spPr>
        <p:txBody>
          <a:bodyPr>
            <a:noAutofit/>
          </a:bodyPr>
          <a:lstStyle>
            <a:lvl1pPr>
              <a:defRPr sz="3400">
                <a:solidFill>
                  <a:schemeClr val="accent1"/>
                </a:solidFill>
              </a:defRPr>
            </a:lvl1pPr>
          </a:lstStyle>
          <a:p>
            <a:r>
              <a:rPr lang="en-US" dirty="0"/>
              <a:t>SECTION DIVIDER</a:t>
            </a:r>
          </a:p>
        </p:txBody>
      </p:sp>
      <p:sp>
        <p:nvSpPr>
          <p:cNvPr id="6" name="Text Placeholder 4">
            <a:extLst>
              <a:ext uri="{FF2B5EF4-FFF2-40B4-BE49-F238E27FC236}">
                <a16:creationId xmlns:a16="http://schemas.microsoft.com/office/drawing/2014/main" id="{A1D9890C-25A1-1040-B6C1-9CD04D9384B0}"/>
              </a:ext>
            </a:extLst>
          </p:cNvPr>
          <p:cNvSpPr>
            <a:spLocks noGrp="1"/>
          </p:cNvSpPr>
          <p:nvPr>
            <p:ph type="body" sz="quarter" idx="11" hasCustomPrompt="1"/>
          </p:nvPr>
        </p:nvSpPr>
        <p:spPr>
          <a:xfrm>
            <a:off x="809481" y="4950826"/>
            <a:ext cx="4742234" cy="1551561"/>
          </a:xfrm>
        </p:spPr>
        <p:txBody>
          <a:bodyPr>
            <a:noAutofit/>
          </a:bodyPr>
          <a:lstStyle>
            <a:lvl1pPr>
              <a:lnSpc>
                <a:spcPct val="120000"/>
              </a:lnSpc>
              <a:spcBef>
                <a:spcPts val="0"/>
              </a:spcBef>
              <a:defRPr sz="1500">
                <a:solidFill>
                  <a:schemeClr val="accent1"/>
                </a:solidFill>
              </a:defRPr>
            </a:lvl1pPr>
          </a:lstStyle>
          <a:p>
            <a:pPr lvl="0"/>
            <a:r>
              <a:rPr lang="en-US" dirty="0"/>
              <a:t>Section description </a:t>
            </a:r>
          </a:p>
        </p:txBody>
      </p:sp>
      <p:sp>
        <p:nvSpPr>
          <p:cNvPr id="12" name="object 6">
            <a:extLst>
              <a:ext uri="{FF2B5EF4-FFF2-40B4-BE49-F238E27FC236}">
                <a16:creationId xmlns:a16="http://schemas.microsoft.com/office/drawing/2014/main" id="{B7803E24-9C6E-9E42-B8BA-0CEEECA16493}"/>
              </a:ext>
            </a:extLst>
          </p:cNvPr>
          <p:cNvSpPr/>
          <p:nvPr userDrawn="1"/>
        </p:nvSpPr>
        <p:spPr>
          <a:xfrm flipV="1">
            <a:off x="800100" y="4693428"/>
            <a:ext cx="3006563" cy="2"/>
          </a:xfrm>
          <a:prstGeom prst="line">
            <a:avLst/>
          </a:prstGeom>
          <a:ln w="12700" cap="rnd">
            <a:solidFill>
              <a:schemeClr val="accent1"/>
            </a:solidFill>
          </a:ln>
        </p:spPr>
        <p:txBody>
          <a:bodyPr lIns="45719" rIns="45719">
            <a:noAutofit/>
          </a:bodyPr>
          <a:lstStyle/>
          <a:p>
            <a:endParaRPr dirty="0"/>
          </a:p>
        </p:txBody>
      </p:sp>
      <p:pic>
        <p:nvPicPr>
          <p:cNvPr id="14" name="GroupM_SingleColor_Logo_Navy_RGB.png" descr="GroupM_SingleColor_Logo_Navy_RGB.png">
            <a:extLst>
              <a:ext uri="{FF2B5EF4-FFF2-40B4-BE49-F238E27FC236}">
                <a16:creationId xmlns:a16="http://schemas.microsoft.com/office/drawing/2014/main" id="{44AE1924-E7FB-164B-BDB1-E23F3FE9C198}"/>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0857521" y="312777"/>
            <a:ext cx="981088" cy="280477"/>
          </a:xfrm>
          <a:prstGeom prst="rect">
            <a:avLst/>
          </a:prstGeom>
          <a:ln w="12700">
            <a:miter lim="400000"/>
          </a:ln>
        </p:spPr>
      </p:pic>
      <p:sp>
        <p:nvSpPr>
          <p:cNvPr id="2" name="Slide Number Placeholder 1">
            <a:extLst>
              <a:ext uri="{FF2B5EF4-FFF2-40B4-BE49-F238E27FC236}">
                <a16:creationId xmlns:a16="http://schemas.microsoft.com/office/drawing/2014/main" id="{EEED3EEE-B78E-ED45-8615-03A437B7D90E}"/>
              </a:ext>
            </a:extLst>
          </p:cNvPr>
          <p:cNvSpPr>
            <a:spLocks noGrp="1"/>
          </p:cNvSpPr>
          <p:nvPr>
            <p:ph type="sldNum" sz="quarter" idx="12"/>
          </p:nvPr>
        </p:nvSpPr>
        <p:spPr/>
        <p:txBody>
          <a:bodyPr/>
          <a:lstStyle/>
          <a:p>
            <a:fld id="{63B0956B-06A2-6A4F-8B64-8A56ADA5E301}" type="slidenum">
              <a:rPr lang="en-US" smtClean="0"/>
              <a:pPr/>
              <a:t>‹#›</a:t>
            </a:fld>
            <a:endParaRPr lang="en-US" dirty="0"/>
          </a:p>
        </p:txBody>
      </p:sp>
    </p:spTree>
    <p:extLst>
      <p:ext uri="{BB962C8B-B14F-4D97-AF65-F5344CB8AC3E}">
        <p14:creationId xmlns:p14="http://schemas.microsoft.com/office/powerpoint/2010/main" val="2383545928"/>
      </p:ext>
    </p:extLst>
  </p:cSld>
  <p:clrMapOvr>
    <a:masterClrMapping/>
  </p:clrMapOvr>
  <p:transition spd="med"/>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Section Opt 12">
    <p:bg>
      <p:bgPr>
        <a:solidFill>
          <a:srgbClr val="B2E9E7"/>
        </a:solidFill>
        <a:effectLst/>
      </p:bgPr>
    </p:bg>
    <p:spTree>
      <p:nvGrpSpPr>
        <p:cNvPr id="1" name=""/>
        <p:cNvGrpSpPr/>
        <p:nvPr/>
      </p:nvGrpSpPr>
      <p:grpSpPr>
        <a:xfrm>
          <a:off x="0" y="0"/>
          <a:ext cx="0" cy="0"/>
          <a:chOff x="0" y="0"/>
          <a:chExt cx="0" cy="0"/>
        </a:xfrm>
      </p:grpSpPr>
      <p:pic>
        <p:nvPicPr>
          <p:cNvPr id="9" name="Pattern_Medium space.ai" descr="Pattern_Medium space.ai">
            <a:extLst>
              <a:ext uri="{FF2B5EF4-FFF2-40B4-BE49-F238E27FC236}">
                <a16:creationId xmlns:a16="http://schemas.microsoft.com/office/drawing/2014/main" id="{AF0F1A22-70C7-824F-B167-35CEEC778C61}"/>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r="20683"/>
          <a:stretch/>
        </p:blipFill>
        <p:spPr>
          <a:xfrm>
            <a:off x="7159318" y="1883292"/>
            <a:ext cx="5032682" cy="5020688"/>
          </a:xfrm>
          <a:prstGeom prst="rect">
            <a:avLst/>
          </a:prstGeom>
          <a:ln w="12700">
            <a:miter lim="400000"/>
          </a:ln>
        </p:spPr>
      </p:pic>
      <p:sp>
        <p:nvSpPr>
          <p:cNvPr id="4" name="Title 1">
            <a:extLst>
              <a:ext uri="{FF2B5EF4-FFF2-40B4-BE49-F238E27FC236}">
                <a16:creationId xmlns:a16="http://schemas.microsoft.com/office/drawing/2014/main" id="{44F491CC-4E19-3A4F-BB61-0C6DA281CF16}"/>
              </a:ext>
            </a:extLst>
          </p:cNvPr>
          <p:cNvSpPr>
            <a:spLocks noGrp="1"/>
          </p:cNvSpPr>
          <p:nvPr>
            <p:ph type="title" hasCustomPrompt="1"/>
          </p:nvPr>
        </p:nvSpPr>
        <p:spPr>
          <a:xfrm>
            <a:off x="809535" y="2808534"/>
            <a:ext cx="4742180" cy="1718718"/>
          </a:xfrm>
        </p:spPr>
        <p:txBody>
          <a:bodyPr>
            <a:noAutofit/>
          </a:bodyPr>
          <a:lstStyle>
            <a:lvl1pPr>
              <a:defRPr sz="3400">
                <a:solidFill>
                  <a:schemeClr val="accent1"/>
                </a:solidFill>
              </a:defRPr>
            </a:lvl1pPr>
          </a:lstStyle>
          <a:p>
            <a:r>
              <a:rPr lang="en-US" dirty="0"/>
              <a:t>SECTION DIVIDER</a:t>
            </a:r>
          </a:p>
        </p:txBody>
      </p:sp>
      <p:sp>
        <p:nvSpPr>
          <p:cNvPr id="6" name="Text Placeholder 4">
            <a:extLst>
              <a:ext uri="{FF2B5EF4-FFF2-40B4-BE49-F238E27FC236}">
                <a16:creationId xmlns:a16="http://schemas.microsoft.com/office/drawing/2014/main" id="{A1D9890C-25A1-1040-B6C1-9CD04D9384B0}"/>
              </a:ext>
            </a:extLst>
          </p:cNvPr>
          <p:cNvSpPr>
            <a:spLocks noGrp="1"/>
          </p:cNvSpPr>
          <p:nvPr>
            <p:ph type="body" sz="quarter" idx="11" hasCustomPrompt="1"/>
          </p:nvPr>
        </p:nvSpPr>
        <p:spPr>
          <a:xfrm>
            <a:off x="809481" y="4950826"/>
            <a:ext cx="4742234" cy="1551561"/>
          </a:xfrm>
        </p:spPr>
        <p:txBody>
          <a:bodyPr>
            <a:noAutofit/>
          </a:bodyPr>
          <a:lstStyle>
            <a:lvl1pPr>
              <a:lnSpc>
                <a:spcPct val="120000"/>
              </a:lnSpc>
              <a:spcBef>
                <a:spcPts val="0"/>
              </a:spcBef>
              <a:defRPr sz="1500">
                <a:solidFill>
                  <a:schemeClr val="accent1"/>
                </a:solidFill>
              </a:defRPr>
            </a:lvl1pPr>
          </a:lstStyle>
          <a:p>
            <a:pPr lvl="0"/>
            <a:r>
              <a:rPr lang="en-US" dirty="0"/>
              <a:t>Section description </a:t>
            </a:r>
          </a:p>
        </p:txBody>
      </p:sp>
      <p:sp>
        <p:nvSpPr>
          <p:cNvPr id="12" name="object 6">
            <a:extLst>
              <a:ext uri="{FF2B5EF4-FFF2-40B4-BE49-F238E27FC236}">
                <a16:creationId xmlns:a16="http://schemas.microsoft.com/office/drawing/2014/main" id="{B7803E24-9C6E-9E42-B8BA-0CEEECA16493}"/>
              </a:ext>
            </a:extLst>
          </p:cNvPr>
          <p:cNvSpPr/>
          <p:nvPr userDrawn="1"/>
        </p:nvSpPr>
        <p:spPr>
          <a:xfrm flipV="1">
            <a:off x="800100" y="4693428"/>
            <a:ext cx="3006563" cy="2"/>
          </a:xfrm>
          <a:prstGeom prst="line">
            <a:avLst/>
          </a:prstGeom>
          <a:ln w="12700" cap="rnd">
            <a:solidFill>
              <a:schemeClr val="accent1"/>
            </a:solidFill>
          </a:ln>
        </p:spPr>
        <p:txBody>
          <a:bodyPr lIns="45719" rIns="45719">
            <a:noAutofit/>
          </a:bodyPr>
          <a:lstStyle/>
          <a:p>
            <a:endParaRPr dirty="0"/>
          </a:p>
        </p:txBody>
      </p:sp>
      <p:pic>
        <p:nvPicPr>
          <p:cNvPr id="14" name="GroupM_SingleColor_Logo_Navy_RGB.png" descr="GroupM_SingleColor_Logo_Navy_RGB.png">
            <a:extLst>
              <a:ext uri="{FF2B5EF4-FFF2-40B4-BE49-F238E27FC236}">
                <a16:creationId xmlns:a16="http://schemas.microsoft.com/office/drawing/2014/main" id="{44AE1924-E7FB-164B-BDB1-E23F3FE9C198}"/>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0857521" y="312777"/>
            <a:ext cx="981088" cy="280477"/>
          </a:xfrm>
          <a:prstGeom prst="rect">
            <a:avLst/>
          </a:prstGeom>
          <a:ln w="12700">
            <a:miter lim="400000"/>
          </a:ln>
        </p:spPr>
      </p:pic>
      <p:sp>
        <p:nvSpPr>
          <p:cNvPr id="2" name="Slide Number Placeholder 1">
            <a:extLst>
              <a:ext uri="{FF2B5EF4-FFF2-40B4-BE49-F238E27FC236}">
                <a16:creationId xmlns:a16="http://schemas.microsoft.com/office/drawing/2014/main" id="{A6758AA7-10EC-EB4E-9B5B-87DE74A14F55}"/>
              </a:ext>
            </a:extLst>
          </p:cNvPr>
          <p:cNvSpPr>
            <a:spLocks noGrp="1"/>
          </p:cNvSpPr>
          <p:nvPr>
            <p:ph type="sldNum" sz="quarter" idx="12"/>
          </p:nvPr>
        </p:nvSpPr>
        <p:spPr/>
        <p:txBody>
          <a:bodyPr/>
          <a:lstStyle/>
          <a:p>
            <a:fld id="{63B0956B-06A2-6A4F-8B64-8A56ADA5E301}" type="slidenum">
              <a:rPr lang="en-US" smtClean="0"/>
              <a:pPr/>
              <a:t>‹#›</a:t>
            </a:fld>
            <a:endParaRPr lang="en-US" dirty="0"/>
          </a:p>
        </p:txBody>
      </p:sp>
    </p:spTree>
    <p:extLst>
      <p:ext uri="{BB962C8B-B14F-4D97-AF65-F5344CB8AC3E}">
        <p14:creationId xmlns:p14="http://schemas.microsoft.com/office/powerpoint/2010/main" val="1713069778"/>
      </p:ext>
    </p:extLst>
  </p:cSld>
  <p:clrMapOvr>
    <a:masterClrMapping/>
  </p:clrMapOvr>
  <p:transition spd="med"/>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Section Opt 13">
    <p:bg>
      <p:bgPr>
        <a:solidFill>
          <a:srgbClr val="99FDD1"/>
        </a:solidFill>
        <a:effectLst/>
      </p:bgPr>
    </p:bg>
    <p:spTree>
      <p:nvGrpSpPr>
        <p:cNvPr id="1" name=""/>
        <p:cNvGrpSpPr/>
        <p:nvPr/>
      </p:nvGrpSpPr>
      <p:grpSpPr>
        <a:xfrm>
          <a:off x="0" y="0"/>
          <a:ext cx="0" cy="0"/>
          <a:chOff x="0" y="0"/>
          <a:chExt cx="0" cy="0"/>
        </a:xfrm>
      </p:grpSpPr>
      <p:pic>
        <p:nvPicPr>
          <p:cNvPr id="9" name="Pattern_Medium space.ai" descr="Pattern_Medium space.ai">
            <a:extLst>
              <a:ext uri="{FF2B5EF4-FFF2-40B4-BE49-F238E27FC236}">
                <a16:creationId xmlns:a16="http://schemas.microsoft.com/office/drawing/2014/main" id="{AF0F1A22-70C7-824F-B167-35CEEC778C61}"/>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r="20683"/>
          <a:stretch/>
        </p:blipFill>
        <p:spPr>
          <a:xfrm>
            <a:off x="7159318" y="1883292"/>
            <a:ext cx="5032682" cy="5020688"/>
          </a:xfrm>
          <a:prstGeom prst="rect">
            <a:avLst/>
          </a:prstGeom>
          <a:ln w="12700">
            <a:miter lim="400000"/>
          </a:ln>
        </p:spPr>
      </p:pic>
      <p:sp>
        <p:nvSpPr>
          <p:cNvPr id="4" name="Title 1">
            <a:extLst>
              <a:ext uri="{FF2B5EF4-FFF2-40B4-BE49-F238E27FC236}">
                <a16:creationId xmlns:a16="http://schemas.microsoft.com/office/drawing/2014/main" id="{44F491CC-4E19-3A4F-BB61-0C6DA281CF16}"/>
              </a:ext>
            </a:extLst>
          </p:cNvPr>
          <p:cNvSpPr>
            <a:spLocks noGrp="1"/>
          </p:cNvSpPr>
          <p:nvPr>
            <p:ph type="title" hasCustomPrompt="1"/>
          </p:nvPr>
        </p:nvSpPr>
        <p:spPr>
          <a:xfrm>
            <a:off x="809535" y="2808534"/>
            <a:ext cx="4742180" cy="1718718"/>
          </a:xfrm>
        </p:spPr>
        <p:txBody>
          <a:bodyPr>
            <a:noAutofit/>
          </a:bodyPr>
          <a:lstStyle>
            <a:lvl1pPr>
              <a:defRPr sz="3400">
                <a:solidFill>
                  <a:schemeClr val="accent1"/>
                </a:solidFill>
              </a:defRPr>
            </a:lvl1pPr>
          </a:lstStyle>
          <a:p>
            <a:r>
              <a:rPr lang="en-US" dirty="0"/>
              <a:t>SECTION DIVIDER</a:t>
            </a:r>
          </a:p>
        </p:txBody>
      </p:sp>
      <p:sp>
        <p:nvSpPr>
          <p:cNvPr id="6" name="Text Placeholder 4">
            <a:extLst>
              <a:ext uri="{FF2B5EF4-FFF2-40B4-BE49-F238E27FC236}">
                <a16:creationId xmlns:a16="http://schemas.microsoft.com/office/drawing/2014/main" id="{A1D9890C-25A1-1040-B6C1-9CD04D9384B0}"/>
              </a:ext>
            </a:extLst>
          </p:cNvPr>
          <p:cNvSpPr>
            <a:spLocks noGrp="1"/>
          </p:cNvSpPr>
          <p:nvPr>
            <p:ph type="body" sz="quarter" idx="11" hasCustomPrompt="1"/>
          </p:nvPr>
        </p:nvSpPr>
        <p:spPr>
          <a:xfrm>
            <a:off x="809481" y="4950826"/>
            <a:ext cx="4742234" cy="1551561"/>
          </a:xfrm>
        </p:spPr>
        <p:txBody>
          <a:bodyPr>
            <a:noAutofit/>
          </a:bodyPr>
          <a:lstStyle>
            <a:lvl1pPr>
              <a:lnSpc>
                <a:spcPct val="120000"/>
              </a:lnSpc>
              <a:spcBef>
                <a:spcPts val="0"/>
              </a:spcBef>
              <a:defRPr sz="1500">
                <a:solidFill>
                  <a:schemeClr val="accent1"/>
                </a:solidFill>
              </a:defRPr>
            </a:lvl1pPr>
          </a:lstStyle>
          <a:p>
            <a:pPr lvl="0"/>
            <a:r>
              <a:rPr lang="en-US" dirty="0"/>
              <a:t>Section description </a:t>
            </a:r>
          </a:p>
        </p:txBody>
      </p:sp>
      <p:sp>
        <p:nvSpPr>
          <p:cNvPr id="12" name="object 6">
            <a:extLst>
              <a:ext uri="{FF2B5EF4-FFF2-40B4-BE49-F238E27FC236}">
                <a16:creationId xmlns:a16="http://schemas.microsoft.com/office/drawing/2014/main" id="{B7803E24-9C6E-9E42-B8BA-0CEEECA16493}"/>
              </a:ext>
            </a:extLst>
          </p:cNvPr>
          <p:cNvSpPr/>
          <p:nvPr userDrawn="1"/>
        </p:nvSpPr>
        <p:spPr>
          <a:xfrm flipV="1">
            <a:off x="800100" y="4693428"/>
            <a:ext cx="3006563" cy="2"/>
          </a:xfrm>
          <a:prstGeom prst="line">
            <a:avLst/>
          </a:prstGeom>
          <a:ln w="12700" cap="rnd">
            <a:solidFill>
              <a:schemeClr val="accent1"/>
            </a:solidFill>
          </a:ln>
        </p:spPr>
        <p:txBody>
          <a:bodyPr lIns="45719" rIns="45719">
            <a:noAutofit/>
          </a:bodyPr>
          <a:lstStyle/>
          <a:p>
            <a:endParaRPr dirty="0"/>
          </a:p>
        </p:txBody>
      </p:sp>
      <p:pic>
        <p:nvPicPr>
          <p:cNvPr id="14" name="GroupM_SingleColor_Logo_Navy_RGB.png" descr="GroupM_SingleColor_Logo_Navy_RGB.png">
            <a:extLst>
              <a:ext uri="{FF2B5EF4-FFF2-40B4-BE49-F238E27FC236}">
                <a16:creationId xmlns:a16="http://schemas.microsoft.com/office/drawing/2014/main" id="{44AE1924-E7FB-164B-BDB1-E23F3FE9C198}"/>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0857521" y="312777"/>
            <a:ext cx="981088" cy="280477"/>
          </a:xfrm>
          <a:prstGeom prst="rect">
            <a:avLst/>
          </a:prstGeom>
          <a:ln w="12700">
            <a:miter lim="400000"/>
          </a:ln>
        </p:spPr>
      </p:pic>
      <p:sp>
        <p:nvSpPr>
          <p:cNvPr id="2" name="Slide Number Placeholder 1">
            <a:extLst>
              <a:ext uri="{FF2B5EF4-FFF2-40B4-BE49-F238E27FC236}">
                <a16:creationId xmlns:a16="http://schemas.microsoft.com/office/drawing/2014/main" id="{FF9C325C-37C0-0844-983F-C397294983EC}"/>
              </a:ext>
            </a:extLst>
          </p:cNvPr>
          <p:cNvSpPr>
            <a:spLocks noGrp="1"/>
          </p:cNvSpPr>
          <p:nvPr>
            <p:ph type="sldNum" sz="quarter" idx="12"/>
          </p:nvPr>
        </p:nvSpPr>
        <p:spPr/>
        <p:txBody>
          <a:bodyPr/>
          <a:lstStyle/>
          <a:p>
            <a:fld id="{63B0956B-06A2-6A4F-8B64-8A56ADA5E301}" type="slidenum">
              <a:rPr lang="en-US" smtClean="0"/>
              <a:pPr/>
              <a:t>‹#›</a:t>
            </a:fld>
            <a:endParaRPr lang="en-US" dirty="0"/>
          </a:p>
        </p:txBody>
      </p:sp>
    </p:spTree>
    <p:extLst>
      <p:ext uri="{BB962C8B-B14F-4D97-AF65-F5344CB8AC3E}">
        <p14:creationId xmlns:p14="http://schemas.microsoft.com/office/powerpoint/2010/main" val="737444655"/>
      </p:ext>
    </p:extLst>
  </p:cSld>
  <p:clrMapOvr>
    <a:masterClrMapping/>
  </p:clrMapOvr>
  <p:transition spd="med"/>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Callout with Image Opt 1">
    <p:bg>
      <p:bgPr>
        <a:solidFill>
          <a:schemeClr val="accent1"/>
        </a:solid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44F491CC-4E19-3A4F-BB61-0C6DA281CF16}"/>
              </a:ext>
            </a:extLst>
          </p:cNvPr>
          <p:cNvSpPr>
            <a:spLocks noGrp="1"/>
          </p:cNvSpPr>
          <p:nvPr>
            <p:ph type="title" hasCustomPrompt="1"/>
          </p:nvPr>
        </p:nvSpPr>
        <p:spPr>
          <a:xfrm>
            <a:off x="809535" y="604819"/>
            <a:ext cx="4742180" cy="402176"/>
          </a:xfrm>
        </p:spPr>
        <p:txBody>
          <a:bodyPr anchor="t">
            <a:noAutofit/>
          </a:bodyPr>
          <a:lstStyle>
            <a:lvl1pPr>
              <a:defRPr sz="1000" b="1" i="0" spc="0">
                <a:solidFill>
                  <a:srgbClr val="FFFFFF"/>
                </a:solidFill>
                <a:latin typeface="Arial" panose="020B0604020202020204" pitchFamily="34" charset="0"/>
                <a:cs typeface="Arial" panose="020B0604020202020204" pitchFamily="34" charset="0"/>
              </a:defRPr>
            </a:lvl1pPr>
          </a:lstStyle>
          <a:p>
            <a:r>
              <a:rPr lang="en-US" dirty="0"/>
              <a:t>Section Title</a:t>
            </a:r>
          </a:p>
        </p:txBody>
      </p:sp>
      <p:sp>
        <p:nvSpPr>
          <p:cNvPr id="6" name="Text Placeholder 4">
            <a:extLst>
              <a:ext uri="{FF2B5EF4-FFF2-40B4-BE49-F238E27FC236}">
                <a16:creationId xmlns:a16="http://schemas.microsoft.com/office/drawing/2014/main" id="{A1D9890C-25A1-1040-B6C1-9CD04D9384B0}"/>
              </a:ext>
            </a:extLst>
          </p:cNvPr>
          <p:cNvSpPr>
            <a:spLocks noGrp="1"/>
          </p:cNvSpPr>
          <p:nvPr>
            <p:ph type="body" sz="quarter" idx="11" hasCustomPrompt="1"/>
          </p:nvPr>
        </p:nvSpPr>
        <p:spPr>
          <a:xfrm>
            <a:off x="809481" y="1840379"/>
            <a:ext cx="3914919" cy="2925805"/>
          </a:xfrm>
        </p:spPr>
        <p:txBody>
          <a:bodyPr anchor="b">
            <a:noAutofit/>
          </a:bodyPr>
          <a:lstStyle>
            <a:lvl1pPr>
              <a:lnSpc>
                <a:spcPct val="100000"/>
              </a:lnSpc>
              <a:spcBef>
                <a:spcPts val="0"/>
              </a:spcBef>
              <a:defRPr sz="3200">
                <a:solidFill>
                  <a:srgbClr val="FFFFFF"/>
                </a:solidFill>
              </a:defRPr>
            </a:lvl1pPr>
          </a:lstStyle>
          <a:p>
            <a:pPr lvl="0"/>
            <a:r>
              <a:rPr lang="en-US" dirty="0"/>
              <a:t>Callout text</a:t>
            </a:r>
          </a:p>
        </p:txBody>
      </p:sp>
      <p:sp>
        <p:nvSpPr>
          <p:cNvPr id="3" name="Picture Placeholder 2">
            <a:extLst>
              <a:ext uri="{FF2B5EF4-FFF2-40B4-BE49-F238E27FC236}">
                <a16:creationId xmlns:a16="http://schemas.microsoft.com/office/drawing/2014/main" id="{F294B07F-B471-4348-BB12-25C1804C5A0F}"/>
              </a:ext>
            </a:extLst>
          </p:cNvPr>
          <p:cNvSpPr>
            <a:spLocks noGrp="1"/>
          </p:cNvSpPr>
          <p:nvPr>
            <p:ph type="pic" sz="quarter" idx="12"/>
          </p:nvPr>
        </p:nvSpPr>
        <p:spPr>
          <a:xfrm>
            <a:off x="6096000" y="0"/>
            <a:ext cx="6096000" cy="6858000"/>
          </a:xfrm>
        </p:spPr>
        <p:txBody>
          <a:bodyPr>
            <a:noAutofit/>
          </a:bodyPr>
          <a:lstStyle>
            <a:lvl1pPr>
              <a:defRPr>
                <a:solidFill>
                  <a:schemeClr val="tx2"/>
                </a:solidFill>
              </a:defRPr>
            </a:lvl1pPr>
          </a:lstStyle>
          <a:p>
            <a:endParaRPr lang="en-US" dirty="0"/>
          </a:p>
        </p:txBody>
      </p:sp>
      <p:sp>
        <p:nvSpPr>
          <p:cNvPr id="14" name="object 6">
            <a:extLst>
              <a:ext uri="{FF2B5EF4-FFF2-40B4-BE49-F238E27FC236}">
                <a16:creationId xmlns:a16="http://schemas.microsoft.com/office/drawing/2014/main" id="{9ABF637C-87A6-0A40-B3FF-62153DE7FD73}"/>
              </a:ext>
            </a:extLst>
          </p:cNvPr>
          <p:cNvSpPr/>
          <p:nvPr userDrawn="1"/>
        </p:nvSpPr>
        <p:spPr>
          <a:xfrm flipV="1">
            <a:off x="800100" y="4914896"/>
            <a:ext cx="3006563" cy="2"/>
          </a:xfrm>
          <a:prstGeom prst="line">
            <a:avLst/>
          </a:prstGeom>
          <a:ln w="12700" cap="rnd">
            <a:solidFill>
              <a:schemeClr val="accent4"/>
            </a:solidFill>
          </a:ln>
        </p:spPr>
        <p:txBody>
          <a:bodyPr lIns="45719" rIns="45719">
            <a:noAutofit/>
          </a:bodyPr>
          <a:lstStyle/>
          <a:p>
            <a:endParaRPr dirty="0"/>
          </a:p>
        </p:txBody>
      </p:sp>
      <p:sp>
        <p:nvSpPr>
          <p:cNvPr id="7" name="Text Placeholder 15">
            <a:extLst>
              <a:ext uri="{FF2B5EF4-FFF2-40B4-BE49-F238E27FC236}">
                <a16:creationId xmlns:a16="http://schemas.microsoft.com/office/drawing/2014/main" id="{16CC6B35-80E5-7845-92E9-A673F1D84D68}"/>
              </a:ext>
            </a:extLst>
          </p:cNvPr>
          <p:cNvSpPr>
            <a:spLocks noGrp="1"/>
          </p:cNvSpPr>
          <p:nvPr>
            <p:ph type="body" sz="quarter" idx="13" hasCustomPrompt="1"/>
          </p:nvPr>
        </p:nvSpPr>
        <p:spPr>
          <a:xfrm>
            <a:off x="10857521" y="314325"/>
            <a:ext cx="981088" cy="283258"/>
          </a:xfrm>
          <a:blipFill>
            <a:blip r:embed="rId2"/>
            <a:stretch>
              <a:fillRect/>
            </a:stretch>
          </a:blipFill>
        </p:spPr>
        <p:txBody>
          <a:bodyPr/>
          <a:lstStyle>
            <a:lvl1pPr>
              <a:defRPr>
                <a:solidFill>
                  <a:srgbClr val="FFFFFF"/>
                </a:solidFill>
              </a:defRPr>
            </a:lvl1pPr>
          </a:lstStyle>
          <a:p>
            <a:pPr lvl="0"/>
            <a:r>
              <a:rPr lang="en-US" dirty="0"/>
              <a:t> </a:t>
            </a:r>
          </a:p>
        </p:txBody>
      </p:sp>
      <p:sp>
        <p:nvSpPr>
          <p:cNvPr id="2" name="Slide Number Placeholder 1">
            <a:extLst>
              <a:ext uri="{FF2B5EF4-FFF2-40B4-BE49-F238E27FC236}">
                <a16:creationId xmlns:a16="http://schemas.microsoft.com/office/drawing/2014/main" id="{6BC365C1-4107-0848-B54E-ADF840F29825}"/>
              </a:ext>
            </a:extLst>
          </p:cNvPr>
          <p:cNvSpPr>
            <a:spLocks noGrp="1"/>
          </p:cNvSpPr>
          <p:nvPr>
            <p:ph type="sldNum" sz="quarter" idx="14"/>
          </p:nvPr>
        </p:nvSpPr>
        <p:spPr/>
        <p:txBody>
          <a:bodyPr/>
          <a:lstStyle/>
          <a:p>
            <a:fld id="{63B0956B-06A2-6A4F-8B64-8A56ADA5E301}" type="slidenum">
              <a:rPr lang="en-US" smtClean="0"/>
              <a:pPr/>
              <a:t>‹#›</a:t>
            </a:fld>
            <a:endParaRPr lang="en-US" dirty="0"/>
          </a:p>
        </p:txBody>
      </p:sp>
    </p:spTree>
    <p:extLst>
      <p:ext uri="{BB962C8B-B14F-4D97-AF65-F5344CB8AC3E}">
        <p14:creationId xmlns:p14="http://schemas.microsoft.com/office/powerpoint/2010/main" val="2486254220"/>
      </p:ext>
    </p:extLst>
  </p:cSld>
  <p:clrMapOvr>
    <a:masterClrMapping/>
  </p:clrMapOvr>
  <p:transition spd="med"/>
  <p:extLst>
    <p:ext uri="{DCECCB84-F9BA-43D5-87BE-67443E8EF086}">
      <p15:sldGuideLst xmlns:p15="http://schemas.microsoft.com/office/powerpoint/2012/main">
        <p15:guide id="1" pos="3840">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Callout with Image Opt 2">
    <p:bg>
      <p:bgPr>
        <a:solidFill>
          <a:srgbClr val="01B5B2"/>
        </a:solid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44F491CC-4E19-3A4F-BB61-0C6DA281CF16}"/>
              </a:ext>
            </a:extLst>
          </p:cNvPr>
          <p:cNvSpPr>
            <a:spLocks noGrp="1"/>
          </p:cNvSpPr>
          <p:nvPr>
            <p:ph type="title" hasCustomPrompt="1"/>
          </p:nvPr>
        </p:nvSpPr>
        <p:spPr>
          <a:xfrm>
            <a:off x="809535" y="604819"/>
            <a:ext cx="4742180" cy="402176"/>
          </a:xfrm>
        </p:spPr>
        <p:txBody>
          <a:bodyPr anchor="t">
            <a:noAutofit/>
          </a:bodyPr>
          <a:lstStyle>
            <a:lvl1pPr>
              <a:defRPr sz="1000" b="1" i="0" spc="0">
                <a:solidFill>
                  <a:srgbClr val="FFFFFF"/>
                </a:solidFill>
                <a:latin typeface="Arial" panose="020B0604020202020204" pitchFamily="34" charset="0"/>
                <a:cs typeface="Arial" panose="020B0604020202020204" pitchFamily="34" charset="0"/>
              </a:defRPr>
            </a:lvl1pPr>
          </a:lstStyle>
          <a:p>
            <a:r>
              <a:rPr lang="en-US" dirty="0"/>
              <a:t>Section Title</a:t>
            </a:r>
          </a:p>
        </p:txBody>
      </p:sp>
      <p:sp>
        <p:nvSpPr>
          <p:cNvPr id="6" name="Text Placeholder 4">
            <a:extLst>
              <a:ext uri="{FF2B5EF4-FFF2-40B4-BE49-F238E27FC236}">
                <a16:creationId xmlns:a16="http://schemas.microsoft.com/office/drawing/2014/main" id="{A1D9890C-25A1-1040-B6C1-9CD04D9384B0}"/>
              </a:ext>
            </a:extLst>
          </p:cNvPr>
          <p:cNvSpPr>
            <a:spLocks noGrp="1"/>
          </p:cNvSpPr>
          <p:nvPr>
            <p:ph type="body" sz="quarter" idx="11" hasCustomPrompt="1"/>
          </p:nvPr>
        </p:nvSpPr>
        <p:spPr>
          <a:xfrm>
            <a:off x="809481" y="1840379"/>
            <a:ext cx="3914919" cy="2925805"/>
          </a:xfrm>
        </p:spPr>
        <p:txBody>
          <a:bodyPr anchor="b">
            <a:noAutofit/>
          </a:bodyPr>
          <a:lstStyle>
            <a:lvl1pPr>
              <a:lnSpc>
                <a:spcPct val="100000"/>
              </a:lnSpc>
              <a:spcBef>
                <a:spcPts val="0"/>
              </a:spcBef>
              <a:defRPr sz="3200">
                <a:solidFill>
                  <a:srgbClr val="FFFFFF"/>
                </a:solidFill>
              </a:defRPr>
            </a:lvl1pPr>
          </a:lstStyle>
          <a:p>
            <a:pPr lvl="0"/>
            <a:r>
              <a:rPr lang="en-US" dirty="0"/>
              <a:t>Callout text</a:t>
            </a:r>
          </a:p>
        </p:txBody>
      </p:sp>
      <p:sp>
        <p:nvSpPr>
          <p:cNvPr id="3" name="Picture Placeholder 2">
            <a:extLst>
              <a:ext uri="{FF2B5EF4-FFF2-40B4-BE49-F238E27FC236}">
                <a16:creationId xmlns:a16="http://schemas.microsoft.com/office/drawing/2014/main" id="{F294B07F-B471-4348-BB12-25C1804C5A0F}"/>
              </a:ext>
            </a:extLst>
          </p:cNvPr>
          <p:cNvSpPr>
            <a:spLocks noGrp="1"/>
          </p:cNvSpPr>
          <p:nvPr>
            <p:ph type="pic" sz="quarter" idx="12"/>
          </p:nvPr>
        </p:nvSpPr>
        <p:spPr>
          <a:xfrm>
            <a:off x="6096000" y="0"/>
            <a:ext cx="6096000" cy="6858000"/>
          </a:xfrm>
        </p:spPr>
        <p:txBody>
          <a:bodyPr>
            <a:noAutofit/>
          </a:bodyPr>
          <a:lstStyle>
            <a:lvl1pPr>
              <a:defRPr>
                <a:solidFill>
                  <a:schemeClr val="tx2">
                    <a:lumMod val="20000"/>
                    <a:lumOff val="80000"/>
                  </a:schemeClr>
                </a:solidFill>
              </a:defRPr>
            </a:lvl1pPr>
          </a:lstStyle>
          <a:p>
            <a:endParaRPr lang="en-US" dirty="0"/>
          </a:p>
        </p:txBody>
      </p:sp>
      <p:sp>
        <p:nvSpPr>
          <p:cNvPr id="14" name="object 6">
            <a:extLst>
              <a:ext uri="{FF2B5EF4-FFF2-40B4-BE49-F238E27FC236}">
                <a16:creationId xmlns:a16="http://schemas.microsoft.com/office/drawing/2014/main" id="{9ABF637C-87A6-0A40-B3FF-62153DE7FD73}"/>
              </a:ext>
            </a:extLst>
          </p:cNvPr>
          <p:cNvSpPr/>
          <p:nvPr userDrawn="1"/>
        </p:nvSpPr>
        <p:spPr>
          <a:xfrm flipV="1">
            <a:off x="800100" y="4914896"/>
            <a:ext cx="3006563" cy="2"/>
          </a:xfrm>
          <a:prstGeom prst="line">
            <a:avLst/>
          </a:prstGeom>
          <a:ln w="12700" cap="rnd">
            <a:solidFill>
              <a:schemeClr val="accent4"/>
            </a:solidFill>
          </a:ln>
        </p:spPr>
        <p:txBody>
          <a:bodyPr lIns="45719" rIns="45719">
            <a:noAutofit/>
          </a:bodyPr>
          <a:lstStyle/>
          <a:p>
            <a:endParaRPr dirty="0"/>
          </a:p>
        </p:txBody>
      </p:sp>
      <p:sp>
        <p:nvSpPr>
          <p:cNvPr id="7" name="Text Placeholder 15">
            <a:extLst>
              <a:ext uri="{FF2B5EF4-FFF2-40B4-BE49-F238E27FC236}">
                <a16:creationId xmlns:a16="http://schemas.microsoft.com/office/drawing/2014/main" id="{0B86A586-66EC-EC49-9085-10255C79202C}"/>
              </a:ext>
            </a:extLst>
          </p:cNvPr>
          <p:cNvSpPr>
            <a:spLocks noGrp="1"/>
          </p:cNvSpPr>
          <p:nvPr>
            <p:ph type="body" sz="quarter" idx="13" hasCustomPrompt="1"/>
          </p:nvPr>
        </p:nvSpPr>
        <p:spPr>
          <a:xfrm>
            <a:off x="10857521" y="314325"/>
            <a:ext cx="981088" cy="283258"/>
          </a:xfrm>
          <a:blipFill>
            <a:blip r:embed="rId2"/>
            <a:stretch>
              <a:fillRect/>
            </a:stretch>
          </a:blipFill>
        </p:spPr>
        <p:txBody>
          <a:bodyPr/>
          <a:lstStyle>
            <a:lvl1pPr>
              <a:defRPr>
                <a:solidFill>
                  <a:srgbClr val="FFFFFF"/>
                </a:solidFill>
              </a:defRPr>
            </a:lvl1pPr>
          </a:lstStyle>
          <a:p>
            <a:pPr lvl="0"/>
            <a:r>
              <a:rPr lang="en-US" dirty="0"/>
              <a:t> </a:t>
            </a:r>
          </a:p>
        </p:txBody>
      </p:sp>
      <p:sp>
        <p:nvSpPr>
          <p:cNvPr id="2" name="Slide Number Placeholder 1">
            <a:extLst>
              <a:ext uri="{FF2B5EF4-FFF2-40B4-BE49-F238E27FC236}">
                <a16:creationId xmlns:a16="http://schemas.microsoft.com/office/drawing/2014/main" id="{DD836363-E04C-BE4D-BA4B-082BC53DA740}"/>
              </a:ext>
            </a:extLst>
          </p:cNvPr>
          <p:cNvSpPr>
            <a:spLocks noGrp="1"/>
          </p:cNvSpPr>
          <p:nvPr>
            <p:ph type="sldNum" sz="quarter" idx="14"/>
          </p:nvPr>
        </p:nvSpPr>
        <p:spPr/>
        <p:txBody>
          <a:bodyPr/>
          <a:lstStyle>
            <a:lvl1pPr>
              <a:defRPr>
                <a:solidFill>
                  <a:schemeClr val="tx2">
                    <a:lumMod val="40000"/>
                    <a:lumOff val="60000"/>
                  </a:schemeClr>
                </a:solidFill>
              </a:defRPr>
            </a:lvl1pPr>
          </a:lstStyle>
          <a:p>
            <a:fld id="{63B0956B-06A2-6A4F-8B64-8A56ADA5E301}" type="slidenum">
              <a:rPr lang="en-US" smtClean="0"/>
              <a:pPr/>
              <a:t>‹#›</a:t>
            </a:fld>
            <a:endParaRPr lang="en-US" dirty="0"/>
          </a:p>
        </p:txBody>
      </p:sp>
    </p:spTree>
    <p:extLst>
      <p:ext uri="{BB962C8B-B14F-4D97-AF65-F5344CB8AC3E}">
        <p14:creationId xmlns:p14="http://schemas.microsoft.com/office/powerpoint/2010/main" val="356084582"/>
      </p:ext>
    </p:extLst>
  </p:cSld>
  <p:clrMapOvr>
    <a:masterClrMapping/>
  </p:clrMapOvr>
  <p:transition spd="med"/>
  <p:extLst>
    <p:ext uri="{DCECCB84-F9BA-43D5-87BE-67443E8EF086}">
      <p15:sldGuideLst xmlns:p15="http://schemas.microsoft.com/office/powerpoint/2012/main">
        <p15:guide id="1" pos="384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B74E46-1DF5-DBE6-2E93-65BE14761C51}"/>
              </a:ext>
            </a:extLst>
          </p:cNvPr>
          <p:cNvSpPr>
            <a:spLocks noGrp="1"/>
          </p:cNvSpPr>
          <p:nvPr>
            <p:ph type="title"/>
          </p:nvPr>
        </p:nvSpPr>
        <p:spPr>
          <a:xfrm>
            <a:off x="839788" y="365125"/>
            <a:ext cx="10515600" cy="1325563"/>
          </a:xfrm>
        </p:spPr>
        <p:txBody>
          <a:bodyPr/>
          <a:lstStyle/>
          <a:p>
            <a:r>
              <a:rPr lang="en-US"/>
              <a:t>Click to edit Master title style</a:t>
            </a:r>
            <a:endParaRPr lang="tr-TR"/>
          </a:p>
        </p:txBody>
      </p:sp>
      <p:sp>
        <p:nvSpPr>
          <p:cNvPr id="3" name="Text Placeholder 2">
            <a:extLst>
              <a:ext uri="{FF2B5EF4-FFF2-40B4-BE49-F238E27FC236}">
                <a16:creationId xmlns:a16="http://schemas.microsoft.com/office/drawing/2014/main" id="{EE4F6362-48B6-6A94-3567-ED65E1106D2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CB8933F-8F84-492D-1A81-3045453C5FA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r-TR"/>
          </a:p>
        </p:txBody>
      </p:sp>
      <p:sp>
        <p:nvSpPr>
          <p:cNvPr id="5" name="Text Placeholder 4">
            <a:extLst>
              <a:ext uri="{FF2B5EF4-FFF2-40B4-BE49-F238E27FC236}">
                <a16:creationId xmlns:a16="http://schemas.microsoft.com/office/drawing/2014/main" id="{CDFBBA81-9F08-75A1-6B45-8EDE6147224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10E772A-AE94-D3CD-C7F6-CA6CDED6703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r-TR"/>
          </a:p>
        </p:txBody>
      </p:sp>
      <p:sp>
        <p:nvSpPr>
          <p:cNvPr id="7" name="Date Placeholder 6">
            <a:extLst>
              <a:ext uri="{FF2B5EF4-FFF2-40B4-BE49-F238E27FC236}">
                <a16:creationId xmlns:a16="http://schemas.microsoft.com/office/drawing/2014/main" id="{056CD216-3CD7-DAC2-685E-0A6603F5563C}"/>
              </a:ext>
            </a:extLst>
          </p:cNvPr>
          <p:cNvSpPr>
            <a:spLocks noGrp="1"/>
          </p:cNvSpPr>
          <p:nvPr>
            <p:ph type="dt" sz="half" idx="10"/>
          </p:nvPr>
        </p:nvSpPr>
        <p:spPr/>
        <p:txBody>
          <a:bodyPr/>
          <a:lstStyle/>
          <a:p>
            <a:fld id="{910FAD95-DE9F-4D31-8D37-A2F9FEB72C32}" type="datetimeFigureOut">
              <a:rPr lang="tr-TR" smtClean="0"/>
              <a:t>11.12.2023</a:t>
            </a:fld>
            <a:endParaRPr lang="tr-TR"/>
          </a:p>
        </p:txBody>
      </p:sp>
      <p:sp>
        <p:nvSpPr>
          <p:cNvPr id="8" name="Footer Placeholder 7">
            <a:extLst>
              <a:ext uri="{FF2B5EF4-FFF2-40B4-BE49-F238E27FC236}">
                <a16:creationId xmlns:a16="http://schemas.microsoft.com/office/drawing/2014/main" id="{05260378-821B-5338-4355-9FC8780C1CC7}"/>
              </a:ext>
            </a:extLst>
          </p:cNvPr>
          <p:cNvSpPr>
            <a:spLocks noGrp="1"/>
          </p:cNvSpPr>
          <p:nvPr>
            <p:ph type="ftr" sz="quarter" idx="11"/>
          </p:nvPr>
        </p:nvSpPr>
        <p:spPr/>
        <p:txBody>
          <a:bodyPr/>
          <a:lstStyle/>
          <a:p>
            <a:endParaRPr lang="tr-TR"/>
          </a:p>
        </p:txBody>
      </p:sp>
      <p:sp>
        <p:nvSpPr>
          <p:cNvPr id="9" name="Slide Number Placeholder 8">
            <a:extLst>
              <a:ext uri="{FF2B5EF4-FFF2-40B4-BE49-F238E27FC236}">
                <a16:creationId xmlns:a16="http://schemas.microsoft.com/office/drawing/2014/main" id="{2C1774B2-2862-436C-8ED0-94F92AF7194E}"/>
              </a:ext>
            </a:extLst>
          </p:cNvPr>
          <p:cNvSpPr>
            <a:spLocks noGrp="1"/>
          </p:cNvSpPr>
          <p:nvPr>
            <p:ph type="sldNum" sz="quarter" idx="12"/>
          </p:nvPr>
        </p:nvSpPr>
        <p:spPr/>
        <p:txBody>
          <a:bodyPr/>
          <a:lstStyle/>
          <a:p>
            <a:fld id="{097C260A-C619-4DE0-98FB-6771637F9355}" type="slidenum">
              <a:rPr lang="tr-TR" smtClean="0"/>
              <a:t>‹#›</a:t>
            </a:fld>
            <a:endParaRPr lang="tr-TR"/>
          </a:p>
        </p:txBody>
      </p:sp>
    </p:spTree>
    <p:extLst>
      <p:ext uri="{BB962C8B-B14F-4D97-AF65-F5344CB8AC3E}">
        <p14:creationId xmlns:p14="http://schemas.microsoft.com/office/powerpoint/2010/main" val="392989217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Callout with Image Opt 3">
    <p:bg>
      <p:bgPr>
        <a:solidFill>
          <a:schemeClr val="accent4"/>
        </a:solid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44F491CC-4E19-3A4F-BB61-0C6DA281CF16}"/>
              </a:ext>
            </a:extLst>
          </p:cNvPr>
          <p:cNvSpPr>
            <a:spLocks noGrp="1"/>
          </p:cNvSpPr>
          <p:nvPr>
            <p:ph type="title" hasCustomPrompt="1"/>
          </p:nvPr>
        </p:nvSpPr>
        <p:spPr>
          <a:xfrm>
            <a:off x="809535" y="604819"/>
            <a:ext cx="4742180" cy="402176"/>
          </a:xfrm>
        </p:spPr>
        <p:txBody>
          <a:bodyPr anchor="t">
            <a:noAutofit/>
          </a:bodyPr>
          <a:lstStyle>
            <a:lvl1pPr>
              <a:defRPr sz="1000" b="1" i="0" spc="0">
                <a:solidFill>
                  <a:schemeClr val="accent1"/>
                </a:solidFill>
                <a:latin typeface="Arial" panose="020B0604020202020204" pitchFamily="34" charset="0"/>
                <a:cs typeface="Arial" panose="020B0604020202020204" pitchFamily="34" charset="0"/>
              </a:defRPr>
            </a:lvl1pPr>
          </a:lstStyle>
          <a:p>
            <a:r>
              <a:rPr lang="en-US" dirty="0"/>
              <a:t>Section Title</a:t>
            </a:r>
          </a:p>
        </p:txBody>
      </p:sp>
      <p:sp>
        <p:nvSpPr>
          <p:cNvPr id="6" name="Text Placeholder 4">
            <a:extLst>
              <a:ext uri="{FF2B5EF4-FFF2-40B4-BE49-F238E27FC236}">
                <a16:creationId xmlns:a16="http://schemas.microsoft.com/office/drawing/2014/main" id="{A1D9890C-25A1-1040-B6C1-9CD04D9384B0}"/>
              </a:ext>
            </a:extLst>
          </p:cNvPr>
          <p:cNvSpPr>
            <a:spLocks noGrp="1"/>
          </p:cNvSpPr>
          <p:nvPr>
            <p:ph type="body" sz="quarter" idx="11" hasCustomPrompt="1"/>
          </p:nvPr>
        </p:nvSpPr>
        <p:spPr>
          <a:xfrm>
            <a:off x="809481" y="1840379"/>
            <a:ext cx="3914919" cy="2925805"/>
          </a:xfrm>
        </p:spPr>
        <p:txBody>
          <a:bodyPr anchor="b">
            <a:noAutofit/>
          </a:bodyPr>
          <a:lstStyle>
            <a:lvl1pPr>
              <a:lnSpc>
                <a:spcPct val="100000"/>
              </a:lnSpc>
              <a:spcBef>
                <a:spcPts val="0"/>
              </a:spcBef>
              <a:defRPr sz="3200">
                <a:solidFill>
                  <a:schemeClr val="accent1"/>
                </a:solidFill>
              </a:defRPr>
            </a:lvl1pPr>
          </a:lstStyle>
          <a:p>
            <a:pPr lvl="0"/>
            <a:r>
              <a:rPr lang="en-US" dirty="0"/>
              <a:t>Callout text</a:t>
            </a:r>
          </a:p>
        </p:txBody>
      </p:sp>
      <p:sp>
        <p:nvSpPr>
          <p:cNvPr id="3" name="Picture Placeholder 2">
            <a:extLst>
              <a:ext uri="{FF2B5EF4-FFF2-40B4-BE49-F238E27FC236}">
                <a16:creationId xmlns:a16="http://schemas.microsoft.com/office/drawing/2014/main" id="{F294B07F-B471-4348-BB12-25C1804C5A0F}"/>
              </a:ext>
            </a:extLst>
          </p:cNvPr>
          <p:cNvSpPr>
            <a:spLocks noGrp="1"/>
          </p:cNvSpPr>
          <p:nvPr>
            <p:ph type="pic" sz="quarter" idx="12"/>
          </p:nvPr>
        </p:nvSpPr>
        <p:spPr>
          <a:xfrm>
            <a:off x="6096000" y="0"/>
            <a:ext cx="6096000" cy="6858000"/>
          </a:xfrm>
        </p:spPr>
        <p:txBody>
          <a:bodyPr>
            <a:noAutofit/>
          </a:bodyPr>
          <a:lstStyle>
            <a:lvl1pPr>
              <a:defRPr>
                <a:solidFill>
                  <a:schemeClr val="bg2"/>
                </a:solidFill>
              </a:defRPr>
            </a:lvl1pPr>
          </a:lstStyle>
          <a:p>
            <a:endParaRPr lang="en-US" dirty="0"/>
          </a:p>
        </p:txBody>
      </p:sp>
      <p:sp>
        <p:nvSpPr>
          <p:cNvPr id="14" name="object 6">
            <a:extLst>
              <a:ext uri="{FF2B5EF4-FFF2-40B4-BE49-F238E27FC236}">
                <a16:creationId xmlns:a16="http://schemas.microsoft.com/office/drawing/2014/main" id="{9ABF637C-87A6-0A40-B3FF-62153DE7FD73}"/>
              </a:ext>
            </a:extLst>
          </p:cNvPr>
          <p:cNvSpPr/>
          <p:nvPr userDrawn="1"/>
        </p:nvSpPr>
        <p:spPr>
          <a:xfrm flipV="1">
            <a:off x="800100" y="4914896"/>
            <a:ext cx="3006563" cy="2"/>
          </a:xfrm>
          <a:prstGeom prst="line">
            <a:avLst/>
          </a:prstGeom>
          <a:ln w="12700" cap="rnd">
            <a:solidFill>
              <a:schemeClr val="accent1"/>
            </a:solidFill>
          </a:ln>
        </p:spPr>
        <p:txBody>
          <a:bodyPr lIns="45719" rIns="45719">
            <a:noAutofit/>
          </a:bodyPr>
          <a:lstStyle/>
          <a:p>
            <a:endParaRPr dirty="0"/>
          </a:p>
        </p:txBody>
      </p:sp>
      <p:sp>
        <p:nvSpPr>
          <p:cNvPr id="7" name="Text Placeholder 15">
            <a:extLst>
              <a:ext uri="{FF2B5EF4-FFF2-40B4-BE49-F238E27FC236}">
                <a16:creationId xmlns:a16="http://schemas.microsoft.com/office/drawing/2014/main" id="{898264E5-6F39-4F48-A456-30CE22CB4BC0}"/>
              </a:ext>
            </a:extLst>
          </p:cNvPr>
          <p:cNvSpPr>
            <a:spLocks noGrp="1"/>
          </p:cNvSpPr>
          <p:nvPr>
            <p:ph type="body" sz="quarter" idx="13" hasCustomPrompt="1"/>
          </p:nvPr>
        </p:nvSpPr>
        <p:spPr>
          <a:xfrm>
            <a:off x="10857521" y="314325"/>
            <a:ext cx="981088" cy="283258"/>
          </a:xfrm>
          <a:blipFill>
            <a:blip r:embed="rId2"/>
            <a:stretch>
              <a:fillRect/>
            </a:stretch>
          </a:blipFill>
        </p:spPr>
        <p:txBody>
          <a:bodyPr/>
          <a:lstStyle>
            <a:lvl1pPr>
              <a:defRPr>
                <a:solidFill>
                  <a:srgbClr val="FFFFFF"/>
                </a:solidFill>
              </a:defRPr>
            </a:lvl1pPr>
          </a:lstStyle>
          <a:p>
            <a:pPr lvl="0"/>
            <a:r>
              <a:rPr lang="en-US" dirty="0"/>
              <a:t> </a:t>
            </a:r>
          </a:p>
        </p:txBody>
      </p:sp>
      <p:sp>
        <p:nvSpPr>
          <p:cNvPr id="2" name="Slide Number Placeholder 1">
            <a:extLst>
              <a:ext uri="{FF2B5EF4-FFF2-40B4-BE49-F238E27FC236}">
                <a16:creationId xmlns:a16="http://schemas.microsoft.com/office/drawing/2014/main" id="{4E79DD85-5E37-2C40-B26E-5B4338FA9386}"/>
              </a:ext>
            </a:extLst>
          </p:cNvPr>
          <p:cNvSpPr>
            <a:spLocks noGrp="1"/>
          </p:cNvSpPr>
          <p:nvPr>
            <p:ph type="sldNum" sz="quarter" idx="14"/>
          </p:nvPr>
        </p:nvSpPr>
        <p:spPr/>
        <p:txBody>
          <a:bodyPr/>
          <a:lstStyle/>
          <a:p>
            <a:fld id="{63B0956B-06A2-6A4F-8B64-8A56ADA5E301}" type="slidenum">
              <a:rPr lang="en-US" smtClean="0"/>
              <a:pPr/>
              <a:t>‹#›</a:t>
            </a:fld>
            <a:endParaRPr lang="en-US" dirty="0"/>
          </a:p>
        </p:txBody>
      </p:sp>
    </p:spTree>
    <p:extLst>
      <p:ext uri="{BB962C8B-B14F-4D97-AF65-F5344CB8AC3E}">
        <p14:creationId xmlns:p14="http://schemas.microsoft.com/office/powerpoint/2010/main" val="533799126"/>
      </p:ext>
    </p:extLst>
  </p:cSld>
  <p:clrMapOvr>
    <a:masterClrMapping/>
  </p:clrMapOvr>
  <p:transition spd="med"/>
  <p:extLst>
    <p:ext uri="{DCECCB84-F9BA-43D5-87BE-67443E8EF086}">
      <p15:sldGuideLst xmlns:p15="http://schemas.microsoft.com/office/powerpoint/2012/main">
        <p15:guide id="1" pos="3840">
          <p15:clr>
            <a:srgbClr val="FBAE4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Callout with Image Opt 4">
    <p:bg>
      <p:bgPr>
        <a:solidFill>
          <a:schemeClr val="accent2"/>
        </a:solid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44F491CC-4E19-3A4F-BB61-0C6DA281CF16}"/>
              </a:ext>
            </a:extLst>
          </p:cNvPr>
          <p:cNvSpPr>
            <a:spLocks noGrp="1"/>
          </p:cNvSpPr>
          <p:nvPr>
            <p:ph type="title" hasCustomPrompt="1"/>
          </p:nvPr>
        </p:nvSpPr>
        <p:spPr>
          <a:xfrm>
            <a:off x="809535" y="604819"/>
            <a:ext cx="4742180" cy="402176"/>
          </a:xfrm>
        </p:spPr>
        <p:txBody>
          <a:bodyPr anchor="t">
            <a:noAutofit/>
          </a:bodyPr>
          <a:lstStyle>
            <a:lvl1pPr>
              <a:defRPr sz="1000" b="1" i="0" spc="0">
                <a:solidFill>
                  <a:srgbClr val="FFFFFF"/>
                </a:solidFill>
                <a:latin typeface="Arial" panose="020B0604020202020204" pitchFamily="34" charset="0"/>
                <a:cs typeface="Arial" panose="020B0604020202020204" pitchFamily="34" charset="0"/>
              </a:defRPr>
            </a:lvl1pPr>
          </a:lstStyle>
          <a:p>
            <a:r>
              <a:rPr lang="en-US" dirty="0"/>
              <a:t>Section Title</a:t>
            </a:r>
          </a:p>
        </p:txBody>
      </p:sp>
      <p:sp>
        <p:nvSpPr>
          <p:cNvPr id="6" name="Text Placeholder 4">
            <a:extLst>
              <a:ext uri="{FF2B5EF4-FFF2-40B4-BE49-F238E27FC236}">
                <a16:creationId xmlns:a16="http://schemas.microsoft.com/office/drawing/2014/main" id="{A1D9890C-25A1-1040-B6C1-9CD04D9384B0}"/>
              </a:ext>
            </a:extLst>
          </p:cNvPr>
          <p:cNvSpPr>
            <a:spLocks noGrp="1"/>
          </p:cNvSpPr>
          <p:nvPr>
            <p:ph type="body" sz="quarter" idx="11" hasCustomPrompt="1"/>
          </p:nvPr>
        </p:nvSpPr>
        <p:spPr>
          <a:xfrm>
            <a:off x="809481" y="1840379"/>
            <a:ext cx="3914919" cy="2925805"/>
          </a:xfrm>
        </p:spPr>
        <p:txBody>
          <a:bodyPr anchor="b">
            <a:noAutofit/>
          </a:bodyPr>
          <a:lstStyle>
            <a:lvl1pPr>
              <a:lnSpc>
                <a:spcPct val="100000"/>
              </a:lnSpc>
              <a:spcBef>
                <a:spcPts val="0"/>
              </a:spcBef>
              <a:defRPr sz="3200">
                <a:solidFill>
                  <a:srgbClr val="FFFFFF"/>
                </a:solidFill>
              </a:defRPr>
            </a:lvl1pPr>
          </a:lstStyle>
          <a:p>
            <a:pPr lvl="0"/>
            <a:r>
              <a:rPr lang="en-US" dirty="0"/>
              <a:t>Callout text</a:t>
            </a:r>
          </a:p>
        </p:txBody>
      </p:sp>
      <p:sp>
        <p:nvSpPr>
          <p:cNvPr id="3" name="Picture Placeholder 2">
            <a:extLst>
              <a:ext uri="{FF2B5EF4-FFF2-40B4-BE49-F238E27FC236}">
                <a16:creationId xmlns:a16="http://schemas.microsoft.com/office/drawing/2014/main" id="{F294B07F-B471-4348-BB12-25C1804C5A0F}"/>
              </a:ext>
            </a:extLst>
          </p:cNvPr>
          <p:cNvSpPr>
            <a:spLocks noGrp="1"/>
          </p:cNvSpPr>
          <p:nvPr>
            <p:ph type="pic" sz="quarter" idx="12"/>
          </p:nvPr>
        </p:nvSpPr>
        <p:spPr>
          <a:xfrm>
            <a:off x="6096000" y="0"/>
            <a:ext cx="6096000" cy="6858000"/>
          </a:xfrm>
        </p:spPr>
        <p:txBody>
          <a:bodyPr>
            <a:noAutofit/>
          </a:bodyPr>
          <a:lstStyle>
            <a:lvl1pPr>
              <a:defRPr>
                <a:solidFill>
                  <a:schemeClr val="tx2">
                    <a:lumMod val="20000"/>
                    <a:lumOff val="80000"/>
                  </a:schemeClr>
                </a:solidFill>
              </a:defRPr>
            </a:lvl1pPr>
          </a:lstStyle>
          <a:p>
            <a:endParaRPr lang="en-US" dirty="0"/>
          </a:p>
        </p:txBody>
      </p:sp>
      <p:sp>
        <p:nvSpPr>
          <p:cNvPr id="14" name="object 6">
            <a:extLst>
              <a:ext uri="{FF2B5EF4-FFF2-40B4-BE49-F238E27FC236}">
                <a16:creationId xmlns:a16="http://schemas.microsoft.com/office/drawing/2014/main" id="{9ABF637C-87A6-0A40-B3FF-62153DE7FD73}"/>
              </a:ext>
            </a:extLst>
          </p:cNvPr>
          <p:cNvSpPr/>
          <p:nvPr userDrawn="1"/>
        </p:nvSpPr>
        <p:spPr>
          <a:xfrm flipV="1">
            <a:off x="800100" y="4914896"/>
            <a:ext cx="3006563" cy="2"/>
          </a:xfrm>
          <a:prstGeom prst="line">
            <a:avLst/>
          </a:prstGeom>
          <a:ln w="12700" cap="rnd">
            <a:solidFill>
              <a:schemeClr val="accent1"/>
            </a:solidFill>
          </a:ln>
        </p:spPr>
        <p:txBody>
          <a:bodyPr lIns="45719" rIns="45719">
            <a:noAutofit/>
          </a:bodyPr>
          <a:lstStyle/>
          <a:p>
            <a:endParaRPr dirty="0"/>
          </a:p>
        </p:txBody>
      </p:sp>
      <p:sp>
        <p:nvSpPr>
          <p:cNvPr id="7" name="Text Placeholder 15">
            <a:extLst>
              <a:ext uri="{FF2B5EF4-FFF2-40B4-BE49-F238E27FC236}">
                <a16:creationId xmlns:a16="http://schemas.microsoft.com/office/drawing/2014/main" id="{7B2C1201-220F-7A4A-BBDA-042562539DFA}"/>
              </a:ext>
            </a:extLst>
          </p:cNvPr>
          <p:cNvSpPr>
            <a:spLocks noGrp="1"/>
          </p:cNvSpPr>
          <p:nvPr>
            <p:ph type="body" sz="quarter" idx="13" hasCustomPrompt="1"/>
          </p:nvPr>
        </p:nvSpPr>
        <p:spPr>
          <a:xfrm>
            <a:off x="10857521" y="314325"/>
            <a:ext cx="981088" cy="283258"/>
          </a:xfrm>
          <a:blipFill>
            <a:blip r:embed="rId2"/>
            <a:stretch>
              <a:fillRect/>
            </a:stretch>
          </a:blipFill>
        </p:spPr>
        <p:txBody>
          <a:bodyPr/>
          <a:lstStyle>
            <a:lvl1pPr>
              <a:defRPr>
                <a:solidFill>
                  <a:srgbClr val="FFFFFF"/>
                </a:solidFill>
              </a:defRPr>
            </a:lvl1pPr>
          </a:lstStyle>
          <a:p>
            <a:pPr lvl="0"/>
            <a:r>
              <a:rPr lang="en-US" dirty="0"/>
              <a:t> </a:t>
            </a:r>
          </a:p>
        </p:txBody>
      </p:sp>
      <p:sp>
        <p:nvSpPr>
          <p:cNvPr id="2" name="Slide Number Placeholder 1">
            <a:extLst>
              <a:ext uri="{FF2B5EF4-FFF2-40B4-BE49-F238E27FC236}">
                <a16:creationId xmlns:a16="http://schemas.microsoft.com/office/drawing/2014/main" id="{E0E112F4-AB3F-6149-8E2C-053EFEC43E0E}"/>
              </a:ext>
            </a:extLst>
          </p:cNvPr>
          <p:cNvSpPr>
            <a:spLocks noGrp="1"/>
          </p:cNvSpPr>
          <p:nvPr>
            <p:ph type="sldNum" sz="quarter" idx="14"/>
          </p:nvPr>
        </p:nvSpPr>
        <p:spPr/>
        <p:txBody>
          <a:bodyPr/>
          <a:lstStyle/>
          <a:p>
            <a:fld id="{63B0956B-06A2-6A4F-8B64-8A56ADA5E301}" type="slidenum">
              <a:rPr lang="en-US" smtClean="0"/>
              <a:pPr/>
              <a:t>‹#›</a:t>
            </a:fld>
            <a:endParaRPr lang="en-US" dirty="0"/>
          </a:p>
        </p:txBody>
      </p:sp>
    </p:spTree>
    <p:extLst>
      <p:ext uri="{BB962C8B-B14F-4D97-AF65-F5344CB8AC3E}">
        <p14:creationId xmlns:p14="http://schemas.microsoft.com/office/powerpoint/2010/main" val="980620493"/>
      </p:ext>
    </p:extLst>
  </p:cSld>
  <p:clrMapOvr>
    <a:masterClrMapping/>
  </p:clrMapOvr>
  <p:transition spd="med"/>
  <p:extLst>
    <p:ext uri="{DCECCB84-F9BA-43D5-87BE-67443E8EF086}">
      <p15:sldGuideLst xmlns:p15="http://schemas.microsoft.com/office/powerpoint/2012/main">
        <p15:guide id="1" pos="3840">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Callout with Image Opt 5">
    <p:bg>
      <p:bgPr>
        <a:solidFill>
          <a:schemeClr val="accent6"/>
        </a:solid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44F491CC-4E19-3A4F-BB61-0C6DA281CF16}"/>
              </a:ext>
            </a:extLst>
          </p:cNvPr>
          <p:cNvSpPr>
            <a:spLocks noGrp="1"/>
          </p:cNvSpPr>
          <p:nvPr>
            <p:ph type="title" hasCustomPrompt="1"/>
          </p:nvPr>
        </p:nvSpPr>
        <p:spPr>
          <a:xfrm>
            <a:off x="809535" y="604819"/>
            <a:ext cx="4742180" cy="402176"/>
          </a:xfrm>
        </p:spPr>
        <p:txBody>
          <a:bodyPr anchor="t">
            <a:noAutofit/>
          </a:bodyPr>
          <a:lstStyle>
            <a:lvl1pPr>
              <a:defRPr sz="1000" b="1" i="0" spc="0">
                <a:solidFill>
                  <a:schemeClr val="accent1"/>
                </a:solidFill>
                <a:latin typeface="Arial" panose="020B0604020202020204" pitchFamily="34" charset="0"/>
                <a:cs typeface="Arial" panose="020B0604020202020204" pitchFamily="34" charset="0"/>
              </a:defRPr>
            </a:lvl1pPr>
          </a:lstStyle>
          <a:p>
            <a:r>
              <a:rPr lang="en-US" dirty="0"/>
              <a:t>Section Title</a:t>
            </a:r>
          </a:p>
        </p:txBody>
      </p:sp>
      <p:sp>
        <p:nvSpPr>
          <p:cNvPr id="6" name="Text Placeholder 4">
            <a:extLst>
              <a:ext uri="{FF2B5EF4-FFF2-40B4-BE49-F238E27FC236}">
                <a16:creationId xmlns:a16="http://schemas.microsoft.com/office/drawing/2014/main" id="{A1D9890C-25A1-1040-B6C1-9CD04D9384B0}"/>
              </a:ext>
            </a:extLst>
          </p:cNvPr>
          <p:cNvSpPr>
            <a:spLocks noGrp="1"/>
          </p:cNvSpPr>
          <p:nvPr>
            <p:ph type="body" sz="quarter" idx="11" hasCustomPrompt="1"/>
          </p:nvPr>
        </p:nvSpPr>
        <p:spPr>
          <a:xfrm>
            <a:off x="809481" y="1840379"/>
            <a:ext cx="3914919" cy="2925805"/>
          </a:xfrm>
        </p:spPr>
        <p:txBody>
          <a:bodyPr anchor="b">
            <a:noAutofit/>
          </a:bodyPr>
          <a:lstStyle>
            <a:lvl1pPr>
              <a:lnSpc>
                <a:spcPct val="100000"/>
              </a:lnSpc>
              <a:spcBef>
                <a:spcPts val="0"/>
              </a:spcBef>
              <a:defRPr sz="3200">
                <a:solidFill>
                  <a:schemeClr val="accent1"/>
                </a:solidFill>
              </a:defRPr>
            </a:lvl1pPr>
          </a:lstStyle>
          <a:p>
            <a:pPr lvl="0"/>
            <a:r>
              <a:rPr lang="en-US" dirty="0"/>
              <a:t>Callout text</a:t>
            </a:r>
          </a:p>
        </p:txBody>
      </p:sp>
      <p:sp>
        <p:nvSpPr>
          <p:cNvPr id="3" name="Picture Placeholder 2">
            <a:extLst>
              <a:ext uri="{FF2B5EF4-FFF2-40B4-BE49-F238E27FC236}">
                <a16:creationId xmlns:a16="http://schemas.microsoft.com/office/drawing/2014/main" id="{F294B07F-B471-4348-BB12-25C1804C5A0F}"/>
              </a:ext>
            </a:extLst>
          </p:cNvPr>
          <p:cNvSpPr>
            <a:spLocks noGrp="1"/>
          </p:cNvSpPr>
          <p:nvPr>
            <p:ph type="pic" sz="quarter" idx="12"/>
          </p:nvPr>
        </p:nvSpPr>
        <p:spPr>
          <a:xfrm>
            <a:off x="6096000" y="0"/>
            <a:ext cx="6096000" cy="6858000"/>
          </a:xfrm>
        </p:spPr>
        <p:txBody>
          <a:bodyPr>
            <a:noAutofit/>
          </a:bodyPr>
          <a:lstStyle>
            <a:lvl1pPr>
              <a:defRPr>
                <a:solidFill>
                  <a:schemeClr val="bg2"/>
                </a:solidFill>
              </a:defRPr>
            </a:lvl1pPr>
          </a:lstStyle>
          <a:p>
            <a:endParaRPr lang="en-US" dirty="0"/>
          </a:p>
        </p:txBody>
      </p:sp>
      <p:sp>
        <p:nvSpPr>
          <p:cNvPr id="14" name="object 6">
            <a:extLst>
              <a:ext uri="{FF2B5EF4-FFF2-40B4-BE49-F238E27FC236}">
                <a16:creationId xmlns:a16="http://schemas.microsoft.com/office/drawing/2014/main" id="{9ABF637C-87A6-0A40-B3FF-62153DE7FD73}"/>
              </a:ext>
            </a:extLst>
          </p:cNvPr>
          <p:cNvSpPr/>
          <p:nvPr userDrawn="1"/>
        </p:nvSpPr>
        <p:spPr>
          <a:xfrm flipV="1">
            <a:off x="800100" y="4914896"/>
            <a:ext cx="3006563" cy="2"/>
          </a:xfrm>
          <a:prstGeom prst="line">
            <a:avLst/>
          </a:prstGeom>
          <a:ln w="12700" cap="rnd">
            <a:solidFill>
              <a:srgbClr val="F15A1C"/>
            </a:solidFill>
          </a:ln>
        </p:spPr>
        <p:txBody>
          <a:bodyPr lIns="45719" rIns="45719">
            <a:noAutofit/>
          </a:bodyPr>
          <a:lstStyle/>
          <a:p>
            <a:endParaRPr dirty="0"/>
          </a:p>
        </p:txBody>
      </p:sp>
      <p:sp>
        <p:nvSpPr>
          <p:cNvPr id="7" name="Text Placeholder 15">
            <a:extLst>
              <a:ext uri="{FF2B5EF4-FFF2-40B4-BE49-F238E27FC236}">
                <a16:creationId xmlns:a16="http://schemas.microsoft.com/office/drawing/2014/main" id="{D2C6B4D1-E41F-474E-9AC4-A3CB17B2B260}"/>
              </a:ext>
            </a:extLst>
          </p:cNvPr>
          <p:cNvSpPr>
            <a:spLocks noGrp="1"/>
          </p:cNvSpPr>
          <p:nvPr>
            <p:ph type="body" sz="quarter" idx="13" hasCustomPrompt="1"/>
          </p:nvPr>
        </p:nvSpPr>
        <p:spPr>
          <a:xfrm>
            <a:off x="10857521" y="314325"/>
            <a:ext cx="981088" cy="283258"/>
          </a:xfrm>
          <a:blipFill>
            <a:blip r:embed="rId2"/>
            <a:stretch>
              <a:fillRect/>
            </a:stretch>
          </a:blipFill>
        </p:spPr>
        <p:txBody>
          <a:bodyPr/>
          <a:lstStyle>
            <a:lvl1pPr>
              <a:defRPr>
                <a:solidFill>
                  <a:srgbClr val="FFFFFF"/>
                </a:solidFill>
              </a:defRPr>
            </a:lvl1pPr>
          </a:lstStyle>
          <a:p>
            <a:pPr lvl="0"/>
            <a:r>
              <a:rPr lang="en-US" dirty="0"/>
              <a:t> </a:t>
            </a:r>
          </a:p>
        </p:txBody>
      </p:sp>
      <p:sp>
        <p:nvSpPr>
          <p:cNvPr id="2" name="Slide Number Placeholder 1">
            <a:extLst>
              <a:ext uri="{FF2B5EF4-FFF2-40B4-BE49-F238E27FC236}">
                <a16:creationId xmlns:a16="http://schemas.microsoft.com/office/drawing/2014/main" id="{62E38744-5D5B-944A-B5EE-824B63439568}"/>
              </a:ext>
            </a:extLst>
          </p:cNvPr>
          <p:cNvSpPr>
            <a:spLocks noGrp="1"/>
          </p:cNvSpPr>
          <p:nvPr>
            <p:ph type="sldNum" sz="quarter" idx="14"/>
          </p:nvPr>
        </p:nvSpPr>
        <p:spPr/>
        <p:txBody>
          <a:bodyPr/>
          <a:lstStyle/>
          <a:p>
            <a:fld id="{63B0956B-06A2-6A4F-8B64-8A56ADA5E301}" type="slidenum">
              <a:rPr lang="en-US" smtClean="0"/>
              <a:pPr/>
              <a:t>‹#›</a:t>
            </a:fld>
            <a:endParaRPr lang="en-US" dirty="0"/>
          </a:p>
        </p:txBody>
      </p:sp>
    </p:spTree>
    <p:extLst>
      <p:ext uri="{BB962C8B-B14F-4D97-AF65-F5344CB8AC3E}">
        <p14:creationId xmlns:p14="http://schemas.microsoft.com/office/powerpoint/2010/main" val="166560183"/>
      </p:ext>
    </p:extLst>
  </p:cSld>
  <p:clrMapOvr>
    <a:masterClrMapping/>
  </p:clrMapOvr>
  <p:transition spd="med"/>
  <p:extLst>
    <p:ext uri="{DCECCB84-F9BA-43D5-87BE-67443E8EF086}">
      <p15:sldGuideLst xmlns:p15="http://schemas.microsoft.com/office/powerpoint/2012/main">
        <p15:guide id="1" pos="3840">
          <p15:clr>
            <a:srgbClr val="FBAE4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Callout with Image Opt 6">
    <p:bg>
      <p:bgPr>
        <a:solidFill>
          <a:srgbClr val="FFFFFF"/>
        </a:solid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44F491CC-4E19-3A4F-BB61-0C6DA281CF16}"/>
              </a:ext>
            </a:extLst>
          </p:cNvPr>
          <p:cNvSpPr>
            <a:spLocks noGrp="1"/>
          </p:cNvSpPr>
          <p:nvPr>
            <p:ph type="title" hasCustomPrompt="1"/>
          </p:nvPr>
        </p:nvSpPr>
        <p:spPr>
          <a:xfrm>
            <a:off x="809535" y="604819"/>
            <a:ext cx="4742180" cy="402176"/>
          </a:xfrm>
        </p:spPr>
        <p:txBody>
          <a:bodyPr anchor="t">
            <a:noAutofit/>
          </a:bodyPr>
          <a:lstStyle>
            <a:lvl1pPr>
              <a:defRPr sz="1000" b="1" i="0" spc="0">
                <a:solidFill>
                  <a:schemeClr val="accent1"/>
                </a:solidFill>
                <a:latin typeface="Arial" panose="020B0604020202020204" pitchFamily="34" charset="0"/>
                <a:cs typeface="Arial" panose="020B0604020202020204" pitchFamily="34" charset="0"/>
              </a:defRPr>
            </a:lvl1pPr>
          </a:lstStyle>
          <a:p>
            <a:r>
              <a:rPr lang="en-US" dirty="0"/>
              <a:t>Section Title</a:t>
            </a:r>
          </a:p>
        </p:txBody>
      </p:sp>
      <p:sp>
        <p:nvSpPr>
          <p:cNvPr id="6" name="Text Placeholder 4">
            <a:extLst>
              <a:ext uri="{FF2B5EF4-FFF2-40B4-BE49-F238E27FC236}">
                <a16:creationId xmlns:a16="http://schemas.microsoft.com/office/drawing/2014/main" id="{A1D9890C-25A1-1040-B6C1-9CD04D9384B0}"/>
              </a:ext>
            </a:extLst>
          </p:cNvPr>
          <p:cNvSpPr>
            <a:spLocks noGrp="1"/>
          </p:cNvSpPr>
          <p:nvPr>
            <p:ph type="body" sz="quarter" idx="11" hasCustomPrompt="1"/>
          </p:nvPr>
        </p:nvSpPr>
        <p:spPr>
          <a:xfrm>
            <a:off x="809481" y="1840379"/>
            <a:ext cx="3914919" cy="2925805"/>
          </a:xfrm>
        </p:spPr>
        <p:txBody>
          <a:bodyPr anchor="b">
            <a:noAutofit/>
          </a:bodyPr>
          <a:lstStyle>
            <a:lvl1pPr>
              <a:lnSpc>
                <a:spcPct val="100000"/>
              </a:lnSpc>
              <a:spcBef>
                <a:spcPts val="0"/>
              </a:spcBef>
              <a:defRPr sz="3200">
                <a:solidFill>
                  <a:schemeClr val="accent1"/>
                </a:solidFill>
              </a:defRPr>
            </a:lvl1pPr>
          </a:lstStyle>
          <a:p>
            <a:pPr lvl="0"/>
            <a:r>
              <a:rPr lang="en-US" dirty="0"/>
              <a:t>Callout text</a:t>
            </a:r>
          </a:p>
        </p:txBody>
      </p:sp>
      <p:sp>
        <p:nvSpPr>
          <p:cNvPr id="3" name="Picture Placeholder 2">
            <a:extLst>
              <a:ext uri="{FF2B5EF4-FFF2-40B4-BE49-F238E27FC236}">
                <a16:creationId xmlns:a16="http://schemas.microsoft.com/office/drawing/2014/main" id="{F294B07F-B471-4348-BB12-25C1804C5A0F}"/>
              </a:ext>
            </a:extLst>
          </p:cNvPr>
          <p:cNvSpPr>
            <a:spLocks noGrp="1"/>
          </p:cNvSpPr>
          <p:nvPr>
            <p:ph type="pic" sz="quarter" idx="12"/>
          </p:nvPr>
        </p:nvSpPr>
        <p:spPr>
          <a:xfrm>
            <a:off x="6096000" y="0"/>
            <a:ext cx="6096000" cy="6858000"/>
          </a:xfrm>
        </p:spPr>
        <p:txBody>
          <a:bodyPr>
            <a:noAutofit/>
          </a:bodyPr>
          <a:lstStyle>
            <a:lvl1pPr>
              <a:defRPr>
                <a:solidFill>
                  <a:schemeClr val="bg2"/>
                </a:solidFill>
              </a:defRPr>
            </a:lvl1pPr>
          </a:lstStyle>
          <a:p>
            <a:endParaRPr lang="en-US" dirty="0"/>
          </a:p>
        </p:txBody>
      </p:sp>
      <p:sp>
        <p:nvSpPr>
          <p:cNvPr id="14" name="object 6">
            <a:extLst>
              <a:ext uri="{FF2B5EF4-FFF2-40B4-BE49-F238E27FC236}">
                <a16:creationId xmlns:a16="http://schemas.microsoft.com/office/drawing/2014/main" id="{9ABF637C-87A6-0A40-B3FF-62153DE7FD73}"/>
              </a:ext>
            </a:extLst>
          </p:cNvPr>
          <p:cNvSpPr/>
          <p:nvPr userDrawn="1"/>
        </p:nvSpPr>
        <p:spPr>
          <a:xfrm flipV="1">
            <a:off x="800100" y="4914896"/>
            <a:ext cx="3006563" cy="2"/>
          </a:xfrm>
          <a:prstGeom prst="line">
            <a:avLst/>
          </a:prstGeom>
          <a:ln w="12700" cap="rnd">
            <a:solidFill>
              <a:srgbClr val="01B5B2"/>
            </a:solidFill>
          </a:ln>
        </p:spPr>
        <p:txBody>
          <a:bodyPr lIns="45719" rIns="45719">
            <a:noAutofit/>
          </a:bodyPr>
          <a:lstStyle/>
          <a:p>
            <a:endParaRPr dirty="0"/>
          </a:p>
        </p:txBody>
      </p:sp>
      <p:sp>
        <p:nvSpPr>
          <p:cNvPr id="7" name="Text Placeholder 15">
            <a:extLst>
              <a:ext uri="{FF2B5EF4-FFF2-40B4-BE49-F238E27FC236}">
                <a16:creationId xmlns:a16="http://schemas.microsoft.com/office/drawing/2014/main" id="{1CC3120C-5B3C-DA48-812C-6DF04878972D}"/>
              </a:ext>
            </a:extLst>
          </p:cNvPr>
          <p:cNvSpPr>
            <a:spLocks noGrp="1"/>
          </p:cNvSpPr>
          <p:nvPr>
            <p:ph type="body" sz="quarter" idx="13" hasCustomPrompt="1"/>
          </p:nvPr>
        </p:nvSpPr>
        <p:spPr>
          <a:xfrm>
            <a:off x="10857521" y="314325"/>
            <a:ext cx="981088" cy="283258"/>
          </a:xfrm>
          <a:blipFill>
            <a:blip r:embed="rId2"/>
            <a:stretch>
              <a:fillRect/>
            </a:stretch>
          </a:blipFill>
        </p:spPr>
        <p:txBody>
          <a:bodyPr/>
          <a:lstStyle>
            <a:lvl1pPr>
              <a:defRPr>
                <a:solidFill>
                  <a:srgbClr val="FFFFFF"/>
                </a:solidFill>
              </a:defRPr>
            </a:lvl1pPr>
          </a:lstStyle>
          <a:p>
            <a:pPr lvl="0"/>
            <a:r>
              <a:rPr lang="en-US" dirty="0"/>
              <a:t> </a:t>
            </a:r>
          </a:p>
        </p:txBody>
      </p:sp>
      <p:sp>
        <p:nvSpPr>
          <p:cNvPr id="2" name="Slide Number Placeholder 1">
            <a:extLst>
              <a:ext uri="{FF2B5EF4-FFF2-40B4-BE49-F238E27FC236}">
                <a16:creationId xmlns:a16="http://schemas.microsoft.com/office/drawing/2014/main" id="{61847B7B-8C86-A44A-8606-B6ACB4041DFB}"/>
              </a:ext>
            </a:extLst>
          </p:cNvPr>
          <p:cNvSpPr>
            <a:spLocks noGrp="1"/>
          </p:cNvSpPr>
          <p:nvPr>
            <p:ph type="sldNum" sz="quarter" idx="14"/>
          </p:nvPr>
        </p:nvSpPr>
        <p:spPr/>
        <p:txBody>
          <a:bodyPr/>
          <a:lstStyle/>
          <a:p>
            <a:fld id="{63B0956B-06A2-6A4F-8B64-8A56ADA5E301}" type="slidenum">
              <a:rPr lang="en-US" smtClean="0"/>
              <a:pPr/>
              <a:t>‹#›</a:t>
            </a:fld>
            <a:endParaRPr lang="en-US" dirty="0"/>
          </a:p>
        </p:txBody>
      </p:sp>
    </p:spTree>
    <p:extLst>
      <p:ext uri="{BB962C8B-B14F-4D97-AF65-F5344CB8AC3E}">
        <p14:creationId xmlns:p14="http://schemas.microsoft.com/office/powerpoint/2010/main" val="2583474316"/>
      </p:ext>
    </p:extLst>
  </p:cSld>
  <p:clrMapOvr>
    <a:masterClrMapping/>
  </p:clrMapOvr>
  <p:transition spd="med"/>
  <p:extLst>
    <p:ext uri="{DCECCB84-F9BA-43D5-87BE-67443E8EF086}">
      <p15:sldGuideLst xmlns:p15="http://schemas.microsoft.com/office/powerpoint/2012/main">
        <p15:guide id="1" pos="3840">
          <p15:clr>
            <a:srgbClr val="FBAE4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Callout with Image Opt 7">
    <p:bg>
      <p:bgPr>
        <a:solidFill>
          <a:srgbClr val="F15A1C"/>
        </a:solid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44F491CC-4E19-3A4F-BB61-0C6DA281CF16}"/>
              </a:ext>
            </a:extLst>
          </p:cNvPr>
          <p:cNvSpPr>
            <a:spLocks noGrp="1"/>
          </p:cNvSpPr>
          <p:nvPr>
            <p:ph type="title" hasCustomPrompt="1"/>
          </p:nvPr>
        </p:nvSpPr>
        <p:spPr>
          <a:xfrm>
            <a:off x="809535" y="604819"/>
            <a:ext cx="4742180" cy="402176"/>
          </a:xfrm>
        </p:spPr>
        <p:txBody>
          <a:bodyPr anchor="t">
            <a:noAutofit/>
          </a:bodyPr>
          <a:lstStyle>
            <a:lvl1pPr>
              <a:defRPr sz="1000" b="1" i="0" spc="0">
                <a:solidFill>
                  <a:srgbClr val="FFFFFF"/>
                </a:solidFill>
                <a:latin typeface="Arial" panose="020B0604020202020204" pitchFamily="34" charset="0"/>
                <a:cs typeface="Arial" panose="020B0604020202020204" pitchFamily="34" charset="0"/>
              </a:defRPr>
            </a:lvl1pPr>
          </a:lstStyle>
          <a:p>
            <a:r>
              <a:rPr lang="en-US" dirty="0"/>
              <a:t>Section Title</a:t>
            </a:r>
          </a:p>
        </p:txBody>
      </p:sp>
      <p:sp>
        <p:nvSpPr>
          <p:cNvPr id="6" name="Text Placeholder 4">
            <a:extLst>
              <a:ext uri="{FF2B5EF4-FFF2-40B4-BE49-F238E27FC236}">
                <a16:creationId xmlns:a16="http://schemas.microsoft.com/office/drawing/2014/main" id="{A1D9890C-25A1-1040-B6C1-9CD04D9384B0}"/>
              </a:ext>
            </a:extLst>
          </p:cNvPr>
          <p:cNvSpPr>
            <a:spLocks noGrp="1"/>
          </p:cNvSpPr>
          <p:nvPr>
            <p:ph type="body" sz="quarter" idx="11" hasCustomPrompt="1"/>
          </p:nvPr>
        </p:nvSpPr>
        <p:spPr>
          <a:xfrm>
            <a:off x="809481" y="1840379"/>
            <a:ext cx="3927619" cy="2925805"/>
          </a:xfrm>
        </p:spPr>
        <p:txBody>
          <a:bodyPr anchor="b">
            <a:noAutofit/>
          </a:bodyPr>
          <a:lstStyle>
            <a:lvl1pPr>
              <a:lnSpc>
                <a:spcPct val="100000"/>
              </a:lnSpc>
              <a:spcBef>
                <a:spcPts val="0"/>
              </a:spcBef>
              <a:defRPr sz="3200">
                <a:solidFill>
                  <a:srgbClr val="FFFFFF"/>
                </a:solidFill>
              </a:defRPr>
            </a:lvl1pPr>
          </a:lstStyle>
          <a:p>
            <a:pPr lvl="0"/>
            <a:r>
              <a:rPr lang="en-US" dirty="0"/>
              <a:t>Callout text</a:t>
            </a:r>
          </a:p>
        </p:txBody>
      </p:sp>
      <p:sp>
        <p:nvSpPr>
          <p:cNvPr id="3" name="Picture Placeholder 2">
            <a:extLst>
              <a:ext uri="{FF2B5EF4-FFF2-40B4-BE49-F238E27FC236}">
                <a16:creationId xmlns:a16="http://schemas.microsoft.com/office/drawing/2014/main" id="{F294B07F-B471-4348-BB12-25C1804C5A0F}"/>
              </a:ext>
            </a:extLst>
          </p:cNvPr>
          <p:cNvSpPr>
            <a:spLocks noGrp="1"/>
          </p:cNvSpPr>
          <p:nvPr>
            <p:ph type="pic" sz="quarter" idx="12"/>
          </p:nvPr>
        </p:nvSpPr>
        <p:spPr>
          <a:xfrm>
            <a:off x="6096000" y="0"/>
            <a:ext cx="6096000" cy="6858000"/>
          </a:xfrm>
        </p:spPr>
        <p:txBody>
          <a:bodyPr>
            <a:noAutofit/>
          </a:bodyPr>
          <a:lstStyle>
            <a:lvl1pPr>
              <a:defRPr>
                <a:solidFill>
                  <a:schemeClr val="tx2">
                    <a:lumMod val="20000"/>
                    <a:lumOff val="80000"/>
                  </a:schemeClr>
                </a:solidFill>
              </a:defRPr>
            </a:lvl1pPr>
          </a:lstStyle>
          <a:p>
            <a:endParaRPr lang="en-US" dirty="0"/>
          </a:p>
        </p:txBody>
      </p:sp>
      <p:sp>
        <p:nvSpPr>
          <p:cNvPr id="14" name="object 6">
            <a:extLst>
              <a:ext uri="{FF2B5EF4-FFF2-40B4-BE49-F238E27FC236}">
                <a16:creationId xmlns:a16="http://schemas.microsoft.com/office/drawing/2014/main" id="{9ABF637C-87A6-0A40-B3FF-62153DE7FD73}"/>
              </a:ext>
            </a:extLst>
          </p:cNvPr>
          <p:cNvSpPr/>
          <p:nvPr userDrawn="1"/>
        </p:nvSpPr>
        <p:spPr>
          <a:xfrm flipV="1">
            <a:off x="800100" y="4914896"/>
            <a:ext cx="3006563" cy="2"/>
          </a:xfrm>
          <a:prstGeom prst="line">
            <a:avLst/>
          </a:prstGeom>
          <a:ln w="12700" cap="rnd">
            <a:solidFill>
              <a:srgbClr val="FFFFFF"/>
            </a:solidFill>
          </a:ln>
        </p:spPr>
        <p:txBody>
          <a:bodyPr lIns="45719" rIns="45719">
            <a:noAutofit/>
          </a:bodyPr>
          <a:lstStyle/>
          <a:p>
            <a:endParaRPr dirty="0"/>
          </a:p>
        </p:txBody>
      </p:sp>
      <p:sp>
        <p:nvSpPr>
          <p:cNvPr id="7" name="Text Placeholder 15">
            <a:extLst>
              <a:ext uri="{FF2B5EF4-FFF2-40B4-BE49-F238E27FC236}">
                <a16:creationId xmlns:a16="http://schemas.microsoft.com/office/drawing/2014/main" id="{A36E7122-CAB1-7840-8E3E-BAB639882D31}"/>
              </a:ext>
            </a:extLst>
          </p:cNvPr>
          <p:cNvSpPr>
            <a:spLocks noGrp="1"/>
          </p:cNvSpPr>
          <p:nvPr>
            <p:ph type="body" sz="quarter" idx="13" hasCustomPrompt="1"/>
          </p:nvPr>
        </p:nvSpPr>
        <p:spPr>
          <a:xfrm>
            <a:off x="10857521" y="314325"/>
            <a:ext cx="981088" cy="283258"/>
          </a:xfrm>
          <a:blipFill>
            <a:blip r:embed="rId2"/>
            <a:stretch>
              <a:fillRect/>
            </a:stretch>
          </a:blipFill>
        </p:spPr>
        <p:txBody>
          <a:bodyPr/>
          <a:lstStyle>
            <a:lvl1pPr>
              <a:defRPr>
                <a:solidFill>
                  <a:srgbClr val="FFFFFF"/>
                </a:solidFill>
              </a:defRPr>
            </a:lvl1pPr>
          </a:lstStyle>
          <a:p>
            <a:pPr lvl="0"/>
            <a:r>
              <a:rPr lang="en-US" dirty="0"/>
              <a:t> </a:t>
            </a:r>
          </a:p>
        </p:txBody>
      </p:sp>
      <p:sp>
        <p:nvSpPr>
          <p:cNvPr id="2" name="Slide Number Placeholder 1">
            <a:extLst>
              <a:ext uri="{FF2B5EF4-FFF2-40B4-BE49-F238E27FC236}">
                <a16:creationId xmlns:a16="http://schemas.microsoft.com/office/drawing/2014/main" id="{6582D5A5-3105-5B40-83F4-C7E1E9CC340B}"/>
              </a:ext>
            </a:extLst>
          </p:cNvPr>
          <p:cNvSpPr>
            <a:spLocks noGrp="1"/>
          </p:cNvSpPr>
          <p:nvPr>
            <p:ph type="sldNum" sz="quarter" idx="14"/>
          </p:nvPr>
        </p:nvSpPr>
        <p:spPr/>
        <p:txBody>
          <a:bodyPr/>
          <a:lstStyle>
            <a:lvl1pPr>
              <a:defRPr>
                <a:solidFill>
                  <a:schemeClr val="tx2">
                    <a:lumMod val="40000"/>
                    <a:lumOff val="60000"/>
                  </a:schemeClr>
                </a:solidFill>
              </a:defRPr>
            </a:lvl1pPr>
          </a:lstStyle>
          <a:p>
            <a:fld id="{63B0956B-06A2-6A4F-8B64-8A56ADA5E301}" type="slidenum">
              <a:rPr lang="en-US" smtClean="0"/>
              <a:pPr/>
              <a:t>‹#›</a:t>
            </a:fld>
            <a:endParaRPr lang="en-US" dirty="0"/>
          </a:p>
        </p:txBody>
      </p:sp>
    </p:spTree>
    <p:extLst>
      <p:ext uri="{BB962C8B-B14F-4D97-AF65-F5344CB8AC3E}">
        <p14:creationId xmlns:p14="http://schemas.microsoft.com/office/powerpoint/2010/main" val="1583219525"/>
      </p:ext>
    </p:extLst>
  </p:cSld>
  <p:clrMapOvr>
    <a:masterClrMapping/>
  </p:clrMapOvr>
  <p:transition spd="med"/>
  <p:extLst>
    <p:ext uri="{DCECCB84-F9BA-43D5-87BE-67443E8EF086}">
      <p15:sldGuideLst xmlns:p15="http://schemas.microsoft.com/office/powerpoint/2012/main">
        <p15:guide id="1" pos="3840">
          <p15:clr>
            <a:srgbClr val="FBAE4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Callout with Image Opt 8">
    <p:bg>
      <p:bgPr>
        <a:solidFill>
          <a:srgbClr val="FFA900"/>
        </a:solid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44F491CC-4E19-3A4F-BB61-0C6DA281CF16}"/>
              </a:ext>
            </a:extLst>
          </p:cNvPr>
          <p:cNvSpPr>
            <a:spLocks noGrp="1"/>
          </p:cNvSpPr>
          <p:nvPr>
            <p:ph type="title" hasCustomPrompt="1"/>
          </p:nvPr>
        </p:nvSpPr>
        <p:spPr>
          <a:xfrm>
            <a:off x="809535" y="604819"/>
            <a:ext cx="4742180" cy="402176"/>
          </a:xfrm>
        </p:spPr>
        <p:txBody>
          <a:bodyPr anchor="t">
            <a:noAutofit/>
          </a:bodyPr>
          <a:lstStyle>
            <a:lvl1pPr>
              <a:defRPr sz="1000" b="1" i="0" spc="0">
                <a:solidFill>
                  <a:srgbClr val="FFFFFF"/>
                </a:solidFill>
                <a:latin typeface="Arial" panose="020B0604020202020204" pitchFamily="34" charset="0"/>
                <a:cs typeface="Arial" panose="020B0604020202020204" pitchFamily="34" charset="0"/>
              </a:defRPr>
            </a:lvl1pPr>
          </a:lstStyle>
          <a:p>
            <a:r>
              <a:rPr lang="en-US" dirty="0"/>
              <a:t>Section Title</a:t>
            </a:r>
          </a:p>
        </p:txBody>
      </p:sp>
      <p:sp>
        <p:nvSpPr>
          <p:cNvPr id="6" name="Text Placeholder 4">
            <a:extLst>
              <a:ext uri="{FF2B5EF4-FFF2-40B4-BE49-F238E27FC236}">
                <a16:creationId xmlns:a16="http://schemas.microsoft.com/office/drawing/2014/main" id="{A1D9890C-25A1-1040-B6C1-9CD04D9384B0}"/>
              </a:ext>
            </a:extLst>
          </p:cNvPr>
          <p:cNvSpPr>
            <a:spLocks noGrp="1"/>
          </p:cNvSpPr>
          <p:nvPr>
            <p:ph type="body" sz="quarter" idx="11" hasCustomPrompt="1"/>
          </p:nvPr>
        </p:nvSpPr>
        <p:spPr>
          <a:xfrm>
            <a:off x="809481" y="1840379"/>
            <a:ext cx="3914919" cy="2925805"/>
          </a:xfrm>
        </p:spPr>
        <p:txBody>
          <a:bodyPr anchor="b">
            <a:noAutofit/>
          </a:bodyPr>
          <a:lstStyle>
            <a:lvl1pPr>
              <a:lnSpc>
                <a:spcPct val="100000"/>
              </a:lnSpc>
              <a:spcBef>
                <a:spcPts val="0"/>
              </a:spcBef>
              <a:defRPr sz="3200">
                <a:solidFill>
                  <a:srgbClr val="FFFFFF"/>
                </a:solidFill>
              </a:defRPr>
            </a:lvl1pPr>
          </a:lstStyle>
          <a:p>
            <a:pPr lvl="0"/>
            <a:r>
              <a:rPr lang="en-US" dirty="0"/>
              <a:t>Callout text</a:t>
            </a:r>
          </a:p>
        </p:txBody>
      </p:sp>
      <p:sp>
        <p:nvSpPr>
          <p:cNvPr id="3" name="Picture Placeholder 2">
            <a:extLst>
              <a:ext uri="{FF2B5EF4-FFF2-40B4-BE49-F238E27FC236}">
                <a16:creationId xmlns:a16="http://schemas.microsoft.com/office/drawing/2014/main" id="{F294B07F-B471-4348-BB12-25C1804C5A0F}"/>
              </a:ext>
            </a:extLst>
          </p:cNvPr>
          <p:cNvSpPr>
            <a:spLocks noGrp="1"/>
          </p:cNvSpPr>
          <p:nvPr>
            <p:ph type="pic" sz="quarter" idx="12"/>
          </p:nvPr>
        </p:nvSpPr>
        <p:spPr>
          <a:xfrm>
            <a:off x="6096000" y="0"/>
            <a:ext cx="6096000" cy="6858000"/>
          </a:xfrm>
        </p:spPr>
        <p:txBody>
          <a:bodyPr>
            <a:noAutofit/>
          </a:bodyPr>
          <a:lstStyle>
            <a:lvl1pPr>
              <a:defRPr>
                <a:solidFill>
                  <a:schemeClr val="tx2">
                    <a:lumMod val="20000"/>
                    <a:lumOff val="80000"/>
                  </a:schemeClr>
                </a:solidFill>
              </a:defRPr>
            </a:lvl1pPr>
          </a:lstStyle>
          <a:p>
            <a:endParaRPr lang="en-US" dirty="0"/>
          </a:p>
        </p:txBody>
      </p:sp>
      <p:sp>
        <p:nvSpPr>
          <p:cNvPr id="14" name="object 6">
            <a:extLst>
              <a:ext uri="{FF2B5EF4-FFF2-40B4-BE49-F238E27FC236}">
                <a16:creationId xmlns:a16="http://schemas.microsoft.com/office/drawing/2014/main" id="{9ABF637C-87A6-0A40-B3FF-62153DE7FD73}"/>
              </a:ext>
            </a:extLst>
          </p:cNvPr>
          <p:cNvSpPr/>
          <p:nvPr userDrawn="1"/>
        </p:nvSpPr>
        <p:spPr>
          <a:xfrm flipV="1">
            <a:off x="800100" y="4914896"/>
            <a:ext cx="3006563" cy="2"/>
          </a:xfrm>
          <a:prstGeom prst="line">
            <a:avLst/>
          </a:prstGeom>
          <a:ln w="12700" cap="rnd">
            <a:solidFill>
              <a:srgbClr val="FFFFFF"/>
            </a:solidFill>
          </a:ln>
        </p:spPr>
        <p:txBody>
          <a:bodyPr lIns="45719" rIns="45719">
            <a:noAutofit/>
          </a:bodyPr>
          <a:lstStyle/>
          <a:p>
            <a:endParaRPr dirty="0"/>
          </a:p>
        </p:txBody>
      </p:sp>
      <p:sp>
        <p:nvSpPr>
          <p:cNvPr id="7" name="Text Placeholder 15">
            <a:extLst>
              <a:ext uri="{FF2B5EF4-FFF2-40B4-BE49-F238E27FC236}">
                <a16:creationId xmlns:a16="http://schemas.microsoft.com/office/drawing/2014/main" id="{48B39BD5-EC46-4840-BD0C-BFE23273FE1C}"/>
              </a:ext>
            </a:extLst>
          </p:cNvPr>
          <p:cNvSpPr>
            <a:spLocks noGrp="1"/>
          </p:cNvSpPr>
          <p:nvPr>
            <p:ph type="body" sz="quarter" idx="13" hasCustomPrompt="1"/>
          </p:nvPr>
        </p:nvSpPr>
        <p:spPr>
          <a:xfrm>
            <a:off x="10857521" y="314325"/>
            <a:ext cx="981088" cy="283258"/>
          </a:xfrm>
          <a:blipFill>
            <a:blip r:embed="rId2"/>
            <a:stretch>
              <a:fillRect/>
            </a:stretch>
          </a:blipFill>
        </p:spPr>
        <p:txBody>
          <a:bodyPr/>
          <a:lstStyle>
            <a:lvl1pPr>
              <a:defRPr>
                <a:solidFill>
                  <a:srgbClr val="FFFFFF"/>
                </a:solidFill>
              </a:defRPr>
            </a:lvl1pPr>
          </a:lstStyle>
          <a:p>
            <a:pPr lvl="0"/>
            <a:r>
              <a:rPr lang="en-US" dirty="0"/>
              <a:t> </a:t>
            </a:r>
          </a:p>
        </p:txBody>
      </p:sp>
      <p:sp>
        <p:nvSpPr>
          <p:cNvPr id="2" name="Slide Number Placeholder 1">
            <a:extLst>
              <a:ext uri="{FF2B5EF4-FFF2-40B4-BE49-F238E27FC236}">
                <a16:creationId xmlns:a16="http://schemas.microsoft.com/office/drawing/2014/main" id="{E8AFE770-0840-A14A-95D4-58CDA555FEF1}"/>
              </a:ext>
            </a:extLst>
          </p:cNvPr>
          <p:cNvSpPr>
            <a:spLocks noGrp="1"/>
          </p:cNvSpPr>
          <p:nvPr>
            <p:ph type="sldNum" sz="quarter" idx="14"/>
          </p:nvPr>
        </p:nvSpPr>
        <p:spPr/>
        <p:txBody>
          <a:bodyPr/>
          <a:lstStyle>
            <a:lvl1pPr>
              <a:defRPr>
                <a:solidFill>
                  <a:schemeClr val="tx2">
                    <a:lumMod val="40000"/>
                    <a:lumOff val="60000"/>
                  </a:schemeClr>
                </a:solidFill>
              </a:defRPr>
            </a:lvl1pPr>
          </a:lstStyle>
          <a:p>
            <a:fld id="{63B0956B-06A2-6A4F-8B64-8A56ADA5E301}" type="slidenum">
              <a:rPr lang="en-US" smtClean="0"/>
              <a:pPr/>
              <a:t>‹#›</a:t>
            </a:fld>
            <a:endParaRPr lang="en-US" dirty="0"/>
          </a:p>
        </p:txBody>
      </p:sp>
    </p:spTree>
    <p:extLst>
      <p:ext uri="{BB962C8B-B14F-4D97-AF65-F5344CB8AC3E}">
        <p14:creationId xmlns:p14="http://schemas.microsoft.com/office/powerpoint/2010/main" val="2030972212"/>
      </p:ext>
    </p:extLst>
  </p:cSld>
  <p:clrMapOvr>
    <a:masterClrMapping/>
  </p:clrMapOvr>
  <p:transition spd="med"/>
  <p:extLst>
    <p:ext uri="{DCECCB84-F9BA-43D5-87BE-67443E8EF086}">
      <p15:sldGuideLst xmlns:p15="http://schemas.microsoft.com/office/powerpoint/2012/main">
        <p15:guide id="1" pos="3840">
          <p15:clr>
            <a:srgbClr val="FBAE4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Callout with Image Opt 9">
    <p:bg>
      <p:bgPr>
        <a:solidFill>
          <a:srgbClr val="EFB6A3"/>
        </a:solid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44F491CC-4E19-3A4F-BB61-0C6DA281CF16}"/>
              </a:ext>
            </a:extLst>
          </p:cNvPr>
          <p:cNvSpPr>
            <a:spLocks noGrp="1"/>
          </p:cNvSpPr>
          <p:nvPr>
            <p:ph type="title" hasCustomPrompt="1"/>
          </p:nvPr>
        </p:nvSpPr>
        <p:spPr>
          <a:xfrm>
            <a:off x="809535" y="604819"/>
            <a:ext cx="4742180" cy="402176"/>
          </a:xfrm>
        </p:spPr>
        <p:txBody>
          <a:bodyPr anchor="t">
            <a:noAutofit/>
          </a:bodyPr>
          <a:lstStyle>
            <a:lvl1pPr>
              <a:defRPr sz="1000" b="1" i="0" spc="0">
                <a:solidFill>
                  <a:schemeClr val="accent1"/>
                </a:solidFill>
                <a:latin typeface="Arial" panose="020B0604020202020204" pitchFamily="34" charset="0"/>
                <a:cs typeface="Arial" panose="020B0604020202020204" pitchFamily="34" charset="0"/>
              </a:defRPr>
            </a:lvl1pPr>
          </a:lstStyle>
          <a:p>
            <a:r>
              <a:rPr lang="en-US" dirty="0"/>
              <a:t>Section Title</a:t>
            </a:r>
          </a:p>
        </p:txBody>
      </p:sp>
      <p:sp>
        <p:nvSpPr>
          <p:cNvPr id="6" name="Text Placeholder 4">
            <a:extLst>
              <a:ext uri="{FF2B5EF4-FFF2-40B4-BE49-F238E27FC236}">
                <a16:creationId xmlns:a16="http://schemas.microsoft.com/office/drawing/2014/main" id="{A1D9890C-25A1-1040-B6C1-9CD04D9384B0}"/>
              </a:ext>
            </a:extLst>
          </p:cNvPr>
          <p:cNvSpPr>
            <a:spLocks noGrp="1"/>
          </p:cNvSpPr>
          <p:nvPr>
            <p:ph type="body" sz="quarter" idx="11" hasCustomPrompt="1"/>
          </p:nvPr>
        </p:nvSpPr>
        <p:spPr>
          <a:xfrm>
            <a:off x="809481" y="1840379"/>
            <a:ext cx="3914919" cy="2925805"/>
          </a:xfrm>
        </p:spPr>
        <p:txBody>
          <a:bodyPr anchor="b">
            <a:noAutofit/>
          </a:bodyPr>
          <a:lstStyle>
            <a:lvl1pPr>
              <a:lnSpc>
                <a:spcPct val="100000"/>
              </a:lnSpc>
              <a:spcBef>
                <a:spcPts val="0"/>
              </a:spcBef>
              <a:defRPr sz="3200">
                <a:solidFill>
                  <a:schemeClr val="accent1"/>
                </a:solidFill>
              </a:defRPr>
            </a:lvl1pPr>
          </a:lstStyle>
          <a:p>
            <a:pPr lvl="0"/>
            <a:r>
              <a:rPr lang="en-US" dirty="0"/>
              <a:t>Callout text</a:t>
            </a:r>
          </a:p>
        </p:txBody>
      </p:sp>
      <p:sp>
        <p:nvSpPr>
          <p:cNvPr id="3" name="Picture Placeholder 2">
            <a:extLst>
              <a:ext uri="{FF2B5EF4-FFF2-40B4-BE49-F238E27FC236}">
                <a16:creationId xmlns:a16="http://schemas.microsoft.com/office/drawing/2014/main" id="{F294B07F-B471-4348-BB12-25C1804C5A0F}"/>
              </a:ext>
            </a:extLst>
          </p:cNvPr>
          <p:cNvSpPr>
            <a:spLocks noGrp="1"/>
          </p:cNvSpPr>
          <p:nvPr>
            <p:ph type="pic" sz="quarter" idx="12"/>
          </p:nvPr>
        </p:nvSpPr>
        <p:spPr>
          <a:xfrm>
            <a:off x="6096000" y="0"/>
            <a:ext cx="6096000" cy="6858000"/>
          </a:xfrm>
        </p:spPr>
        <p:txBody>
          <a:bodyPr>
            <a:noAutofit/>
          </a:bodyPr>
          <a:lstStyle>
            <a:lvl1pPr>
              <a:defRPr>
                <a:solidFill>
                  <a:schemeClr val="bg2"/>
                </a:solidFill>
              </a:defRPr>
            </a:lvl1pPr>
          </a:lstStyle>
          <a:p>
            <a:endParaRPr lang="en-US" dirty="0"/>
          </a:p>
        </p:txBody>
      </p:sp>
      <p:sp>
        <p:nvSpPr>
          <p:cNvPr id="14" name="object 6">
            <a:extLst>
              <a:ext uri="{FF2B5EF4-FFF2-40B4-BE49-F238E27FC236}">
                <a16:creationId xmlns:a16="http://schemas.microsoft.com/office/drawing/2014/main" id="{9ABF637C-87A6-0A40-B3FF-62153DE7FD73}"/>
              </a:ext>
            </a:extLst>
          </p:cNvPr>
          <p:cNvSpPr/>
          <p:nvPr userDrawn="1"/>
        </p:nvSpPr>
        <p:spPr>
          <a:xfrm flipV="1">
            <a:off x="800100" y="4914896"/>
            <a:ext cx="3006563" cy="2"/>
          </a:xfrm>
          <a:prstGeom prst="line">
            <a:avLst/>
          </a:prstGeom>
          <a:ln w="12700" cap="rnd">
            <a:solidFill>
              <a:schemeClr val="accent1"/>
            </a:solidFill>
          </a:ln>
        </p:spPr>
        <p:txBody>
          <a:bodyPr lIns="45719" rIns="45719">
            <a:noAutofit/>
          </a:bodyPr>
          <a:lstStyle/>
          <a:p>
            <a:endParaRPr dirty="0"/>
          </a:p>
        </p:txBody>
      </p:sp>
      <p:sp>
        <p:nvSpPr>
          <p:cNvPr id="7" name="Text Placeholder 15">
            <a:extLst>
              <a:ext uri="{FF2B5EF4-FFF2-40B4-BE49-F238E27FC236}">
                <a16:creationId xmlns:a16="http://schemas.microsoft.com/office/drawing/2014/main" id="{8FED3200-FA9F-C446-9278-E3E50163A339}"/>
              </a:ext>
            </a:extLst>
          </p:cNvPr>
          <p:cNvSpPr>
            <a:spLocks noGrp="1"/>
          </p:cNvSpPr>
          <p:nvPr>
            <p:ph type="body" sz="quarter" idx="13" hasCustomPrompt="1"/>
          </p:nvPr>
        </p:nvSpPr>
        <p:spPr>
          <a:xfrm>
            <a:off x="10857521" y="314325"/>
            <a:ext cx="981088" cy="283258"/>
          </a:xfrm>
          <a:blipFill>
            <a:blip r:embed="rId2"/>
            <a:stretch>
              <a:fillRect/>
            </a:stretch>
          </a:blipFill>
        </p:spPr>
        <p:txBody>
          <a:bodyPr/>
          <a:lstStyle>
            <a:lvl1pPr>
              <a:defRPr>
                <a:solidFill>
                  <a:srgbClr val="FFFFFF"/>
                </a:solidFill>
              </a:defRPr>
            </a:lvl1pPr>
          </a:lstStyle>
          <a:p>
            <a:pPr lvl="0"/>
            <a:r>
              <a:rPr lang="en-US" dirty="0"/>
              <a:t> </a:t>
            </a:r>
          </a:p>
        </p:txBody>
      </p:sp>
      <p:sp>
        <p:nvSpPr>
          <p:cNvPr id="2" name="Slide Number Placeholder 1">
            <a:extLst>
              <a:ext uri="{FF2B5EF4-FFF2-40B4-BE49-F238E27FC236}">
                <a16:creationId xmlns:a16="http://schemas.microsoft.com/office/drawing/2014/main" id="{ABA20130-9D83-A44E-9B43-C93A325F2C8A}"/>
              </a:ext>
            </a:extLst>
          </p:cNvPr>
          <p:cNvSpPr>
            <a:spLocks noGrp="1"/>
          </p:cNvSpPr>
          <p:nvPr>
            <p:ph type="sldNum" sz="quarter" idx="14"/>
          </p:nvPr>
        </p:nvSpPr>
        <p:spPr/>
        <p:txBody>
          <a:bodyPr/>
          <a:lstStyle>
            <a:lvl1pPr>
              <a:defRPr>
                <a:solidFill>
                  <a:schemeClr val="tx2">
                    <a:lumMod val="40000"/>
                    <a:lumOff val="60000"/>
                  </a:schemeClr>
                </a:solidFill>
              </a:defRPr>
            </a:lvl1pPr>
          </a:lstStyle>
          <a:p>
            <a:fld id="{63B0956B-06A2-6A4F-8B64-8A56ADA5E301}" type="slidenum">
              <a:rPr lang="en-US" smtClean="0"/>
              <a:pPr/>
              <a:t>‹#›</a:t>
            </a:fld>
            <a:endParaRPr lang="en-US" dirty="0"/>
          </a:p>
        </p:txBody>
      </p:sp>
    </p:spTree>
    <p:extLst>
      <p:ext uri="{BB962C8B-B14F-4D97-AF65-F5344CB8AC3E}">
        <p14:creationId xmlns:p14="http://schemas.microsoft.com/office/powerpoint/2010/main" val="1520930563"/>
      </p:ext>
    </p:extLst>
  </p:cSld>
  <p:clrMapOvr>
    <a:masterClrMapping/>
  </p:clrMapOvr>
  <p:transition spd="med"/>
  <p:extLst>
    <p:ext uri="{DCECCB84-F9BA-43D5-87BE-67443E8EF086}">
      <p15:sldGuideLst xmlns:p15="http://schemas.microsoft.com/office/powerpoint/2012/main">
        <p15:guide id="1" pos="3840">
          <p15:clr>
            <a:srgbClr val="FBAE4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Callout with Image Opt 10">
    <p:bg>
      <p:bgPr>
        <a:solidFill>
          <a:srgbClr val="B2E9E7"/>
        </a:solid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44F491CC-4E19-3A4F-BB61-0C6DA281CF16}"/>
              </a:ext>
            </a:extLst>
          </p:cNvPr>
          <p:cNvSpPr>
            <a:spLocks noGrp="1"/>
          </p:cNvSpPr>
          <p:nvPr>
            <p:ph type="title" hasCustomPrompt="1"/>
          </p:nvPr>
        </p:nvSpPr>
        <p:spPr>
          <a:xfrm>
            <a:off x="809535" y="604819"/>
            <a:ext cx="4742180" cy="402176"/>
          </a:xfrm>
        </p:spPr>
        <p:txBody>
          <a:bodyPr anchor="t">
            <a:noAutofit/>
          </a:bodyPr>
          <a:lstStyle>
            <a:lvl1pPr>
              <a:defRPr sz="1000" b="1" i="0" spc="0">
                <a:solidFill>
                  <a:schemeClr val="accent1"/>
                </a:solidFill>
                <a:latin typeface="Arial" panose="020B0604020202020204" pitchFamily="34" charset="0"/>
                <a:cs typeface="Arial" panose="020B0604020202020204" pitchFamily="34" charset="0"/>
              </a:defRPr>
            </a:lvl1pPr>
          </a:lstStyle>
          <a:p>
            <a:r>
              <a:rPr lang="en-US" dirty="0"/>
              <a:t>Section Title</a:t>
            </a:r>
          </a:p>
        </p:txBody>
      </p:sp>
      <p:sp>
        <p:nvSpPr>
          <p:cNvPr id="6" name="Text Placeholder 4">
            <a:extLst>
              <a:ext uri="{FF2B5EF4-FFF2-40B4-BE49-F238E27FC236}">
                <a16:creationId xmlns:a16="http://schemas.microsoft.com/office/drawing/2014/main" id="{A1D9890C-25A1-1040-B6C1-9CD04D9384B0}"/>
              </a:ext>
            </a:extLst>
          </p:cNvPr>
          <p:cNvSpPr>
            <a:spLocks noGrp="1"/>
          </p:cNvSpPr>
          <p:nvPr>
            <p:ph type="body" sz="quarter" idx="11" hasCustomPrompt="1"/>
          </p:nvPr>
        </p:nvSpPr>
        <p:spPr>
          <a:xfrm>
            <a:off x="809481" y="1840379"/>
            <a:ext cx="3914919" cy="2925805"/>
          </a:xfrm>
        </p:spPr>
        <p:txBody>
          <a:bodyPr anchor="b">
            <a:noAutofit/>
          </a:bodyPr>
          <a:lstStyle>
            <a:lvl1pPr>
              <a:lnSpc>
                <a:spcPct val="100000"/>
              </a:lnSpc>
              <a:spcBef>
                <a:spcPts val="0"/>
              </a:spcBef>
              <a:defRPr sz="3200">
                <a:solidFill>
                  <a:schemeClr val="accent1"/>
                </a:solidFill>
              </a:defRPr>
            </a:lvl1pPr>
          </a:lstStyle>
          <a:p>
            <a:pPr lvl="0"/>
            <a:r>
              <a:rPr lang="en-US" dirty="0"/>
              <a:t>Callout text</a:t>
            </a:r>
          </a:p>
        </p:txBody>
      </p:sp>
      <p:sp>
        <p:nvSpPr>
          <p:cNvPr id="3" name="Picture Placeholder 2">
            <a:extLst>
              <a:ext uri="{FF2B5EF4-FFF2-40B4-BE49-F238E27FC236}">
                <a16:creationId xmlns:a16="http://schemas.microsoft.com/office/drawing/2014/main" id="{F294B07F-B471-4348-BB12-25C1804C5A0F}"/>
              </a:ext>
            </a:extLst>
          </p:cNvPr>
          <p:cNvSpPr>
            <a:spLocks noGrp="1"/>
          </p:cNvSpPr>
          <p:nvPr>
            <p:ph type="pic" sz="quarter" idx="12"/>
          </p:nvPr>
        </p:nvSpPr>
        <p:spPr>
          <a:xfrm>
            <a:off x="6096000" y="0"/>
            <a:ext cx="6096000" cy="6858000"/>
          </a:xfrm>
        </p:spPr>
        <p:txBody>
          <a:bodyPr>
            <a:noAutofit/>
          </a:bodyPr>
          <a:lstStyle>
            <a:lvl1pPr>
              <a:defRPr>
                <a:solidFill>
                  <a:schemeClr val="bg2"/>
                </a:solidFill>
              </a:defRPr>
            </a:lvl1pPr>
          </a:lstStyle>
          <a:p>
            <a:endParaRPr lang="en-US" dirty="0"/>
          </a:p>
        </p:txBody>
      </p:sp>
      <p:sp>
        <p:nvSpPr>
          <p:cNvPr id="14" name="object 6">
            <a:extLst>
              <a:ext uri="{FF2B5EF4-FFF2-40B4-BE49-F238E27FC236}">
                <a16:creationId xmlns:a16="http://schemas.microsoft.com/office/drawing/2014/main" id="{9ABF637C-87A6-0A40-B3FF-62153DE7FD73}"/>
              </a:ext>
            </a:extLst>
          </p:cNvPr>
          <p:cNvSpPr/>
          <p:nvPr userDrawn="1"/>
        </p:nvSpPr>
        <p:spPr>
          <a:xfrm flipV="1">
            <a:off x="800100" y="4914896"/>
            <a:ext cx="3006563" cy="2"/>
          </a:xfrm>
          <a:prstGeom prst="line">
            <a:avLst/>
          </a:prstGeom>
          <a:ln w="12700" cap="rnd">
            <a:solidFill>
              <a:schemeClr val="accent1"/>
            </a:solidFill>
          </a:ln>
        </p:spPr>
        <p:txBody>
          <a:bodyPr lIns="45719" rIns="45719">
            <a:noAutofit/>
          </a:bodyPr>
          <a:lstStyle/>
          <a:p>
            <a:endParaRPr dirty="0"/>
          </a:p>
        </p:txBody>
      </p:sp>
      <p:sp>
        <p:nvSpPr>
          <p:cNvPr id="7" name="Text Placeholder 15">
            <a:extLst>
              <a:ext uri="{FF2B5EF4-FFF2-40B4-BE49-F238E27FC236}">
                <a16:creationId xmlns:a16="http://schemas.microsoft.com/office/drawing/2014/main" id="{8EC7717C-1437-1748-A841-8D3965D3C424}"/>
              </a:ext>
            </a:extLst>
          </p:cNvPr>
          <p:cNvSpPr>
            <a:spLocks noGrp="1"/>
          </p:cNvSpPr>
          <p:nvPr>
            <p:ph type="body" sz="quarter" idx="13" hasCustomPrompt="1"/>
          </p:nvPr>
        </p:nvSpPr>
        <p:spPr>
          <a:xfrm>
            <a:off x="10857521" y="314325"/>
            <a:ext cx="981088" cy="283258"/>
          </a:xfrm>
          <a:blipFill>
            <a:blip r:embed="rId2"/>
            <a:stretch>
              <a:fillRect/>
            </a:stretch>
          </a:blipFill>
        </p:spPr>
        <p:txBody>
          <a:bodyPr/>
          <a:lstStyle>
            <a:lvl1pPr>
              <a:defRPr>
                <a:solidFill>
                  <a:srgbClr val="FFFFFF"/>
                </a:solidFill>
              </a:defRPr>
            </a:lvl1pPr>
          </a:lstStyle>
          <a:p>
            <a:pPr lvl="0"/>
            <a:r>
              <a:rPr lang="en-US" dirty="0"/>
              <a:t> </a:t>
            </a:r>
          </a:p>
        </p:txBody>
      </p:sp>
      <p:sp>
        <p:nvSpPr>
          <p:cNvPr id="2" name="Slide Number Placeholder 1">
            <a:extLst>
              <a:ext uri="{FF2B5EF4-FFF2-40B4-BE49-F238E27FC236}">
                <a16:creationId xmlns:a16="http://schemas.microsoft.com/office/drawing/2014/main" id="{577F03AA-36DC-DD4B-B022-EE80743096B5}"/>
              </a:ext>
            </a:extLst>
          </p:cNvPr>
          <p:cNvSpPr>
            <a:spLocks noGrp="1"/>
          </p:cNvSpPr>
          <p:nvPr>
            <p:ph type="sldNum" sz="quarter" idx="14"/>
          </p:nvPr>
        </p:nvSpPr>
        <p:spPr/>
        <p:txBody>
          <a:bodyPr/>
          <a:lstStyle/>
          <a:p>
            <a:fld id="{63B0956B-06A2-6A4F-8B64-8A56ADA5E301}" type="slidenum">
              <a:rPr lang="en-US" smtClean="0"/>
              <a:pPr/>
              <a:t>‹#›</a:t>
            </a:fld>
            <a:endParaRPr lang="en-US" dirty="0"/>
          </a:p>
        </p:txBody>
      </p:sp>
    </p:spTree>
    <p:extLst>
      <p:ext uri="{BB962C8B-B14F-4D97-AF65-F5344CB8AC3E}">
        <p14:creationId xmlns:p14="http://schemas.microsoft.com/office/powerpoint/2010/main" val="573718852"/>
      </p:ext>
    </p:extLst>
  </p:cSld>
  <p:clrMapOvr>
    <a:masterClrMapping/>
  </p:clrMapOvr>
  <p:transition spd="med"/>
  <p:extLst>
    <p:ext uri="{DCECCB84-F9BA-43D5-87BE-67443E8EF086}">
      <p15:sldGuideLst xmlns:p15="http://schemas.microsoft.com/office/powerpoint/2012/main">
        <p15:guide id="1" pos="3840">
          <p15:clr>
            <a:srgbClr val="FBAE4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Callout with Image Opt 11">
    <p:bg>
      <p:bgPr>
        <a:solidFill>
          <a:srgbClr val="99FDD1"/>
        </a:solid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44F491CC-4E19-3A4F-BB61-0C6DA281CF16}"/>
              </a:ext>
            </a:extLst>
          </p:cNvPr>
          <p:cNvSpPr>
            <a:spLocks noGrp="1"/>
          </p:cNvSpPr>
          <p:nvPr>
            <p:ph type="title" hasCustomPrompt="1"/>
          </p:nvPr>
        </p:nvSpPr>
        <p:spPr>
          <a:xfrm>
            <a:off x="809535" y="604819"/>
            <a:ext cx="4742180" cy="402176"/>
          </a:xfrm>
        </p:spPr>
        <p:txBody>
          <a:bodyPr anchor="t">
            <a:noAutofit/>
          </a:bodyPr>
          <a:lstStyle>
            <a:lvl1pPr>
              <a:defRPr sz="1000" b="1" i="0" spc="0">
                <a:solidFill>
                  <a:schemeClr val="accent1"/>
                </a:solidFill>
                <a:latin typeface="Arial" panose="020B0604020202020204" pitchFamily="34" charset="0"/>
                <a:cs typeface="Arial" panose="020B0604020202020204" pitchFamily="34" charset="0"/>
              </a:defRPr>
            </a:lvl1pPr>
          </a:lstStyle>
          <a:p>
            <a:r>
              <a:rPr lang="en-US" dirty="0"/>
              <a:t>Section Title</a:t>
            </a:r>
          </a:p>
        </p:txBody>
      </p:sp>
      <p:sp>
        <p:nvSpPr>
          <p:cNvPr id="6" name="Text Placeholder 4">
            <a:extLst>
              <a:ext uri="{FF2B5EF4-FFF2-40B4-BE49-F238E27FC236}">
                <a16:creationId xmlns:a16="http://schemas.microsoft.com/office/drawing/2014/main" id="{A1D9890C-25A1-1040-B6C1-9CD04D9384B0}"/>
              </a:ext>
            </a:extLst>
          </p:cNvPr>
          <p:cNvSpPr>
            <a:spLocks noGrp="1"/>
          </p:cNvSpPr>
          <p:nvPr>
            <p:ph type="body" sz="quarter" idx="11" hasCustomPrompt="1"/>
          </p:nvPr>
        </p:nvSpPr>
        <p:spPr>
          <a:xfrm>
            <a:off x="809481" y="1840379"/>
            <a:ext cx="3914919" cy="2925805"/>
          </a:xfrm>
        </p:spPr>
        <p:txBody>
          <a:bodyPr anchor="b">
            <a:noAutofit/>
          </a:bodyPr>
          <a:lstStyle>
            <a:lvl1pPr>
              <a:lnSpc>
                <a:spcPct val="100000"/>
              </a:lnSpc>
              <a:spcBef>
                <a:spcPts val="0"/>
              </a:spcBef>
              <a:defRPr sz="3200">
                <a:solidFill>
                  <a:schemeClr val="accent1"/>
                </a:solidFill>
              </a:defRPr>
            </a:lvl1pPr>
          </a:lstStyle>
          <a:p>
            <a:pPr lvl="0"/>
            <a:r>
              <a:rPr lang="en-US" dirty="0"/>
              <a:t>Callout text</a:t>
            </a:r>
          </a:p>
        </p:txBody>
      </p:sp>
      <p:sp>
        <p:nvSpPr>
          <p:cNvPr id="3" name="Picture Placeholder 2">
            <a:extLst>
              <a:ext uri="{FF2B5EF4-FFF2-40B4-BE49-F238E27FC236}">
                <a16:creationId xmlns:a16="http://schemas.microsoft.com/office/drawing/2014/main" id="{F294B07F-B471-4348-BB12-25C1804C5A0F}"/>
              </a:ext>
            </a:extLst>
          </p:cNvPr>
          <p:cNvSpPr>
            <a:spLocks noGrp="1"/>
          </p:cNvSpPr>
          <p:nvPr>
            <p:ph type="pic" sz="quarter" idx="12"/>
          </p:nvPr>
        </p:nvSpPr>
        <p:spPr>
          <a:xfrm>
            <a:off x="6096000" y="0"/>
            <a:ext cx="6096000" cy="6858000"/>
          </a:xfrm>
        </p:spPr>
        <p:txBody>
          <a:bodyPr>
            <a:noAutofit/>
          </a:bodyPr>
          <a:lstStyle>
            <a:lvl1pPr>
              <a:defRPr>
                <a:solidFill>
                  <a:schemeClr val="bg2"/>
                </a:solidFill>
              </a:defRPr>
            </a:lvl1pPr>
          </a:lstStyle>
          <a:p>
            <a:endParaRPr lang="en-US" dirty="0"/>
          </a:p>
        </p:txBody>
      </p:sp>
      <p:sp>
        <p:nvSpPr>
          <p:cNvPr id="14" name="object 6">
            <a:extLst>
              <a:ext uri="{FF2B5EF4-FFF2-40B4-BE49-F238E27FC236}">
                <a16:creationId xmlns:a16="http://schemas.microsoft.com/office/drawing/2014/main" id="{9ABF637C-87A6-0A40-B3FF-62153DE7FD73}"/>
              </a:ext>
            </a:extLst>
          </p:cNvPr>
          <p:cNvSpPr/>
          <p:nvPr userDrawn="1"/>
        </p:nvSpPr>
        <p:spPr>
          <a:xfrm flipV="1">
            <a:off x="800100" y="4914896"/>
            <a:ext cx="3006563" cy="2"/>
          </a:xfrm>
          <a:prstGeom prst="line">
            <a:avLst/>
          </a:prstGeom>
          <a:ln w="12700" cap="rnd">
            <a:solidFill>
              <a:schemeClr val="accent1"/>
            </a:solidFill>
          </a:ln>
        </p:spPr>
        <p:txBody>
          <a:bodyPr lIns="45719" rIns="45719">
            <a:noAutofit/>
          </a:bodyPr>
          <a:lstStyle/>
          <a:p>
            <a:endParaRPr dirty="0"/>
          </a:p>
        </p:txBody>
      </p:sp>
      <p:sp>
        <p:nvSpPr>
          <p:cNvPr id="7" name="Text Placeholder 15">
            <a:extLst>
              <a:ext uri="{FF2B5EF4-FFF2-40B4-BE49-F238E27FC236}">
                <a16:creationId xmlns:a16="http://schemas.microsoft.com/office/drawing/2014/main" id="{EDEA98D2-1F79-834B-9667-622F5B559889}"/>
              </a:ext>
            </a:extLst>
          </p:cNvPr>
          <p:cNvSpPr>
            <a:spLocks noGrp="1"/>
          </p:cNvSpPr>
          <p:nvPr>
            <p:ph type="body" sz="quarter" idx="13" hasCustomPrompt="1"/>
          </p:nvPr>
        </p:nvSpPr>
        <p:spPr>
          <a:xfrm>
            <a:off x="10857521" y="314325"/>
            <a:ext cx="981088" cy="283258"/>
          </a:xfrm>
          <a:blipFill>
            <a:blip r:embed="rId2"/>
            <a:stretch>
              <a:fillRect/>
            </a:stretch>
          </a:blipFill>
        </p:spPr>
        <p:txBody>
          <a:bodyPr/>
          <a:lstStyle>
            <a:lvl1pPr>
              <a:defRPr>
                <a:solidFill>
                  <a:srgbClr val="FFFFFF"/>
                </a:solidFill>
              </a:defRPr>
            </a:lvl1pPr>
          </a:lstStyle>
          <a:p>
            <a:pPr lvl="0"/>
            <a:r>
              <a:rPr lang="en-US" dirty="0"/>
              <a:t> </a:t>
            </a:r>
          </a:p>
        </p:txBody>
      </p:sp>
      <p:sp>
        <p:nvSpPr>
          <p:cNvPr id="2" name="Slide Number Placeholder 1">
            <a:extLst>
              <a:ext uri="{FF2B5EF4-FFF2-40B4-BE49-F238E27FC236}">
                <a16:creationId xmlns:a16="http://schemas.microsoft.com/office/drawing/2014/main" id="{42E0E30D-5750-0546-9F2F-E177F1A13081}"/>
              </a:ext>
            </a:extLst>
          </p:cNvPr>
          <p:cNvSpPr>
            <a:spLocks noGrp="1"/>
          </p:cNvSpPr>
          <p:nvPr>
            <p:ph type="sldNum" sz="quarter" idx="14"/>
          </p:nvPr>
        </p:nvSpPr>
        <p:spPr/>
        <p:txBody>
          <a:bodyPr/>
          <a:lstStyle/>
          <a:p>
            <a:fld id="{63B0956B-06A2-6A4F-8B64-8A56ADA5E301}" type="slidenum">
              <a:rPr lang="en-US" smtClean="0"/>
              <a:pPr/>
              <a:t>‹#›</a:t>
            </a:fld>
            <a:endParaRPr lang="en-US" dirty="0"/>
          </a:p>
        </p:txBody>
      </p:sp>
    </p:spTree>
    <p:extLst>
      <p:ext uri="{BB962C8B-B14F-4D97-AF65-F5344CB8AC3E}">
        <p14:creationId xmlns:p14="http://schemas.microsoft.com/office/powerpoint/2010/main" val="2180455420"/>
      </p:ext>
    </p:extLst>
  </p:cSld>
  <p:clrMapOvr>
    <a:masterClrMapping/>
  </p:clrMapOvr>
  <p:transition spd="med"/>
  <p:extLst>
    <p:ext uri="{DCECCB84-F9BA-43D5-87BE-67443E8EF086}">
      <p15:sldGuideLst xmlns:p15="http://schemas.microsoft.com/office/powerpoint/2012/main">
        <p15:guide id="1" pos="3840">
          <p15:clr>
            <a:srgbClr val="FBAE40"/>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Quote Opt 1">
    <p:bg>
      <p:bgPr>
        <a:solidFill>
          <a:schemeClr val="accent1"/>
        </a:solid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44F491CC-4E19-3A4F-BB61-0C6DA281CF16}"/>
              </a:ext>
            </a:extLst>
          </p:cNvPr>
          <p:cNvSpPr>
            <a:spLocks noGrp="1"/>
          </p:cNvSpPr>
          <p:nvPr>
            <p:ph type="title" hasCustomPrompt="1"/>
          </p:nvPr>
        </p:nvSpPr>
        <p:spPr>
          <a:xfrm>
            <a:off x="800099" y="4512720"/>
            <a:ext cx="10554665" cy="221274"/>
          </a:xfrm>
        </p:spPr>
        <p:txBody>
          <a:bodyPr anchor="t">
            <a:noAutofit/>
          </a:bodyPr>
          <a:lstStyle>
            <a:lvl1pPr algn="ctr">
              <a:defRPr sz="1500" b="1" i="0" spc="0">
                <a:solidFill>
                  <a:schemeClr val="accent4"/>
                </a:solidFill>
                <a:latin typeface="Arial Black" panose="020B0604020202020204" pitchFamily="34" charset="0"/>
                <a:cs typeface="Arial Black" panose="020B0604020202020204" pitchFamily="34" charset="0"/>
              </a:defRPr>
            </a:lvl1pPr>
          </a:lstStyle>
          <a:p>
            <a:r>
              <a:rPr lang="en-US" dirty="0"/>
              <a:t>First Last</a:t>
            </a:r>
          </a:p>
        </p:txBody>
      </p:sp>
      <p:sp>
        <p:nvSpPr>
          <p:cNvPr id="6" name="Text Placeholder 4">
            <a:extLst>
              <a:ext uri="{FF2B5EF4-FFF2-40B4-BE49-F238E27FC236}">
                <a16:creationId xmlns:a16="http://schemas.microsoft.com/office/drawing/2014/main" id="{A1D9890C-25A1-1040-B6C1-9CD04D9384B0}"/>
              </a:ext>
            </a:extLst>
          </p:cNvPr>
          <p:cNvSpPr>
            <a:spLocks noGrp="1"/>
          </p:cNvSpPr>
          <p:nvPr>
            <p:ph type="body" sz="quarter" idx="11" hasCustomPrompt="1"/>
          </p:nvPr>
        </p:nvSpPr>
        <p:spPr>
          <a:xfrm>
            <a:off x="809480" y="1006995"/>
            <a:ext cx="10545285" cy="2925805"/>
          </a:xfrm>
        </p:spPr>
        <p:txBody>
          <a:bodyPr anchor="b">
            <a:noAutofit/>
          </a:bodyPr>
          <a:lstStyle>
            <a:lvl1pPr algn="ctr">
              <a:lnSpc>
                <a:spcPct val="100000"/>
              </a:lnSpc>
              <a:spcBef>
                <a:spcPts val="0"/>
              </a:spcBef>
              <a:defRPr sz="3200">
                <a:solidFill>
                  <a:srgbClr val="FFFFFF"/>
                </a:solidFill>
              </a:defRPr>
            </a:lvl1pPr>
          </a:lstStyle>
          <a:p>
            <a:pPr lvl="0"/>
            <a:r>
              <a:rPr lang="en-US" dirty="0"/>
              <a:t>Quote</a:t>
            </a:r>
          </a:p>
        </p:txBody>
      </p:sp>
      <p:sp>
        <p:nvSpPr>
          <p:cNvPr id="10" name="object 6">
            <a:extLst>
              <a:ext uri="{FF2B5EF4-FFF2-40B4-BE49-F238E27FC236}">
                <a16:creationId xmlns:a16="http://schemas.microsoft.com/office/drawing/2014/main" id="{68C48E4C-2F7C-C04A-BCB3-6A511A39CB39}"/>
              </a:ext>
            </a:extLst>
          </p:cNvPr>
          <p:cNvSpPr/>
          <p:nvPr userDrawn="1"/>
        </p:nvSpPr>
        <p:spPr>
          <a:xfrm flipV="1">
            <a:off x="4574149" y="4222757"/>
            <a:ext cx="3006563" cy="2"/>
          </a:xfrm>
          <a:prstGeom prst="line">
            <a:avLst/>
          </a:prstGeom>
          <a:ln w="12700" cap="rnd">
            <a:solidFill>
              <a:srgbClr val="01B5B2"/>
            </a:solidFill>
          </a:ln>
        </p:spPr>
        <p:txBody>
          <a:bodyPr lIns="45719" rIns="45719">
            <a:noAutofit/>
          </a:bodyPr>
          <a:lstStyle/>
          <a:p>
            <a:endParaRPr dirty="0"/>
          </a:p>
        </p:txBody>
      </p:sp>
      <p:pic>
        <p:nvPicPr>
          <p:cNvPr id="11" name="image1.png" descr="image1.png">
            <a:extLst>
              <a:ext uri="{FF2B5EF4-FFF2-40B4-BE49-F238E27FC236}">
                <a16:creationId xmlns:a16="http://schemas.microsoft.com/office/drawing/2014/main" id="{671F3D1A-0469-644D-B6AC-5B0A7C208B13}"/>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857521" y="312777"/>
            <a:ext cx="981088" cy="280477"/>
          </a:xfrm>
          <a:prstGeom prst="rect">
            <a:avLst/>
          </a:prstGeom>
          <a:ln w="12700">
            <a:miter lim="400000"/>
          </a:ln>
        </p:spPr>
      </p:pic>
      <p:sp>
        <p:nvSpPr>
          <p:cNvPr id="3" name="Text Placeholder 2">
            <a:extLst>
              <a:ext uri="{FF2B5EF4-FFF2-40B4-BE49-F238E27FC236}">
                <a16:creationId xmlns:a16="http://schemas.microsoft.com/office/drawing/2014/main" id="{A3FFBCEE-3C5F-CF45-8C21-EF9DBCE0B8FC}"/>
              </a:ext>
            </a:extLst>
          </p:cNvPr>
          <p:cNvSpPr>
            <a:spLocks noGrp="1"/>
          </p:cNvSpPr>
          <p:nvPr>
            <p:ph type="body" sz="quarter" idx="13" hasCustomPrompt="1"/>
          </p:nvPr>
        </p:nvSpPr>
        <p:spPr>
          <a:xfrm>
            <a:off x="809625" y="4802188"/>
            <a:ext cx="10545763" cy="293687"/>
          </a:xfrm>
        </p:spPr>
        <p:txBody>
          <a:bodyPr>
            <a:noAutofit/>
          </a:bodyPr>
          <a:lstStyle>
            <a:lvl1pPr algn="ctr">
              <a:spcBef>
                <a:spcPts val="0"/>
              </a:spcBef>
              <a:defRPr sz="1000" cap="all" baseline="0">
                <a:latin typeface="Arial" panose="020B0604020202020204" pitchFamily="34" charset="0"/>
                <a:cs typeface="Arial" panose="020B0604020202020204" pitchFamily="34" charset="0"/>
              </a:defRPr>
            </a:lvl1pPr>
          </a:lstStyle>
          <a:p>
            <a:pPr lvl="0"/>
            <a:r>
              <a:rPr lang="en-US" dirty="0"/>
              <a:t>Job Title</a:t>
            </a:r>
          </a:p>
        </p:txBody>
      </p:sp>
      <p:sp>
        <p:nvSpPr>
          <p:cNvPr id="2" name="Slide Number Placeholder 1">
            <a:extLst>
              <a:ext uri="{FF2B5EF4-FFF2-40B4-BE49-F238E27FC236}">
                <a16:creationId xmlns:a16="http://schemas.microsoft.com/office/drawing/2014/main" id="{117CD2FF-6D66-674B-8A08-0A4A9CC40597}"/>
              </a:ext>
            </a:extLst>
          </p:cNvPr>
          <p:cNvSpPr>
            <a:spLocks noGrp="1"/>
          </p:cNvSpPr>
          <p:nvPr>
            <p:ph type="sldNum" sz="quarter" idx="14"/>
          </p:nvPr>
        </p:nvSpPr>
        <p:spPr/>
        <p:txBody>
          <a:bodyPr/>
          <a:lstStyle/>
          <a:p>
            <a:fld id="{63B0956B-06A2-6A4F-8B64-8A56ADA5E301}" type="slidenum">
              <a:rPr lang="en-US" smtClean="0"/>
              <a:pPr/>
              <a:t>‹#›</a:t>
            </a:fld>
            <a:endParaRPr lang="en-US" dirty="0"/>
          </a:p>
        </p:txBody>
      </p:sp>
    </p:spTree>
    <p:extLst>
      <p:ext uri="{BB962C8B-B14F-4D97-AF65-F5344CB8AC3E}">
        <p14:creationId xmlns:p14="http://schemas.microsoft.com/office/powerpoint/2010/main" val="3482520457"/>
      </p:ext>
    </p:extLst>
  </p:cSld>
  <p:clrMapOvr>
    <a:masterClrMapping/>
  </p:clrMapOvr>
  <p:transition spd="med"/>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DE4D56-A157-8E9B-85EE-316B8B9725CB}"/>
              </a:ext>
            </a:extLst>
          </p:cNvPr>
          <p:cNvSpPr>
            <a:spLocks noGrp="1"/>
          </p:cNvSpPr>
          <p:nvPr>
            <p:ph type="title"/>
          </p:nvPr>
        </p:nvSpPr>
        <p:spPr/>
        <p:txBody>
          <a:bodyPr/>
          <a:lstStyle/>
          <a:p>
            <a:r>
              <a:rPr lang="en-US"/>
              <a:t>Click to edit Master title style</a:t>
            </a:r>
            <a:endParaRPr lang="tr-TR"/>
          </a:p>
        </p:txBody>
      </p:sp>
      <p:sp>
        <p:nvSpPr>
          <p:cNvPr id="3" name="Date Placeholder 2">
            <a:extLst>
              <a:ext uri="{FF2B5EF4-FFF2-40B4-BE49-F238E27FC236}">
                <a16:creationId xmlns:a16="http://schemas.microsoft.com/office/drawing/2014/main" id="{D0FBEEFA-EDDA-DA70-53C1-64A87875145C}"/>
              </a:ext>
            </a:extLst>
          </p:cNvPr>
          <p:cNvSpPr>
            <a:spLocks noGrp="1"/>
          </p:cNvSpPr>
          <p:nvPr>
            <p:ph type="dt" sz="half" idx="10"/>
          </p:nvPr>
        </p:nvSpPr>
        <p:spPr/>
        <p:txBody>
          <a:bodyPr/>
          <a:lstStyle/>
          <a:p>
            <a:fld id="{910FAD95-DE9F-4D31-8D37-A2F9FEB72C32}" type="datetimeFigureOut">
              <a:rPr lang="tr-TR" smtClean="0"/>
              <a:t>11.12.2023</a:t>
            </a:fld>
            <a:endParaRPr lang="tr-TR"/>
          </a:p>
        </p:txBody>
      </p:sp>
      <p:sp>
        <p:nvSpPr>
          <p:cNvPr id="4" name="Footer Placeholder 3">
            <a:extLst>
              <a:ext uri="{FF2B5EF4-FFF2-40B4-BE49-F238E27FC236}">
                <a16:creationId xmlns:a16="http://schemas.microsoft.com/office/drawing/2014/main" id="{1DADEEBE-FFE1-921D-E219-1CDEB85415D7}"/>
              </a:ext>
            </a:extLst>
          </p:cNvPr>
          <p:cNvSpPr>
            <a:spLocks noGrp="1"/>
          </p:cNvSpPr>
          <p:nvPr>
            <p:ph type="ftr" sz="quarter" idx="11"/>
          </p:nvPr>
        </p:nvSpPr>
        <p:spPr/>
        <p:txBody>
          <a:bodyPr/>
          <a:lstStyle/>
          <a:p>
            <a:endParaRPr lang="tr-TR"/>
          </a:p>
        </p:txBody>
      </p:sp>
      <p:sp>
        <p:nvSpPr>
          <p:cNvPr id="5" name="Slide Number Placeholder 4">
            <a:extLst>
              <a:ext uri="{FF2B5EF4-FFF2-40B4-BE49-F238E27FC236}">
                <a16:creationId xmlns:a16="http://schemas.microsoft.com/office/drawing/2014/main" id="{8AEC073F-281D-7587-46B1-F0DC7B1EB894}"/>
              </a:ext>
            </a:extLst>
          </p:cNvPr>
          <p:cNvSpPr>
            <a:spLocks noGrp="1"/>
          </p:cNvSpPr>
          <p:nvPr>
            <p:ph type="sldNum" sz="quarter" idx="12"/>
          </p:nvPr>
        </p:nvSpPr>
        <p:spPr/>
        <p:txBody>
          <a:bodyPr/>
          <a:lstStyle/>
          <a:p>
            <a:fld id="{097C260A-C619-4DE0-98FB-6771637F9355}" type="slidenum">
              <a:rPr lang="tr-TR" smtClean="0"/>
              <a:t>‹#›</a:t>
            </a:fld>
            <a:endParaRPr lang="tr-TR"/>
          </a:p>
        </p:txBody>
      </p:sp>
    </p:spTree>
    <p:extLst>
      <p:ext uri="{BB962C8B-B14F-4D97-AF65-F5344CB8AC3E}">
        <p14:creationId xmlns:p14="http://schemas.microsoft.com/office/powerpoint/2010/main" val="401398949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Quote Opt 2">
    <p:bg>
      <p:bgPr>
        <a:solidFill>
          <a:srgbClr val="FFFFFF"/>
        </a:solid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44F491CC-4E19-3A4F-BB61-0C6DA281CF16}"/>
              </a:ext>
            </a:extLst>
          </p:cNvPr>
          <p:cNvSpPr>
            <a:spLocks noGrp="1"/>
          </p:cNvSpPr>
          <p:nvPr>
            <p:ph type="title" hasCustomPrompt="1"/>
          </p:nvPr>
        </p:nvSpPr>
        <p:spPr>
          <a:xfrm>
            <a:off x="800099" y="4512720"/>
            <a:ext cx="10554665" cy="221274"/>
          </a:xfrm>
        </p:spPr>
        <p:txBody>
          <a:bodyPr anchor="t">
            <a:noAutofit/>
          </a:bodyPr>
          <a:lstStyle>
            <a:lvl1pPr algn="ctr">
              <a:defRPr sz="1500" b="1" i="0" spc="0">
                <a:solidFill>
                  <a:schemeClr val="accent1"/>
                </a:solidFill>
                <a:latin typeface="Arial Black" panose="020B0604020202020204" pitchFamily="34" charset="0"/>
                <a:cs typeface="Arial Black" panose="020B0604020202020204" pitchFamily="34" charset="0"/>
              </a:defRPr>
            </a:lvl1pPr>
          </a:lstStyle>
          <a:p>
            <a:r>
              <a:rPr lang="en-US" dirty="0"/>
              <a:t>First Last</a:t>
            </a:r>
          </a:p>
        </p:txBody>
      </p:sp>
      <p:sp>
        <p:nvSpPr>
          <p:cNvPr id="6" name="Text Placeholder 4">
            <a:extLst>
              <a:ext uri="{FF2B5EF4-FFF2-40B4-BE49-F238E27FC236}">
                <a16:creationId xmlns:a16="http://schemas.microsoft.com/office/drawing/2014/main" id="{A1D9890C-25A1-1040-B6C1-9CD04D9384B0}"/>
              </a:ext>
            </a:extLst>
          </p:cNvPr>
          <p:cNvSpPr>
            <a:spLocks noGrp="1"/>
          </p:cNvSpPr>
          <p:nvPr>
            <p:ph type="body" sz="quarter" idx="11" hasCustomPrompt="1"/>
          </p:nvPr>
        </p:nvSpPr>
        <p:spPr>
          <a:xfrm>
            <a:off x="809480" y="1006995"/>
            <a:ext cx="10545285" cy="2925805"/>
          </a:xfrm>
        </p:spPr>
        <p:txBody>
          <a:bodyPr anchor="b">
            <a:noAutofit/>
          </a:bodyPr>
          <a:lstStyle>
            <a:lvl1pPr algn="ctr">
              <a:lnSpc>
                <a:spcPct val="100000"/>
              </a:lnSpc>
              <a:spcBef>
                <a:spcPts val="0"/>
              </a:spcBef>
              <a:defRPr sz="3200">
                <a:solidFill>
                  <a:schemeClr val="accent1"/>
                </a:solidFill>
              </a:defRPr>
            </a:lvl1pPr>
          </a:lstStyle>
          <a:p>
            <a:pPr lvl="0"/>
            <a:r>
              <a:rPr lang="en-US" dirty="0"/>
              <a:t>Quote</a:t>
            </a:r>
          </a:p>
        </p:txBody>
      </p:sp>
      <p:sp>
        <p:nvSpPr>
          <p:cNvPr id="10" name="object 6">
            <a:extLst>
              <a:ext uri="{FF2B5EF4-FFF2-40B4-BE49-F238E27FC236}">
                <a16:creationId xmlns:a16="http://schemas.microsoft.com/office/drawing/2014/main" id="{68C48E4C-2F7C-C04A-BCB3-6A511A39CB39}"/>
              </a:ext>
            </a:extLst>
          </p:cNvPr>
          <p:cNvSpPr/>
          <p:nvPr userDrawn="1"/>
        </p:nvSpPr>
        <p:spPr>
          <a:xfrm flipV="1">
            <a:off x="4574149" y="4222757"/>
            <a:ext cx="3006563" cy="2"/>
          </a:xfrm>
          <a:prstGeom prst="line">
            <a:avLst/>
          </a:prstGeom>
          <a:ln w="12700" cap="rnd">
            <a:solidFill>
              <a:schemeClr val="accent4"/>
            </a:solidFill>
          </a:ln>
        </p:spPr>
        <p:txBody>
          <a:bodyPr lIns="45719" rIns="45719">
            <a:noAutofit/>
          </a:bodyPr>
          <a:lstStyle/>
          <a:p>
            <a:endParaRPr dirty="0"/>
          </a:p>
        </p:txBody>
      </p:sp>
      <p:sp>
        <p:nvSpPr>
          <p:cNvPr id="3" name="Text Placeholder 2">
            <a:extLst>
              <a:ext uri="{FF2B5EF4-FFF2-40B4-BE49-F238E27FC236}">
                <a16:creationId xmlns:a16="http://schemas.microsoft.com/office/drawing/2014/main" id="{A3FFBCEE-3C5F-CF45-8C21-EF9DBCE0B8FC}"/>
              </a:ext>
            </a:extLst>
          </p:cNvPr>
          <p:cNvSpPr>
            <a:spLocks noGrp="1"/>
          </p:cNvSpPr>
          <p:nvPr>
            <p:ph type="body" sz="quarter" idx="13" hasCustomPrompt="1"/>
          </p:nvPr>
        </p:nvSpPr>
        <p:spPr>
          <a:xfrm>
            <a:off x="809625" y="4802188"/>
            <a:ext cx="10545763" cy="293687"/>
          </a:xfrm>
        </p:spPr>
        <p:txBody>
          <a:bodyPr>
            <a:noAutofit/>
          </a:bodyPr>
          <a:lstStyle>
            <a:lvl1pPr algn="ctr">
              <a:spcBef>
                <a:spcPts val="0"/>
              </a:spcBef>
              <a:defRPr sz="1000" cap="all" baseline="0">
                <a:solidFill>
                  <a:schemeClr val="accent1"/>
                </a:solidFill>
                <a:latin typeface="Arial" panose="020B0604020202020204" pitchFamily="34" charset="0"/>
                <a:cs typeface="Arial" panose="020B0604020202020204" pitchFamily="34" charset="0"/>
              </a:defRPr>
            </a:lvl1pPr>
          </a:lstStyle>
          <a:p>
            <a:pPr lvl="0"/>
            <a:r>
              <a:rPr lang="en-US" dirty="0"/>
              <a:t>Job Title</a:t>
            </a:r>
          </a:p>
        </p:txBody>
      </p:sp>
      <p:pic>
        <p:nvPicPr>
          <p:cNvPr id="13" name="GroupM_SingleColor_Logo_Navy_RGB.png" descr="GroupM_SingleColor_Logo_Navy_RGB.png">
            <a:extLst>
              <a:ext uri="{FF2B5EF4-FFF2-40B4-BE49-F238E27FC236}">
                <a16:creationId xmlns:a16="http://schemas.microsoft.com/office/drawing/2014/main" id="{92326FFD-A56B-3940-B699-71488B3F0ED3}"/>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857521" y="312777"/>
            <a:ext cx="981088" cy="280477"/>
          </a:xfrm>
          <a:prstGeom prst="rect">
            <a:avLst/>
          </a:prstGeom>
          <a:ln w="12700">
            <a:miter lim="400000"/>
          </a:ln>
        </p:spPr>
      </p:pic>
      <p:sp>
        <p:nvSpPr>
          <p:cNvPr id="2" name="Slide Number Placeholder 1">
            <a:extLst>
              <a:ext uri="{FF2B5EF4-FFF2-40B4-BE49-F238E27FC236}">
                <a16:creationId xmlns:a16="http://schemas.microsoft.com/office/drawing/2014/main" id="{7568B1DE-90D5-E64D-A2D4-D564B890A52B}"/>
              </a:ext>
            </a:extLst>
          </p:cNvPr>
          <p:cNvSpPr>
            <a:spLocks noGrp="1"/>
          </p:cNvSpPr>
          <p:nvPr>
            <p:ph type="sldNum" sz="quarter" idx="14"/>
          </p:nvPr>
        </p:nvSpPr>
        <p:spPr/>
        <p:txBody>
          <a:bodyPr/>
          <a:lstStyle/>
          <a:p>
            <a:fld id="{63B0956B-06A2-6A4F-8B64-8A56ADA5E301}" type="slidenum">
              <a:rPr lang="en-US" smtClean="0"/>
              <a:pPr/>
              <a:t>‹#›</a:t>
            </a:fld>
            <a:endParaRPr lang="en-US" dirty="0"/>
          </a:p>
        </p:txBody>
      </p:sp>
    </p:spTree>
    <p:extLst>
      <p:ext uri="{BB962C8B-B14F-4D97-AF65-F5344CB8AC3E}">
        <p14:creationId xmlns:p14="http://schemas.microsoft.com/office/powerpoint/2010/main" val="723804266"/>
      </p:ext>
    </p:extLst>
  </p:cSld>
  <p:clrMapOvr>
    <a:masterClrMapping/>
  </p:clrMapOvr>
  <p:transition spd="med"/>
  <p:extLst>
    <p:ext uri="{DCECCB84-F9BA-43D5-87BE-67443E8EF086}">
      <p15:sldGuideLst xmlns:p15="http://schemas.microsoft.com/office/powerpoint/2012/main"/>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Callout Opt 1">
    <p:bg>
      <p:bgPr>
        <a:solidFill>
          <a:schemeClr val="accent1"/>
        </a:solidFill>
        <a:effectLst/>
      </p:bgPr>
    </p:bg>
    <p:spTree>
      <p:nvGrpSpPr>
        <p:cNvPr id="1" name=""/>
        <p:cNvGrpSpPr/>
        <p:nvPr/>
      </p:nvGrpSpPr>
      <p:grpSpPr>
        <a:xfrm>
          <a:off x="0" y="0"/>
          <a:ext cx="0" cy="0"/>
          <a:chOff x="0" y="0"/>
          <a:chExt cx="0" cy="0"/>
        </a:xfrm>
      </p:grpSpPr>
      <p:sp>
        <p:nvSpPr>
          <p:cNvPr id="6" name="Text Placeholder 4">
            <a:extLst>
              <a:ext uri="{FF2B5EF4-FFF2-40B4-BE49-F238E27FC236}">
                <a16:creationId xmlns:a16="http://schemas.microsoft.com/office/drawing/2014/main" id="{A1D9890C-25A1-1040-B6C1-9CD04D9384B0}"/>
              </a:ext>
            </a:extLst>
          </p:cNvPr>
          <p:cNvSpPr>
            <a:spLocks noGrp="1"/>
          </p:cNvSpPr>
          <p:nvPr>
            <p:ph type="body" sz="quarter" idx="11" hasCustomPrompt="1"/>
          </p:nvPr>
        </p:nvSpPr>
        <p:spPr>
          <a:xfrm>
            <a:off x="809480" y="1966097"/>
            <a:ext cx="10545285" cy="2925805"/>
          </a:xfrm>
        </p:spPr>
        <p:txBody>
          <a:bodyPr anchor="ctr">
            <a:noAutofit/>
          </a:bodyPr>
          <a:lstStyle>
            <a:lvl1pPr algn="ctr">
              <a:lnSpc>
                <a:spcPct val="80000"/>
              </a:lnSpc>
              <a:spcBef>
                <a:spcPts val="0"/>
              </a:spcBef>
              <a:defRPr sz="3900" b="1" i="0" cap="all" spc="-70" baseline="0">
                <a:solidFill>
                  <a:schemeClr val="accent4"/>
                </a:solidFill>
                <a:latin typeface="Arial Black" panose="020B0604020202020204" pitchFamily="34" charset="0"/>
                <a:cs typeface="Arial Black" panose="020B0604020202020204" pitchFamily="34" charset="0"/>
              </a:defRPr>
            </a:lvl1pPr>
          </a:lstStyle>
          <a:p>
            <a:pPr lvl="0"/>
            <a:r>
              <a:rPr lang="en-US" dirty="0"/>
              <a:t>Callout</a:t>
            </a:r>
          </a:p>
        </p:txBody>
      </p:sp>
      <p:pic>
        <p:nvPicPr>
          <p:cNvPr id="11" name="image1.png" descr="image1.png">
            <a:extLst>
              <a:ext uri="{FF2B5EF4-FFF2-40B4-BE49-F238E27FC236}">
                <a16:creationId xmlns:a16="http://schemas.microsoft.com/office/drawing/2014/main" id="{671F3D1A-0469-644D-B6AC-5B0A7C208B13}"/>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857521" y="312777"/>
            <a:ext cx="981088" cy="280477"/>
          </a:xfrm>
          <a:prstGeom prst="rect">
            <a:avLst/>
          </a:prstGeom>
          <a:ln w="12700">
            <a:miter lim="400000"/>
          </a:ln>
        </p:spPr>
      </p:pic>
      <p:sp>
        <p:nvSpPr>
          <p:cNvPr id="2" name="Slide Number Placeholder 1">
            <a:extLst>
              <a:ext uri="{FF2B5EF4-FFF2-40B4-BE49-F238E27FC236}">
                <a16:creationId xmlns:a16="http://schemas.microsoft.com/office/drawing/2014/main" id="{DCD3F342-285F-7548-8413-024078A2E391}"/>
              </a:ext>
            </a:extLst>
          </p:cNvPr>
          <p:cNvSpPr>
            <a:spLocks noGrp="1"/>
          </p:cNvSpPr>
          <p:nvPr>
            <p:ph type="sldNum" sz="quarter" idx="12"/>
          </p:nvPr>
        </p:nvSpPr>
        <p:spPr/>
        <p:txBody>
          <a:bodyPr/>
          <a:lstStyle/>
          <a:p>
            <a:fld id="{63B0956B-06A2-6A4F-8B64-8A56ADA5E301}" type="slidenum">
              <a:rPr lang="en-US" smtClean="0"/>
              <a:pPr/>
              <a:t>‹#›</a:t>
            </a:fld>
            <a:endParaRPr lang="en-US" dirty="0"/>
          </a:p>
        </p:txBody>
      </p:sp>
    </p:spTree>
    <p:extLst>
      <p:ext uri="{BB962C8B-B14F-4D97-AF65-F5344CB8AC3E}">
        <p14:creationId xmlns:p14="http://schemas.microsoft.com/office/powerpoint/2010/main" val="4186935069"/>
      </p:ext>
    </p:extLst>
  </p:cSld>
  <p:clrMapOvr>
    <a:masterClrMapping/>
  </p:clrMapOvr>
  <p:transition spd="med"/>
  <p:extLst>
    <p:ext uri="{DCECCB84-F9BA-43D5-87BE-67443E8EF086}">
      <p15:sldGuideLst xmlns:p15="http://schemas.microsoft.com/office/powerpoint/2012/main"/>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Callout Opt 2">
    <p:bg>
      <p:bgPr>
        <a:solidFill>
          <a:schemeClr val="accent1"/>
        </a:solidFill>
        <a:effectLst/>
      </p:bgPr>
    </p:bg>
    <p:spTree>
      <p:nvGrpSpPr>
        <p:cNvPr id="1" name=""/>
        <p:cNvGrpSpPr/>
        <p:nvPr/>
      </p:nvGrpSpPr>
      <p:grpSpPr>
        <a:xfrm>
          <a:off x="0" y="0"/>
          <a:ext cx="0" cy="0"/>
          <a:chOff x="0" y="0"/>
          <a:chExt cx="0" cy="0"/>
        </a:xfrm>
      </p:grpSpPr>
      <p:sp>
        <p:nvSpPr>
          <p:cNvPr id="6" name="Text Placeholder 4">
            <a:extLst>
              <a:ext uri="{FF2B5EF4-FFF2-40B4-BE49-F238E27FC236}">
                <a16:creationId xmlns:a16="http://schemas.microsoft.com/office/drawing/2014/main" id="{A1D9890C-25A1-1040-B6C1-9CD04D9384B0}"/>
              </a:ext>
            </a:extLst>
          </p:cNvPr>
          <p:cNvSpPr>
            <a:spLocks noGrp="1"/>
          </p:cNvSpPr>
          <p:nvPr>
            <p:ph type="body" sz="quarter" idx="11" hasCustomPrompt="1"/>
          </p:nvPr>
        </p:nvSpPr>
        <p:spPr>
          <a:xfrm>
            <a:off x="809480" y="1966097"/>
            <a:ext cx="10545285" cy="2925805"/>
          </a:xfrm>
        </p:spPr>
        <p:txBody>
          <a:bodyPr anchor="ctr">
            <a:noAutofit/>
          </a:bodyPr>
          <a:lstStyle>
            <a:lvl1pPr algn="ctr">
              <a:lnSpc>
                <a:spcPct val="80000"/>
              </a:lnSpc>
              <a:spcBef>
                <a:spcPts val="0"/>
              </a:spcBef>
              <a:defRPr sz="3900" b="1" i="0" cap="all" spc="-70" baseline="0">
                <a:solidFill>
                  <a:srgbClr val="FFFFFF"/>
                </a:solidFill>
                <a:latin typeface="Arial Black" panose="020B0604020202020204" pitchFamily="34" charset="0"/>
                <a:cs typeface="Arial Black" panose="020B0604020202020204" pitchFamily="34" charset="0"/>
              </a:defRPr>
            </a:lvl1pPr>
          </a:lstStyle>
          <a:p>
            <a:pPr lvl="0"/>
            <a:r>
              <a:rPr lang="en-US" dirty="0"/>
              <a:t>Callout</a:t>
            </a:r>
          </a:p>
        </p:txBody>
      </p:sp>
      <p:pic>
        <p:nvPicPr>
          <p:cNvPr id="11" name="image1.png" descr="image1.png">
            <a:extLst>
              <a:ext uri="{FF2B5EF4-FFF2-40B4-BE49-F238E27FC236}">
                <a16:creationId xmlns:a16="http://schemas.microsoft.com/office/drawing/2014/main" id="{671F3D1A-0469-644D-B6AC-5B0A7C208B13}"/>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857521" y="312777"/>
            <a:ext cx="981088" cy="280477"/>
          </a:xfrm>
          <a:prstGeom prst="rect">
            <a:avLst/>
          </a:prstGeom>
          <a:ln w="12700">
            <a:miter lim="400000"/>
          </a:ln>
        </p:spPr>
      </p:pic>
      <p:sp>
        <p:nvSpPr>
          <p:cNvPr id="2" name="Slide Number Placeholder 1">
            <a:extLst>
              <a:ext uri="{FF2B5EF4-FFF2-40B4-BE49-F238E27FC236}">
                <a16:creationId xmlns:a16="http://schemas.microsoft.com/office/drawing/2014/main" id="{037960DD-11C3-C042-B7A2-C3F9CD91F52D}"/>
              </a:ext>
            </a:extLst>
          </p:cNvPr>
          <p:cNvSpPr>
            <a:spLocks noGrp="1"/>
          </p:cNvSpPr>
          <p:nvPr>
            <p:ph type="sldNum" sz="quarter" idx="12"/>
          </p:nvPr>
        </p:nvSpPr>
        <p:spPr/>
        <p:txBody>
          <a:bodyPr/>
          <a:lstStyle/>
          <a:p>
            <a:fld id="{63B0956B-06A2-6A4F-8B64-8A56ADA5E301}" type="slidenum">
              <a:rPr lang="en-US" smtClean="0"/>
              <a:pPr/>
              <a:t>‹#›</a:t>
            </a:fld>
            <a:endParaRPr lang="en-US" dirty="0"/>
          </a:p>
        </p:txBody>
      </p:sp>
    </p:spTree>
    <p:extLst>
      <p:ext uri="{BB962C8B-B14F-4D97-AF65-F5344CB8AC3E}">
        <p14:creationId xmlns:p14="http://schemas.microsoft.com/office/powerpoint/2010/main" val="2839329945"/>
      </p:ext>
    </p:extLst>
  </p:cSld>
  <p:clrMapOvr>
    <a:masterClrMapping/>
  </p:clrMapOvr>
  <p:transition spd="med"/>
  <p:extLst>
    <p:ext uri="{DCECCB84-F9BA-43D5-87BE-67443E8EF086}">
      <p15:sldGuideLst xmlns:p15="http://schemas.microsoft.com/office/powerpoint/2012/main"/>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Callout Opt 3">
    <p:bg>
      <p:bgPr>
        <a:solidFill>
          <a:srgbClr val="FFFFFF"/>
        </a:solidFill>
        <a:effectLst/>
      </p:bgPr>
    </p:bg>
    <p:spTree>
      <p:nvGrpSpPr>
        <p:cNvPr id="1" name=""/>
        <p:cNvGrpSpPr/>
        <p:nvPr/>
      </p:nvGrpSpPr>
      <p:grpSpPr>
        <a:xfrm>
          <a:off x="0" y="0"/>
          <a:ext cx="0" cy="0"/>
          <a:chOff x="0" y="0"/>
          <a:chExt cx="0" cy="0"/>
        </a:xfrm>
      </p:grpSpPr>
      <p:sp>
        <p:nvSpPr>
          <p:cNvPr id="6" name="Text Placeholder 4">
            <a:extLst>
              <a:ext uri="{FF2B5EF4-FFF2-40B4-BE49-F238E27FC236}">
                <a16:creationId xmlns:a16="http://schemas.microsoft.com/office/drawing/2014/main" id="{A1D9890C-25A1-1040-B6C1-9CD04D9384B0}"/>
              </a:ext>
            </a:extLst>
          </p:cNvPr>
          <p:cNvSpPr>
            <a:spLocks noGrp="1"/>
          </p:cNvSpPr>
          <p:nvPr>
            <p:ph type="body" sz="quarter" idx="11" hasCustomPrompt="1"/>
          </p:nvPr>
        </p:nvSpPr>
        <p:spPr>
          <a:xfrm>
            <a:off x="809480" y="1966097"/>
            <a:ext cx="10545285" cy="2925805"/>
          </a:xfrm>
        </p:spPr>
        <p:txBody>
          <a:bodyPr anchor="ctr">
            <a:noAutofit/>
          </a:bodyPr>
          <a:lstStyle>
            <a:lvl1pPr algn="ctr">
              <a:lnSpc>
                <a:spcPct val="80000"/>
              </a:lnSpc>
              <a:spcBef>
                <a:spcPts val="0"/>
              </a:spcBef>
              <a:defRPr sz="3900" b="1" i="0" cap="all" spc="-70" baseline="0">
                <a:solidFill>
                  <a:schemeClr val="accent1"/>
                </a:solidFill>
                <a:latin typeface="Arial Black" panose="020B0604020202020204" pitchFamily="34" charset="0"/>
                <a:cs typeface="Arial Black" panose="020B0604020202020204" pitchFamily="34" charset="0"/>
              </a:defRPr>
            </a:lvl1pPr>
          </a:lstStyle>
          <a:p>
            <a:pPr lvl="0"/>
            <a:r>
              <a:rPr lang="en-US" dirty="0"/>
              <a:t>Callout</a:t>
            </a:r>
          </a:p>
        </p:txBody>
      </p:sp>
      <p:pic>
        <p:nvPicPr>
          <p:cNvPr id="7" name="GroupM_SingleColor_Logo_Navy_RGB.png" descr="GroupM_SingleColor_Logo_Navy_RGB.png">
            <a:extLst>
              <a:ext uri="{FF2B5EF4-FFF2-40B4-BE49-F238E27FC236}">
                <a16:creationId xmlns:a16="http://schemas.microsoft.com/office/drawing/2014/main" id="{518FA7E7-031B-6C48-A707-A7053822F33F}"/>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857521" y="312777"/>
            <a:ext cx="981088" cy="280477"/>
          </a:xfrm>
          <a:prstGeom prst="rect">
            <a:avLst/>
          </a:prstGeom>
          <a:ln w="12700">
            <a:miter lim="400000"/>
          </a:ln>
        </p:spPr>
      </p:pic>
      <p:sp>
        <p:nvSpPr>
          <p:cNvPr id="2" name="Slide Number Placeholder 1">
            <a:extLst>
              <a:ext uri="{FF2B5EF4-FFF2-40B4-BE49-F238E27FC236}">
                <a16:creationId xmlns:a16="http://schemas.microsoft.com/office/drawing/2014/main" id="{13A32F37-8BA0-7944-BED5-1F6F125076C7}"/>
              </a:ext>
            </a:extLst>
          </p:cNvPr>
          <p:cNvSpPr>
            <a:spLocks noGrp="1"/>
          </p:cNvSpPr>
          <p:nvPr>
            <p:ph type="sldNum" sz="quarter" idx="12"/>
          </p:nvPr>
        </p:nvSpPr>
        <p:spPr/>
        <p:txBody>
          <a:bodyPr/>
          <a:lstStyle/>
          <a:p>
            <a:fld id="{63B0956B-06A2-6A4F-8B64-8A56ADA5E301}" type="slidenum">
              <a:rPr lang="en-US" smtClean="0"/>
              <a:pPr/>
              <a:t>‹#›</a:t>
            </a:fld>
            <a:endParaRPr lang="en-US" dirty="0"/>
          </a:p>
        </p:txBody>
      </p:sp>
    </p:spTree>
    <p:extLst>
      <p:ext uri="{BB962C8B-B14F-4D97-AF65-F5344CB8AC3E}">
        <p14:creationId xmlns:p14="http://schemas.microsoft.com/office/powerpoint/2010/main" val="69004820"/>
      </p:ext>
    </p:extLst>
  </p:cSld>
  <p:clrMapOvr>
    <a:masterClrMapping/>
  </p:clrMapOvr>
  <p:transition spd="med"/>
  <p:extLst>
    <p:ext uri="{DCECCB84-F9BA-43D5-87BE-67443E8EF086}">
      <p15:sldGuideLst xmlns:p15="http://schemas.microsoft.com/office/powerpoint/2012/main"/>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Thank You Opt 1">
    <p:bg>
      <p:bgPr>
        <a:solidFill>
          <a:schemeClr val="accent1"/>
        </a:solidFill>
        <a:effectLst/>
      </p:bgPr>
    </p:bg>
    <p:spTree>
      <p:nvGrpSpPr>
        <p:cNvPr id="1" name=""/>
        <p:cNvGrpSpPr/>
        <p:nvPr/>
      </p:nvGrpSpPr>
      <p:grpSpPr>
        <a:xfrm>
          <a:off x="0" y="0"/>
          <a:ext cx="0" cy="0"/>
          <a:chOff x="0" y="0"/>
          <a:chExt cx="0" cy="0"/>
        </a:xfrm>
      </p:grpSpPr>
      <p:pic>
        <p:nvPicPr>
          <p:cNvPr id="11" name="image1.png" descr="GroupM Logo in White&#10;">
            <a:extLst>
              <a:ext uri="{FF2B5EF4-FFF2-40B4-BE49-F238E27FC236}">
                <a16:creationId xmlns:a16="http://schemas.microsoft.com/office/drawing/2014/main" id="{9D6F0966-20F3-F441-87C0-D8CDA621D258}"/>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857521" y="312777"/>
            <a:ext cx="981088" cy="280477"/>
          </a:xfrm>
          <a:prstGeom prst="rect">
            <a:avLst/>
          </a:prstGeom>
          <a:ln w="12700">
            <a:miter lim="400000"/>
          </a:ln>
        </p:spPr>
      </p:pic>
      <p:sp>
        <p:nvSpPr>
          <p:cNvPr id="12" name="object 6">
            <a:extLst>
              <a:ext uri="{FF2B5EF4-FFF2-40B4-BE49-F238E27FC236}">
                <a16:creationId xmlns:a16="http://schemas.microsoft.com/office/drawing/2014/main" id="{A2214169-4B19-DE4E-8E87-2740B25CBB05}"/>
              </a:ext>
            </a:extLst>
          </p:cNvPr>
          <p:cNvSpPr/>
          <p:nvPr userDrawn="1"/>
        </p:nvSpPr>
        <p:spPr>
          <a:xfrm flipV="1">
            <a:off x="809481" y="3875948"/>
            <a:ext cx="3058926" cy="0"/>
          </a:xfrm>
          <a:prstGeom prst="line">
            <a:avLst/>
          </a:prstGeom>
          <a:ln w="12700" cap="rnd">
            <a:solidFill>
              <a:srgbClr val="01B5B2"/>
            </a:solidFill>
          </a:ln>
        </p:spPr>
        <p:txBody>
          <a:bodyPr lIns="45719" rIns="45719">
            <a:noAutofit/>
          </a:bodyPr>
          <a:lstStyle/>
          <a:p>
            <a:endParaRPr dirty="0"/>
          </a:p>
        </p:txBody>
      </p:sp>
      <p:sp>
        <p:nvSpPr>
          <p:cNvPr id="13" name="Text Placeholder 3">
            <a:extLst>
              <a:ext uri="{FF2B5EF4-FFF2-40B4-BE49-F238E27FC236}">
                <a16:creationId xmlns:a16="http://schemas.microsoft.com/office/drawing/2014/main" id="{BA830B25-D748-EA40-812C-E1CC01244490}"/>
              </a:ext>
            </a:extLst>
          </p:cNvPr>
          <p:cNvSpPr>
            <a:spLocks noGrp="1"/>
          </p:cNvSpPr>
          <p:nvPr>
            <p:ph type="body" sz="quarter" idx="15" hasCustomPrompt="1"/>
          </p:nvPr>
        </p:nvSpPr>
        <p:spPr>
          <a:xfrm>
            <a:off x="809625" y="5551488"/>
            <a:ext cx="2227263" cy="898010"/>
          </a:xfrm>
        </p:spPr>
        <p:txBody>
          <a:bodyPr>
            <a:noAutofit/>
          </a:bodyPr>
          <a:lstStyle>
            <a:lvl1pPr>
              <a:lnSpc>
                <a:spcPct val="100000"/>
              </a:lnSpc>
              <a:spcBef>
                <a:spcPts val="0"/>
              </a:spcBef>
              <a:spcAft>
                <a:spcPts val="0"/>
              </a:spcAft>
              <a:defRPr sz="1200" b="1" i="0" cap="all" baseline="0">
                <a:latin typeface="Arial Black" panose="020B0604020202020204" pitchFamily="34" charset="0"/>
                <a:cs typeface="Arial Black" panose="020B0604020202020204" pitchFamily="34" charset="0"/>
              </a:defRPr>
            </a:lvl1pPr>
            <a:lvl2pPr>
              <a:lnSpc>
                <a:spcPct val="100000"/>
              </a:lnSpc>
              <a:spcBef>
                <a:spcPts val="0"/>
              </a:spcBef>
              <a:spcAft>
                <a:spcPts val="600"/>
              </a:spcAft>
              <a:defRPr sz="1000" b="1" i="0" cap="all" baseline="0">
                <a:latin typeface="Arial" panose="020B0604020202020204" pitchFamily="34" charset="0"/>
                <a:cs typeface="Arial" panose="020B0604020202020204" pitchFamily="34" charset="0"/>
              </a:defRPr>
            </a:lvl2pPr>
            <a:lvl3pPr marL="4763" indent="0">
              <a:lnSpc>
                <a:spcPct val="100000"/>
              </a:lnSpc>
              <a:spcBef>
                <a:spcPts val="0"/>
              </a:spcBef>
              <a:spcAft>
                <a:spcPts val="200"/>
              </a:spcAft>
              <a:buNone/>
              <a:defRPr sz="1000" b="1" i="0" cap="all" baseline="0">
                <a:solidFill>
                  <a:schemeClr val="accent4"/>
                </a:solidFill>
                <a:latin typeface="Arial" panose="020B0604020202020204" pitchFamily="34" charset="0"/>
                <a:cs typeface="Arial" panose="020B0604020202020204" pitchFamily="34" charset="0"/>
              </a:defRPr>
            </a:lvl3pPr>
          </a:lstStyle>
          <a:p>
            <a:pPr lvl="0"/>
            <a:r>
              <a:rPr lang="en-US" dirty="0"/>
              <a:t>First Last</a:t>
            </a:r>
          </a:p>
          <a:p>
            <a:pPr lvl="1"/>
            <a:r>
              <a:rPr lang="en-US" dirty="0"/>
              <a:t>Job Title</a:t>
            </a:r>
          </a:p>
          <a:p>
            <a:pPr lvl="2"/>
            <a:r>
              <a:rPr lang="en-US" dirty="0" err="1"/>
              <a:t>Email@emailaddress.com</a:t>
            </a:r>
            <a:endParaRPr lang="en-US" dirty="0"/>
          </a:p>
          <a:p>
            <a:pPr lvl="2"/>
            <a:r>
              <a:rPr lang="en-US" dirty="0"/>
              <a:t>555.555.5555</a:t>
            </a:r>
          </a:p>
        </p:txBody>
      </p:sp>
      <p:sp>
        <p:nvSpPr>
          <p:cNvPr id="10" name="Title 1">
            <a:extLst>
              <a:ext uri="{FF2B5EF4-FFF2-40B4-BE49-F238E27FC236}">
                <a16:creationId xmlns:a16="http://schemas.microsoft.com/office/drawing/2014/main" id="{C12F539D-4D36-F84E-B383-592524DDBAF0}"/>
              </a:ext>
            </a:extLst>
          </p:cNvPr>
          <p:cNvSpPr>
            <a:spLocks noGrp="1"/>
          </p:cNvSpPr>
          <p:nvPr>
            <p:ph type="title" hasCustomPrompt="1"/>
          </p:nvPr>
        </p:nvSpPr>
        <p:spPr>
          <a:xfrm>
            <a:off x="809535" y="2235200"/>
            <a:ext cx="6396335" cy="1469179"/>
          </a:xfrm>
        </p:spPr>
        <p:txBody>
          <a:bodyPr>
            <a:noAutofit/>
          </a:bodyPr>
          <a:lstStyle>
            <a:lvl1pPr>
              <a:defRPr sz="3900">
                <a:solidFill>
                  <a:schemeClr val="accent4"/>
                </a:solidFill>
              </a:defRPr>
            </a:lvl1pPr>
          </a:lstStyle>
          <a:p>
            <a:r>
              <a:rPr lang="en-US" dirty="0"/>
              <a:t>Thank You</a:t>
            </a:r>
          </a:p>
        </p:txBody>
      </p:sp>
      <p:sp>
        <p:nvSpPr>
          <p:cNvPr id="17" name="Text Placeholder 3">
            <a:extLst>
              <a:ext uri="{FF2B5EF4-FFF2-40B4-BE49-F238E27FC236}">
                <a16:creationId xmlns:a16="http://schemas.microsoft.com/office/drawing/2014/main" id="{99D534DB-8F76-DB48-86B2-A6589F269F22}"/>
              </a:ext>
            </a:extLst>
          </p:cNvPr>
          <p:cNvSpPr>
            <a:spLocks noGrp="1"/>
          </p:cNvSpPr>
          <p:nvPr>
            <p:ph type="body" sz="quarter" idx="16" hasCustomPrompt="1"/>
          </p:nvPr>
        </p:nvSpPr>
        <p:spPr>
          <a:xfrm>
            <a:off x="809625" y="4838649"/>
            <a:ext cx="2227263" cy="495737"/>
          </a:xfrm>
        </p:spPr>
        <p:txBody>
          <a:bodyPr anchor="b">
            <a:noAutofit/>
          </a:bodyPr>
          <a:lstStyle>
            <a:lvl1pPr>
              <a:lnSpc>
                <a:spcPct val="100000"/>
              </a:lnSpc>
              <a:spcBef>
                <a:spcPts val="0"/>
              </a:spcBef>
              <a:spcAft>
                <a:spcPts val="0"/>
              </a:spcAft>
              <a:defRPr sz="1200" b="1" i="0" cap="all" baseline="0">
                <a:latin typeface="Arial Black" panose="020B0604020202020204" pitchFamily="34" charset="0"/>
                <a:cs typeface="Arial Black" panose="020B0604020202020204" pitchFamily="34" charset="0"/>
              </a:defRPr>
            </a:lvl1pPr>
            <a:lvl2pPr>
              <a:lnSpc>
                <a:spcPct val="100000"/>
              </a:lnSpc>
              <a:spcBef>
                <a:spcPts val="0"/>
              </a:spcBef>
              <a:spcAft>
                <a:spcPts val="600"/>
              </a:spcAft>
              <a:defRPr sz="1000" b="1" i="0" cap="all" baseline="0">
                <a:latin typeface="Arial" panose="020B0604020202020204" pitchFamily="34" charset="0"/>
                <a:cs typeface="Arial" panose="020B0604020202020204" pitchFamily="34" charset="0"/>
              </a:defRPr>
            </a:lvl2pPr>
            <a:lvl3pPr marL="4763" indent="0">
              <a:lnSpc>
                <a:spcPct val="100000"/>
              </a:lnSpc>
              <a:spcBef>
                <a:spcPts val="0"/>
              </a:spcBef>
              <a:spcAft>
                <a:spcPts val="200"/>
              </a:spcAft>
              <a:buNone/>
              <a:defRPr sz="1000" b="1" i="0" cap="all" baseline="0">
                <a:solidFill>
                  <a:schemeClr val="accent4"/>
                </a:solidFill>
                <a:latin typeface="Arial" panose="020B0604020202020204" pitchFamily="34" charset="0"/>
                <a:cs typeface="Arial" panose="020B0604020202020204" pitchFamily="34" charset="0"/>
              </a:defRPr>
            </a:lvl3pPr>
          </a:lstStyle>
          <a:p>
            <a:pPr lvl="0"/>
            <a:r>
              <a:rPr lang="en-US" dirty="0"/>
              <a:t>Questions?</a:t>
            </a:r>
          </a:p>
        </p:txBody>
      </p:sp>
      <p:sp>
        <p:nvSpPr>
          <p:cNvPr id="2" name="Slide Number Placeholder 1">
            <a:extLst>
              <a:ext uri="{FF2B5EF4-FFF2-40B4-BE49-F238E27FC236}">
                <a16:creationId xmlns:a16="http://schemas.microsoft.com/office/drawing/2014/main" id="{FDFFE9A0-99B3-3D4A-8947-C1686BABC804}"/>
              </a:ext>
            </a:extLst>
          </p:cNvPr>
          <p:cNvSpPr>
            <a:spLocks noGrp="1"/>
          </p:cNvSpPr>
          <p:nvPr>
            <p:ph type="sldNum" sz="quarter" idx="17"/>
          </p:nvPr>
        </p:nvSpPr>
        <p:spPr/>
        <p:txBody>
          <a:bodyPr/>
          <a:lstStyle/>
          <a:p>
            <a:fld id="{63B0956B-06A2-6A4F-8B64-8A56ADA5E301}" type="slidenum">
              <a:rPr lang="en-US" smtClean="0"/>
              <a:pPr/>
              <a:t>‹#›</a:t>
            </a:fld>
            <a:endParaRPr lang="en-US" dirty="0"/>
          </a:p>
        </p:txBody>
      </p:sp>
    </p:spTree>
    <p:extLst>
      <p:ext uri="{BB962C8B-B14F-4D97-AF65-F5344CB8AC3E}">
        <p14:creationId xmlns:p14="http://schemas.microsoft.com/office/powerpoint/2010/main" val="4231634534"/>
      </p:ext>
    </p:extLst>
  </p:cSld>
  <p:clrMapOvr>
    <a:masterClrMapping/>
  </p:clrMapOvr>
  <p:transition spd="med"/>
  <p:extLst>
    <p:ext uri="{DCECCB84-F9BA-43D5-87BE-67443E8EF086}">
      <p15:sldGuideLst xmlns:p15="http://schemas.microsoft.com/office/powerpoint/2012/main"/>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Thank You Opt 2">
    <p:bg>
      <p:bgPr>
        <a:solidFill>
          <a:srgbClr val="01B5B2"/>
        </a:solidFill>
        <a:effectLst/>
      </p:bgPr>
    </p:bg>
    <p:spTree>
      <p:nvGrpSpPr>
        <p:cNvPr id="1" name=""/>
        <p:cNvGrpSpPr/>
        <p:nvPr/>
      </p:nvGrpSpPr>
      <p:grpSpPr>
        <a:xfrm>
          <a:off x="0" y="0"/>
          <a:ext cx="0" cy="0"/>
          <a:chOff x="0" y="0"/>
          <a:chExt cx="0" cy="0"/>
        </a:xfrm>
      </p:grpSpPr>
      <p:sp>
        <p:nvSpPr>
          <p:cNvPr id="12" name="object 6">
            <a:extLst>
              <a:ext uri="{FF2B5EF4-FFF2-40B4-BE49-F238E27FC236}">
                <a16:creationId xmlns:a16="http://schemas.microsoft.com/office/drawing/2014/main" id="{A2214169-4B19-DE4E-8E87-2740B25CBB05}"/>
              </a:ext>
            </a:extLst>
          </p:cNvPr>
          <p:cNvSpPr/>
          <p:nvPr userDrawn="1"/>
        </p:nvSpPr>
        <p:spPr>
          <a:xfrm flipV="1">
            <a:off x="809481" y="3875948"/>
            <a:ext cx="3058926" cy="0"/>
          </a:xfrm>
          <a:prstGeom prst="line">
            <a:avLst/>
          </a:prstGeom>
          <a:ln w="12700" cap="rnd">
            <a:solidFill>
              <a:schemeClr val="accent4"/>
            </a:solidFill>
          </a:ln>
        </p:spPr>
        <p:txBody>
          <a:bodyPr lIns="45719" rIns="45719">
            <a:noAutofit/>
          </a:bodyPr>
          <a:lstStyle/>
          <a:p>
            <a:endParaRPr dirty="0"/>
          </a:p>
        </p:txBody>
      </p:sp>
      <p:sp>
        <p:nvSpPr>
          <p:cNvPr id="13" name="Text Placeholder 3">
            <a:extLst>
              <a:ext uri="{FF2B5EF4-FFF2-40B4-BE49-F238E27FC236}">
                <a16:creationId xmlns:a16="http://schemas.microsoft.com/office/drawing/2014/main" id="{BA830B25-D748-EA40-812C-E1CC01244490}"/>
              </a:ext>
            </a:extLst>
          </p:cNvPr>
          <p:cNvSpPr>
            <a:spLocks noGrp="1"/>
          </p:cNvSpPr>
          <p:nvPr>
            <p:ph type="body" sz="quarter" idx="15" hasCustomPrompt="1"/>
          </p:nvPr>
        </p:nvSpPr>
        <p:spPr>
          <a:xfrm>
            <a:off x="809625" y="5551488"/>
            <a:ext cx="2227263" cy="898010"/>
          </a:xfrm>
        </p:spPr>
        <p:txBody>
          <a:bodyPr>
            <a:noAutofit/>
          </a:bodyPr>
          <a:lstStyle>
            <a:lvl1pPr>
              <a:lnSpc>
                <a:spcPct val="100000"/>
              </a:lnSpc>
              <a:spcBef>
                <a:spcPts val="0"/>
              </a:spcBef>
              <a:spcAft>
                <a:spcPts val="0"/>
              </a:spcAft>
              <a:defRPr sz="1200" b="1" i="0" cap="all" baseline="0">
                <a:solidFill>
                  <a:schemeClr val="accent1"/>
                </a:solidFill>
                <a:latin typeface="Arial Black" panose="020B0604020202020204" pitchFamily="34" charset="0"/>
                <a:cs typeface="Arial Black" panose="020B0604020202020204" pitchFamily="34" charset="0"/>
              </a:defRPr>
            </a:lvl1pPr>
            <a:lvl2pPr>
              <a:lnSpc>
                <a:spcPct val="100000"/>
              </a:lnSpc>
              <a:spcBef>
                <a:spcPts val="0"/>
              </a:spcBef>
              <a:spcAft>
                <a:spcPts val="600"/>
              </a:spcAft>
              <a:defRPr sz="1000" b="1" i="0" cap="all" baseline="0">
                <a:solidFill>
                  <a:schemeClr val="accent1"/>
                </a:solidFill>
                <a:latin typeface="Arial" panose="020B0604020202020204" pitchFamily="34" charset="0"/>
                <a:cs typeface="Arial" panose="020B0604020202020204" pitchFamily="34" charset="0"/>
              </a:defRPr>
            </a:lvl2pPr>
            <a:lvl3pPr marL="4763" indent="0">
              <a:lnSpc>
                <a:spcPct val="100000"/>
              </a:lnSpc>
              <a:spcBef>
                <a:spcPts val="0"/>
              </a:spcBef>
              <a:spcAft>
                <a:spcPts val="200"/>
              </a:spcAft>
              <a:buNone/>
              <a:defRPr sz="1000" b="1" i="0" cap="all" baseline="0">
                <a:solidFill>
                  <a:schemeClr val="accent1"/>
                </a:solidFill>
                <a:latin typeface="Arial" panose="020B0604020202020204" pitchFamily="34" charset="0"/>
                <a:cs typeface="Arial" panose="020B0604020202020204" pitchFamily="34" charset="0"/>
              </a:defRPr>
            </a:lvl3pPr>
          </a:lstStyle>
          <a:p>
            <a:pPr lvl="0"/>
            <a:r>
              <a:rPr lang="en-US" dirty="0"/>
              <a:t>First Last</a:t>
            </a:r>
          </a:p>
          <a:p>
            <a:pPr lvl="1"/>
            <a:r>
              <a:rPr lang="en-US" dirty="0"/>
              <a:t>Job Title</a:t>
            </a:r>
          </a:p>
          <a:p>
            <a:pPr lvl="2"/>
            <a:r>
              <a:rPr lang="en-US" dirty="0" err="1"/>
              <a:t>Email@emailaddress.com</a:t>
            </a:r>
            <a:endParaRPr lang="en-US" dirty="0"/>
          </a:p>
          <a:p>
            <a:pPr lvl="2"/>
            <a:r>
              <a:rPr lang="en-US" dirty="0"/>
              <a:t>555.555.5555</a:t>
            </a:r>
          </a:p>
        </p:txBody>
      </p:sp>
      <p:pic>
        <p:nvPicPr>
          <p:cNvPr id="7" name="GroupM_SingleColor_Logo_Navy_RGB.png" descr="GroupM_SingleColor_Logo_Navy_RGB.png">
            <a:extLst>
              <a:ext uri="{FF2B5EF4-FFF2-40B4-BE49-F238E27FC236}">
                <a16:creationId xmlns:a16="http://schemas.microsoft.com/office/drawing/2014/main" id="{D16FF315-54FC-3D4F-980A-4A439CC21188}"/>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857521" y="312777"/>
            <a:ext cx="981088" cy="280477"/>
          </a:xfrm>
          <a:prstGeom prst="rect">
            <a:avLst/>
          </a:prstGeom>
          <a:ln w="12700">
            <a:miter lim="400000"/>
          </a:ln>
        </p:spPr>
      </p:pic>
      <p:sp>
        <p:nvSpPr>
          <p:cNvPr id="9" name="Title 1">
            <a:extLst>
              <a:ext uri="{FF2B5EF4-FFF2-40B4-BE49-F238E27FC236}">
                <a16:creationId xmlns:a16="http://schemas.microsoft.com/office/drawing/2014/main" id="{B2A69C9F-F0F5-A94F-BF5B-DC50327C9245}"/>
              </a:ext>
            </a:extLst>
          </p:cNvPr>
          <p:cNvSpPr>
            <a:spLocks noGrp="1"/>
          </p:cNvSpPr>
          <p:nvPr>
            <p:ph type="title" hasCustomPrompt="1"/>
          </p:nvPr>
        </p:nvSpPr>
        <p:spPr>
          <a:xfrm>
            <a:off x="809535" y="2235200"/>
            <a:ext cx="6406274" cy="1469179"/>
          </a:xfrm>
        </p:spPr>
        <p:txBody>
          <a:bodyPr>
            <a:noAutofit/>
          </a:bodyPr>
          <a:lstStyle>
            <a:lvl1pPr>
              <a:defRPr sz="3900">
                <a:solidFill>
                  <a:schemeClr val="accent1"/>
                </a:solidFill>
              </a:defRPr>
            </a:lvl1pPr>
          </a:lstStyle>
          <a:p>
            <a:r>
              <a:rPr lang="en-US" dirty="0"/>
              <a:t>Thank You</a:t>
            </a:r>
          </a:p>
        </p:txBody>
      </p:sp>
      <p:sp>
        <p:nvSpPr>
          <p:cNvPr id="10" name="Text Placeholder 3">
            <a:extLst>
              <a:ext uri="{FF2B5EF4-FFF2-40B4-BE49-F238E27FC236}">
                <a16:creationId xmlns:a16="http://schemas.microsoft.com/office/drawing/2014/main" id="{51F28A30-723A-4C47-A5B8-D6C59EDEB346}"/>
              </a:ext>
            </a:extLst>
          </p:cNvPr>
          <p:cNvSpPr>
            <a:spLocks noGrp="1"/>
          </p:cNvSpPr>
          <p:nvPr>
            <p:ph type="body" sz="quarter" idx="16" hasCustomPrompt="1"/>
          </p:nvPr>
        </p:nvSpPr>
        <p:spPr>
          <a:xfrm>
            <a:off x="809625" y="4838649"/>
            <a:ext cx="2227263" cy="495737"/>
          </a:xfrm>
        </p:spPr>
        <p:txBody>
          <a:bodyPr anchor="b">
            <a:noAutofit/>
          </a:bodyPr>
          <a:lstStyle>
            <a:lvl1pPr>
              <a:lnSpc>
                <a:spcPct val="100000"/>
              </a:lnSpc>
              <a:spcBef>
                <a:spcPts val="0"/>
              </a:spcBef>
              <a:spcAft>
                <a:spcPts val="0"/>
              </a:spcAft>
              <a:defRPr sz="1200" b="1" i="0" cap="all" baseline="0">
                <a:solidFill>
                  <a:schemeClr val="accent1"/>
                </a:solidFill>
                <a:latin typeface="Arial Black" panose="020B0604020202020204" pitchFamily="34" charset="0"/>
                <a:cs typeface="Arial Black" panose="020B0604020202020204" pitchFamily="34" charset="0"/>
              </a:defRPr>
            </a:lvl1pPr>
            <a:lvl2pPr>
              <a:lnSpc>
                <a:spcPct val="100000"/>
              </a:lnSpc>
              <a:spcBef>
                <a:spcPts val="0"/>
              </a:spcBef>
              <a:spcAft>
                <a:spcPts val="600"/>
              </a:spcAft>
              <a:defRPr sz="1000" b="1" i="0" cap="all" baseline="0">
                <a:latin typeface="Arial" panose="020B0604020202020204" pitchFamily="34" charset="0"/>
                <a:cs typeface="Arial" panose="020B0604020202020204" pitchFamily="34" charset="0"/>
              </a:defRPr>
            </a:lvl2pPr>
            <a:lvl3pPr marL="4763" indent="0">
              <a:lnSpc>
                <a:spcPct val="100000"/>
              </a:lnSpc>
              <a:spcBef>
                <a:spcPts val="0"/>
              </a:spcBef>
              <a:spcAft>
                <a:spcPts val="200"/>
              </a:spcAft>
              <a:buNone/>
              <a:defRPr sz="1000" b="1" i="0" cap="all" baseline="0">
                <a:solidFill>
                  <a:schemeClr val="accent4"/>
                </a:solidFill>
                <a:latin typeface="Arial" panose="020B0604020202020204" pitchFamily="34" charset="0"/>
                <a:cs typeface="Arial" panose="020B0604020202020204" pitchFamily="34" charset="0"/>
              </a:defRPr>
            </a:lvl3pPr>
          </a:lstStyle>
          <a:p>
            <a:pPr lvl="0"/>
            <a:r>
              <a:rPr lang="en-US" dirty="0"/>
              <a:t>Questions?</a:t>
            </a:r>
          </a:p>
        </p:txBody>
      </p:sp>
      <p:sp>
        <p:nvSpPr>
          <p:cNvPr id="2" name="Slide Number Placeholder 1">
            <a:extLst>
              <a:ext uri="{FF2B5EF4-FFF2-40B4-BE49-F238E27FC236}">
                <a16:creationId xmlns:a16="http://schemas.microsoft.com/office/drawing/2014/main" id="{37E5B8DF-0543-D243-B850-71316A1D2725}"/>
              </a:ext>
            </a:extLst>
          </p:cNvPr>
          <p:cNvSpPr>
            <a:spLocks noGrp="1"/>
          </p:cNvSpPr>
          <p:nvPr>
            <p:ph type="sldNum" sz="quarter" idx="17"/>
          </p:nvPr>
        </p:nvSpPr>
        <p:spPr/>
        <p:txBody>
          <a:bodyPr/>
          <a:lstStyle>
            <a:lvl1pPr>
              <a:defRPr>
                <a:solidFill>
                  <a:schemeClr val="tx2">
                    <a:lumMod val="40000"/>
                    <a:lumOff val="60000"/>
                  </a:schemeClr>
                </a:solidFill>
              </a:defRPr>
            </a:lvl1pPr>
          </a:lstStyle>
          <a:p>
            <a:fld id="{63B0956B-06A2-6A4F-8B64-8A56ADA5E301}" type="slidenum">
              <a:rPr lang="en-US" smtClean="0"/>
              <a:pPr/>
              <a:t>‹#›</a:t>
            </a:fld>
            <a:endParaRPr lang="en-US" dirty="0"/>
          </a:p>
        </p:txBody>
      </p:sp>
    </p:spTree>
    <p:extLst>
      <p:ext uri="{BB962C8B-B14F-4D97-AF65-F5344CB8AC3E}">
        <p14:creationId xmlns:p14="http://schemas.microsoft.com/office/powerpoint/2010/main" val="1575678806"/>
      </p:ext>
    </p:extLst>
  </p:cSld>
  <p:clrMapOvr>
    <a:masterClrMapping/>
  </p:clrMapOvr>
  <p:transition spd="med"/>
  <p:extLst>
    <p:ext uri="{DCECCB84-F9BA-43D5-87BE-67443E8EF086}">
      <p15:sldGuideLst xmlns:p15="http://schemas.microsoft.com/office/powerpoint/2012/main"/>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Thank You Opt 3">
    <p:bg>
      <p:bgPr>
        <a:solidFill>
          <a:schemeClr val="accent4"/>
        </a:solidFill>
        <a:effectLst/>
      </p:bgPr>
    </p:bg>
    <p:spTree>
      <p:nvGrpSpPr>
        <p:cNvPr id="1" name=""/>
        <p:cNvGrpSpPr/>
        <p:nvPr/>
      </p:nvGrpSpPr>
      <p:grpSpPr>
        <a:xfrm>
          <a:off x="0" y="0"/>
          <a:ext cx="0" cy="0"/>
          <a:chOff x="0" y="0"/>
          <a:chExt cx="0" cy="0"/>
        </a:xfrm>
      </p:grpSpPr>
      <p:sp>
        <p:nvSpPr>
          <p:cNvPr id="12" name="object 6">
            <a:extLst>
              <a:ext uri="{FF2B5EF4-FFF2-40B4-BE49-F238E27FC236}">
                <a16:creationId xmlns:a16="http://schemas.microsoft.com/office/drawing/2014/main" id="{A2214169-4B19-DE4E-8E87-2740B25CBB05}"/>
              </a:ext>
            </a:extLst>
          </p:cNvPr>
          <p:cNvSpPr/>
          <p:nvPr userDrawn="1"/>
        </p:nvSpPr>
        <p:spPr>
          <a:xfrm flipV="1">
            <a:off x="809481" y="3875948"/>
            <a:ext cx="3058926" cy="0"/>
          </a:xfrm>
          <a:prstGeom prst="line">
            <a:avLst/>
          </a:prstGeom>
          <a:ln w="12700" cap="rnd">
            <a:solidFill>
              <a:schemeClr val="accent1"/>
            </a:solidFill>
          </a:ln>
        </p:spPr>
        <p:txBody>
          <a:bodyPr lIns="45719" rIns="45719">
            <a:noAutofit/>
          </a:bodyPr>
          <a:lstStyle/>
          <a:p>
            <a:endParaRPr dirty="0"/>
          </a:p>
        </p:txBody>
      </p:sp>
      <p:sp>
        <p:nvSpPr>
          <p:cNvPr id="13" name="Text Placeholder 3">
            <a:extLst>
              <a:ext uri="{FF2B5EF4-FFF2-40B4-BE49-F238E27FC236}">
                <a16:creationId xmlns:a16="http://schemas.microsoft.com/office/drawing/2014/main" id="{BA830B25-D748-EA40-812C-E1CC01244490}"/>
              </a:ext>
            </a:extLst>
          </p:cNvPr>
          <p:cNvSpPr>
            <a:spLocks noGrp="1"/>
          </p:cNvSpPr>
          <p:nvPr>
            <p:ph type="body" sz="quarter" idx="15" hasCustomPrompt="1"/>
          </p:nvPr>
        </p:nvSpPr>
        <p:spPr>
          <a:xfrm>
            <a:off x="809625" y="5551488"/>
            <a:ext cx="2227263" cy="898010"/>
          </a:xfrm>
        </p:spPr>
        <p:txBody>
          <a:bodyPr>
            <a:noAutofit/>
          </a:bodyPr>
          <a:lstStyle>
            <a:lvl1pPr>
              <a:lnSpc>
                <a:spcPct val="100000"/>
              </a:lnSpc>
              <a:spcBef>
                <a:spcPts val="0"/>
              </a:spcBef>
              <a:spcAft>
                <a:spcPts val="0"/>
              </a:spcAft>
              <a:defRPr sz="1200" b="1" i="0" cap="all" baseline="0">
                <a:solidFill>
                  <a:schemeClr val="accent1"/>
                </a:solidFill>
                <a:latin typeface="Arial Black" panose="020B0604020202020204" pitchFamily="34" charset="0"/>
                <a:cs typeface="Arial Black" panose="020B0604020202020204" pitchFamily="34" charset="0"/>
              </a:defRPr>
            </a:lvl1pPr>
            <a:lvl2pPr>
              <a:lnSpc>
                <a:spcPct val="100000"/>
              </a:lnSpc>
              <a:spcBef>
                <a:spcPts val="0"/>
              </a:spcBef>
              <a:spcAft>
                <a:spcPts val="600"/>
              </a:spcAft>
              <a:defRPr sz="1000" b="1" i="0" cap="all" baseline="0">
                <a:solidFill>
                  <a:schemeClr val="accent1"/>
                </a:solidFill>
                <a:latin typeface="Arial" panose="020B0604020202020204" pitchFamily="34" charset="0"/>
                <a:cs typeface="Arial" panose="020B0604020202020204" pitchFamily="34" charset="0"/>
              </a:defRPr>
            </a:lvl2pPr>
            <a:lvl3pPr marL="4763" indent="0">
              <a:lnSpc>
                <a:spcPct val="100000"/>
              </a:lnSpc>
              <a:spcBef>
                <a:spcPts val="0"/>
              </a:spcBef>
              <a:spcAft>
                <a:spcPts val="200"/>
              </a:spcAft>
              <a:buNone/>
              <a:defRPr sz="1000" b="1" i="0" cap="all" baseline="0">
                <a:solidFill>
                  <a:schemeClr val="accent1"/>
                </a:solidFill>
                <a:latin typeface="Arial" panose="020B0604020202020204" pitchFamily="34" charset="0"/>
                <a:cs typeface="Arial" panose="020B0604020202020204" pitchFamily="34" charset="0"/>
              </a:defRPr>
            </a:lvl3pPr>
          </a:lstStyle>
          <a:p>
            <a:pPr lvl="0"/>
            <a:r>
              <a:rPr lang="en-US" dirty="0"/>
              <a:t>First Last</a:t>
            </a:r>
          </a:p>
          <a:p>
            <a:pPr lvl="1"/>
            <a:r>
              <a:rPr lang="en-US" dirty="0"/>
              <a:t>Job Title</a:t>
            </a:r>
          </a:p>
          <a:p>
            <a:pPr lvl="2"/>
            <a:r>
              <a:rPr lang="en-US" dirty="0" err="1"/>
              <a:t>Email@emailaddress.com</a:t>
            </a:r>
            <a:endParaRPr lang="en-US" dirty="0"/>
          </a:p>
          <a:p>
            <a:pPr lvl="2"/>
            <a:r>
              <a:rPr lang="en-US" dirty="0"/>
              <a:t>555.555.5555</a:t>
            </a:r>
          </a:p>
        </p:txBody>
      </p:sp>
      <p:pic>
        <p:nvPicPr>
          <p:cNvPr id="7" name="GroupM_SingleColor_Logo_Navy_RGB.png" descr="GroupM_SingleColor_Logo_Navy_RGB.png">
            <a:extLst>
              <a:ext uri="{FF2B5EF4-FFF2-40B4-BE49-F238E27FC236}">
                <a16:creationId xmlns:a16="http://schemas.microsoft.com/office/drawing/2014/main" id="{3B7D86D7-43DD-D54C-9002-76CA17C2AD43}"/>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857521" y="312777"/>
            <a:ext cx="981088" cy="280477"/>
          </a:xfrm>
          <a:prstGeom prst="rect">
            <a:avLst/>
          </a:prstGeom>
          <a:ln w="12700">
            <a:miter lim="400000"/>
          </a:ln>
        </p:spPr>
      </p:pic>
      <p:sp>
        <p:nvSpPr>
          <p:cNvPr id="9" name="Title 1">
            <a:extLst>
              <a:ext uri="{FF2B5EF4-FFF2-40B4-BE49-F238E27FC236}">
                <a16:creationId xmlns:a16="http://schemas.microsoft.com/office/drawing/2014/main" id="{927145B2-7D0B-B340-A581-A7D967AB28E7}"/>
              </a:ext>
            </a:extLst>
          </p:cNvPr>
          <p:cNvSpPr>
            <a:spLocks noGrp="1"/>
          </p:cNvSpPr>
          <p:nvPr>
            <p:ph type="title" hasCustomPrompt="1"/>
          </p:nvPr>
        </p:nvSpPr>
        <p:spPr>
          <a:xfrm>
            <a:off x="809535" y="2235200"/>
            <a:ext cx="6406274" cy="1469179"/>
          </a:xfrm>
        </p:spPr>
        <p:txBody>
          <a:bodyPr>
            <a:noAutofit/>
          </a:bodyPr>
          <a:lstStyle>
            <a:lvl1pPr>
              <a:defRPr sz="3900">
                <a:solidFill>
                  <a:schemeClr val="accent1"/>
                </a:solidFill>
              </a:defRPr>
            </a:lvl1pPr>
          </a:lstStyle>
          <a:p>
            <a:r>
              <a:rPr lang="en-US" dirty="0"/>
              <a:t>Thank You</a:t>
            </a:r>
          </a:p>
        </p:txBody>
      </p:sp>
      <p:sp>
        <p:nvSpPr>
          <p:cNvPr id="10" name="Text Placeholder 3">
            <a:extLst>
              <a:ext uri="{FF2B5EF4-FFF2-40B4-BE49-F238E27FC236}">
                <a16:creationId xmlns:a16="http://schemas.microsoft.com/office/drawing/2014/main" id="{4C78216D-EDE5-0B4A-9B7B-9E000B036D48}"/>
              </a:ext>
            </a:extLst>
          </p:cNvPr>
          <p:cNvSpPr>
            <a:spLocks noGrp="1"/>
          </p:cNvSpPr>
          <p:nvPr>
            <p:ph type="body" sz="quarter" idx="16" hasCustomPrompt="1"/>
          </p:nvPr>
        </p:nvSpPr>
        <p:spPr>
          <a:xfrm>
            <a:off x="809625" y="4838649"/>
            <a:ext cx="2227263" cy="495737"/>
          </a:xfrm>
        </p:spPr>
        <p:txBody>
          <a:bodyPr anchor="b">
            <a:noAutofit/>
          </a:bodyPr>
          <a:lstStyle>
            <a:lvl1pPr>
              <a:lnSpc>
                <a:spcPct val="100000"/>
              </a:lnSpc>
              <a:spcBef>
                <a:spcPts val="0"/>
              </a:spcBef>
              <a:spcAft>
                <a:spcPts val="0"/>
              </a:spcAft>
              <a:defRPr sz="1200" b="1" i="0" cap="all" baseline="0">
                <a:solidFill>
                  <a:schemeClr val="accent1"/>
                </a:solidFill>
                <a:latin typeface="Arial Black" panose="020B0604020202020204" pitchFamily="34" charset="0"/>
                <a:cs typeface="Arial Black" panose="020B0604020202020204" pitchFamily="34" charset="0"/>
              </a:defRPr>
            </a:lvl1pPr>
            <a:lvl2pPr>
              <a:lnSpc>
                <a:spcPct val="100000"/>
              </a:lnSpc>
              <a:spcBef>
                <a:spcPts val="0"/>
              </a:spcBef>
              <a:spcAft>
                <a:spcPts val="600"/>
              </a:spcAft>
              <a:defRPr sz="1000" b="1" i="0" cap="all" baseline="0">
                <a:latin typeface="Arial" panose="020B0604020202020204" pitchFamily="34" charset="0"/>
                <a:cs typeface="Arial" panose="020B0604020202020204" pitchFamily="34" charset="0"/>
              </a:defRPr>
            </a:lvl2pPr>
            <a:lvl3pPr marL="4763" indent="0">
              <a:lnSpc>
                <a:spcPct val="100000"/>
              </a:lnSpc>
              <a:spcBef>
                <a:spcPts val="0"/>
              </a:spcBef>
              <a:spcAft>
                <a:spcPts val="200"/>
              </a:spcAft>
              <a:buNone/>
              <a:defRPr sz="1000" b="1" i="0" cap="all" baseline="0">
                <a:solidFill>
                  <a:schemeClr val="accent4"/>
                </a:solidFill>
                <a:latin typeface="Arial" panose="020B0604020202020204" pitchFamily="34" charset="0"/>
                <a:cs typeface="Arial" panose="020B0604020202020204" pitchFamily="34" charset="0"/>
              </a:defRPr>
            </a:lvl3pPr>
          </a:lstStyle>
          <a:p>
            <a:pPr lvl="0"/>
            <a:r>
              <a:rPr lang="en-US" dirty="0"/>
              <a:t>Questions?</a:t>
            </a:r>
          </a:p>
        </p:txBody>
      </p:sp>
      <p:sp>
        <p:nvSpPr>
          <p:cNvPr id="3" name="Slide Number Placeholder 2">
            <a:extLst>
              <a:ext uri="{FF2B5EF4-FFF2-40B4-BE49-F238E27FC236}">
                <a16:creationId xmlns:a16="http://schemas.microsoft.com/office/drawing/2014/main" id="{87A26306-4375-2546-A5F8-128C8B4587C2}"/>
              </a:ext>
            </a:extLst>
          </p:cNvPr>
          <p:cNvSpPr>
            <a:spLocks noGrp="1"/>
          </p:cNvSpPr>
          <p:nvPr>
            <p:ph type="sldNum" sz="quarter" idx="17"/>
          </p:nvPr>
        </p:nvSpPr>
        <p:spPr/>
        <p:txBody>
          <a:bodyPr/>
          <a:lstStyle/>
          <a:p>
            <a:fld id="{63B0956B-06A2-6A4F-8B64-8A56ADA5E301}" type="slidenum">
              <a:rPr lang="en-US" smtClean="0"/>
              <a:pPr/>
              <a:t>‹#›</a:t>
            </a:fld>
            <a:endParaRPr lang="en-US" dirty="0"/>
          </a:p>
        </p:txBody>
      </p:sp>
    </p:spTree>
    <p:extLst>
      <p:ext uri="{BB962C8B-B14F-4D97-AF65-F5344CB8AC3E}">
        <p14:creationId xmlns:p14="http://schemas.microsoft.com/office/powerpoint/2010/main" val="3251917197"/>
      </p:ext>
    </p:extLst>
  </p:cSld>
  <p:clrMapOvr>
    <a:masterClrMapping/>
  </p:clrMapOvr>
  <p:transition spd="med"/>
  <p:extLst>
    <p:ext uri="{DCECCB84-F9BA-43D5-87BE-67443E8EF086}">
      <p15:sldGuideLst xmlns:p15="http://schemas.microsoft.com/office/powerpoint/2012/main"/>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hank You Opt 4">
    <p:bg>
      <p:bgPr>
        <a:solidFill>
          <a:schemeClr val="accent2"/>
        </a:solidFill>
        <a:effectLst/>
      </p:bgPr>
    </p:bg>
    <p:spTree>
      <p:nvGrpSpPr>
        <p:cNvPr id="1" name=""/>
        <p:cNvGrpSpPr/>
        <p:nvPr/>
      </p:nvGrpSpPr>
      <p:grpSpPr>
        <a:xfrm>
          <a:off x="0" y="0"/>
          <a:ext cx="0" cy="0"/>
          <a:chOff x="0" y="0"/>
          <a:chExt cx="0" cy="0"/>
        </a:xfrm>
      </p:grpSpPr>
      <p:pic>
        <p:nvPicPr>
          <p:cNvPr id="11" name="image1.png" descr="GroupM Logo in White&#10;">
            <a:extLst>
              <a:ext uri="{FF2B5EF4-FFF2-40B4-BE49-F238E27FC236}">
                <a16:creationId xmlns:a16="http://schemas.microsoft.com/office/drawing/2014/main" id="{9D6F0966-20F3-F441-87C0-D8CDA621D258}"/>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857521" y="312777"/>
            <a:ext cx="981088" cy="280477"/>
          </a:xfrm>
          <a:prstGeom prst="rect">
            <a:avLst/>
          </a:prstGeom>
          <a:ln w="12700">
            <a:miter lim="400000"/>
          </a:ln>
        </p:spPr>
      </p:pic>
      <p:sp>
        <p:nvSpPr>
          <p:cNvPr id="12" name="object 6">
            <a:extLst>
              <a:ext uri="{FF2B5EF4-FFF2-40B4-BE49-F238E27FC236}">
                <a16:creationId xmlns:a16="http://schemas.microsoft.com/office/drawing/2014/main" id="{A2214169-4B19-DE4E-8E87-2740B25CBB05}"/>
              </a:ext>
            </a:extLst>
          </p:cNvPr>
          <p:cNvSpPr/>
          <p:nvPr userDrawn="1"/>
        </p:nvSpPr>
        <p:spPr>
          <a:xfrm flipV="1">
            <a:off x="809481" y="3875948"/>
            <a:ext cx="3058926" cy="0"/>
          </a:xfrm>
          <a:prstGeom prst="line">
            <a:avLst/>
          </a:prstGeom>
          <a:ln w="12700" cap="rnd">
            <a:solidFill>
              <a:schemeClr val="accent1"/>
            </a:solidFill>
          </a:ln>
        </p:spPr>
        <p:txBody>
          <a:bodyPr lIns="45719" rIns="45719">
            <a:noAutofit/>
          </a:bodyPr>
          <a:lstStyle/>
          <a:p>
            <a:endParaRPr dirty="0"/>
          </a:p>
        </p:txBody>
      </p:sp>
      <p:sp>
        <p:nvSpPr>
          <p:cNvPr id="13" name="Text Placeholder 3">
            <a:extLst>
              <a:ext uri="{FF2B5EF4-FFF2-40B4-BE49-F238E27FC236}">
                <a16:creationId xmlns:a16="http://schemas.microsoft.com/office/drawing/2014/main" id="{BA830B25-D748-EA40-812C-E1CC01244490}"/>
              </a:ext>
            </a:extLst>
          </p:cNvPr>
          <p:cNvSpPr>
            <a:spLocks noGrp="1"/>
          </p:cNvSpPr>
          <p:nvPr>
            <p:ph type="body" sz="quarter" idx="15" hasCustomPrompt="1"/>
          </p:nvPr>
        </p:nvSpPr>
        <p:spPr>
          <a:xfrm>
            <a:off x="809625" y="5551488"/>
            <a:ext cx="2227263" cy="898010"/>
          </a:xfrm>
        </p:spPr>
        <p:txBody>
          <a:bodyPr>
            <a:noAutofit/>
          </a:bodyPr>
          <a:lstStyle>
            <a:lvl1pPr>
              <a:lnSpc>
                <a:spcPct val="100000"/>
              </a:lnSpc>
              <a:spcBef>
                <a:spcPts val="0"/>
              </a:spcBef>
              <a:spcAft>
                <a:spcPts val="0"/>
              </a:spcAft>
              <a:defRPr sz="1200" b="1" i="0" cap="all" baseline="0">
                <a:solidFill>
                  <a:srgbClr val="FFFFFF"/>
                </a:solidFill>
                <a:latin typeface="Arial Black" panose="020B0604020202020204" pitchFamily="34" charset="0"/>
                <a:cs typeface="Arial Black" panose="020B0604020202020204" pitchFamily="34" charset="0"/>
              </a:defRPr>
            </a:lvl1pPr>
            <a:lvl2pPr>
              <a:lnSpc>
                <a:spcPct val="100000"/>
              </a:lnSpc>
              <a:spcBef>
                <a:spcPts val="0"/>
              </a:spcBef>
              <a:spcAft>
                <a:spcPts val="600"/>
              </a:spcAft>
              <a:defRPr sz="1000" b="1" i="0" cap="all" baseline="0">
                <a:solidFill>
                  <a:srgbClr val="FFFFFF"/>
                </a:solidFill>
                <a:latin typeface="Arial" panose="020B0604020202020204" pitchFamily="34" charset="0"/>
                <a:cs typeface="Arial" panose="020B0604020202020204" pitchFamily="34" charset="0"/>
              </a:defRPr>
            </a:lvl2pPr>
            <a:lvl3pPr marL="4763" indent="0">
              <a:lnSpc>
                <a:spcPct val="100000"/>
              </a:lnSpc>
              <a:spcBef>
                <a:spcPts val="0"/>
              </a:spcBef>
              <a:spcAft>
                <a:spcPts val="200"/>
              </a:spcAft>
              <a:buNone/>
              <a:defRPr sz="1000" b="1" i="0" cap="all" baseline="0">
                <a:solidFill>
                  <a:srgbClr val="FFFFFF"/>
                </a:solidFill>
                <a:latin typeface="Arial" panose="020B0604020202020204" pitchFamily="34" charset="0"/>
                <a:cs typeface="Arial" panose="020B0604020202020204" pitchFamily="34" charset="0"/>
              </a:defRPr>
            </a:lvl3pPr>
          </a:lstStyle>
          <a:p>
            <a:pPr lvl="0"/>
            <a:r>
              <a:rPr lang="en-US" dirty="0"/>
              <a:t>First Last</a:t>
            </a:r>
          </a:p>
          <a:p>
            <a:pPr lvl="1"/>
            <a:r>
              <a:rPr lang="en-US" dirty="0"/>
              <a:t>Job Title</a:t>
            </a:r>
          </a:p>
          <a:p>
            <a:pPr lvl="2"/>
            <a:r>
              <a:rPr lang="en-US" dirty="0" err="1"/>
              <a:t>Email@emailaddress.com</a:t>
            </a:r>
            <a:endParaRPr lang="en-US" dirty="0"/>
          </a:p>
          <a:p>
            <a:pPr lvl="2"/>
            <a:r>
              <a:rPr lang="en-US" dirty="0"/>
              <a:t>555.555.5555</a:t>
            </a:r>
          </a:p>
        </p:txBody>
      </p:sp>
      <p:sp>
        <p:nvSpPr>
          <p:cNvPr id="8" name="Title 1">
            <a:extLst>
              <a:ext uri="{FF2B5EF4-FFF2-40B4-BE49-F238E27FC236}">
                <a16:creationId xmlns:a16="http://schemas.microsoft.com/office/drawing/2014/main" id="{7603117C-CB25-7844-8540-EA82B9BB722C}"/>
              </a:ext>
            </a:extLst>
          </p:cNvPr>
          <p:cNvSpPr>
            <a:spLocks noGrp="1"/>
          </p:cNvSpPr>
          <p:nvPr>
            <p:ph type="title" hasCustomPrompt="1"/>
          </p:nvPr>
        </p:nvSpPr>
        <p:spPr>
          <a:xfrm>
            <a:off x="809535" y="2235200"/>
            <a:ext cx="6406274" cy="1469179"/>
          </a:xfrm>
        </p:spPr>
        <p:txBody>
          <a:bodyPr>
            <a:noAutofit/>
          </a:bodyPr>
          <a:lstStyle>
            <a:lvl1pPr>
              <a:defRPr sz="3900">
                <a:solidFill>
                  <a:srgbClr val="FFFFFF"/>
                </a:solidFill>
              </a:defRPr>
            </a:lvl1pPr>
          </a:lstStyle>
          <a:p>
            <a:r>
              <a:rPr lang="en-US" dirty="0"/>
              <a:t>Thank You</a:t>
            </a:r>
          </a:p>
        </p:txBody>
      </p:sp>
      <p:sp>
        <p:nvSpPr>
          <p:cNvPr id="9" name="Text Placeholder 3">
            <a:extLst>
              <a:ext uri="{FF2B5EF4-FFF2-40B4-BE49-F238E27FC236}">
                <a16:creationId xmlns:a16="http://schemas.microsoft.com/office/drawing/2014/main" id="{04F72886-4E83-2F4C-B378-125A5797E754}"/>
              </a:ext>
            </a:extLst>
          </p:cNvPr>
          <p:cNvSpPr>
            <a:spLocks noGrp="1"/>
          </p:cNvSpPr>
          <p:nvPr>
            <p:ph type="body" sz="quarter" idx="16" hasCustomPrompt="1"/>
          </p:nvPr>
        </p:nvSpPr>
        <p:spPr>
          <a:xfrm>
            <a:off x="809625" y="4838649"/>
            <a:ext cx="2227263" cy="495737"/>
          </a:xfrm>
        </p:spPr>
        <p:txBody>
          <a:bodyPr anchor="b">
            <a:noAutofit/>
          </a:bodyPr>
          <a:lstStyle>
            <a:lvl1pPr>
              <a:lnSpc>
                <a:spcPct val="100000"/>
              </a:lnSpc>
              <a:spcBef>
                <a:spcPts val="0"/>
              </a:spcBef>
              <a:spcAft>
                <a:spcPts val="0"/>
              </a:spcAft>
              <a:defRPr sz="1200" b="1" i="0" cap="all" baseline="0">
                <a:solidFill>
                  <a:srgbClr val="FFFFFF"/>
                </a:solidFill>
                <a:latin typeface="Arial Black" panose="020B0604020202020204" pitchFamily="34" charset="0"/>
                <a:cs typeface="Arial Black" panose="020B0604020202020204" pitchFamily="34" charset="0"/>
              </a:defRPr>
            </a:lvl1pPr>
            <a:lvl2pPr>
              <a:lnSpc>
                <a:spcPct val="100000"/>
              </a:lnSpc>
              <a:spcBef>
                <a:spcPts val="0"/>
              </a:spcBef>
              <a:spcAft>
                <a:spcPts val="600"/>
              </a:spcAft>
              <a:defRPr sz="1000" b="1" i="0" cap="all" baseline="0">
                <a:latin typeface="Arial" panose="020B0604020202020204" pitchFamily="34" charset="0"/>
                <a:cs typeface="Arial" panose="020B0604020202020204" pitchFamily="34" charset="0"/>
              </a:defRPr>
            </a:lvl2pPr>
            <a:lvl3pPr marL="4763" indent="0">
              <a:lnSpc>
                <a:spcPct val="100000"/>
              </a:lnSpc>
              <a:spcBef>
                <a:spcPts val="0"/>
              </a:spcBef>
              <a:spcAft>
                <a:spcPts val="200"/>
              </a:spcAft>
              <a:buNone/>
              <a:defRPr sz="1000" b="1" i="0" cap="all" baseline="0">
                <a:solidFill>
                  <a:schemeClr val="accent4"/>
                </a:solidFill>
                <a:latin typeface="Arial" panose="020B0604020202020204" pitchFamily="34" charset="0"/>
                <a:cs typeface="Arial" panose="020B0604020202020204" pitchFamily="34" charset="0"/>
              </a:defRPr>
            </a:lvl3pPr>
          </a:lstStyle>
          <a:p>
            <a:pPr lvl="0"/>
            <a:r>
              <a:rPr lang="en-US" dirty="0"/>
              <a:t>Questions?</a:t>
            </a:r>
          </a:p>
        </p:txBody>
      </p:sp>
      <p:sp>
        <p:nvSpPr>
          <p:cNvPr id="2" name="Slide Number Placeholder 1">
            <a:extLst>
              <a:ext uri="{FF2B5EF4-FFF2-40B4-BE49-F238E27FC236}">
                <a16:creationId xmlns:a16="http://schemas.microsoft.com/office/drawing/2014/main" id="{63DA4304-728D-CC4A-BA3C-D906C63F3AC2}"/>
              </a:ext>
            </a:extLst>
          </p:cNvPr>
          <p:cNvSpPr>
            <a:spLocks noGrp="1"/>
          </p:cNvSpPr>
          <p:nvPr>
            <p:ph type="sldNum" sz="quarter" idx="17"/>
          </p:nvPr>
        </p:nvSpPr>
        <p:spPr/>
        <p:txBody>
          <a:bodyPr/>
          <a:lstStyle/>
          <a:p>
            <a:fld id="{63B0956B-06A2-6A4F-8B64-8A56ADA5E301}" type="slidenum">
              <a:rPr lang="en-US" smtClean="0"/>
              <a:pPr/>
              <a:t>‹#›</a:t>
            </a:fld>
            <a:endParaRPr lang="en-US" dirty="0"/>
          </a:p>
        </p:txBody>
      </p:sp>
    </p:spTree>
    <p:extLst>
      <p:ext uri="{BB962C8B-B14F-4D97-AF65-F5344CB8AC3E}">
        <p14:creationId xmlns:p14="http://schemas.microsoft.com/office/powerpoint/2010/main" val="2886554256"/>
      </p:ext>
    </p:extLst>
  </p:cSld>
  <p:clrMapOvr>
    <a:masterClrMapping/>
  </p:clrMapOvr>
  <p:transition spd="med"/>
  <p:extLst>
    <p:ext uri="{DCECCB84-F9BA-43D5-87BE-67443E8EF086}">
      <p15:sldGuideLst xmlns:p15="http://schemas.microsoft.com/office/powerpoint/2012/main"/>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Thank You Opt 5">
    <p:bg>
      <p:bgPr>
        <a:solidFill>
          <a:schemeClr val="accent6"/>
        </a:solidFill>
        <a:effectLst/>
      </p:bgPr>
    </p:bg>
    <p:spTree>
      <p:nvGrpSpPr>
        <p:cNvPr id="1" name=""/>
        <p:cNvGrpSpPr/>
        <p:nvPr/>
      </p:nvGrpSpPr>
      <p:grpSpPr>
        <a:xfrm>
          <a:off x="0" y="0"/>
          <a:ext cx="0" cy="0"/>
          <a:chOff x="0" y="0"/>
          <a:chExt cx="0" cy="0"/>
        </a:xfrm>
      </p:grpSpPr>
      <p:sp>
        <p:nvSpPr>
          <p:cNvPr id="12" name="object 6">
            <a:extLst>
              <a:ext uri="{FF2B5EF4-FFF2-40B4-BE49-F238E27FC236}">
                <a16:creationId xmlns:a16="http://schemas.microsoft.com/office/drawing/2014/main" id="{A2214169-4B19-DE4E-8E87-2740B25CBB05}"/>
              </a:ext>
            </a:extLst>
          </p:cNvPr>
          <p:cNvSpPr/>
          <p:nvPr userDrawn="1"/>
        </p:nvSpPr>
        <p:spPr>
          <a:xfrm flipV="1">
            <a:off x="809481" y="3875948"/>
            <a:ext cx="3058926" cy="0"/>
          </a:xfrm>
          <a:prstGeom prst="line">
            <a:avLst/>
          </a:prstGeom>
          <a:ln w="12700" cap="rnd">
            <a:solidFill>
              <a:srgbClr val="FFA900"/>
            </a:solidFill>
          </a:ln>
        </p:spPr>
        <p:txBody>
          <a:bodyPr lIns="45719" rIns="45719">
            <a:noAutofit/>
          </a:bodyPr>
          <a:lstStyle/>
          <a:p>
            <a:endParaRPr dirty="0"/>
          </a:p>
        </p:txBody>
      </p:sp>
      <p:sp>
        <p:nvSpPr>
          <p:cNvPr id="13" name="Text Placeholder 3">
            <a:extLst>
              <a:ext uri="{FF2B5EF4-FFF2-40B4-BE49-F238E27FC236}">
                <a16:creationId xmlns:a16="http://schemas.microsoft.com/office/drawing/2014/main" id="{BA830B25-D748-EA40-812C-E1CC01244490}"/>
              </a:ext>
            </a:extLst>
          </p:cNvPr>
          <p:cNvSpPr>
            <a:spLocks noGrp="1"/>
          </p:cNvSpPr>
          <p:nvPr>
            <p:ph type="body" sz="quarter" idx="15" hasCustomPrompt="1"/>
          </p:nvPr>
        </p:nvSpPr>
        <p:spPr>
          <a:xfrm>
            <a:off x="809625" y="5551488"/>
            <a:ext cx="2227263" cy="898010"/>
          </a:xfrm>
        </p:spPr>
        <p:txBody>
          <a:bodyPr>
            <a:noAutofit/>
          </a:bodyPr>
          <a:lstStyle>
            <a:lvl1pPr>
              <a:lnSpc>
                <a:spcPct val="100000"/>
              </a:lnSpc>
              <a:spcBef>
                <a:spcPts val="0"/>
              </a:spcBef>
              <a:spcAft>
                <a:spcPts val="0"/>
              </a:spcAft>
              <a:defRPr sz="1200" b="1" i="0" cap="all" baseline="0">
                <a:solidFill>
                  <a:schemeClr val="accent1"/>
                </a:solidFill>
                <a:latin typeface="Arial Black" panose="020B0604020202020204" pitchFamily="34" charset="0"/>
                <a:cs typeface="Arial Black" panose="020B0604020202020204" pitchFamily="34" charset="0"/>
              </a:defRPr>
            </a:lvl1pPr>
            <a:lvl2pPr>
              <a:lnSpc>
                <a:spcPct val="100000"/>
              </a:lnSpc>
              <a:spcBef>
                <a:spcPts val="0"/>
              </a:spcBef>
              <a:spcAft>
                <a:spcPts val="600"/>
              </a:spcAft>
              <a:defRPr sz="1000" b="1" i="0" cap="all" baseline="0">
                <a:solidFill>
                  <a:schemeClr val="accent1"/>
                </a:solidFill>
                <a:latin typeface="Arial" panose="020B0604020202020204" pitchFamily="34" charset="0"/>
                <a:cs typeface="Arial" panose="020B0604020202020204" pitchFamily="34" charset="0"/>
              </a:defRPr>
            </a:lvl2pPr>
            <a:lvl3pPr marL="4763" indent="0">
              <a:lnSpc>
                <a:spcPct val="100000"/>
              </a:lnSpc>
              <a:spcBef>
                <a:spcPts val="0"/>
              </a:spcBef>
              <a:spcAft>
                <a:spcPts val="200"/>
              </a:spcAft>
              <a:buNone/>
              <a:defRPr sz="1000" b="1" i="0" cap="all" baseline="0">
                <a:solidFill>
                  <a:schemeClr val="accent1"/>
                </a:solidFill>
                <a:latin typeface="Arial" panose="020B0604020202020204" pitchFamily="34" charset="0"/>
                <a:cs typeface="Arial" panose="020B0604020202020204" pitchFamily="34" charset="0"/>
              </a:defRPr>
            </a:lvl3pPr>
          </a:lstStyle>
          <a:p>
            <a:pPr lvl="0"/>
            <a:r>
              <a:rPr lang="en-US" dirty="0"/>
              <a:t>First Last</a:t>
            </a:r>
          </a:p>
          <a:p>
            <a:pPr lvl="1"/>
            <a:r>
              <a:rPr lang="en-US" dirty="0"/>
              <a:t>Job Title</a:t>
            </a:r>
          </a:p>
          <a:p>
            <a:pPr lvl="2"/>
            <a:r>
              <a:rPr lang="en-US" dirty="0" err="1"/>
              <a:t>Email@emailaddress.com</a:t>
            </a:r>
            <a:endParaRPr lang="en-US" dirty="0"/>
          </a:p>
          <a:p>
            <a:pPr lvl="2"/>
            <a:r>
              <a:rPr lang="en-US" dirty="0"/>
              <a:t>555.555.5555</a:t>
            </a:r>
          </a:p>
        </p:txBody>
      </p:sp>
      <p:pic>
        <p:nvPicPr>
          <p:cNvPr id="7" name="GroupM_SingleColor_Logo_Navy_RGB.png" descr="GroupM_SingleColor_Logo_Navy_RGB.png">
            <a:extLst>
              <a:ext uri="{FF2B5EF4-FFF2-40B4-BE49-F238E27FC236}">
                <a16:creationId xmlns:a16="http://schemas.microsoft.com/office/drawing/2014/main" id="{4D5F790E-321F-9F4D-9213-67B65257C072}"/>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857521" y="312777"/>
            <a:ext cx="981088" cy="280477"/>
          </a:xfrm>
          <a:prstGeom prst="rect">
            <a:avLst/>
          </a:prstGeom>
          <a:ln w="12700">
            <a:miter lim="400000"/>
          </a:ln>
        </p:spPr>
      </p:pic>
      <p:sp>
        <p:nvSpPr>
          <p:cNvPr id="9" name="Title 1">
            <a:extLst>
              <a:ext uri="{FF2B5EF4-FFF2-40B4-BE49-F238E27FC236}">
                <a16:creationId xmlns:a16="http://schemas.microsoft.com/office/drawing/2014/main" id="{D11E774E-DC9F-DC4F-ABB9-6CFEB7FC845A}"/>
              </a:ext>
            </a:extLst>
          </p:cNvPr>
          <p:cNvSpPr>
            <a:spLocks noGrp="1"/>
          </p:cNvSpPr>
          <p:nvPr>
            <p:ph type="title" hasCustomPrompt="1"/>
          </p:nvPr>
        </p:nvSpPr>
        <p:spPr>
          <a:xfrm>
            <a:off x="809535" y="2235200"/>
            <a:ext cx="6396335" cy="1469179"/>
          </a:xfrm>
        </p:spPr>
        <p:txBody>
          <a:bodyPr>
            <a:noAutofit/>
          </a:bodyPr>
          <a:lstStyle>
            <a:lvl1pPr>
              <a:defRPr sz="3900">
                <a:solidFill>
                  <a:schemeClr val="accent1"/>
                </a:solidFill>
              </a:defRPr>
            </a:lvl1pPr>
          </a:lstStyle>
          <a:p>
            <a:r>
              <a:rPr lang="en-US" dirty="0"/>
              <a:t>Thank You</a:t>
            </a:r>
          </a:p>
        </p:txBody>
      </p:sp>
      <p:sp>
        <p:nvSpPr>
          <p:cNvPr id="10" name="Text Placeholder 3">
            <a:extLst>
              <a:ext uri="{FF2B5EF4-FFF2-40B4-BE49-F238E27FC236}">
                <a16:creationId xmlns:a16="http://schemas.microsoft.com/office/drawing/2014/main" id="{AD825815-4ABF-A04F-8EC7-E427F2919434}"/>
              </a:ext>
            </a:extLst>
          </p:cNvPr>
          <p:cNvSpPr>
            <a:spLocks noGrp="1"/>
          </p:cNvSpPr>
          <p:nvPr>
            <p:ph type="body" sz="quarter" idx="16" hasCustomPrompt="1"/>
          </p:nvPr>
        </p:nvSpPr>
        <p:spPr>
          <a:xfrm>
            <a:off x="809625" y="4838649"/>
            <a:ext cx="2227263" cy="495737"/>
          </a:xfrm>
        </p:spPr>
        <p:txBody>
          <a:bodyPr anchor="b">
            <a:noAutofit/>
          </a:bodyPr>
          <a:lstStyle>
            <a:lvl1pPr>
              <a:lnSpc>
                <a:spcPct val="100000"/>
              </a:lnSpc>
              <a:spcBef>
                <a:spcPts val="0"/>
              </a:spcBef>
              <a:spcAft>
                <a:spcPts val="0"/>
              </a:spcAft>
              <a:defRPr sz="1200" b="1" i="0" cap="all" baseline="0">
                <a:solidFill>
                  <a:schemeClr val="accent1"/>
                </a:solidFill>
                <a:latin typeface="Arial Black" panose="020B0604020202020204" pitchFamily="34" charset="0"/>
                <a:cs typeface="Arial Black" panose="020B0604020202020204" pitchFamily="34" charset="0"/>
              </a:defRPr>
            </a:lvl1pPr>
            <a:lvl2pPr>
              <a:lnSpc>
                <a:spcPct val="100000"/>
              </a:lnSpc>
              <a:spcBef>
                <a:spcPts val="0"/>
              </a:spcBef>
              <a:spcAft>
                <a:spcPts val="600"/>
              </a:spcAft>
              <a:defRPr sz="1000" b="1" i="0" cap="all" baseline="0">
                <a:latin typeface="Arial" panose="020B0604020202020204" pitchFamily="34" charset="0"/>
                <a:cs typeface="Arial" panose="020B0604020202020204" pitchFamily="34" charset="0"/>
              </a:defRPr>
            </a:lvl2pPr>
            <a:lvl3pPr marL="4763" indent="0">
              <a:lnSpc>
                <a:spcPct val="100000"/>
              </a:lnSpc>
              <a:spcBef>
                <a:spcPts val="0"/>
              </a:spcBef>
              <a:spcAft>
                <a:spcPts val="200"/>
              </a:spcAft>
              <a:buNone/>
              <a:defRPr sz="1000" b="1" i="0" cap="all" baseline="0">
                <a:solidFill>
                  <a:schemeClr val="accent4"/>
                </a:solidFill>
                <a:latin typeface="Arial" panose="020B0604020202020204" pitchFamily="34" charset="0"/>
                <a:cs typeface="Arial" panose="020B0604020202020204" pitchFamily="34" charset="0"/>
              </a:defRPr>
            </a:lvl3pPr>
          </a:lstStyle>
          <a:p>
            <a:pPr lvl="0"/>
            <a:r>
              <a:rPr lang="en-US" dirty="0"/>
              <a:t>Questions?</a:t>
            </a:r>
          </a:p>
        </p:txBody>
      </p:sp>
      <p:sp>
        <p:nvSpPr>
          <p:cNvPr id="2" name="Slide Number Placeholder 1">
            <a:extLst>
              <a:ext uri="{FF2B5EF4-FFF2-40B4-BE49-F238E27FC236}">
                <a16:creationId xmlns:a16="http://schemas.microsoft.com/office/drawing/2014/main" id="{F5DB6480-C920-914B-B920-B6BEF5D7F843}"/>
              </a:ext>
            </a:extLst>
          </p:cNvPr>
          <p:cNvSpPr>
            <a:spLocks noGrp="1"/>
          </p:cNvSpPr>
          <p:nvPr>
            <p:ph type="sldNum" sz="quarter" idx="17"/>
          </p:nvPr>
        </p:nvSpPr>
        <p:spPr/>
        <p:txBody>
          <a:bodyPr/>
          <a:lstStyle/>
          <a:p>
            <a:fld id="{63B0956B-06A2-6A4F-8B64-8A56ADA5E301}" type="slidenum">
              <a:rPr lang="en-US" smtClean="0"/>
              <a:pPr/>
              <a:t>‹#›</a:t>
            </a:fld>
            <a:endParaRPr lang="en-US" dirty="0"/>
          </a:p>
        </p:txBody>
      </p:sp>
    </p:spTree>
    <p:extLst>
      <p:ext uri="{BB962C8B-B14F-4D97-AF65-F5344CB8AC3E}">
        <p14:creationId xmlns:p14="http://schemas.microsoft.com/office/powerpoint/2010/main" val="2042089874"/>
      </p:ext>
    </p:extLst>
  </p:cSld>
  <p:clrMapOvr>
    <a:masterClrMapping/>
  </p:clrMapOvr>
  <p:transition spd="med"/>
  <p:extLst>
    <p:ext uri="{DCECCB84-F9BA-43D5-87BE-67443E8EF086}">
      <p15:sldGuideLst xmlns:p15="http://schemas.microsoft.com/office/powerpoint/2012/main"/>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Thank You Opt 6">
    <p:bg>
      <p:bgPr>
        <a:solidFill>
          <a:srgbClr val="FFFFFF"/>
        </a:solidFill>
        <a:effectLst/>
      </p:bgPr>
    </p:bg>
    <p:spTree>
      <p:nvGrpSpPr>
        <p:cNvPr id="1" name=""/>
        <p:cNvGrpSpPr/>
        <p:nvPr/>
      </p:nvGrpSpPr>
      <p:grpSpPr>
        <a:xfrm>
          <a:off x="0" y="0"/>
          <a:ext cx="0" cy="0"/>
          <a:chOff x="0" y="0"/>
          <a:chExt cx="0" cy="0"/>
        </a:xfrm>
      </p:grpSpPr>
      <p:sp>
        <p:nvSpPr>
          <p:cNvPr id="12" name="object 6">
            <a:extLst>
              <a:ext uri="{FF2B5EF4-FFF2-40B4-BE49-F238E27FC236}">
                <a16:creationId xmlns:a16="http://schemas.microsoft.com/office/drawing/2014/main" id="{A2214169-4B19-DE4E-8E87-2740B25CBB05}"/>
              </a:ext>
            </a:extLst>
          </p:cNvPr>
          <p:cNvSpPr/>
          <p:nvPr userDrawn="1"/>
        </p:nvSpPr>
        <p:spPr>
          <a:xfrm flipV="1">
            <a:off x="809481" y="3875948"/>
            <a:ext cx="3058926" cy="0"/>
          </a:xfrm>
          <a:prstGeom prst="line">
            <a:avLst/>
          </a:prstGeom>
          <a:ln w="12700" cap="rnd">
            <a:solidFill>
              <a:srgbClr val="01B5B2"/>
            </a:solidFill>
          </a:ln>
        </p:spPr>
        <p:txBody>
          <a:bodyPr lIns="45719" rIns="45719">
            <a:noAutofit/>
          </a:bodyPr>
          <a:lstStyle/>
          <a:p>
            <a:endParaRPr dirty="0"/>
          </a:p>
        </p:txBody>
      </p:sp>
      <p:sp>
        <p:nvSpPr>
          <p:cNvPr id="13" name="Text Placeholder 3">
            <a:extLst>
              <a:ext uri="{FF2B5EF4-FFF2-40B4-BE49-F238E27FC236}">
                <a16:creationId xmlns:a16="http://schemas.microsoft.com/office/drawing/2014/main" id="{BA830B25-D748-EA40-812C-E1CC01244490}"/>
              </a:ext>
            </a:extLst>
          </p:cNvPr>
          <p:cNvSpPr>
            <a:spLocks noGrp="1"/>
          </p:cNvSpPr>
          <p:nvPr>
            <p:ph type="body" sz="quarter" idx="15" hasCustomPrompt="1"/>
          </p:nvPr>
        </p:nvSpPr>
        <p:spPr>
          <a:xfrm>
            <a:off x="809625" y="5551488"/>
            <a:ext cx="2227263" cy="898010"/>
          </a:xfrm>
        </p:spPr>
        <p:txBody>
          <a:bodyPr>
            <a:noAutofit/>
          </a:bodyPr>
          <a:lstStyle>
            <a:lvl1pPr>
              <a:lnSpc>
                <a:spcPct val="100000"/>
              </a:lnSpc>
              <a:spcBef>
                <a:spcPts val="0"/>
              </a:spcBef>
              <a:spcAft>
                <a:spcPts val="0"/>
              </a:spcAft>
              <a:defRPr sz="1200" b="1" i="0" cap="all" baseline="0">
                <a:solidFill>
                  <a:schemeClr val="accent1"/>
                </a:solidFill>
                <a:latin typeface="Arial Black" panose="020B0604020202020204" pitchFamily="34" charset="0"/>
                <a:cs typeface="Arial Black" panose="020B0604020202020204" pitchFamily="34" charset="0"/>
              </a:defRPr>
            </a:lvl1pPr>
            <a:lvl2pPr>
              <a:lnSpc>
                <a:spcPct val="100000"/>
              </a:lnSpc>
              <a:spcBef>
                <a:spcPts val="0"/>
              </a:spcBef>
              <a:spcAft>
                <a:spcPts val="600"/>
              </a:spcAft>
              <a:defRPr sz="1000" b="1" i="0" cap="all" baseline="0">
                <a:solidFill>
                  <a:schemeClr val="accent1"/>
                </a:solidFill>
                <a:latin typeface="Arial" panose="020B0604020202020204" pitchFamily="34" charset="0"/>
                <a:cs typeface="Arial" panose="020B0604020202020204" pitchFamily="34" charset="0"/>
              </a:defRPr>
            </a:lvl2pPr>
            <a:lvl3pPr marL="4763" indent="0">
              <a:lnSpc>
                <a:spcPct val="100000"/>
              </a:lnSpc>
              <a:spcBef>
                <a:spcPts val="0"/>
              </a:spcBef>
              <a:spcAft>
                <a:spcPts val="200"/>
              </a:spcAft>
              <a:buNone/>
              <a:defRPr sz="1000" b="1" i="0" cap="all" baseline="0">
                <a:solidFill>
                  <a:schemeClr val="accent1"/>
                </a:solidFill>
                <a:latin typeface="Arial" panose="020B0604020202020204" pitchFamily="34" charset="0"/>
                <a:cs typeface="Arial" panose="020B0604020202020204" pitchFamily="34" charset="0"/>
              </a:defRPr>
            </a:lvl3pPr>
          </a:lstStyle>
          <a:p>
            <a:pPr lvl="0"/>
            <a:r>
              <a:rPr lang="en-US" dirty="0"/>
              <a:t>First Last</a:t>
            </a:r>
          </a:p>
          <a:p>
            <a:pPr lvl="1"/>
            <a:r>
              <a:rPr lang="en-US" dirty="0"/>
              <a:t>Job Title</a:t>
            </a:r>
          </a:p>
          <a:p>
            <a:pPr lvl="2"/>
            <a:r>
              <a:rPr lang="en-US" dirty="0" err="1"/>
              <a:t>Email@emailaddress.com</a:t>
            </a:r>
            <a:endParaRPr lang="en-US" dirty="0"/>
          </a:p>
          <a:p>
            <a:pPr lvl="2"/>
            <a:r>
              <a:rPr lang="en-US" dirty="0"/>
              <a:t>555.555.5555</a:t>
            </a:r>
          </a:p>
        </p:txBody>
      </p:sp>
      <p:pic>
        <p:nvPicPr>
          <p:cNvPr id="7" name="GroupM_SingleColor_Logo_Navy_RGB.png" descr="GroupM_SingleColor_Logo_Navy_RGB.png">
            <a:extLst>
              <a:ext uri="{FF2B5EF4-FFF2-40B4-BE49-F238E27FC236}">
                <a16:creationId xmlns:a16="http://schemas.microsoft.com/office/drawing/2014/main" id="{1852BDF2-082D-B941-8405-77ECAD894E66}"/>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857521" y="312777"/>
            <a:ext cx="981088" cy="280477"/>
          </a:xfrm>
          <a:prstGeom prst="rect">
            <a:avLst/>
          </a:prstGeom>
          <a:ln w="12700">
            <a:miter lim="400000"/>
          </a:ln>
        </p:spPr>
      </p:pic>
      <p:sp>
        <p:nvSpPr>
          <p:cNvPr id="9" name="Title 1">
            <a:extLst>
              <a:ext uri="{FF2B5EF4-FFF2-40B4-BE49-F238E27FC236}">
                <a16:creationId xmlns:a16="http://schemas.microsoft.com/office/drawing/2014/main" id="{5CB6CAB8-6CC8-5549-A7E8-BEB5A40B5FD9}"/>
              </a:ext>
            </a:extLst>
          </p:cNvPr>
          <p:cNvSpPr>
            <a:spLocks noGrp="1"/>
          </p:cNvSpPr>
          <p:nvPr>
            <p:ph type="title" hasCustomPrompt="1"/>
          </p:nvPr>
        </p:nvSpPr>
        <p:spPr>
          <a:xfrm>
            <a:off x="809535" y="2235200"/>
            <a:ext cx="6396335" cy="1469179"/>
          </a:xfrm>
        </p:spPr>
        <p:txBody>
          <a:bodyPr>
            <a:noAutofit/>
          </a:bodyPr>
          <a:lstStyle>
            <a:lvl1pPr>
              <a:defRPr sz="3900">
                <a:solidFill>
                  <a:schemeClr val="accent1"/>
                </a:solidFill>
              </a:defRPr>
            </a:lvl1pPr>
          </a:lstStyle>
          <a:p>
            <a:r>
              <a:rPr lang="en-US" dirty="0"/>
              <a:t>Thank You</a:t>
            </a:r>
          </a:p>
        </p:txBody>
      </p:sp>
      <p:sp>
        <p:nvSpPr>
          <p:cNvPr id="10" name="Text Placeholder 3">
            <a:extLst>
              <a:ext uri="{FF2B5EF4-FFF2-40B4-BE49-F238E27FC236}">
                <a16:creationId xmlns:a16="http://schemas.microsoft.com/office/drawing/2014/main" id="{4B33DCC4-9A12-8447-886E-9D951A781A8B}"/>
              </a:ext>
            </a:extLst>
          </p:cNvPr>
          <p:cNvSpPr>
            <a:spLocks noGrp="1"/>
          </p:cNvSpPr>
          <p:nvPr>
            <p:ph type="body" sz="quarter" idx="16" hasCustomPrompt="1"/>
          </p:nvPr>
        </p:nvSpPr>
        <p:spPr>
          <a:xfrm>
            <a:off x="809625" y="4838649"/>
            <a:ext cx="2227263" cy="495737"/>
          </a:xfrm>
        </p:spPr>
        <p:txBody>
          <a:bodyPr anchor="b">
            <a:noAutofit/>
          </a:bodyPr>
          <a:lstStyle>
            <a:lvl1pPr>
              <a:lnSpc>
                <a:spcPct val="100000"/>
              </a:lnSpc>
              <a:spcBef>
                <a:spcPts val="0"/>
              </a:spcBef>
              <a:spcAft>
                <a:spcPts val="0"/>
              </a:spcAft>
              <a:defRPr sz="1200" b="1" i="0" cap="all" baseline="0">
                <a:solidFill>
                  <a:schemeClr val="accent1"/>
                </a:solidFill>
                <a:latin typeface="Arial Black" panose="020B0604020202020204" pitchFamily="34" charset="0"/>
                <a:cs typeface="Arial Black" panose="020B0604020202020204" pitchFamily="34" charset="0"/>
              </a:defRPr>
            </a:lvl1pPr>
            <a:lvl2pPr>
              <a:lnSpc>
                <a:spcPct val="100000"/>
              </a:lnSpc>
              <a:spcBef>
                <a:spcPts val="0"/>
              </a:spcBef>
              <a:spcAft>
                <a:spcPts val="600"/>
              </a:spcAft>
              <a:defRPr sz="1000" b="1" i="0" cap="all" baseline="0">
                <a:latin typeface="Arial" panose="020B0604020202020204" pitchFamily="34" charset="0"/>
                <a:cs typeface="Arial" panose="020B0604020202020204" pitchFamily="34" charset="0"/>
              </a:defRPr>
            </a:lvl2pPr>
            <a:lvl3pPr marL="4763" indent="0">
              <a:lnSpc>
                <a:spcPct val="100000"/>
              </a:lnSpc>
              <a:spcBef>
                <a:spcPts val="0"/>
              </a:spcBef>
              <a:spcAft>
                <a:spcPts val="200"/>
              </a:spcAft>
              <a:buNone/>
              <a:defRPr sz="1000" b="1" i="0" cap="all" baseline="0">
                <a:solidFill>
                  <a:schemeClr val="accent4"/>
                </a:solidFill>
                <a:latin typeface="Arial" panose="020B0604020202020204" pitchFamily="34" charset="0"/>
                <a:cs typeface="Arial" panose="020B0604020202020204" pitchFamily="34" charset="0"/>
              </a:defRPr>
            </a:lvl3pPr>
          </a:lstStyle>
          <a:p>
            <a:pPr lvl="0"/>
            <a:r>
              <a:rPr lang="en-US" dirty="0"/>
              <a:t>Questions?</a:t>
            </a:r>
          </a:p>
        </p:txBody>
      </p:sp>
      <p:sp>
        <p:nvSpPr>
          <p:cNvPr id="3" name="Slide Number Placeholder 2">
            <a:extLst>
              <a:ext uri="{FF2B5EF4-FFF2-40B4-BE49-F238E27FC236}">
                <a16:creationId xmlns:a16="http://schemas.microsoft.com/office/drawing/2014/main" id="{6A214910-0EED-A44C-8BA3-361E889461D6}"/>
              </a:ext>
            </a:extLst>
          </p:cNvPr>
          <p:cNvSpPr>
            <a:spLocks noGrp="1"/>
          </p:cNvSpPr>
          <p:nvPr>
            <p:ph type="sldNum" sz="quarter" idx="17"/>
          </p:nvPr>
        </p:nvSpPr>
        <p:spPr/>
        <p:txBody>
          <a:bodyPr/>
          <a:lstStyle/>
          <a:p>
            <a:fld id="{63B0956B-06A2-6A4F-8B64-8A56ADA5E301}" type="slidenum">
              <a:rPr lang="en-US" smtClean="0"/>
              <a:pPr/>
              <a:t>‹#›</a:t>
            </a:fld>
            <a:endParaRPr lang="en-US" dirty="0"/>
          </a:p>
        </p:txBody>
      </p:sp>
    </p:spTree>
    <p:extLst>
      <p:ext uri="{BB962C8B-B14F-4D97-AF65-F5344CB8AC3E}">
        <p14:creationId xmlns:p14="http://schemas.microsoft.com/office/powerpoint/2010/main" val="1667991548"/>
      </p:ext>
    </p:extLst>
  </p:cSld>
  <p:clrMapOvr>
    <a:masterClrMapping/>
  </p:clrMapOvr>
  <p:transition spd="med"/>
  <p:extLst>
    <p:ext uri="{DCECCB84-F9BA-43D5-87BE-67443E8EF086}">
      <p15:sldGuideLst xmlns:p15="http://schemas.microsoft.com/office/powerpoint/2012/main"/>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9D8CC09-CC57-B74C-5762-4E804D11D960}"/>
              </a:ext>
            </a:extLst>
          </p:cNvPr>
          <p:cNvSpPr>
            <a:spLocks noGrp="1"/>
          </p:cNvSpPr>
          <p:nvPr>
            <p:ph type="dt" sz="half" idx="10"/>
          </p:nvPr>
        </p:nvSpPr>
        <p:spPr/>
        <p:txBody>
          <a:bodyPr/>
          <a:lstStyle/>
          <a:p>
            <a:fld id="{910FAD95-DE9F-4D31-8D37-A2F9FEB72C32}" type="datetimeFigureOut">
              <a:rPr lang="tr-TR" smtClean="0"/>
              <a:t>11.12.2023</a:t>
            </a:fld>
            <a:endParaRPr lang="tr-TR"/>
          </a:p>
        </p:txBody>
      </p:sp>
      <p:sp>
        <p:nvSpPr>
          <p:cNvPr id="3" name="Footer Placeholder 2">
            <a:extLst>
              <a:ext uri="{FF2B5EF4-FFF2-40B4-BE49-F238E27FC236}">
                <a16:creationId xmlns:a16="http://schemas.microsoft.com/office/drawing/2014/main" id="{E958F04F-AF6F-76DD-B4B3-105D1683E185}"/>
              </a:ext>
            </a:extLst>
          </p:cNvPr>
          <p:cNvSpPr>
            <a:spLocks noGrp="1"/>
          </p:cNvSpPr>
          <p:nvPr>
            <p:ph type="ftr" sz="quarter" idx="11"/>
          </p:nvPr>
        </p:nvSpPr>
        <p:spPr/>
        <p:txBody>
          <a:bodyPr/>
          <a:lstStyle/>
          <a:p>
            <a:endParaRPr lang="tr-TR"/>
          </a:p>
        </p:txBody>
      </p:sp>
      <p:sp>
        <p:nvSpPr>
          <p:cNvPr id="4" name="Slide Number Placeholder 3">
            <a:extLst>
              <a:ext uri="{FF2B5EF4-FFF2-40B4-BE49-F238E27FC236}">
                <a16:creationId xmlns:a16="http://schemas.microsoft.com/office/drawing/2014/main" id="{CCDE0684-91E0-B57B-8B98-7E689B44680E}"/>
              </a:ext>
            </a:extLst>
          </p:cNvPr>
          <p:cNvSpPr>
            <a:spLocks noGrp="1"/>
          </p:cNvSpPr>
          <p:nvPr>
            <p:ph type="sldNum" sz="quarter" idx="12"/>
          </p:nvPr>
        </p:nvSpPr>
        <p:spPr/>
        <p:txBody>
          <a:bodyPr/>
          <a:lstStyle/>
          <a:p>
            <a:fld id="{097C260A-C619-4DE0-98FB-6771637F9355}" type="slidenum">
              <a:rPr lang="tr-TR" smtClean="0"/>
              <a:t>‹#›</a:t>
            </a:fld>
            <a:endParaRPr lang="tr-TR"/>
          </a:p>
        </p:txBody>
      </p:sp>
    </p:spTree>
    <p:extLst>
      <p:ext uri="{BB962C8B-B14F-4D97-AF65-F5344CB8AC3E}">
        <p14:creationId xmlns:p14="http://schemas.microsoft.com/office/powerpoint/2010/main" val="193518232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Thank You Opt 7">
    <p:bg>
      <p:bgPr>
        <a:solidFill>
          <a:srgbClr val="F15A1C"/>
        </a:solidFill>
        <a:effectLst/>
      </p:bgPr>
    </p:bg>
    <p:spTree>
      <p:nvGrpSpPr>
        <p:cNvPr id="1" name=""/>
        <p:cNvGrpSpPr/>
        <p:nvPr/>
      </p:nvGrpSpPr>
      <p:grpSpPr>
        <a:xfrm>
          <a:off x="0" y="0"/>
          <a:ext cx="0" cy="0"/>
          <a:chOff x="0" y="0"/>
          <a:chExt cx="0" cy="0"/>
        </a:xfrm>
      </p:grpSpPr>
      <p:sp>
        <p:nvSpPr>
          <p:cNvPr id="12" name="object 6">
            <a:extLst>
              <a:ext uri="{FF2B5EF4-FFF2-40B4-BE49-F238E27FC236}">
                <a16:creationId xmlns:a16="http://schemas.microsoft.com/office/drawing/2014/main" id="{A2214169-4B19-DE4E-8E87-2740B25CBB05}"/>
              </a:ext>
            </a:extLst>
          </p:cNvPr>
          <p:cNvSpPr/>
          <p:nvPr userDrawn="1"/>
        </p:nvSpPr>
        <p:spPr>
          <a:xfrm flipV="1">
            <a:off x="809481" y="3875948"/>
            <a:ext cx="3058926" cy="0"/>
          </a:xfrm>
          <a:prstGeom prst="line">
            <a:avLst/>
          </a:prstGeom>
          <a:ln w="12700" cap="rnd">
            <a:solidFill>
              <a:srgbClr val="FFFFFF"/>
            </a:solidFill>
          </a:ln>
        </p:spPr>
        <p:txBody>
          <a:bodyPr lIns="45719" rIns="45719">
            <a:noAutofit/>
          </a:bodyPr>
          <a:lstStyle/>
          <a:p>
            <a:endParaRPr dirty="0"/>
          </a:p>
        </p:txBody>
      </p:sp>
      <p:sp>
        <p:nvSpPr>
          <p:cNvPr id="13" name="Text Placeholder 3">
            <a:extLst>
              <a:ext uri="{FF2B5EF4-FFF2-40B4-BE49-F238E27FC236}">
                <a16:creationId xmlns:a16="http://schemas.microsoft.com/office/drawing/2014/main" id="{BA830B25-D748-EA40-812C-E1CC01244490}"/>
              </a:ext>
            </a:extLst>
          </p:cNvPr>
          <p:cNvSpPr>
            <a:spLocks noGrp="1"/>
          </p:cNvSpPr>
          <p:nvPr>
            <p:ph type="body" sz="quarter" idx="15" hasCustomPrompt="1"/>
          </p:nvPr>
        </p:nvSpPr>
        <p:spPr>
          <a:xfrm>
            <a:off x="809625" y="5551488"/>
            <a:ext cx="2227263" cy="898010"/>
          </a:xfrm>
        </p:spPr>
        <p:txBody>
          <a:bodyPr>
            <a:noAutofit/>
          </a:bodyPr>
          <a:lstStyle>
            <a:lvl1pPr>
              <a:lnSpc>
                <a:spcPct val="100000"/>
              </a:lnSpc>
              <a:spcBef>
                <a:spcPts val="0"/>
              </a:spcBef>
              <a:spcAft>
                <a:spcPts val="0"/>
              </a:spcAft>
              <a:defRPr sz="1200" b="1" i="0" cap="all" baseline="0">
                <a:solidFill>
                  <a:srgbClr val="FFFFFF"/>
                </a:solidFill>
                <a:latin typeface="Arial Black" panose="020B0604020202020204" pitchFamily="34" charset="0"/>
                <a:cs typeface="Arial Black" panose="020B0604020202020204" pitchFamily="34" charset="0"/>
              </a:defRPr>
            </a:lvl1pPr>
            <a:lvl2pPr>
              <a:lnSpc>
                <a:spcPct val="100000"/>
              </a:lnSpc>
              <a:spcBef>
                <a:spcPts val="0"/>
              </a:spcBef>
              <a:spcAft>
                <a:spcPts val="600"/>
              </a:spcAft>
              <a:defRPr sz="1000" b="1" i="0" cap="all" baseline="0">
                <a:solidFill>
                  <a:srgbClr val="FFFFFF"/>
                </a:solidFill>
                <a:latin typeface="Arial" panose="020B0604020202020204" pitchFamily="34" charset="0"/>
                <a:cs typeface="Arial" panose="020B0604020202020204" pitchFamily="34" charset="0"/>
              </a:defRPr>
            </a:lvl2pPr>
            <a:lvl3pPr marL="4763" indent="0">
              <a:lnSpc>
                <a:spcPct val="100000"/>
              </a:lnSpc>
              <a:spcBef>
                <a:spcPts val="0"/>
              </a:spcBef>
              <a:spcAft>
                <a:spcPts val="200"/>
              </a:spcAft>
              <a:buNone/>
              <a:defRPr sz="1000" b="1" i="0" cap="all" baseline="0">
                <a:solidFill>
                  <a:srgbClr val="FFFFFF"/>
                </a:solidFill>
                <a:latin typeface="Arial" panose="020B0604020202020204" pitchFamily="34" charset="0"/>
                <a:cs typeface="Arial" panose="020B0604020202020204" pitchFamily="34" charset="0"/>
              </a:defRPr>
            </a:lvl3pPr>
          </a:lstStyle>
          <a:p>
            <a:pPr lvl="0"/>
            <a:r>
              <a:rPr lang="en-US" dirty="0"/>
              <a:t>First Last</a:t>
            </a:r>
          </a:p>
          <a:p>
            <a:pPr lvl="1"/>
            <a:r>
              <a:rPr lang="en-US" dirty="0"/>
              <a:t>Job Title</a:t>
            </a:r>
          </a:p>
          <a:p>
            <a:pPr lvl="2"/>
            <a:r>
              <a:rPr lang="en-US" dirty="0" err="1"/>
              <a:t>Email@emailaddress.com</a:t>
            </a:r>
            <a:endParaRPr lang="en-US" dirty="0"/>
          </a:p>
          <a:p>
            <a:pPr lvl="2"/>
            <a:r>
              <a:rPr lang="en-US" dirty="0"/>
              <a:t>555.555.5555</a:t>
            </a:r>
          </a:p>
        </p:txBody>
      </p:sp>
      <p:pic>
        <p:nvPicPr>
          <p:cNvPr id="8" name="image1.png" descr="GroupM Logo in White&#10;">
            <a:extLst>
              <a:ext uri="{FF2B5EF4-FFF2-40B4-BE49-F238E27FC236}">
                <a16:creationId xmlns:a16="http://schemas.microsoft.com/office/drawing/2014/main" id="{44C339BA-8CE9-CA44-BD94-B4E22762C154}"/>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857521" y="312777"/>
            <a:ext cx="981088" cy="280477"/>
          </a:xfrm>
          <a:prstGeom prst="rect">
            <a:avLst/>
          </a:prstGeom>
          <a:ln w="12700">
            <a:miter lim="400000"/>
          </a:ln>
        </p:spPr>
      </p:pic>
      <p:sp>
        <p:nvSpPr>
          <p:cNvPr id="10" name="Title 1">
            <a:extLst>
              <a:ext uri="{FF2B5EF4-FFF2-40B4-BE49-F238E27FC236}">
                <a16:creationId xmlns:a16="http://schemas.microsoft.com/office/drawing/2014/main" id="{F19DD7D3-50CF-2B43-8254-E2BCC2B937EB}"/>
              </a:ext>
            </a:extLst>
          </p:cNvPr>
          <p:cNvSpPr>
            <a:spLocks noGrp="1"/>
          </p:cNvSpPr>
          <p:nvPr>
            <p:ph type="title" hasCustomPrompt="1"/>
          </p:nvPr>
        </p:nvSpPr>
        <p:spPr>
          <a:xfrm>
            <a:off x="809535" y="2235200"/>
            <a:ext cx="6396335" cy="1469179"/>
          </a:xfrm>
        </p:spPr>
        <p:txBody>
          <a:bodyPr>
            <a:noAutofit/>
          </a:bodyPr>
          <a:lstStyle>
            <a:lvl1pPr>
              <a:defRPr sz="3900">
                <a:solidFill>
                  <a:srgbClr val="FFFFFF"/>
                </a:solidFill>
              </a:defRPr>
            </a:lvl1pPr>
          </a:lstStyle>
          <a:p>
            <a:r>
              <a:rPr lang="en-US" dirty="0"/>
              <a:t>Thank You</a:t>
            </a:r>
          </a:p>
        </p:txBody>
      </p:sp>
      <p:sp>
        <p:nvSpPr>
          <p:cNvPr id="11" name="Text Placeholder 3">
            <a:extLst>
              <a:ext uri="{FF2B5EF4-FFF2-40B4-BE49-F238E27FC236}">
                <a16:creationId xmlns:a16="http://schemas.microsoft.com/office/drawing/2014/main" id="{69F68268-693B-1746-9442-B20D0DD1A13C}"/>
              </a:ext>
            </a:extLst>
          </p:cNvPr>
          <p:cNvSpPr>
            <a:spLocks noGrp="1"/>
          </p:cNvSpPr>
          <p:nvPr>
            <p:ph type="body" sz="quarter" idx="16" hasCustomPrompt="1"/>
          </p:nvPr>
        </p:nvSpPr>
        <p:spPr>
          <a:xfrm>
            <a:off x="809625" y="4838649"/>
            <a:ext cx="2227263" cy="495737"/>
          </a:xfrm>
        </p:spPr>
        <p:txBody>
          <a:bodyPr anchor="b">
            <a:noAutofit/>
          </a:bodyPr>
          <a:lstStyle>
            <a:lvl1pPr>
              <a:lnSpc>
                <a:spcPct val="100000"/>
              </a:lnSpc>
              <a:spcBef>
                <a:spcPts val="0"/>
              </a:spcBef>
              <a:spcAft>
                <a:spcPts val="0"/>
              </a:spcAft>
              <a:defRPr sz="1200" b="1" i="0" cap="all" baseline="0">
                <a:solidFill>
                  <a:srgbClr val="FFFFFF"/>
                </a:solidFill>
                <a:latin typeface="Arial Black" panose="020B0604020202020204" pitchFamily="34" charset="0"/>
                <a:cs typeface="Arial Black" panose="020B0604020202020204" pitchFamily="34" charset="0"/>
              </a:defRPr>
            </a:lvl1pPr>
            <a:lvl2pPr>
              <a:lnSpc>
                <a:spcPct val="100000"/>
              </a:lnSpc>
              <a:spcBef>
                <a:spcPts val="0"/>
              </a:spcBef>
              <a:spcAft>
                <a:spcPts val="600"/>
              </a:spcAft>
              <a:defRPr sz="1000" b="1" i="0" cap="all" baseline="0">
                <a:latin typeface="Arial" panose="020B0604020202020204" pitchFamily="34" charset="0"/>
                <a:cs typeface="Arial" panose="020B0604020202020204" pitchFamily="34" charset="0"/>
              </a:defRPr>
            </a:lvl2pPr>
            <a:lvl3pPr marL="4763" indent="0">
              <a:lnSpc>
                <a:spcPct val="100000"/>
              </a:lnSpc>
              <a:spcBef>
                <a:spcPts val="0"/>
              </a:spcBef>
              <a:spcAft>
                <a:spcPts val="200"/>
              </a:spcAft>
              <a:buNone/>
              <a:defRPr sz="1000" b="1" i="0" cap="all" baseline="0">
                <a:solidFill>
                  <a:schemeClr val="accent4"/>
                </a:solidFill>
                <a:latin typeface="Arial" panose="020B0604020202020204" pitchFamily="34" charset="0"/>
                <a:cs typeface="Arial" panose="020B0604020202020204" pitchFamily="34" charset="0"/>
              </a:defRPr>
            </a:lvl3pPr>
          </a:lstStyle>
          <a:p>
            <a:pPr lvl="0"/>
            <a:r>
              <a:rPr lang="en-US" dirty="0"/>
              <a:t>Questions?</a:t>
            </a:r>
          </a:p>
        </p:txBody>
      </p:sp>
      <p:sp>
        <p:nvSpPr>
          <p:cNvPr id="2" name="Slide Number Placeholder 1">
            <a:extLst>
              <a:ext uri="{FF2B5EF4-FFF2-40B4-BE49-F238E27FC236}">
                <a16:creationId xmlns:a16="http://schemas.microsoft.com/office/drawing/2014/main" id="{78982A09-724F-D741-A3B4-8BAAD8CE093F}"/>
              </a:ext>
            </a:extLst>
          </p:cNvPr>
          <p:cNvSpPr>
            <a:spLocks noGrp="1"/>
          </p:cNvSpPr>
          <p:nvPr>
            <p:ph type="sldNum" sz="quarter" idx="17"/>
          </p:nvPr>
        </p:nvSpPr>
        <p:spPr/>
        <p:txBody>
          <a:bodyPr/>
          <a:lstStyle>
            <a:lvl1pPr>
              <a:defRPr>
                <a:solidFill>
                  <a:schemeClr val="tx2">
                    <a:lumMod val="40000"/>
                    <a:lumOff val="60000"/>
                  </a:schemeClr>
                </a:solidFill>
              </a:defRPr>
            </a:lvl1pPr>
          </a:lstStyle>
          <a:p>
            <a:fld id="{63B0956B-06A2-6A4F-8B64-8A56ADA5E301}" type="slidenum">
              <a:rPr lang="en-US" smtClean="0"/>
              <a:pPr/>
              <a:t>‹#›</a:t>
            </a:fld>
            <a:endParaRPr lang="en-US" dirty="0"/>
          </a:p>
        </p:txBody>
      </p:sp>
    </p:spTree>
    <p:extLst>
      <p:ext uri="{BB962C8B-B14F-4D97-AF65-F5344CB8AC3E}">
        <p14:creationId xmlns:p14="http://schemas.microsoft.com/office/powerpoint/2010/main" val="3711024113"/>
      </p:ext>
    </p:extLst>
  </p:cSld>
  <p:clrMapOvr>
    <a:masterClrMapping/>
  </p:clrMapOvr>
  <p:transition spd="med"/>
  <p:extLst>
    <p:ext uri="{DCECCB84-F9BA-43D5-87BE-67443E8EF086}">
      <p15:sldGuideLst xmlns:p15="http://schemas.microsoft.com/office/powerpoint/2012/main"/>
    </p:ext>
  </p:extLs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Thank You Opt 8">
    <p:bg>
      <p:bgPr>
        <a:solidFill>
          <a:srgbClr val="FFA900"/>
        </a:solidFill>
        <a:effectLst/>
      </p:bgPr>
    </p:bg>
    <p:spTree>
      <p:nvGrpSpPr>
        <p:cNvPr id="1" name=""/>
        <p:cNvGrpSpPr/>
        <p:nvPr/>
      </p:nvGrpSpPr>
      <p:grpSpPr>
        <a:xfrm>
          <a:off x="0" y="0"/>
          <a:ext cx="0" cy="0"/>
          <a:chOff x="0" y="0"/>
          <a:chExt cx="0" cy="0"/>
        </a:xfrm>
      </p:grpSpPr>
      <p:sp>
        <p:nvSpPr>
          <p:cNvPr id="12" name="object 6">
            <a:extLst>
              <a:ext uri="{FF2B5EF4-FFF2-40B4-BE49-F238E27FC236}">
                <a16:creationId xmlns:a16="http://schemas.microsoft.com/office/drawing/2014/main" id="{A2214169-4B19-DE4E-8E87-2740B25CBB05}"/>
              </a:ext>
            </a:extLst>
          </p:cNvPr>
          <p:cNvSpPr/>
          <p:nvPr userDrawn="1"/>
        </p:nvSpPr>
        <p:spPr>
          <a:xfrm flipV="1">
            <a:off x="809481" y="3875948"/>
            <a:ext cx="3058926" cy="0"/>
          </a:xfrm>
          <a:prstGeom prst="line">
            <a:avLst/>
          </a:prstGeom>
          <a:ln w="12700" cap="rnd">
            <a:solidFill>
              <a:srgbClr val="FFFFFF"/>
            </a:solidFill>
          </a:ln>
        </p:spPr>
        <p:txBody>
          <a:bodyPr lIns="45719" rIns="45719">
            <a:noAutofit/>
          </a:bodyPr>
          <a:lstStyle/>
          <a:p>
            <a:endParaRPr dirty="0"/>
          </a:p>
        </p:txBody>
      </p:sp>
      <p:sp>
        <p:nvSpPr>
          <p:cNvPr id="13" name="Text Placeholder 3">
            <a:extLst>
              <a:ext uri="{FF2B5EF4-FFF2-40B4-BE49-F238E27FC236}">
                <a16:creationId xmlns:a16="http://schemas.microsoft.com/office/drawing/2014/main" id="{BA830B25-D748-EA40-812C-E1CC01244490}"/>
              </a:ext>
            </a:extLst>
          </p:cNvPr>
          <p:cNvSpPr>
            <a:spLocks noGrp="1"/>
          </p:cNvSpPr>
          <p:nvPr>
            <p:ph type="body" sz="quarter" idx="15" hasCustomPrompt="1"/>
          </p:nvPr>
        </p:nvSpPr>
        <p:spPr>
          <a:xfrm>
            <a:off x="809625" y="5551488"/>
            <a:ext cx="2227263" cy="898010"/>
          </a:xfrm>
        </p:spPr>
        <p:txBody>
          <a:bodyPr>
            <a:noAutofit/>
          </a:bodyPr>
          <a:lstStyle>
            <a:lvl1pPr>
              <a:lnSpc>
                <a:spcPct val="100000"/>
              </a:lnSpc>
              <a:spcBef>
                <a:spcPts val="0"/>
              </a:spcBef>
              <a:spcAft>
                <a:spcPts val="0"/>
              </a:spcAft>
              <a:defRPr sz="1200" b="1" i="0" cap="all" baseline="0">
                <a:solidFill>
                  <a:srgbClr val="FFFFFF"/>
                </a:solidFill>
                <a:latin typeface="Arial Black" panose="020B0604020202020204" pitchFamily="34" charset="0"/>
                <a:cs typeface="Arial Black" panose="020B0604020202020204" pitchFamily="34" charset="0"/>
              </a:defRPr>
            </a:lvl1pPr>
            <a:lvl2pPr>
              <a:lnSpc>
                <a:spcPct val="100000"/>
              </a:lnSpc>
              <a:spcBef>
                <a:spcPts val="0"/>
              </a:spcBef>
              <a:spcAft>
                <a:spcPts val="600"/>
              </a:spcAft>
              <a:defRPr sz="1000" b="1" i="0" cap="all" baseline="0">
                <a:solidFill>
                  <a:srgbClr val="FFFFFF"/>
                </a:solidFill>
                <a:latin typeface="Arial" panose="020B0604020202020204" pitchFamily="34" charset="0"/>
                <a:cs typeface="Arial" panose="020B0604020202020204" pitchFamily="34" charset="0"/>
              </a:defRPr>
            </a:lvl2pPr>
            <a:lvl3pPr marL="4763" indent="0">
              <a:lnSpc>
                <a:spcPct val="100000"/>
              </a:lnSpc>
              <a:spcBef>
                <a:spcPts val="0"/>
              </a:spcBef>
              <a:spcAft>
                <a:spcPts val="200"/>
              </a:spcAft>
              <a:buNone/>
              <a:defRPr sz="1000" b="1" i="0" cap="all" baseline="0">
                <a:solidFill>
                  <a:srgbClr val="FFFFFF"/>
                </a:solidFill>
                <a:latin typeface="Arial" panose="020B0604020202020204" pitchFamily="34" charset="0"/>
                <a:cs typeface="Arial" panose="020B0604020202020204" pitchFamily="34" charset="0"/>
              </a:defRPr>
            </a:lvl3pPr>
          </a:lstStyle>
          <a:p>
            <a:pPr lvl="0"/>
            <a:r>
              <a:rPr lang="en-US" dirty="0"/>
              <a:t>First Last</a:t>
            </a:r>
          </a:p>
          <a:p>
            <a:pPr lvl="1"/>
            <a:r>
              <a:rPr lang="en-US" dirty="0"/>
              <a:t>Job Title</a:t>
            </a:r>
          </a:p>
          <a:p>
            <a:pPr lvl="2"/>
            <a:r>
              <a:rPr lang="en-US" dirty="0" err="1"/>
              <a:t>Email@emailaddress.com</a:t>
            </a:r>
            <a:endParaRPr lang="en-US" dirty="0"/>
          </a:p>
          <a:p>
            <a:pPr lvl="2"/>
            <a:r>
              <a:rPr lang="en-US" dirty="0"/>
              <a:t>555.555.5555</a:t>
            </a:r>
          </a:p>
        </p:txBody>
      </p:sp>
      <p:pic>
        <p:nvPicPr>
          <p:cNvPr id="8" name="image1.png" descr="GroupM Logo in White&#10;">
            <a:extLst>
              <a:ext uri="{FF2B5EF4-FFF2-40B4-BE49-F238E27FC236}">
                <a16:creationId xmlns:a16="http://schemas.microsoft.com/office/drawing/2014/main" id="{44C339BA-8CE9-CA44-BD94-B4E22762C154}"/>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857521" y="312777"/>
            <a:ext cx="981088" cy="280477"/>
          </a:xfrm>
          <a:prstGeom prst="rect">
            <a:avLst/>
          </a:prstGeom>
          <a:ln w="12700">
            <a:miter lim="400000"/>
          </a:ln>
        </p:spPr>
      </p:pic>
      <p:sp>
        <p:nvSpPr>
          <p:cNvPr id="9" name="Title 1">
            <a:extLst>
              <a:ext uri="{FF2B5EF4-FFF2-40B4-BE49-F238E27FC236}">
                <a16:creationId xmlns:a16="http://schemas.microsoft.com/office/drawing/2014/main" id="{28EB60B8-F9A9-364A-AEFF-93573A97B65D}"/>
              </a:ext>
            </a:extLst>
          </p:cNvPr>
          <p:cNvSpPr>
            <a:spLocks noGrp="1"/>
          </p:cNvSpPr>
          <p:nvPr>
            <p:ph type="title" hasCustomPrompt="1"/>
          </p:nvPr>
        </p:nvSpPr>
        <p:spPr>
          <a:xfrm>
            <a:off x="809535" y="2235200"/>
            <a:ext cx="6396335" cy="1469179"/>
          </a:xfrm>
        </p:spPr>
        <p:txBody>
          <a:bodyPr>
            <a:noAutofit/>
          </a:bodyPr>
          <a:lstStyle>
            <a:lvl1pPr>
              <a:defRPr sz="3900">
                <a:solidFill>
                  <a:srgbClr val="FFFFFF"/>
                </a:solidFill>
              </a:defRPr>
            </a:lvl1pPr>
          </a:lstStyle>
          <a:p>
            <a:r>
              <a:rPr lang="en-US" dirty="0"/>
              <a:t>Thank You</a:t>
            </a:r>
          </a:p>
        </p:txBody>
      </p:sp>
      <p:sp>
        <p:nvSpPr>
          <p:cNvPr id="10" name="Text Placeholder 3">
            <a:extLst>
              <a:ext uri="{FF2B5EF4-FFF2-40B4-BE49-F238E27FC236}">
                <a16:creationId xmlns:a16="http://schemas.microsoft.com/office/drawing/2014/main" id="{329390A9-45A7-7749-AE26-6508D0A65391}"/>
              </a:ext>
            </a:extLst>
          </p:cNvPr>
          <p:cNvSpPr>
            <a:spLocks noGrp="1"/>
          </p:cNvSpPr>
          <p:nvPr>
            <p:ph type="body" sz="quarter" idx="16" hasCustomPrompt="1"/>
          </p:nvPr>
        </p:nvSpPr>
        <p:spPr>
          <a:xfrm>
            <a:off x="809625" y="4838649"/>
            <a:ext cx="2227263" cy="495737"/>
          </a:xfrm>
        </p:spPr>
        <p:txBody>
          <a:bodyPr anchor="b">
            <a:noAutofit/>
          </a:bodyPr>
          <a:lstStyle>
            <a:lvl1pPr>
              <a:lnSpc>
                <a:spcPct val="100000"/>
              </a:lnSpc>
              <a:spcBef>
                <a:spcPts val="0"/>
              </a:spcBef>
              <a:spcAft>
                <a:spcPts val="0"/>
              </a:spcAft>
              <a:defRPr sz="1200" b="1" i="0" cap="all" baseline="0">
                <a:solidFill>
                  <a:srgbClr val="FFFFFF"/>
                </a:solidFill>
                <a:latin typeface="Arial Black" panose="020B0604020202020204" pitchFamily="34" charset="0"/>
                <a:cs typeface="Arial Black" panose="020B0604020202020204" pitchFamily="34" charset="0"/>
              </a:defRPr>
            </a:lvl1pPr>
            <a:lvl2pPr>
              <a:lnSpc>
                <a:spcPct val="100000"/>
              </a:lnSpc>
              <a:spcBef>
                <a:spcPts val="0"/>
              </a:spcBef>
              <a:spcAft>
                <a:spcPts val="600"/>
              </a:spcAft>
              <a:defRPr sz="1000" b="1" i="0" cap="all" baseline="0">
                <a:latin typeface="Arial" panose="020B0604020202020204" pitchFamily="34" charset="0"/>
                <a:cs typeface="Arial" panose="020B0604020202020204" pitchFamily="34" charset="0"/>
              </a:defRPr>
            </a:lvl2pPr>
            <a:lvl3pPr marL="4763" indent="0">
              <a:lnSpc>
                <a:spcPct val="100000"/>
              </a:lnSpc>
              <a:spcBef>
                <a:spcPts val="0"/>
              </a:spcBef>
              <a:spcAft>
                <a:spcPts val="200"/>
              </a:spcAft>
              <a:buNone/>
              <a:defRPr sz="1000" b="1" i="0" cap="all" baseline="0">
                <a:solidFill>
                  <a:schemeClr val="accent4"/>
                </a:solidFill>
                <a:latin typeface="Arial" panose="020B0604020202020204" pitchFamily="34" charset="0"/>
                <a:cs typeface="Arial" panose="020B0604020202020204" pitchFamily="34" charset="0"/>
              </a:defRPr>
            </a:lvl3pPr>
          </a:lstStyle>
          <a:p>
            <a:pPr lvl="0"/>
            <a:r>
              <a:rPr lang="en-US" dirty="0"/>
              <a:t>Questions?</a:t>
            </a:r>
          </a:p>
        </p:txBody>
      </p:sp>
      <p:sp>
        <p:nvSpPr>
          <p:cNvPr id="2" name="Slide Number Placeholder 1">
            <a:extLst>
              <a:ext uri="{FF2B5EF4-FFF2-40B4-BE49-F238E27FC236}">
                <a16:creationId xmlns:a16="http://schemas.microsoft.com/office/drawing/2014/main" id="{72B87086-4A2A-674F-85CA-CDB8CDEADC58}"/>
              </a:ext>
            </a:extLst>
          </p:cNvPr>
          <p:cNvSpPr>
            <a:spLocks noGrp="1"/>
          </p:cNvSpPr>
          <p:nvPr>
            <p:ph type="sldNum" sz="quarter" idx="17"/>
          </p:nvPr>
        </p:nvSpPr>
        <p:spPr/>
        <p:txBody>
          <a:bodyPr/>
          <a:lstStyle>
            <a:lvl1pPr>
              <a:defRPr>
                <a:solidFill>
                  <a:schemeClr val="tx2">
                    <a:lumMod val="40000"/>
                    <a:lumOff val="60000"/>
                  </a:schemeClr>
                </a:solidFill>
              </a:defRPr>
            </a:lvl1pPr>
          </a:lstStyle>
          <a:p>
            <a:fld id="{63B0956B-06A2-6A4F-8B64-8A56ADA5E301}" type="slidenum">
              <a:rPr lang="en-US" smtClean="0"/>
              <a:pPr/>
              <a:t>‹#›</a:t>
            </a:fld>
            <a:endParaRPr lang="en-US" dirty="0"/>
          </a:p>
        </p:txBody>
      </p:sp>
    </p:spTree>
    <p:extLst>
      <p:ext uri="{BB962C8B-B14F-4D97-AF65-F5344CB8AC3E}">
        <p14:creationId xmlns:p14="http://schemas.microsoft.com/office/powerpoint/2010/main" val="960423159"/>
      </p:ext>
    </p:extLst>
  </p:cSld>
  <p:clrMapOvr>
    <a:masterClrMapping/>
  </p:clrMapOvr>
  <p:transition spd="med"/>
  <p:extLst>
    <p:ext uri="{DCECCB84-F9BA-43D5-87BE-67443E8EF086}">
      <p15:sldGuideLst xmlns:p15="http://schemas.microsoft.com/office/powerpoint/2012/main"/>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Thank You Opt 9">
    <p:bg>
      <p:bgPr>
        <a:solidFill>
          <a:srgbClr val="EFB6A3"/>
        </a:solidFill>
        <a:effectLst/>
      </p:bgPr>
    </p:bg>
    <p:spTree>
      <p:nvGrpSpPr>
        <p:cNvPr id="1" name=""/>
        <p:cNvGrpSpPr/>
        <p:nvPr/>
      </p:nvGrpSpPr>
      <p:grpSpPr>
        <a:xfrm>
          <a:off x="0" y="0"/>
          <a:ext cx="0" cy="0"/>
          <a:chOff x="0" y="0"/>
          <a:chExt cx="0" cy="0"/>
        </a:xfrm>
      </p:grpSpPr>
      <p:sp>
        <p:nvSpPr>
          <p:cNvPr id="12" name="object 6">
            <a:extLst>
              <a:ext uri="{FF2B5EF4-FFF2-40B4-BE49-F238E27FC236}">
                <a16:creationId xmlns:a16="http://schemas.microsoft.com/office/drawing/2014/main" id="{A2214169-4B19-DE4E-8E87-2740B25CBB05}"/>
              </a:ext>
            </a:extLst>
          </p:cNvPr>
          <p:cNvSpPr/>
          <p:nvPr userDrawn="1"/>
        </p:nvSpPr>
        <p:spPr>
          <a:xfrm flipV="1">
            <a:off x="809481" y="3875948"/>
            <a:ext cx="3058926" cy="0"/>
          </a:xfrm>
          <a:prstGeom prst="line">
            <a:avLst/>
          </a:prstGeom>
          <a:ln w="12700" cap="rnd">
            <a:solidFill>
              <a:schemeClr val="accent1"/>
            </a:solidFill>
          </a:ln>
        </p:spPr>
        <p:txBody>
          <a:bodyPr lIns="45719" rIns="45719">
            <a:noAutofit/>
          </a:bodyPr>
          <a:lstStyle/>
          <a:p>
            <a:endParaRPr dirty="0"/>
          </a:p>
        </p:txBody>
      </p:sp>
      <p:sp>
        <p:nvSpPr>
          <p:cNvPr id="13" name="Text Placeholder 3">
            <a:extLst>
              <a:ext uri="{FF2B5EF4-FFF2-40B4-BE49-F238E27FC236}">
                <a16:creationId xmlns:a16="http://schemas.microsoft.com/office/drawing/2014/main" id="{BA830B25-D748-EA40-812C-E1CC01244490}"/>
              </a:ext>
            </a:extLst>
          </p:cNvPr>
          <p:cNvSpPr>
            <a:spLocks noGrp="1"/>
          </p:cNvSpPr>
          <p:nvPr>
            <p:ph type="body" sz="quarter" idx="15" hasCustomPrompt="1"/>
          </p:nvPr>
        </p:nvSpPr>
        <p:spPr>
          <a:xfrm>
            <a:off x="809625" y="5551488"/>
            <a:ext cx="2227263" cy="898010"/>
          </a:xfrm>
        </p:spPr>
        <p:txBody>
          <a:bodyPr>
            <a:noAutofit/>
          </a:bodyPr>
          <a:lstStyle>
            <a:lvl1pPr>
              <a:lnSpc>
                <a:spcPct val="100000"/>
              </a:lnSpc>
              <a:spcBef>
                <a:spcPts val="0"/>
              </a:spcBef>
              <a:spcAft>
                <a:spcPts val="0"/>
              </a:spcAft>
              <a:defRPr sz="1200" b="1" i="0" cap="all" baseline="0">
                <a:solidFill>
                  <a:schemeClr val="accent1"/>
                </a:solidFill>
                <a:latin typeface="Arial Black" panose="020B0604020202020204" pitchFamily="34" charset="0"/>
                <a:cs typeface="Arial Black" panose="020B0604020202020204" pitchFamily="34" charset="0"/>
              </a:defRPr>
            </a:lvl1pPr>
            <a:lvl2pPr>
              <a:lnSpc>
                <a:spcPct val="100000"/>
              </a:lnSpc>
              <a:spcBef>
                <a:spcPts val="0"/>
              </a:spcBef>
              <a:spcAft>
                <a:spcPts val="600"/>
              </a:spcAft>
              <a:defRPr sz="1000" b="1" i="0" cap="all" baseline="0">
                <a:solidFill>
                  <a:schemeClr val="accent1"/>
                </a:solidFill>
                <a:latin typeface="Arial" panose="020B0604020202020204" pitchFamily="34" charset="0"/>
                <a:cs typeface="Arial" panose="020B0604020202020204" pitchFamily="34" charset="0"/>
              </a:defRPr>
            </a:lvl2pPr>
            <a:lvl3pPr marL="4763" indent="0">
              <a:lnSpc>
                <a:spcPct val="100000"/>
              </a:lnSpc>
              <a:spcBef>
                <a:spcPts val="0"/>
              </a:spcBef>
              <a:spcAft>
                <a:spcPts val="200"/>
              </a:spcAft>
              <a:buNone/>
              <a:defRPr sz="1000" b="1" i="0" cap="all" baseline="0">
                <a:solidFill>
                  <a:schemeClr val="accent1"/>
                </a:solidFill>
                <a:latin typeface="Arial" panose="020B0604020202020204" pitchFamily="34" charset="0"/>
                <a:cs typeface="Arial" panose="020B0604020202020204" pitchFamily="34" charset="0"/>
              </a:defRPr>
            </a:lvl3pPr>
          </a:lstStyle>
          <a:p>
            <a:pPr lvl="0"/>
            <a:r>
              <a:rPr lang="en-US" dirty="0"/>
              <a:t>First Last</a:t>
            </a:r>
          </a:p>
          <a:p>
            <a:pPr lvl="1"/>
            <a:r>
              <a:rPr lang="en-US" dirty="0"/>
              <a:t>Job Title</a:t>
            </a:r>
          </a:p>
          <a:p>
            <a:pPr lvl="2"/>
            <a:r>
              <a:rPr lang="en-US" dirty="0" err="1"/>
              <a:t>Email@emailaddress.com</a:t>
            </a:r>
            <a:endParaRPr lang="en-US" dirty="0"/>
          </a:p>
          <a:p>
            <a:pPr lvl="2"/>
            <a:r>
              <a:rPr lang="en-US" dirty="0"/>
              <a:t>555.555.5555</a:t>
            </a:r>
          </a:p>
        </p:txBody>
      </p:sp>
      <p:pic>
        <p:nvPicPr>
          <p:cNvPr id="7" name="GroupM_SingleColor_Logo_Navy_RGB.png" descr="GroupM_SingleColor_Logo_Navy_RGB.png">
            <a:extLst>
              <a:ext uri="{FF2B5EF4-FFF2-40B4-BE49-F238E27FC236}">
                <a16:creationId xmlns:a16="http://schemas.microsoft.com/office/drawing/2014/main" id="{F5937CDC-9AEA-FC4B-A864-FC314569D804}"/>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857521" y="312777"/>
            <a:ext cx="981088" cy="280477"/>
          </a:xfrm>
          <a:prstGeom prst="rect">
            <a:avLst/>
          </a:prstGeom>
          <a:ln w="12700">
            <a:miter lim="400000"/>
          </a:ln>
        </p:spPr>
      </p:pic>
      <p:sp>
        <p:nvSpPr>
          <p:cNvPr id="8" name="Title 1">
            <a:extLst>
              <a:ext uri="{FF2B5EF4-FFF2-40B4-BE49-F238E27FC236}">
                <a16:creationId xmlns:a16="http://schemas.microsoft.com/office/drawing/2014/main" id="{F0768C43-2AC0-6F4A-BE07-A496B58BF686}"/>
              </a:ext>
            </a:extLst>
          </p:cNvPr>
          <p:cNvSpPr>
            <a:spLocks noGrp="1"/>
          </p:cNvSpPr>
          <p:nvPr>
            <p:ph type="title" hasCustomPrompt="1"/>
          </p:nvPr>
        </p:nvSpPr>
        <p:spPr>
          <a:xfrm>
            <a:off x="809535" y="2235200"/>
            <a:ext cx="6396335" cy="1469179"/>
          </a:xfrm>
        </p:spPr>
        <p:txBody>
          <a:bodyPr>
            <a:noAutofit/>
          </a:bodyPr>
          <a:lstStyle>
            <a:lvl1pPr>
              <a:defRPr sz="3900">
                <a:solidFill>
                  <a:schemeClr val="accent1"/>
                </a:solidFill>
              </a:defRPr>
            </a:lvl1pPr>
          </a:lstStyle>
          <a:p>
            <a:r>
              <a:rPr lang="en-US" dirty="0"/>
              <a:t>Thank You</a:t>
            </a:r>
          </a:p>
        </p:txBody>
      </p:sp>
      <p:sp>
        <p:nvSpPr>
          <p:cNvPr id="10" name="Text Placeholder 3">
            <a:extLst>
              <a:ext uri="{FF2B5EF4-FFF2-40B4-BE49-F238E27FC236}">
                <a16:creationId xmlns:a16="http://schemas.microsoft.com/office/drawing/2014/main" id="{2AA5CD1F-9085-944C-981B-1CD4C5968611}"/>
              </a:ext>
            </a:extLst>
          </p:cNvPr>
          <p:cNvSpPr>
            <a:spLocks noGrp="1"/>
          </p:cNvSpPr>
          <p:nvPr>
            <p:ph type="body" sz="quarter" idx="16" hasCustomPrompt="1"/>
          </p:nvPr>
        </p:nvSpPr>
        <p:spPr>
          <a:xfrm>
            <a:off x="809625" y="4838649"/>
            <a:ext cx="2227263" cy="495737"/>
          </a:xfrm>
        </p:spPr>
        <p:txBody>
          <a:bodyPr anchor="b">
            <a:noAutofit/>
          </a:bodyPr>
          <a:lstStyle>
            <a:lvl1pPr>
              <a:lnSpc>
                <a:spcPct val="100000"/>
              </a:lnSpc>
              <a:spcBef>
                <a:spcPts val="0"/>
              </a:spcBef>
              <a:spcAft>
                <a:spcPts val="0"/>
              </a:spcAft>
              <a:defRPr sz="1200" b="1" i="0" cap="all" baseline="0">
                <a:solidFill>
                  <a:schemeClr val="accent1"/>
                </a:solidFill>
                <a:latin typeface="Arial Black" panose="020B0604020202020204" pitchFamily="34" charset="0"/>
                <a:cs typeface="Arial Black" panose="020B0604020202020204" pitchFamily="34" charset="0"/>
              </a:defRPr>
            </a:lvl1pPr>
            <a:lvl2pPr>
              <a:lnSpc>
                <a:spcPct val="100000"/>
              </a:lnSpc>
              <a:spcBef>
                <a:spcPts val="0"/>
              </a:spcBef>
              <a:spcAft>
                <a:spcPts val="600"/>
              </a:spcAft>
              <a:defRPr sz="1000" b="1" i="0" cap="all" baseline="0">
                <a:latin typeface="Arial" panose="020B0604020202020204" pitchFamily="34" charset="0"/>
                <a:cs typeface="Arial" panose="020B0604020202020204" pitchFamily="34" charset="0"/>
              </a:defRPr>
            </a:lvl2pPr>
            <a:lvl3pPr marL="4763" indent="0">
              <a:lnSpc>
                <a:spcPct val="100000"/>
              </a:lnSpc>
              <a:spcBef>
                <a:spcPts val="0"/>
              </a:spcBef>
              <a:spcAft>
                <a:spcPts val="200"/>
              </a:spcAft>
              <a:buNone/>
              <a:defRPr sz="1000" b="1" i="0" cap="all" baseline="0">
                <a:solidFill>
                  <a:schemeClr val="accent4"/>
                </a:solidFill>
                <a:latin typeface="Arial" panose="020B0604020202020204" pitchFamily="34" charset="0"/>
                <a:cs typeface="Arial" panose="020B0604020202020204" pitchFamily="34" charset="0"/>
              </a:defRPr>
            </a:lvl3pPr>
          </a:lstStyle>
          <a:p>
            <a:pPr lvl="0"/>
            <a:r>
              <a:rPr lang="en-US" dirty="0"/>
              <a:t>Questions?</a:t>
            </a:r>
          </a:p>
        </p:txBody>
      </p:sp>
      <p:sp>
        <p:nvSpPr>
          <p:cNvPr id="2" name="Slide Number Placeholder 1">
            <a:extLst>
              <a:ext uri="{FF2B5EF4-FFF2-40B4-BE49-F238E27FC236}">
                <a16:creationId xmlns:a16="http://schemas.microsoft.com/office/drawing/2014/main" id="{4A730412-DEAA-F24E-ACD6-DFB6838EACCB}"/>
              </a:ext>
            </a:extLst>
          </p:cNvPr>
          <p:cNvSpPr>
            <a:spLocks noGrp="1"/>
          </p:cNvSpPr>
          <p:nvPr>
            <p:ph type="sldNum" sz="quarter" idx="17"/>
          </p:nvPr>
        </p:nvSpPr>
        <p:spPr/>
        <p:txBody>
          <a:bodyPr/>
          <a:lstStyle>
            <a:lvl1pPr>
              <a:defRPr>
                <a:solidFill>
                  <a:schemeClr val="tx2">
                    <a:lumMod val="40000"/>
                    <a:lumOff val="60000"/>
                  </a:schemeClr>
                </a:solidFill>
              </a:defRPr>
            </a:lvl1pPr>
          </a:lstStyle>
          <a:p>
            <a:fld id="{63B0956B-06A2-6A4F-8B64-8A56ADA5E301}" type="slidenum">
              <a:rPr lang="en-US" smtClean="0"/>
              <a:pPr/>
              <a:t>‹#›</a:t>
            </a:fld>
            <a:endParaRPr lang="en-US" dirty="0"/>
          </a:p>
        </p:txBody>
      </p:sp>
    </p:spTree>
    <p:extLst>
      <p:ext uri="{BB962C8B-B14F-4D97-AF65-F5344CB8AC3E}">
        <p14:creationId xmlns:p14="http://schemas.microsoft.com/office/powerpoint/2010/main" val="3156701278"/>
      </p:ext>
    </p:extLst>
  </p:cSld>
  <p:clrMapOvr>
    <a:masterClrMapping/>
  </p:clrMapOvr>
  <p:transition spd="med"/>
  <p:extLst>
    <p:ext uri="{DCECCB84-F9BA-43D5-87BE-67443E8EF086}">
      <p15:sldGuideLst xmlns:p15="http://schemas.microsoft.com/office/powerpoint/2012/main"/>
    </p:ext>
  </p:extLs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Thank You Opt 10">
    <p:bg>
      <p:bgPr>
        <a:solidFill>
          <a:srgbClr val="B2E9E7"/>
        </a:solidFill>
        <a:effectLst/>
      </p:bgPr>
    </p:bg>
    <p:spTree>
      <p:nvGrpSpPr>
        <p:cNvPr id="1" name=""/>
        <p:cNvGrpSpPr/>
        <p:nvPr/>
      </p:nvGrpSpPr>
      <p:grpSpPr>
        <a:xfrm>
          <a:off x="0" y="0"/>
          <a:ext cx="0" cy="0"/>
          <a:chOff x="0" y="0"/>
          <a:chExt cx="0" cy="0"/>
        </a:xfrm>
      </p:grpSpPr>
      <p:sp>
        <p:nvSpPr>
          <p:cNvPr id="12" name="object 6">
            <a:extLst>
              <a:ext uri="{FF2B5EF4-FFF2-40B4-BE49-F238E27FC236}">
                <a16:creationId xmlns:a16="http://schemas.microsoft.com/office/drawing/2014/main" id="{A2214169-4B19-DE4E-8E87-2740B25CBB05}"/>
              </a:ext>
            </a:extLst>
          </p:cNvPr>
          <p:cNvSpPr/>
          <p:nvPr userDrawn="1"/>
        </p:nvSpPr>
        <p:spPr>
          <a:xfrm flipV="1">
            <a:off x="809481" y="3875948"/>
            <a:ext cx="3058926" cy="0"/>
          </a:xfrm>
          <a:prstGeom prst="line">
            <a:avLst/>
          </a:prstGeom>
          <a:ln w="12700" cap="rnd">
            <a:solidFill>
              <a:schemeClr val="accent1"/>
            </a:solidFill>
          </a:ln>
        </p:spPr>
        <p:txBody>
          <a:bodyPr lIns="45719" rIns="45719">
            <a:noAutofit/>
          </a:bodyPr>
          <a:lstStyle/>
          <a:p>
            <a:endParaRPr dirty="0"/>
          </a:p>
        </p:txBody>
      </p:sp>
      <p:sp>
        <p:nvSpPr>
          <p:cNvPr id="13" name="Text Placeholder 3">
            <a:extLst>
              <a:ext uri="{FF2B5EF4-FFF2-40B4-BE49-F238E27FC236}">
                <a16:creationId xmlns:a16="http://schemas.microsoft.com/office/drawing/2014/main" id="{BA830B25-D748-EA40-812C-E1CC01244490}"/>
              </a:ext>
            </a:extLst>
          </p:cNvPr>
          <p:cNvSpPr>
            <a:spLocks noGrp="1"/>
          </p:cNvSpPr>
          <p:nvPr>
            <p:ph type="body" sz="quarter" idx="15" hasCustomPrompt="1"/>
          </p:nvPr>
        </p:nvSpPr>
        <p:spPr>
          <a:xfrm>
            <a:off x="809625" y="5551488"/>
            <a:ext cx="2227263" cy="898010"/>
          </a:xfrm>
        </p:spPr>
        <p:txBody>
          <a:bodyPr>
            <a:noAutofit/>
          </a:bodyPr>
          <a:lstStyle>
            <a:lvl1pPr>
              <a:lnSpc>
                <a:spcPct val="100000"/>
              </a:lnSpc>
              <a:spcBef>
                <a:spcPts val="0"/>
              </a:spcBef>
              <a:spcAft>
                <a:spcPts val="0"/>
              </a:spcAft>
              <a:defRPr sz="1200" b="1" i="0" cap="all" baseline="0">
                <a:solidFill>
                  <a:schemeClr val="accent1"/>
                </a:solidFill>
                <a:latin typeface="Arial Black" panose="020B0604020202020204" pitchFamily="34" charset="0"/>
                <a:cs typeface="Arial Black" panose="020B0604020202020204" pitchFamily="34" charset="0"/>
              </a:defRPr>
            </a:lvl1pPr>
            <a:lvl2pPr>
              <a:lnSpc>
                <a:spcPct val="100000"/>
              </a:lnSpc>
              <a:spcBef>
                <a:spcPts val="0"/>
              </a:spcBef>
              <a:spcAft>
                <a:spcPts val="600"/>
              </a:spcAft>
              <a:defRPr sz="1000" b="1" i="0" cap="all" baseline="0">
                <a:solidFill>
                  <a:schemeClr val="accent1"/>
                </a:solidFill>
                <a:latin typeface="Arial" panose="020B0604020202020204" pitchFamily="34" charset="0"/>
                <a:cs typeface="Arial" panose="020B0604020202020204" pitchFamily="34" charset="0"/>
              </a:defRPr>
            </a:lvl2pPr>
            <a:lvl3pPr marL="4763" indent="0">
              <a:lnSpc>
                <a:spcPct val="100000"/>
              </a:lnSpc>
              <a:spcBef>
                <a:spcPts val="0"/>
              </a:spcBef>
              <a:spcAft>
                <a:spcPts val="200"/>
              </a:spcAft>
              <a:buNone/>
              <a:defRPr sz="1000" b="1" i="0" cap="all" baseline="0">
                <a:solidFill>
                  <a:schemeClr val="accent1"/>
                </a:solidFill>
                <a:latin typeface="Arial" panose="020B0604020202020204" pitchFamily="34" charset="0"/>
                <a:cs typeface="Arial" panose="020B0604020202020204" pitchFamily="34" charset="0"/>
              </a:defRPr>
            </a:lvl3pPr>
          </a:lstStyle>
          <a:p>
            <a:pPr lvl="0"/>
            <a:r>
              <a:rPr lang="en-US" dirty="0"/>
              <a:t>First Last</a:t>
            </a:r>
          </a:p>
          <a:p>
            <a:pPr lvl="1"/>
            <a:r>
              <a:rPr lang="en-US" dirty="0"/>
              <a:t>Job Title</a:t>
            </a:r>
          </a:p>
          <a:p>
            <a:pPr lvl="2"/>
            <a:r>
              <a:rPr lang="en-US" dirty="0" err="1"/>
              <a:t>Email@emailaddress.com</a:t>
            </a:r>
            <a:endParaRPr lang="en-US" dirty="0"/>
          </a:p>
          <a:p>
            <a:pPr lvl="2"/>
            <a:r>
              <a:rPr lang="en-US" dirty="0"/>
              <a:t>555.555.5555</a:t>
            </a:r>
          </a:p>
        </p:txBody>
      </p:sp>
      <p:pic>
        <p:nvPicPr>
          <p:cNvPr id="7" name="GroupM_SingleColor_Logo_Navy_RGB.png" descr="GroupM_SingleColor_Logo_Navy_RGB.png">
            <a:extLst>
              <a:ext uri="{FF2B5EF4-FFF2-40B4-BE49-F238E27FC236}">
                <a16:creationId xmlns:a16="http://schemas.microsoft.com/office/drawing/2014/main" id="{F5937CDC-9AEA-FC4B-A864-FC314569D804}"/>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857521" y="312777"/>
            <a:ext cx="981088" cy="280477"/>
          </a:xfrm>
          <a:prstGeom prst="rect">
            <a:avLst/>
          </a:prstGeom>
          <a:ln w="12700">
            <a:miter lim="400000"/>
          </a:ln>
        </p:spPr>
      </p:pic>
      <p:sp>
        <p:nvSpPr>
          <p:cNvPr id="9" name="Title 1">
            <a:extLst>
              <a:ext uri="{FF2B5EF4-FFF2-40B4-BE49-F238E27FC236}">
                <a16:creationId xmlns:a16="http://schemas.microsoft.com/office/drawing/2014/main" id="{267CA725-8000-AB46-BC74-224A09CB6388}"/>
              </a:ext>
            </a:extLst>
          </p:cNvPr>
          <p:cNvSpPr>
            <a:spLocks noGrp="1"/>
          </p:cNvSpPr>
          <p:nvPr>
            <p:ph type="title" hasCustomPrompt="1"/>
          </p:nvPr>
        </p:nvSpPr>
        <p:spPr>
          <a:xfrm>
            <a:off x="809535" y="2235200"/>
            <a:ext cx="6396335" cy="1469179"/>
          </a:xfrm>
        </p:spPr>
        <p:txBody>
          <a:bodyPr>
            <a:noAutofit/>
          </a:bodyPr>
          <a:lstStyle>
            <a:lvl1pPr>
              <a:defRPr sz="3900">
                <a:solidFill>
                  <a:schemeClr val="accent1"/>
                </a:solidFill>
              </a:defRPr>
            </a:lvl1pPr>
          </a:lstStyle>
          <a:p>
            <a:r>
              <a:rPr lang="en-US" dirty="0"/>
              <a:t>Thank You</a:t>
            </a:r>
          </a:p>
        </p:txBody>
      </p:sp>
      <p:sp>
        <p:nvSpPr>
          <p:cNvPr id="10" name="Text Placeholder 3">
            <a:extLst>
              <a:ext uri="{FF2B5EF4-FFF2-40B4-BE49-F238E27FC236}">
                <a16:creationId xmlns:a16="http://schemas.microsoft.com/office/drawing/2014/main" id="{984C6B33-726F-084F-8C8B-8EE54F61EC5C}"/>
              </a:ext>
            </a:extLst>
          </p:cNvPr>
          <p:cNvSpPr>
            <a:spLocks noGrp="1"/>
          </p:cNvSpPr>
          <p:nvPr>
            <p:ph type="body" sz="quarter" idx="16" hasCustomPrompt="1"/>
          </p:nvPr>
        </p:nvSpPr>
        <p:spPr>
          <a:xfrm>
            <a:off x="809625" y="4838649"/>
            <a:ext cx="2227263" cy="495737"/>
          </a:xfrm>
        </p:spPr>
        <p:txBody>
          <a:bodyPr anchor="b">
            <a:noAutofit/>
          </a:bodyPr>
          <a:lstStyle>
            <a:lvl1pPr>
              <a:lnSpc>
                <a:spcPct val="100000"/>
              </a:lnSpc>
              <a:spcBef>
                <a:spcPts val="0"/>
              </a:spcBef>
              <a:spcAft>
                <a:spcPts val="0"/>
              </a:spcAft>
              <a:defRPr sz="1200" b="1" i="0" cap="all" baseline="0">
                <a:solidFill>
                  <a:schemeClr val="accent1"/>
                </a:solidFill>
                <a:latin typeface="Arial Black" panose="020B0604020202020204" pitchFamily="34" charset="0"/>
                <a:cs typeface="Arial Black" panose="020B0604020202020204" pitchFamily="34" charset="0"/>
              </a:defRPr>
            </a:lvl1pPr>
            <a:lvl2pPr>
              <a:lnSpc>
                <a:spcPct val="100000"/>
              </a:lnSpc>
              <a:spcBef>
                <a:spcPts val="0"/>
              </a:spcBef>
              <a:spcAft>
                <a:spcPts val="600"/>
              </a:spcAft>
              <a:defRPr sz="1000" b="1" i="0" cap="all" baseline="0">
                <a:latin typeface="Arial" panose="020B0604020202020204" pitchFamily="34" charset="0"/>
                <a:cs typeface="Arial" panose="020B0604020202020204" pitchFamily="34" charset="0"/>
              </a:defRPr>
            </a:lvl2pPr>
            <a:lvl3pPr marL="4763" indent="0">
              <a:lnSpc>
                <a:spcPct val="100000"/>
              </a:lnSpc>
              <a:spcBef>
                <a:spcPts val="0"/>
              </a:spcBef>
              <a:spcAft>
                <a:spcPts val="200"/>
              </a:spcAft>
              <a:buNone/>
              <a:defRPr sz="1000" b="1" i="0" cap="all" baseline="0">
                <a:solidFill>
                  <a:schemeClr val="accent4"/>
                </a:solidFill>
                <a:latin typeface="Arial" panose="020B0604020202020204" pitchFamily="34" charset="0"/>
                <a:cs typeface="Arial" panose="020B0604020202020204" pitchFamily="34" charset="0"/>
              </a:defRPr>
            </a:lvl3pPr>
          </a:lstStyle>
          <a:p>
            <a:pPr lvl="0"/>
            <a:r>
              <a:rPr lang="en-US" dirty="0"/>
              <a:t>Questions?</a:t>
            </a:r>
          </a:p>
        </p:txBody>
      </p:sp>
      <p:sp>
        <p:nvSpPr>
          <p:cNvPr id="2" name="Slide Number Placeholder 1">
            <a:extLst>
              <a:ext uri="{FF2B5EF4-FFF2-40B4-BE49-F238E27FC236}">
                <a16:creationId xmlns:a16="http://schemas.microsoft.com/office/drawing/2014/main" id="{831A18AD-80A3-FC46-B848-87C3E0CF9A2A}"/>
              </a:ext>
            </a:extLst>
          </p:cNvPr>
          <p:cNvSpPr>
            <a:spLocks noGrp="1"/>
          </p:cNvSpPr>
          <p:nvPr>
            <p:ph type="sldNum" sz="quarter" idx="17"/>
          </p:nvPr>
        </p:nvSpPr>
        <p:spPr/>
        <p:txBody>
          <a:bodyPr/>
          <a:lstStyle/>
          <a:p>
            <a:fld id="{63B0956B-06A2-6A4F-8B64-8A56ADA5E301}" type="slidenum">
              <a:rPr lang="en-US" smtClean="0"/>
              <a:pPr/>
              <a:t>‹#›</a:t>
            </a:fld>
            <a:endParaRPr lang="en-US" dirty="0"/>
          </a:p>
        </p:txBody>
      </p:sp>
    </p:spTree>
    <p:extLst>
      <p:ext uri="{BB962C8B-B14F-4D97-AF65-F5344CB8AC3E}">
        <p14:creationId xmlns:p14="http://schemas.microsoft.com/office/powerpoint/2010/main" val="1726654267"/>
      </p:ext>
    </p:extLst>
  </p:cSld>
  <p:clrMapOvr>
    <a:masterClrMapping/>
  </p:clrMapOvr>
  <p:transition spd="med"/>
  <p:extLst>
    <p:ext uri="{DCECCB84-F9BA-43D5-87BE-67443E8EF086}">
      <p15:sldGuideLst xmlns:p15="http://schemas.microsoft.com/office/powerpoint/2012/main"/>
    </p:ext>
  </p:extLs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Thank You Opt 11">
    <p:bg>
      <p:bgPr>
        <a:solidFill>
          <a:srgbClr val="99FDD1"/>
        </a:solidFill>
        <a:effectLst/>
      </p:bgPr>
    </p:bg>
    <p:spTree>
      <p:nvGrpSpPr>
        <p:cNvPr id="1" name=""/>
        <p:cNvGrpSpPr/>
        <p:nvPr/>
      </p:nvGrpSpPr>
      <p:grpSpPr>
        <a:xfrm>
          <a:off x="0" y="0"/>
          <a:ext cx="0" cy="0"/>
          <a:chOff x="0" y="0"/>
          <a:chExt cx="0" cy="0"/>
        </a:xfrm>
      </p:grpSpPr>
      <p:sp>
        <p:nvSpPr>
          <p:cNvPr id="12" name="object 6">
            <a:extLst>
              <a:ext uri="{FF2B5EF4-FFF2-40B4-BE49-F238E27FC236}">
                <a16:creationId xmlns:a16="http://schemas.microsoft.com/office/drawing/2014/main" id="{A2214169-4B19-DE4E-8E87-2740B25CBB05}"/>
              </a:ext>
            </a:extLst>
          </p:cNvPr>
          <p:cNvSpPr/>
          <p:nvPr userDrawn="1"/>
        </p:nvSpPr>
        <p:spPr>
          <a:xfrm flipV="1">
            <a:off x="809481" y="3875948"/>
            <a:ext cx="3058926" cy="0"/>
          </a:xfrm>
          <a:prstGeom prst="line">
            <a:avLst/>
          </a:prstGeom>
          <a:ln w="12700" cap="rnd">
            <a:solidFill>
              <a:schemeClr val="accent1"/>
            </a:solidFill>
          </a:ln>
        </p:spPr>
        <p:txBody>
          <a:bodyPr lIns="45719" rIns="45719">
            <a:noAutofit/>
          </a:bodyPr>
          <a:lstStyle/>
          <a:p>
            <a:endParaRPr dirty="0"/>
          </a:p>
        </p:txBody>
      </p:sp>
      <p:sp>
        <p:nvSpPr>
          <p:cNvPr id="13" name="Text Placeholder 3">
            <a:extLst>
              <a:ext uri="{FF2B5EF4-FFF2-40B4-BE49-F238E27FC236}">
                <a16:creationId xmlns:a16="http://schemas.microsoft.com/office/drawing/2014/main" id="{BA830B25-D748-EA40-812C-E1CC01244490}"/>
              </a:ext>
            </a:extLst>
          </p:cNvPr>
          <p:cNvSpPr>
            <a:spLocks noGrp="1"/>
          </p:cNvSpPr>
          <p:nvPr>
            <p:ph type="body" sz="quarter" idx="15" hasCustomPrompt="1"/>
          </p:nvPr>
        </p:nvSpPr>
        <p:spPr>
          <a:xfrm>
            <a:off x="809625" y="5551488"/>
            <a:ext cx="2227263" cy="898010"/>
          </a:xfrm>
        </p:spPr>
        <p:txBody>
          <a:bodyPr>
            <a:noAutofit/>
          </a:bodyPr>
          <a:lstStyle>
            <a:lvl1pPr>
              <a:lnSpc>
                <a:spcPct val="100000"/>
              </a:lnSpc>
              <a:spcBef>
                <a:spcPts val="0"/>
              </a:spcBef>
              <a:spcAft>
                <a:spcPts val="0"/>
              </a:spcAft>
              <a:defRPr sz="1200" b="1" i="0" cap="all" baseline="0">
                <a:solidFill>
                  <a:schemeClr val="accent1"/>
                </a:solidFill>
                <a:latin typeface="Arial Black" panose="020B0604020202020204" pitchFamily="34" charset="0"/>
                <a:cs typeface="Arial Black" panose="020B0604020202020204" pitchFamily="34" charset="0"/>
              </a:defRPr>
            </a:lvl1pPr>
            <a:lvl2pPr>
              <a:lnSpc>
                <a:spcPct val="100000"/>
              </a:lnSpc>
              <a:spcBef>
                <a:spcPts val="0"/>
              </a:spcBef>
              <a:spcAft>
                <a:spcPts val="600"/>
              </a:spcAft>
              <a:defRPr sz="1000" b="1" i="0" cap="all" baseline="0">
                <a:solidFill>
                  <a:schemeClr val="accent1"/>
                </a:solidFill>
                <a:latin typeface="Arial" panose="020B0604020202020204" pitchFamily="34" charset="0"/>
                <a:cs typeface="Arial" panose="020B0604020202020204" pitchFamily="34" charset="0"/>
              </a:defRPr>
            </a:lvl2pPr>
            <a:lvl3pPr marL="4763" indent="0">
              <a:lnSpc>
                <a:spcPct val="100000"/>
              </a:lnSpc>
              <a:spcBef>
                <a:spcPts val="0"/>
              </a:spcBef>
              <a:spcAft>
                <a:spcPts val="200"/>
              </a:spcAft>
              <a:buNone/>
              <a:defRPr sz="1000" b="1" i="0" cap="all" baseline="0">
                <a:solidFill>
                  <a:schemeClr val="accent1"/>
                </a:solidFill>
                <a:latin typeface="Arial" panose="020B0604020202020204" pitchFamily="34" charset="0"/>
                <a:cs typeface="Arial" panose="020B0604020202020204" pitchFamily="34" charset="0"/>
              </a:defRPr>
            </a:lvl3pPr>
          </a:lstStyle>
          <a:p>
            <a:pPr lvl="0"/>
            <a:r>
              <a:rPr lang="en-US" dirty="0"/>
              <a:t>First Last</a:t>
            </a:r>
          </a:p>
          <a:p>
            <a:pPr lvl="1"/>
            <a:r>
              <a:rPr lang="en-US" dirty="0"/>
              <a:t>Job Title</a:t>
            </a:r>
          </a:p>
          <a:p>
            <a:pPr lvl="2"/>
            <a:r>
              <a:rPr lang="en-US" dirty="0" err="1"/>
              <a:t>Email@emailaddress.com</a:t>
            </a:r>
            <a:endParaRPr lang="en-US" dirty="0"/>
          </a:p>
          <a:p>
            <a:pPr lvl="2"/>
            <a:r>
              <a:rPr lang="en-US" dirty="0"/>
              <a:t>555.555.5555</a:t>
            </a:r>
          </a:p>
        </p:txBody>
      </p:sp>
      <p:pic>
        <p:nvPicPr>
          <p:cNvPr id="7" name="GroupM_SingleColor_Logo_Navy_RGB.png" descr="GroupM_SingleColor_Logo_Navy_RGB.png">
            <a:extLst>
              <a:ext uri="{FF2B5EF4-FFF2-40B4-BE49-F238E27FC236}">
                <a16:creationId xmlns:a16="http://schemas.microsoft.com/office/drawing/2014/main" id="{F5937CDC-9AEA-FC4B-A864-FC314569D804}"/>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857521" y="312777"/>
            <a:ext cx="981088" cy="280477"/>
          </a:xfrm>
          <a:prstGeom prst="rect">
            <a:avLst/>
          </a:prstGeom>
          <a:ln w="12700">
            <a:miter lim="400000"/>
          </a:ln>
        </p:spPr>
      </p:pic>
      <p:sp>
        <p:nvSpPr>
          <p:cNvPr id="9" name="Title 1">
            <a:extLst>
              <a:ext uri="{FF2B5EF4-FFF2-40B4-BE49-F238E27FC236}">
                <a16:creationId xmlns:a16="http://schemas.microsoft.com/office/drawing/2014/main" id="{008B7A5A-C207-884C-B2B1-259C5FCAAF28}"/>
              </a:ext>
            </a:extLst>
          </p:cNvPr>
          <p:cNvSpPr>
            <a:spLocks noGrp="1"/>
          </p:cNvSpPr>
          <p:nvPr>
            <p:ph type="title" hasCustomPrompt="1"/>
          </p:nvPr>
        </p:nvSpPr>
        <p:spPr>
          <a:xfrm>
            <a:off x="809535" y="2235200"/>
            <a:ext cx="6396335" cy="1469179"/>
          </a:xfrm>
        </p:spPr>
        <p:txBody>
          <a:bodyPr>
            <a:noAutofit/>
          </a:bodyPr>
          <a:lstStyle>
            <a:lvl1pPr>
              <a:defRPr sz="3900">
                <a:solidFill>
                  <a:schemeClr val="accent1"/>
                </a:solidFill>
              </a:defRPr>
            </a:lvl1pPr>
          </a:lstStyle>
          <a:p>
            <a:r>
              <a:rPr lang="en-US" dirty="0"/>
              <a:t>Thank You</a:t>
            </a:r>
          </a:p>
        </p:txBody>
      </p:sp>
      <p:sp>
        <p:nvSpPr>
          <p:cNvPr id="10" name="Text Placeholder 3">
            <a:extLst>
              <a:ext uri="{FF2B5EF4-FFF2-40B4-BE49-F238E27FC236}">
                <a16:creationId xmlns:a16="http://schemas.microsoft.com/office/drawing/2014/main" id="{4BF2058D-DD59-E74E-8B97-A29F0F7C9A61}"/>
              </a:ext>
            </a:extLst>
          </p:cNvPr>
          <p:cNvSpPr>
            <a:spLocks noGrp="1"/>
          </p:cNvSpPr>
          <p:nvPr>
            <p:ph type="body" sz="quarter" idx="16" hasCustomPrompt="1"/>
          </p:nvPr>
        </p:nvSpPr>
        <p:spPr>
          <a:xfrm>
            <a:off x="809625" y="4838649"/>
            <a:ext cx="2227263" cy="495737"/>
          </a:xfrm>
        </p:spPr>
        <p:txBody>
          <a:bodyPr anchor="b">
            <a:noAutofit/>
          </a:bodyPr>
          <a:lstStyle>
            <a:lvl1pPr>
              <a:lnSpc>
                <a:spcPct val="100000"/>
              </a:lnSpc>
              <a:spcBef>
                <a:spcPts val="0"/>
              </a:spcBef>
              <a:spcAft>
                <a:spcPts val="0"/>
              </a:spcAft>
              <a:defRPr sz="1200" b="1" i="0" cap="all" baseline="0">
                <a:solidFill>
                  <a:schemeClr val="accent1"/>
                </a:solidFill>
                <a:latin typeface="Arial Black" panose="020B0604020202020204" pitchFamily="34" charset="0"/>
                <a:cs typeface="Arial Black" panose="020B0604020202020204" pitchFamily="34" charset="0"/>
              </a:defRPr>
            </a:lvl1pPr>
            <a:lvl2pPr>
              <a:lnSpc>
                <a:spcPct val="100000"/>
              </a:lnSpc>
              <a:spcBef>
                <a:spcPts val="0"/>
              </a:spcBef>
              <a:spcAft>
                <a:spcPts val="600"/>
              </a:spcAft>
              <a:defRPr sz="1000" b="1" i="0" cap="all" baseline="0">
                <a:latin typeface="Arial" panose="020B0604020202020204" pitchFamily="34" charset="0"/>
                <a:cs typeface="Arial" panose="020B0604020202020204" pitchFamily="34" charset="0"/>
              </a:defRPr>
            </a:lvl2pPr>
            <a:lvl3pPr marL="4763" indent="0">
              <a:lnSpc>
                <a:spcPct val="100000"/>
              </a:lnSpc>
              <a:spcBef>
                <a:spcPts val="0"/>
              </a:spcBef>
              <a:spcAft>
                <a:spcPts val="200"/>
              </a:spcAft>
              <a:buNone/>
              <a:defRPr sz="1000" b="1" i="0" cap="all" baseline="0">
                <a:solidFill>
                  <a:schemeClr val="accent4"/>
                </a:solidFill>
                <a:latin typeface="Arial" panose="020B0604020202020204" pitchFamily="34" charset="0"/>
                <a:cs typeface="Arial" panose="020B0604020202020204" pitchFamily="34" charset="0"/>
              </a:defRPr>
            </a:lvl3pPr>
          </a:lstStyle>
          <a:p>
            <a:pPr lvl="0"/>
            <a:r>
              <a:rPr lang="en-US" dirty="0"/>
              <a:t>Questions?</a:t>
            </a:r>
          </a:p>
        </p:txBody>
      </p:sp>
      <p:sp>
        <p:nvSpPr>
          <p:cNvPr id="2" name="Slide Number Placeholder 1">
            <a:extLst>
              <a:ext uri="{FF2B5EF4-FFF2-40B4-BE49-F238E27FC236}">
                <a16:creationId xmlns:a16="http://schemas.microsoft.com/office/drawing/2014/main" id="{356442ED-B923-CC47-BC3A-518159DB2545}"/>
              </a:ext>
            </a:extLst>
          </p:cNvPr>
          <p:cNvSpPr>
            <a:spLocks noGrp="1"/>
          </p:cNvSpPr>
          <p:nvPr>
            <p:ph type="sldNum" sz="quarter" idx="17"/>
          </p:nvPr>
        </p:nvSpPr>
        <p:spPr/>
        <p:txBody>
          <a:bodyPr/>
          <a:lstStyle/>
          <a:p>
            <a:fld id="{63B0956B-06A2-6A4F-8B64-8A56ADA5E301}" type="slidenum">
              <a:rPr lang="en-US" smtClean="0"/>
              <a:pPr/>
              <a:t>‹#›</a:t>
            </a:fld>
            <a:endParaRPr lang="en-US" dirty="0"/>
          </a:p>
        </p:txBody>
      </p:sp>
    </p:spTree>
    <p:extLst>
      <p:ext uri="{BB962C8B-B14F-4D97-AF65-F5344CB8AC3E}">
        <p14:creationId xmlns:p14="http://schemas.microsoft.com/office/powerpoint/2010/main" val="2202294424"/>
      </p:ext>
    </p:extLst>
  </p:cSld>
  <p:clrMapOvr>
    <a:masterClrMapping/>
  </p:clrMapOvr>
  <p:transition spd="med"/>
  <p:extLst>
    <p:ext uri="{DCECCB84-F9BA-43D5-87BE-67443E8EF086}">
      <p15:sldGuideLst xmlns:p15="http://schemas.microsoft.com/office/powerpoint/2012/main"/>
    </p:ext>
  </p:extLs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Appendix Opt 1">
    <p:bg>
      <p:bgPr>
        <a:solidFill>
          <a:srgbClr val="FFFFFF"/>
        </a:solid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44F491CC-4E19-3A4F-BB61-0C6DA281CF16}"/>
              </a:ext>
            </a:extLst>
          </p:cNvPr>
          <p:cNvSpPr>
            <a:spLocks noGrp="1"/>
          </p:cNvSpPr>
          <p:nvPr>
            <p:ph type="title" hasCustomPrompt="1"/>
          </p:nvPr>
        </p:nvSpPr>
        <p:spPr>
          <a:xfrm>
            <a:off x="809535" y="2808534"/>
            <a:ext cx="4742180" cy="1718718"/>
          </a:xfrm>
        </p:spPr>
        <p:txBody>
          <a:bodyPr>
            <a:noAutofit/>
          </a:bodyPr>
          <a:lstStyle>
            <a:lvl1pPr>
              <a:defRPr sz="3400">
                <a:solidFill>
                  <a:schemeClr val="accent1"/>
                </a:solidFill>
              </a:defRPr>
            </a:lvl1pPr>
          </a:lstStyle>
          <a:p>
            <a:r>
              <a:rPr lang="en-US" dirty="0"/>
              <a:t>APPENDIX</a:t>
            </a:r>
          </a:p>
        </p:txBody>
      </p:sp>
      <p:sp>
        <p:nvSpPr>
          <p:cNvPr id="6" name="Text Placeholder 4">
            <a:extLst>
              <a:ext uri="{FF2B5EF4-FFF2-40B4-BE49-F238E27FC236}">
                <a16:creationId xmlns:a16="http://schemas.microsoft.com/office/drawing/2014/main" id="{A1D9890C-25A1-1040-B6C1-9CD04D9384B0}"/>
              </a:ext>
            </a:extLst>
          </p:cNvPr>
          <p:cNvSpPr>
            <a:spLocks noGrp="1"/>
          </p:cNvSpPr>
          <p:nvPr>
            <p:ph type="body" sz="quarter" idx="11" hasCustomPrompt="1"/>
          </p:nvPr>
        </p:nvSpPr>
        <p:spPr>
          <a:xfrm>
            <a:off x="809481" y="4950826"/>
            <a:ext cx="4742234" cy="1551561"/>
          </a:xfrm>
        </p:spPr>
        <p:txBody>
          <a:bodyPr>
            <a:noAutofit/>
          </a:bodyPr>
          <a:lstStyle>
            <a:lvl1pPr>
              <a:lnSpc>
                <a:spcPct val="120000"/>
              </a:lnSpc>
              <a:spcBef>
                <a:spcPts val="0"/>
              </a:spcBef>
              <a:defRPr sz="1500">
                <a:solidFill>
                  <a:schemeClr val="accent1"/>
                </a:solidFill>
              </a:defRPr>
            </a:lvl1pPr>
          </a:lstStyle>
          <a:p>
            <a:pPr lvl="0"/>
            <a:r>
              <a:rPr lang="en-US" dirty="0"/>
              <a:t>Body copy</a:t>
            </a:r>
          </a:p>
        </p:txBody>
      </p:sp>
      <p:sp>
        <p:nvSpPr>
          <p:cNvPr id="12" name="object 6">
            <a:extLst>
              <a:ext uri="{FF2B5EF4-FFF2-40B4-BE49-F238E27FC236}">
                <a16:creationId xmlns:a16="http://schemas.microsoft.com/office/drawing/2014/main" id="{B7803E24-9C6E-9E42-B8BA-0CEEECA16493}"/>
              </a:ext>
            </a:extLst>
          </p:cNvPr>
          <p:cNvSpPr/>
          <p:nvPr userDrawn="1"/>
        </p:nvSpPr>
        <p:spPr>
          <a:xfrm flipV="1">
            <a:off x="800100" y="4693428"/>
            <a:ext cx="3006563" cy="2"/>
          </a:xfrm>
          <a:prstGeom prst="line">
            <a:avLst/>
          </a:prstGeom>
          <a:ln w="12700" cap="rnd">
            <a:solidFill>
              <a:srgbClr val="01B5B2"/>
            </a:solidFill>
          </a:ln>
        </p:spPr>
        <p:txBody>
          <a:bodyPr lIns="45719" rIns="45719">
            <a:noAutofit/>
          </a:bodyPr>
          <a:lstStyle/>
          <a:p>
            <a:endParaRPr dirty="0"/>
          </a:p>
        </p:txBody>
      </p:sp>
      <p:pic>
        <p:nvPicPr>
          <p:cNvPr id="14" name="GroupM_SingleColor_Logo_Navy_RGB.png" descr="GroupM_SingleColor_Logo_Navy_RGB.png">
            <a:extLst>
              <a:ext uri="{FF2B5EF4-FFF2-40B4-BE49-F238E27FC236}">
                <a16:creationId xmlns:a16="http://schemas.microsoft.com/office/drawing/2014/main" id="{44AE1924-E7FB-164B-BDB1-E23F3FE9C198}"/>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857521" y="312777"/>
            <a:ext cx="981088" cy="280477"/>
          </a:xfrm>
          <a:prstGeom prst="rect">
            <a:avLst/>
          </a:prstGeom>
          <a:ln w="12700">
            <a:miter lim="400000"/>
          </a:ln>
        </p:spPr>
      </p:pic>
      <p:sp>
        <p:nvSpPr>
          <p:cNvPr id="2" name="Slide Number Placeholder 1">
            <a:extLst>
              <a:ext uri="{FF2B5EF4-FFF2-40B4-BE49-F238E27FC236}">
                <a16:creationId xmlns:a16="http://schemas.microsoft.com/office/drawing/2014/main" id="{F8A9912A-8BEC-BF4C-A105-C9B657EEBA72}"/>
              </a:ext>
            </a:extLst>
          </p:cNvPr>
          <p:cNvSpPr>
            <a:spLocks noGrp="1"/>
          </p:cNvSpPr>
          <p:nvPr>
            <p:ph type="sldNum" sz="quarter" idx="12"/>
          </p:nvPr>
        </p:nvSpPr>
        <p:spPr/>
        <p:txBody>
          <a:bodyPr/>
          <a:lstStyle/>
          <a:p>
            <a:fld id="{63B0956B-06A2-6A4F-8B64-8A56ADA5E301}" type="slidenum">
              <a:rPr lang="en-US" smtClean="0"/>
              <a:pPr/>
              <a:t>‹#›</a:t>
            </a:fld>
            <a:endParaRPr lang="en-US" dirty="0"/>
          </a:p>
        </p:txBody>
      </p:sp>
    </p:spTree>
    <p:extLst>
      <p:ext uri="{BB962C8B-B14F-4D97-AF65-F5344CB8AC3E}">
        <p14:creationId xmlns:p14="http://schemas.microsoft.com/office/powerpoint/2010/main" val="4126777444"/>
      </p:ext>
    </p:extLst>
  </p:cSld>
  <p:clrMapOvr>
    <a:masterClrMapping/>
  </p:clrMapOvr>
  <p:transition spd="med"/>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Appendix Opt 2">
    <p:bg>
      <p:bgPr>
        <a:solidFill>
          <a:schemeClr val="accent1"/>
        </a:solid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44F491CC-4E19-3A4F-BB61-0C6DA281CF16}"/>
              </a:ext>
            </a:extLst>
          </p:cNvPr>
          <p:cNvSpPr>
            <a:spLocks noGrp="1"/>
          </p:cNvSpPr>
          <p:nvPr>
            <p:ph type="title" hasCustomPrompt="1"/>
          </p:nvPr>
        </p:nvSpPr>
        <p:spPr>
          <a:xfrm>
            <a:off x="809535" y="2808534"/>
            <a:ext cx="4742180" cy="1718718"/>
          </a:xfrm>
        </p:spPr>
        <p:txBody>
          <a:bodyPr>
            <a:noAutofit/>
          </a:bodyPr>
          <a:lstStyle>
            <a:lvl1pPr>
              <a:defRPr sz="3400">
                <a:solidFill>
                  <a:srgbClr val="FFFFFF"/>
                </a:solidFill>
              </a:defRPr>
            </a:lvl1pPr>
          </a:lstStyle>
          <a:p>
            <a:r>
              <a:rPr lang="en-US" dirty="0"/>
              <a:t>APPENDIX</a:t>
            </a:r>
          </a:p>
        </p:txBody>
      </p:sp>
      <p:sp>
        <p:nvSpPr>
          <p:cNvPr id="6" name="Text Placeholder 4">
            <a:extLst>
              <a:ext uri="{FF2B5EF4-FFF2-40B4-BE49-F238E27FC236}">
                <a16:creationId xmlns:a16="http://schemas.microsoft.com/office/drawing/2014/main" id="{A1D9890C-25A1-1040-B6C1-9CD04D9384B0}"/>
              </a:ext>
            </a:extLst>
          </p:cNvPr>
          <p:cNvSpPr>
            <a:spLocks noGrp="1"/>
          </p:cNvSpPr>
          <p:nvPr>
            <p:ph type="body" sz="quarter" idx="11" hasCustomPrompt="1"/>
          </p:nvPr>
        </p:nvSpPr>
        <p:spPr>
          <a:xfrm>
            <a:off x="809481" y="4950826"/>
            <a:ext cx="4742234" cy="1551561"/>
          </a:xfrm>
        </p:spPr>
        <p:txBody>
          <a:bodyPr>
            <a:noAutofit/>
          </a:bodyPr>
          <a:lstStyle>
            <a:lvl1pPr>
              <a:lnSpc>
                <a:spcPct val="120000"/>
              </a:lnSpc>
              <a:spcBef>
                <a:spcPts val="0"/>
              </a:spcBef>
              <a:defRPr sz="1500">
                <a:solidFill>
                  <a:srgbClr val="FFFFFF"/>
                </a:solidFill>
              </a:defRPr>
            </a:lvl1pPr>
          </a:lstStyle>
          <a:p>
            <a:pPr lvl="0"/>
            <a:r>
              <a:rPr lang="en-US" dirty="0"/>
              <a:t>Body copy</a:t>
            </a:r>
          </a:p>
        </p:txBody>
      </p:sp>
      <p:sp>
        <p:nvSpPr>
          <p:cNvPr id="12" name="object 6">
            <a:extLst>
              <a:ext uri="{FF2B5EF4-FFF2-40B4-BE49-F238E27FC236}">
                <a16:creationId xmlns:a16="http://schemas.microsoft.com/office/drawing/2014/main" id="{B7803E24-9C6E-9E42-B8BA-0CEEECA16493}"/>
              </a:ext>
            </a:extLst>
          </p:cNvPr>
          <p:cNvSpPr/>
          <p:nvPr userDrawn="1"/>
        </p:nvSpPr>
        <p:spPr>
          <a:xfrm flipV="1">
            <a:off x="800100" y="4693428"/>
            <a:ext cx="3006563" cy="2"/>
          </a:xfrm>
          <a:prstGeom prst="line">
            <a:avLst/>
          </a:prstGeom>
          <a:ln w="12700" cap="rnd">
            <a:solidFill>
              <a:schemeClr val="accent4"/>
            </a:solidFill>
          </a:ln>
        </p:spPr>
        <p:txBody>
          <a:bodyPr lIns="45719" rIns="45719">
            <a:noAutofit/>
          </a:bodyPr>
          <a:lstStyle/>
          <a:p>
            <a:endParaRPr dirty="0"/>
          </a:p>
        </p:txBody>
      </p:sp>
      <p:pic>
        <p:nvPicPr>
          <p:cNvPr id="7" name="image1.png" descr="GroupM Logo in White&#10;">
            <a:extLst>
              <a:ext uri="{FF2B5EF4-FFF2-40B4-BE49-F238E27FC236}">
                <a16:creationId xmlns:a16="http://schemas.microsoft.com/office/drawing/2014/main" id="{0EF98317-5EB1-174A-BEF6-39DDCFF5F3C4}"/>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857521" y="312777"/>
            <a:ext cx="981088" cy="280477"/>
          </a:xfrm>
          <a:prstGeom prst="rect">
            <a:avLst/>
          </a:prstGeom>
          <a:ln w="12700">
            <a:miter lim="400000"/>
          </a:ln>
        </p:spPr>
      </p:pic>
      <p:sp>
        <p:nvSpPr>
          <p:cNvPr id="2" name="Slide Number Placeholder 1">
            <a:extLst>
              <a:ext uri="{FF2B5EF4-FFF2-40B4-BE49-F238E27FC236}">
                <a16:creationId xmlns:a16="http://schemas.microsoft.com/office/drawing/2014/main" id="{72468351-E9E5-9F43-9F88-2649B17EA18E}"/>
              </a:ext>
            </a:extLst>
          </p:cNvPr>
          <p:cNvSpPr>
            <a:spLocks noGrp="1"/>
          </p:cNvSpPr>
          <p:nvPr>
            <p:ph type="sldNum" sz="quarter" idx="12"/>
          </p:nvPr>
        </p:nvSpPr>
        <p:spPr/>
        <p:txBody>
          <a:bodyPr/>
          <a:lstStyle/>
          <a:p>
            <a:fld id="{63B0956B-06A2-6A4F-8B64-8A56ADA5E301}" type="slidenum">
              <a:rPr lang="en-US" smtClean="0"/>
              <a:pPr/>
              <a:t>‹#›</a:t>
            </a:fld>
            <a:endParaRPr lang="en-US" dirty="0"/>
          </a:p>
        </p:txBody>
      </p:sp>
    </p:spTree>
    <p:extLst>
      <p:ext uri="{BB962C8B-B14F-4D97-AF65-F5344CB8AC3E}">
        <p14:creationId xmlns:p14="http://schemas.microsoft.com/office/powerpoint/2010/main" val="1396710286"/>
      </p:ext>
    </p:extLst>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7F6B6A-3B6E-913F-B982-17375FBAD1F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tr-TR"/>
          </a:p>
        </p:txBody>
      </p:sp>
      <p:sp>
        <p:nvSpPr>
          <p:cNvPr id="3" name="Content Placeholder 2">
            <a:extLst>
              <a:ext uri="{FF2B5EF4-FFF2-40B4-BE49-F238E27FC236}">
                <a16:creationId xmlns:a16="http://schemas.microsoft.com/office/drawing/2014/main" id="{1D680FDC-F47C-2629-BD48-77FE6D0E06C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r-TR"/>
          </a:p>
        </p:txBody>
      </p:sp>
      <p:sp>
        <p:nvSpPr>
          <p:cNvPr id="4" name="Text Placeholder 3">
            <a:extLst>
              <a:ext uri="{FF2B5EF4-FFF2-40B4-BE49-F238E27FC236}">
                <a16:creationId xmlns:a16="http://schemas.microsoft.com/office/drawing/2014/main" id="{E662F2EE-2B0A-EA3A-D75D-47A341A71A1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47FA275-C1D9-1207-E822-ACD424F3E206}"/>
              </a:ext>
            </a:extLst>
          </p:cNvPr>
          <p:cNvSpPr>
            <a:spLocks noGrp="1"/>
          </p:cNvSpPr>
          <p:nvPr>
            <p:ph type="dt" sz="half" idx="10"/>
          </p:nvPr>
        </p:nvSpPr>
        <p:spPr/>
        <p:txBody>
          <a:bodyPr/>
          <a:lstStyle/>
          <a:p>
            <a:fld id="{910FAD95-DE9F-4D31-8D37-A2F9FEB72C32}" type="datetimeFigureOut">
              <a:rPr lang="tr-TR" smtClean="0"/>
              <a:t>11.12.2023</a:t>
            </a:fld>
            <a:endParaRPr lang="tr-TR"/>
          </a:p>
        </p:txBody>
      </p:sp>
      <p:sp>
        <p:nvSpPr>
          <p:cNvPr id="6" name="Footer Placeholder 5">
            <a:extLst>
              <a:ext uri="{FF2B5EF4-FFF2-40B4-BE49-F238E27FC236}">
                <a16:creationId xmlns:a16="http://schemas.microsoft.com/office/drawing/2014/main" id="{C2155733-90DF-8368-1F83-224DD7F0A2EC}"/>
              </a:ext>
            </a:extLst>
          </p:cNvPr>
          <p:cNvSpPr>
            <a:spLocks noGrp="1"/>
          </p:cNvSpPr>
          <p:nvPr>
            <p:ph type="ftr" sz="quarter" idx="11"/>
          </p:nvPr>
        </p:nvSpPr>
        <p:spPr/>
        <p:txBody>
          <a:bodyPr/>
          <a:lstStyle/>
          <a:p>
            <a:endParaRPr lang="tr-TR"/>
          </a:p>
        </p:txBody>
      </p:sp>
      <p:sp>
        <p:nvSpPr>
          <p:cNvPr id="7" name="Slide Number Placeholder 6">
            <a:extLst>
              <a:ext uri="{FF2B5EF4-FFF2-40B4-BE49-F238E27FC236}">
                <a16:creationId xmlns:a16="http://schemas.microsoft.com/office/drawing/2014/main" id="{102ED199-5928-0C4D-B2A5-5B65D3A52FCB}"/>
              </a:ext>
            </a:extLst>
          </p:cNvPr>
          <p:cNvSpPr>
            <a:spLocks noGrp="1"/>
          </p:cNvSpPr>
          <p:nvPr>
            <p:ph type="sldNum" sz="quarter" idx="12"/>
          </p:nvPr>
        </p:nvSpPr>
        <p:spPr/>
        <p:txBody>
          <a:bodyPr/>
          <a:lstStyle/>
          <a:p>
            <a:fld id="{097C260A-C619-4DE0-98FB-6771637F9355}" type="slidenum">
              <a:rPr lang="tr-TR" smtClean="0"/>
              <a:t>‹#›</a:t>
            </a:fld>
            <a:endParaRPr lang="tr-TR"/>
          </a:p>
        </p:txBody>
      </p:sp>
    </p:spTree>
    <p:extLst>
      <p:ext uri="{BB962C8B-B14F-4D97-AF65-F5344CB8AC3E}">
        <p14:creationId xmlns:p14="http://schemas.microsoft.com/office/powerpoint/2010/main" val="10987772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9258E4-6261-4772-F562-04C573D8333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tr-TR"/>
          </a:p>
        </p:txBody>
      </p:sp>
      <p:sp>
        <p:nvSpPr>
          <p:cNvPr id="3" name="Picture Placeholder 2">
            <a:extLst>
              <a:ext uri="{FF2B5EF4-FFF2-40B4-BE49-F238E27FC236}">
                <a16:creationId xmlns:a16="http://schemas.microsoft.com/office/drawing/2014/main" id="{70EBA363-7DE9-CBE9-9CF2-7E766E70659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r-TR"/>
          </a:p>
        </p:txBody>
      </p:sp>
      <p:sp>
        <p:nvSpPr>
          <p:cNvPr id="4" name="Text Placeholder 3">
            <a:extLst>
              <a:ext uri="{FF2B5EF4-FFF2-40B4-BE49-F238E27FC236}">
                <a16:creationId xmlns:a16="http://schemas.microsoft.com/office/drawing/2014/main" id="{D175353A-3EFA-444E-8FAA-7D16615DAC6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540E8FE-7A42-089C-4CF2-FD0035F49D93}"/>
              </a:ext>
            </a:extLst>
          </p:cNvPr>
          <p:cNvSpPr>
            <a:spLocks noGrp="1"/>
          </p:cNvSpPr>
          <p:nvPr>
            <p:ph type="dt" sz="half" idx="10"/>
          </p:nvPr>
        </p:nvSpPr>
        <p:spPr/>
        <p:txBody>
          <a:bodyPr/>
          <a:lstStyle/>
          <a:p>
            <a:fld id="{910FAD95-DE9F-4D31-8D37-A2F9FEB72C32}" type="datetimeFigureOut">
              <a:rPr lang="tr-TR" smtClean="0"/>
              <a:t>11.12.2023</a:t>
            </a:fld>
            <a:endParaRPr lang="tr-TR"/>
          </a:p>
        </p:txBody>
      </p:sp>
      <p:sp>
        <p:nvSpPr>
          <p:cNvPr id="6" name="Footer Placeholder 5">
            <a:extLst>
              <a:ext uri="{FF2B5EF4-FFF2-40B4-BE49-F238E27FC236}">
                <a16:creationId xmlns:a16="http://schemas.microsoft.com/office/drawing/2014/main" id="{A2ACEB1F-1326-EAE0-74A2-128D50F26B69}"/>
              </a:ext>
            </a:extLst>
          </p:cNvPr>
          <p:cNvSpPr>
            <a:spLocks noGrp="1"/>
          </p:cNvSpPr>
          <p:nvPr>
            <p:ph type="ftr" sz="quarter" idx="11"/>
          </p:nvPr>
        </p:nvSpPr>
        <p:spPr/>
        <p:txBody>
          <a:bodyPr/>
          <a:lstStyle/>
          <a:p>
            <a:endParaRPr lang="tr-TR"/>
          </a:p>
        </p:txBody>
      </p:sp>
      <p:sp>
        <p:nvSpPr>
          <p:cNvPr id="7" name="Slide Number Placeholder 6">
            <a:extLst>
              <a:ext uri="{FF2B5EF4-FFF2-40B4-BE49-F238E27FC236}">
                <a16:creationId xmlns:a16="http://schemas.microsoft.com/office/drawing/2014/main" id="{FD5C477C-F32C-2686-BB10-01F57C3E3354}"/>
              </a:ext>
            </a:extLst>
          </p:cNvPr>
          <p:cNvSpPr>
            <a:spLocks noGrp="1"/>
          </p:cNvSpPr>
          <p:nvPr>
            <p:ph type="sldNum" sz="quarter" idx="12"/>
          </p:nvPr>
        </p:nvSpPr>
        <p:spPr/>
        <p:txBody>
          <a:bodyPr/>
          <a:lstStyle/>
          <a:p>
            <a:fld id="{097C260A-C619-4DE0-98FB-6771637F9355}" type="slidenum">
              <a:rPr lang="tr-TR" smtClean="0"/>
              <a:t>‹#›</a:t>
            </a:fld>
            <a:endParaRPr lang="tr-TR"/>
          </a:p>
        </p:txBody>
      </p:sp>
    </p:spTree>
    <p:extLst>
      <p:ext uri="{BB962C8B-B14F-4D97-AF65-F5344CB8AC3E}">
        <p14:creationId xmlns:p14="http://schemas.microsoft.com/office/powerpoint/2010/main" val="31992551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28.xml"/><Relationship Id="rId18" Type="http://schemas.openxmlformats.org/officeDocument/2006/relationships/slideLayout" Target="../slideLayouts/slideLayout33.xml"/><Relationship Id="rId26" Type="http://schemas.openxmlformats.org/officeDocument/2006/relationships/slideLayout" Target="../slideLayouts/slideLayout41.xml"/><Relationship Id="rId39" Type="http://schemas.openxmlformats.org/officeDocument/2006/relationships/slideLayout" Target="../slideLayouts/slideLayout54.xml"/><Relationship Id="rId21" Type="http://schemas.openxmlformats.org/officeDocument/2006/relationships/slideLayout" Target="../slideLayouts/slideLayout36.xml"/><Relationship Id="rId34" Type="http://schemas.openxmlformats.org/officeDocument/2006/relationships/slideLayout" Target="../slideLayouts/slideLayout49.xml"/><Relationship Id="rId42" Type="http://schemas.openxmlformats.org/officeDocument/2006/relationships/slideLayout" Target="../slideLayouts/slideLayout57.xml"/><Relationship Id="rId47" Type="http://schemas.openxmlformats.org/officeDocument/2006/relationships/slideLayout" Target="../slideLayouts/slideLayout62.xml"/><Relationship Id="rId50" Type="http://schemas.openxmlformats.org/officeDocument/2006/relationships/slideLayout" Target="../slideLayouts/slideLayout65.xml"/><Relationship Id="rId55" Type="http://schemas.openxmlformats.org/officeDocument/2006/relationships/slideLayout" Target="../slideLayouts/slideLayout70.xml"/><Relationship Id="rId7" Type="http://schemas.openxmlformats.org/officeDocument/2006/relationships/slideLayout" Target="../slideLayouts/slideLayout22.xml"/><Relationship Id="rId2" Type="http://schemas.openxmlformats.org/officeDocument/2006/relationships/slideLayout" Target="../slideLayouts/slideLayout17.xml"/><Relationship Id="rId16" Type="http://schemas.openxmlformats.org/officeDocument/2006/relationships/slideLayout" Target="../slideLayouts/slideLayout31.xml"/><Relationship Id="rId29" Type="http://schemas.openxmlformats.org/officeDocument/2006/relationships/slideLayout" Target="../slideLayouts/slideLayout44.xml"/><Relationship Id="rId11" Type="http://schemas.openxmlformats.org/officeDocument/2006/relationships/slideLayout" Target="../slideLayouts/slideLayout26.xml"/><Relationship Id="rId24" Type="http://schemas.openxmlformats.org/officeDocument/2006/relationships/slideLayout" Target="../slideLayouts/slideLayout39.xml"/><Relationship Id="rId32" Type="http://schemas.openxmlformats.org/officeDocument/2006/relationships/slideLayout" Target="../slideLayouts/slideLayout47.xml"/><Relationship Id="rId37" Type="http://schemas.openxmlformats.org/officeDocument/2006/relationships/slideLayout" Target="../slideLayouts/slideLayout52.xml"/><Relationship Id="rId40" Type="http://schemas.openxmlformats.org/officeDocument/2006/relationships/slideLayout" Target="../slideLayouts/slideLayout55.xml"/><Relationship Id="rId45" Type="http://schemas.openxmlformats.org/officeDocument/2006/relationships/slideLayout" Target="../slideLayouts/slideLayout60.xml"/><Relationship Id="rId53" Type="http://schemas.openxmlformats.org/officeDocument/2006/relationships/slideLayout" Target="../slideLayouts/slideLayout68.xml"/><Relationship Id="rId58" Type="http://schemas.openxmlformats.org/officeDocument/2006/relationships/slideLayout" Target="../slideLayouts/slideLayout73.xml"/><Relationship Id="rId5" Type="http://schemas.openxmlformats.org/officeDocument/2006/relationships/slideLayout" Target="../slideLayouts/slideLayout20.xml"/><Relationship Id="rId61" Type="http://schemas.openxmlformats.org/officeDocument/2006/relationships/slideLayout" Target="../slideLayouts/slideLayout76.xml"/><Relationship Id="rId19" Type="http://schemas.openxmlformats.org/officeDocument/2006/relationships/slideLayout" Target="../slideLayouts/slideLayout34.xml"/><Relationship Id="rId14" Type="http://schemas.openxmlformats.org/officeDocument/2006/relationships/slideLayout" Target="../slideLayouts/slideLayout29.xml"/><Relationship Id="rId22" Type="http://schemas.openxmlformats.org/officeDocument/2006/relationships/slideLayout" Target="../slideLayouts/slideLayout37.xml"/><Relationship Id="rId27" Type="http://schemas.openxmlformats.org/officeDocument/2006/relationships/slideLayout" Target="../slideLayouts/slideLayout42.xml"/><Relationship Id="rId30" Type="http://schemas.openxmlformats.org/officeDocument/2006/relationships/slideLayout" Target="../slideLayouts/slideLayout45.xml"/><Relationship Id="rId35" Type="http://schemas.openxmlformats.org/officeDocument/2006/relationships/slideLayout" Target="../slideLayouts/slideLayout50.xml"/><Relationship Id="rId43" Type="http://schemas.openxmlformats.org/officeDocument/2006/relationships/slideLayout" Target="../slideLayouts/slideLayout58.xml"/><Relationship Id="rId48" Type="http://schemas.openxmlformats.org/officeDocument/2006/relationships/slideLayout" Target="../slideLayouts/slideLayout63.xml"/><Relationship Id="rId56" Type="http://schemas.openxmlformats.org/officeDocument/2006/relationships/slideLayout" Target="../slideLayouts/slideLayout71.xml"/><Relationship Id="rId8" Type="http://schemas.openxmlformats.org/officeDocument/2006/relationships/slideLayout" Target="../slideLayouts/slideLayout23.xml"/><Relationship Id="rId51" Type="http://schemas.openxmlformats.org/officeDocument/2006/relationships/slideLayout" Target="../slideLayouts/slideLayout66.xml"/><Relationship Id="rId3" Type="http://schemas.openxmlformats.org/officeDocument/2006/relationships/slideLayout" Target="../slideLayouts/slideLayout18.xml"/><Relationship Id="rId12" Type="http://schemas.openxmlformats.org/officeDocument/2006/relationships/slideLayout" Target="../slideLayouts/slideLayout27.xml"/><Relationship Id="rId17" Type="http://schemas.openxmlformats.org/officeDocument/2006/relationships/slideLayout" Target="../slideLayouts/slideLayout32.xml"/><Relationship Id="rId25" Type="http://schemas.openxmlformats.org/officeDocument/2006/relationships/slideLayout" Target="../slideLayouts/slideLayout40.xml"/><Relationship Id="rId33" Type="http://schemas.openxmlformats.org/officeDocument/2006/relationships/slideLayout" Target="../slideLayouts/slideLayout48.xml"/><Relationship Id="rId38" Type="http://schemas.openxmlformats.org/officeDocument/2006/relationships/slideLayout" Target="../slideLayouts/slideLayout53.xml"/><Relationship Id="rId46" Type="http://schemas.openxmlformats.org/officeDocument/2006/relationships/slideLayout" Target="../slideLayouts/slideLayout61.xml"/><Relationship Id="rId59" Type="http://schemas.openxmlformats.org/officeDocument/2006/relationships/slideLayout" Target="../slideLayouts/slideLayout74.xml"/><Relationship Id="rId20" Type="http://schemas.openxmlformats.org/officeDocument/2006/relationships/slideLayout" Target="../slideLayouts/slideLayout35.xml"/><Relationship Id="rId41" Type="http://schemas.openxmlformats.org/officeDocument/2006/relationships/slideLayout" Target="../slideLayouts/slideLayout56.xml"/><Relationship Id="rId54" Type="http://schemas.openxmlformats.org/officeDocument/2006/relationships/slideLayout" Target="../slideLayouts/slideLayout69.xml"/><Relationship Id="rId62" Type="http://schemas.openxmlformats.org/officeDocument/2006/relationships/theme" Target="../theme/theme2.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5" Type="http://schemas.openxmlformats.org/officeDocument/2006/relationships/slideLayout" Target="../slideLayouts/slideLayout30.xml"/><Relationship Id="rId23" Type="http://schemas.openxmlformats.org/officeDocument/2006/relationships/slideLayout" Target="../slideLayouts/slideLayout38.xml"/><Relationship Id="rId28" Type="http://schemas.openxmlformats.org/officeDocument/2006/relationships/slideLayout" Target="../slideLayouts/slideLayout43.xml"/><Relationship Id="rId36" Type="http://schemas.openxmlformats.org/officeDocument/2006/relationships/slideLayout" Target="../slideLayouts/slideLayout51.xml"/><Relationship Id="rId49" Type="http://schemas.openxmlformats.org/officeDocument/2006/relationships/slideLayout" Target="../slideLayouts/slideLayout64.xml"/><Relationship Id="rId57" Type="http://schemas.openxmlformats.org/officeDocument/2006/relationships/slideLayout" Target="../slideLayouts/slideLayout72.xml"/><Relationship Id="rId10" Type="http://schemas.openxmlformats.org/officeDocument/2006/relationships/slideLayout" Target="../slideLayouts/slideLayout25.xml"/><Relationship Id="rId31" Type="http://schemas.openxmlformats.org/officeDocument/2006/relationships/slideLayout" Target="../slideLayouts/slideLayout46.xml"/><Relationship Id="rId44" Type="http://schemas.openxmlformats.org/officeDocument/2006/relationships/slideLayout" Target="../slideLayouts/slideLayout59.xml"/><Relationship Id="rId52" Type="http://schemas.openxmlformats.org/officeDocument/2006/relationships/slideLayout" Target="../slideLayouts/slideLayout67.xml"/><Relationship Id="rId60" Type="http://schemas.openxmlformats.org/officeDocument/2006/relationships/slideLayout" Target="../slideLayouts/slideLayout75.xml"/><Relationship Id="rId4" Type="http://schemas.openxmlformats.org/officeDocument/2006/relationships/slideLayout" Target="../slideLayouts/slideLayout19.xml"/><Relationship Id="rId9" Type="http://schemas.openxmlformats.org/officeDocument/2006/relationships/slideLayout" Target="../slideLayouts/slideLayout2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FD34904-AE47-6DAA-DA1D-A3801173B8D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tr-TR"/>
          </a:p>
        </p:txBody>
      </p:sp>
      <p:sp>
        <p:nvSpPr>
          <p:cNvPr id="3" name="Text Placeholder 2">
            <a:extLst>
              <a:ext uri="{FF2B5EF4-FFF2-40B4-BE49-F238E27FC236}">
                <a16:creationId xmlns:a16="http://schemas.microsoft.com/office/drawing/2014/main" id="{F0E43D2D-83C6-2DAF-3986-C75570220EC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r-TR"/>
          </a:p>
        </p:txBody>
      </p:sp>
      <p:sp>
        <p:nvSpPr>
          <p:cNvPr id="4" name="Date Placeholder 3">
            <a:extLst>
              <a:ext uri="{FF2B5EF4-FFF2-40B4-BE49-F238E27FC236}">
                <a16:creationId xmlns:a16="http://schemas.microsoft.com/office/drawing/2014/main" id="{58935423-27CA-5C07-9BF3-B3B1C84AD88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10FAD95-DE9F-4D31-8D37-A2F9FEB72C32}" type="datetimeFigureOut">
              <a:rPr lang="tr-TR" smtClean="0"/>
              <a:t>11.12.2023</a:t>
            </a:fld>
            <a:endParaRPr lang="tr-TR"/>
          </a:p>
        </p:txBody>
      </p:sp>
      <p:sp>
        <p:nvSpPr>
          <p:cNvPr id="5" name="Footer Placeholder 4">
            <a:extLst>
              <a:ext uri="{FF2B5EF4-FFF2-40B4-BE49-F238E27FC236}">
                <a16:creationId xmlns:a16="http://schemas.microsoft.com/office/drawing/2014/main" id="{21C7DC97-41ED-004F-46F3-4D182048D3A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tr-TR"/>
          </a:p>
        </p:txBody>
      </p:sp>
      <p:sp>
        <p:nvSpPr>
          <p:cNvPr id="6" name="Slide Number Placeholder 5">
            <a:extLst>
              <a:ext uri="{FF2B5EF4-FFF2-40B4-BE49-F238E27FC236}">
                <a16:creationId xmlns:a16="http://schemas.microsoft.com/office/drawing/2014/main" id="{DA212D09-D930-68A0-6B76-3176451FE2F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97C260A-C619-4DE0-98FB-6771637F9355}" type="slidenum">
              <a:rPr lang="tr-TR" smtClean="0"/>
              <a:t>‹#›</a:t>
            </a:fld>
            <a:endParaRPr lang="tr-TR"/>
          </a:p>
        </p:txBody>
      </p:sp>
    </p:spTree>
    <p:extLst>
      <p:ext uri="{BB962C8B-B14F-4D97-AF65-F5344CB8AC3E}">
        <p14:creationId xmlns:p14="http://schemas.microsoft.com/office/powerpoint/2010/main" val="373929152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724" r:id="rId13"/>
    <p:sldLayoutId id="2147483725" r:id="rId14"/>
    <p:sldLayoutId id="2147483726"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809535" y="2610679"/>
            <a:ext cx="6396335" cy="95928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b">
            <a:noAutofit/>
          </a:bodyPr>
          <a:lstStyle/>
          <a:p>
            <a:r>
              <a:rPr lang="en-US" dirty="0"/>
              <a:t>type your </a:t>
            </a:r>
            <a:br>
              <a:rPr lang="en-US" dirty="0"/>
            </a:br>
            <a:r>
              <a:rPr lang="en-US" dirty="0"/>
              <a:t>presentation title</a:t>
            </a:r>
          </a:p>
        </p:txBody>
      </p:sp>
      <p:sp>
        <p:nvSpPr>
          <p:cNvPr id="3" name="Body Level One…"/>
          <p:cNvSpPr txBox="1">
            <a:spLocks noGrp="1"/>
          </p:cNvSpPr>
          <p:nvPr>
            <p:ph type="body" idx="1"/>
          </p:nvPr>
        </p:nvSpPr>
        <p:spPr>
          <a:xfrm>
            <a:off x="809535" y="3803374"/>
            <a:ext cx="6396335" cy="41081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oAutofit/>
          </a:bodyPr>
          <a:lstStyle/>
          <a:p>
            <a:r>
              <a:rPr lang="en-US" dirty="0"/>
              <a:t>Here is a subtitle line for additional info about this presentation</a:t>
            </a:r>
          </a:p>
        </p:txBody>
      </p:sp>
      <p:sp>
        <p:nvSpPr>
          <p:cNvPr id="5" name="Slide Number Placeholder 4">
            <a:extLst>
              <a:ext uri="{FF2B5EF4-FFF2-40B4-BE49-F238E27FC236}">
                <a16:creationId xmlns:a16="http://schemas.microsoft.com/office/drawing/2014/main" id="{CAFEEBA7-BF7C-3745-853F-0C05523DF237}"/>
              </a:ext>
            </a:extLst>
          </p:cNvPr>
          <p:cNvSpPr>
            <a:spLocks noGrp="1"/>
          </p:cNvSpPr>
          <p:nvPr>
            <p:ph type="sldNum" sz="quarter" idx="4"/>
          </p:nvPr>
        </p:nvSpPr>
        <p:spPr>
          <a:xfrm>
            <a:off x="11585447" y="6455664"/>
            <a:ext cx="438912" cy="365125"/>
          </a:xfrm>
          <a:prstGeom prst="rect">
            <a:avLst/>
          </a:prstGeom>
        </p:spPr>
        <p:txBody>
          <a:bodyPr vert="horz" lIns="91440" tIns="45720" rIns="91440" bIns="45720" rtlCol="0" anchor="ctr"/>
          <a:lstStyle>
            <a:lvl1pPr algn="r">
              <a:defRPr sz="1000">
                <a:solidFill>
                  <a:schemeClr val="tx2"/>
                </a:solidFill>
              </a:defRPr>
            </a:lvl1pPr>
          </a:lstStyle>
          <a:p>
            <a:fld id="{63B0956B-06A2-6A4F-8B64-8A56ADA5E301}" type="slidenum">
              <a:rPr lang="en-US" smtClean="0"/>
              <a:pPr/>
              <a:t>‹#›</a:t>
            </a:fld>
            <a:endParaRPr lang="en-US" dirty="0"/>
          </a:p>
        </p:txBody>
      </p:sp>
    </p:spTree>
    <p:extLst>
      <p:ext uri="{BB962C8B-B14F-4D97-AF65-F5344CB8AC3E}">
        <p14:creationId xmlns:p14="http://schemas.microsoft.com/office/powerpoint/2010/main" val="3743785113"/>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74" r:id="rId12"/>
    <p:sldLayoutId id="2147483675" r:id="rId13"/>
    <p:sldLayoutId id="2147483676" r:id="rId14"/>
    <p:sldLayoutId id="2147483677" r:id="rId15"/>
    <p:sldLayoutId id="2147483678" r:id="rId16"/>
    <p:sldLayoutId id="2147483679" r:id="rId17"/>
    <p:sldLayoutId id="2147483680" r:id="rId18"/>
    <p:sldLayoutId id="2147483681" r:id="rId19"/>
    <p:sldLayoutId id="2147483682" r:id="rId20"/>
    <p:sldLayoutId id="2147483683" r:id="rId21"/>
    <p:sldLayoutId id="2147483684" r:id="rId22"/>
    <p:sldLayoutId id="2147483685" r:id="rId23"/>
    <p:sldLayoutId id="2147483686" r:id="rId24"/>
    <p:sldLayoutId id="2147483687" r:id="rId25"/>
    <p:sldLayoutId id="2147483688" r:id="rId26"/>
    <p:sldLayoutId id="2147483689" r:id="rId27"/>
    <p:sldLayoutId id="2147483690" r:id="rId28"/>
    <p:sldLayoutId id="2147483691" r:id="rId29"/>
    <p:sldLayoutId id="2147483692" r:id="rId30"/>
    <p:sldLayoutId id="2147483693" r:id="rId31"/>
    <p:sldLayoutId id="2147483694" r:id="rId32"/>
    <p:sldLayoutId id="2147483695" r:id="rId33"/>
    <p:sldLayoutId id="2147483696" r:id="rId34"/>
    <p:sldLayoutId id="2147483697" r:id="rId35"/>
    <p:sldLayoutId id="2147483698" r:id="rId36"/>
    <p:sldLayoutId id="2147483699" r:id="rId37"/>
    <p:sldLayoutId id="2147483700" r:id="rId38"/>
    <p:sldLayoutId id="2147483701" r:id="rId39"/>
    <p:sldLayoutId id="2147483702" r:id="rId40"/>
    <p:sldLayoutId id="2147483703" r:id="rId41"/>
    <p:sldLayoutId id="2147483704" r:id="rId42"/>
    <p:sldLayoutId id="2147483705" r:id="rId43"/>
    <p:sldLayoutId id="2147483706" r:id="rId44"/>
    <p:sldLayoutId id="2147483707" r:id="rId45"/>
    <p:sldLayoutId id="2147483708" r:id="rId46"/>
    <p:sldLayoutId id="2147483709" r:id="rId47"/>
    <p:sldLayoutId id="2147483710" r:id="rId48"/>
    <p:sldLayoutId id="2147483711" r:id="rId49"/>
    <p:sldLayoutId id="2147483712" r:id="rId50"/>
    <p:sldLayoutId id="2147483713" r:id="rId51"/>
    <p:sldLayoutId id="2147483714" r:id="rId52"/>
    <p:sldLayoutId id="2147483715" r:id="rId53"/>
    <p:sldLayoutId id="2147483716" r:id="rId54"/>
    <p:sldLayoutId id="2147483717" r:id="rId55"/>
    <p:sldLayoutId id="2147483718" r:id="rId56"/>
    <p:sldLayoutId id="2147483719" r:id="rId57"/>
    <p:sldLayoutId id="2147483720" r:id="rId58"/>
    <p:sldLayoutId id="2147483721" r:id="rId59"/>
    <p:sldLayoutId id="2147483722" r:id="rId60"/>
    <p:sldLayoutId id="2147483723" r:id="rId61"/>
  </p:sldLayoutIdLst>
  <p:transition spd="med"/>
  <p:hf hdr="0" ftr="0" dt="0"/>
  <p:txStyles>
    <p:titleStyle>
      <a:lvl1pPr marL="0" marR="0" indent="0" algn="l" defTabSz="914400" rtl="0" latinLnBrk="0">
        <a:lnSpc>
          <a:spcPct val="90000"/>
        </a:lnSpc>
        <a:spcBef>
          <a:spcPts val="0"/>
        </a:spcBef>
        <a:spcAft>
          <a:spcPts val="0"/>
        </a:spcAft>
        <a:buClrTx/>
        <a:buSzTx/>
        <a:buFontTx/>
        <a:buNone/>
        <a:tabLst/>
        <a:defRPr sz="3900" b="0" i="0" u="none" strike="noStrike" cap="all" spc="-70" baseline="0">
          <a:solidFill>
            <a:schemeClr val="accent4"/>
          </a:solidFill>
          <a:uFillTx/>
          <a:latin typeface="Arial Black"/>
          <a:ea typeface="Arial Black"/>
          <a:cs typeface="Arial Black"/>
          <a:sym typeface="Arial Black"/>
        </a:defRPr>
      </a:lvl1pPr>
      <a:lvl2pPr marL="0" marR="0" indent="0" algn="l" defTabSz="914400" rtl="0" latinLnBrk="0">
        <a:lnSpc>
          <a:spcPct val="90000"/>
        </a:lnSpc>
        <a:spcBef>
          <a:spcPts val="0"/>
        </a:spcBef>
        <a:spcAft>
          <a:spcPts val="0"/>
        </a:spcAft>
        <a:buClrTx/>
        <a:buSzTx/>
        <a:buFontTx/>
        <a:buNone/>
        <a:tabLst/>
        <a:defRPr sz="3200" b="0" i="0" u="none" strike="noStrike" cap="none" spc="0" baseline="0">
          <a:solidFill>
            <a:schemeClr val="accent1"/>
          </a:solidFill>
          <a:uFillTx/>
          <a:latin typeface="Arial Black"/>
          <a:ea typeface="Arial Black"/>
          <a:cs typeface="Arial Black"/>
          <a:sym typeface="Arial Black"/>
        </a:defRPr>
      </a:lvl2pPr>
      <a:lvl3pPr marL="0" marR="0" indent="0" algn="l" defTabSz="914400" rtl="0" latinLnBrk="0">
        <a:lnSpc>
          <a:spcPct val="90000"/>
        </a:lnSpc>
        <a:spcBef>
          <a:spcPts val="0"/>
        </a:spcBef>
        <a:spcAft>
          <a:spcPts val="0"/>
        </a:spcAft>
        <a:buClrTx/>
        <a:buSzTx/>
        <a:buFontTx/>
        <a:buNone/>
        <a:tabLst/>
        <a:defRPr sz="3200" b="0" i="0" u="none" strike="noStrike" cap="none" spc="0" baseline="0">
          <a:solidFill>
            <a:schemeClr val="accent1"/>
          </a:solidFill>
          <a:uFillTx/>
          <a:latin typeface="Arial Black"/>
          <a:ea typeface="Arial Black"/>
          <a:cs typeface="Arial Black"/>
          <a:sym typeface="Arial Black"/>
        </a:defRPr>
      </a:lvl3pPr>
      <a:lvl4pPr marL="0" marR="0" indent="0" algn="l" defTabSz="914400" rtl="0" latinLnBrk="0">
        <a:lnSpc>
          <a:spcPct val="90000"/>
        </a:lnSpc>
        <a:spcBef>
          <a:spcPts val="0"/>
        </a:spcBef>
        <a:spcAft>
          <a:spcPts val="0"/>
        </a:spcAft>
        <a:buClrTx/>
        <a:buSzTx/>
        <a:buFontTx/>
        <a:buNone/>
        <a:tabLst/>
        <a:defRPr sz="3200" b="0" i="0" u="none" strike="noStrike" cap="none" spc="0" baseline="0">
          <a:solidFill>
            <a:schemeClr val="accent1"/>
          </a:solidFill>
          <a:uFillTx/>
          <a:latin typeface="Arial Black"/>
          <a:ea typeface="Arial Black"/>
          <a:cs typeface="Arial Black"/>
          <a:sym typeface="Arial Black"/>
        </a:defRPr>
      </a:lvl4pPr>
      <a:lvl5pPr marL="0" marR="0" indent="0" algn="l" defTabSz="914400" rtl="0" latinLnBrk="0">
        <a:lnSpc>
          <a:spcPct val="90000"/>
        </a:lnSpc>
        <a:spcBef>
          <a:spcPts val="0"/>
        </a:spcBef>
        <a:spcAft>
          <a:spcPts val="0"/>
        </a:spcAft>
        <a:buClrTx/>
        <a:buSzTx/>
        <a:buFontTx/>
        <a:buNone/>
        <a:tabLst/>
        <a:defRPr sz="3200" b="0" i="0" u="none" strike="noStrike" cap="none" spc="0" baseline="0">
          <a:solidFill>
            <a:schemeClr val="accent1"/>
          </a:solidFill>
          <a:uFillTx/>
          <a:latin typeface="Arial Black"/>
          <a:ea typeface="Arial Black"/>
          <a:cs typeface="Arial Black"/>
          <a:sym typeface="Arial Black"/>
        </a:defRPr>
      </a:lvl5pPr>
      <a:lvl6pPr marL="0" marR="0" indent="0" algn="l" defTabSz="914400" rtl="0" latinLnBrk="0">
        <a:lnSpc>
          <a:spcPct val="90000"/>
        </a:lnSpc>
        <a:spcBef>
          <a:spcPts val="0"/>
        </a:spcBef>
        <a:spcAft>
          <a:spcPts val="0"/>
        </a:spcAft>
        <a:buClrTx/>
        <a:buSzTx/>
        <a:buFontTx/>
        <a:buNone/>
        <a:tabLst/>
        <a:defRPr sz="3200" b="0" i="0" u="none" strike="noStrike" cap="none" spc="0" baseline="0">
          <a:solidFill>
            <a:schemeClr val="accent1"/>
          </a:solidFill>
          <a:uFillTx/>
          <a:latin typeface="Arial Black"/>
          <a:ea typeface="Arial Black"/>
          <a:cs typeface="Arial Black"/>
          <a:sym typeface="Arial Black"/>
        </a:defRPr>
      </a:lvl6pPr>
      <a:lvl7pPr marL="0" marR="0" indent="0" algn="l" defTabSz="914400" rtl="0" latinLnBrk="0">
        <a:lnSpc>
          <a:spcPct val="90000"/>
        </a:lnSpc>
        <a:spcBef>
          <a:spcPts val="0"/>
        </a:spcBef>
        <a:spcAft>
          <a:spcPts val="0"/>
        </a:spcAft>
        <a:buClrTx/>
        <a:buSzTx/>
        <a:buFontTx/>
        <a:buNone/>
        <a:tabLst/>
        <a:defRPr sz="3200" b="0" i="0" u="none" strike="noStrike" cap="none" spc="0" baseline="0">
          <a:solidFill>
            <a:schemeClr val="accent1"/>
          </a:solidFill>
          <a:uFillTx/>
          <a:latin typeface="Arial Black"/>
          <a:ea typeface="Arial Black"/>
          <a:cs typeface="Arial Black"/>
          <a:sym typeface="Arial Black"/>
        </a:defRPr>
      </a:lvl7pPr>
      <a:lvl8pPr marL="0" marR="0" indent="0" algn="l" defTabSz="914400" rtl="0" latinLnBrk="0">
        <a:lnSpc>
          <a:spcPct val="90000"/>
        </a:lnSpc>
        <a:spcBef>
          <a:spcPts val="0"/>
        </a:spcBef>
        <a:spcAft>
          <a:spcPts val="0"/>
        </a:spcAft>
        <a:buClrTx/>
        <a:buSzTx/>
        <a:buFontTx/>
        <a:buNone/>
        <a:tabLst/>
        <a:defRPr sz="3200" b="0" i="0" u="none" strike="noStrike" cap="none" spc="0" baseline="0">
          <a:solidFill>
            <a:schemeClr val="accent1"/>
          </a:solidFill>
          <a:uFillTx/>
          <a:latin typeface="Arial Black"/>
          <a:ea typeface="Arial Black"/>
          <a:cs typeface="Arial Black"/>
          <a:sym typeface="Arial Black"/>
        </a:defRPr>
      </a:lvl8pPr>
      <a:lvl9pPr marL="0" marR="0" indent="0" algn="l" defTabSz="914400" rtl="0" latinLnBrk="0">
        <a:lnSpc>
          <a:spcPct val="90000"/>
        </a:lnSpc>
        <a:spcBef>
          <a:spcPts val="0"/>
        </a:spcBef>
        <a:spcAft>
          <a:spcPts val="0"/>
        </a:spcAft>
        <a:buClrTx/>
        <a:buSzTx/>
        <a:buFontTx/>
        <a:buNone/>
        <a:tabLst/>
        <a:defRPr sz="3200" b="0" i="0" u="none" strike="noStrike" cap="none" spc="0" baseline="0">
          <a:solidFill>
            <a:schemeClr val="accent1"/>
          </a:solidFill>
          <a:uFillTx/>
          <a:latin typeface="Arial Black"/>
          <a:ea typeface="Arial Black"/>
          <a:cs typeface="Arial Black"/>
          <a:sym typeface="Arial Black"/>
        </a:defRPr>
      </a:lvl9pPr>
    </p:titleStyle>
    <p:bodyStyle>
      <a:lvl1pPr marL="0" marR="0" indent="0" algn="l" defTabSz="914400" rtl="0" latinLnBrk="0">
        <a:lnSpc>
          <a:spcPct val="90000"/>
        </a:lnSpc>
        <a:spcBef>
          <a:spcPts val="2800"/>
        </a:spcBef>
        <a:spcAft>
          <a:spcPts val="0"/>
        </a:spcAft>
        <a:buClrTx/>
        <a:buSzTx/>
        <a:buFontTx/>
        <a:buNone/>
        <a:tabLst/>
        <a:defRPr sz="1600" b="0" i="0" u="none" strike="noStrike" cap="none" spc="0" baseline="0">
          <a:solidFill>
            <a:schemeClr val="accent4"/>
          </a:solidFill>
          <a:uFillTx/>
          <a:latin typeface="Georgia" panose="02040502050405020303" pitchFamily="18" charset="0"/>
          <a:ea typeface="Georgia" panose="02040502050405020303" pitchFamily="18" charset="0"/>
          <a:cs typeface="Arial" panose="020B0604020202020204" pitchFamily="34" charset="0"/>
          <a:sym typeface="Georgia"/>
        </a:defRPr>
      </a:lvl1pPr>
      <a:lvl2pPr marL="0" marR="0" indent="11113" algn="l" defTabSz="914400" rtl="0" latinLnBrk="0">
        <a:lnSpc>
          <a:spcPct val="90000"/>
        </a:lnSpc>
        <a:spcBef>
          <a:spcPts val="600"/>
        </a:spcBef>
        <a:spcAft>
          <a:spcPts val="0"/>
        </a:spcAft>
        <a:buClrTx/>
        <a:buSzTx/>
        <a:buFontTx/>
        <a:buNone/>
        <a:tabLst/>
        <a:defRPr sz="1200" b="0" i="0" u="none" strike="noStrike" cap="none" spc="0" baseline="0">
          <a:solidFill>
            <a:schemeClr val="accent4"/>
          </a:solidFill>
          <a:uFillTx/>
          <a:latin typeface="Georgia"/>
          <a:ea typeface="Georgia"/>
          <a:cs typeface="Georgia"/>
          <a:sym typeface="Georgia"/>
        </a:defRPr>
      </a:lvl2pPr>
      <a:lvl3pPr marL="294595" marR="0" indent="-289832" algn="l" defTabSz="914400" rtl="0" latinLnBrk="0">
        <a:lnSpc>
          <a:spcPts val="2400"/>
        </a:lnSpc>
        <a:spcBef>
          <a:spcPts val="1000"/>
        </a:spcBef>
        <a:spcAft>
          <a:spcPts val="0"/>
        </a:spcAft>
        <a:buClrTx/>
        <a:buSzPct val="100000"/>
        <a:buFontTx/>
        <a:buChar char="•"/>
        <a:tabLst/>
        <a:defRPr sz="1800" b="0" i="0" u="none" strike="noStrike" cap="none" spc="0" baseline="0">
          <a:solidFill>
            <a:schemeClr val="accent1"/>
          </a:solidFill>
          <a:uFillTx/>
          <a:latin typeface="Georgia"/>
          <a:ea typeface="Georgia"/>
          <a:cs typeface="Georgia"/>
          <a:sym typeface="Georgia"/>
        </a:defRPr>
      </a:lvl3pPr>
      <a:lvl4pPr marL="523421" marR="0" indent="-297996" algn="l" defTabSz="914400" rtl="0" latinLnBrk="0">
        <a:lnSpc>
          <a:spcPts val="2400"/>
        </a:lnSpc>
        <a:spcBef>
          <a:spcPts val="1000"/>
        </a:spcBef>
        <a:spcAft>
          <a:spcPts val="0"/>
        </a:spcAft>
        <a:buClrTx/>
        <a:buSzPct val="100000"/>
        <a:buFontTx/>
        <a:buChar char="•"/>
        <a:tabLst/>
        <a:defRPr sz="1800" b="0" i="0" u="none" strike="noStrike" cap="none" spc="0" baseline="0">
          <a:solidFill>
            <a:schemeClr val="accent1"/>
          </a:solidFill>
          <a:uFillTx/>
          <a:latin typeface="Georgia"/>
          <a:ea typeface="Georgia"/>
          <a:cs typeface="Georgia"/>
          <a:sym typeface="Georgia"/>
        </a:defRPr>
      </a:lvl4pPr>
      <a:lvl5pPr marL="0" marR="0" indent="4762" algn="l" defTabSz="914400" rtl="0" latinLnBrk="0">
        <a:lnSpc>
          <a:spcPts val="2400"/>
        </a:lnSpc>
        <a:spcBef>
          <a:spcPts val="1000"/>
        </a:spcBef>
        <a:spcAft>
          <a:spcPts val="0"/>
        </a:spcAft>
        <a:buClrTx/>
        <a:buSzTx/>
        <a:buFontTx/>
        <a:buNone/>
        <a:tabLst/>
        <a:defRPr sz="1800" b="0" i="0" u="none" strike="noStrike" cap="none" spc="0" baseline="0">
          <a:solidFill>
            <a:schemeClr val="accent1"/>
          </a:solidFill>
          <a:uFillTx/>
          <a:latin typeface="Georgia"/>
          <a:ea typeface="Georgia"/>
          <a:cs typeface="Georgia"/>
          <a:sym typeface="Georgia"/>
        </a:defRPr>
      </a:lvl5pPr>
      <a:lvl6pPr marL="2514600" marR="0" indent="-228600" algn="l" defTabSz="914400" rtl="0" latinLnBrk="0">
        <a:lnSpc>
          <a:spcPts val="2400"/>
        </a:lnSpc>
        <a:spcBef>
          <a:spcPts val="1000"/>
        </a:spcBef>
        <a:spcAft>
          <a:spcPts val="0"/>
        </a:spcAft>
        <a:buClrTx/>
        <a:buSzPct val="100000"/>
        <a:buFontTx/>
        <a:buChar char="•"/>
        <a:tabLst/>
        <a:defRPr sz="1800" b="0" i="0" u="none" strike="noStrike" cap="none" spc="0" baseline="0">
          <a:solidFill>
            <a:schemeClr val="accent1"/>
          </a:solidFill>
          <a:uFillTx/>
          <a:latin typeface="Georgia"/>
          <a:ea typeface="Georgia"/>
          <a:cs typeface="Georgia"/>
          <a:sym typeface="Georgia"/>
        </a:defRPr>
      </a:lvl6pPr>
      <a:lvl7pPr marL="2971800" marR="0" indent="-228600" algn="l" defTabSz="914400" rtl="0" latinLnBrk="0">
        <a:lnSpc>
          <a:spcPts val="2400"/>
        </a:lnSpc>
        <a:spcBef>
          <a:spcPts val="1000"/>
        </a:spcBef>
        <a:spcAft>
          <a:spcPts val="0"/>
        </a:spcAft>
        <a:buClrTx/>
        <a:buSzPct val="100000"/>
        <a:buFontTx/>
        <a:buChar char="•"/>
        <a:tabLst/>
        <a:defRPr sz="1800" b="0" i="0" u="none" strike="noStrike" cap="none" spc="0" baseline="0">
          <a:solidFill>
            <a:schemeClr val="accent1"/>
          </a:solidFill>
          <a:uFillTx/>
          <a:latin typeface="Georgia"/>
          <a:ea typeface="Georgia"/>
          <a:cs typeface="Georgia"/>
          <a:sym typeface="Georgia"/>
        </a:defRPr>
      </a:lvl7pPr>
      <a:lvl8pPr marL="3429000" marR="0" indent="-228600" algn="l" defTabSz="914400" rtl="0" latinLnBrk="0">
        <a:lnSpc>
          <a:spcPts val="2400"/>
        </a:lnSpc>
        <a:spcBef>
          <a:spcPts val="1000"/>
        </a:spcBef>
        <a:spcAft>
          <a:spcPts val="0"/>
        </a:spcAft>
        <a:buClrTx/>
        <a:buSzPct val="100000"/>
        <a:buFontTx/>
        <a:buChar char="•"/>
        <a:tabLst/>
        <a:defRPr sz="1800" b="0" i="0" u="none" strike="noStrike" cap="none" spc="0" baseline="0">
          <a:solidFill>
            <a:schemeClr val="accent1"/>
          </a:solidFill>
          <a:uFillTx/>
          <a:latin typeface="Georgia"/>
          <a:ea typeface="Georgia"/>
          <a:cs typeface="Georgia"/>
          <a:sym typeface="Georgia"/>
        </a:defRPr>
      </a:lvl8pPr>
      <a:lvl9pPr marL="3886200" marR="0" indent="-228600" algn="l" defTabSz="914400" rtl="0" latinLnBrk="0">
        <a:lnSpc>
          <a:spcPts val="2400"/>
        </a:lnSpc>
        <a:spcBef>
          <a:spcPts val="1000"/>
        </a:spcBef>
        <a:spcAft>
          <a:spcPts val="0"/>
        </a:spcAft>
        <a:buClrTx/>
        <a:buSzPct val="100000"/>
        <a:buFontTx/>
        <a:buChar char="•"/>
        <a:tabLst/>
        <a:defRPr sz="1800" b="0" i="0" u="none" strike="noStrike" cap="none" spc="0" baseline="0">
          <a:solidFill>
            <a:schemeClr val="accent1"/>
          </a:solidFill>
          <a:uFillTx/>
          <a:latin typeface="Georgia"/>
          <a:ea typeface="Georgia"/>
          <a:cs typeface="Georgia"/>
          <a:sym typeface="Georgia"/>
        </a:defRPr>
      </a:lvl9pPr>
    </p:bodyStyle>
    <p:otherStyle>
      <a:lvl1pPr marL="0" marR="0" indent="0" algn="r" defTabSz="914400" rtl="0" latinLnBrk="0">
        <a:lnSpc>
          <a:spcPct val="100000"/>
        </a:lnSpc>
        <a:spcBef>
          <a:spcPts val="0"/>
        </a:spcBef>
        <a:spcAft>
          <a:spcPts val="0"/>
        </a:spcAft>
        <a:buClrTx/>
        <a:buSzTx/>
        <a:buFontTx/>
        <a:buNone/>
        <a:tabLst/>
        <a:defRPr sz="800" b="1" i="0" u="none" strike="noStrike" cap="none" spc="0" baseline="0">
          <a:solidFill>
            <a:schemeClr val="tx1"/>
          </a:solidFill>
          <a:uFillTx/>
          <a:latin typeface="+mn-lt"/>
          <a:ea typeface="+mn-ea"/>
          <a:cs typeface="+mn-cs"/>
          <a:sym typeface="Arial"/>
        </a:defRPr>
      </a:lvl1pPr>
      <a:lvl2pPr marL="0" marR="0" indent="457200" algn="r" defTabSz="914400" rtl="0" latinLnBrk="0">
        <a:lnSpc>
          <a:spcPct val="100000"/>
        </a:lnSpc>
        <a:spcBef>
          <a:spcPts val="0"/>
        </a:spcBef>
        <a:spcAft>
          <a:spcPts val="0"/>
        </a:spcAft>
        <a:buClrTx/>
        <a:buSzTx/>
        <a:buFontTx/>
        <a:buNone/>
        <a:tabLst/>
        <a:defRPr sz="800" b="1" i="0" u="none" strike="noStrike" cap="none" spc="0" baseline="0">
          <a:solidFill>
            <a:schemeClr val="tx1"/>
          </a:solidFill>
          <a:uFillTx/>
          <a:latin typeface="+mn-lt"/>
          <a:ea typeface="+mn-ea"/>
          <a:cs typeface="+mn-cs"/>
          <a:sym typeface="Arial"/>
        </a:defRPr>
      </a:lvl2pPr>
      <a:lvl3pPr marL="0" marR="0" indent="914400" algn="r" defTabSz="914400" rtl="0" latinLnBrk="0">
        <a:lnSpc>
          <a:spcPct val="100000"/>
        </a:lnSpc>
        <a:spcBef>
          <a:spcPts val="0"/>
        </a:spcBef>
        <a:spcAft>
          <a:spcPts val="0"/>
        </a:spcAft>
        <a:buClrTx/>
        <a:buSzTx/>
        <a:buFontTx/>
        <a:buNone/>
        <a:tabLst/>
        <a:defRPr sz="800" b="1" i="0" u="none" strike="noStrike" cap="none" spc="0" baseline="0">
          <a:solidFill>
            <a:schemeClr val="tx1"/>
          </a:solidFill>
          <a:uFillTx/>
          <a:latin typeface="+mn-lt"/>
          <a:ea typeface="+mn-ea"/>
          <a:cs typeface="+mn-cs"/>
          <a:sym typeface="Arial"/>
        </a:defRPr>
      </a:lvl3pPr>
      <a:lvl4pPr marL="0" marR="0" indent="1371600" algn="r" defTabSz="914400" rtl="0" latinLnBrk="0">
        <a:lnSpc>
          <a:spcPct val="100000"/>
        </a:lnSpc>
        <a:spcBef>
          <a:spcPts val="0"/>
        </a:spcBef>
        <a:spcAft>
          <a:spcPts val="0"/>
        </a:spcAft>
        <a:buClrTx/>
        <a:buSzTx/>
        <a:buFontTx/>
        <a:buNone/>
        <a:tabLst/>
        <a:defRPr sz="800" b="1" i="0" u="none" strike="noStrike" cap="none" spc="0" baseline="0">
          <a:solidFill>
            <a:schemeClr val="tx1"/>
          </a:solidFill>
          <a:uFillTx/>
          <a:latin typeface="+mn-lt"/>
          <a:ea typeface="+mn-ea"/>
          <a:cs typeface="+mn-cs"/>
          <a:sym typeface="Arial"/>
        </a:defRPr>
      </a:lvl4pPr>
      <a:lvl5pPr marL="0" marR="0" indent="1828800" algn="r" defTabSz="914400" rtl="0" latinLnBrk="0">
        <a:lnSpc>
          <a:spcPct val="100000"/>
        </a:lnSpc>
        <a:spcBef>
          <a:spcPts val="0"/>
        </a:spcBef>
        <a:spcAft>
          <a:spcPts val="0"/>
        </a:spcAft>
        <a:buClrTx/>
        <a:buSzTx/>
        <a:buFontTx/>
        <a:buNone/>
        <a:tabLst/>
        <a:defRPr sz="800" b="1" i="0" u="none" strike="noStrike" cap="none" spc="0" baseline="0">
          <a:solidFill>
            <a:schemeClr val="tx1"/>
          </a:solidFill>
          <a:uFillTx/>
          <a:latin typeface="+mn-lt"/>
          <a:ea typeface="+mn-ea"/>
          <a:cs typeface="+mn-cs"/>
          <a:sym typeface="Arial"/>
        </a:defRPr>
      </a:lvl5pPr>
      <a:lvl6pPr marL="0" marR="0" indent="2286000" algn="r" defTabSz="914400" rtl="0" latinLnBrk="0">
        <a:lnSpc>
          <a:spcPct val="100000"/>
        </a:lnSpc>
        <a:spcBef>
          <a:spcPts val="0"/>
        </a:spcBef>
        <a:spcAft>
          <a:spcPts val="0"/>
        </a:spcAft>
        <a:buClrTx/>
        <a:buSzTx/>
        <a:buFontTx/>
        <a:buNone/>
        <a:tabLst/>
        <a:defRPr sz="800" b="1" i="0" u="none" strike="noStrike" cap="none" spc="0" baseline="0">
          <a:solidFill>
            <a:schemeClr val="tx1"/>
          </a:solidFill>
          <a:uFillTx/>
          <a:latin typeface="+mn-lt"/>
          <a:ea typeface="+mn-ea"/>
          <a:cs typeface="+mn-cs"/>
          <a:sym typeface="Arial"/>
        </a:defRPr>
      </a:lvl6pPr>
      <a:lvl7pPr marL="0" marR="0" indent="2743200" algn="r" defTabSz="914400" rtl="0" latinLnBrk="0">
        <a:lnSpc>
          <a:spcPct val="100000"/>
        </a:lnSpc>
        <a:spcBef>
          <a:spcPts val="0"/>
        </a:spcBef>
        <a:spcAft>
          <a:spcPts val="0"/>
        </a:spcAft>
        <a:buClrTx/>
        <a:buSzTx/>
        <a:buFontTx/>
        <a:buNone/>
        <a:tabLst/>
        <a:defRPr sz="800" b="1" i="0" u="none" strike="noStrike" cap="none" spc="0" baseline="0">
          <a:solidFill>
            <a:schemeClr val="tx1"/>
          </a:solidFill>
          <a:uFillTx/>
          <a:latin typeface="+mn-lt"/>
          <a:ea typeface="+mn-ea"/>
          <a:cs typeface="+mn-cs"/>
          <a:sym typeface="Arial"/>
        </a:defRPr>
      </a:lvl7pPr>
      <a:lvl8pPr marL="0" marR="0" indent="3200400" algn="r" defTabSz="914400" rtl="0" latinLnBrk="0">
        <a:lnSpc>
          <a:spcPct val="100000"/>
        </a:lnSpc>
        <a:spcBef>
          <a:spcPts val="0"/>
        </a:spcBef>
        <a:spcAft>
          <a:spcPts val="0"/>
        </a:spcAft>
        <a:buClrTx/>
        <a:buSzTx/>
        <a:buFontTx/>
        <a:buNone/>
        <a:tabLst/>
        <a:defRPr sz="800" b="1" i="0" u="none" strike="noStrike" cap="none" spc="0" baseline="0">
          <a:solidFill>
            <a:schemeClr val="tx1"/>
          </a:solidFill>
          <a:uFillTx/>
          <a:latin typeface="+mn-lt"/>
          <a:ea typeface="+mn-ea"/>
          <a:cs typeface="+mn-cs"/>
          <a:sym typeface="Arial"/>
        </a:defRPr>
      </a:lvl8pPr>
      <a:lvl9pPr marL="0" marR="0" indent="3657600" algn="r" defTabSz="914400" rtl="0" latinLnBrk="0">
        <a:lnSpc>
          <a:spcPct val="100000"/>
        </a:lnSpc>
        <a:spcBef>
          <a:spcPts val="0"/>
        </a:spcBef>
        <a:spcAft>
          <a:spcPts val="0"/>
        </a:spcAft>
        <a:buClrTx/>
        <a:buSzTx/>
        <a:buFontTx/>
        <a:buNone/>
        <a:tabLst/>
        <a:defRPr sz="800" b="1" i="0" u="none" strike="noStrike" cap="none" spc="0" baseline="0">
          <a:solidFill>
            <a:schemeClr val="tx1"/>
          </a:solidFill>
          <a:uFillTx/>
          <a:latin typeface="+mn-lt"/>
          <a:ea typeface="+mn-ea"/>
          <a:cs typeface="+mn-cs"/>
          <a:sym typeface="Arial"/>
        </a:defRPr>
      </a:lvl9pPr>
    </p:otherStyle>
  </p:txStyles>
  <p:extLst>
    <p:ext uri="{27BBF7A9-308A-43DC-89C8-2F10F3537804}">
      <p15:sldGuideLst xmlns:p15="http://schemas.microsoft.com/office/powerpoint/2012/main">
        <p15:guide id="1" pos="504">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8.xml"/></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4.pn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14.png"/><Relationship Id="rId1" Type="http://schemas.openxmlformats.org/officeDocument/2006/relationships/slideLayout" Target="../slideLayouts/slideLayout12.xml"/><Relationship Id="rId4" Type="http://schemas.openxmlformats.org/officeDocument/2006/relationships/image" Target="../media/image28.jpeg"/></Relationships>
</file>

<file path=ppt/slides/_rels/slide1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5.xml"/></Relationships>
</file>

<file path=ppt/slides/_rels/slide1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14.png"/><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14.png"/><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14.png"/><Relationship Id="rId1" Type="http://schemas.openxmlformats.org/officeDocument/2006/relationships/slideLayout" Target="../slideLayouts/slideLayout12.xml"/><Relationship Id="rId4" Type="http://schemas.openxmlformats.org/officeDocument/2006/relationships/image" Target="../media/image34.jpeg"/></Relationships>
</file>

<file path=ppt/slides/_rels/slide1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14.pn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2.xml"/></Relationships>
</file>

<file path=ppt/slides/_rels/slide2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6.png"/><Relationship Id="rId1" Type="http://schemas.openxmlformats.org/officeDocument/2006/relationships/slideLayout" Target="../slideLayouts/slideLayout15.xml"/></Relationships>
</file>

<file path=ppt/slides/_rels/slide2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14.png"/><Relationship Id="rId1" Type="http://schemas.openxmlformats.org/officeDocument/2006/relationships/slideLayout" Target="../slideLayouts/slideLayout12.xml"/><Relationship Id="rId4" Type="http://schemas.openxmlformats.org/officeDocument/2006/relationships/image" Target="../media/image38.png"/></Relationships>
</file>

<file path=ppt/slides/_rels/slide22.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14.png"/><Relationship Id="rId1" Type="http://schemas.openxmlformats.org/officeDocument/2006/relationships/slideLayout" Target="../slideLayouts/slideLayout12.xml"/><Relationship Id="rId4" Type="http://schemas.openxmlformats.org/officeDocument/2006/relationships/image" Target="../media/image40.png"/></Relationships>
</file>

<file path=ppt/slides/_rels/slide23.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14.png"/><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65.xml"/></Relationships>
</file>

<file path=ppt/slides/_rels/slide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4.pn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4.png"/><Relationship Id="rId1" Type="http://schemas.openxmlformats.org/officeDocument/2006/relationships/slideLayout" Target="../slideLayouts/slideLayout12.xml"/><Relationship Id="rId4" Type="http://schemas.openxmlformats.org/officeDocument/2006/relationships/image" Target="../media/image18.jpeg"/></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13.xml"/><Relationship Id="rId5" Type="http://schemas.openxmlformats.org/officeDocument/2006/relationships/image" Target="../media/image21.png"/><Relationship Id="rId4" Type="http://schemas.microsoft.com/office/2007/relationships/hdphoto" Target="../media/hdphoto1.wdp"/></Relationships>
</file>

<file path=ppt/slides/_rels/slide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14.png"/><Relationship Id="rId1" Type="http://schemas.openxmlformats.org/officeDocument/2006/relationships/slideLayout" Target="../slideLayouts/slideLayout12.xml"/><Relationship Id="rId4" Type="http://schemas.openxmlformats.org/officeDocument/2006/relationships/image" Target="../media/image23.jpeg"/></Relationships>
</file>

<file path=ppt/slides/_rels/slide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4.pn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90BB27-9BF8-5963-D10E-668D5F0BD0D4}"/>
              </a:ext>
            </a:extLst>
          </p:cNvPr>
          <p:cNvSpPr>
            <a:spLocks noGrp="1"/>
          </p:cNvSpPr>
          <p:nvPr>
            <p:ph type="title"/>
          </p:nvPr>
        </p:nvSpPr>
        <p:spPr>
          <a:xfrm>
            <a:off x="1995056" y="2949356"/>
            <a:ext cx="7933060" cy="959288"/>
          </a:xfrm>
        </p:spPr>
        <p:txBody>
          <a:bodyPr/>
          <a:lstStyle/>
          <a:p>
            <a:pPr algn="ctr"/>
            <a:r>
              <a:rPr lang="tr-TR" b="1" dirty="0">
                <a:solidFill>
                  <a:srgbClr val="FFFFFF"/>
                </a:solidFill>
                <a:latin typeface="+mj-lt"/>
              </a:rPr>
              <a:t>WPP’de Özeti </a:t>
            </a:r>
          </a:p>
        </p:txBody>
      </p:sp>
      <p:pic>
        <p:nvPicPr>
          <p:cNvPr id="3" name="Google Shape;59;p14">
            <a:extLst>
              <a:ext uri="{FF2B5EF4-FFF2-40B4-BE49-F238E27FC236}">
                <a16:creationId xmlns:a16="http://schemas.microsoft.com/office/drawing/2014/main" id="{85AC001B-A0C2-AF15-6721-FB0FD90853E2}"/>
              </a:ext>
            </a:extLst>
          </p:cNvPr>
          <p:cNvPicPr preferRelativeResize="0">
            <a:picLocks noGrp="1" noRot="1" noMove="1" noResize="1" noEditPoints="1" noAdjustHandles="1" noChangeArrowheads="1" noChangeShapeType="1" noCrop="1"/>
          </p:cNvPicPr>
          <p:nvPr/>
        </p:nvPicPr>
        <p:blipFill>
          <a:blip r:embed="rId2">
            <a:alphaModFix/>
          </a:blip>
          <a:stretch>
            <a:fillRect/>
          </a:stretch>
        </p:blipFill>
        <p:spPr>
          <a:xfrm>
            <a:off x="0" y="-81814"/>
            <a:ext cx="12192000" cy="6939814"/>
          </a:xfrm>
          <a:prstGeom prst="rect">
            <a:avLst/>
          </a:prstGeom>
          <a:noFill/>
          <a:ln>
            <a:noFill/>
          </a:ln>
        </p:spPr>
      </p:pic>
      <p:sp>
        <p:nvSpPr>
          <p:cNvPr id="5" name="TextBox 4">
            <a:extLst>
              <a:ext uri="{FF2B5EF4-FFF2-40B4-BE49-F238E27FC236}">
                <a16:creationId xmlns:a16="http://schemas.microsoft.com/office/drawing/2014/main" id="{952B1266-4CC1-15C5-36C6-61DE7BC221BD}"/>
              </a:ext>
            </a:extLst>
          </p:cNvPr>
          <p:cNvSpPr txBox="1"/>
          <p:nvPr/>
        </p:nvSpPr>
        <p:spPr>
          <a:xfrm>
            <a:off x="3027948" y="2949356"/>
            <a:ext cx="6136104" cy="70788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ctr"/>
            <a:r>
              <a:rPr lang="tr-TR" sz="4000" b="1" dirty="0">
                <a:solidFill>
                  <a:srgbClr val="FFFFFF"/>
                </a:solidFill>
                <a:latin typeface="Calibri" panose="020F0502020204030204" pitchFamily="34" charset="0"/>
                <a:cs typeface="Calibri" panose="020F0502020204030204" pitchFamily="34" charset="0"/>
              </a:rPr>
              <a:t>Eylül Ayı </a:t>
            </a:r>
            <a:endParaRPr lang="tr-TR" sz="4000" b="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057279810"/>
      </p:ext>
    </p:extLst>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AE290BB2-F103-9F1A-2045-BDA6E05FDE00}"/>
              </a:ext>
            </a:extLst>
          </p:cNvPr>
          <p:cNvGrpSpPr/>
          <p:nvPr/>
        </p:nvGrpSpPr>
        <p:grpSpPr>
          <a:xfrm>
            <a:off x="3" y="4"/>
            <a:ext cx="12041201" cy="6857996"/>
            <a:chOff x="3" y="0"/>
            <a:chExt cx="9143997" cy="5143496"/>
          </a:xfrm>
        </p:grpSpPr>
        <p:grpSp>
          <p:nvGrpSpPr>
            <p:cNvPr id="5" name="Group 4">
              <a:extLst>
                <a:ext uri="{FF2B5EF4-FFF2-40B4-BE49-F238E27FC236}">
                  <a16:creationId xmlns:a16="http://schemas.microsoft.com/office/drawing/2014/main" id="{1A0C3BA0-2986-1BA3-1B9F-4556743C7DD7}"/>
                </a:ext>
              </a:extLst>
            </p:cNvPr>
            <p:cNvGrpSpPr/>
            <p:nvPr/>
          </p:nvGrpSpPr>
          <p:grpSpPr>
            <a:xfrm>
              <a:off x="3" y="0"/>
              <a:ext cx="9143997" cy="5143496"/>
              <a:chOff x="3" y="0"/>
              <a:chExt cx="9143997" cy="5143496"/>
            </a:xfrm>
          </p:grpSpPr>
          <p:pic>
            <p:nvPicPr>
              <p:cNvPr id="8" name="Google Shape;179;p38">
                <a:extLst>
                  <a:ext uri="{FF2B5EF4-FFF2-40B4-BE49-F238E27FC236}">
                    <a16:creationId xmlns:a16="http://schemas.microsoft.com/office/drawing/2014/main" id="{E1909675-C07F-8362-D5C7-D69F7FDE805E}"/>
                  </a:ext>
                </a:extLst>
              </p:cNvPr>
              <p:cNvPicPr preferRelativeResize="0"/>
              <p:nvPr/>
            </p:nvPicPr>
            <p:blipFill rotWithShape="1">
              <a:blip r:embed="rId2">
                <a:alphaModFix/>
              </a:blip>
              <a:srcRect/>
              <a:stretch/>
            </p:blipFill>
            <p:spPr>
              <a:xfrm>
                <a:off x="3" y="0"/>
                <a:ext cx="9143997" cy="5143496"/>
              </a:xfrm>
              <a:prstGeom prst="rect">
                <a:avLst/>
              </a:prstGeom>
              <a:noFill/>
              <a:ln>
                <a:noFill/>
              </a:ln>
            </p:spPr>
          </p:pic>
          <p:sp>
            <p:nvSpPr>
              <p:cNvPr id="10" name="TextBox 9">
                <a:extLst>
                  <a:ext uri="{FF2B5EF4-FFF2-40B4-BE49-F238E27FC236}">
                    <a16:creationId xmlns:a16="http://schemas.microsoft.com/office/drawing/2014/main" id="{B0BF41D1-3C30-BF9F-C75D-11FE779F0F0F}"/>
                  </a:ext>
                </a:extLst>
              </p:cNvPr>
              <p:cNvSpPr txBox="1"/>
              <p:nvPr/>
            </p:nvSpPr>
            <p:spPr>
              <a:xfrm>
                <a:off x="168016" y="91016"/>
                <a:ext cx="530484" cy="153888"/>
              </a:xfrm>
              <a:prstGeom prst="rect">
                <a:avLst/>
              </a:prstGeom>
              <a:solidFill>
                <a:schemeClr val="bg1"/>
              </a:solidFill>
            </p:spPr>
            <p:txBody>
              <a:bodyPr wrap="square" rtlCol="0">
                <a:spAutoFit/>
              </a:bodyPr>
              <a:lstStyle/>
              <a:p>
                <a:pPr algn="ctr"/>
                <a:r>
                  <a:rPr lang="tr-TR" sz="400" dirty="0">
                    <a:solidFill>
                      <a:srgbClr val="002060"/>
                    </a:solidFill>
                  </a:rPr>
                  <a:t>EYLÜL 2023</a:t>
                </a:r>
              </a:p>
            </p:txBody>
          </p:sp>
        </p:grpSp>
        <p:sp>
          <p:nvSpPr>
            <p:cNvPr id="7" name="Rectangle 6">
              <a:extLst>
                <a:ext uri="{FF2B5EF4-FFF2-40B4-BE49-F238E27FC236}">
                  <a16:creationId xmlns:a16="http://schemas.microsoft.com/office/drawing/2014/main" id="{F682DE75-7A50-F1DE-0114-570347DD9AE6}"/>
                </a:ext>
              </a:extLst>
            </p:cNvPr>
            <p:cNvSpPr/>
            <p:nvPr/>
          </p:nvSpPr>
          <p:spPr>
            <a:xfrm>
              <a:off x="168016" y="91016"/>
              <a:ext cx="530484" cy="15388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grpSp>
      <p:pic>
        <p:nvPicPr>
          <p:cNvPr id="3" name="Picture 2" descr="NFL Launches 'Game Day All-Access' Series Exclusively on YouTube">
            <a:extLst>
              <a:ext uri="{FF2B5EF4-FFF2-40B4-BE49-F238E27FC236}">
                <a16:creationId xmlns:a16="http://schemas.microsoft.com/office/drawing/2014/main" id="{B830ED04-3E22-5D54-F969-F2508AC94A1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1477" b="23448"/>
          <a:stretch/>
        </p:blipFill>
        <p:spPr bwMode="auto">
          <a:xfrm>
            <a:off x="1835030" y="4199049"/>
            <a:ext cx="7772551" cy="2409334"/>
          </a:xfrm>
          <a:prstGeom prst="rect">
            <a:avLst/>
          </a:prstGeom>
          <a:noFill/>
          <a:extLst>
            <a:ext uri="{909E8E84-426E-40DD-AFC4-6F175D3DCCD1}">
              <a14:hiddenFill xmlns:a14="http://schemas.microsoft.com/office/drawing/2010/main">
                <a:solidFill>
                  <a:srgbClr val="FFFFFF"/>
                </a:solidFill>
              </a14:hiddenFill>
            </a:ext>
          </a:extLst>
        </p:spPr>
      </p:pic>
      <p:sp>
        <p:nvSpPr>
          <p:cNvPr id="6" name="Title 1">
            <a:extLst>
              <a:ext uri="{FF2B5EF4-FFF2-40B4-BE49-F238E27FC236}">
                <a16:creationId xmlns:a16="http://schemas.microsoft.com/office/drawing/2014/main" id="{B1EE4E9E-6E14-706B-374F-E563F3535952}"/>
              </a:ext>
            </a:extLst>
          </p:cNvPr>
          <p:cNvSpPr txBox="1">
            <a:spLocks/>
          </p:cNvSpPr>
          <p:nvPr/>
        </p:nvSpPr>
        <p:spPr>
          <a:xfrm>
            <a:off x="333677" y="623612"/>
            <a:ext cx="6953339" cy="17192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tr-TR" sz="2000" b="1" dirty="0">
                <a:solidFill>
                  <a:srgbClr val="002060"/>
                </a:solidFill>
                <a:effectLst/>
                <a:latin typeface="Arial Black" panose="020B0A04020102020204" pitchFamily="34" charset="0"/>
                <a:ea typeface="DengXian" panose="02010600030101010101" pitchFamily="2" charset="-122"/>
                <a:cs typeface="Times New Roman" panose="02020603050405020304" pitchFamily="18" charset="0"/>
              </a:rPr>
              <a:t>YouTube, Las Vegas Sphere'de İlk Ücretli Reklamda NFL Pazar Biletini Tanıtıyor</a:t>
            </a:r>
            <a:endParaRPr lang="en-US" sz="2000" dirty="0">
              <a:solidFill>
                <a:srgbClr val="002060"/>
              </a:solidFill>
            </a:endParaRPr>
          </a:p>
        </p:txBody>
      </p:sp>
      <p:sp>
        <p:nvSpPr>
          <p:cNvPr id="9" name="TextBox 8">
            <a:extLst>
              <a:ext uri="{FF2B5EF4-FFF2-40B4-BE49-F238E27FC236}">
                <a16:creationId xmlns:a16="http://schemas.microsoft.com/office/drawing/2014/main" id="{36EBFD16-A739-55C7-DF41-F97A45F387DC}"/>
              </a:ext>
            </a:extLst>
          </p:cNvPr>
          <p:cNvSpPr txBox="1"/>
          <p:nvPr/>
        </p:nvSpPr>
        <p:spPr>
          <a:xfrm>
            <a:off x="356134" y="1483244"/>
            <a:ext cx="11502189" cy="2351413"/>
          </a:xfrm>
          <a:prstGeom prst="rect">
            <a:avLst/>
          </a:prstGeom>
          <a:noFill/>
        </p:spPr>
        <p:txBody>
          <a:bodyPr wrap="square">
            <a:spAutoFit/>
          </a:bodyPr>
          <a:lstStyle/>
          <a:p>
            <a:pPr>
              <a:lnSpc>
                <a:spcPct val="107000"/>
              </a:lnSpc>
              <a:spcAft>
                <a:spcPts val="800"/>
              </a:spcAft>
            </a:pPr>
            <a:r>
              <a:rPr lang="tr-TR" kern="100" dirty="0">
                <a:solidFill>
                  <a:srgbClr val="002060"/>
                </a:solidFill>
                <a:effectLst/>
                <a:latin typeface="Georgia" panose="02040502050405020303" pitchFamily="18" charset="0"/>
                <a:ea typeface="DengXian" panose="02010600030101010101" pitchFamily="2" charset="-122"/>
                <a:cs typeface="Times New Roman" panose="02020603050405020304" pitchFamily="18" charset="0"/>
              </a:rPr>
              <a:t>Ekranın olduğu yerde reklam veren de vardır. Ve Las Vegas'ın yeni Sphere arenasının 580.000 metrekarelik dış cephesi de bir istisna değil.</a:t>
            </a:r>
          </a:p>
          <a:p>
            <a:pPr>
              <a:lnSpc>
                <a:spcPct val="107000"/>
              </a:lnSpc>
              <a:spcAft>
                <a:spcPts val="800"/>
              </a:spcAft>
            </a:pPr>
            <a:endParaRPr lang="tr-TR" kern="100" dirty="0">
              <a:solidFill>
                <a:srgbClr val="002060"/>
              </a:solidFill>
              <a:effectLst/>
              <a:latin typeface="Georgia" panose="02040502050405020303" pitchFamily="18" charset="0"/>
              <a:ea typeface="DengXian" panose="02010600030101010101" pitchFamily="2" charset="-122"/>
              <a:cs typeface="Times New Roman" panose="02020603050405020304" pitchFamily="18" charset="0"/>
            </a:endParaRPr>
          </a:p>
          <a:p>
            <a:pPr>
              <a:lnSpc>
                <a:spcPct val="107000"/>
              </a:lnSpc>
              <a:spcAft>
                <a:spcPts val="800"/>
              </a:spcAft>
            </a:pPr>
            <a:r>
              <a:rPr lang="tr-TR" kern="100" dirty="0">
                <a:solidFill>
                  <a:srgbClr val="002060"/>
                </a:solidFill>
                <a:effectLst/>
                <a:latin typeface="Georgia" panose="02040502050405020303" pitchFamily="18" charset="0"/>
                <a:ea typeface="DengXian" panose="02010600030101010101" pitchFamily="2" charset="-122"/>
                <a:cs typeface="Times New Roman" panose="02020603050405020304" pitchFamily="18" charset="0"/>
              </a:rPr>
              <a:t>Cuma günü mekan, ilk ücretli reklam anlaşması olan Google'ın YouTube'unu tanıtan bir kampanya başlattı. Alphabet'in sahibi olduğu yayın hizmeti, müşterilerin Pazar maçlarını izlemesine olanak tanıyan, yalnızca aboneliğe dayalı bir paket olan NFL Pazar Bileti teklifini tanıtmak için yaklaşık iki hafta boyunca kubbenin LED dış cephesini devralmayı planlıyor.</a:t>
            </a:r>
          </a:p>
        </p:txBody>
      </p:sp>
    </p:spTree>
    <p:extLst>
      <p:ext uri="{BB962C8B-B14F-4D97-AF65-F5344CB8AC3E}">
        <p14:creationId xmlns:p14="http://schemas.microsoft.com/office/powerpoint/2010/main" val="3833913790"/>
      </p:ext>
    </p:extLst>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50849679-4024-DC85-6FC5-D164E1035094}"/>
              </a:ext>
            </a:extLst>
          </p:cNvPr>
          <p:cNvGrpSpPr>
            <a:grpSpLocks noGrp="1" noUngrp="1" noRot="1" noMove="1" noResize="1"/>
          </p:cNvGrpSpPr>
          <p:nvPr/>
        </p:nvGrpSpPr>
        <p:grpSpPr>
          <a:xfrm>
            <a:off x="3" y="65503"/>
            <a:ext cx="12191997" cy="6857996"/>
            <a:chOff x="3" y="0"/>
            <a:chExt cx="9143997" cy="5143496"/>
          </a:xfrm>
        </p:grpSpPr>
        <p:grpSp>
          <p:nvGrpSpPr>
            <p:cNvPr id="6" name="Group 5">
              <a:extLst>
                <a:ext uri="{FF2B5EF4-FFF2-40B4-BE49-F238E27FC236}">
                  <a16:creationId xmlns:a16="http://schemas.microsoft.com/office/drawing/2014/main" id="{6AC93933-F174-2AF5-F79D-A6DD80EF3B94}"/>
                </a:ext>
              </a:extLst>
            </p:cNvPr>
            <p:cNvGrpSpPr>
              <a:grpSpLocks noGrp="1" noUngrp="1" noRot="1" noMove="1" noResize="1"/>
            </p:cNvGrpSpPr>
            <p:nvPr/>
          </p:nvGrpSpPr>
          <p:grpSpPr>
            <a:xfrm>
              <a:off x="3" y="0"/>
              <a:ext cx="9143997" cy="5143496"/>
              <a:chOff x="3" y="0"/>
              <a:chExt cx="9143997" cy="5143496"/>
            </a:xfrm>
          </p:grpSpPr>
          <p:pic>
            <p:nvPicPr>
              <p:cNvPr id="9" name="Google Shape;179;p38">
                <a:extLst>
                  <a:ext uri="{FF2B5EF4-FFF2-40B4-BE49-F238E27FC236}">
                    <a16:creationId xmlns:a16="http://schemas.microsoft.com/office/drawing/2014/main" id="{4EF12155-79A0-32E8-A0CF-B2E295EA33B6}"/>
                  </a:ext>
                </a:extLst>
              </p:cNvPr>
              <p:cNvPicPr preferRelativeResize="0">
                <a:picLocks noGrp="1" noRot="1" noMove="1" noResize="1" noEditPoints="1" noAdjustHandles="1" noChangeArrowheads="1" noChangeShapeType="1" noCrop="1"/>
              </p:cNvPicPr>
              <p:nvPr/>
            </p:nvPicPr>
            <p:blipFill rotWithShape="1">
              <a:blip r:embed="rId2">
                <a:alphaModFix/>
              </a:blip>
              <a:srcRect/>
              <a:stretch/>
            </p:blipFill>
            <p:spPr>
              <a:xfrm>
                <a:off x="3" y="0"/>
                <a:ext cx="9143997" cy="5143496"/>
              </a:xfrm>
              <a:prstGeom prst="rect">
                <a:avLst/>
              </a:prstGeom>
              <a:noFill/>
              <a:ln>
                <a:noFill/>
              </a:ln>
            </p:spPr>
          </p:pic>
          <p:sp>
            <p:nvSpPr>
              <p:cNvPr id="10" name="TextBox 9">
                <a:extLst>
                  <a:ext uri="{FF2B5EF4-FFF2-40B4-BE49-F238E27FC236}">
                    <a16:creationId xmlns:a16="http://schemas.microsoft.com/office/drawing/2014/main" id="{601E04C7-72D2-63B1-E035-E82C95C71525}"/>
                  </a:ext>
                </a:extLst>
              </p:cNvPr>
              <p:cNvSpPr txBox="1">
                <a:spLocks noGrp="1" noRot="1" noMove="1" noResize="1" noEditPoints="1" noAdjustHandles="1" noChangeArrowheads="1" noChangeShapeType="1"/>
              </p:cNvSpPr>
              <p:nvPr/>
            </p:nvSpPr>
            <p:spPr>
              <a:xfrm>
                <a:off x="168016" y="91016"/>
                <a:ext cx="530484" cy="153888"/>
              </a:xfrm>
              <a:prstGeom prst="rect">
                <a:avLst/>
              </a:prstGeom>
              <a:solidFill>
                <a:schemeClr val="bg1"/>
              </a:solidFill>
            </p:spPr>
            <p:txBody>
              <a:bodyPr wrap="square" rtlCol="0">
                <a:spAutoFit/>
              </a:bodyPr>
              <a:lstStyle/>
              <a:p>
                <a:pPr algn="ctr"/>
                <a:r>
                  <a:rPr lang="tr-TR" sz="400" dirty="0">
                    <a:solidFill>
                      <a:srgbClr val="002060"/>
                    </a:solidFill>
                  </a:rPr>
                  <a:t>EYLÜL 2023</a:t>
                </a:r>
              </a:p>
            </p:txBody>
          </p:sp>
        </p:grpSp>
        <p:sp>
          <p:nvSpPr>
            <p:cNvPr id="8" name="Rectangle 7">
              <a:extLst>
                <a:ext uri="{FF2B5EF4-FFF2-40B4-BE49-F238E27FC236}">
                  <a16:creationId xmlns:a16="http://schemas.microsoft.com/office/drawing/2014/main" id="{461D9266-25EC-9553-1B2C-4AB940B8972F}"/>
                </a:ext>
              </a:extLst>
            </p:cNvPr>
            <p:cNvSpPr>
              <a:spLocks noGrp="1" noRot="1" noMove="1" noResize="1" noEditPoints="1" noAdjustHandles="1" noChangeArrowheads="1" noChangeShapeType="1"/>
            </p:cNvSpPr>
            <p:nvPr/>
          </p:nvSpPr>
          <p:spPr>
            <a:xfrm>
              <a:off x="168016" y="91016"/>
              <a:ext cx="530484" cy="15388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grpSp>
      <p:sp>
        <p:nvSpPr>
          <p:cNvPr id="7" name="Title 1">
            <a:extLst>
              <a:ext uri="{FF2B5EF4-FFF2-40B4-BE49-F238E27FC236}">
                <a16:creationId xmlns:a16="http://schemas.microsoft.com/office/drawing/2014/main" id="{09A4A371-A743-FD8A-6183-6992FDD8DEF6}"/>
              </a:ext>
            </a:extLst>
          </p:cNvPr>
          <p:cNvSpPr txBox="1">
            <a:spLocks/>
          </p:cNvSpPr>
          <p:nvPr/>
        </p:nvSpPr>
        <p:spPr>
          <a:xfrm>
            <a:off x="0" y="341348"/>
            <a:ext cx="7629614" cy="61912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sz="2800" dirty="0">
              <a:solidFill>
                <a:srgbClr val="002060"/>
              </a:solidFill>
            </a:endParaRPr>
          </a:p>
        </p:txBody>
      </p:sp>
      <p:sp>
        <p:nvSpPr>
          <p:cNvPr id="11" name="TextBox 10">
            <a:extLst>
              <a:ext uri="{FF2B5EF4-FFF2-40B4-BE49-F238E27FC236}">
                <a16:creationId xmlns:a16="http://schemas.microsoft.com/office/drawing/2014/main" id="{E1582BF3-69D2-8D63-3755-31FA985204B0}"/>
              </a:ext>
            </a:extLst>
          </p:cNvPr>
          <p:cNvSpPr txBox="1"/>
          <p:nvPr/>
        </p:nvSpPr>
        <p:spPr>
          <a:xfrm>
            <a:off x="162025" y="1236318"/>
            <a:ext cx="11867949" cy="2351413"/>
          </a:xfrm>
          <a:prstGeom prst="rect">
            <a:avLst/>
          </a:prstGeom>
          <a:noFill/>
        </p:spPr>
        <p:txBody>
          <a:bodyPr wrap="square">
            <a:spAutoFit/>
          </a:bodyPr>
          <a:lstStyle/>
          <a:p>
            <a:pPr>
              <a:lnSpc>
                <a:spcPct val="107000"/>
              </a:lnSpc>
              <a:spcAft>
                <a:spcPts val="800"/>
              </a:spcAft>
            </a:pPr>
            <a:r>
              <a:rPr lang="tr-TR" sz="1800" kern="100" dirty="0">
                <a:solidFill>
                  <a:srgbClr val="002060"/>
                </a:solidFill>
                <a:effectLst/>
                <a:latin typeface="Georgia" panose="02040502050405020303" pitchFamily="18" charset="0"/>
                <a:ea typeface="DengXian" panose="02010600030101010101" pitchFamily="2" charset="-122"/>
                <a:cs typeface="Times New Roman" panose="02020603050405020304" pitchFamily="18" charset="0"/>
              </a:rPr>
              <a:t>Sphere, Temmuz ayında Ulusal Basketbol Birliği Yaz Ligi'nin tanıtımını ücretsiz olarak yapan reklamlar yayınlamıştı.</a:t>
            </a:r>
          </a:p>
          <a:p>
            <a:pPr>
              <a:lnSpc>
                <a:spcPct val="107000"/>
              </a:lnSpc>
              <a:spcAft>
                <a:spcPts val="800"/>
              </a:spcAft>
            </a:pPr>
            <a:r>
              <a:rPr lang="tr-TR" sz="1800" kern="100" dirty="0">
                <a:solidFill>
                  <a:srgbClr val="002060"/>
                </a:solidFill>
                <a:effectLst/>
                <a:latin typeface="Georgia" panose="02040502050405020303" pitchFamily="18" charset="0"/>
                <a:ea typeface="DengXian" panose="02010600030101010101" pitchFamily="2" charset="-122"/>
                <a:cs typeface="Times New Roman" panose="02020603050405020304" pitchFamily="18" charset="0"/>
              </a:rPr>
              <a:t>YouTube anlaşması, Sphere'in satış ekibinin billboard reklamcılığının en prestijli ve kazançlı medya satın alımlarından biri olmasını umduğu şeyin başlangıcını oluşturuyor ve New York'un Times Meydanı veya Londra'nın Piccadilly Circus'unun ünlü reklam alanlarına rakip olacak.</a:t>
            </a:r>
          </a:p>
          <a:p>
            <a:pPr>
              <a:lnSpc>
                <a:spcPct val="107000"/>
              </a:lnSpc>
              <a:spcAft>
                <a:spcPts val="800"/>
              </a:spcAft>
            </a:pPr>
            <a:r>
              <a:rPr lang="tr-TR" sz="1800" kern="100" dirty="0">
                <a:solidFill>
                  <a:srgbClr val="002060"/>
                </a:solidFill>
                <a:effectLst/>
                <a:latin typeface="Georgia" panose="02040502050405020303" pitchFamily="18" charset="0"/>
                <a:ea typeface="DengXian" panose="02010600030101010101" pitchFamily="2" charset="-122"/>
                <a:cs typeface="Times New Roman" panose="02020603050405020304" pitchFamily="18" charset="0"/>
              </a:rPr>
              <a:t>Sphere'in marka stratejisi ve yaratıcı gelişimden sorumlu kıdemli başkan yardımcısı Guy Barnett, "Markalara sunduğumuz şey, başka hiçbir yerde bulunmayan bir medyada öne çıkma şansıdır" dedi.</a:t>
            </a:r>
          </a:p>
        </p:txBody>
      </p:sp>
      <p:sp>
        <p:nvSpPr>
          <p:cNvPr id="2" name="Title 1">
            <a:extLst>
              <a:ext uri="{FF2B5EF4-FFF2-40B4-BE49-F238E27FC236}">
                <a16:creationId xmlns:a16="http://schemas.microsoft.com/office/drawing/2014/main" id="{B21D3701-655C-1536-5672-D84C84F29D81}"/>
              </a:ext>
            </a:extLst>
          </p:cNvPr>
          <p:cNvSpPr txBox="1">
            <a:spLocks/>
          </p:cNvSpPr>
          <p:nvPr/>
        </p:nvSpPr>
        <p:spPr>
          <a:xfrm>
            <a:off x="224020" y="559534"/>
            <a:ext cx="8816741" cy="60662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tr-TR" sz="2000" b="1" dirty="0">
                <a:solidFill>
                  <a:srgbClr val="002060"/>
                </a:solidFill>
                <a:effectLst/>
                <a:latin typeface="Arial Black" panose="020B0A04020102020204" pitchFamily="34" charset="0"/>
                <a:ea typeface="DengXian" panose="02010600030101010101" pitchFamily="2" charset="-122"/>
                <a:cs typeface="Times New Roman" panose="02020603050405020304" pitchFamily="18" charset="0"/>
              </a:rPr>
              <a:t>YouTube, Las Vegas Sphere'de İlk Ücretli Reklamda NFL Pazar Biletini Tanıtıyor</a:t>
            </a:r>
            <a:endParaRPr lang="en-US" sz="2000" dirty="0">
              <a:solidFill>
                <a:srgbClr val="002060"/>
              </a:solidFill>
            </a:endParaRPr>
          </a:p>
        </p:txBody>
      </p:sp>
      <p:pic>
        <p:nvPicPr>
          <p:cNvPr id="3" name="Picture 2" descr="YouTube becomes Las Vegas Sphere's first paid ad with NFL Sunday Ticket  activation">
            <a:extLst>
              <a:ext uri="{FF2B5EF4-FFF2-40B4-BE49-F238E27FC236}">
                <a16:creationId xmlns:a16="http://schemas.microsoft.com/office/drawing/2014/main" id="{78A48602-F1EE-5EA9-78AB-31AC3E3B561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0998752">
            <a:off x="774772" y="3663938"/>
            <a:ext cx="3889547" cy="2563934"/>
          </a:xfrm>
          <a:prstGeom prst="ellipse">
            <a:avLst/>
          </a:prstGeom>
          <a:noFill/>
          <a:effectLst>
            <a:outerShdw blurRad="152400" dist="317500" dir="5400000" sx="90000" sy="-19000" rotWithShape="0">
              <a:prstClr val="black">
                <a:alpha val="15000"/>
              </a:prstClr>
            </a:outerShdw>
          </a:effectLst>
          <a:extLst>
            <a:ext uri="{909E8E84-426E-40DD-AFC4-6F175D3DCCD1}">
              <a14:hiddenFill xmlns:a14="http://schemas.microsoft.com/office/drawing/2010/main">
                <a:solidFill>
                  <a:srgbClr val="FFFFFF"/>
                </a:solidFill>
              </a14:hiddenFill>
            </a:ext>
          </a:extLst>
        </p:spPr>
      </p:pic>
      <p:pic>
        <p:nvPicPr>
          <p:cNvPr id="4" name="Picture 4" descr="YouTube, NFL yayın hakkını aldı! - Yazılım, uygulama ve teknoloji haberleri">
            <a:extLst>
              <a:ext uri="{FF2B5EF4-FFF2-40B4-BE49-F238E27FC236}">
                <a16:creationId xmlns:a16="http://schemas.microsoft.com/office/drawing/2014/main" id="{0CD0837D-581F-5715-577B-35B4C416C1E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431620">
            <a:off x="6557081" y="3665215"/>
            <a:ext cx="3935558" cy="2459012"/>
          </a:xfrm>
          <a:prstGeom prst="ellipse">
            <a:avLst/>
          </a:prstGeom>
          <a:noFill/>
          <a:effectLst>
            <a:outerShdw blurRad="152400" dist="317500" dir="5400000" sx="90000" sy="-19000" rotWithShape="0">
              <a:prstClr val="black">
                <a:alpha val="15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74617932"/>
      </p:ext>
    </p:extLst>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oogle Shape;124;p27">
            <a:extLst>
              <a:ext uri="{FF2B5EF4-FFF2-40B4-BE49-F238E27FC236}">
                <a16:creationId xmlns:a16="http://schemas.microsoft.com/office/drawing/2014/main" id="{67C563E8-79DB-2BE0-0B1D-AE1E8588A705}"/>
              </a:ext>
            </a:extLst>
          </p:cNvPr>
          <p:cNvPicPr preferRelativeResize="0">
            <a:picLocks noGrp="1" noRot="1" noMove="1" noResize="1" noEditPoints="1" noAdjustHandles="1" noChangeArrowheads="1" noChangeShapeType="1" noCrop="1"/>
          </p:cNvPicPr>
          <p:nvPr/>
        </p:nvPicPr>
        <p:blipFill rotWithShape="1">
          <a:blip r:embed="rId2">
            <a:alphaModFix/>
          </a:blip>
          <a:srcRect/>
          <a:stretch/>
        </p:blipFill>
        <p:spPr>
          <a:xfrm>
            <a:off x="0" y="0"/>
            <a:ext cx="12192000" cy="6858000"/>
          </a:xfrm>
          <a:prstGeom prst="rect">
            <a:avLst/>
          </a:prstGeom>
          <a:noFill/>
          <a:ln>
            <a:noFill/>
          </a:ln>
        </p:spPr>
      </p:pic>
      <p:sp>
        <p:nvSpPr>
          <p:cNvPr id="9" name="Rectangle 8">
            <a:extLst>
              <a:ext uri="{FF2B5EF4-FFF2-40B4-BE49-F238E27FC236}">
                <a16:creationId xmlns:a16="http://schemas.microsoft.com/office/drawing/2014/main" id="{242DD642-57CB-ADDB-9DC3-BC95AC28E980}"/>
              </a:ext>
            </a:extLst>
          </p:cNvPr>
          <p:cNvSpPr>
            <a:spLocks/>
          </p:cNvSpPr>
          <p:nvPr/>
        </p:nvSpPr>
        <p:spPr>
          <a:xfrm>
            <a:off x="0" y="0"/>
            <a:ext cx="1164657" cy="346509"/>
          </a:xfrm>
          <a:prstGeom prst="rect">
            <a:avLst/>
          </a:prstGeom>
          <a:solidFill>
            <a:srgbClr val="0A2756"/>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tr-TR" sz="1800" b="0" i="0" u="none" strike="noStrike" cap="none" spc="0" normalizeH="0" baseline="0">
              <a:ln>
                <a:noFill/>
              </a:ln>
              <a:solidFill>
                <a:srgbClr val="000000"/>
              </a:solidFill>
              <a:effectLst/>
              <a:uFillTx/>
              <a:latin typeface="Arial"/>
              <a:ea typeface="Arial"/>
              <a:cs typeface="Arial"/>
              <a:sym typeface="Arial"/>
            </a:endParaRPr>
          </a:p>
        </p:txBody>
      </p:sp>
      <p:sp>
        <p:nvSpPr>
          <p:cNvPr id="2" name="Title 1">
            <a:extLst>
              <a:ext uri="{FF2B5EF4-FFF2-40B4-BE49-F238E27FC236}">
                <a16:creationId xmlns:a16="http://schemas.microsoft.com/office/drawing/2014/main" id="{33147161-BE75-6746-962A-1DDF19DCD611}"/>
              </a:ext>
            </a:extLst>
          </p:cNvPr>
          <p:cNvSpPr>
            <a:spLocks noGrp="1"/>
          </p:cNvSpPr>
          <p:nvPr>
            <p:ph type="title"/>
          </p:nvPr>
        </p:nvSpPr>
        <p:spPr>
          <a:xfrm>
            <a:off x="229513" y="3234088"/>
            <a:ext cx="5866487" cy="525566"/>
          </a:xfrm>
        </p:spPr>
        <p:txBody>
          <a:bodyPr/>
          <a:lstStyle/>
          <a:p>
            <a:r>
              <a:rPr lang="tr-TR" sz="3600" b="1" dirty="0">
                <a:effectLst/>
                <a:latin typeface="Arial Black" panose="020B0A04020102020204" pitchFamily="34" charset="0"/>
                <a:ea typeface="DengXian" panose="02010600030101010101" pitchFamily="2" charset="-122"/>
                <a:cs typeface="Times New Roman" panose="02020603050405020304" pitchFamily="18" charset="0"/>
              </a:rPr>
              <a:t>GroupM x Seen Thıs</a:t>
            </a:r>
          </a:p>
        </p:txBody>
      </p:sp>
    </p:spTree>
    <p:extLst>
      <p:ext uri="{BB962C8B-B14F-4D97-AF65-F5344CB8AC3E}">
        <p14:creationId xmlns:p14="http://schemas.microsoft.com/office/powerpoint/2010/main" val="2394187474"/>
      </p:ext>
    </p:extLst>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AD3955FC-0892-B078-D744-E90E6A06334F}"/>
              </a:ext>
            </a:extLst>
          </p:cNvPr>
          <p:cNvGrpSpPr/>
          <p:nvPr/>
        </p:nvGrpSpPr>
        <p:grpSpPr>
          <a:xfrm>
            <a:off x="-18956" y="-53609"/>
            <a:ext cx="12191996" cy="6857995"/>
            <a:chOff x="3" y="0"/>
            <a:chExt cx="9143997" cy="5143496"/>
          </a:xfrm>
        </p:grpSpPr>
        <p:grpSp>
          <p:nvGrpSpPr>
            <p:cNvPr id="4" name="Group 3">
              <a:extLst>
                <a:ext uri="{FF2B5EF4-FFF2-40B4-BE49-F238E27FC236}">
                  <a16:creationId xmlns:a16="http://schemas.microsoft.com/office/drawing/2014/main" id="{0632A62B-B374-B6AE-63AA-CDA2A6189E8B}"/>
                </a:ext>
              </a:extLst>
            </p:cNvPr>
            <p:cNvGrpSpPr/>
            <p:nvPr/>
          </p:nvGrpSpPr>
          <p:grpSpPr>
            <a:xfrm>
              <a:off x="3" y="0"/>
              <a:ext cx="9143997" cy="5143496"/>
              <a:chOff x="3" y="0"/>
              <a:chExt cx="9143997" cy="5143496"/>
            </a:xfrm>
          </p:grpSpPr>
          <p:pic>
            <p:nvPicPr>
              <p:cNvPr id="9" name="Google Shape;179;p38">
                <a:extLst>
                  <a:ext uri="{FF2B5EF4-FFF2-40B4-BE49-F238E27FC236}">
                    <a16:creationId xmlns:a16="http://schemas.microsoft.com/office/drawing/2014/main" id="{F1B19F20-5B5C-FA0A-4E84-E80F8319B5D3}"/>
                  </a:ext>
                </a:extLst>
              </p:cNvPr>
              <p:cNvPicPr preferRelativeResize="0"/>
              <p:nvPr/>
            </p:nvPicPr>
            <p:blipFill rotWithShape="1">
              <a:blip r:embed="rId2">
                <a:alphaModFix/>
              </a:blip>
              <a:srcRect/>
              <a:stretch/>
            </p:blipFill>
            <p:spPr>
              <a:xfrm>
                <a:off x="3" y="0"/>
                <a:ext cx="9143997" cy="5143496"/>
              </a:xfrm>
              <a:prstGeom prst="rect">
                <a:avLst/>
              </a:prstGeom>
              <a:noFill/>
              <a:ln>
                <a:noFill/>
              </a:ln>
            </p:spPr>
          </p:pic>
          <p:sp>
            <p:nvSpPr>
              <p:cNvPr id="10" name="TextBox 9">
                <a:extLst>
                  <a:ext uri="{FF2B5EF4-FFF2-40B4-BE49-F238E27FC236}">
                    <a16:creationId xmlns:a16="http://schemas.microsoft.com/office/drawing/2014/main" id="{D1D25CEC-42DE-BDF2-8531-F8F4ED0B2240}"/>
                  </a:ext>
                </a:extLst>
              </p:cNvPr>
              <p:cNvSpPr txBox="1"/>
              <p:nvPr/>
            </p:nvSpPr>
            <p:spPr>
              <a:xfrm>
                <a:off x="168016" y="91016"/>
                <a:ext cx="530484" cy="130757"/>
              </a:xfrm>
              <a:prstGeom prst="rect">
                <a:avLst/>
              </a:prstGeom>
              <a:solidFill>
                <a:schemeClr val="bg1"/>
              </a:solidFill>
            </p:spPr>
            <p:txBody>
              <a:bodyPr wrap="square" rtlCol="0">
                <a:spAutoFit/>
              </a:bodyPr>
              <a:lstStyle/>
              <a:p>
                <a:pPr algn="ctr"/>
                <a:r>
                  <a:rPr lang="tr-TR" sz="533" dirty="0">
                    <a:solidFill>
                      <a:srgbClr val="002060"/>
                    </a:solidFill>
                  </a:rPr>
                  <a:t>EYLÜL 2023</a:t>
                </a:r>
              </a:p>
            </p:txBody>
          </p:sp>
        </p:grpSp>
        <p:sp>
          <p:nvSpPr>
            <p:cNvPr id="6" name="Rectangle 5">
              <a:extLst>
                <a:ext uri="{FF2B5EF4-FFF2-40B4-BE49-F238E27FC236}">
                  <a16:creationId xmlns:a16="http://schemas.microsoft.com/office/drawing/2014/main" id="{796C5342-8439-1322-78FC-B4E141AC019D}"/>
                </a:ext>
              </a:extLst>
            </p:cNvPr>
            <p:cNvSpPr/>
            <p:nvPr/>
          </p:nvSpPr>
          <p:spPr>
            <a:xfrm>
              <a:off x="168016" y="91016"/>
              <a:ext cx="530484" cy="15388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sz="2400"/>
            </a:p>
          </p:txBody>
        </p:sp>
      </p:grpSp>
      <p:sp>
        <p:nvSpPr>
          <p:cNvPr id="3" name="Slide Number Placeholder 2">
            <a:extLst>
              <a:ext uri="{FF2B5EF4-FFF2-40B4-BE49-F238E27FC236}">
                <a16:creationId xmlns:a16="http://schemas.microsoft.com/office/drawing/2014/main" id="{54EEAE08-D5F3-A44A-90CA-B5C6588863F2}"/>
              </a:ext>
            </a:extLst>
          </p:cNvPr>
          <p:cNvSpPr>
            <a:spLocks noGrp="1"/>
          </p:cNvSpPr>
          <p:nvPr>
            <p:ph type="sldNum" sz="quarter" idx="12"/>
          </p:nvPr>
        </p:nvSpPr>
        <p:spPr/>
        <p:txBody>
          <a:bodyPr/>
          <a:lstStyle/>
          <a:p>
            <a:fld id="{63B0956B-06A2-6A4F-8B64-8A56ADA5E301}" type="slidenum">
              <a:rPr lang="en-US" smtClean="0"/>
              <a:pPr/>
              <a:t>13</a:t>
            </a:fld>
            <a:endParaRPr lang="en-US" dirty="0"/>
          </a:p>
        </p:txBody>
      </p:sp>
      <p:sp>
        <p:nvSpPr>
          <p:cNvPr id="5" name="Title 1">
            <a:extLst>
              <a:ext uri="{FF2B5EF4-FFF2-40B4-BE49-F238E27FC236}">
                <a16:creationId xmlns:a16="http://schemas.microsoft.com/office/drawing/2014/main" id="{54581B54-557A-781F-DF1D-7A8614C3219E}"/>
              </a:ext>
            </a:extLst>
          </p:cNvPr>
          <p:cNvSpPr txBox="1">
            <a:spLocks/>
          </p:cNvSpPr>
          <p:nvPr/>
        </p:nvSpPr>
        <p:spPr>
          <a:xfrm>
            <a:off x="205061" y="118533"/>
            <a:ext cx="9963240" cy="65533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tr-TR" sz="2000" b="1" dirty="0">
              <a:solidFill>
                <a:srgbClr val="002060"/>
              </a:solidFill>
              <a:latin typeface="Arial Black" panose="020B0A04020102020204" pitchFamily="34" charset="0"/>
              <a:ea typeface="DengXian" panose="02010600030101010101" pitchFamily="2" charset="-122"/>
              <a:cs typeface="Times New Roman" panose="02020603050405020304" pitchFamily="18" charset="0"/>
            </a:endParaRPr>
          </a:p>
          <a:p>
            <a:r>
              <a:rPr lang="tr-TR" sz="2000" b="1" dirty="0">
                <a:solidFill>
                  <a:srgbClr val="002060"/>
                </a:solidFill>
                <a:latin typeface="Arial Black" panose="020B0A04020102020204" pitchFamily="34" charset="0"/>
                <a:ea typeface="DengXian" panose="02010600030101010101" pitchFamily="2" charset="-122"/>
                <a:cs typeface="Times New Roman" panose="02020603050405020304" pitchFamily="18" charset="0"/>
              </a:rPr>
              <a:t>GroupM x Seen This</a:t>
            </a:r>
          </a:p>
        </p:txBody>
      </p:sp>
      <p:pic>
        <p:nvPicPr>
          <p:cNvPr id="8194" name="Picture 2" descr="GroupM ramps up decarbonisation efforts in new partnership with SeenThis |  News | Campaign Asia">
            <a:extLst>
              <a:ext uri="{FF2B5EF4-FFF2-40B4-BE49-F238E27FC236}">
                <a16:creationId xmlns:a16="http://schemas.microsoft.com/office/drawing/2014/main" id="{6AD096EB-E1C2-AFC2-993A-4D4B39BFB08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49517" y="1948263"/>
            <a:ext cx="9750829" cy="4750040"/>
          </a:xfrm>
          <a:prstGeom prst="foldedCorner">
            <a:avLst/>
          </a:prstGeom>
          <a:noFill/>
          <a:effectLst>
            <a:softEdge rad="31750"/>
          </a:effectLst>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A09BCB67-5089-21C3-F3AC-8BBF52A4A747}"/>
              </a:ext>
            </a:extLst>
          </p:cNvPr>
          <p:cNvSpPr txBox="1"/>
          <p:nvPr/>
        </p:nvSpPr>
        <p:spPr>
          <a:xfrm>
            <a:off x="-18956" y="881404"/>
            <a:ext cx="12017869" cy="960776"/>
          </a:xfrm>
          <a:prstGeom prst="rect">
            <a:avLst/>
          </a:prstGeom>
          <a:noFill/>
        </p:spPr>
        <p:txBody>
          <a:bodyPr wrap="square">
            <a:spAutoFit/>
          </a:bodyPr>
          <a:lstStyle/>
          <a:p>
            <a:pPr algn="ctr">
              <a:lnSpc>
                <a:spcPct val="107000"/>
              </a:lnSpc>
              <a:spcAft>
                <a:spcPts val="800"/>
              </a:spcAft>
            </a:pPr>
            <a:r>
              <a:rPr lang="tr-TR" sz="1800" kern="100" dirty="0">
                <a:solidFill>
                  <a:srgbClr val="002060"/>
                </a:solidFill>
                <a:effectLst/>
                <a:latin typeface="Georgia" panose="02040502050405020303" pitchFamily="18" charset="0"/>
                <a:ea typeface="DengXian" panose="02010600030101010101" pitchFamily="2" charset="-122"/>
                <a:cs typeface="Times New Roman" panose="02020603050405020304" pitchFamily="18" charset="0"/>
              </a:rPr>
              <a:t>KÜRESEL ORTAKLIK, DÜNYANIN EN BÜYÜK MEDYA ALICISININ SEENTHIS TEKNOLOJİSİNDEN ELDE EDİLEN VERİLERİ KARBON HESAP MAKİNESİNE DAHİL ETTİĞİNİ, PLANLAYICILARIN VE ALICININ İKLİM ETKİSİNİ KAMPANYA BAŞINA İZLEMESİNİ SAĞLAYACAKTIR</a:t>
            </a:r>
          </a:p>
        </p:txBody>
      </p:sp>
      <p:sp>
        <p:nvSpPr>
          <p:cNvPr id="7" name="TextBox 6">
            <a:extLst>
              <a:ext uri="{FF2B5EF4-FFF2-40B4-BE49-F238E27FC236}">
                <a16:creationId xmlns:a16="http://schemas.microsoft.com/office/drawing/2014/main" id="{F60F7E8A-5C3D-62B4-6C34-44E22A326527}"/>
              </a:ext>
            </a:extLst>
          </p:cNvPr>
          <p:cNvSpPr txBox="1"/>
          <p:nvPr/>
        </p:nvSpPr>
        <p:spPr>
          <a:xfrm>
            <a:off x="155171" y="5061278"/>
            <a:ext cx="6144478" cy="1477328"/>
          </a:xfrm>
          <a:prstGeom prst="rect">
            <a:avLst/>
          </a:prstGeom>
          <a:noFill/>
        </p:spPr>
        <p:txBody>
          <a:bodyPr wrap="square">
            <a:spAutoFit/>
          </a:bodyPr>
          <a:lstStyle/>
          <a:p>
            <a:r>
              <a:rPr lang="tr-TR" dirty="0">
                <a:solidFill>
                  <a:srgbClr val="002060"/>
                </a:solidFill>
              </a:rPr>
              <a:t>New York, İspanya (24 Ağustos 2023) — WPP'nin medya yatırım grubu GroupM, bugün dünyanın en büyük medya alıcısının dijital reklamlardan kaynaklanan gereksiz karbon emisyonlarını azaltmasına ve önlemesine olanak tanıyacak SeenThis ile küresel bir ortaklığını duyurdu. </a:t>
            </a:r>
          </a:p>
        </p:txBody>
      </p:sp>
    </p:spTree>
    <p:extLst>
      <p:ext uri="{BB962C8B-B14F-4D97-AF65-F5344CB8AC3E}">
        <p14:creationId xmlns:p14="http://schemas.microsoft.com/office/powerpoint/2010/main" val="1954167849"/>
      </p:ext>
    </p:extLst>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8743B648-4540-8075-8E2C-0B768123FC20}"/>
              </a:ext>
            </a:extLst>
          </p:cNvPr>
          <p:cNvGrpSpPr/>
          <p:nvPr/>
        </p:nvGrpSpPr>
        <p:grpSpPr>
          <a:xfrm>
            <a:off x="5" y="5"/>
            <a:ext cx="12191996" cy="6857995"/>
            <a:chOff x="3" y="0"/>
            <a:chExt cx="9143997" cy="5143496"/>
          </a:xfrm>
        </p:grpSpPr>
        <p:grpSp>
          <p:nvGrpSpPr>
            <p:cNvPr id="5" name="Group 4">
              <a:extLst>
                <a:ext uri="{FF2B5EF4-FFF2-40B4-BE49-F238E27FC236}">
                  <a16:creationId xmlns:a16="http://schemas.microsoft.com/office/drawing/2014/main" id="{E1FE9844-0F48-5D00-F3C1-0ED9A8BE35AA}"/>
                </a:ext>
              </a:extLst>
            </p:cNvPr>
            <p:cNvGrpSpPr/>
            <p:nvPr/>
          </p:nvGrpSpPr>
          <p:grpSpPr>
            <a:xfrm>
              <a:off x="3" y="0"/>
              <a:ext cx="9143997" cy="5143496"/>
              <a:chOff x="3" y="0"/>
              <a:chExt cx="9143997" cy="5143496"/>
            </a:xfrm>
          </p:grpSpPr>
          <p:pic>
            <p:nvPicPr>
              <p:cNvPr id="7" name="Google Shape;179;p38">
                <a:extLst>
                  <a:ext uri="{FF2B5EF4-FFF2-40B4-BE49-F238E27FC236}">
                    <a16:creationId xmlns:a16="http://schemas.microsoft.com/office/drawing/2014/main" id="{04B4C970-08D9-27F5-A2A9-ABAF023DE6C6}"/>
                  </a:ext>
                </a:extLst>
              </p:cNvPr>
              <p:cNvPicPr preferRelativeResize="0"/>
              <p:nvPr/>
            </p:nvPicPr>
            <p:blipFill rotWithShape="1">
              <a:blip r:embed="rId2">
                <a:alphaModFix/>
              </a:blip>
              <a:srcRect/>
              <a:stretch/>
            </p:blipFill>
            <p:spPr>
              <a:xfrm>
                <a:off x="3" y="0"/>
                <a:ext cx="9143997" cy="5143496"/>
              </a:xfrm>
              <a:prstGeom prst="rect">
                <a:avLst/>
              </a:prstGeom>
              <a:noFill/>
              <a:ln>
                <a:noFill/>
              </a:ln>
            </p:spPr>
          </p:pic>
          <p:sp>
            <p:nvSpPr>
              <p:cNvPr id="11" name="TextBox 10">
                <a:extLst>
                  <a:ext uri="{FF2B5EF4-FFF2-40B4-BE49-F238E27FC236}">
                    <a16:creationId xmlns:a16="http://schemas.microsoft.com/office/drawing/2014/main" id="{87FE9A56-1F53-07AB-5D88-16263DD68EEE}"/>
                  </a:ext>
                </a:extLst>
              </p:cNvPr>
              <p:cNvSpPr txBox="1"/>
              <p:nvPr/>
            </p:nvSpPr>
            <p:spPr>
              <a:xfrm>
                <a:off x="168016" y="91016"/>
                <a:ext cx="530484" cy="130757"/>
              </a:xfrm>
              <a:prstGeom prst="rect">
                <a:avLst/>
              </a:prstGeom>
              <a:solidFill>
                <a:schemeClr val="bg1"/>
              </a:solidFill>
            </p:spPr>
            <p:txBody>
              <a:bodyPr wrap="square" rtlCol="0">
                <a:spAutoFit/>
              </a:bodyPr>
              <a:lstStyle/>
              <a:p>
                <a:pPr algn="ctr"/>
                <a:r>
                  <a:rPr lang="tr-TR" sz="533" dirty="0">
                    <a:solidFill>
                      <a:srgbClr val="002060"/>
                    </a:solidFill>
                  </a:rPr>
                  <a:t>EYLÜL 2023</a:t>
                </a:r>
              </a:p>
            </p:txBody>
          </p:sp>
        </p:grpSp>
        <p:sp>
          <p:nvSpPr>
            <p:cNvPr id="6" name="Rectangle 5">
              <a:extLst>
                <a:ext uri="{FF2B5EF4-FFF2-40B4-BE49-F238E27FC236}">
                  <a16:creationId xmlns:a16="http://schemas.microsoft.com/office/drawing/2014/main" id="{73596343-5E53-16E7-A35F-4955B19B7831}"/>
                </a:ext>
              </a:extLst>
            </p:cNvPr>
            <p:cNvSpPr/>
            <p:nvPr/>
          </p:nvSpPr>
          <p:spPr>
            <a:xfrm>
              <a:off x="168016" y="91016"/>
              <a:ext cx="530484" cy="15388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sz="2400"/>
            </a:p>
          </p:txBody>
        </p:sp>
      </p:grpSp>
      <p:sp>
        <p:nvSpPr>
          <p:cNvPr id="3" name="Slide Number Placeholder 2">
            <a:extLst>
              <a:ext uri="{FF2B5EF4-FFF2-40B4-BE49-F238E27FC236}">
                <a16:creationId xmlns:a16="http://schemas.microsoft.com/office/drawing/2014/main" id="{54EEAE08-D5F3-A44A-90CA-B5C6588863F2}"/>
              </a:ext>
            </a:extLst>
          </p:cNvPr>
          <p:cNvSpPr>
            <a:spLocks noGrp="1"/>
          </p:cNvSpPr>
          <p:nvPr>
            <p:ph type="sldNum" sz="quarter" idx="12"/>
          </p:nvPr>
        </p:nvSpPr>
        <p:spPr/>
        <p:txBody>
          <a:bodyPr/>
          <a:lstStyle/>
          <a:p>
            <a:fld id="{63B0956B-06A2-6A4F-8B64-8A56ADA5E301}" type="slidenum">
              <a:rPr lang="en-US" smtClean="0"/>
              <a:pPr/>
              <a:t>14</a:t>
            </a:fld>
            <a:endParaRPr lang="en-US" dirty="0"/>
          </a:p>
        </p:txBody>
      </p:sp>
      <p:sp>
        <p:nvSpPr>
          <p:cNvPr id="9" name="TextBox 8">
            <a:extLst>
              <a:ext uri="{FF2B5EF4-FFF2-40B4-BE49-F238E27FC236}">
                <a16:creationId xmlns:a16="http://schemas.microsoft.com/office/drawing/2014/main" id="{7835F07F-A139-8E10-4E65-07AF9ADFEAAD}"/>
              </a:ext>
            </a:extLst>
          </p:cNvPr>
          <p:cNvSpPr txBox="1"/>
          <p:nvPr/>
        </p:nvSpPr>
        <p:spPr>
          <a:xfrm>
            <a:off x="592538" y="1252464"/>
            <a:ext cx="3971149" cy="5805179"/>
          </a:xfrm>
          <a:prstGeom prst="rect">
            <a:avLst/>
          </a:prstGeom>
          <a:noFill/>
        </p:spPr>
        <p:txBody>
          <a:bodyPr wrap="square">
            <a:spAutoFit/>
          </a:bodyPr>
          <a:lstStyle/>
          <a:p>
            <a:pPr>
              <a:lnSpc>
                <a:spcPct val="107000"/>
              </a:lnSpc>
              <a:spcAft>
                <a:spcPts val="800"/>
              </a:spcAft>
            </a:pPr>
            <a:r>
              <a:rPr lang="tr-TR" sz="1800" kern="100" dirty="0">
                <a:solidFill>
                  <a:srgbClr val="002060"/>
                </a:solidFill>
                <a:effectLst/>
                <a:latin typeface="Georgia" panose="02040502050405020303" pitchFamily="18" charset="0"/>
                <a:ea typeface="DengXian" panose="02010600030101010101" pitchFamily="2" charset="-122"/>
                <a:cs typeface="Times New Roman" panose="02020603050405020304" pitchFamily="18" charset="0"/>
              </a:rPr>
              <a:t>GroupM Küresel Ortaklıklar, Reklamcılık ve Perakende Teknolojisi Başkanı Ed Fanning şu yorumu yapıyor: </a:t>
            </a:r>
            <a:r>
              <a:rPr lang="tr-TR" i="1" kern="100" dirty="0">
                <a:solidFill>
                  <a:srgbClr val="002060"/>
                </a:solidFill>
                <a:effectLst/>
                <a:latin typeface="Georgia" panose="02040502050405020303" pitchFamily="18" charset="0"/>
                <a:ea typeface="DengXian" panose="02010600030101010101" pitchFamily="2" charset="-122"/>
                <a:cs typeface="Times New Roman" panose="02020603050405020304" pitchFamily="18" charset="0"/>
              </a:rPr>
              <a:t>“Dünyanın önde gelen medya yatırım şirketi olarak GroupM ekibi, karbon emisyonlarının medya planlamasının bir parçası olarak değerlendirilmesini sağlayan araçlar ve teknolojiler geliştirme misyonundadır. işlem. Bu ortaklık, 2022'de duyurduğumuz medyanın karbondan arındırılmasına yönelik küresel çerçeveye dayanıyor ve medya tedarik zincirimizi karbondan arındırma taahhüdümüzün önemli bir adımıdır."</a:t>
            </a:r>
          </a:p>
          <a:p>
            <a:pPr>
              <a:lnSpc>
                <a:spcPct val="107000"/>
              </a:lnSpc>
              <a:spcAft>
                <a:spcPts val="800"/>
              </a:spcAft>
            </a:pPr>
            <a:r>
              <a:rPr lang="tr-TR" sz="1800" kern="100" dirty="0">
                <a:solidFill>
                  <a:srgbClr val="002060"/>
                </a:solidFill>
                <a:effectLst/>
                <a:latin typeface="Georgia" panose="02040502050405020303" pitchFamily="18" charset="0"/>
                <a:ea typeface="DengXian" panose="02010600030101010101" pitchFamily="2" charset="-122"/>
                <a:cs typeface="Times New Roman" panose="02020603050405020304" pitchFamily="18" charset="0"/>
              </a:rPr>
              <a:t> </a:t>
            </a:r>
          </a:p>
        </p:txBody>
      </p:sp>
      <p:sp>
        <p:nvSpPr>
          <p:cNvPr id="2" name="Title 1">
            <a:extLst>
              <a:ext uri="{FF2B5EF4-FFF2-40B4-BE49-F238E27FC236}">
                <a16:creationId xmlns:a16="http://schemas.microsoft.com/office/drawing/2014/main" id="{69D478F6-CD57-28DF-7B34-F015DE6AC2C6}"/>
              </a:ext>
            </a:extLst>
          </p:cNvPr>
          <p:cNvSpPr txBox="1">
            <a:spLocks/>
          </p:cNvSpPr>
          <p:nvPr/>
        </p:nvSpPr>
        <p:spPr>
          <a:xfrm>
            <a:off x="592538" y="281009"/>
            <a:ext cx="9963240" cy="65533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tr-TR" sz="2000" b="1" dirty="0">
              <a:solidFill>
                <a:srgbClr val="002060"/>
              </a:solidFill>
              <a:latin typeface="Arial Black" panose="020B0A04020102020204" pitchFamily="34" charset="0"/>
              <a:ea typeface="DengXian" panose="02010600030101010101" pitchFamily="2" charset="-122"/>
              <a:cs typeface="Times New Roman" panose="02020603050405020304" pitchFamily="18" charset="0"/>
            </a:endParaRPr>
          </a:p>
          <a:p>
            <a:r>
              <a:rPr lang="tr-TR" sz="2000" b="1" dirty="0">
                <a:solidFill>
                  <a:srgbClr val="002060"/>
                </a:solidFill>
                <a:latin typeface="Arial Black" panose="020B0A04020102020204" pitchFamily="34" charset="0"/>
                <a:ea typeface="DengXian" panose="02010600030101010101" pitchFamily="2" charset="-122"/>
                <a:cs typeface="Times New Roman" panose="02020603050405020304" pitchFamily="18" charset="0"/>
              </a:rPr>
              <a:t>GroupM x Seen This</a:t>
            </a:r>
          </a:p>
        </p:txBody>
      </p:sp>
      <p:sp>
        <p:nvSpPr>
          <p:cNvPr id="8" name="TextBox 7">
            <a:extLst>
              <a:ext uri="{FF2B5EF4-FFF2-40B4-BE49-F238E27FC236}">
                <a16:creationId xmlns:a16="http://schemas.microsoft.com/office/drawing/2014/main" id="{296D5EF4-5E7D-2230-463A-4B5D3D9B89DC}"/>
              </a:ext>
            </a:extLst>
          </p:cNvPr>
          <p:cNvSpPr txBox="1"/>
          <p:nvPr/>
        </p:nvSpPr>
        <p:spPr>
          <a:xfrm>
            <a:off x="7227661" y="1170396"/>
            <a:ext cx="4371801" cy="5293757"/>
          </a:xfrm>
          <a:prstGeom prst="rect">
            <a:avLst/>
          </a:prstGeom>
          <a:noFill/>
        </p:spPr>
        <p:txBody>
          <a:bodyPr wrap="square">
            <a:spAutoFit/>
          </a:bodyPr>
          <a:lstStyle/>
          <a:p>
            <a:pPr algn="r"/>
            <a:r>
              <a:rPr lang="tr-TR" dirty="0">
                <a:solidFill>
                  <a:srgbClr val="002060"/>
                </a:solidFill>
              </a:rPr>
              <a:t>SeenThis CEO'su Jesper Benon şunları ekliyor: </a:t>
            </a:r>
            <a:r>
              <a:rPr lang="tr-TR" sz="2000" i="1" dirty="0">
                <a:solidFill>
                  <a:srgbClr val="002060"/>
                </a:solidFill>
              </a:rPr>
              <a:t>"Tescilli akışımız, dijital ekosistemde performans ve sürdürülebilirlik arasında var olan dengeyi ele aldığından, SeenThis çözümünün avantajlarını yeni ve mevcut GroupM müşterilerine genişletmekten heyecan duyuyoruz. GroupM ajansları, karbon emisyonlarını en aza indirirken performansı artırabilir ve aynı zamanda dikkat çekmeye ve yaratıcı yeteneklerin kilidini açmaya yardımcı olabilir. Kullanıcıların daha fazla dikkatini çeken, ışık hızında reklam yükleme olanağı sağlıyoruz, bu da daha az gösterim israfına ve kaynakların daha verimli kullanılmasına yol açıyor."</a:t>
            </a:r>
            <a:endParaRPr lang="tr-TR" i="1" dirty="0">
              <a:solidFill>
                <a:srgbClr val="002060"/>
              </a:solidFill>
            </a:endParaRPr>
          </a:p>
        </p:txBody>
      </p:sp>
      <p:sp>
        <p:nvSpPr>
          <p:cNvPr id="10" name="Multiplication Sign 9">
            <a:extLst>
              <a:ext uri="{FF2B5EF4-FFF2-40B4-BE49-F238E27FC236}">
                <a16:creationId xmlns:a16="http://schemas.microsoft.com/office/drawing/2014/main" id="{F6738AD4-F623-7E30-C74E-D8FE6E170D6D}"/>
              </a:ext>
            </a:extLst>
          </p:cNvPr>
          <p:cNvSpPr/>
          <p:nvPr/>
        </p:nvSpPr>
        <p:spPr>
          <a:xfrm>
            <a:off x="4197926" y="1986742"/>
            <a:ext cx="3405449" cy="3383280"/>
          </a:xfrm>
          <a:prstGeom prst="mathMultiply">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spTree>
    <p:extLst>
      <p:ext uri="{BB962C8B-B14F-4D97-AF65-F5344CB8AC3E}">
        <p14:creationId xmlns:p14="http://schemas.microsoft.com/office/powerpoint/2010/main" val="3045469247"/>
      </p:ext>
    </p:extLst>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0F6C09F0-470B-EB26-09BC-5A78FB7173C4}"/>
              </a:ext>
            </a:extLst>
          </p:cNvPr>
          <p:cNvGrpSpPr/>
          <p:nvPr/>
        </p:nvGrpSpPr>
        <p:grpSpPr>
          <a:xfrm>
            <a:off x="5" y="5"/>
            <a:ext cx="12191996" cy="6857995"/>
            <a:chOff x="3" y="0"/>
            <a:chExt cx="9143997" cy="5143496"/>
          </a:xfrm>
        </p:grpSpPr>
        <p:grpSp>
          <p:nvGrpSpPr>
            <p:cNvPr id="4" name="Group 3">
              <a:extLst>
                <a:ext uri="{FF2B5EF4-FFF2-40B4-BE49-F238E27FC236}">
                  <a16:creationId xmlns:a16="http://schemas.microsoft.com/office/drawing/2014/main" id="{78FE7FFB-FE9A-BE99-F078-23CF2B6DD14F}"/>
                </a:ext>
              </a:extLst>
            </p:cNvPr>
            <p:cNvGrpSpPr/>
            <p:nvPr/>
          </p:nvGrpSpPr>
          <p:grpSpPr>
            <a:xfrm>
              <a:off x="3" y="0"/>
              <a:ext cx="9143997" cy="5143496"/>
              <a:chOff x="3" y="0"/>
              <a:chExt cx="9143997" cy="5143496"/>
            </a:xfrm>
          </p:grpSpPr>
          <p:pic>
            <p:nvPicPr>
              <p:cNvPr id="6" name="Google Shape;179;p38">
                <a:extLst>
                  <a:ext uri="{FF2B5EF4-FFF2-40B4-BE49-F238E27FC236}">
                    <a16:creationId xmlns:a16="http://schemas.microsoft.com/office/drawing/2014/main" id="{0933BA1F-1636-32E1-FB32-41B6C21AB298}"/>
                  </a:ext>
                </a:extLst>
              </p:cNvPr>
              <p:cNvPicPr preferRelativeResize="0"/>
              <p:nvPr/>
            </p:nvPicPr>
            <p:blipFill rotWithShape="1">
              <a:blip r:embed="rId2">
                <a:alphaModFix/>
              </a:blip>
              <a:srcRect/>
              <a:stretch/>
            </p:blipFill>
            <p:spPr>
              <a:xfrm>
                <a:off x="3" y="0"/>
                <a:ext cx="9143997" cy="5143496"/>
              </a:xfrm>
              <a:prstGeom prst="rect">
                <a:avLst/>
              </a:prstGeom>
              <a:noFill/>
              <a:ln>
                <a:noFill/>
              </a:ln>
            </p:spPr>
          </p:pic>
          <p:sp>
            <p:nvSpPr>
              <p:cNvPr id="7" name="TextBox 6">
                <a:extLst>
                  <a:ext uri="{FF2B5EF4-FFF2-40B4-BE49-F238E27FC236}">
                    <a16:creationId xmlns:a16="http://schemas.microsoft.com/office/drawing/2014/main" id="{7C60FBA4-3CEA-20F9-0E96-F00750E665B6}"/>
                  </a:ext>
                </a:extLst>
              </p:cNvPr>
              <p:cNvSpPr txBox="1"/>
              <p:nvPr/>
            </p:nvSpPr>
            <p:spPr>
              <a:xfrm>
                <a:off x="168016" y="91016"/>
                <a:ext cx="530484" cy="130757"/>
              </a:xfrm>
              <a:prstGeom prst="rect">
                <a:avLst/>
              </a:prstGeom>
              <a:solidFill>
                <a:schemeClr val="bg1"/>
              </a:solidFill>
            </p:spPr>
            <p:txBody>
              <a:bodyPr wrap="square" rtlCol="0">
                <a:spAutoFit/>
              </a:bodyPr>
              <a:lstStyle/>
              <a:p>
                <a:pPr algn="ctr"/>
                <a:r>
                  <a:rPr lang="tr-TR" sz="533" dirty="0">
                    <a:solidFill>
                      <a:srgbClr val="002060"/>
                    </a:solidFill>
                  </a:rPr>
                  <a:t>EYLÜL 2023</a:t>
                </a:r>
              </a:p>
            </p:txBody>
          </p:sp>
        </p:grpSp>
        <p:sp>
          <p:nvSpPr>
            <p:cNvPr id="5" name="Rectangle 4">
              <a:extLst>
                <a:ext uri="{FF2B5EF4-FFF2-40B4-BE49-F238E27FC236}">
                  <a16:creationId xmlns:a16="http://schemas.microsoft.com/office/drawing/2014/main" id="{2786ADE3-7E0F-96BA-2D68-1C8D8E07B77B}"/>
                </a:ext>
              </a:extLst>
            </p:cNvPr>
            <p:cNvSpPr/>
            <p:nvPr/>
          </p:nvSpPr>
          <p:spPr>
            <a:xfrm>
              <a:off x="168016" y="91016"/>
              <a:ext cx="530484" cy="15388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sz="2400"/>
            </a:p>
          </p:txBody>
        </p:sp>
      </p:grpSp>
      <p:pic>
        <p:nvPicPr>
          <p:cNvPr id="10" name="Picture 2" descr="SCHREMS II Sonrası: Veri Aktarımı ve Bulut Bilişim Sistemlerinin Kullanım">
            <a:extLst>
              <a:ext uri="{FF2B5EF4-FFF2-40B4-BE49-F238E27FC236}">
                <a16:creationId xmlns:a16="http://schemas.microsoft.com/office/drawing/2014/main" id="{0A4A9BC3-580D-D49C-7ABD-9B85746FAE2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1939159"/>
            <a:ext cx="9299171" cy="4892892"/>
          </a:xfrm>
          <a:prstGeom prst="rect">
            <a:avLst/>
          </a:prstGeom>
          <a:noFill/>
          <a:effectLst>
            <a:outerShdw blurRad="152400" dist="317500" dir="5400000" sx="90000" sy="-19000" rotWithShape="0">
              <a:prstClr val="black">
                <a:alpha val="15000"/>
              </a:prstClr>
            </a:outerShdw>
          </a:effectLst>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49D42382-01AD-F598-3EA6-B5FEB7AA2D4C}"/>
              </a:ext>
            </a:extLst>
          </p:cNvPr>
          <p:cNvSpPr txBox="1">
            <a:spLocks/>
          </p:cNvSpPr>
          <p:nvPr/>
        </p:nvSpPr>
        <p:spPr>
          <a:xfrm>
            <a:off x="592538" y="281009"/>
            <a:ext cx="9963240" cy="65533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tr-TR" sz="2000" b="1" dirty="0">
              <a:solidFill>
                <a:schemeClr val="bg1"/>
              </a:solidFill>
              <a:latin typeface="Arial Black" panose="020B0A04020102020204" pitchFamily="34" charset="0"/>
              <a:ea typeface="DengXian" panose="02010600030101010101" pitchFamily="2" charset="-122"/>
              <a:cs typeface="Times New Roman" panose="02020603050405020304" pitchFamily="18" charset="0"/>
            </a:endParaRPr>
          </a:p>
          <a:p>
            <a:r>
              <a:rPr lang="tr-TR" sz="2000" b="1" dirty="0">
                <a:solidFill>
                  <a:schemeClr val="bg1"/>
                </a:solidFill>
                <a:latin typeface="Arial Black" panose="020B0A04020102020204" pitchFamily="34" charset="0"/>
                <a:ea typeface="DengXian" panose="02010600030101010101" pitchFamily="2" charset="-122"/>
                <a:cs typeface="Times New Roman" panose="02020603050405020304" pitchFamily="18" charset="0"/>
              </a:rPr>
              <a:t>GroupM x Seen This</a:t>
            </a:r>
          </a:p>
        </p:txBody>
      </p:sp>
      <p:sp>
        <p:nvSpPr>
          <p:cNvPr id="8" name="Katlanmış Nesne 7">
            <a:extLst>
              <a:ext uri="{FF2B5EF4-FFF2-40B4-BE49-F238E27FC236}">
                <a16:creationId xmlns:a16="http://schemas.microsoft.com/office/drawing/2014/main" id="{CE7E7CCC-A637-2268-4092-9EF2A4D639B3}"/>
              </a:ext>
            </a:extLst>
          </p:cNvPr>
          <p:cNvSpPr/>
          <p:nvPr/>
        </p:nvSpPr>
        <p:spPr>
          <a:xfrm>
            <a:off x="6167576" y="472966"/>
            <a:ext cx="6024419" cy="3611585"/>
          </a:xfrm>
          <a:prstGeom prst="foldedCorner">
            <a:avLst/>
          </a:prstGeom>
          <a:solidFill>
            <a:srgbClr val="001E4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9" name="TextBox 8">
            <a:extLst>
              <a:ext uri="{FF2B5EF4-FFF2-40B4-BE49-F238E27FC236}">
                <a16:creationId xmlns:a16="http://schemas.microsoft.com/office/drawing/2014/main" id="{543B291A-7EF1-260E-8D74-A51D55083A2E}"/>
              </a:ext>
            </a:extLst>
          </p:cNvPr>
          <p:cNvSpPr txBox="1"/>
          <p:nvPr/>
        </p:nvSpPr>
        <p:spPr>
          <a:xfrm>
            <a:off x="7022705" y="1017427"/>
            <a:ext cx="4552930" cy="2585323"/>
          </a:xfrm>
          <a:prstGeom prst="rect">
            <a:avLst/>
          </a:prstGeom>
          <a:noFill/>
        </p:spPr>
        <p:txBody>
          <a:bodyPr wrap="square">
            <a:spAutoFit/>
          </a:bodyPr>
          <a:lstStyle/>
          <a:p>
            <a:r>
              <a:rPr lang="tr-TR" dirty="0">
                <a:solidFill>
                  <a:schemeClr val="bg1"/>
                </a:solidFill>
              </a:rPr>
              <a:t>Başlangıçta GroupM'in ajansları, veri aktarımını ölçmek ve kampanya emisyonlarına ilişkin daha derin bir anlayış oluşturmak için SeenThis emisyon kontrol panelini kullanacak; sonuçta veriler, görüntülü reklam kampanyalarının planlanmasını mümkün kılmak için doğrudan GroupM araçlarına entegre edilecek.</a:t>
            </a:r>
          </a:p>
          <a:p>
            <a:endParaRPr lang="tr-TR" dirty="0">
              <a:solidFill>
                <a:schemeClr val="bg1"/>
              </a:solidFill>
            </a:endParaRPr>
          </a:p>
        </p:txBody>
      </p:sp>
      <p:sp>
        <p:nvSpPr>
          <p:cNvPr id="11" name="Title 1">
            <a:extLst>
              <a:ext uri="{FF2B5EF4-FFF2-40B4-BE49-F238E27FC236}">
                <a16:creationId xmlns:a16="http://schemas.microsoft.com/office/drawing/2014/main" id="{055BD38A-1E96-1478-AA20-D98B11F85757}"/>
              </a:ext>
            </a:extLst>
          </p:cNvPr>
          <p:cNvSpPr txBox="1">
            <a:spLocks/>
          </p:cNvSpPr>
          <p:nvPr/>
        </p:nvSpPr>
        <p:spPr>
          <a:xfrm>
            <a:off x="398097" y="649218"/>
            <a:ext cx="9963240" cy="65533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tr-TR" sz="2000" b="1" dirty="0">
              <a:solidFill>
                <a:srgbClr val="002060"/>
              </a:solidFill>
              <a:latin typeface="Arial Black" panose="020B0A04020102020204" pitchFamily="34" charset="0"/>
              <a:ea typeface="DengXian" panose="02010600030101010101" pitchFamily="2" charset="-122"/>
              <a:cs typeface="Times New Roman" panose="02020603050405020304" pitchFamily="18" charset="0"/>
            </a:endParaRPr>
          </a:p>
          <a:p>
            <a:r>
              <a:rPr lang="tr-TR" sz="2000" b="1" dirty="0">
                <a:solidFill>
                  <a:srgbClr val="002060"/>
                </a:solidFill>
                <a:latin typeface="Arial Black" panose="020B0A04020102020204" pitchFamily="34" charset="0"/>
                <a:ea typeface="DengXian" panose="02010600030101010101" pitchFamily="2" charset="-122"/>
                <a:cs typeface="Times New Roman" panose="02020603050405020304" pitchFamily="18" charset="0"/>
              </a:rPr>
              <a:t>GroupM x Seen This</a:t>
            </a:r>
          </a:p>
        </p:txBody>
      </p:sp>
    </p:spTree>
    <p:extLst>
      <p:ext uri="{BB962C8B-B14F-4D97-AF65-F5344CB8AC3E}">
        <p14:creationId xmlns:p14="http://schemas.microsoft.com/office/powerpoint/2010/main" val="2676276861"/>
      </p:ext>
    </p:extLst>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oogle Shape;104;p23">
            <a:extLst>
              <a:ext uri="{FF2B5EF4-FFF2-40B4-BE49-F238E27FC236}">
                <a16:creationId xmlns:a16="http://schemas.microsoft.com/office/drawing/2014/main" id="{BBD373E6-1D77-AD30-7FEC-4C5ADDB7EEC5}"/>
              </a:ext>
            </a:extLst>
          </p:cNvPr>
          <p:cNvPicPr preferRelativeResize="0">
            <a:picLocks noGrp="1" noRot="1" noMove="1" noResize="1" noEditPoints="1" noAdjustHandles="1" noChangeArrowheads="1" noChangeShapeType="1" noCrop="1"/>
          </p:cNvPicPr>
          <p:nvPr/>
        </p:nvPicPr>
        <p:blipFill rotWithShape="1">
          <a:blip r:embed="rId2">
            <a:alphaModFix/>
          </a:blip>
          <a:srcRect/>
          <a:stretch/>
        </p:blipFill>
        <p:spPr>
          <a:xfrm>
            <a:off x="4" y="5"/>
            <a:ext cx="12191996" cy="6857995"/>
          </a:xfrm>
          <a:prstGeom prst="rect">
            <a:avLst/>
          </a:prstGeom>
          <a:noFill/>
          <a:ln>
            <a:noFill/>
          </a:ln>
        </p:spPr>
      </p:pic>
      <p:sp>
        <p:nvSpPr>
          <p:cNvPr id="2" name="Title 1">
            <a:extLst>
              <a:ext uri="{FF2B5EF4-FFF2-40B4-BE49-F238E27FC236}">
                <a16:creationId xmlns:a16="http://schemas.microsoft.com/office/drawing/2014/main" id="{33147161-BE75-6746-962A-1DDF19DCD611}"/>
              </a:ext>
            </a:extLst>
          </p:cNvPr>
          <p:cNvSpPr>
            <a:spLocks noGrp="1"/>
          </p:cNvSpPr>
          <p:nvPr>
            <p:ph type="title"/>
          </p:nvPr>
        </p:nvSpPr>
        <p:spPr>
          <a:xfrm>
            <a:off x="2424073" y="2115565"/>
            <a:ext cx="6734265" cy="1923221"/>
          </a:xfrm>
        </p:spPr>
        <p:txBody>
          <a:bodyPr/>
          <a:lstStyle/>
          <a:p>
            <a:pPr algn="ctr"/>
            <a:r>
              <a:rPr lang="tr-TR" sz="3200" b="1" dirty="0">
                <a:effectLst/>
                <a:latin typeface="Arial Black" panose="020B0A04020102020204" pitchFamily="34" charset="0"/>
                <a:ea typeface="DengXian" panose="02010600030101010101" pitchFamily="2" charset="-122"/>
                <a:cs typeface="Times New Roman" panose="02020603050405020304" pitchFamily="18" charset="0"/>
              </a:rPr>
              <a:t>İKONİK MİRASI KUTLUYORUZ!</a:t>
            </a:r>
          </a:p>
        </p:txBody>
      </p:sp>
    </p:spTree>
    <p:extLst>
      <p:ext uri="{BB962C8B-B14F-4D97-AF65-F5344CB8AC3E}">
        <p14:creationId xmlns:p14="http://schemas.microsoft.com/office/powerpoint/2010/main" val="4271552997"/>
      </p:ext>
    </p:extLst>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oogle Shape;179;p38">
            <a:extLst>
              <a:ext uri="{FF2B5EF4-FFF2-40B4-BE49-F238E27FC236}">
                <a16:creationId xmlns:a16="http://schemas.microsoft.com/office/drawing/2014/main" id="{FD2E08DB-95FE-E9BA-4DCB-1933A26095E1}"/>
              </a:ext>
            </a:extLst>
          </p:cNvPr>
          <p:cNvPicPr preferRelativeResize="0"/>
          <p:nvPr/>
        </p:nvPicPr>
        <p:blipFill rotWithShape="1">
          <a:blip r:embed="rId2">
            <a:alphaModFix/>
          </a:blip>
          <a:srcRect/>
          <a:stretch/>
        </p:blipFill>
        <p:spPr>
          <a:xfrm>
            <a:off x="3" y="4"/>
            <a:ext cx="12191997" cy="6857996"/>
          </a:xfrm>
          <a:prstGeom prst="rect">
            <a:avLst/>
          </a:prstGeom>
          <a:noFill/>
          <a:ln>
            <a:noFill/>
          </a:ln>
        </p:spPr>
      </p:pic>
      <p:sp>
        <p:nvSpPr>
          <p:cNvPr id="5" name="Flowchart: Punched Tape 4">
            <a:extLst>
              <a:ext uri="{FF2B5EF4-FFF2-40B4-BE49-F238E27FC236}">
                <a16:creationId xmlns:a16="http://schemas.microsoft.com/office/drawing/2014/main" id="{3395036D-F7F6-B084-DED2-90A7DFD23458}"/>
              </a:ext>
            </a:extLst>
          </p:cNvPr>
          <p:cNvSpPr/>
          <p:nvPr/>
        </p:nvSpPr>
        <p:spPr>
          <a:xfrm>
            <a:off x="-1" y="4011713"/>
            <a:ext cx="12192000" cy="1665467"/>
          </a:xfrm>
          <a:prstGeom prst="flowChartPunchedTape">
            <a:avLst/>
          </a:prstGeom>
          <a:solidFill>
            <a:srgbClr val="2C272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3" name="TextBox 2">
            <a:extLst>
              <a:ext uri="{FF2B5EF4-FFF2-40B4-BE49-F238E27FC236}">
                <a16:creationId xmlns:a16="http://schemas.microsoft.com/office/drawing/2014/main" id="{50D50381-352B-6B20-E296-B7DB8852BB9A}"/>
              </a:ext>
            </a:extLst>
          </p:cNvPr>
          <p:cNvSpPr txBox="1"/>
          <p:nvPr/>
        </p:nvSpPr>
        <p:spPr>
          <a:xfrm>
            <a:off x="160276" y="1391147"/>
            <a:ext cx="11879324" cy="1477328"/>
          </a:xfrm>
          <a:prstGeom prst="rect">
            <a:avLst/>
          </a:prstGeom>
          <a:noFill/>
        </p:spPr>
        <p:txBody>
          <a:bodyPr wrap="square">
            <a:spAutoFit/>
          </a:bodyPr>
          <a:lstStyle/>
          <a:p>
            <a:r>
              <a:rPr lang="tr-TR" dirty="0">
                <a:solidFill>
                  <a:srgbClr val="002060"/>
                </a:solidFill>
              </a:rPr>
              <a:t>Design Bridge ve Partners'ın Londra stüdyosu ve ünlü Islay Single Malt Scotch Whisky Laphroaig®, her şişenin karbon ayak izini azaltmak için oluşturulan Laphroaig® ikonik ambalajı için gelişmiş bir kimlik ve yeni bir sürdürülebilir tasarım başlattı. Yeni ambalaj, markanın karbon emisyonlarını %30 oranında azaltacak ve Beam Suntory'nin Proof Positive sürdürülebilirlik stratejisini ve 2040 yılına kadar değer zincirinde net sıfır karbon emisyonuna ulaşma yönündeki uzun vadeli taahhütlerini destekleyecek.</a:t>
            </a:r>
          </a:p>
        </p:txBody>
      </p:sp>
      <p:sp>
        <p:nvSpPr>
          <p:cNvPr id="4" name="Title 1">
            <a:extLst>
              <a:ext uri="{FF2B5EF4-FFF2-40B4-BE49-F238E27FC236}">
                <a16:creationId xmlns:a16="http://schemas.microsoft.com/office/drawing/2014/main" id="{9C2E6D02-0DFD-3069-F66A-D2F1AC06ACA3}"/>
              </a:ext>
            </a:extLst>
          </p:cNvPr>
          <p:cNvSpPr txBox="1">
            <a:spLocks/>
          </p:cNvSpPr>
          <p:nvPr/>
        </p:nvSpPr>
        <p:spPr>
          <a:xfrm>
            <a:off x="592538" y="281009"/>
            <a:ext cx="9963240" cy="65533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tr-TR" sz="2000" b="1" dirty="0">
              <a:solidFill>
                <a:srgbClr val="002060"/>
              </a:solidFill>
              <a:latin typeface="Arial Black" panose="020B0A04020102020204" pitchFamily="34" charset="0"/>
              <a:ea typeface="DengXian" panose="02010600030101010101" pitchFamily="2" charset="-122"/>
              <a:cs typeface="Times New Roman" panose="02020603050405020304" pitchFamily="18" charset="0"/>
            </a:endParaRPr>
          </a:p>
          <a:p>
            <a:r>
              <a:rPr lang="tr-TR" sz="2000" b="1" dirty="0">
                <a:solidFill>
                  <a:srgbClr val="002060"/>
                </a:solidFill>
                <a:latin typeface="Arial Black" panose="020B0A04020102020204" pitchFamily="34" charset="0"/>
                <a:ea typeface="DengXian" panose="02010600030101010101" pitchFamily="2" charset="-122"/>
                <a:cs typeface="Times New Roman" panose="02020603050405020304" pitchFamily="18" charset="0"/>
              </a:rPr>
              <a:t>İKONİK MİRASI KUTLUYORUZ</a:t>
            </a:r>
          </a:p>
        </p:txBody>
      </p:sp>
      <p:pic>
        <p:nvPicPr>
          <p:cNvPr id="16386" name="Picture 2" descr="Design Bridge and Superunion rebrand as Design Bridge and Partners">
            <a:extLst>
              <a:ext uri="{FF2B5EF4-FFF2-40B4-BE49-F238E27FC236}">
                <a16:creationId xmlns:a16="http://schemas.microsoft.com/office/drawing/2014/main" id="{9E53C9E5-816A-C5B0-BC48-9BBDC21C717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88223" y="3099220"/>
            <a:ext cx="6815553" cy="3385058"/>
          </a:xfrm>
          <a:prstGeom prst="rect">
            <a:avLst/>
          </a:prstGeom>
          <a:blipFill>
            <a:blip r:embed="rId4"/>
            <a:tile tx="0" ty="0" sx="100000" sy="100000" flip="none" algn="tl"/>
          </a:blipFill>
          <a:ln>
            <a:solidFill>
              <a:schemeClr val="accent1">
                <a:shade val="15000"/>
                <a:alpha val="0"/>
              </a:schemeClr>
            </a:solidFill>
          </a:ln>
          <a:effectLst>
            <a:outerShdw blurRad="254000" dist="50800" dir="5400000" algn="ctr" rotWithShape="0">
              <a:srgbClr val="000000">
                <a:alpha val="98000"/>
              </a:srgbClr>
            </a:outerShdw>
          </a:effectLst>
        </p:spPr>
      </p:pic>
      <p:sp>
        <p:nvSpPr>
          <p:cNvPr id="8" name="Rectangle 7">
            <a:extLst>
              <a:ext uri="{FF2B5EF4-FFF2-40B4-BE49-F238E27FC236}">
                <a16:creationId xmlns:a16="http://schemas.microsoft.com/office/drawing/2014/main" id="{D99B5B85-576B-EDF9-A9E1-D76A941A7A52}"/>
              </a:ext>
            </a:extLst>
          </p:cNvPr>
          <p:cNvSpPr/>
          <p:nvPr/>
        </p:nvSpPr>
        <p:spPr>
          <a:xfrm>
            <a:off x="160275" y="115502"/>
            <a:ext cx="885521" cy="165507"/>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spTree>
    <p:extLst>
      <p:ext uri="{BB962C8B-B14F-4D97-AF65-F5344CB8AC3E}">
        <p14:creationId xmlns:p14="http://schemas.microsoft.com/office/powerpoint/2010/main" val="4046407096"/>
      </p:ext>
    </p:extLst>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oogle Shape;179;p38">
            <a:extLst>
              <a:ext uri="{FF2B5EF4-FFF2-40B4-BE49-F238E27FC236}">
                <a16:creationId xmlns:a16="http://schemas.microsoft.com/office/drawing/2014/main" id="{91A2ED10-E1D6-3031-AD28-E8716D177199}"/>
              </a:ext>
            </a:extLst>
          </p:cNvPr>
          <p:cNvPicPr preferRelativeResize="0"/>
          <p:nvPr/>
        </p:nvPicPr>
        <p:blipFill rotWithShape="1">
          <a:blip r:embed="rId2">
            <a:alphaModFix/>
          </a:blip>
          <a:srcRect/>
          <a:stretch/>
        </p:blipFill>
        <p:spPr>
          <a:xfrm>
            <a:off x="3" y="4"/>
            <a:ext cx="12191997" cy="6766556"/>
          </a:xfrm>
          <a:prstGeom prst="rect">
            <a:avLst/>
          </a:prstGeom>
          <a:noFill/>
          <a:ln>
            <a:noFill/>
          </a:ln>
        </p:spPr>
      </p:pic>
      <p:sp>
        <p:nvSpPr>
          <p:cNvPr id="3" name="Rectangle: Folded Corner 2">
            <a:extLst>
              <a:ext uri="{FF2B5EF4-FFF2-40B4-BE49-F238E27FC236}">
                <a16:creationId xmlns:a16="http://schemas.microsoft.com/office/drawing/2014/main" id="{E8593CC5-2CF8-64DF-ED4C-6C1332E7EB08}"/>
              </a:ext>
            </a:extLst>
          </p:cNvPr>
          <p:cNvSpPr/>
          <p:nvPr/>
        </p:nvSpPr>
        <p:spPr>
          <a:xfrm>
            <a:off x="336884" y="1463041"/>
            <a:ext cx="5265019" cy="4321744"/>
          </a:xfrm>
          <a:prstGeom prst="foldedCorner">
            <a:avLst/>
          </a:prstGeom>
          <a:solidFill>
            <a:srgbClr val="0A275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4" name="Title 1">
            <a:extLst>
              <a:ext uri="{FF2B5EF4-FFF2-40B4-BE49-F238E27FC236}">
                <a16:creationId xmlns:a16="http://schemas.microsoft.com/office/drawing/2014/main" id="{E8D7033C-2E61-693B-6F0F-C8238B64ED02}"/>
              </a:ext>
            </a:extLst>
          </p:cNvPr>
          <p:cNvSpPr txBox="1">
            <a:spLocks/>
          </p:cNvSpPr>
          <p:nvPr/>
        </p:nvSpPr>
        <p:spPr>
          <a:xfrm>
            <a:off x="592538" y="281009"/>
            <a:ext cx="9963240" cy="65533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tr-TR" sz="2000" b="1" dirty="0">
              <a:solidFill>
                <a:srgbClr val="002060"/>
              </a:solidFill>
              <a:latin typeface="Arial Black" panose="020B0A04020102020204" pitchFamily="34" charset="0"/>
              <a:ea typeface="DengXian" panose="02010600030101010101" pitchFamily="2" charset="-122"/>
              <a:cs typeface="Times New Roman" panose="02020603050405020304" pitchFamily="18" charset="0"/>
            </a:endParaRPr>
          </a:p>
          <a:p>
            <a:r>
              <a:rPr lang="tr-TR" sz="2000" b="1" dirty="0">
                <a:solidFill>
                  <a:srgbClr val="002060"/>
                </a:solidFill>
                <a:latin typeface="Arial Black" panose="020B0A04020102020204" pitchFamily="34" charset="0"/>
                <a:ea typeface="DengXian" panose="02010600030101010101" pitchFamily="2" charset="-122"/>
                <a:cs typeface="Times New Roman" panose="02020603050405020304" pitchFamily="18" charset="0"/>
              </a:rPr>
              <a:t>İKONİK MİRASI KUTLUYORUZ</a:t>
            </a:r>
          </a:p>
        </p:txBody>
      </p:sp>
      <p:sp>
        <p:nvSpPr>
          <p:cNvPr id="5" name="Rectangle: Folded Corner 4">
            <a:extLst>
              <a:ext uri="{FF2B5EF4-FFF2-40B4-BE49-F238E27FC236}">
                <a16:creationId xmlns:a16="http://schemas.microsoft.com/office/drawing/2014/main" id="{6CFFFB20-A1CD-638B-6176-FBE5CDE7E8D3}"/>
              </a:ext>
            </a:extLst>
          </p:cNvPr>
          <p:cNvSpPr/>
          <p:nvPr/>
        </p:nvSpPr>
        <p:spPr>
          <a:xfrm>
            <a:off x="6448926" y="1463041"/>
            <a:ext cx="5165559" cy="4321743"/>
          </a:xfrm>
          <a:prstGeom prst="foldedCorner">
            <a:avLst/>
          </a:prstGeom>
          <a:solidFill>
            <a:srgbClr val="0A275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7" name="TextBox 6">
            <a:extLst>
              <a:ext uri="{FF2B5EF4-FFF2-40B4-BE49-F238E27FC236}">
                <a16:creationId xmlns:a16="http://schemas.microsoft.com/office/drawing/2014/main" id="{3EB219DD-6F8A-1146-09D7-7603472C5ACA}"/>
              </a:ext>
            </a:extLst>
          </p:cNvPr>
          <p:cNvSpPr txBox="1"/>
          <p:nvPr/>
        </p:nvSpPr>
        <p:spPr>
          <a:xfrm>
            <a:off x="0" y="1907589"/>
            <a:ext cx="5522495" cy="3042821"/>
          </a:xfrm>
          <a:prstGeom prst="rect">
            <a:avLst/>
          </a:prstGeom>
          <a:noFill/>
        </p:spPr>
        <p:txBody>
          <a:bodyPr wrap="square">
            <a:spAutoFit/>
          </a:bodyPr>
          <a:lstStyle/>
          <a:p>
            <a:pPr marL="457200">
              <a:lnSpc>
                <a:spcPct val="107000"/>
              </a:lnSpc>
              <a:spcAft>
                <a:spcPts val="800"/>
              </a:spcAft>
            </a:pPr>
            <a:r>
              <a:rPr lang="tr-TR" sz="1800" kern="100" dirty="0">
                <a:solidFill>
                  <a:schemeClr val="bg1"/>
                </a:solidFill>
                <a:effectLst/>
                <a:latin typeface="Calibri" panose="020F0502020204030204" pitchFamily="34" charset="0"/>
                <a:ea typeface="DengXian" panose="02010600030101010101" pitchFamily="2" charset="-122"/>
                <a:cs typeface="Times New Roman" panose="02020603050405020304" pitchFamily="18" charset="0"/>
              </a:rPr>
              <a:t>Yeni ambalaj tasarımı, ayırt edici siyah beyaz etiketli tanınabilir yeşil şişeyi ve kraliyet garanti markasını koruyor, ancak plastik çubuğun üst kısmını kayın ağacından yapılmış bir alternatifle değiştiriyor ve ikincil ambalaj tüpünü daha geri dönüşüm dostu bir kartonla değiştiriyor . Yeni tasarım, yılda 1.184,74 ton sera gazı azaltımına yol açacak; bu da on yılda 30.711 fidan yetiştirmeye eşdeğer olacak ve sera gazı emisyonlarının genel olarak azaltılmasına önemli bir katkı sağlayacak.</a:t>
            </a:r>
            <a:endParaRPr lang="tr-TR" sz="1400" kern="100" dirty="0">
              <a:solidFill>
                <a:schemeClr val="bg1"/>
              </a:solidFill>
              <a:effectLst/>
              <a:latin typeface="Calibri" panose="020F0502020204030204" pitchFamily="34" charset="0"/>
              <a:ea typeface="DengXian" panose="02010600030101010101" pitchFamily="2" charset="-122"/>
              <a:cs typeface="Times New Roman" panose="02020603050405020304" pitchFamily="18" charset="0"/>
            </a:endParaRPr>
          </a:p>
        </p:txBody>
      </p:sp>
      <p:sp>
        <p:nvSpPr>
          <p:cNvPr id="11" name="TextBox 10">
            <a:extLst>
              <a:ext uri="{FF2B5EF4-FFF2-40B4-BE49-F238E27FC236}">
                <a16:creationId xmlns:a16="http://schemas.microsoft.com/office/drawing/2014/main" id="{52EEED1E-F165-362C-B36D-14F581B98837}"/>
              </a:ext>
            </a:extLst>
          </p:cNvPr>
          <p:cNvSpPr txBox="1"/>
          <p:nvPr/>
        </p:nvSpPr>
        <p:spPr>
          <a:xfrm>
            <a:off x="5982903" y="1588169"/>
            <a:ext cx="5740668" cy="3931910"/>
          </a:xfrm>
          <a:prstGeom prst="rect">
            <a:avLst/>
          </a:prstGeom>
          <a:noFill/>
        </p:spPr>
        <p:txBody>
          <a:bodyPr wrap="square">
            <a:spAutoFit/>
          </a:bodyPr>
          <a:lstStyle/>
          <a:p>
            <a:pPr marL="457200">
              <a:lnSpc>
                <a:spcPct val="107000"/>
              </a:lnSpc>
              <a:spcAft>
                <a:spcPts val="800"/>
              </a:spcAft>
            </a:pPr>
            <a:r>
              <a:rPr lang="tr-TR" sz="1800" kern="100" dirty="0">
                <a:solidFill>
                  <a:schemeClr val="bg1"/>
                </a:solidFill>
                <a:effectLst/>
                <a:latin typeface="Calibri" panose="020F0502020204030204" pitchFamily="34" charset="0"/>
                <a:ea typeface="DengXian" panose="02010600030101010101" pitchFamily="2" charset="-122"/>
                <a:cs typeface="Times New Roman" panose="02020603050405020304" pitchFamily="18" charset="0"/>
              </a:rPr>
              <a:t>Yeni ambalaj, markanın yenilenmesine olanak sağladı. İlham markanın arşivinden geldi ve bunun sonucunda 20. yüzyılın başlarındaki orijinal Laphroaig şişelerinden el yapımı tipografide geliştirilmiş bir kelime markası ortaya çıktı. Paket üzerindeki "est.1815" kör kabartmalı yuvarlak ve orijinal içki imalathanesi adresi, markanın kökenini yükseltmek için tasarlanmış uzun süredir devam eden mirasına bir selam niteliğindedir. Paket mesajları, markanın altında yer alan 'Pronounced La-froyg' fonetik ayrıntılarından paketin arkasındaki her ifadenin karakterini yakalayan yeşil kalem öğesine kadar markanın açık sözlü ama sıcak kişiliğini yansıtacak şekilde tasarlandı.</a:t>
            </a:r>
            <a:endParaRPr lang="tr-TR" sz="1400" kern="100" dirty="0">
              <a:solidFill>
                <a:schemeClr val="bg1"/>
              </a:solidFill>
              <a:effectLst/>
              <a:latin typeface="Calibri" panose="020F0502020204030204" pitchFamily="34" charset="0"/>
              <a:ea typeface="DengXian" panose="02010600030101010101" pitchFamily="2" charset="-122"/>
              <a:cs typeface="Times New Roman" panose="02020603050405020304" pitchFamily="18" charset="0"/>
            </a:endParaRPr>
          </a:p>
        </p:txBody>
      </p:sp>
      <p:sp>
        <p:nvSpPr>
          <p:cNvPr id="9" name="Rectangle 8">
            <a:extLst>
              <a:ext uri="{FF2B5EF4-FFF2-40B4-BE49-F238E27FC236}">
                <a16:creationId xmlns:a16="http://schemas.microsoft.com/office/drawing/2014/main" id="{C60BC43B-8E47-BE28-504D-DA11CFB7CF43}"/>
              </a:ext>
            </a:extLst>
          </p:cNvPr>
          <p:cNvSpPr/>
          <p:nvPr/>
        </p:nvSpPr>
        <p:spPr>
          <a:xfrm>
            <a:off x="160275" y="115502"/>
            <a:ext cx="885521" cy="165507"/>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spTree>
    <p:extLst>
      <p:ext uri="{BB962C8B-B14F-4D97-AF65-F5344CB8AC3E}">
        <p14:creationId xmlns:p14="http://schemas.microsoft.com/office/powerpoint/2010/main" val="2502751262"/>
      </p:ext>
    </p:extLst>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oogle Shape;179;p38">
            <a:extLst>
              <a:ext uri="{FF2B5EF4-FFF2-40B4-BE49-F238E27FC236}">
                <a16:creationId xmlns:a16="http://schemas.microsoft.com/office/drawing/2014/main" id="{E55295E3-2D84-7487-B543-33C8AA9168D0}"/>
              </a:ext>
            </a:extLst>
          </p:cNvPr>
          <p:cNvPicPr preferRelativeResize="0"/>
          <p:nvPr/>
        </p:nvPicPr>
        <p:blipFill rotWithShape="1">
          <a:blip r:embed="rId2">
            <a:alphaModFix/>
          </a:blip>
          <a:srcRect/>
          <a:stretch/>
        </p:blipFill>
        <p:spPr>
          <a:xfrm>
            <a:off x="3" y="4"/>
            <a:ext cx="12191997" cy="6766556"/>
          </a:xfrm>
          <a:prstGeom prst="rect">
            <a:avLst/>
          </a:prstGeom>
          <a:noFill/>
          <a:ln>
            <a:noFill/>
          </a:ln>
        </p:spPr>
      </p:pic>
      <p:sp>
        <p:nvSpPr>
          <p:cNvPr id="3" name="Title 1">
            <a:extLst>
              <a:ext uri="{FF2B5EF4-FFF2-40B4-BE49-F238E27FC236}">
                <a16:creationId xmlns:a16="http://schemas.microsoft.com/office/drawing/2014/main" id="{7C0A0C17-15B4-9EE9-B2B4-116F0D801F1D}"/>
              </a:ext>
            </a:extLst>
          </p:cNvPr>
          <p:cNvSpPr txBox="1">
            <a:spLocks/>
          </p:cNvSpPr>
          <p:nvPr/>
        </p:nvSpPr>
        <p:spPr>
          <a:xfrm>
            <a:off x="592538" y="281009"/>
            <a:ext cx="9963240" cy="65533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tr-TR" sz="2000" b="1" dirty="0">
              <a:solidFill>
                <a:srgbClr val="002060"/>
              </a:solidFill>
              <a:latin typeface="Arial Black" panose="020B0A04020102020204" pitchFamily="34" charset="0"/>
              <a:ea typeface="DengXian" panose="02010600030101010101" pitchFamily="2" charset="-122"/>
              <a:cs typeface="Times New Roman" panose="02020603050405020304" pitchFamily="18" charset="0"/>
            </a:endParaRPr>
          </a:p>
          <a:p>
            <a:r>
              <a:rPr lang="tr-TR" sz="2000" b="1" dirty="0">
                <a:solidFill>
                  <a:srgbClr val="002060"/>
                </a:solidFill>
                <a:latin typeface="Arial Black" panose="020B0A04020102020204" pitchFamily="34" charset="0"/>
                <a:ea typeface="DengXian" panose="02010600030101010101" pitchFamily="2" charset="-122"/>
                <a:cs typeface="Times New Roman" panose="02020603050405020304" pitchFamily="18" charset="0"/>
              </a:rPr>
              <a:t>İKONİK MİRASI KUTLUYORUZ</a:t>
            </a:r>
          </a:p>
        </p:txBody>
      </p:sp>
      <p:sp>
        <p:nvSpPr>
          <p:cNvPr id="4" name="Scroll: Vertical 3">
            <a:extLst>
              <a:ext uri="{FF2B5EF4-FFF2-40B4-BE49-F238E27FC236}">
                <a16:creationId xmlns:a16="http://schemas.microsoft.com/office/drawing/2014/main" id="{72460A9F-4B92-D2BD-7FB7-8FEDAE704058}"/>
              </a:ext>
            </a:extLst>
          </p:cNvPr>
          <p:cNvSpPr/>
          <p:nvPr/>
        </p:nvSpPr>
        <p:spPr>
          <a:xfrm>
            <a:off x="9625" y="1278806"/>
            <a:ext cx="5111015" cy="4494998"/>
          </a:xfrm>
          <a:prstGeom prst="verticalScroll">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6" name="TextBox 5">
            <a:extLst>
              <a:ext uri="{FF2B5EF4-FFF2-40B4-BE49-F238E27FC236}">
                <a16:creationId xmlns:a16="http://schemas.microsoft.com/office/drawing/2014/main" id="{3291AB29-BF3F-4620-2D14-F4D19E563F41}"/>
              </a:ext>
            </a:extLst>
          </p:cNvPr>
          <p:cNvSpPr txBox="1"/>
          <p:nvPr/>
        </p:nvSpPr>
        <p:spPr>
          <a:xfrm>
            <a:off x="285624" y="2004895"/>
            <a:ext cx="4354847" cy="3042821"/>
          </a:xfrm>
          <a:prstGeom prst="rect">
            <a:avLst/>
          </a:prstGeom>
          <a:noFill/>
        </p:spPr>
        <p:txBody>
          <a:bodyPr wrap="square">
            <a:spAutoFit/>
          </a:bodyPr>
          <a:lstStyle/>
          <a:p>
            <a:pPr marL="457200">
              <a:lnSpc>
                <a:spcPct val="107000"/>
              </a:lnSpc>
              <a:spcAft>
                <a:spcPts val="800"/>
              </a:spcAft>
            </a:pPr>
            <a:r>
              <a:rPr lang="tr-TR" sz="1800" kern="100" dirty="0">
                <a:solidFill>
                  <a:srgbClr val="002060"/>
                </a:solidFill>
                <a:effectLst/>
                <a:latin typeface="Calibri" panose="020F0502020204030204" pitchFamily="34" charset="0"/>
                <a:ea typeface="DengXian" panose="02010600030101010101" pitchFamily="2" charset="-122"/>
                <a:cs typeface="Times New Roman" panose="02020603050405020304" pitchFamily="18" charset="0"/>
              </a:rPr>
              <a:t>Üretimde ilham markanın kalbinden, Islay içki fabrikasından alınmıştır. Kaplamasız stok, dış ambalajın yan tarafındaki kabartmalı Laphroaig markası ve tabandaki bant içindeki rustik doku gibi kaplamaların tümü, malt odalarının beton sütunlarının sağlam dokusunu yansıtarak Laphroaig'in manevi evini tasarım yoluyla hayata geçiriyor.</a:t>
            </a:r>
            <a:endParaRPr lang="tr-TR" sz="1400" kern="100" dirty="0">
              <a:solidFill>
                <a:srgbClr val="002060"/>
              </a:solidFill>
              <a:effectLst/>
              <a:latin typeface="Calibri" panose="020F0502020204030204" pitchFamily="34" charset="0"/>
              <a:ea typeface="DengXian" panose="02010600030101010101" pitchFamily="2" charset="-122"/>
              <a:cs typeface="Times New Roman" panose="02020603050405020304" pitchFamily="18" charset="0"/>
            </a:endParaRPr>
          </a:p>
        </p:txBody>
      </p:sp>
      <p:sp>
        <p:nvSpPr>
          <p:cNvPr id="8" name="Scroll: Vertical 7">
            <a:extLst>
              <a:ext uri="{FF2B5EF4-FFF2-40B4-BE49-F238E27FC236}">
                <a16:creationId xmlns:a16="http://schemas.microsoft.com/office/drawing/2014/main" id="{8553D70F-8651-6A2A-7E98-F58D88C6BAF6}"/>
              </a:ext>
            </a:extLst>
          </p:cNvPr>
          <p:cNvSpPr/>
          <p:nvPr/>
        </p:nvSpPr>
        <p:spPr>
          <a:xfrm rot="10800000">
            <a:off x="6795361" y="1373334"/>
            <a:ext cx="5111015" cy="4494998"/>
          </a:xfrm>
          <a:prstGeom prst="verticalScroll">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2" name="TextBox 11">
            <a:extLst>
              <a:ext uri="{FF2B5EF4-FFF2-40B4-BE49-F238E27FC236}">
                <a16:creationId xmlns:a16="http://schemas.microsoft.com/office/drawing/2014/main" id="{277D1EA6-1CA9-078C-57A4-7061FE59B13E}"/>
              </a:ext>
            </a:extLst>
          </p:cNvPr>
          <p:cNvSpPr txBox="1"/>
          <p:nvPr/>
        </p:nvSpPr>
        <p:spPr>
          <a:xfrm>
            <a:off x="7139538" y="1708533"/>
            <a:ext cx="3919889" cy="3635547"/>
          </a:xfrm>
          <a:prstGeom prst="rect">
            <a:avLst/>
          </a:prstGeom>
          <a:noFill/>
        </p:spPr>
        <p:txBody>
          <a:bodyPr wrap="square">
            <a:spAutoFit/>
          </a:bodyPr>
          <a:lstStyle/>
          <a:p>
            <a:pPr marL="457200">
              <a:lnSpc>
                <a:spcPct val="107000"/>
              </a:lnSpc>
              <a:spcAft>
                <a:spcPts val="800"/>
              </a:spcAft>
            </a:pPr>
            <a:r>
              <a:rPr lang="tr-TR" sz="1800" kern="100" dirty="0">
                <a:solidFill>
                  <a:srgbClr val="002060"/>
                </a:solidFill>
                <a:effectLst/>
                <a:latin typeface="Calibri" panose="020F0502020204030204" pitchFamily="34" charset="0"/>
                <a:ea typeface="DengXian" panose="02010600030101010101" pitchFamily="2" charset="-122"/>
                <a:cs typeface="Times New Roman" panose="02020603050405020304" pitchFamily="18" charset="0"/>
              </a:rPr>
              <a:t>Beam Suntory Küresel Scotch ve İrlanda Markaları Başkan Yardımcısı Chris Richardson,. “Kimliğimizin gelişimi ve Design Bridge and Partners tarafından yaratılan yeni ambalaj bunun ayrılmaz bir parçasıdır. Mirasımızı ve kökenimizi kutlayan, yeni nesil için yeniden tasarlanan tasarımıyla yeni ambalaj, küresel sürdürülebilirlik hedeflerimizde ileriye doğru atılmış iyi bir adımdır."</a:t>
            </a:r>
            <a:endParaRPr lang="tr-TR" sz="1400" kern="100" dirty="0">
              <a:solidFill>
                <a:srgbClr val="002060"/>
              </a:solidFill>
              <a:effectLst/>
              <a:latin typeface="Calibri" panose="020F0502020204030204" pitchFamily="34" charset="0"/>
              <a:ea typeface="DengXian" panose="02010600030101010101" pitchFamily="2" charset="-122"/>
              <a:cs typeface="Times New Roman" panose="02020603050405020304" pitchFamily="18" charset="0"/>
            </a:endParaRPr>
          </a:p>
        </p:txBody>
      </p:sp>
      <p:pic>
        <p:nvPicPr>
          <p:cNvPr id="14338" name="Picture 2">
            <a:extLst>
              <a:ext uri="{FF2B5EF4-FFF2-40B4-BE49-F238E27FC236}">
                <a16:creationId xmlns:a16="http://schemas.microsoft.com/office/drawing/2014/main" id="{2A9B09A8-6C52-A1EF-3561-169703F19EF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6856" t="4097" r="49539" b="6035"/>
          <a:stretch/>
        </p:blipFill>
        <p:spPr bwMode="auto">
          <a:xfrm>
            <a:off x="5346796" y="1508089"/>
            <a:ext cx="1212783" cy="4506096"/>
          </a:xfrm>
          <a:prstGeom prst="rect">
            <a:avLst/>
          </a:prstGeom>
          <a:noFill/>
          <a:effectLst>
            <a:softEdge rad="127000"/>
          </a:effectLst>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0AD89D25-2215-29DD-5FBF-682DDC7242F1}"/>
              </a:ext>
            </a:extLst>
          </p:cNvPr>
          <p:cNvSpPr/>
          <p:nvPr/>
        </p:nvSpPr>
        <p:spPr>
          <a:xfrm>
            <a:off x="160275" y="115502"/>
            <a:ext cx="885521" cy="165507"/>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spTree>
    <p:extLst>
      <p:ext uri="{BB962C8B-B14F-4D97-AF65-F5344CB8AC3E}">
        <p14:creationId xmlns:p14="http://schemas.microsoft.com/office/powerpoint/2010/main" val="1783103699"/>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oogle Shape;94;p21">
            <a:extLst>
              <a:ext uri="{FF2B5EF4-FFF2-40B4-BE49-F238E27FC236}">
                <a16:creationId xmlns:a16="http://schemas.microsoft.com/office/drawing/2014/main" id="{E390407D-1125-FAC9-6590-CEF04D32E459}"/>
              </a:ext>
            </a:extLst>
          </p:cNvPr>
          <p:cNvPicPr preferRelativeResize="0">
            <a:picLocks noGrp="1" noRot="1" noMove="1" noResize="1" noEditPoints="1" noAdjustHandles="1" noChangeArrowheads="1" noChangeShapeType="1" noCrop="1"/>
          </p:cNvPicPr>
          <p:nvPr/>
        </p:nvPicPr>
        <p:blipFill rotWithShape="1">
          <a:blip r:embed="rId2">
            <a:alphaModFix/>
          </a:blip>
          <a:srcRect/>
          <a:stretch/>
        </p:blipFill>
        <p:spPr>
          <a:xfrm>
            <a:off x="0" y="0"/>
            <a:ext cx="12192000" cy="6858000"/>
          </a:xfrm>
          <a:prstGeom prst="rect">
            <a:avLst/>
          </a:prstGeom>
          <a:noFill/>
          <a:ln>
            <a:noFill/>
          </a:ln>
        </p:spPr>
      </p:pic>
      <p:sp>
        <p:nvSpPr>
          <p:cNvPr id="2" name="Title 1">
            <a:extLst>
              <a:ext uri="{FF2B5EF4-FFF2-40B4-BE49-F238E27FC236}">
                <a16:creationId xmlns:a16="http://schemas.microsoft.com/office/drawing/2014/main" id="{5B3B61FE-0795-D54C-8C54-14DBBE62B477}"/>
              </a:ext>
            </a:extLst>
          </p:cNvPr>
          <p:cNvSpPr>
            <a:spLocks noGrp="1"/>
          </p:cNvSpPr>
          <p:nvPr>
            <p:ph type="title"/>
          </p:nvPr>
        </p:nvSpPr>
        <p:spPr>
          <a:xfrm>
            <a:off x="291614" y="2870735"/>
            <a:ext cx="7461162" cy="1815847"/>
          </a:xfrm>
        </p:spPr>
        <p:txBody>
          <a:bodyPr/>
          <a:lstStyle/>
          <a:p>
            <a:pPr>
              <a:lnSpc>
                <a:spcPct val="107000"/>
              </a:lnSpc>
              <a:spcAft>
                <a:spcPts val="800"/>
              </a:spcAft>
            </a:pPr>
            <a:r>
              <a:rPr lang="tr-TR" sz="2800" dirty="0">
                <a:solidFill>
                  <a:srgbClr val="FFFFFF"/>
                </a:solidFill>
                <a:effectLst/>
                <a:latin typeface="Arial Black" panose="020B0A04020102020204" pitchFamily="34" charset="0"/>
                <a:ea typeface="DengXian" panose="02010600030101010101" pitchFamily="2" charset="-122"/>
                <a:cs typeface="Times New Roman" panose="02020603050405020304" pitchFamily="18" charset="0"/>
              </a:rPr>
              <a:t>Nestle, Avrupa'daki tek medya ajansı olarak WPP OpenMind'ı seçti</a:t>
            </a:r>
          </a:p>
        </p:txBody>
      </p:sp>
    </p:spTree>
    <p:extLst>
      <p:ext uri="{BB962C8B-B14F-4D97-AF65-F5344CB8AC3E}">
        <p14:creationId xmlns:p14="http://schemas.microsoft.com/office/powerpoint/2010/main" val="798262183"/>
      </p:ext>
    </p:extLst>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oogle Shape;94;p21">
            <a:extLst>
              <a:ext uri="{FF2B5EF4-FFF2-40B4-BE49-F238E27FC236}">
                <a16:creationId xmlns:a16="http://schemas.microsoft.com/office/drawing/2014/main" id="{34541A62-F8C5-F412-5F61-4F1F9106F3CA}"/>
              </a:ext>
            </a:extLst>
          </p:cNvPr>
          <p:cNvPicPr preferRelativeResize="0"/>
          <p:nvPr/>
        </p:nvPicPr>
        <p:blipFill rotWithShape="1">
          <a:blip r:embed="rId2">
            <a:alphaModFix/>
            <a:duotone>
              <a:schemeClr val="accent1">
                <a:shade val="45000"/>
                <a:satMod val="135000"/>
              </a:schemeClr>
              <a:prstClr val="white"/>
            </a:duotone>
            <a:extLst>
              <a:ext uri="{BEBA8EAE-BF5A-486C-A8C5-ECC9F3942E4B}">
                <a14:imgProps xmlns:a14="http://schemas.microsoft.com/office/drawing/2010/main">
                  <a14:imgLayer r:embed="rId3">
                    <a14:imgEffect>
                      <a14:saturation sat="200000"/>
                    </a14:imgEffect>
                  </a14:imgLayer>
                </a14:imgProps>
              </a:ext>
            </a:extLst>
          </a:blip>
          <a:srcRect/>
          <a:stretch/>
        </p:blipFill>
        <p:spPr>
          <a:xfrm>
            <a:off x="0" y="0"/>
            <a:ext cx="12192000" cy="6858000"/>
          </a:xfrm>
          <a:prstGeom prst="rect">
            <a:avLst/>
          </a:prstGeom>
          <a:noFill/>
          <a:ln>
            <a:noFill/>
          </a:ln>
        </p:spPr>
      </p:pic>
      <p:sp>
        <p:nvSpPr>
          <p:cNvPr id="11" name="Title 1">
            <a:extLst>
              <a:ext uri="{FF2B5EF4-FFF2-40B4-BE49-F238E27FC236}">
                <a16:creationId xmlns:a16="http://schemas.microsoft.com/office/drawing/2014/main" id="{7A9BD192-62FE-695E-77D2-E03646A759DB}"/>
              </a:ext>
            </a:extLst>
          </p:cNvPr>
          <p:cNvSpPr>
            <a:spLocks noGrp="1"/>
          </p:cNvSpPr>
          <p:nvPr>
            <p:ph type="title"/>
          </p:nvPr>
        </p:nvSpPr>
        <p:spPr>
          <a:xfrm>
            <a:off x="2087188" y="2250320"/>
            <a:ext cx="8240719" cy="1923221"/>
          </a:xfrm>
        </p:spPr>
        <p:txBody>
          <a:bodyPr/>
          <a:lstStyle/>
          <a:p>
            <a:pPr algn="ctr"/>
            <a:r>
              <a:rPr lang="tr-TR" sz="3200" b="1" dirty="0">
                <a:solidFill>
                  <a:schemeClr val="bg1"/>
                </a:solidFill>
                <a:effectLst/>
                <a:latin typeface="Arial Black" panose="020B0A04020102020204" pitchFamily="34" charset="0"/>
                <a:ea typeface="DengXian" panose="02010600030101010101" pitchFamily="2" charset="-122"/>
                <a:cs typeface="Times New Roman" panose="02020603050405020304" pitchFamily="18" charset="0"/>
              </a:rPr>
              <a:t>BIC, Hayranlara "Might ile Yazma" Yetkisi Vermek İçin Marvel Studios'un "The Marvels" Programıyla Güçlerini Birleştiriyor</a:t>
            </a:r>
          </a:p>
        </p:txBody>
      </p:sp>
    </p:spTree>
    <p:extLst>
      <p:ext uri="{BB962C8B-B14F-4D97-AF65-F5344CB8AC3E}">
        <p14:creationId xmlns:p14="http://schemas.microsoft.com/office/powerpoint/2010/main" val="1752469280"/>
      </p:ext>
    </p:extLst>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oogle Shape;179;p38">
            <a:extLst>
              <a:ext uri="{FF2B5EF4-FFF2-40B4-BE49-F238E27FC236}">
                <a16:creationId xmlns:a16="http://schemas.microsoft.com/office/drawing/2014/main" id="{212D4C37-F2CC-D65A-B120-839AF776ABCB}"/>
              </a:ext>
            </a:extLst>
          </p:cNvPr>
          <p:cNvPicPr preferRelativeResize="0"/>
          <p:nvPr/>
        </p:nvPicPr>
        <p:blipFill rotWithShape="1">
          <a:blip r:embed="rId2">
            <a:alphaModFix/>
          </a:blip>
          <a:srcRect/>
          <a:stretch/>
        </p:blipFill>
        <p:spPr>
          <a:xfrm>
            <a:off x="3" y="20453"/>
            <a:ext cx="12191997" cy="6766556"/>
          </a:xfrm>
          <a:prstGeom prst="rect">
            <a:avLst/>
          </a:prstGeom>
          <a:noFill/>
          <a:ln>
            <a:noFill/>
          </a:ln>
        </p:spPr>
      </p:pic>
      <p:sp>
        <p:nvSpPr>
          <p:cNvPr id="7" name="Title 1">
            <a:extLst>
              <a:ext uri="{FF2B5EF4-FFF2-40B4-BE49-F238E27FC236}">
                <a16:creationId xmlns:a16="http://schemas.microsoft.com/office/drawing/2014/main" id="{A71968BA-A2E9-16AC-2A24-36ED0E168E64}"/>
              </a:ext>
            </a:extLst>
          </p:cNvPr>
          <p:cNvSpPr txBox="1">
            <a:spLocks/>
          </p:cNvSpPr>
          <p:nvPr/>
        </p:nvSpPr>
        <p:spPr>
          <a:xfrm>
            <a:off x="592538" y="281009"/>
            <a:ext cx="9963240" cy="65533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tr-TR" sz="2000" b="1" dirty="0">
              <a:solidFill>
                <a:srgbClr val="002060"/>
              </a:solidFill>
              <a:latin typeface="Arial Black" panose="020B0A04020102020204" pitchFamily="34" charset="0"/>
              <a:ea typeface="DengXian" panose="02010600030101010101" pitchFamily="2" charset="-122"/>
              <a:cs typeface="Times New Roman" panose="02020603050405020304" pitchFamily="18" charset="0"/>
            </a:endParaRPr>
          </a:p>
          <a:p>
            <a:r>
              <a:rPr lang="tr-TR" sz="2000" b="1" dirty="0">
                <a:solidFill>
                  <a:srgbClr val="002060"/>
                </a:solidFill>
                <a:latin typeface="Arial Black" panose="020B0A04020102020204" pitchFamily="34" charset="0"/>
                <a:ea typeface="DengXian" panose="02010600030101010101" pitchFamily="2" charset="-122"/>
                <a:cs typeface="Times New Roman" panose="02020603050405020304" pitchFamily="18" charset="0"/>
              </a:rPr>
              <a:t>BIC, Hayranlara "Might ile Yazma" Yetkisi Vermek İçin Marvel Studios'un "The Marvels" Programıyla Güçlerini Birleştiriyor</a:t>
            </a:r>
          </a:p>
        </p:txBody>
      </p:sp>
      <p:sp>
        <p:nvSpPr>
          <p:cNvPr id="9" name="TextBox 8">
            <a:extLst>
              <a:ext uri="{FF2B5EF4-FFF2-40B4-BE49-F238E27FC236}">
                <a16:creationId xmlns:a16="http://schemas.microsoft.com/office/drawing/2014/main" id="{10285A3E-E76A-50E8-A6D4-D1343B0DE2ED}"/>
              </a:ext>
            </a:extLst>
          </p:cNvPr>
          <p:cNvSpPr txBox="1"/>
          <p:nvPr/>
        </p:nvSpPr>
        <p:spPr>
          <a:xfrm>
            <a:off x="93846" y="1424540"/>
            <a:ext cx="6002154" cy="2153731"/>
          </a:xfrm>
          <a:prstGeom prst="rect">
            <a:avLst/>
          </a:prstGeom>
          <a:noFill/>
        </p:spPr>
        <p:txBody>
          <a:bodyPr wrap="square">
            <a:spAutoFit/>
          </a:bodyPr>
          <a:lstStyle/>
          <a:p>
            <a:pPr marL="457200" algn="ctr">
              <a:lnSpc>
                <a:spcPct val="107000"/>
              </a:lnSpc>
            </a:pPr>
            <a:r>
              <a:rPr lang="tr-TR" kern="100" dirty="0">
                <a:solidFill>
                  <a:srgbClr val="002060"/>
                </a:solidFill>
                <a:effectLst/>
                <a:ea typeface="DengXian" panose="02010600030101010101" pitchFamily="2" charset="-122"/>
                <a:cs typeface="Times New Roman" panose="02020603050405020304" pitchFamily="18" charset="0"/>
              </a:rPr>
              <a:t> </a:t>
            </a:r>
          </a:p>
          <a:p>
            <a:pPr marL="457200">
              <a:lnSpc>
                <a:spcPct val="107000"/>
              </a:lnSpc>
            </a:pPr>
            <a:r>
              <a:rPr lang="tr-TR" kern="100" dirty="0">
                <a:solidFill>
                  <a:srgbClr val="002060"/>
                </a:solidFill>
                <a:effectLst/>
                <a:ea typeface="DengXian" panose="02010600030101010101" pitchFamily="2" charset="-122"/>
                <a:cs typeface="Times New Roman" panose="02020603050405020304" pitchFamily="18" charset="0"/>
              </a:rPr>
              <a:t>BIC bu yıl okula dönüş sezonunu 'Write with Might' ile başlatıyor; bu çekiliş, hayranlara Marvel Studios'un 'The Marvels' filminin galasına, hayatlarında bir kez karşılaşabilecekleri iki kişilik geziyi kazanma şansı sunuyor. 10 Kasım'da sinemalarda.</a:t>
            </a:r>
          </a:p>
          <a:p>
            <a:pPr marL="457200">
              <a:lnSpc>
                <a:spcPct val="107000"/>
              </a:lnSpc>
            </a:pPr>
            <a:r>
              <a:rPr lang="tr-TR" kern="100" dirty="0">
                <a:solidFill>
                  <a:srgbClr val="002060"/>
                </a:solidFill>
                <a:effectLst/>
                <a:ea typeface="DengXian" panose="02010600030101010101" pitchFamily="2" charset="-122"/>
                <a:cs typeface="Times New Roman" panose="02020603050405020304" pitchFamily="18" charset="0"/>
              </a:rPr>
              <a:t> </a:t>
            </a:r>
          </a:p>
        </p:txBody>
      </p:sp>
      <p:pic>
        <p:nvPicPr>
          <p:cNvPr id="13314" name="Picture 2" descr="Everything we know about The Marvels: Release date, plot, &amp; more | Space">
            <a:extLst>
              <a:ext uri="{FF2B5EF4-FFF2-40B4-BE49-F238E27FC236}">
                <a16:creationId xmlns:a16="http://schemas.microsoft.com/office/drawing/2014/main" id="{C5D47290-5010-3CB8-B991-D8644885746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0143770">
            <a:off x="5999924" y="2026913"/>
            <a:ext cx="5961937" cy="3353590"/>
          </a:xfrm>
          <a:prstGeom prst="rect">
            <a:avLst/>
          </a:prstGeom>
          <a:noFill/>
          <a:scene3d>
            <a:camera prst="isometricLeftDown"/>
            <a:lightRig rig="threePt" dir="t"/>
          </a:scene3d>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DF381B1C-606B-5638-B3F2-4CAF22107BE9}"/>
              </a:ext>
            </a:extLst>
          </p:cNvPr>
          <p:cNvSpPr/>
          <p:nvPr/>
        </p:nvSpPr>
        <p:spPr>
          <a:xfrm>
            <a:off x="160275" y="115502"/>
            <a:ext cx="885521" cy="165507"/>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2050" name="Picture 2" descr="Marvel Entertainment Logo, symbol, meaning, history, PNG, brand">
            <a:extLst>
              <a:ext uri="{FF2B5EF4-FFF2-40B4-BE49-F238E27FC236}">
                <a16:creationId xmlns:a16="http://schemas.microsoft.com/office/drawing/2014/main" id="{BE1C84A2-B295-37E0-7B86-D593D979241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0382" y="3403731"/>
            <a:ext cx="5685618" cy="319816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4">
            <a:extLst>
              <a:ext uri="{FF2B5EF4-FFF2-40B4-BE49-F238E27FC236}">
                <a16:creationId xmlns:a16="http://schemas.microsoft.com/office/drawing/2014/main" id="{47A71AB1-D4E2-D4E7-F162-F363E77AF48C}"/>
              </a:ext>
            </a:extLst>
          </p:cNvPr>
          <p:cNvSpPr/>
          <p:nvPr/>
        </p:nvSpPr>
        <p:spPr>
          <a:xfrm>
            <a:off x="160275" y="161608"/>
            <a:ext cx="885521" cy="165507"/>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spTree>
    <p:extLst>
      <p:ext uri="{BB962C8B-B14F-4D97-AF65-F5344CB8AC3E}">
        <p14:creationId xmlns:p14="http://schemas.microsoft.com/office/powerpoint/2010/main" val="4042513298"/>
      </p:ext>
    </p:extLst>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oogle Shape;179;p38">
            <a:extLst>
              <a:ext uri="{FF2B5EF4-FFF2-40B4-BE49-F238E27FC236}">
                <a16:creationId xmlns:a16="http://schemas.microsoft.com/office/drawing/2014/main" id="{89A0F109-3858-9858-11F9-8AB93C87E2A1}"/>
              </a:ext>
            </a:extLst>
          </p:cNvPr>
          <p:cNvPicPr preferRelativeResize="0"/>
          <p:nvPr/>
        </p:nvPicPr>
        <p:blipFill rotWithShape="1">
          <a:blip r:embed="rId2">
            <a:alphaModFix/>
          </a:blip>
          <a:srcRect/>
          <a:stretch/>
        </p:blipFill>
        <p:spPr>
          <a:xfrm>
            <a:off x="3" y="4"/>
            <a:ext cx="12191997" cy="6857996"/>
          </a:xfrm>
          <a:prstGeom prst="rect">
            <a:avLst/>
          </a:prstGeom>
          <a:noFill/>
          <a:ln>
            <a:noFill/>
          </a:ln>
        </p:spPr>
      </p:pic>
      <p:sp>
        <p:nvSpPr>
          <p:cNvPr id="4" name="Title 1">
            <a:extLst>
              <a:ext uri="{FF2B5EF4-FFF2-40B4-BE49-F238E27FC236}">
                <a16:creationId xmlns:a16="http://schemas.microsoft.com/office/drawing/2014/main" id="{C87029EE-9D5E-1201-DB3B-E4DBEAB76685}"/>
              </a:ext>
            </a:extLst>
          </p:cNvPr>
          <p:cNvSpPr txBox="1">
            <a:spLocks/>
          </p:cNvSpPr>
          <p:nvPr/>
        </p:nvSpPr>
        <p:spPr>
          <a:xfrm>
            <a:off x="137322" y="384546"/>
            <a:ext cx="9963240" cy="65533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tr-TR" sz="2000" b="1" dirty="0">
              <a:solidFill>
                <a:srgbClr val="002060"/>
              </a:solidFill>
              <a:latin typeface="Arial Black" panose="020B0A04020102020204" pitchFamily="34" charset="0"/>
              <a:ea typeface="DengXian" panose="02010600030101010101" pitchFamily="2" charset="-122"/>
              <a:cs typeface="Times New Roman" panose="02020603050405020304" pitchFamily="18" charset="0"/>
            </a:endParaRPr>
          </a:p>
          <a:p>
            <a:r>
              <a:rPr lang="tr-TR" sz="2000" b="1" dirty="0">
                <a:solidFill>
                  <a:srgbClr val="002060"/>
                </a:solidFill>
                <a:latin typeface="Arial Black" panose="020B0A04020102020204" pitchFamily="34" charset="0"/>
                <a:ea typeface="DengXian" panose="02010600030101010101" pitchFamily="2" charset="-122"/>
                <a:cs typeface="Times New Roman" panose="02020603050405020304" pitchFamily="18" charset="0"/>
              </a:rPr>
              <a:t>BIC, Hayranlara "Might ile Yazma" Yetkisi Vermek İçin Marvel Studios'un "The Marvels" Programıyla Güçlerini Birleştiriyor</a:t>
            </a:r>
          </a:p>
        </p:txBody>
      </p:sp>
      <p:sp>
        <p:nvSpPr>
          <p:cNvPr id="5" name="Rectangle 4">
            <a:extLst>
              <a:ext uri="{FF2B5EF4-FFF2-40B4-BE49-F238E27FC236}">
                <a16:creationId xmlns:a16="http://schemas.microsoft.com/office/drawing/2014/main" id="{95B108EA-5722-2DDA-53E2-54A6436C4644}"/>
              </a:ext>
            </a:extLst>
          </p:cNvPr>
          <p:cNvSpPr/>
          <p:nvPr/>
        </p:nvSpPr>
        <p:spPr>
          <a:xfrm>
            <a:off x="160275" y="115502"/>
            <a:ext cx="885521" cy="165507"/>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3076" name="Picture 4" descr="Marvel Sinematik Evreni (MCU) Kronolojik Sıralama 2022 | TechnoVadi">
            <a:extLst>
              <a:ext uri="{FF2B5EF4-FFF2-40B4-BE49-F238E27FC236}">
                <a16:creationId xmlns:a16="http://schemas.microsoft.com/office/drawing/2014/main" id="{D056E628-5465-CCEA-056D-4178E3E4F6B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8909"/>
          <a:stretch/>
        </p:blipFill>
        <p:spPr bwMode="auto">
          <a:xfrm>
            <a:off x="6529473" y="1644753"/>
            <a:ext cx="5662524" cy="5328745"/>
          </a:xfrm>
          <a:prstGeom prst="rect">
            <a:avLst/>
          </a:prstGeom>
          <a:noFill/>
          <a:extLst>
            <a:ext uri="{909E8E84-426E-40DD-AFC4-6F175D3DCCD1}">
              <a14:hiddenFill xmlns:a14="http://schemas.microsoft.com/office/drawing/2010/main">
                <a:solidFill>
                  <a:srgbClr val="FFFFFF"/>
                </a:solidFill>
              </a14:hiddenFill>
            </a:ext>
          </a:extLst>
        </p:spPr>
      </p:pic>
      <p:pic>
        <p:nvPicPr>
          <p:cNvPr id="12290" name="Picture 2" descr="Dünyayı kurtarmak iki saatten kısa sürebiliyormuş (The Marvels bunu  gösterecek!)">
            <a:extLst>
              <a:ext uri="{FF2B5EF4-FFF2-40B4-BE49-F238E27FC236}">
                <a16:creationId xmlns:a16="http://schemas.microsoft.com/office/drawing/2014/main" id="{F6CA4428-14E3-3B6B-9EE9-86229447A0D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1644753"/>
            <a:ext cx="8795911" cy="5328745"/>
          </a:xfrm>
          <a:prstGeom prst="rect">
            <a:avLst/>
          </a:prstGeom>
          <a:noFill/>
          <a:effectLst>
            <a:outerShdw blurRad="152400" dist="317500" dir="5400000" sx="90000" sy="-19000" rotWithShape="0">
              <a:prstClr val="black">
                <a:alpha val="15000"/>
              </a:prstClr>
            </a:outerShdw>
          </a:effectLst>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F0A8183F-5A25-4D87-B862-930D2CC08557}"/>
              </a:ext>
            </a:extLst>
          </p:cNvPr>
          <p:cNvSpPr txBox="1"/>
          <p:nvPr/>
        </p:nvSpPr>
        <p:spPr>
          <a:xfrm>
            <a:off x="-305482" y="1632792"/>
            <a:ext cx="8795908" cy="1658403"/>
          </a:xfrm>
          <a:prstGeom prst="rect">
            <a:avLst/>
          </a:prstGeom>
          <a:noFill/>
        </p:spPr>
        <p:txBody>
          <a:bodyPr wrap="square">
            <a:spAutoFit/>
          </a:bodyPr>
          <a:lstStyle/>
          <a:p>
            <a:pPr marL="457200">
              <a:lnSpc>
                <a:spcPct val="107000"/>
              </a:lnSpc>
              <a:spcAft>
                <a:spcPts val="800"/>
              </a:spcAft>
            </a:pPr>
            <a:r>
              <a:rPr lang="tr-TR" sz="1800" kern="100" dirty="0">
                <a:solidFill>
                  <a:schemeClr val="bg1"/>
                </a:solidFill>
                <a:effectLst/>
                <a:latin typeface="Calibri" panose="020F0502020204030204" pitchFamily="34" charset="0"/>
                <a:ea typeface="DengXian" panose="02010600030101010101" pitchFamily="2" charset="-122"/>
                <a:cs typeface="Times New Roman" panose="02020603050405020304" pitchFamily="18" charset="0"/>
              </a:rPr>
              <a:t>BIC İnsan İfadeleri Pazarlama Direktörü Colin Smyth şöyle konuştu: "BIC olarak, bir gencin eline kalem vermenin, yaratıcılığı körükleyen ve hayal gücünü serbest bırakan bir ilham eylemi olduğuna inanıyoruz." </a:t>
            </a:r>
            <a:r>
              <a:rPr lang="tr-TR" sz="2000" i="1" kern="100" dirty="0">
                <a:solidFill>
                  <a:schemeClr val="bg1"/>
                </a:solidFill>
                <a:effectLst/>
                <a:latin typeface="Calibri" panose="020F0502020204030204" pitchFamily="34" charset="0"/>
                <a:ea typeface="DengXian" panose="02010600030101010101" pitchFamily="2" charset="-122"/>
                <a:cs typeface="Times New Roman" panose="02020603050405020304" pitchFamily="18" charset="0"/>
              </a:rPr>
              <a:t>"Bu nedenle, kalemin gücünü destekleyen Marvel Studios'un 'The Marvels' programıyla Write With Might'tan özellikle heyecan duyuyoruz."</a:t>
            </a:r>
            <a:endParaRPr lang="tr-TR" sz="1400" i="1" kern="100" dirty="0">
              <a:solidFill>
                <a:schemeClr val="bg1"/>
              </a:solidFill>
              <a:effectLst/>
              <a:latin typeface="Calibri" panose="020F0502020204030204" pitchFamily="34" charset="0"/>
              <a:ea typeface="DengXian" panose="02010600030101010101" pitchFamily="2" charset="-122"/>
              <a:cs typeface="Times New Roman" panose="02020603050405020304" pitchFamily="18" charset="0"/>
            </a:endParaRPr>
          </a:p>
        </p:txBody>
      </p:sp>
    </p:spTree>
    <p:extLst>
      <p:ext uri="{BB962C8B-B14F-4D97-AF65-F5344CB8AC3E}">
        <p14:creationId xmlns:p14="http://schemas.microsoft.com/office/powerpoint/2010/main" val="2301673427"/>
      </p:ext>
    </p:extLst>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oogle Shape;179;p38">
            <a:extLst>
              <a:ext uri="{FF2B5EF4-FFF2-40B4-BE49-F238E27FC236}">
                <a16:creationId xmlns:a16="http://schemas.microsoft.com/office/drawing/2014/main" id="{FB2CC6FF-873A-A0DB-069E-0F1A6065E944}"/>
              </a:ext>
            </a:extLst>
          </p:cNvPr>
          <p:cNvPicPr preferRelativeResize="0"/>
          <p:nvPr/>
        </p:nvPicPr>
        <p:blipFill rotWithShape="1">
          <a:blip r:embed="rId2">
            <a:alphaModFix/>
          </a:blip>
          <a:srcRect/>
          <a:stretch/>
        </p:blipFill>
        <p:spPr>
          <a:xfrm>
            <a:off x="3" y="4"/>
            <a:ext cx="12191997" cy="6857996"/>
          </a:xfrm>
          <a:prstGeom prst="rect">
            <a:avLst/>
          </a:prstGeom>
          <a:noFill/>
          <a:ln>
            <a:noFill/>
          </a:ln>
        </p:spPr>
      </p:pic>
      <p:sp>
        <p:nvSpPr>
          <p:cNvPr id="2" name="Title 1">
            <a:extLst>
              <a:ext uri="{FF2B5EF4-FFF2-40B4-BE49-F238E27FC236}">
                <a16:creationId xmlns:a16="http://schemas.microsoft.com/office/drawing/2014/main" id="{9297F3E5-FF73-2A3F-720C-761B4C4E73A5}"/>
              </a:ext>
            </a:extLst>
          </p:cNvPr>
          <p:cNvSpPr txBox="1">
            <a:spLocks/>
          </p:cNvSpPr>
          <p:nvPr/>
        </p:nvSpPr>
        <p:spPr>
          <a:xfrm>
            <a:off x="592538" y="281009"/>
            <a:ext cx="9963240" cy="65533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tr-TR" sz="2000" b="1" dirty="0">
              <a:solidFill>
                <a:srgbClr val="002060"/>
              </a:solidFill>
              <a:latin typeface="Arial Black" panose="020B0A04020102020204" pitchFamily="34" charset="0"/>
              <a:ea typeface="DengXian" panose="02010600030101010101" pitchFamily="2" charset="-122"/>
              <a:cs typeface="Times New Roman" panose="02020603050405020304" pitchFamily="18" charset="0"/>
            </a:endParaRPr>
          </a:p>
          <a:p>
            <a:r>
              <a:rPr lang="tr-TR" sz="2000" b="1" dirty="0">
                <a:solidFill>
                  <a:srgbClr val="002060"/>
                </a:solidFill>
                <a:latin typeface="Arial Black" panose="020B0A04020102020204" pitchFamily="34" charset="0"/>
                <a:ea typeface="DengXian" panose="02010600030101010101" pitchFamily="2" charset="-122"/>
                <a:cs typeface="Times New Roman" panose="02020603050405020304" pitchFamily="18" charset="0"/>
              </a:rPr>
              <a:t>BIC, Hayranlara "Might ile Yazma" Yetkisi Vermek İçin Marvel Studios'un "The Marvels" Programıyla Güçlerini Birleştiriyor</a:t>
            </a:r>
          </a:p>
        </p:txBody>
      </p:sp>
      <p:sp>
        <p:nvSpPr>
          <p:cNvPr id="4" name="TextBox 3">
            <a:extLst>
              <a:ext uri="{FF2B5EF4-FFF2-40B4-BE49-F238E27FC236}">
                <a16:creationId xmlns:a16="http://schemas.microsoft.com/office/drawing/2014/main" id="{95D9FB08-F13C-8BB9-B6F9-3EEA89526BC0}"/>
              </a:ext>
            </a:extLst>
          </p:cNvPr>
          <p:cNvSpPr txBox="1"/>
          <p:nvPr/>
        </p:nvSpPr>
        <p:spPr>
          <a:xfrm>
            <a:off x="5574158" y="2149931"/>
            <a:ext cx="5402178" cy="3635547"/>
          </a:xfrm>
          <a:prstGeom prst="rect">
            <a:avLst/>
          </a:prstGeom>
          <a:noFill/>
        </p:spPr>
        <p:txBody>
          <a:bodyPr wrap="square">
            <a:spAutoFit/>
          </a:bodyPr>
          <a:lstStyle/>
          <a:p>
            <a:pPr marL="457200">
              <a:lnSpc>
                <a:spcPct val="107000"/>
              </a:lnSpc>
            </a:pPr>
            <a:r>
              <a:rPr lang="tr-TR" sz="1800" kern="100" dirty="0">
                <a:solidFill>
                  <a:srgbClr val="002060"/>
                </a:solidFill>
                <a:effectLst/>
                <a:latin typeface="Calibri" panose="020F0502020204030204" pitchFamily="34" charset="0"/>
                <a:ea typeface="DengXian" panose="02010600030101010101" pitchFamily="2" charset="-122"/>
                <a:cs typeface="Times New Roman" panose="02020603050405020304" pitchFamily="18" charset="0"/>
              </a:rPr>
              <a:t>WPP'nin uçtan uca yaratıcı ticaret ajansı VMLY&amp;R Commerce, BIC ile Marvel Studios'un 'The Marvels' arasındaki iş birliğinde yaratıcı lider olarak hizmet ediyor.</a:t>
            </a:r>
            <a:endParaRPr lang="tr-TR" sz="1400" kern="100" dirty="0">
              <a:solidFill>
                <a:srgbClr val="002060"/>
              </a:solidFill>
              <a:effectLst/>
              <a:latin typeface="Calibri" panose="020F0502020204030204" pitchFamily="34" charset="0"/>
              <a:ea typeface="DengXian" panose="02010600030101010101" pitchFamily="2" charset="-122"/>
              <a:cs typeface="Times New Roman" panose="02020603050405020304" pitchFamily="18" charset="0"/>
            </a:endParaRPr>
          </a:p>
          <a:p>
            <a:pPr marL="457200">
              <a:lnSpc>
                <a:spcPct val="107000"/>
              </a:lnSpc>
            </a:pPr>
            <a:r>
              <a:rPr lang="tr-TR" sz="1800" kern="100" dirty="0">
                <a:solidFill>
                  <a:srgbClr val="002060"/>
                </a:solidFill>
                <a:effectLst/>
                <a:latin typeface="Calibri" panose="020F0502020204030204" pitchFamily="34" charset="0"/>
                <a:ea typeface="DengXian" panose="02010600030101010101" pitchFamily="2" charset="-122"/>
                <a:cs typeface="Times New Roman" panose="02020603050405020304" pitchFamily="18" charset="0"/>
              </a:rPr>
              <a:t> </a:t>
            </a:r>
            <a:endParaRPr lang="tr-TR" sz="1400" kern="100" dirty="0">
              <a:solidFill>
                <a:srgbClr val="002060"/>
              </a:solidFill>
              <a:effectLst/>
              <a:latin typeface="Calibri" panose="020F0502020204030204" pitchFamily="34" charset="0"/>
              <a:ea typeface="DengXian" panose="02010600030101010101" pitchFamily="2" charset="-122"/>
              <a:cs typeface="Times New Roman" panose="02020603050405020304" pitchFamily="18" charset="0"/>
            </a:endParaRPr>
          </a:p>
          <a:p>
            <a:pPr marL="457200">
              <a:lnSpc>
                <a:spcPct val="107000"/>
              </a:lnSpc>
              <a:spcAft>
                <a:spcPts val="800"/>
              </a:spcAft>
            </a:pPr>
            <a:r>
              <a:rPr lang="tr-TR" sz="1800" kern="100" dirty="0">
                <a:solidFill>
                  <a:srgbClr val="002060"/>
                </a:solidFill>
                <a:effectLst/>
                <a:latin typeface="Calibri" panose="020F0502020204030204" pitchFamily="34" charset="0"/>
                <a:ea typeface="DengXian" panose="02010600030101010101" pitchFamily="2" charset="-122"/>
                <a:cs typeface="Times New Roman" panose="02020603050405020304" pitchFamily="18" charset="0"/>
              </a:rPr>
              <a:t>VMLY&amp;R Commerce küresel ortaklıklardan sorumlu Kıdemli Başkan Yardımcısı Jon Goynshor şunları söyledi: "The Marvels'ın çok kanallı aktivasyonunu desteklemek amacıyla BIC'in ilk sınırlı sürüm süper kahraman kalemleri üzerinde işbirliği yapmak, kültür ve ticaretin kesişiminde tam bir ekip çalışmasıydı."</a:t>
            </a:r>
            <a:endParaRPr lang="tr-TR" sz="1400" kern="100" dirty="0">
              <a:solidFill>
                <a:srgbClr val="002060"/>
              </a:solidFill>
              <a:effectLst/>
              <a:latin typeface="Calibri" panose="020F0502020204030204" pitchFamily="34" charset="0"/>
              <a:ea typeface="DengXian" panose="02010600030101010101" pitchFamily="2" charset="-122"/>
              <a:cs typeface="Times New Roman" panose="02020603050405020304" pitchFamily="18" charset="0"/>
            </a:endParaRPr>
          </a:p>
        </p:txBody>
      </p:sp>
      <p:sp>
        <p:nvSpPr>
          <p:cNvPr id="5" name="Speech Bubble: Rectangle 4">
            <a:extLst>
              <a:ext uri="{FF2B5EF4-FFF2-40B4-BE49-F238E27FC236}">
                <a16:creationId xmlns:a16="http://schemas.microsoft.com/office/drawing/2014/main" id="{85B7FF4A-3869-25F8-7A3B-90933B094C34}"/>
              </a:ext>
            </a:extLst>
          </p:cNvPr>
          <p:cNvSpPr/>
          <p:nvPr/>
        </p:nvSpPr>
        <p:spPr>
          <a:xfrm>
            <a:off x="6038576" y="2054373"/>
            <a:ext cx="4937760" cy="3826661"/>
          </a:xfrm>
          <a:prstGeom prst="wedgeRectCallout">
            <a:avLst/>
          </a:prstGeom>
          <a:noFill/>
          <a:ln>
            <a:solidFill>
              <a:srgbClr val="00206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tr-TR" dirty="0"/>
          </a:p>
        </p:txBody>
      </p:sp>
      <p:pic>
        <p:nvPicPr>
          <p:cNvPr id="11266" name="Picture 2" descr="The Marvels'ın İlk Fragman Yayınlandı! - Esquire">
            <a:extLst>
              <a:ext uri="{FF2B5EF4-FFF2-40B4-BE49-F238E27FC236}">
                <a16:creationId xmlns:a16="http://schemas.microsoft.com/office/drawing/2014/main" id="{5373B9C6-5D7A-3B6E-AADA-F6884175069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2501" y="1380038"/>
            <a:ext cx="4376688" cy="5175334"/>
          </a:xfrm>
          <a:prstGeom prst="verticalScroll">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A2B6E087-E91A-99C4-0C6A-C0EF98454A0B}"/>
              </a:ext>
            </a:extLst>
          </p:cNvPr>
          <p:cNvSpPr/>
          <p:nvPr/>
        </p:nvSpPr>
        <p:spPr>
          <a:xfrm>
            <a:off x="160275" y="115502"/>
            <a:ext cx="885521" cy="165507"/>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spTree>
    <p:extLst>
      <p:ext uri="{BB962C8B-B14F-4D97-AF65-F5344CB8AC3E}">
        <p14:creationId xmlns:p14="http://schemas.microsoft.com/office/powerpoint/2010/main" val="68182628"/>
      </p:ext>
    </p:extLst>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E539692-D154-D94A-A7BE-90B6015ED7A5}"/>
              </a:ext>
            </a:extLst>
          </p:cNvPr>
          <p:cNvSpPr>
            <a:spLocks noGrp="1"/>
          </p:cNvSpPr>
          <p:nvPr>
            <p:ph type="title"/>
          </p:nvPr>
        </p:nvSpPr>
        <p:spPr>
          <a:xfrm>
            <a:off x="357374" y="2299853"/>
            <a:ext cx="6406274" cy="1469179"/>
          </a:xfrm>
        </p:spPr>
        <p:txBody>
          <a:bodyPr/>
          <a:lstStyle/>
          <a:p>
            <a:r>
              <a:rPr lang="tr-TR" dirty="0"/>
              <a:t>TEŞEKKÜRLER </a:t>
            </a:r>
            <a:endParaRPr lang="en-US" dirty="0"/>
          </a:p>
        </p:txBody>
      </p:sp>
      <p:sp>
        <p:nvSpPr>
          <p:cNvPr id="6" name="Slide Number Placeholder 5">
            <a:extLst>
              <a:ext uri="{FF2B5EF4-FFF2-40B4-BE49-F238E27FC236}">
                <a16:creationId xmlns:a16="http://schemas.microsoft.com/office/drawing/2014/main" id="{B1CCCD2B-8B47-BA4A-AC04-462A98A59D49}"/>
              </a:ext>
            </a:extLst>
          </p:cNvPr>
          <p:cNvSpPr>
            <a:spLocks noGrp="1"/>
          </p:cNvSpPr>
          <p:nvPr>
            <p:ph type="sldNum" sz="quarter" idx="17"/>
          </p:nvPr>
        </p:nvSpPr>
        <p:spPr/>
        <p:txBody>
          <a:bodyPr/>
          <a:lstStyle/>
          <a:p>
            <a:pPr marL="0" marR="0" lvl="0" indent="0" algn="r" defTabSz="914400" rtl="0" eaLnBrk="1" fontAlgn="auto" latinLnBrk="0" hangingPunct="0">
              <a:lnSpc>
                <a:spcPct val="100000"/>
              </a:lnSpc>
              <a:spcBef>
                <a:spcPts val="0"/>
              </a:spcBef>
              <a:spcAft>
                <a:spcPts val="0"/>
              </a:spcAft>
              <a:buClrTx/>
              <a:buSzTx/>
              <a:buFontTx/>
              <a:buNone/>
              <a:tabLst/>
              <a:defRPr/>
            </a:pPr>
            <a:fld id="{63B0956B-06A2-6A4F-8B64-8A56ADA5E301}" type="slidenum">
              <a:rPr kumimoji="0" lang="en-US" sz="1000" b="0" i="0" u="none" strike="noStrike" kern="0" cap="none" spc="0" normalizeH="0" baseline="0" noProof="0" smtClean="0">
                <a:ln>
                  <a:noFill/>
                </a:ln>
                <a:solidFill>
                  <a:srgbClr val="A7A7A7">
                    <a:lumMod val="40000"/>
                    <a:lumOff val="60000"/>
                  </a:srgbClr>
                </a:solidFill>
                <a:effectLst/>
                <a:uLnTx/>
                <a:uFillTx/>
                <a:latin typeface="Arial"/>
                <a:cs typeface="Arial"/>
                <a:sym typeface="Arial"/>
              </a:rPr>
              <a:pPr marL="0" marR="0" lvl="0" indent="0" algn="r" defTabSz="914400" rtl="0" eaLnBrk="1" fontAlgn="auto" latinLnBrk="0" hangingPunct="0">
                <a:lnSpc>
                  <a:spcPct val="100000"/>
                </a:lnSpc>
                <a:spcBef>
                  <a:spcPts val="0"/>
                </a:spcBef>
                <a:spcAft>
                  <a:spcPts val="0"/>
                </a:spcAft>
                <a:buClrTx/>
                <a:buSzTx/>
                <a:buFontTx/>
                <a:buNone/>
                <a:tabLst/>
                <a:defRPr/>
              </a:pPr>
              <a:t>24</a:t>
            </a:fld>
            <a:endParaRPr kumimoji="0" lang="en-US" sz="1000" b="0" i="0" u="none" strike="noStrike" kern="0" cap="none" spc="0" normalizeH="0" baseline="0" noProof="0" dirty="0">
              <a:ln>
                <a:noFill/>
              </a:ln>
              <a:solidFill>
                <a:srgbClr val="A7A7A7">
                  <a:lumMod val="40000"/>
                  <a:lumOff val="60000"/>
                </a:srgbClr>
              </a:solidFill>
              <a:effectLst/>
              <a:uLnTx/>
              <a:uFillTx/>
              <a:latin typeface="Arial"/>
              <a:cs typeface="Arial"/>
              <a:sym typeface="Arial"/>
            </a:endParaRPr>
          </a:p>
        </p:txBody>
      </p:sp>
      <p:pic>
        <p:nvPicPr>
          <p:cNvPr id="2" name="Google Shape;209;p44">
            <a:extLst>
              <a:ext uri="{FF2B5EF4-FFF2-40B4-BE49-F238E27FC236}">
                <a16:creationId xmlns:a16="http://schemas.microsoft.com/office/drawing/2014/main" id="{4F88C775-C7E9-5976-CE39-9DD7C791F39F}"/>
              </a:ext>
            </a:extLst>
          </p:cNvPr>
          <p:cNvPicPr preferRelativeResize="0">
            <a:picLocks noGrp="1" noRot="1" noMove="1" noResize="1" noEditPoints="1" noAdjustHandles="1" noChangeArrowheads="1" noChangeShapeType="1" noCrop="1"/>
          </p:cNvPicPr>
          <p:nvPr/>
        </p:nvPicPr>
        <p:blipFill rotWithShape="1">
          <a:blip r:embed="rId2">
            <a:alphaModFix/>
          </a:blip>
          <a:srcRect/>
          <a:stretch/>
        </p:blipFill>
        <p:spPr>
          <a:xfrm>
            <a:off x="0" y="0"/>
            <a:ext cx="12192000" cy="6858000"/>
          </a:xfrm>
          <a:prstGeom prst="rect">
            <a:avLst/>
          </a:prstGeom>
          <a:noFill/>
          <a:ln>
            <a:noFill/>
          </a:ln>
        </p:spPr>
      </p:pic>
    </p:spTree>
    <p:extLst>
      <p:ext uri="{BB962C8B-B14F-4D97-AF65-F5344CB8AC3E}">
        <p14:creationId xmlns:p14="http://schemas.microsoft.com/office/powerpoint/2010/main" val="937505341"/>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AFBE3DE4-0623-D64D-0DD7-AC96EEB7EA75}"/>
              </a:ext>
            </a:extLst>
          </p:cNvPr>
          <p:cNvGrpSpPr/>
          <p:nvPr/>
        </p:nvGrpSpPr>
        <p:grpSpPr>
          <a:xfrm>
            <a:off x="3" y="552928"/>
            <a:ext cx="12191997" cy="6785811"/>
            <a:chOff x="3" y="0"/>
            <a:chExt cx="9143997" cy="5143496"/>
          </a:xfrm>
        </p:grpSpPr>
        <p:pic>
          <p:nvPicPr>
            <p:cNvPr id="4" name="Google Shape;179;p38">
              <a:extLst>
                <a:ext uri="{FF2B5EF4-FFF2-40B4-BE49-F238E27FC236}">
                  <a16:creationId xmlns:a16="http://schemas.microsoft.com/office/drawing/2014/main" id="{0399C8B8-8BC9-4494-B667-F86D0F5FD321}"/>
                </a:ext>
              </a:extLst>
            </p:cNvPr>
            <p:cNvPicPr preferRelativeResize="0"/>
            <p:nvPr/>
          </p:nvPicPr>
          <p:blipFill rotWithShape="1">
            <a:blip r:embed="rId2">
              <a:alphaModFix/>
            </a:blip>
            <a:srcRect/>
            <a:stretch/>
          </p:blipFill>
          <p:spPr>
            <a:xfrm>
              <a:off x="3" y="0"/>
              <a:ext cx="9143997" cy="5143496"/>
            </a:xfrm>
            <a:prstGeom prst="rect">
              <a:avLst/>
            </a:prstGeom>
            <a:noFill/>
            <a:ln>
              <a:noFill/>
            </a:ln>
          </p:spPr>
        </p:pic>
        <p:sp>
          <p:nvSpPr>
            <p:cNvPr id="5" name="TextBox 4">
              <a:extLst>
                <a:ext uri="{FF2B5EF4-FFF2-40B4-BE49-F238E27FC236}">
                  <a16:creationId xmlns:a16="http://schemas.microsoft.com/office/drawing/2014/main" id="{56A30B32-07A8-DAEE-715F-C21EAD10EA7B}"/>
                </a:ext>
              </a:extLst>
            </p:cNvPr>
            <p:cNvSpPr txBox="1"/>
            <p:nvPr/>
          </p:nvSpPr>
          <p:spPr>
            <a:xfrm>
              <a:off x="168016" y="91016"/>
              <a:ext cx="530484" cy="153888"/>
            </a:xfrm>
            <a:prstGeom prst="rect">
              <a:avLst/>
            </a:prstGeom>
            <a:solidFill>
              <a:schemeClr val="bg1"/>
            </a:solidFill>
          </p:spPr>
          <p:txBody>
            <a:bodyPr wrap="square" rtlCol="0">
              <a:spAutoFit/>
            </a:bodyPr>
            <a:lstStyle/>
            <a:p>
              <a:pPr algn="ctr"/>
              <a:r>
                <a:rPr lang="tr-TR" sz="400" dirty="0">
                  <a:solidFill>
                    <a:srgbClr val="002060"/>
                  </a:solidFill>
                </a:rPr>
                <a:t>EYLÜL 2023</a:t>
              </a:r>
            </a:p>
          </p:txBody>
        </p:sp>
      </p:grpSp>
      <p:sp>
        <p:nvSpPr>
          <p:cNvPr id="2" name="Title 1">
            <a:extLst>
              <a:ext uri="{FF2B5EF4-FFF2-40B4-BE49-F238E27FC236}">
                <a16:creationId xmlns:a16="http://schemas.microsoft.com/office/drawing/2014/main" id="{92758A3C-BB38-7ACD-8559-68F91A58B726}"/>
              </a:ext>
            </a:extLst>
          </p:cNvPr>
          <p:cNvSpPr txBox="1">
            <a:spLocks/>
          </p:cNvSpPr>
          <p:nvPr/>
        </p:nvSpPr>
        <p:spPr>
          <a:xfrm>
            <a:off x="224020" y="653232"/>
            <a:ext cx="10595007" cy="71422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7000"/>
              </a:lnSpc>
              <a:spcAft>
                <a:spcPts val="800"/>
              </a:spcAft>
            </a:pPr>
            <a:r>
              <a:rPr lang="tr-TR" sz="2400" dirty="0">
                <a:solidFill>
                  <a:srgbClr val="002060"/>
                </a:solidFill>
                <a:latin typeface="Arial Black" panose="020B0A04020102020204" pitchFamily="34" charset="0"/>
                <a:ea typeface="DengXian" panose="02010600030101010101" pitchFamily="2" charset="-122"/>
                <a:cs typeface="Times New Roman" panose="02020603050405020304" pitchFamily="18" charset="0"/>
              </a:rPr>
              <a:t>«Nestle, Avrupa'daki Tek Medya Ajansı Olarak WPP OpenMind’ı Seçti»</a:t>
            </a:r>
          </a:p>
        </p:txBody>
      </p:sp>
      <p:sp>
        <p:nvSpPr>
          <p:cNvPr id="7" name="Dikdörtgen 6">
            <a:extLst>
              <a:ext uri="{FF2B5EF4-FFF2-40B4-BE49-F238E27FC236}">
                <a16:creationId xmlns:a16="http://schemas.microsoft.com/office/drawing/2014/main" id="{14A55F55-E9EF-367B-4E0E-E6AE5E113B2B}"/>
              </a:ext>
            </a:extLst>
          </p:cNvPr>
          <p:cNvSpPr/>
          <p:nvPr/>
        </p:nvSpPr>
        <p:spPr>
          <a:xfrm>
            <a:off x="1" y="2443438"/>
            <a:ext cx="12191996" cy="2329284"/>
          </a:xfrm>
          <a:prstGeom prst="rect">
            <a:avLst/>
          </a:prstGeom>
          <a:solidFill>
            <a:srgbClr val="CB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6" name="Rectangle 5">
            <a:extLst>
              <a:ext uri="{FF2B5EF4-FFF2-40B4-BE49-F238E27FC236}">
                <a16:creationId xmlns:a16="http://schemas.microsoft.com/office/drawing/2014/main" id="{B09D0CF9-761F-E1D1-3601-DBAEC67C6C5D}"/>
              </a:ext>
            </a:extLst>
          </p:cNvPr>
          <p:cNvSpPr/>
          <p:nvPr/>
        </p:nvSpPr>
        <p:spPr>
          <a:xfrm>
            <a:off x="75738" y="75913"/>
            <a:ext cx="860986" cy="25062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2" name="TextBox 11">
            <a:extLst>
              <a:ext uri="{FF2B5EF4-FFF2-40B4-BE49-F238E27FC236}">
                <a16:creationId xmlns:a16="http://schemas.microsoft.com/office/drawing/2014/main" id="{7ED826BB-E39B-7990-8E53-118C7BD64017}"/>
              </a:ext>
            </a:extLst>
          </p:cNvPr>
          <p:cNvSpPr txBox="1"/>
          <p:nvPr/>
        </p:nvSpPr>
        <p:spPr>
          <a:xfrm>
            <a:off x="75738" y="1535722"/>
            <a:ext cx="8763000" cy="1477328"/>
          </a:xfrm>
          <a:prstGeom prst="rect">
            <a:avLst/>
          </a:prstGeom>
          <a:noFill/>
        </p:spPr>
        <p:txBody>
          <a:bodyPr wrap="square">
            <a:spAutoFit/>
          </a:bodyPr>
          <a:lstStyle/>
          <a:p>
            <a:pPr algn="just"/>
            <a:r>
              <a:rPr lang="tr-TR" dirty="0">
                <a:solidFill>
                  <a:srgbClr val="002060"/>
                </a:solidFill>
                <a:latin typeface="Georgia" panose="02040502050405020303" pitchFamily="18" charset="0"/>
              </a:rPr>
              <a:t>LONDRA, 19 Eylül (Reuters) - Dünyanın en büyük paketlenmiş gıda üreticisi Nestle (NESN.S), hayat pahalılığı pahasına tüketicileri daha verimli bir şekilde hedeflemeyi amaçladığı için Salı günü yaptığı açıklamada, WPP OpenMind'ı Avrupa'daki tek medya ajansı olarak seçtiğini belirtti. Alışveriş alışkanlıklarını değiştiren kriz.</a:t>
            </a:r>
          </a:p>
          <a:p>
            <a:pPr algn="just"/>
            <a:endParaRPr lang="tr-TR" dirty="0">
              <a:solidFill>
                <a:srgbClr val="002060"/>
              </a:solidFill>
              <a:latin typeface="Georgia" panose="02040502050405020303" pitchFamily="18" charset="0"/>
            </a:endParaRPr>
          </a:p>
        </p:txBody>
      </p:sp>
      <p:sp>
        <p:nvSpPr>
          <p:cNvPr id="17" name="TextBox 16">
            <a:extLst>
              <a:ext uri="{FF2B5EF4-FFF2-40B4-BE49-F238E27FC236}">
                <a16:creationId xmlns:a16="http://schemas.microsoft.com/office/drawing/2014/main" id="{B9B2CA29-416B-D8A1-7FA0-EEE9D1AECB38}"/>
              </a:ext>
            </a:extLst>
          </p:cNvPr>
          <p:cNvSpPr txBox="1"/>
          <p:nvPr/>
        </p:nvSpPr>
        <p:spPr>
          <a:xfrm>
            <a:off x="5941939" y="3169083"/>
            <a:ext cx="6096000" cy="1553502"/>
          </a:xfrm>
          <a:prstGeom prst="rect">
            <a:avLst/>
          </a:prstGeom>
          <a:noFill/>
        </p:spPr>
        <p:txBody>
          <a:bodyPr wrap="square">
            <a:spAutoFit/>
          </a:bodyPr>
          <a:lstStyle/>
          <a:p>
            <a:pPr algn="just">
              <a:lnSpc>
                <a:spcPct val="107000"/>
              </a:lnSpc>
              <a:spcAft>
                <a:spcPts val="800"/>
              </a:spcAft>
            </a:pPr>
            <a:r>
              <a:rPr lang="tr-TR" dirty="0">
                <a:solidFill>
                  <a:srgbClr val="002060"/>
                </a:solidFill>
                <a:latin typeface="Georgia" panose="02040502050405020303" pitchFamily="18" charset="0"/>
              </a:rPr>
              <a:t>Anlaşma, küresel reklam harcamalarının düştüğü bir dönemde WPP OpenMind için büyük bir kazanç. Dünyanın en büyük reklam grubu olan WPP (WPP.L), teknoloji şirketlerinin daha düşük harcamaları nedeniyle ağustos ayında tüm yıl büyüme tahminini düşürdü.</a:t>
            </a:r>
          </a:p>
        </p:txBody>
      </p:sp>
      <p:pic>
        <p:nvPicPr>
          <p:cNvPr id="1026" name="Picture 2" descr="Nestlé Türkiye - Sustainable Brands Turkey 2021">
            <a:extLst>
              <a:ext uri="{FF2B5EF4-FFF2-40B4-BE49-F238E27FC236}">
                <a16:creationId xmlns:a16="http://schemas.microsoft.com/office/drawing/2014/main" id="{2889D625-C680-DE3B-DD90-39C2277B863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 y="3310826"/>
            <a:ext cx="5787884" cy="28939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65581648"/>
      </p:ext>
    </p:extLst>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A570E0D0-D801-6DA4-73D4-07E220EC3285}"/>
              </a:ext>
            </a:extLst>
          </p:cNvPr>
          <p:cNvGrpSpPr>
            <a:grpSpLocks noGrp="1" noUngrp="1" noRot="1" noMove="1" noResize="1"/>
          </p:cNvGrpSpPr>
          <p:nvPr/>
        </p:nvGrpSpPr>
        <p:grpSpPr>
          <a:xfrm>
            <a:off x="3" y="0"/>
            <a:ext cx="12262582" cy="6858000"/>
            <a:chOff x="3" y="0"/>
            <a:chExt cx="9143997" cy="5143496"/>
          </a:xfrm>
        </p:grpSpPr>
        <p:pic>
          <p:nvPicPr>
            <p:cNvPr id="4" name="Google Shape;179;p38">
              <a:extLst>
                <a:ext uri="{FF2B5EF4-FFF2-40B4-BE49-F238E27FC236}">
                  <a16:creationId xmlns:a16="http://schemas.microsoft.com/office/drawing/2014/main" id="{2EF5C9BD-3025-D734-695B-7169ED480D4A}"/>
                </a:ext>
              </a:extLst>
            </p:cNvPr>
            <p:cNvPicPr preferRelativeResize="0">
              <a:picLocks noGrp="1" noRot="1" noMove="1" noResize="1" noEditPoints="1" noAdjustHandles="1" noChangeArrowheads="1" noChangeShapeType="1" noCrop="1"/>
            </p:cNvPicPr>
            <p:nvPr/>
          </p:nvPicPr>
          <p:blipFill rotWithShape="1">
            <a:blip r:embed="rId2">
              <a:alphaModFix/>
            </a:blip>
            <a:srcRect/>
            <a:stretch/>
          </p:blipFill>
          <p:spPr>
            <a:xfrm>
              <a:off x="3" y="0"/>
              <a:ext cx="9143997" cy="5143496"/>
            </a:xfrm>
            <a:prstGeom prst="rect">
              <a:avLst/>
            </a:prstGeom>
            <a:noFill/>
            <a:ln>
              <a:noFill/>
            </a:ln>
          </p:spPr>
        </p:pic>
        <p:sp>
          <p:nvSpPr>
            <p:cNvPr id="5" name="TextBox 4">
              <a:extLst>
                <a:ext uri="{FF2B5EF4-FFF2-40B4-BE49-F238E27FC236}">
                  <a16:creationId xmlns:a16="http://schemas.microsoft.com/office/drawing/2014/main" id="{0D7A8CF2-9516-9727-2108-A3D01438DD9E}"/>
                </a:ext>
              </a:extLst>
            </p:cNvPr>
            <p:cNvSpPr txBox="1">
              <a:spLocks noGrp="1" noRot="1" noMove="1" noResize="1" noEditPoints="1" noAdjustHandles="1" noChangeArrowheads="1" noChangeShapeType="1"/>
            </p:cNvSpPr>
            <p:nvPr/>
          </p:nvSpPr>
          <p:spPr>
            <a:xfrm>
              <a:off x="168016" y="91016"/>
              <a:ext cx="530484" cy="153888"/>
            </a:xfrm>
            <a:prstGeom prst="rect">
              <a:avLst/>
            </a:prstGeom>
            <a:solidFill>
              <a:schemeClr val="bg1"/>
            </a:solidFill>
          </p:spPr>
          <p:txBody>
            <a:bodyPr wrap="square" rtlCol="0">
              <a:spAutoFit/>
            </a:bodyPr>
            <a:lstStyle/>
            <a:p>
              <a:pPr algn="ctr"/>
              <a:r>
                <a:rPr lang="tr-TR" sz="400" dirty="0">
                  <a:solidFill>
                    <a:srgbClr val="002060"/>
                  </a:solidFill>
                </a:rPr>
                <a:t>EYLÜL 2023</a:t>
              </a:r>
            </a:p>
          </p:txBody>
        </p:sp>
      </p:grpSp>
      <p:sp>
        <p:nvSpPr>
          <p:cNvPr id="8" name="TextBox 7">
            <a:extLst>
              <a:ext uri="{FF2B5EF4-FFF2-40B4-BE49-F238E27FC236}">
                <a16:creationId xmlns:a16="http://schemas.microsoft.com/office/drawing/2014/main" id="{2843F019-D15C-CD05-4F57-0AD0075CC28D}"/>
              </a:ext>
            </a:extLst>
          </p:cNvPr>
          <p:cNvSpPr txBox="1"/>
          <p:nvPr/>
        </p:nvSpPr>
        <p:spPr>
          <a:xfrm>
            <a:off x="4715933" y="1169471"/>
            <a:ext cx="7264400" cy="4803623"/>
          </a:xfrm>
          <a:prstGeom prst="rect">
            <a:avLst/>
          </a:prstGeom>
          <a:noFill/>
        </p:spPr>
        <p:txBody>
          <a:bodyPr wrap="square">
            <a:spAutoFit/>
          </a:bodyPr>
          <a:lstStyle/>
          <a:p>
            <a:pPr algn="r">
              <a:lnSpc>
                <a:spcPct val="107000"/>
              </a:lnSpc>
              <a:spcAft>
                <a:spcPts val="800"/>
              </a:spcAft>
            </a:pPr>
            <a:endParaRPr lang="tr-TR" sz="1800" b="1" i="1" kern="100" dirty="0">
              <a:solidFill>
                <a:srgbClr val="002060"/>
              </a:solidFill>
              <a:effectLst/>
              <a:latin typeface="Arial" panose="020B0604020202020204" pitchFamily="34" charset="0"/>
              <a:ea typeface="DengXian" panose="02010600030101010101" pitchFamily="2" charset="-122"/>
              <a:cs typeface="Arial" panose="020B0604020202020204" pitchFamily="34" charset="0"/>
            </a:endParaRPr>
          </a:p>
          <a:p>
            <a:pPr>
              <a:lnSpc>
                <a:spcPct val="107000"/>
              </a:lnSpc>
              <a:spcAft>
                <a:spcPts val="800"/>
              </a:spcAft>
            </a:pPr>
            <a:r>
              <a:rPr lang="tr-TR" sz="1800" kern="100" dirty="0">
                <a:solidFill>
                  <a:srgbClr val="002060"/>
                </a:solidFill>
                <a:effectLst/>
                <a:latin typeface="Georgia" panose="02040502050405020303" pitchFamily="18" charset="0"/>
                <a:ea typeface="DengXian" panose="02010600030101010101" pitchFamily="2" charset="-122"/>
                <a:cs typeface="Arial" panose="020B0604020202020204" pitchFamily="34" charset="0"/>
              </a:rPr>
              <a:t>Bir Nestle sözcüsü yaptığı açıklamada, </a:t>
            </a:r>
            <a:r>
              <a:rPr lang="tr-TR" sz="2200" kern="100" dirty="0">
                <a:solidFill>
                  <a:srgbClr val="002060"/>
                </a:solidFill>
                <a:effectLst/>
                <a:latin typeface="Georgia" panose="02040502050405020303" pitchFamily="18" charset="0"/>
                <a:ea typeface="DengXian" panose="02010600030101010101" pitchFamily="2" charset="-122"/>
                <a:cs typeface="Arial" panose="020B0604020202020204" pitchFamily="34" charset="0"/>
              </a:rPr>
              <a:t>"</a:t>
            </a:r>
            <a:r>
              <a:rPr lang="tr-TR" sz="2200" i="1" kern="100" dirty="0">
                <a:solidFill>
                  <a:srgbClr val="002060"/>
                </a:solidFill>
                <a:effectLst/>
                <a:latin typeface="Georgia" panose="02040502050405020303" pitchFamily="18" charset="0"/>
                <a:ea typeface="DengXian" panose="02010600030101010101" pitchFamily="2" charset="-122"/>
                <a:cs typeface="Arial" panose="020B0604020202020204" pitchFamily="34" charset="0"/>
              </a:rPr>
              <a:t>Sözleşmenin sonucu, kampanyaların marka oluşturmasına ve geniş ölçekte tüketicilerin dikkatini çekmesine olanak tanıyan daha iyi karar verme ve medya planlaması olacaktır."</a:t>
            </a:r>
            <a:r>
              <a:rPr lang="tr-TR" sz="2200" kern="100" dirty="0">
                <a:solidFill>
                  <a:srgbClr val="002060"/>
                </a:solidFill>
                <a:effectLst/>
                <a:latin typeface="Georgia" panose="02040502050405020303" pitchFamily="18" charset="0"/>
                <a:ea typeface="DengXian" panose="02010600030101010101" pitchFamily="2" charset="-122"/>
                <a:cs typeface="Arial" panose="020B0604020202020204" pitchFamily="34" charset="0"/>
              </a:rPr>
              <a:t> </a:t>
            </a:r>
            <a:r>
              <a:rPr lang="tr-TR" sz="1800" kern="100" dirty="0">
                <a:solidFill>
                  <a:srgbClr val="002060"/>
                </a:solidFill>
                <a:effectLst/>
                <a:latin typeface="Georgia" panose="02040502050405020303" pitchFamily="18" charset="0"/>
                <a:ea typeface="DengXian" panose="02010600030101010101" pitchFamily="2" charset="-122"/>
                <a:cs typeface="Arial" panose="020B0604020202020204" pitchFamily="34" charset="0"/>
              </a:rPr>
              <a:t>dedi.</a:t>
            </a:r>
          </a:p>
          <a:p>
            <a:pPr>
              <a:lnSpc>
                <a:spcPct val="107000"/>
              </a:lnSpc>
              <a:spcAft>
                <a:spcPts val="800"/>
              </a:spcAft>
            </a:pPr>
            <a:endParaRPr lang="tr-TR" kern="100" dirty="0">
              <a:solidFill>
                <a:srgbClr val="002060"/>
              </a:solidFill>
              <a:latin typeface="Georgia" panose="02040502050405020303" pitchFamily="18" charset="0"/>
              <a:ea typeface="DengXian" panose="02010600030101010101" pitchFamily="2" charset="-122"/>
              <a:cs typeface="Times New Roman" panose="02020603050405020304" pitchFamily="18" charset="0"/>
            </a:endParaRPr>
          </a:p>
          <a:p>
            <a:pPr>
              <a:lnSpc>
                <a:spcPct val="107000"/>
              </a:lnSpc>
              <a:spcAft>
                <a:spcPts val="800"/>
              </a:spcAft>
            </a:pPr>
            <a:endParaRPr lang="tr-TR" sz="1800" kern="100" dirty="0">
              <a:solidFill>
                <a:srgbClr val="002060"/>
              </a:solidFill>
              <a:effectLst/>
              <a:latin typeface="Georgia" panose="02040502050405020303" pitchFamily="18" charset="0"/>
              <a:ea typeface="DengXian" panose="02010600030101010101" pitchFamily="2" charset="-122"/>
              <a:cs typeface="Times New Roman" panose="02020603050405020304" pitchFamily="18" charset="0"/>
            </a:endParaRPr>
          </a:p>
          <a:p>
            <a:pPr>
              <a:lnSpc>
                <a:spcPct val="107000"/>
              </a:lnSpc>
              <a:spcAft>
                <a:spcPts val="800"/>
              </a:spcAft>
            </a:pPr>
            <a:r>
              <a:rPr lang="tr-TR" sz="1800" kern="100" dirty="0">
                <a:solidFill>
                  <a:srgbClr val="002060"/>
                </a:solidFill>
                <a:effectLst/>
                <a:latin typeface="Georgia" panose="02040502050405020303" pitchFamily="18" charset="0"/>
                <a:ea typeface="DengXian" panose="02010600030101010101" pitchFamily="2" charset="-122"/>
                <a:cs typeface="Times New Roman" panose="02020603050405020304" pitchFamily="18" charset="0"/>
              </a:rPr>
              <a:t>Nestle, Avrupa'da reklam ve pazarlamaya ne kadar harcadığı veya anlaşmanın süresi gibi ayrıntıları hakkında yorum yapmaktan kaçındı. İsviçreli şirket daha önce Avrupa çapında bir dizi medya ajansını çalıştırıyordu.</a:t>
            </a:r>
            <a:endParaRPr lang="tr-TR" kern="100" dirty="0">
              <a:solidFill>
                <a:srgbClr val="002060"/>
              </a:solidFill>
              <a:latin typeface="Georgia" panose="02040502050405020303" pitchFamily="18" charset="0"/>
              <a:ea typeface="DengXian" panose="02010600030101010101" pitchFamily="2" charset="-122"/>
              <a:cs typeface="Times New Roman" panose="02020603050405020304" pitchFamily="18" charset="0"/>
            </a:endParaRPr>
          </a:p>
          <a:p>
            <a:pPr>
              <a:lnSpc>
                <a:spcPct val="107000"/>
              </a:lnSpc>
              <a:spcAft>
                <a:spcPts val="800"/>
              </a:spcAft>
            </a:pPr>
            <a:endParaRPr lang="tr-TR" sz="1800" kern="100" dirty="0">
              <a:solidFill>
                <a:srgbClr val="002060"/>
              </a:solidFill>
              <a:effectLst/>
              <a:latin typeface="Georgia" panose="02040502050405020303" pitchFamily="18" charset="0"/>
              <a:ea typeface="DengXian" panose="02010600030101010101" pitchFamily="2" charset="-122"/>
              <a:cs typeface="Times New Roman" panose="02020603050405020304" pitchFamily="18" charset="0"/>
            </a:endParaRPr>
          </a:p>
          <a:p>
            <a:pPr>
              <a:lnSpc>
                <a:spcPct val="107000"/>
              </a:lnSpc>
              <a:spcAft>
                <a:spcPts val="800"/>
              </a:spcAft>
            </a:pPr>
            <a:endParaRPr lang="tr-TR" kern="100" dirty="0">
              <a:solidFill>
                <a:srgbClr val="002060"/>
              </a:solidFill>
              <a:latin typeface="Georgia" panose="02040502050405020303" pitchFamily="18" charset="0"/>
              <a:ea typeface="DengXian" panose="02010600030101010101" pitchFamily="2" charset="-122"/>
              <a:cs typeface="Times New Roman" panose="02020603050405020304" pitchFamily="18" charset="0"/>
            </a:endParaRPr>
          </a:p>
        </p:txBody>
      </p:sp>
      <p:sp>
        <p:nvSpPr>
          <p:cNvPr id="3" name="Title 1">
            <a:extLst>
              <a:ext uri="{FF2B5EF4-FFF2-40B4-BE49-F238E27FC236}">
                <a16:creationId xmlns:a16="http://schemas.microsoft.com/office/drawing/2014/main" id="{3E9DB1ED-1A77-B398-A4AE-ED348CD57BBF}"/>
              </a:ext>
            </a:extLst>
          </p:cNvPr>
          <p:cNvSpPr txBox="1">
            <a:spLocks/>
          </p:cNvSpPr>
          <p:nvPr/>
        </p:nvSpPr>
        <p:spPr>
          <a:xfrm>
            <a:off x="225317" y="645556"/>
            <a:ext cx="10595007" cy="71422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7000"/>
              </a:lnSpc>
              <a:spcAft>
                <a:spcPts val="800"/>
              </a:spcAft>
            </a:pPr>
            <a:r>
              <a:rPr lang="tr-TR" sz="2400" dirty="0">
                <a:solidFill>
                  <a:srgbClr val="002060"/>
                </a:solidFill>
                <a:latin typeface="Arial Black" panose="020B0A04020102020204" pitchFamily="34" charset="0"/>
                <a:ea typeface="DengXian" panose="02010600030101010101" pitchFamily="2" charset="-122"/>
                <a:cs typeface="Times New Roman" panose="02020603050405020304" pitchFamily="18" charset="0"/>
              </a:rPr>
              <a:t>«Nestle, Avrupa'daki Tek Medya Ajansı Olarak WPP OpenMind’ı Seçti»</a:t>
            </a:r>
          </a:p>
        </p:txBody>
      </p:sp>
      <p:pic>
        <p:nvPicPr>
          <p:cNvPr id="2050" name="Picture 2" descr="Nestlé Çikolata">
            <a:extLst>
              <a:ext uri="{FF2B5EF4-FFF2-40B4-BE49-F238E27FC236}">
                <a16:creationId xmlns:a16="http://schemas.microsoft.com/office/drawing/2014/main" id="{4DF10891-936E-9684-5177-C1A740FEE6D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1667" y="2244682"/>
            <a:ext cx="4043676" cy="4043676"/>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4AE7FD4A-EE44-364B-FB43-6FB9678DD5D6}"/>
              </a:ext>
            </a:extLst>
          </p:cNvPr>
          <p:cNvSpPr/>
          <p:nvPr/>
        </p:nvSpPr>
        <p:spPr>
          <a:xfrm>
            <a:off x="75738" y="75913"/>
            <a:ext cx="860986" cy="25062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spTree>
    <p:extLst>
      <p:ext uri="{BB962C8B-B14F-4D97-AF65-F5344CB8AC3E}">
        <p14:creationId xmlns:p14="http://schemas.microsoft.com/office/powerpoint/2010/main" val="2036565245"/>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D5B2936E-0CDE-9ED8-D808-8D566BC601D3}"/>
              </a:ext>
            </a:extLst>
          </p:cNvPr>
          <p:cNvGrpSpPr>
            <a:grpSpLocks noGrp="1" noUngrp="1" noRot="1" noMove="1" noResize="1"/>
          </p:cNvGrpSpPr>
          <p:nvPr/>
        </p:nvGrpSpPr>
        <p:grpSpPr>
          <a:xfrm>
            <a:off x="3" y="-1"/>
            <a:ext cx="12191997" cy="6785811"/>
            <a:chOff x="3" y="0"/>
            <a:chExt cx="9143997" cy="5143496"/>
          </a:xfrm>
        </p:grpSpPr>
        <p:pic>
          <p:nvPicPr>
            <p:cNvPr id="4" name="Google Shape;179;p38">
              <a:extLst>
                <a:ext uri="{FF2B5EF4-FFF2-40B4-BE49-F238E27FC236}">
                  <a16:creationId xmlns:a16="http://schemas.microsoft.com/office/drawing/2014/main" id="{36EEB51D-8B6C-627A-2EBA-B2F1803B72CF}"/>
                </a:ext>
              </a:extLst>
            </p:cNvPr>
            <p:cNvPicPr preferRelativeResize="0">
              <a:picLocks noGrp="1" noRot="1" noMove="1" noResize="1" noEditPoints="1" noAdjustHandles="1" noChangeArrowheads="1" noChangeShapeType="1" noCrop="1"/>
            </p:cNvPicPr>
            <p:nvPr/>
          </p:nvPicPr>
          <p:blipFill rotWithShape="1">
            <a:blip r:embed="rId2">
              <a:alphaModFix/>
            </a:blip>
            <a:srcRect/>
            <a:stretch/>
          </p:blipFill>
          <p:spPr>
            <a:xfrm>
              <a:off x="3" y="0"/>
              <a:ext cx="9143997" cy="5143496"/>
            </a:xfrm>
            <a:prstGeom prst="rect">
              <a:avLst/>
            </a:prstGeom>
            <a:noFill/>
            <a:ln>
              <a:noFill/>
            </a:ln>
          </p:spPr>
        </p:pic>
        <p:sp>
          <p:nvSpPr>
            <p:cNvPr id="5" name="TextBox 4">
              <a:extLst>
                <a:ext uri="{FF2B5EF4-FFF2-40B4-BE49-F238E27FC236}">
                  <a16:creationId xmlns:a16="http://schemas.microsoft.com/office/drawing/2014/main" id="{E3078379-AF9C-7AB2-FF6A-DA3DDD9B3373}"/>
                </a:ext>
              </a:extLst>
            </p:cNvPr>
            <p:cNvSpPr txBox="1">
              <a:spLocks noGrp="1" noRot="1" noMove="1" noResize="1" noEditPoints="1" noAdjustHandles="1" noChangeArrowheads="1" noChangeShapeType="1"/>
            </p:cNvSpPr>
            <p:nvPr/>
          </p:nvSpPr>
          <p:spPr>
            <a:xfrm>
              <a:off x="168016" y="91016"/>
              <a:ext cx="530484" cy="153888"/>
            </a:xfrm>
            <a:prstGeom prst="rect">
              <a:avLst/>
            </a:prstGeom>
            <a:solidFill>
              <a:schemeClr val="bg1"/>
            </a:solidFill>
          </p:spPr>
          <p:txBody>
            <a:bodyPr wrap="square" rtlCol="0">
              <a:spAutoFit/>
            </a:bodyPr>
            <a:lstStyle/>
            <a:p>
              <a:pPr algn="ctr"/>
              <a:r>
                <a:rPr lang="tr-TR" sz="400" dirty="0">
                  <a:solidFill>
                    <a:srgbClr val="002060"/>
                  </a:solidFill>
                </a:rPr>
                <a:t>EYLÜL 2023</a:t>
              </a:r>
            </a:p>
          </p:txBody>
        </p:sp>
      </p:grpSp>
      <p:sp>
        <p:nvSpPr>
          <p:cNvPr id="6" name="TextBox 5">
            <a:extLst>
              <a:ext uri="{FF2B5EF4-FFF2-40B4-BE49-F238E27FC236}">
                <a16:creationId xmlns:a16="http://schemas.microsoft.com/office/drawing/2014/main" id="{F85B3943-28DF-BB20-F26E-F92F81E903D5}"/>
              </a:ext>
            </a:extLst>
          </p:cNvPr>
          <p:cNvSpPr txBox="1"/>
          <p:nvPr/>
        </p:nvSpPr>
        <p:spPr>
          <a:xfrm>
            <a:off x="199993" y="1567721"/>
            <a:ext cx="7907226" cy="2750368"/>
          </a:xfrm>
          <a:prstGeom prst="rect">
            <a:avLst/>
          </a:prstGeom>
          <a:noFill/>
        </p:spPr>
        <p:txBody>
          <a:bodyPr wrap="square">
            <a:spAutoFit/>
          </a:bodyPr>
          <a:lstStyle/>
          <a:p>
            <a:pPr>
              <a:lnSpc>
                <a:spcPct val="107000"/>
              </a:lnSpc>
              <a:spcAft>
                <a:spcPts val="800"/>
              </a:spcAft>
            </a:pPr>
            <a:r>
              <a:rPr lang="tr-TR" sz="1800" kern="100" dirty="0">
                <a:solidFill>
                  <a:srgbClr val="002060"/>
                </a:solidFill>
                <a:effectLst/>
                <a:latin typeface="Georgia" panose="02040502050405020303" pitchFamily="18" charset="0"/>
                <a:ea typeface="DengXian" panose="02010600030101010101" pitchFamily="2" charset="-122"/>
                <a:cs typeface="Times New Roman" panose="02020603050405020304" pitchFamily="18" charset="0"/>
              </a:rPr>
              <a:t>WPP OpenMind, Kit Kat çikolataları ve Nescafe kahvesi de dahil olmak üzere Avrupa'daki yüzlerce markası için Nestle'nin pazarlama iletişimlerini (reklam alanı satın alma ve kampanya planlama dahil) koordine edecek.</a:t>
            </a:r>
          </a:p>
          <a:p>
            <a:pPr>
              <a:lnSpc>
                <a:spcPct val="107000"/>
              </a:lnSpc>
              <a:spcAft>
                <a:spcPts val="800"/>
              </a:spcAft>
            </a:pPr>
            <a:r>
              <a:rPr lang="tr-TR" sz="1800" kern="100" dirty="0">
                <a:solidFill>
                  <a:srgbClr val="002060"/>
                </a:solidFill>
                <a:effectLst/>
                <a:latin typeface="Georgia" panose="02040502050405020303" pitchFamily="18" charset="0"/>
                <a:ea typeface="DengXian" panose="02010600030101010101" pitchFamily="2" charset="-122"/>
                <a:cs typeface="Times New Roman" panose="02020603050405020304" pitchFamily="18" charset="0"/>
              </a:rPr>
              <a:t>Ancak ajans, animasyon, jingle yapımı ve diğer içerik üretimi gibi yaratıcı çalışmalardan sorumlu olmayacak.</a:t>
            </a:r>
          </a:p>
          <a:p>
            <a:pPr>
              <a:lnSpc>
                <a:spcPct val="107000"/>
              </a:lnSpc>
              <a:spcAft>
                <a:spcPts val="800"/>
              </a:spcAft>
            </a:pPr>
            <a:r>
              <a:rPr lang="tr-TR" sz="1800" kern="100" dirty="0">
                <a:solidFill>
                  <a:srgbClr val="002060"/>
                </a:solidFill>
                <a:effectLst/>
                <a:latin typeface="Georgia" panose="02040502050405020303" pitchFamily="18" charset="0"/>
                <a:ea typeface="DengXian" panose="02010600030101010101" pitchFamily="2" charset="-122"/>
                <a:cs typeface="Times New Roman" panose="02020603050405020304" pitchFamily="18" charset="0"/>
              </a:rPr>
              <a:t>Nestle, Salı günkü duyurunun yalnızca Avrupa için olduğunu ve diğer bölgelerle hiçbir ilgisi olmadığını söyledi.</a:t>
            </a:r>
          </a:p>
          <a:p>
            <a:pPr>
              <a:lnSpc>
                <a:spcPct val="107000"/>
              </a:lnSpc>
              <a:spcAft>
                <a:spcPts val="800"/>
              </a:spcAft>
            </a:pPr>
            <a:endParaRPr lang="tr-TR" sz="1800" kern="100" dirty="0">
              <a:solidFill>
                <a:srgbClr val="002060"/>
              </a:solidFill>
              <a:effectLst/>
              <a:latin typeface="Georgia" panose="02040502050405020303" pitchFamily="18" charset="0"/>
              <a:ea typeface="DengXian" panose="02010600030101010101" pitchFamily="2" charset="-122"/>
              <a:cs typeface="Times New Roman" panose="02020603050405020304" pitchFamily="18" charset="0"/>
            </a:endParaRPr>
          </a:p>
        </p:txBody>
      </p:sp>
      <p:sp>
        <p:nvSpPr>
          <p:cNvPr id="3" name="Title 1">
            <a:extLst>
              <a:ext uri="{FF2B5EF4-FFF2-40B4-BE49-F238E27FC236}">
                <a16:creationId xmlns:a16="http://schemas.microsoft.com/office/drawing/2014/main" id="{BF3036BF-BB45-84E8-9DB6-BBE5B6B4EEEF}"/>
              </a:ext>
            </a:extLst>
          </p:cNvPr>
          <p:cNvSpPr txBox="1">
            <a:spLocks/>
          </p:cNvSpPr>
          <p:nvPr/>
        </p:nvSpPr>
        <p:spPr>
          <a:xfrm>
            <a:off x="199993" y="588300"/>
            <a:ext cx="10595007" cy="71422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7000"/>
              </a:lnSpc>
              <a:spcAft>
                <a:spcPts val="800"/>
              </a:spcAft>
            </a:pPr>
            <a:r>
              <a:rPr lang="tr-TR" sz="2400" dirty="0">
                <a:solidFill>
                  <a:srgbClr val="002060"/>
                </a:solidFill>
                <a:latin typeface="Arial Black" panose="020B0A04020102020204" pitchFamily="34" charset="0"/>
                <a:ea typeface="DengXian" panose="02010600030101010101" pitchFamily="2" charset="-122"/>
                <a:cs typeface="Times New Roman" panose="02020603050405020304" pitchFamily="18" charset="0"/>
              </a:rPr>
              <a:t>«Nestle, Avrupa'daki Tek Medya Ajansı Olarak WPP OpenMind’ı Seçti»</a:t>
            </a:r>
          </a:p>
        </p:txBody>
      </p:sp>
      <p:pic>
        <p:nvPicPr>
          <p:cNvPr id="3074" name="Picture 2" descr="Nestle Kit kat Chunky Bol Sütlü Çikolatalı Gofret 38G - Migros">
            <a:extLst>
              <a:ext uri="{FF2B5EF4-FFF2-40B4-BE49-F238E27FC236}">
                <a16:creationId xmlns:a16="http://schemas.microsoft.com/office/drawing/2014/main" id="{DFE3D7A0-CFF4-9701-BCF4-A05E39C2D88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384" t="35879" r="3617" b="35151"/>
          <a:stretch/>
        </p:blipFill>
        <p:spPr bwMode="auto">
          <a:xfrm>
            <a:off x="685225" y="4142170"/>
            <a:ext cx="6309360" cy="1986743"/>
          </a:xfrm>
          <a:prstGeom prst="rect">
            <a:avLst/>
          </a:prstGeom>
          <a:ln>
            <a:noFill/>
          </a:ln>
          <a:effectLst>
            <a:reflection blurRad="6350" stA="52000" endA="300" endPos="35000" dir="5400000" sy="-100000" algn="bl" rotWithShape="0"/>
            <a:softEdge rad="112500"/>
          </a:effectLst>
          <a:extLst>
            <a:ext uri="{909E8E84-426E-40DD-AFC4-6F175D3DCCD1}">
              <a14:hiddenFill xmlns:a14="http://schemas.microsoft.com/office/drawing/2010/main">
                <a:solidFill>
                  <a:srgbClr val="FFFFFF"/>
                </a:solidFill>
              </a14:hiddenFill>
            </a:ext>
          </a:extLst>
        </p:spPr>
      </p:pic>
      <p:pic>
        <p:nvPicPr>
          <p:cNvPr id="3078" name="Picture 6" descr="Nestle Nescafe Classic Kavanoz 100 G">
            <a:extLst>
              <a:ext uri="{FF2B5EF4-FFF2-40B4-BE49-F238E27FC236}">
                <a16:creationId xmlns:a16="http://schemas.microsoft.com/office/drawing/2014/main" id="{56E51ABC-F7D5-211F-A242-EFA50CF8E18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5032" t="1091" r="22935" b="-1091"/>
          <a:stretch/>
        </p:blipFill>
        <p:spPr bwMode="auto">
          <a:xfrm>
            <a:off x="8352096" y="1151208"/>
            <a:ext cx="2920423" cy="51790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9700650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oogle Shape;144;p31">
            <a:extLst>
              <a:ext uri="{FF2B5EF4-FFF2-40B4-BE49-F238E27FC236}">
                <a16:creationId xmlns:a16="http://schemas.microsoft.com/office/drawing/2014/main" id="{11CEAFAE-ED7E-D7E0-04E5-0AA27CB06245}"/>
              </a:ext>
            </a:extLst>
          </p:cNvPr>
          <p:cNvPicPr preferRelativeResize="0">
            <a:picLocks/>
          </p:cNvPicPr>
          <p:nvPr/>
        </p:nvPicPr>
        <p:blipFill rotWithShape="1">
          <a:blip r:embed="rId2">
            <a:alphaModFix/>
          </a:blip>
          <a:srcRect/>
          <a:stretch/>
        </p:blipFill>
        <p:spPr>
          <a:xfrm>
            <a:off x="4" y="0"/>
            <a:ext cx="12191996" cy="6857995"/>
          </a:xfrm>
          <a:prstGeom prst="rect">
            <a:avLst/>
          </a:prstGeom>
          <a:noFill/>
          <a:ln>
            <a:noFill/>
          </a:ln>
        </p:spPr>
      </p:pic>
      <p:sp>
        <p:nvSpPr>
          <p:cNvPr id="3" name="Rectangle 2">
            <a:extLst>
              <a:ext uri="{FF2B5EF4-FFF2-40B4-BE49-F238E27FC236}">
                <a16:creationId xmlns:a16="http://schemas.microsoft.com/office/drawing/2014/main" id="{94B41378-167C-4A6F-5FE7-DEA9065C7AA5}"/>
              </a:ext>
            </a:extLst>
          </p:cNvPr>
          <p:cNvSpPr/>
          <p:nvPr/>
        </p:nvSpPr>
        <p:spPr>
          <a:xfrm>
            <a:off x="75738" y="75913"/>
            <a:ext cx="860986" cy="25062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12" name="Picture 16" descr="A picture containing indoor, person, close&#10;&#10;Description automatically generated">
            <a:extLst>
              <a:ext uri="{FF2B5EF4-FFF2-40B4-BE49-F238E27FC236}">
                <a16:creationId xmlns:a16="http://schemas.microsoft.com/office/drawing/2014/main" id="{2300ADB3-FC40-2E7B-6613-B27EF0F2799E}"/>
              </a:ext>
            </a:extLst>
          </p:cNvPr>
          <p:cNvPicPr>
            <a:picLocks noChangeAspect="1"/>
          </p:cNvPicPr>
          <p:nvPr/>
        </p:nvPicPr>
        <p:blipFill rotWithShape="1">
          <a:blip r:embed="rId3">
            <a:duotone>
              <a:srgbClr val="0A2756">
                <a:shade val="45000"/>
                <a:satMod val="135000"/>
              </a:srgbClr>
              <a:prstClr val="white"/>
            </a:duotone>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val="0"/>
              </a:ext>
            </a:extLst>
          </a:blip>
          <a:srcRect t="47694" r="3190" b="16002"/>
          <a:stretch/>
        </p:blipFill>
        <p:spPr>
          <a:xfrm>
            <a:off x="0" y="-5"/>
            <a:ext cx="12192000" cy="6858000"/>
          </a:xfrm>
          <a:prstGeom prst="rect">
            <a:avLst/>
          </a:prstGeom>
        </p:spPr>
      </p:pic>
      <p:pic>
        <p:nvPicPr>
          <p:cNvPr id="13" name="image1.png" descr="image1.png">
            <a:extLst>
              <a:ext uri="{FF2B5EF4-FFF2-40B4-BE49-F238E27FC236}">
                <a16:creationId xmlns:a16="http://schemas.microsoft.com/office/drawing/2014/main" id="{4FAC8ADF-B671-E046-68D8-BB976F838BBF}"/>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857521" y="312777"/>
            <a:ext cx="981088" cy="280477"/>
          </a:xfrm>
          <a:prstGeom prst="rect">
            <a:avLst/>
          </a:prstGeom>
          <a:ln w="12700">
            <a:miter lim="400000"/>
          </a:ln>
        </p:spPr>
      </p:pic>
      <p:sp>
        <p:nvSpPr>
          <p:cNvPr id="14" name="Freeform 2">
            <a:extLst>
              <a:ext uri="{FF2B5EF4-FFF2-40B4-BE49-F238E27FC236}">
                <a16:creationId xmlns:a16="http://schemas.microsoft.com/office/drawing/2014/main" id="{B3B64E9A-6CD7-C792-07CD-C7E2583E6FBD}"/>
              </a:ext>
            </a:extLst>
          </p:cNvPr>
          <p:cNvSpPr/>
          <p:nvPr/>
        </p:nvSpPr>
        <p:spPr>
          <a:xfrm rot="10800000">
            <a:off x="800099" y="2910347"/>
            <a:ext cx="5179592" cy="3210804"/>
          </a:xfrm>
          <a:custGeom>
            <a:avLst/>
            <a:gdLst>
              <a:gd name="connsiteX0" fmla="*/ 5484155 w 5676942"/>
              <a:gd name="connsiteY0" fmla="*/ 3511787 h 3511787"/>
              <a:gd name="connsiteX1" fmla="*/ 192787 w 5676942"/>
              <a:gd name="connsiteY1" fmla="*/ 3511787 h 3511787"/>
              <a:gd name="connsiteX2" fmla="*/ 0 w 5676942"/>
              <a:gd name="connsiteY2" fmla="*/ 3319000 h 3511787"/>
              <a:gd name="connsiteX3" fmla="*/ 0 w 5676942"/>
              <a:gd name="connsiteY3" fmla="*/ 538940 h 3511787"/>
              <a:gd name="connsiteX4" fmla="*/ 192787 w 5676942"/>
              <a:gd name="connsiteY4" fmla="*/ 346153 h 3511787"/>
              <a:gd name="connsiteX5" fmla="*/ 4663725 w 5676942"/>
              <a:gd name="connsiteY5" fmla="*/ 346153 h 3511787"/>
              <a:gd name="connsiteX6" fmla="*/ 4934463 w 5676942"/>
              <a:gd name="connsiteY6" fmla="*/ 0 h 3511787"/>
              <a:gd name="connsiteX7" fmla="*/ 5205200 w 5676942"/>
              <a:gd name="connsiteY7" fmla="*/ 346153 h 3511787"/>
              <a:gd name="connsiteX8" fmla="*/ 5484155 w 5676942"/>
              <a:gd name="connsiteY8" fmla="*/ 346153 h 3511787"/>
              <a:gd name="connsiteX9" fmla="*/ 5676942 w 5676942"/>
              <a:gd name="connsiteY9" fmla="*/ 538940 h 3511787"/>
              <a:gd name="connsiteX10" fmla="*/ 5676942 w 5676942"/>
              <a:gd name="connsiteY10" fmla="*/ 3319000 h 3511787"/>
              <a:gd name="connsiteX11" fmla="*/ 5484155 w 5676942"/>
              <a:gd name="connsiteY11" fmla="*/ 3511787 h 3511787"/>
              <a:gd name="connsiteX0" fmla="*/ 5484155 w 5676942"/>
              <a:gd name="connsiteY0" fmla="*/ 3511787 h 3511787"/>
              <a:gd name="connsiteX1" fmla="*/ 192787 w 5676942"/>
              <a:gd name="connsiteY1" fmla="*/ 3511787 h 3511787"/>
              <a:gd name="connsiteX2" fmla="*/ 0 w 5676942"/>
              <a:gd name="connsiteY2" fmla="*/ 3319000 h 3511787"/>
              <a:gd name="connsiteX3" fmla="*/ 0 w 5676942"/>
              <a:gd name="connsiteY3" fmla="*/ 538940 h 3511787"/>
              <a:gd name="connsiteX4" fmla="*/ 192787 w 5676942"/>
              <a:gd name="connsiteY4" fmla="*/ 346153 h 3511787"/>
              <a:gd name="connsiteX5" fmla="*/ 4604375 w 5676942"/>
              <a:gd name="connsiteY5" fmla="*/ 346153 h 3511787"/>
              <a:gd name="connsiteX6" fmla="*/ 4934463 w 5676942"/>
              <a:gd name="connsiteY6" fmla="*/ 0 h 3511787"/>
              <a:gd name="connsiteX7" fmla="*/ 5205200 w 5676942"/>
              <a:gd name="connsiteY7" fmla="*/ 346153 h 3511787"/>
              <a:gd name="connsiteX8" fmla="*/ 5484155 w 5676942"/>
              <a:gd name="connsiteY8" fmla="*/ 346153 h 3511787"/>
              <a:gd name="connsiteX9" fmla="*/ 5676942 w 5676942"/>
              <a:gd name="connsiteY9" fmla="*/ 538940 h 3511787"/>
              <a:gd name="connsiteX10" fmla="*/ 5676942 w 5676942"/>
              <a:gd name="connsiteY10" fmla="*/ 3319000 h 3511787"/>
              <a:gd name="connsiteX11" fmla="*/ 5484155 w 5676942"/>
              <a:gd name="connsiteY11" fmla="*/ 3511787 h 3511787"/>
              <a:gd name="connsiteX0" fmla="*/ 5484155 w 5676942"/>
              <a:gd name="connsiteY0" fmla="*/ 3511787 h 3511787"/>
              <a:gd name="connsiteX1" fmla="*/ 192787 w 5676942"/>
              <a:gd name="connsiteY1" fmla="*/ 3511787 h 3511787"/>
              <a:gd name="connsiteX2" fmla="*/ 0 w 5676942"/>
              <a:gd name="connsiteY2" fmla="*/ 3319000 h 3511787"/>
              <a:gd name="connsiteX3" fmla="*/ 0 w 5676942"/>
              <a:gd name="connsiteY3" fmla="*/ 538940 h 3511787"/>
              <a:gd name="connsiteX4" fmla="*/ 192787 w 5676942"/>
              <a:gd name="connsiteY4" fmla="*/ 346153 h 3511787"/>
              <a:gd name="connsiteX5" fmla="*/ 4604375 w 5676942"/>
              <a:gd name="connsiteY5" fmla="*/ 346153 h 3511787"/>
              <a:gd name="connsiteX6" fmla="*/ 4934463 w 5676942"/>
              <a:gd name="connsiteY6" fmla="*/ 0 h 3511787"/>
              <a:gd name="connsiteX7" fmla="*/ 5268508 w 5676942"/>
              <a:gd name="connsiteY7" fmla="*/ 346153 h 3511787"/>
              <a:gd name="connsiteX8" fmla="*/ 5484155 w 5676942"/>
              <a:gd name="connsiteY8" fmla="*/ 346153 h 3511787"/>
              <a:gd name="connsiteX9" fmla="*/ 5676942 w 5676942"/>
              <a:gd name="connsiteY9" fmla="*/ 538940 h 3511787"/>
              <a:gd name="connsiteX10" fmla="*/ 5676942 w 5676942"/>
              <a:gd name="connsiteY10" fmla="*/ 3319000 h 3511787"/>
              <a:gd name="connsiteX11" fmla="*/ 5484155 w 5676942"/>
              <a:gd name="connsiteY11" fmla="*/ 3511787 h 3511787"/>
              <a:gd name="connsiteX0" fmla="*/ 5484155 w 5676942"/>
              <a:gd name="connsiteY0" fmla="*/ 3519108 h 3519108"/>
              <a:gd name="connsiteX1" fmla="*/ 192787 w 5676942"/>
              <a:gd name="connsiteY1" fmla="*/ 3519108 h 3519108"/>
              <a:gd name="connsiteX2" fmla="*/ 0 w 5676942"/>
              <a:gd name="connsiteY2" fmla="*/ 3326321 h 3519108"/>
              <a:gd name="connsiteX3" fmla="*/ 0 w 5676942"/>
              <a:gd name="connsiteY3" fmla="*/ 546261 h 3519108"/>
              <a:gd name="connsiteX4" fmla="*/ 192787 w 5676942"/>
              <a:gd name="connsiteY4" fmla="*/ 353474 h 3519108"/>
              <a:gd name="connsiteX5" fmla="*/ 4604375 w 5676942"/>
              <a:gd name="connsiteY5" fmla="*/ 353474 h 3519108"/>
              <a:gd name="connsiteX6" fmla="*/ 4927142 w 5676942"/>
              <a:gd name="connsiteY6" fmla="*/ 0 h 3519108"/>
              <a:gd name="connsiteX7" fmla="*/ 5268508 w 5676942"/>
              <a:gd name="connsiteY7" fmla="*/ 353474 h 3519108"/>
              <a:gd name="connsiteX8" fmla="*/ 5484155 w 5676942"/>
              <a:gd name="connsiteY8" fmla="*/ 353474 h 3519108"/>
              <a:gd name="connsiteX9" fmla="*/ 5676942 w 5676942"/>
              <a:gd name="connsiteY9" fmla="*/ 546261 h 3519108"/>
              <a:gd name="connsiteX10" fmla="*/ 5676942 w 5676942"/>
              <a:gd name="connsiteY10" fmla="*/ 3326321 h 3519108"/>
              <a:gd name="connsiteX11" fmla="*/ 5484155 w 5676942"/>
              <a:gd name="connsiteY11" fmla="*/ 3519108 h 3519108"/>
              <a:gd name="connsiteX0" fmla="*/ 5484155 w 5676942"/>
              <a:gd name="connsiteY0" fmla="*/ 3519108 h 3519108"/>
              <a:gd name="connsiteX1" fmla="*/ 192787 w 5676942"/>
              <a:gd name="connsiteY1" fmla="*/ 3519108 h 3519108"/>
              <a:gd name="connsiteX2" fmla="*/ 0 w 5676942"/>
              <a:gd name="connsiteY2" fmla="*/ 3326321 h 3519108"/>
              <a:gd name="connsiteX3" fmla="*/ 0 w 5676942"/>
              <a:gd name="connsiteY3" fmla="*/ 546261 h 3519108"/>
              <a:gd name="connsiteX4" fmla="*/ 192787 w 5676942"/>
              <a:gd name="connsiteY4" fmla="*/ 353474 h 3519108"/>
              <a:gd name="connsiteX5" fmla="*/ 4604375 w 5676942"/>
              <a:gd name="connsiteY5" fmla="*/ 353474 h 3519108"/>
              <a:gd name="connsiteX6" fmla="*/ 4927142 w 5676942"/>
              <a:gd name="connsiteY6" fmla="*/ 0 h 3519108"/>
              <a:gd name="connsiteX7" fmla="*/ 5144047 w 5676942"/>
              <a:gd name="connsiteY7" fmla="*/ 349813 h 3519108"/>
              <a:gd name="connsiteX8" fmla="*/ 5484155 w 5676942"/>
              <a:gd name="connsiteY8" fmla="*/ 353474 h 3519108"/>
              <a:gd name="connsiteX9" fmla="*/ 5676942 w 5676942"/>
              <a:gd name="connsiteY9" fmla="*/ 546261 h 3519108"/>
              <a:gd name="connsiteX10" fmla="*/ 5676942 w 5676942"/>
              <a:gd name="connsiteY10" fmla="*/ 3326321 h 3519108"/>
              <a:gd name="connsiteX11" fmla="*/ 5484155 w 5676942"/>
              <a:gd name="connsiteY11" fmla="*/ 3519108 h 3519108"/>
              <a:gd name="connsiteX0" fmla="*/ 5484155 w 5676942"/>
              <a:gd name="connsiteY0" fmla="*/ 3519108 h 3519108"/>
              <a:gd name="connsiteX1" fmla="*/ 192787 w 5676942"/>
              <a:gd name="connsiteY1" fmla="*/ 3519108 h 3519108"/>
              <a:gd name="connsiteX2" fmla="*/ 0 w 5676942"/>
              <a:gd name="connsiteY2" fmla="*/ 3326321 h 3519108"/>
              <a:gd name="connsiteX3" fmla="*/ 0 w 5676942"/>
              <a:gd name="connsiteY3" fmla="*/ 546261 h 3519108"/>
              <a:gd name="connsiteX4" fmla="*/ 192787 w 5676942"/>
              <a:gd name="connsiteY4" fmla="*/ 353474 h 3519108"/>
              <a:gd name="connsiteX5" fmla="*/ 4604375 w 5676942"/>
              <a:gd name="connsiteY5" fmla="*/ 353474 h 3519108"/>
              <a:gd name="connsiteX6" fmla="*/ 4927142 w 5676942"/>
              <a:gd name="connsiteY6" fmla="*/ 0 h 3519108"/>
              <a:gd name="connsiteX7" fmla="*/ 5261186 w 5676942"/>
              <a:gd name="connsiteY7" fmla="*/ 349813 h 3519108"/>
              <a:gd name="connsiteX8" fmla="*/ 5484155 w 5676942"/>
              <a:gd name="connsiteY8" fmla="*/ 353474 h 3519108"/>
              <a:gd name="connsiteX9" fmla="*/ 5676942 w 5676942"/>
              <a:gd name="connsiteY9" fmla="*/ 546261 h 3519108"/>
              <a:gd name="connsiteX10" fmla="*/ 5676942 w 5676942"/>
              <a:gd name="connsiteY10" fmla="*/ 3326321 h 3519108"/>
              <a:gd name="connsiteX11" fmla="*/ 5484155 w 5676942"/>
              <a:gd name="connsiteY11" fmla="*/ 3519108 h 35191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76942" h="3519108">
                <a:moveTo>
                  <a:pt x="5484155" y="3519108"/>
                </a:moveTo>
                <a:lnTo>
                  <a:pt x="192787" y="3519108"/>
                </a:lnTo>
                <a:cubicBezTo>
                  <a:pt x="86314" y="3519108"/>
                  <a:pt x="0" y="3432794"/>
                  <a:pt x="0" y="3326321"/>
                </a:cubicBezTo>
                <a:lnTo>
                  <a:pt x="0" y="546261"/>
                </a:lnTo>
                <a:cubicBezTo>
                  <a:pt x="0" y="439788"/>
                  <a:pt x="86314" y="353474"/>
                  <a:pt x="192787" y="353474"/>
                </a:cubicBezTo>
                <a:lnTo>
                  <a:pt x="4604375" y="353474"/>
                </a:lnTo>
                <a:lnTo>
                  <a:pt x="4927142" y="0"/>
                </a:lnTo>
                <a:lnTo>
                  <a:pt x="5261186" y="349813"/>
                </a:lnTo>
                <a:lnTo>
                  <a:pt x="5484155" y="353474"/>
                </a:lnTo>
                <a:cubicBezTo>
                  <a:pt x="5590628" y="353474"/>
                  <a:pt x="5676942" y="439788"/>
                  <a:pt x="5676942" y="546261"/>
                </a:cubicBezTo>
                <a:lnTo>
                  <a:pt x="5676942" y="3326321"/>
                </a:lnTo>
                <a:cubicBezTo>
                  <a:pt x="5676942" y="3432794"/>
                  <a:pt x="5590628" y="3519108"/>
                  <a:pt x="5484155" y="3519108"/>
                </a:cubicBezTo>
                <a:close/>
              </a:path>
            </a:pathLst>
          </a:custGeom>
          <a:solidFill>
            <a:srgbClr val="00FFB3">
              <a:alpha val="80000"/>
            </a:srgbClr>
          </a:solidFill>
          <a:ln w="25400" cap="flat" cmpd="sng" algn="ctr">
            <a:noFill/>
            <a:prstDash val="solid"/>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Noto Serif"/>
              <a:ea typeface="+mn-ea"/>
              <a:cs typeface="+mn-cs"/>
              <a:sym typeface="Arial"/>
            </a:endParaRPr>
          </a:p>
        </p:txBody>
      </p:sp>
      <p:sp>
        <p:nvSpPr>
          <p:cNvPr id="15" name="Title 4">
            <a:extLst>
              <a:ext uri="{FF2B5EF4-FFF2-40B4-BE49-F238E27FC236}">
                <a16:creationId xmlns:a16="http://schemas.microsoft.com/office/drawing/2014/main" id="{EC50DADC-6788-7C62-502F-89932184B626}"/>
              </a:ext>
            </a:extLst>
          </p:cNvPr>
          <p:cNvSpPr txBox="1">
            <a:spLocks/>
          </p:cNvSpPr>
          <p:nvPr/>
        </p:nvSpPr>
        <p:spPr>
          <a:xfrm>
            <a:off x="1223728" y="3824792"/>
            <a:ext cx="4281515" cy="520149"/>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0" tIns="0" rIns="0" bIns="0" anchor="t">
            <a:noAutofit/>
          </a:bodyPr>
          <a:lstStyle>
            <a:lvl1pPr marL="0" marR="0" indent="0" algn="l" defTabSz="914400" rtl="0" latinLnBrk="0">
              <a:lnSpc>
                <a:spcPct val="90000"/>
              </a:lnSpc>
              <a:spcBef>
                <a:spcPts val="0"/>
              </a:spcBef>
              <a:spcAft>
                <a:spcPts val="0"/>
              </a:spcAft>
              <a:buClrTx/>
              <a:buSzTx/>
              <a:buFontTx/>
              <a:buNone/>
              <a:tabLst/>
              <a:defRPr sz="3000" b="0" i="0" u="none" strike="noStrike" cap="none" spc="-70" baseline="0">
                <a:solidFill>
                  <a:srgbClr val="FFFFFF"/>
                </a:solidFill>
                <a:uFillTx/>
                <a:latin typeface="+mn-lt"/>
                <a:ea typeface="Arial Black"/>
                <a:cs typeface="Arial Black"/>
                <a:sym typeface="Arial Black"/>
              </a:defRPr>
            </a:lvl1pPr>
            <a:lvl2pPr marL="0" marR="0" indent="0" algn="l" defTabSz="914400" rtl="0" latinLnBrk="0">
              <a:lnSpc>
                <a:spcPct val="90000"/>
              </a:lnSpc>
              <a:spcBef>
                <a:spcPts val="0"/>
              </a:spcBef>
              <a:spcAft>
                <a:spcPts val="0"/>
              </a:spcAft>
              <a:buClrTx/>
              <a:buSzTx/>
              <a:buFontTx/>
              <a:buNone/>
              <a:tabLst/>
              <a:defRPr sz="3200" b="0" i="0" u="none" strike="noStrike" cap="none" spc="0" baseline="0">
                <a:solidFill>
                  <a:schemeClr val="accent1"/>
                </a:solidFill>
                <a:uFillTx/>
                <a:latin typeface="Arial Black"/>
                <a:ea typeface="Arial Black"/>
                <a:cs typeface="Arial Black"/>
                <a:sym typeface="Arial Black"/>
              </a:defRPr>
            </a:lvl2pPr>
            <a:lvl3pPr marL="0" marR="0" indent="0" algn="l" defTabSz="914400" rtl="0" latinLnBrk="0">
              <a:lnSpc>
                <a:spcPct val="90000"/>
              </a:lnSpc>
              <a:spcBef>
                <a:spcPts val="0"/>
              </a:spcBef>
              <a:spcAft>
                <a:spcPts val="0"/>
              </a:spcAft>
              <a:buClrTx/>
              <a:buSzTx/>
              <a:buFontTx/>
              <a:buNone/>
              <a:tabLst/>
              <a:defRPr sz="3200" b="0" i="0" u="none" strike="noStrike" cap="none" spc="0" baseline="0">
                <a:solidFill>
                  <a:schemeClr val="accent1"/>
                </a:solidFill>
                <a:uFillTx/>
                <a:latin typeface="Arial Black"/>
                <a:ea typeface="Arial Black"/>
                <a:cs typeface="Arial Black"/>
                <a:sym typeface="Arial Black"/>
              </a:defRPr>
            </a:lvl3pPr>
            <a:lvl4pPr marL="0" marR="0" indent="0" algn="l" defTabSz="914400" rtl="0" latinLnBrk="0">
              <a:lnSpc>
                <a:spcPct val="90000"/>
              </a:lnSpc>
              <a:spcBef>
                <a:spcPts val="0"/>
              </a:spcBef>
              <a:spcAft>
                <a:spcPts val="0"/>
              </a:spcAft>
              <a:buClrTx/>
              <a:buSzTx/>
              <a:buFontTx/>
              <a:buNone/>
              <a:tabLst/>
              <a:defRPr sz="3200" b="0" i="0" u="none" strike="noStrike" cap="none" spc="0" baseline="0">
                <a:solidFill>
                  <a:schemeClr val="accent1"/>
                </a:solidFill>
                <a:uFillTx/>
                <a:latin typeface="Arial Black"/>
                <a:ea typeface="Arial Black"/>
                <a:cs typeface="Arial Black"/>
                <a:sym typeface="Arial Black"/>
              </a:defRPr>
            </a:lvl4pPr>
            <a:lvl5pPr marL="0" marR="0" indent="0" algn="l" defTabSz="914400" rtl="0" latinLnBrk="0">
              <a:lnSpc>
                <a:spcPct val="90000"/>
              </a:lnSpc>
              <a:spcBef>
                <a:spcPts val="0"/>
              </a:spcBef>
              <a:spcAft>
                <a:spcPts val="0"/>
              </a:spcAft>
              <a:buClrTx/>
              <a:buSzTx/>
              <a:buFontTx/>
              <a:buNone/>
              <a:tabLst/>
              <a:defRPr sz="3200" b="0" i="0" u="none" strike="noStrike" cap="none" spc="0" baseline="0">
                <a:solidFill>
                  <a:schemeClr val="accent1"/>
                </a:solidFill>
                <a:uFillTx/>
                <a:latin typeface="Arial Black"/>
                <a:ea typeface="Arial Black"/>
                <a:cs typeface="Arial Black"/>
                <a:sym typeface="Arial Black"/>
              </a:defRPr>
            </a:lvl5pPr>
            <a:lvl6pPr marL="0" marR="0" indent="0" algn="l" defTabSz="914400" rtl="0" latinLnBrk="0">
              <a:lnSpc>
                <a:spcPct val="90000"/>
              </a:lnSpc>
              <a:spcBef>
                <a:spcPts val="0"/>
              </a:spcBef>
              <a:spcAft>
                <a:spcPts val="0"/>
              </a:spcAft>
              <a:buClrTx/>
              <a:buSzTx/>
              <a:buFontTx/>
              <a:buNone/>
              <a:tabLst/>
              <a:defRPr sz="3200" b="0" i="0" u="none" strike="noStrike" cap="none" spc="0" baseline="0">
                <a:solidFill>
                  <a:schemeClr val="accent1"/>
                </a:solidFill>
                <a:uFillTx/>
                <a:latin typeface="Arial Black"/>
                <a:ea typeface="Arial Black"/>
                <a:cs typeface="Arial Black"/>
                <a:sym typeface="Arial Black"/>
              </a:defRPr>
            </a:lvl6pPr>
            <a:lvl7pPr marL="0" marR="0" indent="0" algn="l" defTabSz="914400" rtl="0" latinLnBrk="0">
              <a:lnSpc>
                <a:spcPct val="90000"/>
              </a:lnSpc>
              <a:spcBef>
                <a:spcPts val="0"/>
              </a:spcBef>
              <a:spcAft>
                <a:spcPts val="0"/>
              </a:spcAft>
              <a:buClrTx/>
              <a:buSzTx/>
              <a:buFontTx/>
              <a:buNone/>
              <a:tabLst/>
              <a:defRPr sz="3200" b="0" i="0" u="none" strike="noStrike" cap="none" spc="0" baseline="0">
                <a:solidFill>
                  <a:schemeClr val="accent1"/>
                </a:solidFill>
                <a:uFillTx/>
                <a:latin typeface="Arial Black"/>
                <a:ea typeface="Arial Black"/>
                <a:cs typeface="Arial Black"/>
                <a:sym typeface="Arial Black"/>
              </a:defRPr>
            </a:lvl7pPr>
            <a:lvl8pPr marL="0" marR="0" indent="0" algn="l" defTabSz="914400" rtl="0" latinLnBrk="0">
              <a:lnSpc>
                <a:spcPct val="90000"/>
              </a:lnSpc>
              <a:spcBef>
                <a:spcPts val="0"/>
              </a:spcBef>
              <a:spcAft>
                <a:spcPts val="0"/>
              </a:spcAft>
              <a:buClrTx/>
              <a:buSzTx/>
              <a:buFontTx/>
              <a:buNone/>
              <a:tabLst/>
              <a:defRPr sz="3200" b="0" i="0" u="none" strike="noStrike" cap="none" spc="0" baseline="0">
                <a:solidFill>
                  <a:schemeClr val="accent1"/>
                </a:solidFill>
                <a:uFillTx/>
                <a:latin typeface="Arial Black"/>
                <a:ea typeface="Arial Black"/>
                <a:cs typeface="Arial Black"/>
                <a:sym typeface="Arial Black"/>
              </a:defRPr>
            </a:lvl8pPr>
            <a:lvl9pPr marL="0" marR="0" indent="0" algn="l" defTabSz="914400" rtl="0" latinLnBrk="0">
              <a:lnSpc>
                <a:spcPct val="90000"/>
              </a:lnSpc>
              <a:spcBef>
                <a:spcPts val="0"/>
              </a:spcBef>
              <a:spcAft>
                <a:spcPts val="0"/>
              </a:spcAft>
              <a:buClrTx/>
              <a:buSzTx/>
              <a:buFontTx/>
              <a:buNone/>
              <a:tabLst/>
              <a:defRPr sz="3200" b="0" i="0" u="none" strike="noStrike" cap="none" spc="0" baseline="0">
                <a:solidFill>
                  <a:schemeClr val="accent1"/>
                </a:solidFill>
                <a:uFillTx/>
                <a:latin typeface="Arial Black"/>
                <a:ea typeface="Arial Black"/>
                <a:cs typeface="Arial Black"/>
                <a:sym typeface="Arial Black"/>
              </a:defRPr>
            </a:lvl9pPr>
          </a:lstStyle>
          <a:p>
            <a:pPr>
              <a:lnSpc>
                <a:spcPct val="100000"/>
              </a:lnSpc>
              <a:defRPr/>
            </a:pPr>
            <a:endParaRPr lang="en-US" sz="3200" kern="0" dirty="0">
              <a:solidFill>
                <a:srgbClr val="0A2756"/>
              </a:solidFill>
              <a:latin typeface="Poppins Light" pitchFamily="2" charset="77"/>
              <a:cs typeface="Poppins Light" pitchFamily="2" charset="77"/>
            </a:endParaRPr>
          </a:p>
        </p:txBody>
      </p:sp>
      <p:sp>
        <p:nvSpPr>
          <p:cNvPr id="6" name="Title 5">
            <a:extLst>
              <a:ext uri="{FF2B5EF4-FFF2-40B4-BE49-F238E27FC236}">
                <a16:creationId xmlns:a16="http://schemas.microsoft.com/office/drawing/2014/main" id="{CAEB4E15-2690-6549-B1F2-AD435CFCAD52}"/>
              </a:ext>
            </a:extLst>
          </p:cNvPr>
          <p:cNvSpPr>
            <a:spLocks noGrp="1"/>
          </p:cNvSpPr>
          <p:nvPr>
            <p:ph type="title"/>
          </p:nvPr>
        </p:nvSpPr>
        <p:spPr>
          <a:xfrm>
            <a:off x="800098" y="3523446"/>
            <a:ext cx="5179593" cy="1516905"/>
          </a:xfrm>
        </p:spPr>
        <p:txBody>
          <a:bodyPr/>
          <a:lstStyle/>
          <a:p>
            <a:pPr>
              <a:lnSpc>
                <a:spcPct val="107000"/>
              </a:lnSpc>
              <a:spcAft>
                <a:spcPts val="800"/>
              </a:spcAft>
            </a:pPr>
            <a:r>
              <a:rPr lang="tr-TR" sz="3200" b="1" dirty="0">
                <a:latin typeface="Arial Black" panose="020B0A04020102020204" pitchFamily="34" charset="0"/>
                <a:ea typeface="DengXian" panose="02010600030101010101" pitchFamily="2" charset="-122"/>
                <a:cs typeface="Times New Roman" panose="02020603050405020304" pitchFamily="18" charset="0"/>
              </a:rPr>
              <a:t>«Katılım Hepimizin Yararlanabileceği Evrensel Bir Güçtür»</a:t>
            </a:r>
            <a:endParaRPr lang="tr-TR" sz="3200" b="1" dirty="0">
              <a:effectLst/>
              <a:latin typeface="Arial Black" panose="020B0A04020102020204" pitchFamily="34" charset="0"/>
              <a:ea typeface="DengXian" panose="02010600030101010101" pitchFamily="2" charset="-122"/>
              <a:cs typeface="Times New Roman" panose="02020603050405020304" pitchFamily="18" charset="0"/>
            </a:endParaRPr>
          </a:p>
        </p:txBody>
      </p:sp>
    </p:spTree>
    <p:extLst>
      <p:ext uri="{BB962C8B-B14F-4D97-AF65-F5344CB8AC3E}">
        <p14:creationId xmlns:p14="http://schemas.microsoft.com/office/powerpoint/2010/main" val="1080904337"/>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C68FC5EF-273D-8387-BED4-C70BC7C863A4}"/>
              </a:ext>
            </a:extLst>
          </p:cNvPr>
          <p:cNvGrpSpPr/>
          <p:nvPr/>
        </p:nvGrpSpPr>
        <p:grpSpPr>
          <a:xfrm>
            <a:off x="-29060" y="0"/>
            <a:ext cx="12191997" cy="6785811"/>
            <a:chOff x="3" y="0"/>
            <a:chExt cx="9143997" cy="5143496"/>
          </a:xfrm>
        </p:grpSpPr>
        <p:pic>
          <p:nvPicPr>
            <p:cNvPr id="4" name="Google Shape;179;p38">
              <a:extLst>
                <a:ext uri="{FF2B5EF4-FFF2-40B4-BE49-F238E27FC236}">
                  <a16:creationId xmlns:a16="http://schemas.microsoft.com/office/drawing/2014/main" id="{A965F8BB-73A7-C990-75AC-37477A25EFC3}"/>
                </a:ext>
              </a:extLst>
            </p:cNvPr>
            <p:cNvPicPr preferRelativeResize="0"/>
            <p:nvPr/>
          </p:nvPicPr>
          <p:blipFill rotWithShape="1">
            <a:blip r:embed="rId2">
              <a:alphaModFix/>
            </a:blip>
            <a:srcRect/>
            <a:stretch/>
          </p:blipFill>
          <p:spPr>
            <a:xfrm>
              <a:off x="3" y="0"/>
              <a:ext cx="9143997" cy="5143496"/>
            </a:xfrm>
            <a:prstGeom prst="rect">
              <a:avLst/>
            </a:prstGeom>
            <a:noFill/>
            <a:ln>
              <a:noFill/>
            </a:ln>
          </p:spPr>
        </p:pic>
        <p:sp>
          <p:nvSpPr>
            <p:cNvPr id="7" name="TextBox 6">
              <a:extLst>
                <a:ext uri="{FF2B5EF4-FFF2-40B4-BE49-F238E27FC236}">
                  <a16:creationId xmlns:a16="http://schemas.microsoft.com/office/drawing/2014/main" id="{EDFD2070-5010-8CC0-BA1A-13AB2A5D94B3}"/>
                </a:ext>
              </a:extLst>
            </p:cNvPr>
            <p:cNvSpPr txBox="1"/>
            <p:nvPr/>
          </p:nvSpPr>
          <p:spPr>
            <a:xfrm>
              <a:off x="168016" y="91016"/>
              <a:ext cx="530484" cy="153888"/>
            </a:xfrm>
            <a:prstGeom prst="rect">
              <a:avLst/>
            </a:prstGeom>
            <a:solidFill>
              <a:schemeClr val="bg1"/>
            </a:solidFill>
          </p:spPr>
          <p:txBody>
            <a:bodyPr wrap="square" rtlCol="0">
              <a:spAutoFit/>
            </a:bodyPr>
            <a:lstStyle/>
            <a:p>
              <a:pPr algn="ctr"/>
              <a:r>
                <a:rPr lang="tr-TR" sz="400" dirty="0">
                  <a:solidFill>
                    <a:srgbClr val="002060"/>
                  </a:solidFill>
                </a:rPr>
                <a:t>EYLÜL 2023</a:t>
              </a:r>
            </a:p>
          </p:txBody>
        </p:sp>
      </p:grpSp>
      <p:sp>
        <p:nvSpPr>
          <p:cNvPr id="3" name="Slide Number Placeholder 2">
            <a:extLst>
              <a:ext uri="{FF2B5EF4-FFF2-40B4-BE49-F238E27FC236}">
                <a16:creationId xmlns:a16="http://schemas.microsoft.com/office/drawing/2014/main" id="{54EEAE08-D5F3-A44A-90CA-B5C6588863F2}"/>
              </a:ext>
            </a:extLst>
          </p:cNvPr>
          <p:cNvSpPr>
            <a:spLocks noGrp="1"/>
          </p:cNvSpPr>
          <p:nvPr>
            <p:ph type="sldNum" sz="quarter" idx="12"/>
          </p:nvPr>
        </p:nvSpPr>
        <p:spPr/>
        <p:txBody>
          <a:bodyPr/>
          <a:lstStyle/>
          <a:p>
            <a:fld id="{63B0956B-06A2-6A4F-8B64-8A56ADA5E301}" type="slidenum">
              <a:rPr lang="en-US" smtClean="0"/>
              <a:pPr/>
              <a:t>7</a:t>
            </a:fld>
            <a:endParaRPr lang="en-US" dirty="0"/>
          </a:p>
        </p:txBody>
      </p:sp>
      <p:sp>
        <p:nvSpPr>
          <p:cNvPr id="5" name="Title 1">
            <a:extLst>
              <a:ext uri="{FF2B5EF4-FFF2-40B4-BE49-F238E27FC236}">
                <a16:creationId xmlns:a16="http://schemas.microsoft.com/office/drawing/2014/main" id="{C1BB421F-DDDC-9655-BA6F-F7173459E7D7}"/>
              </a:ext>
            </a:extLst>
          </p:cNvPr>
          <p:cNvSpPr txBox="1">
            <a:spLocks/>
          </p:cNvSpPr>
          <p:nvPr/>
        </p:nvSpPr>
        <p:spPr>
          <a:xfrm>
            <a:off x="76199" y="-79280"/>
            <a:ext cx="10397068" cy="1178179"/>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7000"/>
              </a:lnSpc>
              <a:spcAft>
                <a:spcPts val="800"/>
              </a:spcAft>
            </a:pPr>
            <a:endParaRPr lang="tr-TR" sz="2400" b="1" dirty="0">
              <a:solidFill>
                <a:srgbClr val="002060"/>
              </a:solidFill>
              <a:latin typeface="Arial Black" panose="020B0A04020102020204" pitchFamily="34" charset="0"/>
              <a:ea typeface="DengXian" panose="02010600030101010101" pitchFamily="2" charset="-122"/>
              <a:cs typeface="Times New Roman" panose="02020603050405020304" pitchFamily="18" charset="0"/>
            </a:endParaRPr>
          </a:p>
          <a:p>
            <a:pPr>
              <a:lnSpc>
                <a:spcPct val="107000"/>
              </a:lnSpc>
              <a:spcAft>
                <a:spcPts val="800"/>
              </a:spcAft>
            </a:pPr>
            <a:r>
              <a:rPr lang="tr-TR" sz="2400" b="1" dirty="0">
                <a:solidFill>
                  <a:srgbClr val="002060"/>
                </a:solidFill>
                <a:latin typeface="Arial Black" panose="020B0A04020102020204" pitchFamily="34" charset="0"/>
                <a:ea typeface="DengXian" panose="02010600030101010101" pitchFamily="2" charset="-122"/>
                <a:cs typeface="Times New Roman" panose="02020603050405020304" pitchFamily="18" charset="0"/>
              </a:rPr>
              <a:t>«Katılım Hepimizin Yararlanabileceği Evrensel Bir Güçtür»</a:t>
            </a:r>
          </a:p>
        </p:txBody>
      </p:sp>
      <p:pic>
        <p:nvPicPr>
          <p:cNvPr id="4098" name="Picture 2" descr="Participation is key to making Social Rights a “compass” for the EU!">
            <a:extLst>
              <a:ext uri="{FF2B5EF4-FFF2-40B4-BE49-F238E27FC236}">
                <a16:creationId xmlns:a16="http://schemas.microsoft.com/office/drawing/2014/main" id="{EC4A96B4-258A-0631-3464-AB52418341A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315" r="-1" b="2710"/>
          <a:stretch/>
        </p:blipFill>
        <p:spPr bwMode="auto">
          <a:xfrm>
            <a:off x="194956" y="4053385"/>
            <a:ext cx="6792697" cy="2795678"/>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The Extent of Public Participation | icma.org">
            <a:extLst>
              <a:ext uri="{FF2B5EF4-FFF2-40B4-BE49-F238E27FC236}">
                <a16:creationId xmlns:a16="http://schemas.microsoft.com/office/drawing/2014/main" id="{C4B865B6-E386-D6A6-4523-9F934969DA0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4078" t="3759" r="29176"/>
          <a:stretch/>
        </p:blipFill>
        <p:spPr bwMode="auto">
          <a:xfrm>
            <a:off x="7911847" y="1269151"/>
            <a:ext cx="4140706" cy="5453609"/>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BB6ADB2D-084F-96C6-9ADD-E53CEEA9DF5F}"/>
              </a:ext>
            </a:extLst>
          </p:cNvPr>
          <p:cNvSpPr/>
          <p:nvPr/>
        </p:nvSpPr>
        <p:spPr>
          <a:xfrm>
            <a:off x="75738" y="75913"/>
            <a:ext cx="860986" cy="25062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9" name="TextBox 8">
            <a:extLst>
              <a:ext uri="{FF2B5EF4-FFF2-40B4-BE49-F238E27FC236}">
                <a16:creationId xmlns:a16="http://schemas.microsoft.com/office/drawing/2014/main" id="{7D94ABAB-56EC-ED7E-C85C-04FF2CE18233}"/>
              </a:ext>
            </a:extLst>
          </p:cNvPr>
          <p:cNvSpPr txBox="1"/>
          <p:nvPr/>
        </p:nvSpPr>
        <p:spPr>
          <a:xfrm>
            <a:off x="-40178" y="2265979"/>
            <a:ext cx="7992935" cy="1952458"/>
          </a:xfrm>
          <a:prstGeom prst="rect">
            <a:avLst/>
          </a:prstGeom>
          <a:noFill/>
        </p:spPr>
        <p:txBody>
          <a:bodyPr wrap="square">
            <a:spAutoFit/>
          </a:bodyPr>
          <a:lstStyle/>
          <a:p>
            <a:pPr>
              <a:lnSpc>
                <a:spcPct val="107000"/>
              </a:lnSpc>
              <a:spcAft>
                <a:spcPts val="800"/>
              </a:spcAft>
            </a:pPr>
            <a:r>
              <a:rPr lang="tr-TR" sz="1800" kern="100" dirty="0">
                <a:solidFill>
                  <a:srgbClr val="002060"/>
                </a:solidFill>
                <a:effectLst/>
                <a:latin typeface="Georgia" panose="02040502050405020303" pitchFamily="18" charset="0"/>
                <a:ea typeface="DengXian" panose="02010600030101010101" pitchFamily="2" charset="-122"/>
                <a:cs typeface="Times New Roman" panose="02020603050405020304" pitchFamily="18" charset="0"/>
              </a:rPr>
              <a:t>Katılım hepimizin yararlanabileceği evrensel bir güçtür ve bu eğitim bu düşünceyle oluşturulmuştur; liderlik düzeyiniz veya dünyanın neresinde olursanız olun, katılımı bir beceri olarak geliştirebilirsiniz. Bir Beceri olarak katılım nihai hedef değildir; herkesin kendini ait hissettiği ve gelişebildiği, çeşitlilik içeren, eşitlikçi ve kapsayıcı bir işyerine doğru atılan bir adımdır.</a:t>
            </a:r>
          </a:p>
          <a:p>
            <a:pPr>
              <a:lnSpc>
                <a:spcPct val="107000"/>
              </a:lnSpc>
              <a:spcAft>
                <a:spcPts val="800"/>
              </a:spcAft>
            </a:pPr>
            <a:endParaRPr lang="tr-TR" sz="1800" kern="100" dirty="0">
              <a:solidFill>
                <a:srgbClr val="002060"/>
              </a:solidFill>
              <a:effectLst/>
              <a:latin typeface="Georgia" panose="02040502050405020303" pitchFamily="18" charset="0"/>
              <a:ea typeface="DengXian" panose="02010600030101010101" pitchFamily="2" charset="-122"/>
              <a:cs typeface="Times New Roman" panose="02020603050405020304" pitchFamily="18" charset="0"/>
            </a:endParaRPr>
          </a:p>
        </p:txBody>
      </p:sp>
      <p:sp>
        <p:nvSpPr>
          <p:cNvPr id="6" name="TextBox 5">
            <a:extLst>
              <a:ext uri="{FF2B5EF4-FFF2-40B4-BE49-F238E27FC236}">
                <a16:creationId xmlns:a16="http://schemas.microsoft.com/office/drawing/2014/main" id="{1323F644-9AE6-9D3F-B13A-2A8631BC3D71}"/>
              </a:ext>
            </a:extLst>
          </p:cNvPr>
          <p:cNvSpPr txBox="1"/>
          <p:nvPr/>
        </p:nvSpPr>
        <p:spPr>
          <a:xfrm>
            <a:off x="0" y="1269151"/>
            <a:ext cx="10828867" cy="855171"/>
          </a:xfrm>
          <a:prstGeom prst="rect">
            <a:avLst/>
          </a:prstGeom>
          <a:noFill/>
        </p:spPr>
        <p:txBody>
          <a:bodyPr wrap="square">
            <a:spAutoFit/>
          </a:bodyPr>
          <a:lstStyle/>
          <a:p>
            <a:pPr algn="ctr">
              <a:lnSpc>
                <a:spcPct val="107000"/>
              </a:lnSpc>
              <a:spcAft>
                <a:spcPts val="800"/>
              </a:spcAft>
            </a:pPr>
            <a:r>
              <a:rPr lang="tr-TR" sz="2400" i="1" kern="100" dirty="0">
                <a:solidFill>
                  <a:srgbClr val="002060"/>
                </a:solidFill>
                <a:effectLst/>
                <a:latin typeface="Georgia" panose="02040502050405020303" pitchFamily="18" charset="0"/>
                <a:ea typeface="DengXian" panose="02010600030101010101" pitchFamily="2" charset="-122"/>
                <a:cs typeface="Times New Roman" panose="02020603050405020304" pitchFamily="18" charset="0"/>
              </a:rPr>
              <a:t>«Dahil edilme tesadüfi değildir; pratik yapma ve kendini yansıtma yoluyla sürekli gelişmeyi gerektiren bir beceridir. »</a:t>
            </a:r>
          </a:p>
        </p:txBody>
      </p:sp>
    </p:spTree>
    <p:extLst>
      <p:ext uri="{BB962C8B-B14F-4D97-AF65-F5344CB8AC3E}">
        <p14:creationId xmlns:p14="http://schemas.microsoft.com/office/powerpoint/2010/main" val="1714291484"/>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514DE983-7302-9CA9-E579-D77FFA9B0640}"/>
              </a:ext>
            </a:extLst>
          </p:cNvPr>
          <p:cNvGrpSpPr/>
          <p:nvPr/>
        </p:nvGrpSpPr>
        <p:grpSpPr>
          <a:xfrm>
            <a:off x="3" y="509809"/>
            <a:ext cx="12191997" cy="6785811"/>
            <a:chOff x="3" y="0"/>
            <a:chExt cx="9143997" cy="5143496"/>
          </a:xfrm>
        </p:grpSpPr>
        <p:pic>
          <p:nvPicPr>
            <p:cNvPr id="5" name="Google Shape;179;p38">
              <a:extLst>
                <a:ext uri="{FF2B5EF4-FFF2-40B4-BE49-F238E27FC236}">
                  <a16:creationId xmlns:a16="http://schemas.microsoft.com/office/drawing/2014/main" id="{386C3380-918A-5E80-0173-FDEAAC7260C9}"/>
                </a:ext>
              </a:extLst>
            </p:cNvPr>
            <p:cNvPicPr preferRelativeResize="0"/>
            <p:nvPr/>
          </p:nvPicPr>
          <p:blipFill rotWithShape="1">
            <a:blip r:embed="rId2">
              <a:alphaModFix/>
            </a:blip>
            <a:srcRect/>
            <a:stretch/>
          </p:blipFill>
          <p:spPr>
            <a:xfrm>
              <a:off x="3" y="0"/>
              <a:ext cx="9143997" cy="5143496"/>
            </a:xfrm>
            <a:prstGeom prst="rect">
              <a:avLst/>
            </a:prstGeom>
            <a:noFill/>
            <a:ln>
              <a:noFill/>
            </a:ln>
          </p:spPr>
        </p:pic>
        <p:sp>
          <p:nvSpPr>
            <p:cNvPr id="6" name="TextBox 5">
              <a:extLst>
                <a:ext uri="{FF2B5EF4-FFF2-40B4-BE49-F238E27FC236}">
                  <a16:creationId xmlns:a16="http://schemas.microsoft.com/office/drawing/2014/main" id="{2DFECDE8-22FB-D422-702E-ECD8F3E9F421}"/>
                </a:ext>
              </a:extLst>
            </p:cNvPr>
            <p:cNvSpPr txBox="1"/>
            <p:nvPr/>
          </p:nvSpPr>
          <p:spPr>
            <a:xfrm>
              <a:off x="168016" y="91016"/>
              <a:ext cx="530484" cy="153888"/>
            </a:xfrm>
            <a:prstGeom prst="rect">
              <a:avLst/>
            </a:prstGeom>
            <a:solidFill>
              <a:schemeClr val="bg1"/>
            </a:solidFill>
          </p:spPr>
          <p:txBody>
            <a:bodyPr wrap="square" rtlCol="0">
              <a:spAutoFit/>
            </a:bodyPr>
            <a:lstStyle/>
            <a:p>
              <a:pPr algn="ctr"/>
              <a:r>
                <a:rPr lang="tr-TR" sz="400" dirty="0">
                  <a:solidFill>
                    <a:srgbClr val="002060"/>
                  </a:solidFill>
                </a:rPr>
                <a:t>EYLÜL 2023</a:t>
              </a:r>
            </a:p>
          </p:txBody>
        </p:sp>
      </p:grpSp>
      <p:sp>
        <p:nvSpPr>
          <p:cNvPr id="2" name="Title 1">
            <a:extLst>
              <a:ext uri="{FF2B5EF4-FFF2-40B4-BE49-F238E27FC236}">
                <a16:creationId xmlns:a16="http://schemas.microsoft.com/office/drawing/2014/main" id="{8D1246D1-C557-4CB6-60C0-2EF2B66C41FD}"/>
              </a:ext>
            </a:extLst>
          </p:cNvPr>
          <p:cNvSpPr txBox="1">
            <a:spLocks/>
          </p:cNvSpPr>
          <p:nvPr/>
        </p:nvSpPr>
        <p:spPr>
          <a:xfrm>
            <a:off x="76199" y="-79280"/>
            <a:ext cx="10397068" cy="1178179"/>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7000"/>
              </a:lnSpc>
              <a:spcAft>
                <a:spcPts val="800"/>
              </a:spcAft>
            </a:pPr>
            <a:endParaRPr lang="tr-TR" sz="2400" b="1" dirty="0">
              <a:solidFill>
                <a:srgbClr val="002060"/>
              </a:solidFill>
              <a:latin typeface="Arial Black" panose="020B0A04020102020204" pitchFamily="34" charset="0"/>
              <a:ea typeface="DengXian" panose="02010600030101010101" pitchFamily="2" charset="-122"/>
              <a:cs typeface="Times New Roman" panose="02020603050405020304" pitchFamily="18" charset="0"/>
            </a:endParaRPr>
          </a:p>
          <a:p>
            <a:pPr>
              <a:lnSpc>
                <a:spcPct val="107000"/>
              </a:lnSpc>
              <a:spcAft>
                <a:spcPts val="800"/>
              </a:spcAft>
            </a:pPr>
            <a:r>
              <a:rPr lang="tr-TR" sz="2400" b="1" dirty="0">
                <a:solidFill>
                  <a:srgbClr val="002060"/>
                </a:solidFill>
                <a:latin typeface="Arial Black" panose="020B0A04020102020204" pitchFamily="34" charset="0"/>
                <a:ea typeface="DengXian" panose="02010600030101010101" pitchFamily="2" charset="-122"/>
                <a:cs typeface="Times New Roman" panose="02020603050405020304" pitchFamily="18" charset="0"/>
              </a:rPr>
              <a:t>«Katılım Hepimizin Yararlanabileceği Evrensel Bir Güçtür»</a:t>
            </a:r>
          </a:p>
        </p:txBody>
      </p:sp>
      <p:sp>
        <p:nvSpPr>
          <p:cNvPr id="8" name="Dikdörtgen 7">
            <a:extLst>
              <a:ext uri="{FF2B5EF4-FFF2-40B4-BE49-F238E27FC236}">
                <a16:creationId xmlns:a16="http://schemas.microsoft.com/office/drawing/2014/main" id="{AD8CB7AE-F99F-1C12-5026-A86CC95CC416}"/>
              </a:ext>
            </a:extLst>
          </p:cNvPr>
          <p:cNvSpPr/>
          <p:nvPr/>
        </p:nvSpPr>
        <p:spPr>
          <a:xfrm>
            <a:off x="0" y="1811337"/>
            <a:ext cx="6864824" cy="3239770"/>
          </a:xfrm>
          <a:prstGeom prst="rect">
            <a:avLst/>
          </a:prstGeom>
          <a:solidFill>
            <a:srgbClr val="69AAA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3" name="Rectangle 2">
            <a:extLst>
              <a:ext uri="{FF2B5EF4-FFF2-40B4-BE49-F238E27FC236}">
                <a16:creationId xmlns:a16="http://schemas.microsoft.com/office/drawing/2014/main" id="{293563A7-AF79-67E9-5710-E3542AE84D1A}"/>
              </a:ext>
            </a:extLst>
          </p:cNvPr>
          <p:cNvSpPr/>
          <p:nvPr/>
        </p:nvSpPr>
        <p:spPr>
          <a:xfrm>
            <a:off x="75738" y="75913"/>
            <a:ext cx="860986" cy="25062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5122" name="Picture 2" descr="Which Digital Participation Tool Is the Best in the World? - Participation  Factory">
            <a:extLst>
              <a:ext uri="{FF2B5EF4-FFF2-40B4-BE49-F238E27FC236}">
                <a16:creationId xmlns:a16="http://schemas.microsoft.com/office/drawing/2014/main" id="{24169754-D7E2-89B9-016C-6FFDAC46F4F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80531" y="1811337"/>
            <a:ext cx="7311469" cy="3235325"/>
          </a:xfrm>
          <a:prstGeom prst="rect">
            <a:avLst/>
          </a:prstGeom>
          <a:noFill/>
          <a:effectLst>
            <a:reflection blurRad="6350" stA="50000" endA="300" endPos="0" dist="50800" dir="5400000" sy="-100000" algn="bl" rotWithShape="0"/>
          </a:effectLst>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40AFF386-ABDD-D886-B7BF-9EC22FFEDA12}"/>
              </a:ext>
            </a:extLst>
          </p:cNvPr>
          <p:cNvSpPr txBox="1"/>
          <p:nvPr/>
        </p:nvSpPr>
        <p:spPr>
          <a:xfrm>
            <a:off x="224020" y="1214745"/>
            <a:ext cx="4352278" cy="4517134"/>
          </a:xfrm>
          <a:prstGeom prst="rect">
            <a:avLst/>
          </a:prstGeom>
          <a:noFill/>
        </p:spPr>
        <p:txBody>
          <a:bodyPr wrap="square">
            <a:spAutoFit/>
          </a:bodyPr>
          <a:lstStyle/>
          <a:p>
            <a:pPr>
              <a:lnSpc>
                <a:spcPct val="107000"/>
              </a:lnSpc>
              <a:spcAft>
                <a:spcPts val="800"/>
              </a:spcAft>
            </a:pPr>
            <a:r>
              <a:rPr lang="tr-TR" sz="1800" kern="100" dirty="0">
                <a:solidFill>
                  <a:srgbClr val="002060"/>
                </a:solidFill>
                <a:effectLst/>
                <a:latin typeface="Georgia" panose="02040502050405020303" pitchFamily="18" charset="0"/>
                <a:ea typeface="DengXian" panose="02010600030101010101" pitchFamily="2" charset="-122"/>
                <a:cs typeface="Times New Roman" panose="02020603050405020304" pitchFamily="18" charset="0"/>
              </a:rPr>
              <a:t>Bir Beceri Olarak Katılım, kapsayıcı alışkanlıkların gündelik olaylar haline gelmesi için bir temel oluşturmak üzere tasarlanmıştır. WPP ağında küresel olarak geçerli ve kolayca uygulanabilir bir yaklaşım kullanarak insan yöneticilerimizin ekipleriyle nasıl etkileşim kurduğuna dair tutarlı bir çerçeve olarak kullanılması amaçlanmaktadır. Çalışanlarımız dünya çapında 100'den fazla ülkeye dağılmış olduğundan, Beceri Olarak Katılımın kapsamı, belirli ülkelere veya pazarlara özgü daha yerelleştirilmiş DEI sorunlarını ele almamaktadır.</a:t>
            </a:r>
          </a:p>
        </p:txBody>
      </p:sp>
    </p:spTree>
    <p:extLst>
      <p:ext uri="{BB962C8B-B14F-4D97-AF65-F5344CB8AC3E}">
        <p14:creationId xmlns:p14="http://schemas.microsoft.com/office/powerpoint/2010/main" val="3689385969"/>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oogle Shape;134;p29">
            <a:extLst>
              <a:ext uri="{FF2B5EF4-FFF2-40B4-BE49-F238E27FC236}">
                <a16:creationId xmlns:a16="http://schemas.microsoft.com/office/drawing/2014/main" id="{E8E903D2-79B6-B60F-23DE-BFDBF3C8DB9F}"/>
              </a:ext>
            </a:extLst>
          </p:cNvPr>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9" name="Rectangle 8">
            <a:extLst>
              <a:ext uri="{FF2B5EF4-FFF2-40B4-BE49-F238E27FC236}">
                <a16:creationId xmlns:a16="http://schemas.microsoft.com/office/drawing/2014/main" id="{8220BF53-CFC0-1083-DBC2-A203D49908B3}"/>
              </a:ext>
            </a:extLst>
          </p:cNvPr>
          <p:cNvSpPr>
            <a:spLocks/>
          </p:cNvSpPr>
          <p:nvPr/>
        </p:nvSpPr>
        <p:spPr>
          <a:xfrm>
            <a:off x="67378" y="0"/>
            <a:ext cx="1049154" cy="339992"/>
          </a:xfrm>
          <a:prstGeom prst="rect">
            <a:avLst/>
          </a:prstGeom>
          <a:solidFill>
            <a:srgbClr val="007CFF"/>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tr-TR" sz="1800" b="0" i="0" u="none" strike="noStrike" cap="none" spc="0" normalizeH="0" baseline="0" dirty="0">
              <a:ln>
                <a:noFill/>
              </a:ln>
              <a:solidFill>
                <a:srgbClr val="000000"/>
              </a:solidFill>
              <a:effectLst/>
              <a:uFillTx/>
              <a:latin typeface="Arial"/>
              <a:ea typeface="Arial"/>
              <a:cs typeface="Arial"/>
              <a:sym typeface="Arial"/>
            </a:endParaRPr>
          </a:p>
        </p:txBody>
      </p:sp>
      <p:sp>
        <p:nvSpPr>
          <p:cNvPr id="2" name="Title 1">
            <a:extLst>
              <a:ext uri="{FF2B5EF4-FFF2-40B4-BE49-F238E27FC236}">
                <a16:creationId xmlns:a16="http://schemas.microsoft.com/office/drawing/2014/main" id="{EA9A6FE5-9D1A-8444-80CA-27B5B73FBA07}"/>
              </a:ext>
            </a:extLst>
          </p:cNvPr>
          <p:cNvSpPr>
            <a:spLocks noGrp="1"/>
          </p:cNvSpPr>
          <p:nvPr>
            <p:ph type="title"/>
          </p:nvPr>
        </p:nvSpPr>
        <p:spPr>
          <a:xfrm>
            <a:off x="278142" y="3429000"/>
            <a:ext cx="6277064" cy="619125"/>
          </a:xfrm>
        </p:spPr>
        <p:txBody>
          <a:bodyPr/>
          <a:lstStyle/>
          <a:p>
            <a:r>
              <a:rPr lang="tr-TR" sz="3200" b="1" dirty="0">
                <a:solidFill>
                  <a:srgbClr val="FFFFFF"/>
                </a:solidFill>
                <a:effectLst/>
                <a:latin typeface="Arial Black" panose="020B0A04020102020204" pitchFamily="34" charset="0"/>
                <a:ea typeface="DengXian" panose="02010600030101010101" pitchFamily="2" charset="-122"/>
                <a:cs typeface="Times New Roman" panose="02020603050405020304" pitchFamily="18" charset="0"/>
              </a:rPr>
              <a:t>YouTube, Las Vegas Sphere'de İlk Ücretli Reklamda NFL Pazar Biletini Tanıtıyor</a:t>
            </a:r>
            <a:endParaRPr lang="en-US" sz="3200" dirty="0">
              <a:solidFill>
                <a:srgbClr val="FFFFFF"/>
              </a:solidFill>
            </a:endParaRPr>
          </a:p>
        </p:txBody>
      </p:sp>
    </p:spTree>
    <p:extLst>
      <p:ext uri="{BB962C8B-B14F-4D97-AF65-F5344CB8AC3E}">
        <p14:creationId xmlns:p14="http://schemas.microsoft.com/office/powerpoint/2010/main" val="3075199125"/>
      </p:ext>
    </p:extLst>
  </p:cSld>
  <p:clrMapOvr>
    <a:masterClrMapping/>
  </p:clrMapOvr>
  <p:transition spd="med"/>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Section">
  <a:themeElements>
    <a:clrScheme name="GroupM">
      <a:dk1>
        <a:srgbClr val="EF5B2B"/>
      </a:dk1>
      <a:lt1>
        <a:srgbClr val="FFA800"/>
      </a:lt1>
      <a:dk2>
        <a:srgbClr val="A7A7A7"/>
      </a:dk2>
      <a:lt2>
        <a:srgbClr val="535353"/>
      </a:lt2>
      <a:accent1>
        <a:srgbClr val="0A2756"/>
      </a:accent1>
      <a:accent2>
        <a:srgbClr val="0080FF"/>
      </a:accent2>
      <a:accent3>
        <a:srgbClr val="00B5B1"/>
      </a:accent3>
      <a:accent4>
        <a:srgbClr val="00FFB3"/>
      </a:accent4>
      <a:accent5>
        <a:srgbClr val="EFB6A3"/>
      </a:accent5>
      <a:accent6>
        <a:srgbClr val="FFEECB"/>
      </a:accent6>
      <a:hlink>
        <a:srgbClr val="F3F3EB"/>
      </a:hlink>
      <a:folHlink>
        <a:srgbClr val="B2E9E7"/>
      </a:folHlink>
    </a:clrScheme>
    <a:fontScheme name="Custom 2">
      <a:majorFont>
        <a:latin typeface="Arial"/>
        <a:ea typeface=""/>
        <a:cs typeface=""/>
      </a:majorFont>
      <a:minorFont>
        <a:latin typeface="Georgia"/>
        <a:ea typeface=""/>
        <a:cs typeface=""/>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solidFill>
            <a:schemeClr val="accent1"/>
          </a:solidFill>
          <a:prstDash val="solid"/>
          <a:miter lim="800000"/>
        </a:ln>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extLst>
    <a:ext uri="{05A4C25C-085E-4340-85A3-A5531E510DB2}">
      <thm15:themeFamily xmlns:thm15="http://schemas.microsoft.com/office/thememl/2012/main" name="GroupM_PresentationDesign_Master_v4b" id="{33EDDEAA-D0B3-EB4E-99DB-4D0B75E0D955}" vid="{F593E031-29CB-664E-BFF0-01D71E0F2D67}"/>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32</TotalTime>
  <Words>1533</Words>
  <Application>Microsoft Macintosh PowerPoint</Application>
  <PresentationFormat>Geniş ekran</PresentationFormat>
  <Paragraphs>89</Paragraphs>
  <Slides>24</Slides>
  <Notes>0</Notes>
  <HiddenSlides>0</HiddenSlides>
  <MMClips>0</MMClips>
  <ScaleCrop>false</ScaleCrop>
  <HeadingPairs>
    <vt:vector size="6" baseType="variant">
      <vt:variant>
        <vt:lpstr>Kullanılan Yazı Tipleri</vt:lpstr>
      </vt:variant>
      <vt:variant>
        <vt:i4>7</vt:i4>
      </vt:variant>
      <vt:variant>
        <vt:lpstr>Tema</vt:lpstr>
      </vt:variant>
      <vt:variant>
        <vt:i4>2</vt:i4>
      </vt:variant>
      <vt:variant>
        <vt:lpstr>Slayt Başlıkları</vt:lpstr>
      </vt:variant>
      <vt:variant>
        <vt:i4>24</vt:i4>
      </vt:variant>
    </vt:vector>
  </HeadingPairs>
  <TitlesOfParts>
    <vt:vector size="33" baseType="lpstr">
      <vt:lpstr>Arial</vt:lpstr>
      <vt:lpstr>Arial Black</vt:lpstr>
      <vt:lpstr>Calibri</vt:lpstr>
      <vt:lpstr>Calibri Light</vt:lpstr>
      <vt:lpstr>Georgia</vt:lpstr>
      <vt:lpstr>Noto Serif</vt:lpstr>
      <vt:lpstr>Poppins Light</vt:lpstr>
      <vt:lpstr>Office Theme</vt:lpstr>
      <vt:lpstr>Section</vt:lpstr>
      <vt:lpstr>WPP’de Özeti </vt:lpstr>
      <vt:lpstr>Nestle, Avrupa'daki tek medya ajansı olarak WPP OpenMind'ı seçti</vt:lpstr>
      <vt:lpstr>PowerPoint Sunusu</vt:lpstr>
      <vt:lpstr>PowerPoint Sunusu</vt:lpstr>
      <vt:lpstr>PowerPoint Sunusu</vt:lpstr>
      <vt:lpstr>«Katılım Hepimizin Yararlanabileceği Evrensel Bir Güçtür»</vt:lpstr>
      <vt:lpstr>PowerPoint Sunusu</vt:lpstr>
      <vt:lpstr>PowerPoint Sunusu</vt:lpstr>
      <vt:lpstr>YouTube, Las Vegas Sphere'de İlk Ücretli Reklamda NFL Pazar Biletini Tanıtıyor</vt:lpstr>
      <vt:lpstr>PowerPoint Sunusu</vt:lpstr>
      <vt:lpstr>PowerPoint Sunusu</vt:lpstr>
      <vt:lpstr>GroupM x Seen Thıs</vt:lpstr>
      <vt:lpstr>PowerPoint Sunusu</vt:lpstr>
      <vt:lpstr>PowerPoint Sunusu</vt:lpstr>
      <vt:lpstr>PowerPoint Sunusu</vt:lpstr>
      <vt:lpstr>İKONİK MİRASI KUTLUYORUZ!</vt:lpstr>
      <vt:lpstr>PowerPoint Sunusu</vt:lpstr>
      <vt:lpstr>PowerPoint Sunusu</vt:lpstr>
      <vt:lpstr>PowerPoint Sunusu</vt:lpstr>
      <vt:lpstr>BIC, Hayranlara "Might ile Yazma" Yetkisi Vermek İçin Marvel Studios'un "The Marvels" Programıyla Güçlerini Birleştiriyor</vt:lpstr>
      <vt:lpstr>PowerPoint Sunusu</vt:lpstr>
      <vt:lpstr>PowerPoint Sunusu</vt:lpstr>
      <vt:lpstr>PowerPoint Sunusu</vt:lpstr>
      <vt:lpstr>TEŞEKKÜRLER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WPP’DE MAYIS AYI ÖZETİ</dc:title>
  <dc:creator>Berfin Dilan Tuysuz</dc:creator>
  <cp:lastModifiedBy>Melis Elçioğlu</cp:lastModifiedBy>
  <cp:revision>5</cp:revision>
  <cp:lastPrinted>2023-09-13T07:51:38Z</cp:lastPrinted>
  <dcterms:created xsi:type="dcterms:W3CDTF">2023-05-26T07:34:51Z</dcterms:created>
  <dcterms:modified xsi:type="dcterms:W3CDTF">2023-12-11T00:55:21Z</dcterms:modified>
</cp:coreProperties>
</file>