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2" r:id="rId2"/>
    <p:sldMasterId id="2147483862" r:id="rId3"/>
  </p:sldMasterIdLst>
  <p:sldIdLst>
    <p:sldId id="489" r:id="rId4"/>
    <p:sldId id="377" r:id="rId5"/>
    <p:sldId id="2147473924" r:id="rId6"/>
    <p:sldId id="2147473925" r:id="rId7"/>
    <p:sldId id="378" r:id="rId8"/>
    <p:sldId id="2147473926" r:id="rId9"/>
    <p:sldId id="2147473927" r:id="rId10"/>
    <p:sldId id="379" r:id="rId11"/>
    <p:sldId id="2147473929" r:id="rId12"/>
    <p:sldId id="2147473930"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AC5BA"/>
    <a:srgbClr val="C7C1B8"/>
    <a:srgbClr val="587251"/>
    <a:srgbClr val="2121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49EE9C-963E-4879-ADE9-80457F1830AF}" v="25" dt="2024-08-19T09:19:11.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96"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fin Dilan Tuysuz" userId="57b8f34c-9896-4b26-b12a-28a4bdbee2a7" providerId="ADAL" clId="{CB49EE9C-963E-4879-ADE9-80457F1830AF}"/>
    <pc:docChg chg="undo custSel delSld modSld">
      <pc:chgData name="Berfin Dilan Tuysuz" userId="57b8f34c-9896-4b26-b12a-28a4bdbee2a7" providerId="ADAL" clId="{CB49EE9C-963E-4879-ADE9-80457F1830AF}" dt="2024-08-19T09:23:40.077" v="143" actId="47"/>
      <pc:docMkLst>
        <pc:docMk/>
      </pc:docMkLst>
      <pc:sldChg chg="modSp mod">
        <pc:chgData name="Berfin Dilan Tuysuz" userId="57b8f34c-9896-4b26-b12a-28a4bdbee2a7" providerId="ADAL" clId="{CB49EE9C-963E-4879-ADE9-80457F1830AF}" dt="2024-08-19T09:11:31.024" v="41"/>
        <pc:sldMkLst>
          <pc:docMk/>
          <pc:sldMk cId="798262183" sldId="377"/>
        </pc:sldMkLst>
        <pc:spChg chg="mod">
          <ac:chgData name="Berfin Dilan Tuysuz" userId="57b8f34c-9896-4b26-b12a-28a4bdbee2a7" providerId="ADAL" clId="{CB49EE9C-963E-4879-ADE9-80457F1830AF}" dt="2024-08-19T09:11:31.024" v="41"/>
          <ac:spMkLst>
            <pc:docMk/>
            <pc:sldMk cId="798262183" sldId="377"/>
            <ac:spMk id="2" creationId="{5B3B61FE-0795-D54C-8C54-14DBBE62B477}"/>
          </ac:spMkLst>
        </pc:spChg>
      </pc:sldChg>
      <pc:sldChg chg="modSp mod">
        <pc:chgData name="Berfin Dilan Tuysuz" userId="57b8f34c-9896-4b26-b12a-28a4bdbee2a7" providerId="ADAL" clId="{CB49EE9C-963E-4879-ADE9-80457F1830AF}" dt="2024-08-19T09:14:58.531" v="69"/>
        <pc:sldMkLst>
          <pc:docMk/>
          <pc:sldMk cId="1080904337" sldId="378"/>
        </pc:sldMkLst>
        <pc:spChg chg="mod">
          <ac:chgData name="Berfin Dilan Tuysuz" userId="57b8f34c-9896-4b26-b12a-28a4bdbee2a7" providerId="ADAL" clId="{CB49EE9C-963E-4879-ADE9-80457F1830AF}" dt="2024-08-19T09:14:58.531" v="69"/>
          <ac:spMkLst>
            <pc:docMk/>
            <pc:sldMk cId="1080904337" sldId="378"/>
            <ac:spMk id="6" creationId="{CAEB4E15-2690-6549-B1F2-AD435CFCAD52}"/>
          </ac:spMkLst>
        </pc:spChg>
      </pc:sldChg>
      <pc:sldChg chg="modSp mod">
        <pc:chgData name="Berfin Dilan Tuysuz" userId="57b8f34c-9896-4b26-b12a-28a4bdbee2a7" providerId="ADAL" clId="{CB49EE9C-963E-4879-ADE9-80457F1830AF}" dt="2024-08-19T09:21:10.518" v="120"/>
        <pc:sldMkLst>
          <pc:docMk/>
          <pc:sldMk cId="3075199125" sldId="379"/>
        </pc:sldMkLst>
        <pc:spChg chg="mod">
          <ac:chgData name="Berfin Dilan Tuysuz" userId="57b8f34c-9896-4b26-b12a-28a4bdbee2a7" providerId="ADAL" clId="{CB49EE9C-963E-4879-ADE9-80457F1830AF}" dt="2024-08-19T09:21:10.518" v="120"/>
          <ac:spMkLst>
            <pc:docMk/>
            <pc:sldMk cId="3075199125" sldId="379"/>
            <ac:spMk id="2" creationId="{EA9A6FE5-9D1A-8444-80CA-27B5B73FBA07}"/>
          </ac:spMkLst>
        </pc:spChg>
      </pc:sldChg>
      <pc:sldChg chg="modSp mod">
        <pc:chgData name="Berfin Dilan Tuysuz" userId="57b8f34c-9896-4b26-b12a-28a4bdbee2a7" providerId="ADAL" clId="{CB49EE9C-963E-4879-ADE9-80457F1830AF}" dt="2024-08-19T09:10:48.312" v="40" actId="207"/>
        <pc:sldMkLst>
          <pc:docMk/>
          <pc:sldMk cId="2057279810" sldId="489"/>
        </pc:sldMkLst>
        <pc:spChg chg="mod">
          <ac:chgData name="Berfin Dilan Tuysuz" userId="57b8f34c-9896-4b26-b12a-28a4bdbee2a7" providerId="ADAL" clId="{CB49EE9C-963E-4879-ADE9-80457F1830AF}" dt="2024-08-19T09:10:48.312" v="40" actId="207"/>
          <ac:spMkLst>
            <pc:docMk/>
            <pc:sldMk cId="2057279810" sldId="489"/>
            <ac:spMk id="5" creationId="{952B1266-4CC1-15C5-36C6-61DE7BC221BD}"/>
          </ac:spMkLst>
        </pc:spChg>
      </pc:sldChg>
      <pc:sldChg chg="addSp delSp modSp mod">
        <pc:chgData name="Berfin Dilan Tuysuz" userId="57b8f34c-9896-4b26-b12a-28a4bdbee2a7" providerId="ADAL" clId="{CB49EE9C-963E-4879-ADE9-80457F1830AF}" dt="2024-08-19T09:12:54.108" v="55" actId="21"/>
        <pc:sldMkLst>
          <pc:docMk/>
          <pc:sldMk cId="1274930978" sldId="2147473924"/>
        </pc:sldMkLst>
        <pc:spChg chg="mod">
          <ac:chgData name="Berfin Dilan Tuysuz" userId="57b8f34c-9896-4b26-b12a-28a4bdbee2a7" providerId="ADAL" clId="{CB49EE9C-963E-4879-ADE9-80457F1830AF}" dt="2024-08-19T09:12:10.841" v="49"/>
          <ac:spMkLst>
            <pc:docMk/>
            <pc:sldMk cId="1274930978" sldId="2147473924"/>
            <ac:spMk id="5" creationId="{86A35B74-731A-4938-ABFF-F6089EDD61ED}"/>
          </ac:spMkLst>
        </pc:spChg>
        <pc:spChg chg="mod">
          <ac:chgData name="Berfin Dilan Tuysuz" userId="57b8f34c-9896-4b26-b12a-28a4bdbee2a7" providerId="ADAL" clId="{CB49EE9C-963E-4879-ADE9-80457F1830AF}" dt="2024-08-19T09:12:54.108" v="55" actId="21"/>
          <ac:spMkLst>
            <pc:docMk/>
            <pc:sldMk cId="1274930978" sldId="2147473924"/>
            <ac:spMk id="7" creationId="{07BFDEA0-F95F-1B78-6730-EF87135526FA}"/>
          </ac:spMkLst>
        </pc:spChg>
        <pc:picChg chg="add mod">
          <ac:chgData name="Berfin Dilan Tuysuz" userId="57b8f34c-9896-4b26-b12a-28a4bdbee2a7" providerId="ADAL" clId="{CB49EE9C-963E-4879-ADE9-80457F1830AF}" dt="2024-08-19T09:12:44.801" v="53" actId="14100"/>
          <ac:picMkLst>
            <pc:docMk/>
            <pc:sldMk cId="1274930978" sldId="2147473924"/>
            <ac:picMk id="1026" creationId="{ACEBE191-F762-40B3-0CE3-4A7AE7A807C7}"/>
          </ac:picMkLst>
        </pc:picChg>
        <pc:picChg chg="del">
          <ac:chgData name="Berfin Dilan Tuysuz" userId="57b8f34c-9896-4b26-b12a-28a4bdbee2a7" providerId="ADAL" clId="{CB49EE9C-963E-4879-ADE9-80457F1830AF}" dt="2024-08-19T09:11:48.616" v="42" actId="478"/>
          <ac:picMkLst>
            <pc:docMk/>
            <pc:sldMk cId="1274930978" sldId="2147473924"/>
            <ac:picMk id="1028" creationId="{BE3BACE8-22D5-7325-B2D5-473B42098125}"/>
          </ac:picMkLst>
        </pc:picChg>
      </pc:sldChg>
      <pc:sldChg chg="addSp delSp modSp mod">
        <pc:chgData name="Berfin Dilan Tuysuz" userId="57b8f34c-9896-4b26-b12a-28a4bdbee2a7" providerId="ADAL" clId="{CB49EE9C-963E-4879-ADE9-80457F1830AF}" dt="2024-08-19T09:14:39.795" v="68" actId="1076"/>
        <pc:sldMkLst>
          <pc:docMk/>
          <pc:sldMk cId="1321409228" sldId="2147473925"/>
        </pc:sldMkLst>
        <pc:spChg chg="del">
          <ac:chgData name="Berfin Dilan Tuysuz" userId="57b8f34c-9896-4b26-b12a-28a4bdbee2a7" providerId="ADAL" clId="{CB49EE9C-963E-4879-ADE9-80457F1830AF}" dt="2024-08-19T09:13:02.767" v="57" actId="478"/>
          <ac:spMkLst>
            <pc:docMk/>
            <pc:sldMk cId="1321409228" sldId="2147473925"/>
            <ac:spMk id="4" creationId="{E09F61C9-21AF-D89F-13CD-3E53C115BBC2}"/>
          </ac:spMkLst>
        </pc:spChg>
        <pc:spChg chg="del">
          <ac:chgData name="Berfin Dilan Tuysuz" userId="57b8f34c-9896-4b26-b12a-28a4bdbee2a7" providerId="ADAL" clId="{CB49EE9C-963E-4879-ADE9-80457F1830AF}" dt="2024-08-19T09:13:40.933" v="62" actId="478"/>
          <ac:spMkLst>
            <pc:docMk/>
            <pc:sldMk cId="1321409228" sldId="2147473925"/>
            <ac:spMk id="6" creationId="{944F7BE2-AD4A-6664-2AD5-D29576E3433D}"/>
          </ac:spMkLst>
        </pc:spChg>
        <pc:spChg chg="mod">
          <ac:chgData name="Berfin Dilan Tuysuz" userId="57b8f34c-9896-4b26-b12a-28a4bdbee2a7" providerId="ADAL" clId="{CB49EE9C-963E-4879-ADE9-80457F1830AF}" dt="2024-08-19T09:14:39.795" v="68" actId="1076"/>
          <ac:spMkLst>
            <pc:docMk/>
            <pc:sldMk cId="1321409228" sldId="2147473925"/>
            <ac:spMk id="8" creationId="{0D94AE6C-79E4-2EA5-0613-57F342F5F8BD}"/>
          </ac:spMkLst>
        </pc:spChg>
        <pc:spChg chg="del">
          <ac:chgData name="Berfin Dilan Tuysuz" userId="57b8f34c-9896-4b26-b12a-28a4bdbee2a7" providerId="ADAL" clId="{CB49EE9C-963E-4879-ADE9-80457F1830AF}" dt="2024-08-19T09:13:43.927" v="63" actId="478"/>
          <ac:spMkLst>
            <pc:docMk/>
            <pc:sldMk cId="1321409228" sldId="2147473925"/>
            <ac:spMk id="10" creationId="{C8ACED22-0A88-9D13-B043-AE6063E346F0}"/>
          </ac:spMkLst>
        </pc:spChg>
        <pc:picChg chg="add mod">
          <ac:chgData name="Berfin Dilan Tuysuz" userId="57b8f34c-9896-4b26-b12a-28a4bdbee2a7" providerId="ADAL" clId="{CB49EE9C-963E-4879-ADE9-80457F1830AF}" dt="2024-08-19T09:14:35.145" v="67" actId="1076"/>
          <ac:picMkLst>
            <pc:docMk/>
            <pc:sldMk cId="1321409228" sldId="2147473925"/>
            <ac:picMk id="2" creationId="{9A01F29D-DF99-8C9F-F0EF-B936486F7DF3}"/>
          </ac:picMkLst>
        </pc:picChg>
        <pc:picChg chg="del">
          <ac:chgData name="Berfin Dilan Tuysuz" userId="57b8f34c-9896-4b26-b12a-28a4bdbee2a7" providerId="ADAL" clId="{CB49EE9C-963E-4879-ADE9-80457F1830AF}" dt="2024-08-19T09:13:24.089" v="58" actId="478"/>
          <ac:picMkLst>
            <pc:docMk/>
            <pc:sldMk cId="1321409228" sldId="2147473925"/>
            <ac:picMk id="2050" creationId="{5885CD49-CD43-4B9D-A70B-59E1C8F6B112}"/>
          </ac:picMkLst>
        </pc:picChg>
      </pc:sldChg>
      <pc:sldChg chg="addSp delSp modSp mod">
        <pc:chgData name="Berfin Dilan Tuysuz" userId="57b8f34c-9896-4b26-b12a-28a4bdbee2a7" providerId="ADAL" clId="{CB49EE9C-963E-4879-ADE9-80457F1830AF}" dt="2024-08-19T09:16:16.108" v="87" actId="1076"/>
        <pc:sldMkLst>
          <pc:docMk/>
          <pc:sldMk cId="3881196241" sldId="2147473926"/>
        </pc:sldMkLst>
        <pc:spChg chg="add mod">
          <ac:chgData name="Berfin Dilan Tuysuz" userId="57b8f34c-9896-4b26-b12a-28a4bdbee2a7" providerId="ADAL" clId="{CB49EE9C-963E-4879-ADE9-80457F1830AF}" dt="2024-08-19T09:16:02.322" v="83" actId="21"/>
          <ac:spMkLst>
            <pc:docMk/>
            <pc:sldMk cId="3881196241" sldId="2147473926"/>
            <ac:spMk id="4" creationId="{735F5CB6-5C0A-A4D8-485F-883E2B5745FC}"/>
          </ac:spMkLst>
        </pc:spChg>
        <pc:spChg chg="del">
          <ac:chgData name="Berfin Dilan Tuysuz" userId="57b8f34c-9896-4b26-b12a-28a4bdbee2a7" providerId="ADAL" clId="{CB49EE9C-963E-4879-ADE9-80457F1830AF}" dt="2024-08-19T09:15:41.676" v="78" actId="478"/>
          <ac:spMkLst>
            <pc:docMk/>
            <pc:sldMk cId="3881196241" sldId="2147473926"/>
            <ac:spMk id="5" creationId="{7B107593-15AB-1935-BCF7-06379FE43C3F}"/>
          </ac:spMkLst>
        </pc:spChg>
        <pc:spChg chg="del">
          <ac:chgData name="Berfin Dilan Tuysuz" userId="57b8f34c-9896-4b26-b12a-28a4bdbee2a7" providerId="ADAL" clId="{CB49EE9C-963E-4879-ADE9-80457F1830AF}" dt="2024-08-19T09:15:05.670" v="70" actId="478"/>
          <ac:spMkLst>
            <pc:docMk/>
            <pc:sldMk cId="3881196241" sldId="2147473926"/>
            <ac:spMk id="6" creationId="{CF21FCDC-59DA-F15E-18C0-6D7ADA67FF82}"/>
          </ac:spMkLst>
        </pc:spChg>
        <pc:spChg chg="add mod">
          <ac:chgData name="Berfin Dilan Tuysuz" userId="57b8f34c-9896-4b26-b12a-28a4bdbee2a7" providerId="ADAL" clId="{CB49EE9C-963E-4879-ADE9-80457F1830AF}" dt="2024-08-19T09:16:12.269" v="86" actId="1076"/>
          <ac:spMkLst>
            <pc:docMk/>
            <pc:sldMk cId="3881196241" sldId="2147473926"/>
            <ac:spMk id="8" creationId="{CD5780A2-2D26-01E3-BC12-4F9310C6BB9D}"/>
          </ac:spMkLst>
        </pc:spChg>
        <pc:spChg chg="del">
          <ac:chgData name="Berfin Dilan Tuysuz" userId="57b8f34c-9896-4b26-b12a-28a4bdbee2a7" providerId="ADAL" clId="{CB49EE9C-963E-4879-ADE9-80457F1830AF}" dt="2024-08-19T09:16:06.393" v="84" actId="478"/>
          <ac:spMkLst>
            <pc:docMk/>
            <pc:sldMk cId="3881196241" sldId="2147473926"/>
            <ac:spMk id="15" creationId="{E8DE33CA-2875-A08B-A181-D46B13689F70}"/>
          </ac:spMkLst>
        </pc:spChg>
        <pc:picChg chg="del">
          <ac:chgData name="Berfin Dilan Tuysuz" userId="57b8f34c-9896-4b26-b12a-28a4bdbee2a7" providerId="ADAL" clId="{CB49EE9C-963E-4879-ADE9-80457F1830AF}" dt="2024-08-19T09:15:13.242" v="72" actId="478"/>
          <ac:picMkLst>
            <pc:docMk/>
            <pc:sldMk cId="3881196241" sldId="2147473926"/>
            <ac:picMk id="11" creationId="{EECE0431-776E-C99C-61E9-B9C56E5F14E6}"/>
          </ac:picMkLst>
        </pc:picChg>
        <pc:picChg chg="add mod">
          <ac:chgData name="Berfin Dilan Tuysuz" userId="57b8f34c-9896-4b26-b12a-28a4bdbee2a7" providerId="ADAL" clId="{CB49EE9C-963E-4879-ADE9-80457F1830AF}" dt="2024-08-19T09:16:16.108" v="87" actId="1076"/>
          <ac:picMkLst>
            <pc:docMk/>
            <pc:sldMk cId="3881196241" sldId="2147473926"/>
            <ac:picMk id="3074" creationId="{4281B3F9-41F8-8493-186F-9E3CA42B2C34}"/>
          </ac:picMkLst>
        </pc:picChg>
        <pc:picChg chg="del">
          <ac:chgData name="Berfin Dilan Tuysuz" userId="57b8f34c-9896-4b26-b12a-28a4bdbee2a7" providerId="ADAL" clId="{CB49EE9C-963E-4879-ADE9-80457F1830AF}" dt="2024-08-19T09:15:11.464" v="71" actId="478"/>
          <ac:picMkLst>
            <pc:docMk/>
            <pc:sldMk cId="3881196241" sldId="2147473926"/>
            <ac:picMk id="3080" creationId="{BAE863F7-CB01-89A2-B473-062F03C11E8D}"/>
          </ac:picMkLst>
        </pc:picChg>
      </pc:sldChg>
      <pc:sldChg chg="addSp delSp modSp mod">
        <pc:chgData name="Berfin Dilan Tuysuz" userId="57b8f34c-9896-4b26-b12a-28a4bdbee2a7" providerId="ADAL" clId="{CB49EE9C-963E-4879-ADE9-80457F1830AF}" dt="2024-08-19T09:19:11.781" v="109" actId="1076"/>
        <pc:sldMkLst>
          <pc:docMk/>
          <pc:sldMk cId="2813591278" sldId="2147473927"/>
        </pc:sldMkLst>
        <pc:spChg chg="del">
          <ac:chgData name="Berfin Dilan Tuysuz" userId="57b8f34c-9896-4b26-b12a-28a4bdbee2a7" providerId="ADAL" clId="{CB49EE9C-963E-4879-ADE9-80457F1830AF}" dt="2024-08-19T09:16:52.727" v="89" actId="478"/>
          <ac:spMkLst>
            <pc:docMk/>
            <pc:sldMk cId="2813591278" sldId="2147473927"/>
            <ac:spMk id="4" creationId="{5955D4F2-9D5A-23E8-A3E7-3C41AB46CB59}"/>
          </ac:spMkLst>
        </pc:spChg>
        <pc:spChg chg="add mod">
          <ac:chgData name="Berfin Dilan Tuysuz" userId="57b8f34c-9896-4b26-b12a-28a4bdbee2a7" providerId="ADAL" clId="{CB49EE9C-963E-4879-ADE9-80457F1830AF}" dt="2024-08-19T09:17:59.652" v="102" actId="1076"/>
          <ac:spMkLst>
            <pc:docMk/>
            <pc:sldMk cId="2813591278" sldId="2147473927"/>
            <ac:spMk id="5" creationId="{E220D4B2-6FB0-4B0F-9513-4C279E63F6E3}"/>
          </ac:spMkLst>
        </pc:spChg>
        <pc:spChg chg="del">
          <ac:chgData name="Berfin Dilan Tuysuz" userId="57b8f34c-9896-4b26-b12a-28a4bdbee2a7" providerId="ADAL" clId="{CB49EE9C-963E-4879-ADE9-80457F1830AF}" dt="2024-08-19T09:16:49.687" v="88" actId="478"/>
          <ac:spMkLst>
            <pc:docMk/>
            <pc:sldMk cId="2813591278" sldId="2147473927"/>
            <ac:spMk id="6" creationId="{777A06F3-F26D-B63D-902B-6DCD23966253}"/>
          </ac:spMkLst>
        </pc:spChg>
        <pc:spChg chg="mod">
          <ac:chgData name="Berfin Dilan Tuysuz" userId="57b8f34c-9896-4b26-b12a-28a4bdbee2a7" providerId="ADAL" clId="{CB49EE9C-963E-4879-ADE9-80457F1830AF}" dt="2024-08-19T09:17:52.983" v="100" actId="207"/>
          <ac:spMkLst>
            <pc:docMk/>
            <pc:sldMk cId="2813591278" sldId="2147473927"/>
            <ac:spMk id="9" creationId="{7648C002-6C18-0EB5-7F4F-330DB32C6B53}"/>
          </ac:spMkLst>
        </pc:spChg>
        <pc:spChg chg="mod">
          <ac:chgData name="Berfin Dilan Tuysuz" userId="57b8f34c-9896-4b26-b12a-28a4bdbee2a7" providerId="ADAL" clId="{CB49EE9C-963E-4879-ADE9-80457F1830AF}" dt="2024-08-19T09:19:06.419" v="107" actId="14100"/>
          <ac:spMkLst>
            <pc:docMk/>
            <pc:sldMk cId="2813591278" sldId="2147473927"/>
            <ac:spMk id="11" creationId="{4058A68B-3C07-18AE-1D91-53247AB51C37}"/>
          </ac:spMkLst>
        </pc:spChg>
        <pc:picChg chg="del mod">
          <ac:chgData name="Berfin Dilan Tuysuz" userId="57b8f34c-9896-4b26-b12a-28a4bdbee2a7" providerId="ADAL" clId="{CB49EE9C-963E-4879-ADE9-80457F1830AF}" dt="2024-08-19T09:19:01.874" v="105" actId="478"/>
          <ac:picMkLst>
            <pc:docMk/>
            <pc:sldMk cId="2813591278" sldId="2147473927"/>
            <ac:picMk id="8" creationId="{BCBF51D5-B10C-CF73-AB99-F05CF6D1FE2C}"/>
          </ac:picMkLst>
        </pc:picChg>
        <pc:picChg chg="add mod">
          <ac:chgData name="Berfin Dilan Tuysuz" userId="57b8f34c-9896-4b26-b12a-28a4bdbee2a7" providerId="ADAL" clId="{CB49EE9C-963E-4879-ADE9-80457F1830AF}" dt="2024-08-19T09:19:11.781" v="109" actId="1076"/>
          <ac:picMkLst>
            <pc:docMk/>
            <pc:sldMk cId="2813591278" sldId="2147473927"/>
            <ac:picMk id="4098" creationId="{EE3808C0-2053-8872-2F18-C609D8A51C91}"/>
          </ac:picMkLst>
        </pc:picChg>
      </pc:sldChg>
      <pc:sldChg chg="del">
        <pc:chgData name="Berfin Dilan Tuysuz" userId="57b8f34c-9896-4b26-b12a-28a4bdbee2a7" providerId="ADAL" clId="{CB49EE9C-963E-4879-ADE9-80457F1830AF}" dt="2024-08-19T09:19:18.054" v="110" actId="47"/>
        <pc:sldMkLst>
          <pc:docMk/>
          <pc:sldMk cId="2557314884" sldId="2147473928"/>
        </pc:sldMkLst>
      </pc:sldChg>
      <pc:sldChg chg="addSp delSp modSp mod">
        <pc:chgData name="Berfin Dilan Tuysuz" userId="57b8f34c-9896-4b26-b12a-28a4bdbee2a7" providerId="ADAL" clId="{CB49EE9C-963E-4879-ADE9-80457F1830AF}" dt="2024-08-19T09:21:42.023" v="125" actId="1076"/>
        <pc:sldMkLst>
          <pc:docMk/>
          <pc:sldMk cId="1504919655" sldId="2147473929"/>
        </pc:sldMkLst>
        <pc:spChg chg="del">
          <ac:chgData name="Berfin Dilan Tuysuz" userId="57b8f34c-9896-4b26-b12a-28a4bdbee2a7" providerId="ADAL" clId="{CB49EE9C-963E-4879-ADE9-80457F1830AF}" dt="2024-08-19T09:20:13.564" v="114" actId="478"/>
          <ac:spMkLst>
            <pc:docMk/>
            <pc:sldMk cId="1504919655" sldId="2147473929"/>
            <ac:spMk id="4" creationId="{06151086-0C7B-6C7B-71F7-D8AE737C5239}"/>
          </ac:spMkLst>
        </pc:spChg>
        <pc:spChg chg="del">
          <ac:chgData name="Berfin Dilan Tuysuz" userId="57b8f34c-9896-4b26-b12a-28a4bdbee2a7" providerId="ADAL" clId="{CB49EE9C-963E-4879-ADE9-80457F1830AF}" dt="2024-08-19T09:20:03.540" v="111" actId="478"/>
          <ac:spMkLst>
            <pc:docMk/>
            <pc:sldMk cId="1504919655" sldId="2147473929"/>
            <ac:spMk id="6" creationId="{7E85822D-C6DA-B2FA-AB5B-967100DFCAB6}"/>
          </ac:spMkLst>
        </pc:spChg>
        <pc:spChg chg="add mod">
          <ac:chgData name="Berfin Dilan Tuysuz" userId="57b8f34c-9896-4b26-b12a-28a4bdbee2a7" providerId="ADAL" clId="{CB49EE9C-963E-4879-ADE9-80457F1830AF}" dt="2024-08-19T09:21:42.023" v="125" actId="1076"/>
          <ac:spMkLst>
            <pc:docMk/>
            <pc:sldMk cId="1504919655" sldId="2147473929"/>
            <ac:spMk id="8" creationId="{0B4CC7CD-97FC-0613-F854-5A6E11BAAEFF}"/>
          </ac:spMkLst>
        </pc:spChg>
        <pc:picChg chg="add mod modCrop">
          <ac:chgData name="Berfin Dilan Tuysuz" userId="57b8f34c-9896-4b26-b12a-28a4bdbee2a7" providerId="ADAL" clId="{CB49EE9C-963E-4879-ADE9-80457F1830AF}" dt="2024-08-19T09:20:27.504" v="118" actId="1076"/>
          <ac:picMkLst>
            <pc:docMk/>
            <pc:sldMk cId="1504919655" sldId="2147473929"/>
            <ac:picMk id="5" creationId="{35205451-5523-046D-C28F-40919D060543}"/>
          </ac:picMkLst>
        </pc:picChg>
      </pc:sldChg>
      <pc:sldChg chg="addSp delSp modSp mod">
        <pc:chgData name="Berfin Dilan Tuysuz" userId="57b8f34c-9896-4b26-b12a-28a4bdbee2a7" providerId="ADAL" clId="{CB49EE9C-963E-4879-ADE9-80457F1830AF}" dt="2024-08-19T09:23:34.983" v="139" actId="1076"/>
        <pc:sldMkLst>
          <pc:docMk/>
          <pc:sldMk cId="3381982944" sldId="2147473930"/>
        </pc:sldMkLst>
        <pc:spChg chg="del">
          <ac:chgData name="Berfin Dilan Tuysuz" userId="57b8f34c-9896-4b26-b12a-28a4bdbee2a7" providerId="ADAL" clId="{CB49EE9C-963E-4879-ADE9-80457F1830AF}" dt="2024-08-19T09:22:08.908" v="126" actId="478"/>
          <ac:spMkLst>
            <pc:docMk/>
            <pc:sldMk cId="3381982944" sldId="2147473930"/>
            <ac:spMk id="2" creationId="{62283B45-3380-D2D7-997E-AF1426FFF429}"/>
          </ac:spMkLst>
        </pc:spChg>
        <pc:spChg chg="add mod">
          <ac:chgData name="Berfin Dilan Tuysuz" userId="57b8f34c-9896-4b26-b12a-28a4bdbee2a7" providerId="ADAL" clId="{CB49EE9C-963E-4879-ADE9-80457F1830AF}" dt="2024-08-19T09:22:51.109" v="133" actId="1076"/>
          <ac:spMkLst>
            <pc:docMk/>
            <pc:sldMk cId="3381982944" sldId="2147473930"/>
            <ac:spMk id="5" creationId="{0A02331E-862F-2E5A-8150-58D5CFF91B33}"/>
          </ac:spMkLst>
        </pc:spChg>
        <pc:spChg chg="add mod">
          <ac:chgData name="Berfin Dilan Tuysuz" userId="57b8f34c-9896-4b26-b12a-28a4bdbee2a7" providerId="ADAL" clId="{CB49EE9C-963E-4879-ADE9-80457F1830AF}" dt="2024-08-19T09:23:16.731" v="136" actId="1076"/>
          <ac:spMkLst>
            <pc:docMk/>
            <pc:sldMk cId="3381982944" sldId="2147473930"/>
            <ac:spMk id="9" creationId="{596962FE-4BEA-F084-282A-D2E79C0662CA}"/>
          </ac:spMkLst>
        </pc:spChg>
        <pc:picChg chg="add mod">
          <ac:chgData name="Berfin Dilan Tuysuz" userId="57b8f34c-9896-4b26-b12a-28a4bdbee2a7" providerId="ADAL" clId="{CB49EE9C-963E-4879-ADE9-80457F1830AF}" dt="2024-08-19T09:22:48.517" v="132" actId="1076"/>
          <ac:picMkLst>
            <pc:docMk/>
            <pc:sldMk cId="3381982944" sldId="2147473930"/>
            <ac:picMk id="7" creationId="{23D60E11-E918-9F17-B7D7-AB762653A3A0}"/>
          </ac:picMkLst>
        </pc:picChg>
        <pc:picChg chg="add mod">
          <ac:chgData name="Berfin Dilan Tuysuz" userId="57b8f34c-9896-4b26-b12a-28a4bdbee2a7" providerId="ADAL" clId="{CB49EE9C-963E-4879-ADE9-80457F1830AF}" dt="2024-08-19T09:23:34.983" v="139" actId="1076"/>
          <ac:picMkLst>
            <pc:docMk/>
            <pc:sldMk cId="3381982944" sldId="2147473930"/>
            <ac:picMk id="11" creationId="{A197FC57-64C3-1A3B-0987-46A60BDF8ED0}"/>
          </ac:picMkLst>
        </pc:picChg>
      </pc:sldChg>
      <pc:sldChg chg="del">
        <pc:chgData name="Berfin Dilan Tuysuz" userId="57b8f34c-9896-4b26-b12a-28a4bdbee2a7" providerId="ADAL" clId="{CB49EE9C-963E-4879-ADE9-80457F1830AF}" dt="2024-08-19T09:23:40.077" v="143" actId="47"/>
        <pc:sldMkLst>
          <pc:docMk/>
          <pc:sldMk cId="231852892" sldId="2147473931"/>
        </pc:sldMkLst>
      </pc:sldChg>
      <pc:sldChg chg="del">
        <pc:chgData name="Berfin Dilan Tuysuz" userId="57b8f34c-9896-4b26-b12a-28a4bdbee2a7" providerId="ADAL" clId="{CB49EE9C-963E-4879-ADE9-80457F1830AF}" dt="2024-08-19T09:23:39.382" v="142" actId="47"/>
        <pc:sldMkLst>
          <pc:docMk/>
          <pc:sldMk cId="247422890" sldId="2147473932"/>
        </pc:sldMkLst>
      </pc:sldChg>
      <pc:sldChg chg="del">
        <pc:chgData name="Berfin Dilan Tuysuz" userId="57b8f34c-9896-4b26-b12a-28a4bdbee2a7" providerId="ADAL" clId="{CB49EE9C-963E-4879-ADE9-80457F1830AF}" dt="2024-08-19T09:23:39.112" v="141" actId="47"/>
        <pc:sldMkLst>
          <pc:docMk/>
          <pc:sldMk cId="714269848" sldId="2147473933"/>
        </pc:sldMkLst>
      </pc:sldChg>
      <pc:sldChg chg="del">
        <pc:chgData name="Berfin Dilan Tuysuz" userId="57b8f34c-9896-4b26-b12a-28a4bdbee2a7" providerId="ADAL" clId="{CB49EE9C-963E-4879-ADE9-80457F1830AF}" dt="2024-08-19T09:23:38.727" v="140" actId="47"/>
        <pc:sldMkLst>
          <pc:docMk/>
          <pc:sldMk cId="2921814583" sldId="2147473934"/>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reak Opt 1">
    <p:bg>
      <p:bgPr>
        <a:solidFill>
          <a:srgbClr val="0A2756"/>
        </a:solidFill>
        <a:effectLst/>
      </p:bgPr>
    </p:bg>
    <p:spTree>
      <p:nvGrpSpPr>
        <p:cNvPr id="1" name=""/>
        <p:cNvGrpSpPr/>
        <p:nvPr/>
      </p:nvGrpSpPr>
      <p:grpSpPr>
        <a:xfrm>
          <a:off x="0" y="0"/>
          <a:ext cx="0" cy="0"/>
          <a:chOff x="0" y="0"/>
          <a:chExt cx="0" cy="0"/>
        </a:xfrm>
      </p:grpSpPr>
      <p:pic>
        <p:nvPicPr>
          <p:cNvPr id="4" name="Pattern_Medium space_WHITE.ai" descr="GroupM Signature M Stamp Pattern of 30 M's arranged neatly in an evenly spaced group">
            <a:extLst>
              <a:ext uri="{FF2B5EF4-FFF2-40B4-BE49-F238E27FC236}">
                <a16:creationId xmlns:a16="http://schemas.microsoft.com/office/drawing/2014/main" id="{C6F647B5-3D11-A946-A090-00BE80D31B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23492" y="918656"/>
            <a:ext cx="6345016" cy="5020688"/>
          </a:xfrm>
          <a:prstGeom prst="rect">
            <a:avLst/>
          </a:prstGeom>
          <a:noFill/>
          <a:ln w="12700">
            <a:miter lim="400000"/>
          </a:ln>
        </p:spPr>
      </p:pic>
    </p:spTree>
    <p:extLst>
      <p:ext uri="{BB962C8B-B14F-4D97-AF65-F5344CB8AC3E}">
        <p14:creationId xmlns:p14="http://schemas.microsoft.com/office/powerpoint/2010/main" val="189101875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pt 8">
    <p:bg>
      <p:bgPr>
        <a:solidFill>
          <a:schemeClr val="accent2"/>
        </a:solidFill>
        <a:effectLst/>
      </p:bgPr>
    </p:bg>
    <p:spTree>
      <p:nvGrpSpPr>
        <p:cNvPr id="1" name=""/>
        <p:cNvGrpSpPr/>
        <p:nvPr/>
      </p:nvGrpSpPr>
      <p:grpSpPr>
        <a:xfrm>
          <a:off x="0" y="0"/>
          <a:ext cx="0" cy="0"/>
          <a:chOff x="0" y="0"/>
          <a:chExt cx="0" cy="0"/>
        </a:xfrm>
      </p:grpSpPr>
      <p:sp>
        <p:nvSpPr>
          <p:cNvPr id="7" name="Circle">
            <a:extLst>
              <a:ext uri="{FF2B5EF4-FFF2-40B4-BE49-F238E27FC236}">
                <a16:creationId xmlns:a16="http://schemas.microsoft.com/office/drawing/2014/main" id="{0BCF0794-3E80-8642-B102-602D55B2F860}"/>
              </a:ext>
            </a:extLst>
          </p:cNvPr>
          <p:cNvSpPr/>
          <p:nvPr userDrawn="1"/>
        </p:nvSpPr>
        <p:spPr>
          <a:xfrm>
            <a:off x="7951231" y="1933405"/>
            <a:ext cx="5816484" cy="5816483"/>
          </a:xfrm>
          <a:prstGeom prst="ellipse">
            <a:avLst/>
          </a:prstGeom>
          <a:ln w="12700">
            <a:solidFill>
              <a:schemeClr val="accent1"/>
            </a:solidFill>
            <a:miter/>
          </a:ln>
        </p:spPr>
        <p:txBody>
          <a:bodyPr lIns="45719" rIns="45719" anchor="ctr">
            <a:noAutofit/>
          </a:bodyPr>
          <a:lstStyle/>
          <a:p>
            <a:endParaRPr dirty="0"/>
          </a:p>
        </p:txBody>
      </p:sp>
      <p:pic>
        <p:nvPicPr>
          <p:cNvPr id="8" name="Pattern_Medium space_WHITE.ai" descr="Pattern_Medium space_WHITE.ai">
            <a:extLst>
              <a:ext uri="{FF2B5EF4-FFF2-40B4-BE49-F238E27FC236}">
                <a16:creationId xmlns:a16="http://schemas.microsoft.com/office/drawing/2014/main" id="{B8AC53D0-7152-9F48-A962-0718479FE85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56827" b="47461"/>
          <a:stretch/>
        </p:blipFill>
        <p:spPr>
          <a:xfrm>
            <a:off x="9452665" y="4220161"/>
            <a:ext cx="2739335" cy="2637839"/>
          </a:xfrm>
          <a:prstGeom prst="rect">
            <a:avLst/>
          </a:prstGeom>
          <a:ln w="12700">
            <a:miter lim="400000"/>
          </a:ln>
        </p:spPr>
      </p:pic>
      <p:sp>
        <p:nvSpPr>
          <p:cNvPr id="2" name="Title 1">
            <a:extLst>
              <a:ext uri="{FF2B5EF4-FFF2-40B4-BE49-F238E27FC236}">
                <a16:creationId xmlns:a16="http://schemas.microsoft.com/office/drawing/2014/main" id="{BFA0F84B-3BA9-BB4C-ACF0-0D12EE0D92E7}"/>
              </a:ext>
            </a:extLst>
          </p:cNvPr>
          <p:cNvSpPr>
            <a:spLocks noGrp="1"/>
          </p:cNvSpPr>
          <p:nvPr>
            <p:ph type="title" hasCustomPrompt="1"/>
          </p:nvPr>
        </p:nvSpPr>
        <p:spPr/>
        <p:txBody>
          <a:bodyPr>
            <a:noAutofit/>
          </a:bodyPr>
          <a:lstStyle>
            <a:lvl1pPr>
              <a:defRPr>
                <a:solidFill>
                  <a:srgbClr val="FFFFFF"/>
                </a:solidFill>
              </a:defRPr>
            </a:lvl1pPr>
          </a:lstStyle>
          <a:p>
            <a:r>
              <a:rPr lang="en-US" dirty="0"/>
              <a:t>type your </a:t>
            </a:r>
            <a:br>
              <a:rPr lang="en-US" dirty="0"/>
            </a:br>
            <a:r>
              <a:rPr lang="en-US" dirty="0"/>
              <a:t>presentation title</a:t>
            </a:r>
          </a:p>
        </p:txBody>
      </p:sp>
      <p:sp>
        <p:nvSpPr>
          <p:cNvPr id="5" name="Text Placeholder 4">
            <a:extLst>
              <a:ext uri="{FF2B5EF4-FFF2-40B4-BE49-F238E27FC236}">
                <a16:creationId xmlns:a16="http://schemas.microsoft.com/office/drawing/2014/main" id="{023456A2-B064-A242-8C68-91D0D28EB857}"/>
              </a:ext>
            </a:extLst>
          </p:cNvPr>
          <p:cNvSpPr>
            <a:spLocks noGrp="1"/>
          </p:cNvSpPr>
          <p:nvPr>
            <p:ph type="body" sz="quarter" idx="11" hasCustomPrompt="1"/>
          </p:nvPr>
        </p:nvSpPr>
        <p:spPr>
          <a:xfrm>
            <a:off x="809480" y="3720522"/>
            <a:ext cx="6396335" cy="706002"/>
          </a:xfrm>
        </p:spPr>
        <p:txBody>
          <a:bodyPr>
            <a:noAutofit/>
          </a:bodyPr>
          <a:lstStyle>
            <a:lvl1pPr>
              <a:spcBef>
                <a:spcPts val="0"/>
              </a:spcBef>
              <a:defRPr>
                <a:solidFill>
                  <a:srgbClr val="FFFFFF"/>
                </a:solidFill>
              </a:defRPr>
            </a:lvl1pPr>
          </a:lstStyle>
          <a:p>
            <a:pPr lvl="0"/>
            <a:r>
              <a:rPr lang="en-US" dirty="0"/>
              <a:t>Here is a subtitle line for additional info about this presentation</a:t>
            </a:r>
          </a:p>
          <a:p>
            <a:pPr lvl="0"/>
            <a:endParaRPr lang="en-US" dirty="0"/>
          </a:p>
        </p:txBody>
      </p:sp>
      <p:sp>
        <p:nvSpPr>
          <p:cNvPr id="9" name="Text Placeholder 8">
            <a:extLst>
              <a:ext uri="{FF2B5EF4-FFF2-40B4-BE49-F238E27FC236}">
                <a16:creationId xmlns:a16="http://schemas.microsoft.com/office/drawing/2014/main" id="{122CB04D-FB09-0B44-B002-8B6F7FE6D361}"/>
              </a:ext>
            </a:extLst>
          </p:cNvPr>
          <p:cNvSpPr>
            <a:spLocks noGrp="1"/>
          </p:cNvSpPr>
          <p:nvPr>
            <p:ph type="body" sz="quarter" idx="13" hasCustomPrompt="1"/>
          </p:nvPr>
        </p:nvSpPr>
        <p:spPr>
          <a:xfrm>
            <a:off x="809481" y="5830957"/>
            <a:ext cx="3436937" cy="569843"/>
          </a:xfrm>
        </p:spPr>
        <p:txBody>
          <a:bodyPr anchor="b">
            <a:noAutofit/>
          </a:bodyPr>
          <a:lstStyle>
            <a:lvl1pPr>
              <a:lnSpc>
                <a:spcPct val="100000"/>
              </a:lnSpc>
              <a:spcBef>
                <a:spcPts val="0"/>
              </a:spcBef>
              <a:defRPr sz="1200" b="1" i="0" cap="all" baseline="0">
                <a:solidFill>
                  <a:srgbClr val="FFFFFF"/>
                </a:solidFill>
                <a:latin typeface="Arial Black" panose="020B0604020202020204" pitchFamily="34" charset="0"/>
                <a:cs typeface="Arial Black" panose="020B0604020202020204" pitchFamily="34" charset="0"/>
              </a:defRPr>
            </a:lvl1pPr>
          </a:lstStyle>
          <a:p>
            <a:pPr lvl="0"/>
            <a:r>
              <a:rPr lang="en-US" dirty="0"/>
              <a:t>MONTH XX, 2020</a:t>
            </a:r>
          </a:p>
          <a:p>
            <a:pPr lvl="0"/>
            <a:r>
              <a:rPr lang="en-US" dirty="0"/>
              <a:t>PRESENTED BY FIRST LAST</a:t>
            </a:r>
          </a:p>
        </p:txBody>
      </p:sp>
      <p:pic>
        <p:nvPicPr>
          <p:cNvPr id="11" name="image1.png" descr="GroupM Logo in White&#10;">
            <a:extLst>
              <a:ext uri="{FF2B5EF4-FFF2-40B4-BE49-F238E27FC236}">
                <a16:creationId xmlns:a16="http://schemas.microsoft.com/office/drawing/2014/main" id="{9D6F0966-20F3-F441-87C0-D8CDA621D25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2" name="object 6">
            <a:extLst>
              <a:ext uri="{FF2B5EF4-FFF2-40B4-BE49-F238E27FC236}">
                <a16:creationId xmlns:a16="http://schemas.microsoft.com/office/drawing/2014/main" id="{A2214169-4B19-DE4E-8E87-2740B25CBB05}"/>
              </a:ext>
            </a:extLst>
          </p:cNvPr>
          <p:cNvSpPr/>
          <p:nvPr userDrawn="1"/>
        </p:nvSpPr>
        <p:spPr>
          <a:xfrm flipV="1">
            <a:off x="809481" y="4512190"/>
            <a:ext cx="3058926" cy="0"/>
          </a:xfrm>
          <a:prstGeom prst="line">
            <a:avLst/>
          </a:prstGeom>
          <a:ln w="12700" cap="rnd">
            <a:solidFill>
              <a:schemeClr val="accent1"/>
            </a:solidFill>
          </a:ln>
        </p:spPr>
        <p:txBody>
          <a:bodyPr lIns="45719" rIns="45719">
            <a:noAutofit/>
          </a:bodyPr>
          <a:lstStyle/>
          <a:p>
            <a:endParaRPr dirty="0"/>
          </a:p>
        </p:txBody>
      </p:sp>
    </p:spTree>
    <p:extLst>
      <p:ext uri="{BB962C8B-B14F-4D97-AF65-F5344CB8AC3E}">
        <p14:creationId xmlns:p14="http://schemas.microsoft.com/office/powerpoint/2010/main" val="2146522942"/>
      </p:ext>
    </p:extLst>
  </p:cSld>
  <p:clrMapOvr>
    <a:masterClrMapping/>
  </p:clrMapOvr>
  <p:transition spd="med"/>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Header and Body on Image">
    <p:bg>
      <p:bgPr>
        <a:solidFill>
          <a:srgbClr val="FFFFFF"/>
        </a:solid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263216DD-9FB0-1643-955E-75357F90667B}"/>
              </a:ext>
            </a:extLst>
          </p:cNvPr>
          <p:cNvSpPr>
            <a:spLocks noGrp="1"/>
          </p:cNvSpPr>
          <p:nvPr>
            <p:ph type="pic" sz="quarter" idx="12"/>
          </p:nvPr>
        </p:nvSpPr>
        <p:spPr>
          <a:xfrm>
            <a:off x="0" y="0"/>
            <a:ext cx="12192000" cy="6858000"/>
          </a:xfrm>
        </p:spPr>
        <p:txBody>
          <a:bodyPr>
            <a:noAutofit/>
          </a:bodyPr>
          <a:lstStyle>
            <a:lvl1pPr>
              <a:defRPr>
                <a:solidFill>
                  <a:schemeClr val="bg2"/>
                </a:solidFill>
              </a:defRPr>
            </a:lvl1pPr>
          </a:lstStyle>
          <a:p>
            <a:r>
              <a:rPr lang="en-US"/>
              <a:t>Click icon to add picture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835750"/>
            <a:ext cx="4742180" cy="101460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9535"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14" name="Text Placeholder 4">
            <a:extLst>
              <a:ext uri="{FF2B5EF4-FFF2-40B4-BE49-F238E27FC236}">
                <a16:creationId xmlns:a16="http://schemas.microsoft.com/office/drawing/2014/main" id="{31DA2802-5CCF-5540-ABD1-03DACAF4A550}"/>
              </a:ext>
            </a:extLst>
          </p:cNvPr>
          <p:cNvSpPr>
            <a:spLocks noGrp="1"/>
          </p:cNvSpPr>
          <p:nvPr>
            <p:ph type="body" sz="quarter" idx="21" hasCustomPrompt="1"/>
          </p:nvPr>
        </p:nvSpPr>
        <p:spPr>
          <a:xfrm>
            <a:off x="809535" y="2160586"/>
            <a:ext cx="4742126" cy="4308066"/>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5" name="Text Placeholder 15">
            <a:extLst>
              <a:ext uri="{FF2B5EF4-FFF2-40B4-BE49-F238E27FC236}">
                <a16:creationId xmlns:a16="http://schemas.microsoft.com/office/drawing/2014/main" id="{9BF8AEA9-6902-E942-9C87-29B21CAE0D2D}"/>
              </a:ext>
            </a:extLst>
          </p:cNvPr>
          <p:cNvSpPr>
            <a:spLocks noGrp="1"/>
          </p:cNvSpPr>
          <p:nvPr>
            <p:ph type="body" sz="quarter" idx="13"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a:t> </a:t>
            </a:r>
          </a:p>
        </p:txBody>
      </p:sp>
      <p:sp>
        <p:nvSpPr>
          <p:cNvPr id="17" name="Text Placeholder 2">
            <a:extLst>
              <a:ext uri="{FF2B5EF4-FFF2-40B4-BE49-F238E27FC236}">
                <a16:creationId xmlns:a16="http://schemas.microsoft.com/office/drawing/2014/main" id="{C1F9C68A-FB2E-0E40-B523-FE74E17D60B6}"/>
              </a:ext>
            </a:extLst>
          </p:cNvPr>
          <p:cNvSpPr>
            <a:spLocks noGrp="1"/>
          </p:cNvSpPr>
          <p:nvPr>
            <p:ph type="body" sz="quarter" idx="22" hasCustomPrompt="1"/>
          </p:nvPr>
        </p:nvSpPr>
        <p:spPr>
          <a:xfrm>
            <a:off x="803275" y="1756016"/>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2" name="Slide Number Placeholder 1">
            <a:extLst>
              <a:ext uri="{FF2B5EF4-FFF2-40B4-BE49-F238E27FC236}">
                <a16:creationId xmlns:a16="http://schemas.microsoft.com/office/drawing/2014/main" id="{F597E079-FEAC-C444-8134-2F8EDA3B89AF}"/>
              </a:ext>
            </a:extLst>
          </p:cNvPr>
          <p:cNvSpPr>
            <a:spLocks noGrp="1"/>
          </p:cNvSpPr>
          <p:nvPr>
            <p:ph type="sldNum" sz="quarter" idx="23"/>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1173370075"/>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Header and Body on Dark Image">
    <p:bg>
      <p:bgPr>
        <a:solidFill>
          <a:srgbClr val="FFFFFF"/>
        </a:solid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263216DD-9FB0-1643-955E-75357F90667B}"/>
              </a:ext>
            </a:extLst>
          </p:cNvPr>
          <p:cNvSpPr>
            <a:spLocks noGrp="1"/>
          </p:cNvSpPr>
          <p:nvPr>
            <p:ph type="pic" sz="quarter" idx="12"/>
          </p:nvPr>
        </p:nvSpPr>
        <p:spPr>
          <a:xfrm>
            <a:off x="0" y="0"/>
            <a:ext cx="12192000" cy="6858000"/>
          </a:xfrm>
        </p:spPr>
        <p:txBody>
          <a:bodyPr>
            <a:noAutofit/>
          </a:bodyPr>
          <a:lstStyle>
            <a:lvl1pPr>
              <a:defRPr>
                <a:solidFill>
                  <a:schemeClr val="bg2"/>
                </a:solidFill>
              </a:defRPr>
            </a:lvl1pPr>
          </a:lstStyle>
          <a:p>
            <a:r>
              <a:rPr lang="en-US"/>
              <a:t>Click icon to add picture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835750"/>
            <a:ext cx="4742180" cy="1014608"/>
          </a:xfrm>
        </p:spPr>
        <p:txBody>
          <a:bodyPr anchor="t">
            <a:noAutofit/>
          </a:bodyPr>
          <a:lstStyle>
            <a:lvl1pPr algn="l">
              <a:lnSpc>
                <a:spcPct val="80000"/>
              </a:lnSpc>
              <a:spcBef>
                <a:spcPts val="0"/>
              </a:spcBef>
              <a:defRPr sz="2200" b="1" i="0" cap="all" spc="-70" baseline="0">
                <a:solidFill>
                  <a:srgbClr val="FFFFFF"/>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9535" y="332269"/>
            <a:ext cx="4742180" cy="402176"/>
          </a:xfrm>
        </p:spPr>
        <p:txBody>
          <a:bodyPr anchor="b">
            <a:noAutofit/>
          </a:bodyPr>
          <a:lstStyle>
            <a:lvl1pPr>
              <a:defRPr sz="1000" b="1" i="0" spc="0">
                <a:solidFill>
                  <a:srgbClr val="FFFFFF"/>
                </a:solidFill>
                <a:latin typeface="Arial" panose="020B0604020202020204" pitchFamily="34" charset="0"/>
                <a:cs typeface="Arial" panose="020B0604020202020204" pitchFamily="34" charset="0"/>
              </a:defRPr>
            </a:lvl1pPr>
          </a:lstStyle>
          <a:p>
            <a:r>
              <a:rPr lang="en-US"/>
              <a:t>Section Title</a:t>
            </a:r>
          </a:p>
        </p:txBody>
      </p:sp>
      <p:sp>
        <p:nvSpPr>
          <p:cNvPr id="14" name="Text Placeholder 4">
            <a:extLst>
              <a:ext uri="{FF2B5EF4-FFF2-40B4-BE49-F238E27FC236}">
                <a16:creationId xmlns:a16="http://schemas.microsoft.com/office/drawing/2014/main" id="{31DA2802-5CCF-5540-ABD1-03DACAF4A550}"/>
              </a:ext>
            </a:extLst>
          </p:cNvPr>
          <p:cNvSpPr>
            <a:spLocks noGrp="1"/>
          </p:cNvSpPr>
          <p:nvPr>
            <p:ph type="body" sz="quarter" idx="21" hasCustomPrompt="1"/>
          </p:nvPr>
        </p:nvSpPr>
        <p:spPr>
          <a:xfrm>
            <a:off x="809535" y="2160586"/>
            <a:ext cx="4742126" cy="4308066"/>
          </a:xfrm>
        </p:spPr>
        <p:txBody>
          <a:bodyPr>
            <a:noAutofit/>
          </a:bodyPr>
          <a:lstStyle>
            <a:lvl1pPr>
              <a:lnSpc>
                <a:spcPct val="90000"/>
              </a:lnSpc>
              <a:spcBef>
                <a:spcPts val="0"/>
              </a:spcBef>
              <a:spcAft>
                <a:spcPts val="600"/>
              </a:spcAft>
              <a:defRPr sz="1400" b="0">
                <a:solidFill>
                  <a:srgbClr val="FFFFFF"/>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solidFill>
                  <a:srgbClr val="FFFFFF"/>
                </a:solidFill>
              </a:defRPr>
            </a:lvl2pPr>
            <a:lvl3pPr marL="344488" indent="-169863">
              <a:lnSpc>
                <a:spcPct val="90000"/>
              </a:lnSpc>
              <a:spcBef>
                <a:spcPts val="0"/>
              </a:spcBef>
              <a:spcAft>
                <a:spcPts val="600"/>
              </a:spcAft>
              <a:tabLst/>
              <a:defRPr sz="1400" i="1">
                <a:solidFill>
                  <a:srgbClr val="FFFFFF"/>
                </a:solidFill>
              </a:defRPr>
            </a:lvl3pPr>
            <a:lvl4pPr marL="520700" indent="-176213">
              <a:lnSpc>
                <a:spcPct val="90000"/>
              </a:lnSpc>
              <a:spcBef>
                <a:spcPts val="0"/>
              </a:spcBef>
              <a:spcAft>
                <a:spcPts val="600"/>
              </a:spcAft>
              <a:tabLst/>
              <a:defRPr sz="1200" b="1">
                <a:solidFill>
                  <a:srgbClr val="FFFFFF"/>
                </a:solidFill>
              </a:defRPr>
            </a:lvl4pPr>
            <a:lvl5pPr marL="635000" indent="-120650">
              <a:lnSpc>
                <a:spcPct val="90000"/>
              </a:lnSpc>
              <a:spcBef>
                <a:spcPts val="0"/>
              </a:spcBef>
              <a:spcAft>
                <a:spcPts val="600"/>
              </a:spcAft>
              <a:buFont typeface="Arial" panose="020B0604020202020204" pitchFamily="34" charset="0"/>
              <a:buChar char="•"/>
              <a:tabLst/>
              <a:defRPr sz="1200">
                <a:solidFill>
                  <a:srgbClr val="FFFFFF"/>
                </a:solidFill>
              </a:defRPr>
            </a:lvl5pPr>
            <a:lvl6pPr marL="809625" indent="-174625">
              <a:lnSpc>
                <a:spcPct val="90000"/>
              </a:lnSpc>
              <a:spcBef>
                <a:spcPts val="0"/>
              </a:spcBef>
              <a:spcAft>
                <a:spcPts val="600"/>
              </a:spcAft>
              <a:tabLst/>
              <a:defRPr sz="1200" i="1">
                <a:solidFill>
                  <a:srgbClr val="FFFFFF"/>
                </a:solidFill>
              </a:defRPr>
            </a:lvl6pPr>
            <a:lvl7pPr marL="973138" indent="-163513">
              <a:lnSpc>
                <a:spcPct val="90000"/>
              </a:lnSpc>
              <a:spcBef>
                <a:spcPts val="0"/>
              </a:spcBef>
              <a:spcAft>
                <a:spcPts val="600"/>
              </a:spcAft>
              <a:tabLst/>
              <a:defRPr sz="1100" b="1">
                <a:solidFill>
                  <a:srgbClr val="FFFFFF"/>
                </a:solidFill>
              </a:defRPr>
            </a:lvl7pPr>
            <a:lvl8pPr marL="1149350" indent="-176213">
              <a:lnSpc>
                <a:spcPct val="90000"/>
              </a:lnSpc>
              <a:spcBef>
                <a:spcPts val="0"/>
              </a:spcBef>
              <a:spcAft>
                <a:spcPts val="600"/>
              </a:spcAft>
              <a:tabLst/>
              <a:defRPr sz="1100">
                <a:solidFill>
                  <a:srgbClr val="FFFFFF"/>
                </a:solidFill>
              </a:defRPr>
            </a:lvl8pPr>
            <a:lvl9pPr marL="1323975" indent="-174625">
              <a:lnSpc>
                <a:spcPct val="90000"/>
              </a:lnSpc>
              <a:spcBef>
                <a:spcPts val="0"/>
              </a:spcBef>
              <a:spcAft>
                <a:spcPts val="600"/>
              </a:spcAft>
              <a:tabLst/>
              <a:defRPr sz="1100" i="1">
                <a:solidFill>
                  <a:srgbClr val="FFFFFF"/>
                </a:solidFill>
              </a:defRPr>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7" name="Text Placeholder 2">
            <a:extLst>
              <a:ext uri="{FF2B5EF4-FFF2-40B4-BE49-F238E27FC236}">
                <a16:creationId xmlns:a16="http://schemas.microsoft.com/office/drawing/2014/main" id="{C1F9C68A-FB2E-0E40-B523-FE74E17D60B6}"/>
              </a:ext>
            </a:extLst>
          </p:cNvPr>
          <p:cNvSpPr>
            <a:spLocks noGrp="1"/>
          </p:cNvSpPr>
          <p:nvPr>
            <p:ph type="body" sz="quarter" idx="22" hasCustomPrompt="1"/>
          </p:nvPr>
        </p:nvSpPr>
        <p:spPr>
          <a:xfrm>
            <a:off x="803275" y="1756016"/>
            <a:ext cx="3017520" cy="18288"/>
          </a:xfrm>
          <a:blipFill>
            <a:blip r:embed="rId2"/>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9" name="Text Placeholder 15">
            <a:extLst>
              <a:ext uri="{FF2B5EF4-FFF2-40B4-BE49-F238E27FC236}">
                <a16:creationId xmlns:a16="http://schemas.microsoft.com/office/drawing/2014/main" id="{6AD33BB6-3556-3842-8A56-592D1B85D3CE}"/>
              </a:ext>
            </a:extLst>
          </p:cNvPr>
          <p:cNvSpPr>
            <a:spLocks noGrp="1"/>
          </p:cNvSpPr>
          <p:nvPr>
            <p:ph type="body" sz="quarter" idx="13" hasCustomPrompt="1"/>
          </p:nvPr>
        </p:nvSpPr>
        <p:spPr>
          <a:xfrm>
            <a:off x="10857521" y="314325"/>
            <a:ext cx="981088" cy="283258"/>
          </a:xfrm>
          <a:blipFill>
            <a:blip r:embed="rId3"/>
            <a:stretch>
              <a:fillRect/>
            </a:stretch>
          </a:blipFill>
        </p:spPr>
        <p:txBody>
          <a:bodyPr/>
          <a:lstStyle>
            <a:lvl1pPr>
              <a:defRPr>
                <a:solidFill>
                  <a:srgbClr val="FFFFFF"/>
                </a:solidFill>
              </a:defRPr>
            </a:lvl1pPr>
          </a:lstStyle>
          <a:p>
            <a:pPr lvl="0"/>
            <a:r>
              <a:rPr lang="en-US"/>
              <a:t> </a:t>
            </a:r>
          </a:p>
        </p:txBody>
      </p:sp>
      <p:sp>
        <p:nvSpPr>
          <p:cNvPr id="2" name="Slide Number Placeholder 1">
            <a:extLst>
              <a:ext uri="{FF2B5EF4-FFF2-40B4-BE49-F238E27FC236}">
                <a16:creationId xmlns:a16="http://schemas.microsoft.com/office/drawing/2014/main" id="{65D5E65A-73C8-4244-A4EF-6CE66BE14661}"/>
              </a:ext>
            </a:extLst>
          </p:cNvPr>
          <p:cNvSpPr>
            <a:spLocks noGrp="1"/>
          </p:cNvSpPr>
          <p:nvPr>
            <p:ph type="sldNum" sz="quarter" idx="23"/>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1607713478"/>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Header and Body">
    <p:bg>
      <p:bgPr>
        <a:solidFill>
          <a:srgbClr val="FFFFFF"/>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835750"/>
            <a:ext cx="4742180" cy="101460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9535"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8" name="Text Placeholder 4">
            <a:extLst>
              <a:ext uri="{FF2B5EF4-FFF2-40B4-BE49-F238E27FC236}">
                <a16:creationId xmlns:a16="http://schemas.microsoft.com/office/drawing/2014/main" id="{567EAECB-5383-814E-A7B7-FEC82AE26E4B}"/>
              </a:ext>
            </a:extLst>
          </p:cNvPr>
          <p:cNvSpPr>
            <a:spLocks noGrp="1"/>
          </p:cNvSpPr>
          <p:nvPr>
            <p:ph type="body" sz="quarter" idx="21" hasCustomPrompt="1"/>
          </p:nvPr>
        </p:nvSpPr>
        <p:spPr>
          <a:xfrm>
            <a:off x="809535" y="2160586"/>
            <a:ext cx="4742126" cy="4308066"/>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pic>
        <p:nvPicPr>
          <p:cNvPr id="12" name="GroupM_SingleColor_Logo_Navy_RGB.png" descr="GroupM_SingleColor_Logo_Navy_RGB.png">
            <a:extLst>
              <a:ext uri="{FF2B5EF4-FFF2-40B4-BE49-F238E27FC236}">
                <a16:creationId xmlns:a16="http://schemas.microsoft.com/office/drawing/2014/main" id="{928685BF-8787-144A-A179-1CD7DA15A6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7" name="object 6">
            <a:extLst>
              <a:ext uri="{FF2B5EF4-FFF2-40B4-BE49-F238E27FC236}">
                <a16:creationId xmlns:a16="http://schemas.microsoft.com/office/drawing/2014/main" id="{57358CB6-7D25-1F4C-8184-3FBF16F82FD2}"/>
              </a:ext>
            </a:extLst>
          </p:cNvPr>
          <p:cNvSpPr/>
          <p:nvPr userDrawn="1"/>
        </p:nvSpPr>
        <p:spPr>
          <a:xfrm flipV="1">
            <a:off x="796938" y="1759348"/>
            <a:ext cx="3006564" cy="2"/>
          </a:xfrm>
          <a:prstGeom prst="line">
            <a:avLst/>
          </a:prstGeom>
          <a:ln w="12700" cap="rnd">
            <a:solidFill>
              <a:srgbClr val="00FFB4"/>
            </a:solidFill>
          </a:ln>
        </p:spPr>
        <p:txBody>
          <a:bodyPr lIns="45719" rIns="45719">
            <a:noAutofit/>
          </a:bodyPr>
          <a:lstStyle/>
          <a:p>
            <a:endParaRPr/>
          </a:p>
        </p:txBody>
      </p:sp>
      <p:sp>
        <p:nvSpPr>
          <p:cNvPr id="2" name="Slide Number Placeholder 1">
            <a:extLst>
              <a:ext uri="{FF2B5EF4-FFF2-40B4-BE49-F238E27FC236}">
                <a16:creationId xmlns:a16="http://schemas.microsoft.com/office/drawing/2014/main" id="{308479F1-E099-E645-95B2-73E80C9BF5C7}"/>
              </a:ext>
            </a:extLst>
          </p:cNvPr>
          <p:cNvSpPr>
            <a:spLocks noGrp="1"/>
          </p:cNvSpPr>
          <p:nvPr>
            <p:ph type="sldNum" sz="quarter" idx="22"/>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1153563281"/>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Header and Body">
    <p:bg>
      <p:bgPr>
        <a:solidFill>
          <a:srgbClr val="FFFFFF"/>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835750"/>
            <a:ext cx="4742180" cy="101460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9535"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8" name="Text Placeholder 4">
            <a:extLst>
              <a:ext uri="{FF2B5EF4-FFF2-40B4-BE49-F238E27FC236}">
                <a16:creationId xmlns:a16="http://schemas.microsoft.com/office/drawing/2014/main" id="{567EAECB-5383-814E-A7B7-FEC82AE26E4B}"/>
              </a:ext>
            </a:extLst>
          </p:cNvPr>
          <p:cNvSpPr>
            <a:spLocks noGrp="1"/>
          </p:cNvSpPr>
          <p:nvPr>
            <p:ph type="body" sz="quarter" idx="21" hasCustomPrompt="1"/>
          </p:nvPr>
        </p:nvSpPr>
        <p:spPr>
          <a:xfrm>
            <a:off x="809535" y="2160586"/>
            <a:ext cx="4742126" cy="4308066"/>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pic>
        <p:nvPicPr>
          <p:cNvPr id="12" name="GroupM_SingleColor_Logo_Navy_RGB.png" descr="GroupM_SingleColor_Logo_Navy_RGB.png">
            <a:extLst>
              <a:ext uri="{FF2B5EF4-FFF2-40B4-BE49-F238E27FC236}">
                <a16:creationId xmlns:a16="http://schemas.microsoft.com/office/drawing/2014/main" id="{928685BF-8787-144A-A179-1CD7DA15A6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308479F1-E099-E645-95B2-73E80C9BF5C7}"/>
              </a:ext>
            </a:extLst>
          </p:cNvPr>
          <p:cNvSpPr>
            <a:spLocks noGrp="1"/>
          </p:cNvSpPr>
          <p:nvPr>
            <p:ph type="sldNum" sz="quarter" idx="22"/>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762005055"/>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Two Column Content">
    <p:bg>
      <p:bgPr>
        <a:solidFill>
          <a:srgbClr val="FFFFFF"/>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9" y="835750"/>
            <a:ext cx="4742180" cy="101460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3" name="Text Placeholder 2">
            <a:extLst>
              <a:ext uri="{FF2B5EF4-FFF2-40B4-BE49-F238E27FC236}">
                <a16:creationId xmlns:a16="http://schemas.microsoft.com/office/drawing/2014/main" id="{5C901A47-1AC7-834C-BB74-7AD65D0593F4}"/>
              </a:ext>
            </a:extLst>
          </p:cNvPr>
          <p:cNvSpPr>
            <a:spLocks noGrp="1"/>
          </p:cNvSpPr>
          <p:nvPr>
            <p:ph type="body" sz="quarter" idx="13" hasCustomPrompt="1"/>
          </p:nvPr>
        </p:nvSpPr>
        <p:spPr>
          <a:xfrm>
            <a:off x="806463" y="2160588"/>
            <a:ext cx="4741863" cy="1138198"/>
          </a:xfrm>
        </p:spPr>
        <p:txBody>
          <a:bodyPr>
            <a:noAutofit/>
          </a:bodyPr>
          <a:lstStyle>
            <a:lvl1pPr>
              <a:lnSpc>
                <a:spcPct val="120000"/>
              </a:lnSpc>
              <a:spcBef>
                <a:spcPts val="600"/>
              </a:spcBef>
              <a:spcAft>
                <a:spcPts val="600"/>
              </a:spcAft>
              <a:defRPr sz="1500" b="0">
                <a:solidFill>
                  <a:schemeClr val="accent1"/>
                </a:solidFill>
                <a:latin typeface="Georgia" panose="02040502050405020303" pitchFamily="18" charset="0"/>
                <a:cs typeface="Arial" panose="020B0604020202020204" pitchFamily="34" charset="0"/>
              </a:defRPr>
            </a:lvl1pPr>
            <a:lvl2pPr marL="460375" indent="-223838">
              <a:lnSpc>
                <a:spcPct val="100000"/>
              </a:lnSpc>
              <a:spcBef>
                <a:spcPts val="0"/>
              </a:spcBef>
              <a:spcAft>
                <a:spcPts val="600"/>
              </a:spcAft>
              <a:buFont typeface="Arial" panose="020B0604020202020204" pitchFamily="34" charset="0"/>
              <a:buChar char="•"/>
              <a:tabLst/>
              <a:defRPr sz="1600" b="0">
                <a:solidFill>
                  <a:schemeClr val="accent1"/>
                </a:solidFill>
                <a:latin typeface="Georgia" panose="02040502050405020303" pitchFamily="18" charset="0"/>
                <a:cs typeface="Arial" panose="020B0604020202020204" pitchFamily="34" charset="0"/>
              </a:defRPr>
            </a:lvl2pPr>
            <a:lvl3pPr marL="865188" indent="-223838">
              <a:lnSpc>
                <a:spcPct val="100000"/>
              </a:lnSpc>
              <a:spcBef>
                <a:spcPts val="0"/>
              </a:spcBef>
              <a:spcAft>
                <a:spcPts val="600"/>
              </a:spcAft>
              <a:tabLst/>
              <a:defRPr sz="1600" i="1">
                <a:solidFill>
                  <a:schemeClr val="accent1"/>
                </a:solidFill>
              </a:defRPr>
            </a:lvl3pPr>
            <a:lvl4pPr marL="1381125" indent="-238125">
              <a:lnSpc>
                <a:spcPct val="100000"/>
              </a:lnSpc>
              <a:spcBef>
                <a:spcPts val="0"/>
              </a:spcBef>
              <a:spcAft>
                <a:spcPts val="600"/>
              </a:spcAft>
              <a:tabLst/>
              <a:defRPr sz="1100" b="1" i="0">
                <a:solidFill>
                  <a:schemeClr val="accent1"/>
                </a:solidFill>
              </a:defRPr>
            </a:lvl4pPr>
            <a:lvl5pPr marL="1841500" indent="-238125">
              <a:lnSpc>
                <a:spcPct val="100000"/>
              </a:lnSpc>
              <a:spcBef>
                <a:spcPts val="0"/>
              </a:spcBef>
              <a:spcAft>
                <a:spcPts val="600"/>
              </a:spcAft>
              <a:buFont typeface="Arial" panose="020B0604020202020204" pitchFamily="34" charset="0"/>
              <a:buChar char="•"/>
              <a:tabLst/>
              <a:defRPr sz="1100" b="0" i="1">
                <a:solidFill>
                  <a:schemeClr val="accent1"/>
                </a:solidFill>
              </a:defRPr>
            </a:lvl5pPr>
            <a:lvl6pPr marL="1841500" indent="-238125">
              <a:lnSpc>
                <a:spcPct val="100000"/>
              </a:lnSpc>
              <a:spcBef>
                <a:spcPts val="0"/>
              </a:spcBef>
              <a:spcAft>
                <a:spcPts val="600"/>
              </a:spcAft>
              <a:tabLst/>
              <a:defRPr sz="1100"/>
            </a:lvl6pPr>
          </a:lstStyle>
          <a:p>
            <a:pPr lvl="0"/>
            <a:r>
              <a:rPr lang="en-US"/>
              <a:t>Body copy</a:t>
            </a:r>
          </a:p>
        </p:txBody>
      </p:sp>
      <p:sp>
        <p:nvSpPr>
          <p:cNvPr id="9" name="object 6">
            <a:extLst>
              <a:ext uri="{FF2B5EF4-FFF2-40B4-BE49-F238E27FC236}">
                <a16:creationId xmlns:a16="http://schemas.microsoft.com/office/drawing/2014/main" id="{304ACCFB-824A-0943-9FA9-813651FD2F07}"/>
              </a:ext>
            </a:extLst>
          </p:cNvPr>
          <p:cNvSpPr/>
          <p:nvPr userDrawn="1"/>
        </p:nvSpPr>
        <p:spPr>
          <a:xfrm flipV="1">
            <a:off x="796938" y="1759348"/>
            <a:ext cx="3006564" cy="2"/>
          </a:xfrm>
          <a:prstGeom prst="line">
            <a:avLst/>
          </a:prstGeom>
          <a:ln w="12700" cap="rnd">
            <a:solidFill>
              <a:srgbClr val="00FFB4"/>
            </a:solidFill>
          </a:ln>
        </p:spPr>
        <p:txBody>
          <a:bodyPr lIns="45719" rIns="45719">
            <a:noAutofit/>
          </a:bodyPr>
          <a:lstStyle/>
          <a:p>
            <a:endParaRP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4" name="Text Placeholder 3">
            <a:extLst>
              <a:ext uri="{FF2B5EF4-FFF2-40B4-BE49-F238E27FC236}">
                <a16:creationId xmlns:a16="http://schemas.microsoft.com/office/drawing/2014/main" id="{4B6B5DE5-07BB-5A4E-8D26-7CE0C71F98F6}"/>
              </a:ext>
            </a:extLst>
          </p:cNvPr>
          <p:cNvSpPr>
            <a:spLocks noGrp="1"/>
          </p:cNvSpPr>
          <p:nvPr>
            <p:ph type="body" sz="quarter" idx="14" hasCustomPrompt="1"/>
          </p:nvPr>
        </p:nvSpPr>
        <p:spPr>
          <a:xfrm>
            <a:off x="796938" y="3429000"/>
            <a:ext cx="10594962" cy="280471"/>
          </a:xfrm>
        </p:spPr>
        <p:txBody>
          <a:bodyPr>
            <a:noAutofit/>
          </a:bodyPr>
          <a:lstStyle>
            <a:lvl1pPr>
              <a:spcBef>
                <a:spcPts val="0"/>
              </a:spcBef>
              <a:defRPr sz="1800"/>
            </a:lvl1pPr>
            <a:lvl2pPr marL="171450" indent="-171450">
              <a:lnSpc>
                <a:spcPct val="120000"/>
              </a:lnSpc>
              <a:spcBef>
                <a:spcPts val="1000"/>
              </a:spcBef>
              <a:buFont typeface="Arial" panose="020B0604020202020204" pitchFamily="34" charset="0"/>
              <a:buChar char="•"/>
              <a:defRPr sz="1500"/>
            </a:lvl2pPr>
          </a:lstStyle>
          <a:p>
            <a:pPr lvl="0"/>
            <a:r>
              <a:rPr lang="en-US"/>
              <a:t>Optional Header</a:t>
            </a:r>
          </a:p>
        </p:txBody>
      </p:sp>
      <p:sp>
        <p:nvSpPr>
          <p:cNvPr id="14" name="Text Placeholder 4">
            <a:extLst>
              <a:ext uri="{FF2B5EF4-FFF2-40B4-BE49-F238E27FC236}">
                <a16:creationId xmlns:a16="http://schemas.microsoft.com/office/drawing/2014/main" id="{74B07692-A133-C443-8C99-AD9C9B191F53}"/>
              </a:ext>
            </a:extLst>
          </p:cNvPr>
          <p:cNvSpPr>
            <a:spLocks noGrp="1"/>
          </p:cNvSpPr>
          <p:nvPr>
            <p:ph type="body" sz="quarter" idx="21" hasCustomPrompt="1"/>
          </p:nvPr>
        </p:nvSpPr>
        <p:spPr>
          <a:xfrm>
            <a:off x="809534" y="3885784"/>
            <a:ext cx="5025551" cy="2582868"/>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6" name="Text Placeholder 4">
            <a:extLst>
              <a:ext uri="{FF2B5EF4-FFF2-40B4-BE49-F238E27FC236}">
                <a16:creationId xmlns:a16="http://schemas.microsoft.com/office/drawing/2014/main" id="{FA83F5D4-A9C5-0F49-9CE6-3474822F962C}"/>
              </a:ext>
            </a:extLst>
          </p:cNvPr>
          <p:cNvSpPr>
            <a:spLocks noGrp="1"/>
          </p:cNvSpPr>
          <p:nvPr>
            <p:ph type="body" sz="quarter" idx="22" hasCustomPrompt="1"/>
          </p:nvPr>
        </p:nvSpPr>
        <p:spPr>
          <a:xfrm>
            <a:off x="6362035" y="3885784"/>
            <a:ext cx="5025551" cy="2582868"/>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2" name="Slide Number Placeholder 1">
            <a:extLst>
              <a:ext uri="{FF2B5EF4-FFF2-40B4-BE49-F238E27FC236}">
                <a16:creationId xmlns:a16="http://schemas.microsoft.com/office/drawing/2014/main" id="{C79B4B0C-2F34-A443-B0CC-AE09D37B28D1}"/>
              </a:ext>
            </a:extLst>
          </p:cNvPr>
          <p:cNvSpPr>
            <a:spLocks noGrp="1"/>
          </p:cNvSpPr>
          <p:nvPr>
            <p:ph type="sldNum" sz="quarter" idx="23"/>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2642317836"/>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Two Column Content Opt 2">
    <p:bg>
      <p:bgPr>
        <a:solidFill>
          <a:srgbClr val="FFFFFF"/>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9" name="object 6">
            <a:extLst>
              <a:ext uri="{FF2B5EF4-FFF2-40B4-BE49-F238E27FC236}">
                <a16:creationId xmlns:a16="http://schemas.microsoft.com/office/drawing/2014/main" id="{304ACCFB-824A-0943-9FA9-813651FD2F07}"/>
              </a:ext>
            </a:extLst>
          </p:cNvPr>
          <p:cNvSpPr/>
          <p:nvPr userDrawn="1"/>
        </p:nvSpPr>
        <p:spPr>
          <a:xfrm flipV="1">
            <a:off x="796938" y="1478879"/>
            <a:ext cx="3006564" cy="2"/>
          </a:xfrm>
          <a:prstGeom prst="line">
            <a:avLst/>
          </a:prstGeom>
          <a:ln w="12700" cap="rnd">
            <a:solidFill>
              <a:srgbClr val="00FFB4"/>
            </a:solidFill>
          </a:ln>
        </p:spPr>
        <p:txBody>
          <a:bodyPr lIns="45719" rIns="45719">
            <a:noAutofit/>
          </a:bodyPr>
          <a:lstStyle/>
          <a:p>
            <a:endParaRP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806463" y="1955800"/>
            <a:ext cx="5057775" cy="721293"/>
          </a:xfrm>
        </p:spPr>
        <p:txBody>
          <a:bodyPr>
            <a:noAutofit/>
          </a:bodyPr>
          <a:lstStyle>
            <a:lvl1pPr>
              <a:spcBef>
                <a:spcPts val="0"/>
              </a:spcBef>
              <a:spcAft>
                <a:spcPts val="1200"/>
              </a:spcAft>
              <a:defRPr sz="1800"/>
            </a:lvl1pPr>
            <a:lvl2pPr>
              <a:lnSpc>
                <a:spcPct val="100000"/>
              </a:lnSpc>
              <a:spcBef>
                <a:spcPts val="0"/>
              </a:spcBef>
              <a:defRPr/>
            </a:lvl2pPr>
            <a:lvl3pPr marL="4763" indent="0">
              <a:lnSpc>
                <a:spcPct val="120000"/>
              </a:lnSpc>
              <a:spcBef>
                <a:spcPts val="1200"/>
              </a:spcBef>
              <a:spcAft>
                <a:spcPts val="600"/>
              </a:spcAft>
              <a:buNone/>
              <a:defRPr sz="1100" b="1">
                <a:latin typeface="Arial" panose="020B0604020202020204" pitchFamily="34" charset="0"/>
                <a:cs typeface="Arial" panose="020B0604020202020204" pitchFamily="34" charset="0"/>
              </a:defRPr>
            </a:lvl3pPr>
            <a:lvl4pPr marL="174625" indent="-163513">
              <a:lnSpc>
                <a:spcPct val="90000"/>
              </a:lnSpc>
              <a:spcBef>
                <a:spcPts val="0"/>
              </a:spcBef>
              <a:spcAft>
                <a:spcPts val="600"/>
              </a:spcAft>
              <a:tabLst/>
              <a:defRPr sz="1100"/>
            </a:lvl4pPr>
            <a:lvl5pPr marL="344488" indent="-169863">
              <a:lnSpc>
                <a:spcPct val="90000"/>
              </a:lnSpc>
              <a:spcBef>
                <a:spcPts val="0"/>
              </a:spcBef>
              <a:spcAft>
                <a:spcPts val="600"/>
              </a:spcAft>
              <a:buFont typeface="Arial" panose="020B0604020202020204" pitchFamily="34" charset="0"/>
              <a:buChar char="•"/>
              <a:tabLst/>
              <a:defRPr sz="1100" i="1"/>
            </a:lvl5pPr>
          </a:lstStyle>
          <a:p>
            <a:pPr lvl="0"/>
            <a:r>
              <a:rPr lang="en-US"/>
              <a:t>Optional Header</a:t>
            </a:r>
          </a:p>
          <a:p>
            <a:pPr lvl="1"/>
            <a:r>
              <a:rPr lang="en-US"/>
              <a:t>Body copy </a:t>
            </a:r>
          </a:p>
        </p:txBody>
      </p:sp>
      <p:sp>
        <p:nvSpPr>
          <p:cNvPr id="12" name="Text Placeholder 4">
            <a:extLst>
              <a:ext uri="{FF2B5EF4-FFF2-40B4-BE49-F238E27FC236}">
                <a16:creationId xmlns:a16="http://schemas.microsoft.com/office/drawing/2014/main" id="{44B2EB95-8EE7-F74C-99B6-307A75D5EBC8}"/>
              </a:ext>
            </a:extLst>
          </p:cNvPr>
          <p:cNvSpPr>
            <a:spLocks noGrp="1"/>
          </p:cNvSpPr>
          <p:nvPr>
            <p:ph type="body" sz="quarter" idx="22" hasCustomPrompt="1"/>
          </p:nvPr>
        </p:nvSpPr>
        <p:spPr>
          <a:xfrm>
            <a:off x="806318" y="2787271"/>
            <a:ext cx="5057775" cy="3681381"/>
          </a:xfrm>
        </p:spPr>
        <p:txBody>
          <a:bodyPr>
            <a:noAutofit/>
          </a:bodyPr>
          <a:lstStyle>
            <a:lvl1pPr>
              <a:lnSpc>
                <a:spcPct val="90000"/>
              </a:lnSpc>
              <a:spcBef>
                <a:spcPts val="0"/>
              </a:spcBef>
              <a:spcAft>
                <a:spcPts val="600"/>
              </a:spcAft>
              <a:defRPr sz="11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100"/>
            </a:lvl2pPr>
            <a:lvl3pPr marL="344488" indent="-169863">
              <a:lnSpc>
                <a:spcPct val="90000"/>
              </a:lnSpc>
              <a:spcBef>
                <a:spcPts val="0"/>
              </a:spcBef>
              <a:spcAft>
                <a:spcPts val="600"/>
              </a:spcAft>
              <a:tabLst/>
              <a:defRPr sz="1100" i="1"/>
            </a:lvl3pPr>
            <a:lvl4pPr marL="520700" indent="-176213">
              <a:lnSpc>
                <a:spcPct val="90000"/>
              </a:lnSpc>
              <a:spcBef>
                <a:spcPts val="0"/>
              </a:spcBef>
              <a:spcAft>
                <a:spcPts val="600"/>
              </a:spcAft>
              <a:tabLst/>
              <a:defRPr sz="1000" b="1"/>
            </a:lvl4pPr>
            <a:lvl5pPr marL="635000" indent="-120650">
              <a:lnSpc>
                <a:spcPct val="90000"/>
              </a:lnSpc>
              <a:spcBef>
                <a:spcPts val="0"/>
              </a:spcBef>
              <a:spcAft>
                <a:spcPts val="600"/>
              </a:spcAft>
              <a:buFont typeface="Arial" panose="020B0604020202020204" pitchFamily="34" charset="0"/>
              <a:buChar char="•"/>
              <a:tabLst/>
              <a:defRPr sz="1000"/>
            </a:lvl5pPr>
            <a:lvl6pPr marL="809625" indent="-174625">
              <a:lnSpc>
                <a:spcPct val="90000"/>
              </a:lnSpc>
              <a:spcBef>
                <a:spcPts val="0"/>
              </a:spcBef>
              <a:spcAft>
                <a:spcPts val="600"/>
              </a:spcAft>
              <a:tabLst/>
              <a:defRPr sz="10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3" name="Text Placeholder 4">
            <a:extLst>
              <a:ext uri="{FF2B5EF4-FFF2-40B4-BE49-F238E27FC236}">
                <a16:creationId xmlns:a16="http://schemas.microsoft.com/office/drawing/2014/main" id="{7109215A-8C99-2349-AAE4-05D00AE3CC2C}"/>
              </a:ext>
            </a:extLst>
          </p:cNvPr>
          <p:cNvSpPr>
            <a:spLocks noGrp="1"/>
          </p:cNvSpPr>
          <p:nvPr>
            <p:ph type="body" sz="quarter" idx="23" hasCustomPrompt="1"/>
          </p:nvPr>
        </p:nvSpPr>
        <p:spPr>
          <a:xfrm>
            <a:off x="6325914" y="1955800"/>
            <a:ext cx="5057775" cy="721293"/>
          </a:xfrm>
        </p:spPr>
        <p:txBody>
          <a:bodyPr>
            <a:noAutofit/>
          </a:bodyPr>
          <a:lstStyle>
            <a:lvl1pPr>
              <a:spcBef>
                <a:spcPts val="0"/>
              </a:spcBef>
              <a:spcAft>
                <a:spcPts val="1200"/>
              </a:spcAft>
              <a:defRPr sz="1800"/>
            </a:lvl1pPr>
            <a:lvl2pPr>
              <a:lnSpc>
                <a:spcPct val="100000"/>
              </a:lnSpc>
              <a:spcBef>
                <a:spcPts val="0"/>
              </a:spcBef>
              <a:defRPr/>
            </a:lvl2pPr>
            <a:lvl3pPr marL="4763" indent="0">
              <a:lnSpc>
                <a:spcPct val="120000"/>
              </a:lnSpc>
              <a:spcBef>
                <a:spcPts val="1200"/>
              </a:spcBef>
              <a:spcAft>
                <a:spcPts val="600"/>
              </a:spcAft>
              <a:buNone/>
              <a:defRPr sz="1100" b="1">
                <a:latin typeface="Arial" panose="020B0604020202020204" pitchFamily="34" charset="0"/>
                <a:cs typeface="Arial" panose="020B0604020202020204" pitchFamily="34" charset="0"/>
              </a:defRPr>
            </a:lvl3pPr>
            <a:lvl4pPr marL="174625" indent="-163513">
              <a:lnSpc>
                <a:spcPct val="90000"/>
              </a:lnSpc>
              <a:spcBef>
                <a:spcPts val="0"/>
              </a:spcBef>
              <a:spcAft>
                <a:spcPts val="600"/>
              </a:spcAft>
              <a:tabLst/>
              <a:defRPr sz="1100"/>
            </a:lvl4pPr>
            <a:lvl5pPr marL="344488" indent="-169863">
              <a:lnSpc>
                <a:spcPct val="90000"/>
              </a:lnSpc>
              <a:spcBef>
                <a:spcPts val="0"/>
              </a:spcBef>
              <a:spcAft>
                <a:spcPts val="600"/>
              </a:spcAft>
              <a:buFont typeface="Arial" panose="020B0604020202020204" pitchFamily="34" charset="0"/>
              <a:buChar char="•"/>
              <a:tabLst/>
              <a:defRPr sz="1100" i="1"/>
            </a:lvl5pPr>
          </a:lstStyle>
          <a:p>
            <a:pPr lvl="0"/>
            <a:r>
              <a:rPr lang="en-US"/>
              <a:t>Optional Header</a:t>
            </a:r>
          </a:p>
          <a:p>
            <a:pPr lvl="1"/>
            <a:r>
              <a:rPr lang="en-US"/>
              <a:t>Body copy </a:t>
            </a:r>
          </a:p>
        </p:txBody>
      </p:sp>
      <p:sp>
        <p:nvSpPr>
          <p:cNvPr id="14" name="Text Placeholder 4">
            <a:extLst>
              <a:ext uri="{FF2B5EF4-FFF2-40B4-BE49-F238E27FC236}">
                <a16:creationId xmlns:a16="http://schemas.microsoft.com/office/drawing/2014/main" id="{196CC212-90EF-6A41-AA53-DE8CE7CF1383}"/>
              </a:ext>
            </a:extLst>
          </p:cNvPr>
          <p:cNvSpPr>
            <a:spLocks noGrp="1"/>
          </p:cNvSpPr>
          <p:nvPr>
            <p:ph type="body" sz="quarter" idx="24" hasCustomPrompt="1"/>
          </p:nvPr>
        </p:nvSpPr>
        <p:spPr>
          <a:xfrm>
            <a:off x="6325769" y="2787271"/>
            <a:ext cx="5057775" cy="3681381"/>
          </a:xfrm>
        </p:spPr>
        <p:txBody>
          <a:bodyPr>
            <a:noAutofit/>
          </a:bodyPr>
          <a:lstStyle>
            <a:lvl1pPr>
              <a:lnSpc>
                <a:spcPct val="90000"/>
              </a:lnSpc>
              <a:spcBef>
                <a:spcPts val="0"/>
              </a:spcBef>
              <a:spcAft>
                <a:spcPts val="600"/>
              </a:spcAft>
              <a:defRPr sz="11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100"/>
            </a:lvl2pPr>
            <a:lvl3pPr marL="344488" indent="-169863">
              <a:lnSpc>
                <a:spcPct val="90000"/>
              </a:lnSpc>
              <a:spcBef>
                <a:spcPts val="0"/>
              </a:spcBef>
              <a:spcAft>
                <a:spcPts val="600"/>
              </a:spcAft>
              <a:tabLst/>
              <a:defRPr sz="1100" i="1"/>
            </a:lvl3pPr>
            <a:lvl4pPr marL="520700" indent="-176213">
              <a:lnSpc>
                <a:spcPct val="90000"/>
              </a:lnSpc>
              <a:spcBef>
                <a:spcPts val="0"/>
              </a:spcBef>
              <a:spcAft>
                <a:spcPts val="600"/>
              </a:spcAft>
              <a:tabLst/>
              <a:defRPr sz="1000" b="1"/>
            </a:lvl4pPr>
            <a:lvl5pPr marL="635000" indent="-120650">
              <a:lnSpc>
                <a:spcPct val="90000"/>
              </a:lnSpc>
              <a:spcBef>
                <a:spcPts val="0"/>
              </a:spcBef>
              <a:spcAft>
                <a:spcPts val="600"/>
              </a:spcAft>
              <a:buFont typeface="Arial" panose="020B0604020202020204" pitchFamily="34" charset="0"/>
              <a:buChar char="•"/>
              <a:tabLst/>
              <a:defRPr sz="1000"/>
            </a:lvl5pPr>
            <a:lvl6pPr marL="809625" indent="-174625">
              <a:lnSpc>
                <a:spcPct val="90000"/>
              </a:lnSpc>
              <a:spcBef>
                <a:spcPts val="0"/>
              </a:spcBef>
              <a:spcAft>
                <a:spcPts val="600"/>
              </a:spcAft>
              <a:tabLst/>
              <a:defRPr sz="10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2" name="Slide Number Placeholder 1">
            <a:extLst>
              <a:ext uri="{FF2B5EF4-FFF2-40B4-BE49-F238E27FC236}">
                <a16:creationId xmlns:a16="http://schemas.microsoft.com/office/drawing/2014/main" id="{2AA9CAA3-6891-0F42-AA46-25072400956C}"/>
              </a:ext>
            </a:extLst>
          </p:cNvPr>
          <p:cNvSpPr>
            <a:spLocks noGrp="1"/>
          </p:cNvSpPr>
          <p:nvPr>
            <p:ph type="sldNum" sz="quarter" idx="25"/>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1324726476"/>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Three Column Content">
    <p:bg>
      <p:bgPr>
        <a:solidFill>
          <a:srgbClr val="FFFFFF"/>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9" name="object 6">
            <a:extLst>
              <a:ext uri="{FF2B5EF4-FFF2-40B4-BE49-F238E27FC236}">
                <a16:creationId xmlns:a16="http://schemas.microsoft.com/office/drawing/2014/main" id="{304ACCFB-824A-0943-9FA9-813651FD2F07}"/>
              </a:ext>
            </a:extLst>
          </p:cNvPr>
          <p:cNvSpPr/>
          <p:nvPr userDrawn="1"/>
        </p:nvSpPr>
        <p:spPr>
          <a:xfrm flipV="1">
            <a:off x="796938" y="1478879"/>
            <a:ext cx="3006564" cy="2"/>
          </a:xfrm>
          <a:prstGeom prst="line">
            <a:avLst/>
          </a:prstGeom>
          <a:ln w="12700" cap="rnd">
            <a:solidFill>
              <a:srgbClr val="00FFB4"/>
            </a:solidFill>
          </a:ln>
        </p:spPr>
        <p:txBody>
          <a:bodyPr lIns="45719" rIns="45719">
            <a:noAutofit/>
          </a:bodyPr>
          <a:lstStyle/>
          <a:p>
            <a:endParaRP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806463" y="1955800"/>
            <a:ext cx="3006564" cy="797719"/>
          </a:xfrm>
        </p:spPr>
        <p:txBody>
          <a:bodyPr>
            <a:noAutofit/>
          </a:bodyPr>
          <a:lstStyle>
            <a:lvl1pPr>
              <a:spcBef>
                <a:spcPts val="0"/>
              </a:spcBef>
              <a:spcAft>
                <a:spcPts val="1200"/>
              </a:spcAft>
              <a:defRPr sz="1800"/>
            </a:lvl1pPr>
            <a:lvl2pPr>
              <a:lnSpc>
                <a:spcPct val="100000"/>
              </a:lnSpc>
              <a:spcBef>
                <a:spcPts val="0"/>
              </a:spcBef>
              <a:defRPr/>
            </a:lvl2pPr>
            <a:lvl3pPr marL="4763" indent="0">
              <a:lnSpc>
                <a:spcPct val="120000"/>
              </a:lnSpc>
              <a:spcBef>
                <a:spcPts val="1200"/>
              </a:spcBef>
              <a:spcAft>
                <a:spcPts val="600"/>
              </a:spcAft>
              <a:buNone/>
              <a:defRPr sz="1100" b="1">
                <a:latin typeface="Arial" panose="020B0604020202020204" pitchFamily="34" charset="0"/>
                <a:cs typeface="Arial" panose="020B0604020202020204" pitchFamily="34" charset="0"/>
              </a:defRPr>
            </a:lvl3pPr>
            <a:lvl4pPr marL="174625" indent="-163513">
              <a:lnSpc>
                <a:spcPct val="90000"/>
              </a:lnSpc>
              <a:spcBef>
                <a:spcPts val="0"/>
              </a:spcBef>
              <a:spcAft>
                <a:spcPts val="600"/>
              </a:spcAft>
              <a:tabLst/>
              <a:defRPr sz="1100"/>
            </a:lvl4pPr>
            <a:lvl5pPr marL="344488" indent="-169863">
              <a:lnSpc>
                <a:spcPct val="90000"/>
              </a:lnSpc>
              <a:spcBef>
                <a:spcPts val="0"/>
              </a:spcBef>
              <a:spcAft>
                <a:spcPts val="600"/>
              </a:spcAft>
              <a:buFont typeface="Arial" panose="020B0604020202020204" pitchFamily="34" charset="0"/>
              <a:buChar char="•"/>
              <a:tabLst/>
              <a:defRPr sz="1100" i="1"/>
            </a:lvl5pPr>
          </a:lstStyle>
          <a:p>
            <a:pPr lvl="0"/>
            <a:r>
              <a:rPr lang="en-US"/>
              <a:t>Optional Header</a:t>
            </a:r>
          </a:p>
          <a:p>
            <a:pPr lvl="1"/>
            <a:r>
              <a:rPr lang="en-US"/>
              <a:t>Body copy </a:t>
            </a:r>
          </a:p>
        </p:txBody>
      </p:sp>
      <p:sp>
        <p:nvSpPr>
          <p:cNvPr id="12" name="Text Placeholder 4">
            <a:extLst>
              <a:ext uri="{FF2B5EF4-FFF2-40B4-BE49-F238E27FC236}">
                <a16:creationId xmlns:a16="http://schemas.microsoft.com/office/drawing/2014/main" id="{FBF961A4-B8C6-BD4C-9A2D-B1D1600D7C25}"/>
              </a:ext>
            </a:extLst>
          </p:cNvPr>
          <p:cNvSpPr>
            <a:spLocks noGrp="1"/>
          </p:cNvSpPr>
          <p:nvPr>
            <p:ph type="body" sz="quarter" idx="22" hasCustomPrompt="1"/>
          </p:nvPr>
        </p:nvSpPr>
        <p:spPr>
          <a:xfrm>
            <a:off x="806318" y="2787271"/>
            <a:ext cx="3006565" cy="3681381"/>
          </a:xfrm>
        </p:spPr>
        <p:txBody>
          <a:bodyPr>
            <a:noAutofit/>
          </a:bodyPr>
          <a:lstStyle>
            <a:lvl1pPr>
              <a:lnSpc>
                <a:spcPct val="90000"/>
              </a:lnSpc>
              <a:spcBef>
                <a:spcPts val="0"/>
              </a:spcBef>
              <a:spcAft>
                <a:spcPts val="600"/>
              </a:spcAft>
              <a:defRPr sz="11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100"/>
            </a:lvl2pPr>
            <a:lvl3pPr marL="344488" indent="-169863">
              <a:lnSpc>
                <a:spcPct val="90000"/>
              </a:lnSpc>
              <a:spcBef>
                <a:spcPts val="0"/>
              </a:spcBef>
              <a:spcAft>
                <a:spcPts val="600"/>
              </a:spcAft>
              <a:tabLst/>
              <a:defRPr sz="1100" i="1"/>
            </a:lvl3pPr>
            <a:lvl4pPr marL="520700" indent="-176213">
              <a:lnSpc>
                <a:spcPct val="90000"/>
              </a:lnSpc>
              <a:spcBef>
                <a:spcPts val="0"/>
              </a:spcBef>
              <a:spcAft>
                <a:spcPts val="600"/>
              </a:spcAft>
              <a:tabLst/>
              <a:defRPr sz="1000" b="1"/>
            </a:lvl4pPr>
            <a:lvl5pPr marL="635000" indent="-120650">
              <a:lnSpc>
                <a:spcPct val="90000"/>
              </a:lnSpc>
              <a:spcBef>
                <a:spcPts val="0"/>
              </a:spcBef>
              <a:spcAft>
                <a:spcPts val="600"/>
              </a:spcAft>
              <a:buFont typeface="Arial" panose="020B0604020202020204" pitchFamily="34" charset="0"/>
              <a:buChar char="•"/>
              <a:tabLst/>
              <a:defRPr sz="1000"/>
            </a:lvl5pPr>
            <a:lvl6pPr marL="809625" indent="-174625">
              <a:lnSpc>
                <a:spcPct val="90000"/>
              </a:lnSpc>
              <a:spcBef>
                <a:spcPts val="0"/>
              </a:spcBef>
              <a:spcAft>
                <a:spcPts val="600"/>
              </a:spcAft>
              <a:tabLst/>
              <a:defRPr sz="10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5" name="Text Placeholder 4">
            <a:extLst>
              <a:ext uri="{FF2B5EF4-FFF2-40B4-BE49-F238E27FC236}">
                <a16:creationId xmlns:a16="http://schemas.microsoft.com/office/drawing/2014/main" id="{F11DAA8C-735B-784F-B5AE-16ACE11862E1}"/>
              </a:ext>
            </a:extLst>
          </p:cNvPr>
          <p:cNvSpPr>
            <a:spLocks noGrp="1"/>
          </p:cNvSpPr>
          <p:nvPr>
            <p:ph type="body" sz="quarter" idx="23" hasCustomPrompt="1"/>
          </p:nvPr>
        </p:nvSpPr>
        <p:spPr>
          <a:xfrm>
            <a:off x="4598867" y="1955800"/>
            <a:ext cx="3006564" cy="797719"/>
          </a:xfrm>
        </p:spPr>
        <p:txBody>
          <a:bodyPr>
            <a:noAutofit/>
          </a:bodyPr>
          <a:lstStyle>
            <a:lvl1pPr>
              <a:spcBef>
                <a:spcPts val="0"/>
              </a:spcBef>
              <a:spcAft>
                <a:spcPts val="1200"/>
              </a:spcAft>
              <a:defRPr sz="1800"/>
            </a:lvl1pPr>
            <a:lvl2pPr>
              <a:lnSpc>
                <a:spcPct val="100000"/>
              </a:lnSpc>
              <a:spcBef>
                <a:spcPts val="0"/>
              </a:spcBef>
              <a:defRPr/>
            </a:lvl2pPr>
            <a:lvl3pPr marL="4763" indent="0">
              <a:lnSpc>
                <a:spcPct val="120000"/>
              </a:lnSpc>
              <a:spcBef>
                <a:spcPts val="1200"/>
              </a:spcBef>
              <a:spcAft>
                <a:spcPts val="600"/>
              </a:spcAft>
              <a:buNone/>
              <a:defRPr sz="1100" b="1">
                <a:latin typeface="Arial" panose="020B0604020202020204" pitchFamily="34" charset="0"/>
                <a:cs typeface="Arial" panose="020B0604020202020204" pitchFamily="34" charset="0"/>
              </a:defRPr>
            </a:lvl3pPr>
            <a:lvl4pPr marL="174625" indent="-163513">
              <a:lnSpc>
                <a:spcPct val="90000"/>
              </a:lnSpc>
              <a:spcBef>
                <a:spcPts val="0"/>
              </a:spcBef>
              <a:spcAft>
                <a:spcPts val="600"/>
              </a:spcAft>
              <a:tabLst/>
              <a:defRPr sz="1100"/>
            </a:lvl4pPr>
            <a:lvl5pPr marL="344488" indent="-169863">
              <a:lnSpc>
                <a:spcPct val="90000"/>
              </a:lnSpc>
              <a:spcBef>
                <a:spcPts val="0"/>
              </a:spcBef>
              <a:spcAft>
                <a:spcPts val="600"/>
              </a:spcAft>
              <a:buFont typeface="Arial" panose="020B0604020202020204" pitchFamily="34" charset="0"/>
              <a:buChar char="•"/>
              <a:tabLst/>
              <a:defRPr sz="1100" i="1"/>
            </a:lvl5pPr>
          </a:lstStyle>
          <a:p>
            <a:pPr lvl="0"/>
            <a:r>
              <a:rPr lang="en-US"/>
              <a:t>Optional Header</a:t>
            </a:r>
          </a:p>
          <a:p>
            <a:pPr lvl="1"/>
            <a:r>
              <a:rPr lang="en-US"/>
              <a:t>Body copy </a:t>
            </a:r>
          </a:p>
        </p:txBody>
      </p:sp>
      <p:sp>
        <p:nvSpPr>
          <p:cNvPr id="17" name="Text Placeholder 4">
            <a:extLst>
              <a:ext uri="{FF2B5EF4-FFF2-40B4-BE49-F238E27FC236}">
                <a16:creationId xmlns:a16="http://schemas.microsoft.com/office/drawing/2014/main" id="{EE7E8E49-1C4C-1747-BDEF-D23378141A83}"/>
              </a:ext>
            </a:extLst>
          </p:cNvPr>
          <p:cNvSpPr>
            <a:spLocks noGrp="1"/>
          </p:cNvSpPr>
          <p:nvPr>
            <p:ph type="body" sz="quarter" idx="24" hasCustomPrompt="1"/>
          </p:nvPr>
        </p:nvSpPr>
        <p:spPr>
          <a:xfrm>
            <a:off x="4598722" y="2787271"/>
            <a:ext cx="3006565" cy="3681381"/>
          </a:xfrm>
        </p:spPr>
        <p:txBody>
          <a:bodyPr>
            <a:noAutofit/>
          </a:bodyPr>
          <a:lstStyle>
            <a:lvl1pPr>
              <a:lnSpc>
                <a:spcPct val="90000"/>
              </a:lnSpc>
              <a:spcBef>
                <a:spcPts val="0"/>
              </a:spcBef>
              <a:spcAft>
                <a:spcPts val="600"/>
              </a:spcAft>
              <a:defRPr sz="11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100"/>
            </a:lvl2pPr>
            <a:lvl3pPr marL="344488" indent="-169863">
              <a:lnSpc>
                <a:spcPct val="90000"/>
              </a:lnSpc>
              <a:spcBef>
                <a:spcPts val="0"/>
              </a:spcBef>
              <a:spcAft>
                <a:spcPts val="600"/>
              </a:spcAft>
              <a:tabLst/>
              <a:defRPr sz="1100" i="1"/>
            </a:lvl3pPr>
            <a:lvl4pPr marL="520700" indent="-176213">
              <a:lnSpc>
                <a:spcPct val="90000"/>
              </a:lnSpc>
              <a:spcBef>
                <a:spcPts val="0"/>
              </a:spcBef>
              <a:spcAft>
                <a:spcPts val="600"/>
              </a:spcAft>
              <a:tabLst/>
              <a:defRPr sz="1000" b="1"/>
            </a:lvl4pPr>
            <a:lvl5pPr marL="635000" indent="-120650">
              <a:lnSpc>
                <a:spcPct val="90000"/>
              </a:lnSpc>
              <a:spcBef>
                <a:spcPts val="0"/>
              </a:spcBef>
              <a:spcAft>
                <a:spcPts val="600"/>
              </a:spcAft>
              <a:buFont typeface="Arial" panose="020B0604020202020204" pitchFamily="34" charset="0"/>
              <a:buChar char="•"/>
              <a:tabLst/>
              <a:defRPr sz="1000"/>
            </a:lvl5pPr>
            <a:lvl6pPr marL="809625" indent="-174625">
              <a:lnSpc>
                <a:spcPct val="90000"/>
              </a:lnSpc>
              <a:spcBef>
                <a:spcPts val="0"/>
              </a:spcBef>
              <a:spcAft>
                <a:spcPts val="600"/>
              </a:spcAft>
              <a:tabLst/>
              <a:defRPr sz="10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8" name="Text Placeholder 4">
            <a:extLst>
              <a:ext uri="{FF2B5EF4-FFF2-40B4-BE49-F238E27FC236}">
                <a16:creationId xmlns:a16="http://schemas.microsoft.com/office/drawing/2014/main" id="{4BD3A6C5-57D6-AF44-ADC4-54EA835A462F}"/>
              </a:ext>
            </a:extLst>
          </p:cNvPr>
          <p:cNvSpPr>
            <a:spLocks noGrp="1"/>
          </p:cNvSpPr>
          <p:nvPr>
            <p:ph type="body" sz="quarter" idx="25" hasCustomPrompt="1"/>
          </p:nvPr>
        </p:nvSpPr>
        <p:spPr>
          <a:xfrm>
            <a:off x="8377653" y="1955800"/>
            <a:ext cx="3006564" cy="797719"/>
          </a:xfrm>
        </p:spPr>
        <p:txBody>
          <a:bodyPr>
            <a:noAutofit/>
          </a:bodyPr>
          <a:lstStyle>
            <a:lvl1pPr>
              <a:spcBef>
                <a:spcPts val="0"/>
              </a:spcBef>
              <a:spcAft>
                <a:spcPts val="1200"/>
              </a:spcAft>
              <a:defRPr sz="1800"/>
            </a:lvl1pPr>
            <a:lvl2pPr>
              <a:lnSpc>
                <a:spcPct val="100000"/>
              </a:lnSpc>
              <a:spcBef>
                <a:spcPts val="0"/>
              </a:spcBef>
              <a:defRPr/>
            </a:lvl2pPr>
            <a:lvl3pPr marL="4763" indent="0">
              <a:lnSpc>
                <a:spcPct val="120000"/>
              </a:lnSpc>
              <a:spcBef>
                <a:spcPts val="1200"/>
              </a:spcBef>
              <a:spcAft>
                <a:spcPts val="600"/>
              </a:spcAft>
              <a:buNone/>
              <a:defRPr sz="1100" b="1">
                <a:latin typeface="Arial" panose="020B0604020202020204" pitchFamily="34" charset="0"/>
                <a:cs typeface="Arial" panose="020B0604020202020204" pitchFamily="34" charset="0"/>
              </a:defRPr>
            </a:lvl3pPr>
            <a:lvl4pPr marL="174625" indent="-163513">
              <a:lnSpc>
                <a:spcPct val="90000"/>
              </a:lnSpc>
              <a:spcBef>
                <a:spcPts val="0"/>
              </a:spcBef>
              <a:spcAft>
                <a:spcPts val="600"/>
              </a:spcAft>
              <a:tabLst/>
              <a:defRPr sz="1100"/>
            </a:lvl4pPr>
            <a:lvl5pPr marL="344488" indent="-169863">
              <a:lnSpc>
                <a:spcPct val="90000"/>
              </a:lnSpc>
              <a:spcBef>
                <a:spcPts val="0"/>
              </a:spcBef>
              <a:spcAft>
                <a:spcPts val="600"/>
              </a:spcAft>
              <a:buFont typeface="Arial" panose="020B0604020202020204" pitchFamily="34" charset="0"/>
              <a:buChar char="•"/>
              <a:tabLst/>
              <a:defRPr sz="1100" i="1"/>
            </a:lvl5pPr>
          </a:lstStyle>
          <a:p>
            <a:pPr lvl="0"/>
            <a:r>
              <a:rPr lang="en-US"/>
              <a:t>Optional Header</a:t>
            </a:r>
          </a:p>
          <a:p>
            <a:pPr lvl="1"/>
            <a:r>
              <a:rPr lang="en-US"/>
              <a:t>Body copy </a:t>
            </a:r>
          </a:p>
        </p:txBody>
      </p:sp>
      <p:sp>
        <p:nvSpPr>
          <p:cNvPr id="19" name="Text Placeholder 4">
            <a:extLst>
              <a:ext uri="{FF2B5EF4-FFF2-40B4-BE49-F238E27FC236}">
                <a16:creationId xmlns:a16="http://schemas.microsoft.com/office/drawing/2014/main" id="{B5C70FCD-2162-6A45-AA0D-0975D663C769}"/>
              </a:ext>
            </a:extLst>
          </p:cNvPr>
          <p:cNvSpPr>
            <a:spLocks noGrp="1"/>
          </p:cNvSpPr>
          <p:nvPr>
            <p:ph type="body" sz="quarter" idx="26" hasCustomPrompt="1"/>
          </p:nvPr>
        </p:nvSpPr>
        <p:spPr>
          <a:xfrm>
            <a:off x="8377508" y="2787271"/>
            <a:ext cx="3006565" cy="3681381"/>
          </a:xfrm>
        </p:spPr>
        <p:txBody>
          <a:bodyPr>
            <a:noAutofit/>
          </a:bodyPr>
          <a:lstStyle>
            <a:lvl1pPr>
              <a:lnSpc>
                <a:spcPct val="90000"/>
              </a:lnSpc>
              <a:spcBef>
                <a:spcPts val="0"/>
              </a:spcBef>
              <a:spcAft>
                <a:spcPts val="600"/>
              </a:spcAft>
              <a:defRPr sz="11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100"/>
            </a:lvl2pPr>
            <a:lvl3pPr marL="344488" indent="-169863">
              <a:lnSpc>
                <a:spcPct val="90000"/>
              </a:lnSpc>
              <a:spcBef>
                <a:spcPts val="0"/>
              </a:spcBef>
              <a:spcAft>
                <a:spcPts val="600"/>
              </a:spcAft>
              <a:tabLst/>
              <a:defRPr sz="1100" i="1"/>
            </a:lvl3pPr>
            <a:lvl4pPr marL="520700" indent="-176213">
              <a:lnSpc>
                <a:spcPct val="90000"/>
              </a:lnSpc>
              <a:spcBef>
                <a:spcPts val="0"/>
              </a:spcBef>
              <a:spcAft>
                <a:spcPts val="600"/>
              </a:spcAft>
              <a:tabLst/>
              <a:defRPr sz="1000" b="1"/>
            </a:lvl4pPr>
            <a:lvl5pPr marL="635000" indent="-120650">
              <a:lnSpc>
                <a:spcPct val="90000"/>
              </a:lnSpc>
              <a:spcBef>
                <a:spcPts val="0"/>
              </a:spcBef>
              <a:spcAft>
                <a:spcPts val="600"/>
              </a:spcAft>
              <a:buFont typeface="Arial" panose="020B0604020202020204" pitchFamily="34" charset="0"/>
              <a:buChar char="•"/>
              <a:tabLst/>
              <a:defRPr sz="1000"/>
            </a:lvl5pPr>
            <a:lvl6pPr marL="809625" indent="-174625">
              <a:lnSpc>
                <a:spcPct val="90000"/>
              </a:lnSpc>
              <a:spcBef>
                <a:spcPts val="0"/>
              </a:spcBef>
              <a:spcAft>
                <a:spcPts val="600"/>
              </a:spcAft>
              <a:tabLst/>
              <a:defRPr sz="10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2" name="Slide Number Placeholder 1">
            <a:extLst>
              <a:ext uri="{FF2B5EF4-FFF2-40B4-BE49-F238E27FC236}">
                <a16:creationId xmlns:a16="http://schemas.microsoft.com/office/drawing/2014/main" id="{C8EF129A-5219-574E-9756-E1CA54150421}"/>
              </a:ext>
            </a:extLst>
          </p:cNvPr>
          <p:cNvSpPr>
            <a:spLocks noGrp="1"/>
          </p:cNvSpPr>
          <p:nvPr>
            <p:ph type="sldNum" sz="quarter" idx="27"/>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1194563189"/>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Three Column Content Opt 2">
    <p:bg>
      <p:bgPr>
        <a:solidFill>
          <a:srgbClr val="FFFFFF"/>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835750"/>
            <a:ext cx="10585608"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9" name="object 6">
            <a:extLst>
              <a:ext uri="{FF2B5EF4-FFF2-40B4-BE49-F238E27FC236}">
                <a16:creationId xmlns:a16="http://schemas.microsoft.com/office/drawing/2014/main" id="{304ACCFB-824A-0943-9FA9-813651FD2F07}"/>
              </a:ext>
            </a:extLst>
          </p:cNvPr>
          <p:cNvSpPr/>
          <p:nvPr userDrawn="1"/>
        </p:nvSpPr>
        <p:spPr>
          <a:xfrm flipV="1">
            <a:off x="796938" y="1478879"/>
            <a:ext cx="3006564" cy="2"/>
          </a:xfrm>
          <a:prstGeom prst="line">
            <a:avLst/>
          </a:prstGeom>
          <a:ln w="12700" cap="rnd">
            <a:solidFill>
              <a:srgbClr val="00FFB4"/>
            </a:solidFill>
          </a:ln>
        </p:spPr>
        <p:txBody>
          <a:bodyPr lIns="45719" rIns="45719">
            <a:noAutofit/>
          </a:bodyPr>
          <a:lstStyle/>
          <a:p>
            <a:endParaRP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3" name="Text Placeholder 2">
            <a:extLst>
              <a:ext uri="{FF2B5EF4-FFF2-40B4-BE49-F238E27FC236}">
                <a16:creationId xmlns:a16="http://schemas.microsoft.com/office/drawing/2014/main" id="{7D722BBC-1710-6749-B60D-55DC87A5AC1D}"/>
              </a:ext>
            </a:extLst>
          </p:cNvPr>
          <p:cNvSpPr>
            <a:spLocks noGrp="1"/>
          </p:cNvSpPr>
          <p:nvPr>
            <p:ph type="body" sz="quarter" idx="18" hasCustomPrompt="1"/>
          </p:nvPr>
        </p:nvSpPr>
        <p:spPr>
          <a:xfrm>
            <a:off x="796938" y="1817688"/>
            <a:ext cx="10594962" cy="671512"/>
          </a:xfrm>
        </p:spPr>
        <p:txBody>
          <a:bodyPr>
            <a:noAutofit/>
          </a:bodyPr>
          <a:lstStyle>
            <a:lvl1pPr>
              <a:defRPr sz="1500" b="0">
                <a:latin typeface="Georgia" panose="02040502050405020303" pitchFamily="18" charset="0"/>
              </a:defRPr>
            </a:lvl1pPr>
            <a:lvl2pPr>
              <a:lnSpc>
                <a:spcPct val="120000"/>
              </a:lnSpc>
              <a:defRPr sz="1500"/>
            </a:lvl2pPr>
          </a:lstStyle>
          <a:p>
            <a:pPr lvl="0"/>
            <a:r>
              <a:rPr lang="en-US"/>
              <a:t>Body Copy</a:t>
            </a:r>
          </a:p>
        </p:txBody>
      </p:sp>
      <p:sp>
        <p:nvSpPr>
          <p:cNvPr id="12" name="Text Placeholder 4">
            <a:extLst>
              <a:ext uri="{FF2B5EF4-FFF2-40B4-BE49-F238E27FC236}">
                <a16:creationId xmlns:a16="http://schemas.microsoft.com/office/drawing/2014/main" id="{844B54B0-777E-9547-AF7D-8ACFD82CEDA7}"/>
              </a:ext>
            </a:extLst>
          </p:cNvPr>
          <p:cNvSpPr>
            <a:spLocks noGrp="1"/>
          </p:cNvSpPr>
          <p:nvPr>
            <p:ph type="body" sz="quarter" idx="22" hasCustomPrompt="1"/>
          </p:nvPr>
        </p:nvSpPr>
        <p:spPr>
          <a:xfrm>
            <a:off x="806318" y="2743205"/>
            <a:ext cx="3006565" cy="3725448"/>
          </a:xfrm>
        </p:spPr>
        <p:txBody>
          <a:bodyPr>
            <a:noAutofit/>
          </a:bodyPr>
          <a:lstStyle>
            <a:lvl1pPr>
              <a:lnSpc>
                <a:spcPct val="90000"/>
              </a:lnSpc>
              <a:spcBef>
                <a:spcPts val="0"/>
              </a:spcBef>
              <a:spcAft>
                <a:spcPts val="600"/>
              </a:spcAft>
              <a:defRPr sz="14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200"/>
            </a:lvl2pPr>
            <a:lvl3pPr marL="344488" indent="-169863">
              <a:lnSpc>
                <a:spcPct val="90000"/>
              </a:lnSpc>
              <a:spcBef>
                <a:spcPts val="0"/>
              </a:spcBef>
              <a:spcAft>
                <a:spcPts val="600"/>
              </a:spcAft>
              <a:tabLst/>
              <a:defRPr sz="1200" i="1"/>
            </a:lvl3pPr>
            <a:lvl4pPr marL="520700" indent="-176213">
              <a:lnSpc>
                <a:spcPct val="90000"/>
              </a:lnSpc>
              <a:spcBef>
                <a:spcPts val="0"/>
              </a:spcBef>
              <a:spcAft>
                <a:spcPts val="600"/>
              </a:spcAft>
              <a:tabLst/>
              <a:defRPr sz="1100" b="1"/>
            </a:lvl4pPr>
            <a:lvl5pPr marL="635000" indent="-120650">
              <a:lnSpc>
                <a:spcPct val="90000"/>
              </a:lnSpc>
              <a:spcBef>
                <a:spcPts val="0"/>
              </a:spcBef>
              <a:spcAft>
                <a:spcPts val="600"/>
              </a:spcAft>
              <a:buFont typeface="Arial" panose="020B0604020202020204" pitchFamily="34" charset="0"/>
              <a:buChar char="•"/>
              <a:tabLst/>
              <a:defRPr sz="1100"/>
            </a:lvl5pPr>
            <a:lvl6pPr marL="809625" indent="-174625">
              <a:lnSpc>
                <a:spcPct val="90000"/>
              </a:lnSpc>
              <a:spcBef>
                <a:spcPts val="0"/>
              </a:spcBef>
              <a:spcAft>
                <a:spcPts val="600"/>
              </a:spcAft>
              <a:tabLst/>
              <a:defRPr sz="11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7" name="Text Placeholder 4">
            <a:extLst>
              <a:ext uri="{FF2B5EF4-FFF2-40B4-BE49-F238E27FC236}">
                <a16:creationId xmlns:a16="http://schemas.microsoft.com/office/drawing/2014/main" id="{625F3708-B220-6F4D-87C0-2932A2560079}"/>
              </a:ext>
            </a:extLst>
          </p:cNvPr>
          <p:cNvSpPr>
            <a:spLocks noGrp="1"/>
          </p:cNvSpPr>
          <p:nvPr>
            <p:ph type="body" sz="quarter" idx="23" hasCustomPrompt="1"/>
          </p:nvPr>
        </p:nvSpPr>
        <p:spPr>
          <a:xfrm>
            <a:off x="4598225" y="2743205"/>
            <a:ext cx="3006565" cy="3725448"/>
          </a:xfrm>
        </p:spPr>
        <p:txBody>
          <a:bodyPr>
            <a:noAutofit/>
          </a:bodyPr>
          <a:lstStyle>
            <a:lvl1pPr>
              <a:lnSpc>
                <a:spcPct val="90000"/>
              </a:lnSpc>
              <a:spcBef>
                <a:spcPts val="0"/>
              </a:spcBef>
              <a:spcAft>
                <a:spcPts val="600"/>
              </a:spcAft>
              <a:defRPr sz="14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200"/>
            </a:lvl2pPr>
            <a:lvl3pPr marL="344488" indent="-169863">
              <a:lnSpc>
                <a:spcPct val="90000"/>
              </a:lnSpc>
              <a:spcBef>
                <a:spcPts val="0"/>
              </a:spcBef>
              <a:spcAft>
                <a:spcPts val="600"/>
              </a:spcAft>
              <a:tabLst/>
              <a:defRPr sz="1200" i="1"/>
            </a:lvl3pPr>
            <a:lvl4pPr marL="520700" indent="-176213">
              <a:lnSpc>
                <a:spcPct val="90000"/>
              </a:lnSpc>
              <a:spcBef>
                <a:spcPts val="0"/>
              </a:spcBef>
              <a:spcAft>
                <a:spcPts val="600"/>
              </a:spcAft>
              <a:tabLst/>
              <a:defRPr sz="1100" b="1"/>
            </a:lvl4pPr>
            <a:lvl5pPr marL="635000" indent="-120650">
              <a:lnSpc>
                <a:spcPct val="90000"/>
              </a:lnSpc>
              <a:spcBef>
                <a:spcPts val="0"/>
              </a:spcBef>
              <a:spcAft>
                <a:spcPts val="600"/>
              </a:spcAft>
              <a:buFont typeface="Arial" panose="020B0604020202020204" pitchFamily="34" charset="0"/>
              <a:buChar char="•"/>
              <a:tabLst/>
              <a:defRPr sz="1100"/>
            </a:lvl5pPr>
            <a:lvl6pPr marL="809625" indent="-174625">
              <a:lnSpc>
                <a:spcPct val="90000"/>
              </a:lnSpc>
              <a:spcBef>
                <a:spcPts val="0"/>
              </a:spcBef>
              <a:spcAft>
                <a:spcPts val="600"/>
              </a:spcAft>
              <a:tabLst/>
              <a:defRPr sz="11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8" name="Text Placeholder 4">
            <a:extLst>
              <a:ext uri="{FF2B5EF4-FFF2-40B4-BE49-F238E27FC236}">
                <a16:creationId xmlns:a16="http://schemas.microsoft.com/office/drawing/2014/main" id="{06BC1E2C-BB69-BC40-8C4E-E1D7ADF11C72}"/>
              </a:ext>
            </a:extLst>
          </p:cNvPr>
          <p:cNvSpPr>
            <a:spLocks noGrp="1"/>
          </p:cNvSpPr>
          <p:nvPr>
            <p:ph type="body" sz="quarter" idx="24" hasCustomPrompt="1"/>
          </p:nvPr>
        </p:nvSpPr>
        <p:spPr>
          <a:xfrm>
            <a:off x="8388028" y="2743205"/>
            <a:ext cx="3006565" cy="3725448"/>
          </a:xfrm>
        </p:spPr>
        <p:txBody>
          <a:bodyPr>
            <a:noAutofit/>
          </a:bodyPr>
          <a:lstStyle>
            <a:lvl1pPr>
              <a:lnSpc>
                <a:spcPct val="90000"/>
              </a:lnSpc>
              <a:spcBef>
                <a:spcPts val="0"/>
              </a:spcBef>
              <a:spcAft>
                <a:spcPts val="600"/>
              </a:spcAft>
              <a:defRPr sz="14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200"/>
            </a:lvl2pPr>
            <a:lvl3pPr marL="344488" indent="-169863">
              <a:lnSpc>
                <a:spcPct val="90000"/>
              </a:lnSpc>
              <a:spcBef>
                <a:spcPts val="0"/>
              </a:spcBef>
              <a:spcAft>
                <a:spcPts val="600"/>
              </a:spcAft>
              <a:tabLst/>
              <a:defRPr sz="1200" i="1"/>
            </a:lvl3pPr>
            <a:lvl4pPr marL="520700" indent="-176213">
              <a:lnSpc>
                <a:spcPct val="90000"/>
              </a:lnSpc>
              <a:spcBef>
                <a:spcPts val="0"/>
              </a:spcBef>
              <a:spcAft>
                <a:spcPts val="600"/>
              </a:spcAft>
              <a:tabLst/>
              <a:defRPr sz="1100" b="1"/>
            </a:lvl4pPr>
            <a:lvl5pPr marL="635000" indent="-120650">
              <a:lnSpc>
                <a:spcPct val="90000"/>
              </a:lnSpc>
              <a:spcBef>
                <a:spcPts val="0"/>
              </a:spcBef>
              <a:spcAft>
                <a:spcPts val="600"/>
              </a:spcAft>
              <a:buFont typeface="Arial" panose="020B0604020202020204" pitchFamily="34" charset="0"/>
              <a:buChar char="•"/>
              <a:tabLst/>
              <a:defRPr sz="1100"/>
            </a:lvl5pPr>
            <a:lvl6pPr marL="809625" indent="-174625">
              <a:lnSpc>
                <a:spcPct val="90000"/>
              </a:lnSpc>
              <a:spcBef>
                <a:spcPts val="0"/>
              </a:spcBef>
              <a:spcAft>
                <a:spcPts val="600"/>
              </a:spcAft>
              <a:tabLst/>
              <a:defRPr sz="11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2" name="Slide Number Placeholder 1">
            <a:extLst>
              <a:ext uri="{FF2B5EF4-FFF2-40B4-BE49-F238E27FC236}">
                <a16:creationId xmlns:a16="http://schemas.microsoft.com/office/drawing/2014/main" id="{0E9D7FB0-23EC-3141-88E5-F3AA498A5D07}"/>
              </a:ext>
            </a:extLst>
          </p:cNvPr>
          <p:cNvSpPr>
            <a:spLocks noGrp="1"/>
          </p:cNvSpPr>
          <p:nvPr>
            <p:ph type="sldNum" sz="quarter" idx="25"/>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2187548688"/>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Two Segment Comparison">
    <p:bg>
      <p:bgPr>
        <a:solidFill>
          <a:srgbClr val="FFFFFF"/>
        </a:solidFill>
        <a:effectLst/>
      </p:bgPr>
    </p:bg>
    <p:spTree>
      <p:nvGrpSpPr>
        <p:cNvPr id="1" name=""/>
        <p:cNvGrpSpPr/>
        <p:nvPr/>
      </p:nvGrpSpPr>
      <p:grpSpPr>
        <a:xfrm>
          <a:off x="0" y="0"/>
          <a:ext cx="0" cy="0"/>
          <a:chOff x="0" y="0"/>
          <a:chExt cx="0" cy="0"/>
        </a:xfrm>
      </p:grpSpPr>
      <p:sp>
        <p:nvSpPr>
          <p:cNvPr id="21" name="Rectangle">
            <a:extLst>
              <a:ext uri="{FF2B5EF4-FFF2-40B4-BE49-F238E27FC236}">
                <a16:creationId xmlns:a16="http://schemas.microsoft.com/office/drawing/2014/main" id="{5D4C9E30-8325-884A-BF5C-0788FEC22D5B}"/>
              </a:ext>
            </a:extLst>
          </p:cNvPr>
          <p:cNvSpPr/>
          <p:nvPr userDrawn="1"/>
        </p:nvSpPr>
        <p:spPr>
          <a:xfrm>
            <a:off x="796938" y="1969791"/>
            <a:ext cx="4579395" cy="3844975"/>
          </a:xfrm>
          <a:prstGeom prst="rect">
            <a:avLst/>
          </a:prstGeom>
          <a:solidFill>
            <a:srgbClr val="F4F3EB"/>
          </a:solidFill>
          <a:ln w="12700">
            <a:miter lim="400000"/>
          </a:ln>
        </p:spPr>
        <p:txBody>
          <a:bodyPr lIns="45719" rIns="45719" anchor="ctr">
            <a:noAutofit/>
          </a:bodyPr>
          <a:lstStyle/>
          <a:p>
            <a:endParaRPr/>
          </a:p>
        </p:txBody>
      </p:sp>
      <p:sp>
        <p:nvSpPr>
          <p:cNvPr id="19" name="Rectangle">
            <a:extLst>
              <a:ext uri="{FF2B5EF4-FFF2-40B4-BE49-F238E27FC236}">
                <a16:creationId xmlns:a16="http://schemas.microsoft.com/office/drawing/2014/main" id="{B41DA5CD-91C7-E047-A933-FCF3CBCF2800}"/>
              </a:ext>
            </a:extLst>
          </p:cNvPr>
          <p:cNvSpPr/>
          <p:nvPr userDrawn="1"/>
        </p:nvSpPr>
        <p:spPr>
          <a:xfrm>
            <a:off x="6808162" y="1929247"/>
            <a:ext cx="4579395" cy="3844975"/>
          </a:xfrm>
          <a:prstGeom prst="rect">
            <a:avLst/>
          </a:prstGeom>
          <a:solidFill>
            <a:srgbClr val="F4F3EB"/>
          </a:solidFill>
          <a:ln w="12700">
            <a:miter lim="400000"/>
          </a:ln>
        </p:spPr>
        <p:txBody>
          <a:bodyPr lIns="45719" rIns="45719" anchor="ctr">
            <a:noAutofit/>
          </a:bodyPr>
          <a:lstStyle/>
          <a:p>
            <a:endParaRP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9"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COMPARISON OF TWO SEGMENTS</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9" name="object 6">
            <a:extLst>
              <a:ext uri="{FF2B5EF4-FFF2-40B4-BE49-F238E27FC236}">
                <a16:creationId xmlns:a16="http://schemas.microsoft.com/office/drawing/2014/main" id="{304ACCFB-824A-0943-9FA9-813651FD2F07}"/>
              </a:ext>
            </a:extLst>
          </p:cNvPr>
          <p:cNvSpPr/>
          <p:nvPr userDrawn="1"/>
        </p:nvSpPr>
        <p:spPr>
          <a:xfrm flipH="1">
            <a:off x="6096000" y="1640604"/>
            <a:ext cx="1447" cy="4988795"/>
          </a:xfrm>
          <a:prstGeom prst="line">
            <a:avLst/>
          </a:prstGeom>
          <a:ln w="12700" cap="rnd">
            <a:solidFill>
              <a:srgbClr val="01B5B2"/>
            </a:solidFill>
          </a:ln>
        </p:spPr>
        <p:txBody>
          <a:bodyPr lIns="45719" rIns="45719">
            <a:noAutofit/>
          </a:bodyPr>
          <a:lstStyle/>
          <a:p>
            <a:endParaRP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978617" y="1508886"/>
            <a:ext cx="4185704" cy="367811"/>
          </a:xfrm>
        </p:spPr>
        <p:txBody>
          <a:bodyPr anchor="b">
            <a:noAutofit/>
          </a:bodyPr>
          <a:lstStyle>
            <a:lvl1pPr algn="ctr">
              <a:spcBef>
                <a:spcPts val="0"/>
              </a:spcBef>
              <a:spcAft>
                <a:spcPts val="1200"/>
              </a:spcAft>
              <a:defRPr sz="1800"/>
            </a:lvl1pPr>
            <a:lvl2pPr algn="ctr">
              <a:lnSpc>
                <a:spcPct val="120000"/>
              </a:lnSpc>
              <a:spcBef>
                <a:spcPts val="0"/>
              </a:spcBef>
              <a:spcAft>
                <a:spcPts val="1200"/>
              </a:spcAft>
              <a:defRPr/>
            </a:lvl2pPr>
            <a:lvl3pPr marL="4763" indent="0" algn="ctr">
              <a:lnSpc>
                <a:spcPct val="100000"/>
              </a:lnSpc>
              <a:spcBef>
                <a:spcPts val="0"/>
              </a:spcBef>
              <a:spcAft>
                <a:spcPts val="200"/>
              </a:spcAft>
              <a:buNone/>
              <a:defRPr sz="1100" b="1" i="0" cap="all" baseline="0">
                <a:latin typeface="Arial Black" panose="020B0604020202020204" pitchFamily="34" charset="0"/>
                <a:cs typeface="Arial Black" panose="020B0604020202020204" pitchFamily="34" charset="0"/>
              </a:defRPr>
            </a:lvl3pPr>
            <a:lvl4pPr marL="230188" indent="-219075" algn="ctr">
              <a:lnSpc>
                <a:spcPct val="120000"/>
              </a:lnSpc>
              <a:spcBef>
                <a:spcPts val="0"/>
              </a:spcBef>
              <a:spcAft>
                <a:spcPts val="600"/>
              </a:spcAft>
              <a:tabLst/>
              <a:defRPr sz="1100"/>
            </a:lvl4pPr>
          </a:lstStyle>
          <a:p>
            <a:pPr lvl="0"/>
            <a:r>
              <a:rPr lang="en-US"/>
              <a:t>Optional Header</a:t>
            </a:r>
          </a:p>
        </p:txBody>
      </p:sp>
      <p:sp>
        <p:nvSpPr>
          <p:cNvPr id="3" name="Picture Placeholder 2">
            <a:extLst>
              <a:ext uri="{FF2B5EF4-FFF2-40B4-BE49-F238E27FC236}">
                <a16:creationId xmlns:a16="http://schemas.microsoft.com/office/drawing/2014/main" id="{B02F0918-6284-B847-8E8D-04C0EE6253C2}"/>
              </a:ext>
            </a:extLst>
          </p:cNvPr>
          <p:cNvSpPr>
            <a:spLocks noGrp="1"/>
          </p:cNvSpPr>
          <p:nvPr>
            <p:ph type="pic" sz="quarter" idx="17"/>
          </p:nvPr>
        </p:nvSpPr>
        <p:spPr>
          <a:xfrm>
            <a:off x="2255143" y="3851734"/>
            <a:ext cx="1689100" cy="1689100"/>
          </a:xfrm>
        </p:spPr>
        <p:txBody>
          <a:bodyPr>
            <a:noAutofit/>
          </a:bodyPr>
          <a:lstStyle/>
          <a:p>
            <a:r>
              <a:rPr lang="en-US"/>
              <a:t>Click icon to add picture</a:t>
            </a:r>
          </a:p>
        </p:txBody>
      </p:sp>
      <p:sp>
        <p:nvSpPr>
          <p:cNvPr id="13" name="Text Placeholder 9">
            <a:extLst>
              <a:ext uri="{FF2B5EF4-FFF2-40B4-BE49-F238E27FC236}">
                <a16:creationId xmlns:a16="http://schemas.microsoft.com/office/drawing/2014/main" id="{3259FCCC-04FF-C545-A1CD-B412FC2902C3}"/>
              </a:ext>
            </a:extLst>
          </p:cNvPr>
          <p:cNvSpPr>
            <a:spLocks noGrp="1"/>
          </p:cNvSpPr>
          <p:nvPr>
            <p:ph type="body" sz="quarter" idx="14" hasCustomPrompt="1"/>
          </p:nvPr>
        </p:nvSpPr>
        <p:spPr>
          <a:xfrm>
            <a:off x="796938" y="5952687"/>
            <a:ext cx="4583736"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
        <p:nvSpPr>
          <p:cNvPr id="17" name="Picture Placeholder 2">
            <a:extLst>
              <a:ext uri="{FF2B5EF4-FFF2-40B4-BE49-F238E27FC236}">
                <a16:creationId xmlns:a16="http://schemas.microsoft.com/office/drawing/2014/main" id="{2FF19CDE-A7D9-C547-A910-7F1A84B1C145}"/>
              </a:ext>
            </a:extLst>
          </p:cNvPr>
          <p:cNvSpPr>
            <a:spLocks noGrp="1"/>
          </p:cNvSpPr>
          <p:nvPr>
            <p:ph type="pic" sz="quarter" idx="19"/>
          </p:nvPr>
        </p:nvSpPr>
        <p:spPr>
          <a:xfrm>
            <a:off x="8255481" y="3851734"/>
            <a:ext cx="1689100" cy="1689100"/>
          </a:xfrm>
        </p:spPr>
        <p:txBody>
          <a:bodyPr>
            <a:noAutofit/>
          </a:bodyPr>
          <a:lstStyle/>
          <a:p>
            <a:r>
              <a:rPr lang="en-US"/>
              <a:t>Click icon to add picture</a:t>
            </a:r>
          </a:p>
        </p:txBody>
      </p:sp>
      <p:sp>
        <p:nvSpPr>
          <p:cNvPr id="18" name="Text Placeholder 9">
            <a:extLst>
              <a:ext uri="{FF2B5EF4-FFF2-40B4-BE49-F238E27FC236}">
                <a16:creationId xmlns:a16="http://schemas.microsoft.com/office/drawing/2014/main" id="{C60DA169-8D6D-6E47-83A0-A2872E33B3B1}"/>
              </a:ext>
            </a:extLst>
          </p:cNvPr>
          <p:cNvSpPr>
            <a:spLocks noGrp="1"/>
          </p:cNvSpPr>
          <p:nvPr>
            <p:ph type="body" sz="quarter" idx="20" hasCustomPrompt="1"/>
          </p:nvPr>
        </p:nvSpPr>
        <p:spPr>
          <a:xfrm>
            <a:off x="6808162" y="5952687"/>
            <a:ext cx="4583736"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
        <p:nvSpPr>
          <p:cNvPr id="22" name="Text Placeholder 4">
            <a:extLst>
              <a:ext uri="{FF2B5EF4-FFF2-40B4-BE49-F238E27FC236}">
                <a16:creationId xmlns:a16="http://schemas.microsoft.com/office/drawing/2014/main" id="{BBA1FAA8-2C5F-A140-A0FE-955F905B3853}"/>
              </a:ext>
            </a:extLst>
          </p:cNvPr>
          <p:cNvSpPr>
            <a:spLocks noGrp="1"/>
          </p:cNvSpPr>
          <p:nvPr>
            <p:ph type="body" sz="quarter" idx="21" hasCustomPrompt="1"/>
          </p:nvPr>
        </p:nvSpPr>
        <p:spPr>
          <a:xfrm>
            <a:off x="978617" y="2076341"/>
            <a:ext cx="4185704" cy="406197"/>
          </a:xfrm>
        </p:spPr>
        <p:txBody>
          <a:bodyPr>
            <a:noAutofit/>
          </a:bodyPr>
          <a:lstStyle>
            <a:lvl1pPr algn="ctr">
              <a:spcBef>
                <a:spcPts val="0"/>
              </a:spcBef>
              <a:spcAft>
                <a:spcPts val="600"/>
              </a:spcAft>
              <a:defRPr sz="1200" b="0">
                <a:latin typeface="Georgia" panose="02040502050405020303" pitchFamily="18" charset="0"/>
              </a:defRPr>
            </a:lvl1pPr>
            <a:lvl2pPr algn="ctr">
              <a:lnSpc>
                <a:spcPct val="120000"/>
              </a:lnSpc>
              <a:spcBef>
                <a:spcPts val="0"/>
              </a:spcBef>
              <a:spcAft>
                <a:spcPts val="1200"/>
              </a:spcAft>
              <a:defRPr/>
            </a:lvl2pPr>
            <a:lvl3pPr marL="4763" indent="0" algn="ctr">
              <a:lnSpc>
                <a:spcPct val="100000"/>
              </a:lnSpc>
              <a:spcBef>
                <a:spcPts val="0"/>
              </a:spcBef>
              <a:spcAft>
                <a:spcPts val="200"/>
              </a:spcAft>
              <a:buNone/>
              <a:defRPr sz="1100" b="1" i="0" cap="all" baseline="0">
                <a:latin typeface="Arial Black" panose="020B0604020202020204" pitchFamily="34" charset="0"/>
                <a:cs typeface="Arial Black" panose="020B0604020202020204" pitchFamily="34" charset="0"/>
              </a:defRPr>
            </a:lvl3pPr>
            <a:lvl4pPr marL="230188" indent="-219075" algn="ctr">
              <a:lnSpc>
                <a:spcPct val="120000"/>
              </a:lnSpc>
              <a:spcBef>
                <a:spcPts val="0"/>
              </a:spcBef>
              <a:spcAft>
                <a:spcPts val="600"/>
              </a:spcAft>
              <a:tabLst/>
              <a:defRPr sz="1100"/>
            </a:lvl4pPr>
          </a:lstStyle>
          <a:p>
            <a:pPr lvl="0"/>
            <a:r>
              <a:rPr lang="en-US"/>
              <a:t>Body copy</a:t>
            </a:r>
          </a:p>
        </p:txBody>
      </p:sp>
      <p:sp>
        <p:nvSpPr>
          <p:cNvPr id="23" name="Text Placeholder 4">
            <a:extLst>
              <a:ext uri="{FF2B5EF4-FFF2-40B4-BE49-F238E27FC236}">
                <a16:creationId xmlns:a16="http://schemas.microsoft.com/office/drawing/2014/main" id="{FC27B87A-3A8F-D44C-AAA5-C9D29915C895}"/>
              </a:ext>
            </a:extLst>
          </p:cNvPr>
          <p:cNvSpPr>
            <a:spLocks noGrp="1"/>
          </p:cNvSpPr>
          <p:nvPr>
            <p:ph type="body" sz="quarter" idx="22" hasCustomPrompt="1"/>
          </p:nvPr>
        </p:nvSpPr>
        <p:spPr>
          <a:xfrm>
            <a:off x="978617" y="2629632"/>
            <a:ext cx="4185704" cy="839109"/>
          </a:xfrm>
        </p:spPr>
        <p:txBody>
          <a:bodyPr>
            <a:noAutofit/>
          </a:bodyPr>
          <a:lstStyle>
            <a:lvl1pPr algn="ctr">
              <a:spcBef>
                <a:spcPts val="0"/>
              </a:spcBef>
              <a:spcAft>
                <a:spcPts val="2400"/>
              </a:spcAft>
              <a:defRPr sz="1100" b="1" i="0" cap="all" baseline="0">
                <a:latin typeface="Arial Black" panose="020B0604020202020204" pitchFamily="34" charset="0"/>
                <a:cs typeface="Arial Black" panose="020B0604020202020204" pitchFamily="34" charset="0"/>
              </a:defRPr>
            </a:lvl1pPr>
            <a:lvl2pPr algn="ctr">
              <a:lnSpc>
                <a:spcPct val="120000"/>
              </a:lnSpc>
              <a:spcBef>
                <a:spcPts val="0"/>
              </a:spcBef>
              <a:spcAft>
                <a:spcPts val="1200"/>
              </a:spcAft>
              <a:defRPr/>
            </a:lvl2pPr>
            <a:lvl3pPr marL="4763" indent="0" algn="ctr">
              <a:lnSpc>
                <a:spcPct val="100000"/>
              </a:lnSpc>
              <a:spcBef>
                <a:spcPts val="0"/>
              </a:spcBef>
              <a:spcAft>
                <a:spcPts val="200"/>
              </a:spcAft>
              <a:buNone/>
              <a:defRPr sz="1100" b="1" i="0" cap="all" baseline="0">
                <a:latin typeface="Arial Black" panose="020B0604020202020204" pitchFamily="34" charset="0"/>
                <a:cs typeface="Arial Black" panose="020B0604020202020204" pitchFamily="34" charset="0"/>
              </a:defRPr>
            </a:lvl3pPr>
            <a:lvl4pPr marL="230188" indent="-219075" algn="ctr">
              <a:lnSpc>
                <a:spcPct val="120000"/>
              </a:lnSpc>
              <a:spcBef>
                <a:spcPts val="0"/>
              </a:spcBef>
              <a:spcAft>
                <a:spcPts val="600"/>
              </a:spcAft>
              <a:tabLst/>
              <a:defRPr sz="1100"/>
            </a:lvl4pPr>
          </a:lstStyle>
          <a:p>
            <a:pPr lvl="0"/>
            <a:r>
              <a:rPr lang="en-US"/>
              <a:t>List Item</a:t>
            </a:r>
          </a:p>
        </p:txBody>
      </p:sp>
      <p:sp>
        <p:nvSpPr>
          <p:cNvPr id="24" name="Text Placeholder 4">
            <a:extLst>
              <a:ext uri="{FF2B5EF4-FFF2-40B4-BE49-F238E27FC236}">
                <a16:creationId xmlns:a16="http://schemas.microsoft.com/office/drawing/2014/main" id="{06D4ADC8-73A6-D84D-BA53-018E5DD74871}"/>
              </a:ext>
            </a:extLst>
          </p:cNvPr>
          <p:cNvSpPr>
            <a:spLocks noGrp="1"/>
          </p:cNvSpPr>
          <p:nvPr>
            <p:ph type="body" sz="quarter" idx="23" hasCustomPrompt="1"/>
          </p:nvPr>
        </p:nvSpPr>
        <p:spPr>
          <a:xfrm>
            <a:off x="7027679" y="1508886"/>
            <a:ext cx="4185704" cy="367811"/>
          </a:xfrm>
        </p:spPr>
        <p:txBody>
          <a:bodyPr anchor="b">
            <a:noAutofit/>
          </a:bodyPr>
          <a:lstStyle>
            <a:lvl1pPr algn="ctr">
              <a:spcBef>
                <a:spcPts val="0"/>
              </a:spcBef>
              <a:spcAft>
                <a:spcPts val="1200"/>
              </a:spcAft>
              <a:defRPr sz="1800"/>
            </a:lvl1pPr>
            <a:lvl2pPr algn="ctr">
              <a:lnSpc>
                <a:spcPct val="120000"/>
              </a:lnSpc>
              <a:spcBef>
                <a:spcPts val="0"/>
              </a:spcBef>
              <a:spcAft>
                <a:spcPts val="1200"/>
              </a:spcAft>
              <a:defRPr/>
            </a:lvl2pPr>
            <a:lvl3pPr marL="4763" indent="0" algn="ctr">
              <a:lnSpc>
                <a:spcPct val="100000"/>
              </a:lnSpc>
              <a:spcBef>
                <a:spcPts val="0"/>
              </a:spcBef>
              <a:spcAft>
                <a:spcPts val="200"/>
              </a:spcAft>
              <a:buNone/>
              <a:defRPr sz="1100" b="1" i="0" cap="all" baseline="0">
                <a:latin typeface="Arial Black" panose="020B0604020202020204" pitchFamily="34" charset="0"/>
                <a:cs typeface="Arial Black" panose="020B0604020202020204" pitchFamily="34" charset="0"/>
              </a:defRPr>
            </a:lvl3pPr>
            <a:lvl4pPr marL="230188" indent="-219075" algn="ctr">
              <a:lnSpc>
                <a:spcPct val="120000"/>
              </a:lnSpc>
              <a:spcBef>
                <a:spcPts val="0"/>
              </a:spcBef>
              <a:spcAft>
                <a:spcPts val="600"/>
              </a:spcAft>
              <a:tabLst/>
              <a:defRPr sz="1100"/>
            </a:lvl4pPr>
          </a:lstStyle>
          <a:p>
            <a:pPr lvl="0"/>
            <a:r>
              <a:rPr lang="en-US"/>
              <a:t>Optional Header</a:t>
            </a:r>
          </a:p>
        </p:txBody>
      </p:sp>
      <p:sp>
        <p:nvSpPr>
          <p:cNvPr id="25" name="Text Placeholder 4">
            <a:extLst>
              <a:ext uri="{FF2B5EF4-FFF2-40B4-BE49-F238E27FC236}">
                <a16:creationId xmlns:a16="http://schemas.microsoft.com/office/drawing/2014/main" id="{75D6B3CC-DE5C-244B-8522-8DED213D735A}"/>
              </a:ext>
            </a:extLst>
          </p:cNvPr>
          <p:cNvSpPr>
            <a:spLocks noGrp="1"/>
          </p:cNvSpPr>
          <p:nvPr>
            <p:ph type="body" sz="quarter" idx="24" hasCustomPrompt="1"/>
          </p:nvPr>
        </p:nvSpPr>
        <p:spPr>
          <a:xfrm>
            <a:off x="7027679" y="2076341"/>
            <a:ext cx="4185704" cy="406197"/>
          </a:xfrm>
        </p:spPr>
        <p:txBody>
          <a:bodyPr>
            <a:noAutofit/>
          </a:bodyPr>
          <a:lstStyle>
            <a:lvl1pPr algn="ctr">
              <a:spcBef>
                <a:spcPts val="0"/>
              </a:spcBef>
              <a:spcAft>
                <a:spcPts val="600"/>
              </a:spcAft>
              <a:defRPr sz="1200" b="0">
                <a:latin typeface="Georgia" panose="02040502050405020303" pitchFamily="18" charset="0"/>
              </a:defRPr>
            </a:lvl1pPr>
            <a:lvl2pPr algn="ctr">
              <a:lnSpc>
                <a:spcPct val="120000"/>
              </a:lnSpc>
              <a:spcBef>
                <a:spcPts val="0"/>
              </a:spcBef>
              <a:spcAft>
                <a:spcPts val="1200"/>
              </a:spcAft>
              <a:defRPr/>
            </a:lvl2pPr>
            <a:lvl3pPr marL="4763" indent="0" algn="ctr">
              <a:lnSpc>
                <a:spcPct val="100000"/>
              </a:lnSpc>
              <a:spcBef>
                <a:spcPts val="0"/>
              </a:spcBef>
              <a:spcAft>
                <a:spcPts val="200"/>
              </a:spcAft>
              <a:buNone/>
              <a:defRPr sz="1100" b="1" i="0" cap="all" baseline="0">
                <a:latin typeface="Arial Black" panose="020B0604020202020204" pitchFamily="34" charset="0"/>
                <a:cs typeface="Arial Black" panose="020B0604020202020204" pitchFamily="34" charset="0"/>
              </a:defRPr>
            </a:lvl3pPr>
            <a:lvl4pPr marL="230188" indent="-219075" algn="ctr">
              <a:lnSpc>
                <a:spcPct val="120000"/>
              </a:lnSpc>
              <a:spcBef>
                <a:spcPts val="0"/>
              </a:spcBef>
              <a:spcAft>
                <a:spcPts val="600"/>
              </a:spcAft>
              <a:tabLst/>
              <a:defRPr sz="1100"/>
            </a:lvl4pPr>
          </a:lstStyle>
          <a:p>
            <a:pPr lvl="0"/>
            <a:r>
              <a:rPr lang="en-US"/>
              <a:t>Body copy</a:t>
            </a:r>
          </a:p>
        </p:txBody>
      </p:sp>
      <p:sp>
        <p:nvSpPr>
          <p:cNvPr id="26" name="Text Placeholder 4">
            <a:extLst>
              <a:ext uri="{FF2B5EF4-FFF2-40B4-BE49-F238E27FC236}">
                <a16:creationId xmlns:a16="http://schemas.microsoft.com/office/drawing/2014/main" id="{A2DEC7E2-E866-3B46-BC8B-CA3BFD9B6DDE}"/>
              </a:ext>
            </a:extLst>
          </p:cNvPr>
          <p:cNvSpPr>
            <a:spLocks noGrp="1"/>
          </p:cNvSpPr>
          <p:nvPr>
            <p:ph type="body" sz="quarter" idx="25" hasCustomPrompt="1"/>
          </p:nvPr>
        </p:nvSpPr>
        <p:spPr>
          <a:xfrm>
            <a:off x="7027679" y="2629632"/>
            <a:ext cx="4185704" cy="839109"/>
          </a:xfrm>
        </p:spPr>
        <p:txBody>
          <a:bodyPr>
            <a:noAutofit/>
          </a:bodyPr>
          <a:lstStyle>
            <a:lvl1pPr algn="ctr">
              <a:spcBef>
                <a:spcPts val="0"/>
              </a:spcBef>
              <a:spcAft>
                <a:spcPts val="2400"/>
              </a:spcAft>
              <a:defRPr sz="1100" b="1" i="0" cap="all" baseline="0">
                <a:latin typeface="Arial Black" panose="020B0604020202020204" pitchFamily="34" charset="0"/>
                <a:cs typeface="Arial Black" panose="020B0604020202020204" pitchFamily="34" charset="0"/>
              </a:defRPr>
            </a:lvl1pPr>
            <a:lvl2pPr algn="ctr">
              <a:lnSpc>
                <a:spcPct val="120000"/>
              </a:lnSpc>
              <a:spcBef>
                <a:spcPts val="0"/>
              </a:spcBef>
              <a:spcAft>
                <a:spcPts val="1200"/>
              </a:spcAft>
              <a:defRPr/>
            </a:lvl2pPr>
            <a:lvl3pPr marL="4763" indent="0" algn="ctr">
              <a:lnSpc>
                <a:spcPct val="100000"/>
              </a:lnSpc>
              <a:spcBef>
                <a:spcPts val="0"/>
              </a:spcBef>
              <a:spcAft>
                <a:spcPts val="200"/>
              </a:spcAft>
              <a:buNone/>
              <a:defRPr sz="1100" b="1" i="0" cap="all" baseline="0">
                <a:latin typeface="Arial Black" panose="020B0604020202020204" pitchFamily="34" charset="0"/>
                <a:cs typeface="Arial Black" panose="020B0604020202020204" pitchFamily="34" charset="0"/>
              </a:defRPr>
            </a:lvl3pPr>
            <a:lvl4pPr marL="230188" indent="-219075" algn="ctr">
              <a:lnSpc>
                <a:spcPct val="120000"/>
              </a:lnSpc>
              <a:spcBef>
                <a:spcPts val="0"/>
              </a:spcBef>
              <a:spcAft>
                <a:spcPts val="600"/>
              </a:spcAft>
              <a:tabLst/>
              <a:defRPr sz="1100"/>
            </a:lvl4pPr>
          </a:lstStyle>
          <a:p>
            <a:pPr lvl="0"/>
            <a:r>
              <a:rPr lang="en-US"/>
              <a:t>List Item</a:t>
            </a:r>
          </a:p>
        </p:txBody>
      </p:sp>
      <p:sp>
        <p:nvSpPr>
          <p:cNvPr id="2" name="Slide Number Placeholder 1">
            <a:extLst>
              <a:ext uri="{FF2B5EF4-FFF2-40B4-BE49-F238E27FC236}">
                <a16:creationId xmlns:a16="http://schemas.microsoft.com/office/drawing/2014/main" id="{A5ADF1A2-3F3E-AA4C-9763-55FEBD6FC771}"/>
              </a:ext>
            </a:extLst>
          </p:cNvPr>
          <p:cNvSpPr>
            <a:spLocks noGrp="1"/>
          </p:cNvSpPr>
          <p:nvPr>
            <p:ph type="sldNum" sz="quarter" idx="26"/>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717847385"/>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hree options with Images">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060FDC6C-307F-A746-B890-59DDDE68D71D}"/>
              </a:ext>
            </a:extLst>
          </p:cNvPr>
          <p:cNvSpPr/>
          <p:nvPr userDrawn="1"/>
        </p:nvSpPr>
        <p:spPr>
          <a:xfrm>
            <a:off x="809098" y="1929247"/>
            <a:ext cx="3170015" cy="3477253"/>
          </a:xfrm>
          <a:prstGeom prst="rect">
            <a:avLst/>
          </a:prstGeom>
          <a:solidFill>
            <a:srgbClr val="F4F3EB"/>
          </a:solidFill>
          <a:ln w="12700">
            <a:miter lim="400000"/>
          </a:ln>
        </p:spPr>
        <p:txBody>
          <a:bodyPr lIns="45719" rIns="45719" anchor="ctr">
            <a:noAutofit/>
          </a:bodyPr>
          <a:lstStyle/>
          <a:p>
            <a:endParaRPr/>
          </a:p>
        </p:txBody>
      </p:sp>
      <p:sp>
        <p:nvSpPr>
          <p:cNvPr id="13" name="Rectangle">
            <a:extLst>
              <a:ext uri="{FF2B5EF4-FFF2-40B4-BE49-F238E27FC236}">
                <a16:creationId xmlns:a16="http://schemas.microsoft.com/office/drawing/2014/main" id="{3394892C-37D7-F447-877B-778433584939}"/>
              </a:ext>
            </a:extLst>
          </p:cNvPr>
          <p:cNvSpPr/>
          <p:nvPr userDrawn="1"/>
        </p:nvSpPr>
        <p:spPr>
          <a:xfrm>
            <a:off x="4510992" y="1929247"/>
            <a:ext cx="3170015" cy="3477253"/>
          </a:xfrm>
          <a:prstGeom prst="rect">
            <a:avLst/>
          </a:prstGeom>
          <a:solidFill>
            <a:srgbClr val="F4F3EB"/>
          </a:solidFill>
          <a:ln w="12700">
            <a:miter lim="400000"/>
          </a:ln>
        </p:spPr>
        <p:txBody>
          <a:bodyPr lIns="45719" rIns="45719" anchor="ctr">
            <a:noAutofit/>
          </a:bodyPr>
          <a:lstStyle/>
          <a:p>
            <a:endParaRPr/>
          </a:p>
        </p:txBody>
      </p:sp>
      <p:sp>
        <p:nvSpPr>
          <p:cNvPr id="14" name="Rectangle">
            <a:extLst>
              <a:ext uri="{FF2B5EF4-FFF2-40B4-BE49-F238E27FC236}">
                <a16:creationId xmlns:a16="http://schemas.microsoft.com/office/drawing/2014/main" id="{BE96515A-73E0-7945-85AF-BEB3AB8C4FEE}"/>
              </a:ext>
            </a:extLst>
          </p:cNvPr>
          <p:cNvSpPr/>
          <p:nvPr userDrawn="1"/>
        </p:nvSpPr>
        <p:spPr>
          <a:xfrm>
            <a:off x="8226465" y="1929247"/>
            <a:ext cx="3170015" cy="3477253"/>
          </a:xfrm>
          <a:prstGeom prst="rect">
            <a:avLst/>
          </a:prstGeom>
          <a:solidFill>
            <a:srgbClr val="F4F3EB"/>
          </a:solidFill>
          <a:ln w="12700">
            <a:miter lim="400000"/>
          </a:ln>
        </p:spPr>
        <p:txBody>
          <a:bodyPr lIns="45719" rIns="45719" anchor="ctr">
            <a:noAutofit/>
          </a:bodyPr>
          <a:lstStyle/>
          <a:p>
            <a:endParaRP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three options with images</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1004275" y="2294958"/>
            <a:ext cx="2731874" cy="528142"/>
          </a:xfrm>
        </p:spPr>
        <p:txBody>
          <a:bodyPr>
            <a:noAutofit/>
          </a:bodyPr>
          <a:lstStyle>
            <a:lvl1pPr algn="l">
              <a:spcBef>
                <a:spcPts val="0"/>
              </a:spcBef>
              <a:spcAft>
                <a:spcPts val="1200"/>
              </a:spcAft>
              <a:defRPr sz="1600"/>
            </a:lvl1pPr>
            <a:lvl2pPr marL="171450" indent="-171450" algn="l">
              <a:lnSpc>
                <a:spcPct val="120000"/>
              </a:lnSpc>
              <a:spcBef>
                <a:spcPts val="0"/>
              </a:spcBef>
              <a:spcAft>
                <a:spcPts val="600"/>
              </a:spcAft>
              <a:buFont typeface="Arial" panose="020B0604020202020204" pitchFamily="34" charset="0"/>
              <a:buChar char="•"/>
              <a:defRPr/>
            </a:lvl2pPr>
            <a:lvl3pPr marL="4763" indent="0" algn="ctr">
              <a:lnSpc>
                <a:spcPct val="100000"/>
              </a:lnSpc>
              <a:spcBef>
                <a:spcPts val="0"/>
              </a:spcBef>
              <a:spcAft>
                <a:spcPts val="200"/>
              </a:spcAft>
              <a:buNone/>
              <a:defRPr sz="11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pPr lvl="0"/>
            <a:r>
              <a:rPr lang="en-US"/>
              <a:t>Optional Header</a:t>
            </a:r>
          </a:p>
        </p:txBody>
      </p:sp>
      <p:sp>
        <p:nvSpPr>
          <p:cNvPr id="3" name="Picture Placeholder 2">
            <a:extLst>
              <a:ext uri="{FF2B5EF4-FFF2-40B4-BE49-F238E27FC236}">
                <a16:creationId xmlns:a16="http://schemas.microsoft.com/office/drawing/2014/main" id="{B02F0918-6284-B847-8E8D-04C0EE6253C2}"/>
              </a:ext>
            </a:extLst>
          </p:cNvPr>
          <p:cNvSpPr>
            <a:spLocks noGrp="1"/>
          </p:cNvSpPr>
          <p:nvPr>
            <p:ph type="pic" sz="quarter" idx="17"/>
          </p:nvPr>
        </p:nvSpPr>
        <p:spPr>
          <a:xfrm>
            <a:off x="2454440" y="4566596"/>
            <a:ext cx="1689100" cy="1689100"/>
          </a:xfrm>
        </p:spPr>
        <p:txBody>
          <a:bodyPr>
            <a:noAutofit/>
          </a:bodyPr>
          <a:lstStyle/>
          <a:p>
            <a:r>
              <a:rPr lang="en-US"/>
              <a:t>Click icon to add picture</a:t>
            </a:r>
          </a:p>
        </p:txBody>
      </p:sp>
      <p:sp>
        <p:nvSpPr>
          <p:cNvPr id="22" name="Picture Placeholder 2">
            <a:extLst>
              <a:ext uri="{FF2B5EF4-FFF2-40B4-BE49-F238E27FC236}">
                <a16:creationId xmlns:a16="http://schemas.microsoft.com/office/drawing/2014/main" id="{38C2991A-8BC0-0843-B695-F50CBFE9FD36}"/>
              </a:ext>
            </a:extLst>
          </p:cNvPr>
          <p:cNvSpPr>
            <a:spLocks noGrp="1"/>
          </p:cNvSpPr>
          <p:nvPr>
            <p:ph type="pic" sz="quarter" idx="19"/>
          </p:nvPr>
        </p:nvSpPr>
        <p:spPr>
          <a:xfrm>
            <a:off x="6179379" y="4566596"/>
            <a:ext cx="1689100" cy="1689100"/>
          </a:xfrm>
        </p:spPr>
        <p:txBody>
          <a:bodyPr>
            <a:noAutofit/>
          </a:bodyPr>
          <a:lstStyle/>
          <a:p>
            <a:r>
              <a:rPr lang="en-US"/>
              <a:t>Click icon to add picture</a:t>
            </a:r>
          </a:p>
        </p:txBody>
      </p:sp>
      <p:sp>
        <p:nvSpPr>
          <p:cNvPr id="26" name="Picture Placeholder 2">
            <a:extLst>
              <a:ext uri="{FF2B5EF4-FFF2-40B4-BE49-F238E27FC236}">
                <a16:creationId xmlns:a16="http://schemas.microsoft.com/office/drawing/2014/main" id="{DAB54BF6-D9C6-9648-815E-7B16CB7F551E}"/>
              </a:ext>
            </a:extLst>
          </p:cNvPr>
          <p:cNvSpPr>
            <a:spLocks noGrp="1"/>
          </p:cNvSpPr>
          <p:nvPr>
            <p:ph type="pic" sz="quarter" idx="21"/>
          </p:nvPr>
        </p:nvSpPr>
        <p:spPr>
          <a:xfrm>
            <a:off x="9894852" y="4566596"/>
            <a:ext cx="1689100" cy="1689100"/>
          </a:xfrm>
        </p:spPr>
        <p:txBody>
          <a:bodyPr>
            <a:noAutofit/>
          </a:bodyPr>
          <a:lstStyle/>
          <a:p>
            <a:r>
              <a:rPr lang="en-US"/>
              <a:t>Click icon to add picture</a:t>
            </a:r>
          </a:p>
        </p:txBody>
      </p:sp>
      <p:sp>
        <p:nvSpPr>
          <p:cNvPr id="16" name="Text Placeholder 4">
            <a:extLst>
              <a:ext uri="{FF2B5EF4-FFF2-40B4-BE49-F238E27FC236}">
                <a16:creationId xmlns:a16="http://schemas.microsoft.com/office/drawing/2014/main" id="{3E603766-C1E0-1342-91E4-8E70C9727E36}"/>
              </a:ext>
            </a:extLst>
          </p:cNvPr>
          <p:cNvSpPr>
            <a:spLocks noGrp="1"/>
          </p:cNvSpPr>
          <p:nvPr>
            <p:ph type="body" sz="quarter" idx="23" hasCustomPrompt="1"/>
          </p:nvPr>
        </p:nvSpPr>
        <p:spPr>
          <a:xfrm>
            <a:off x="4724019" y="2294958"/>
            <a:ext cx="2731874" cy="528142"/>
          </a:xfrm>
        </p:spPr>
        <p:txBody>
          <a:bodyPr>
            <a:noAutofit/>
          </a:bodyPr>
          <a:lstStyle>
            <a:lvl1pPr algn="l">
              <a:spcBef>
                <a:spcPts val="0"/>
              </a:spcBef>
              <a:spcAft>
                <a:spcPts val="1200"/>
              </a:spcAft>
              <a:defRPr sz="1600"/>
            </a:lvl1pPr>
            <a:lvl2pPr marL="171450" indent="-171450" algn="l">
              <a:lnSpc>
                <a:spcPct val="120000"/>
              </a:lnSpc>
              <a:spcBef>
                <a:spcPts val="0"/>
              </a:spcBef>
              <a:spcAft>
                <a:spcPts val="600"/>
              </a:spcAft>
              <a:buFont typeface="Arial" panose="020B0604020202020204" pitchFamily="34" charset="0"/>
              <a:buChar char="•"/>
              <a:defRPr/>
            </a:lvl2pPr>
            <a:lvl3pPr marL="4763" indent="0" algn="ctr">
              <a:lnSpc>
                <a:spcPct val="100000"/>
              </a:lnSpc>
              <a:spcBef>
                <a:spcPts val="0"/>
              </a:spcBef>
              <a:spcAft>
                <a:spcPts val="200"/>
              </a:spcAft>
              <a:buNone/>
              <a:defRPr sz="11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pPr lvl="0"/>
            <a:r>
              <a:rPr lang="en-US"/>
              <a:t>Optional Header</a:t>
            </a:r>
          </a:p>
        </p:txBody>
      </p:sp>
      <p:sp>
        <p:nvSpPr>
          <p:cNvPr id="18" name="Text Placeholder 4">
            <a:extLst>
              <a:ext uri="{FF2B5EF4-FFF2-40B4-BE49-F238E27FC236}">
                <a16:creationId xmlns:a16="http://schemas.microsoft.com/office/drawing/2014/main" id="{D4E81FCF-68BF-9B4C-B715-D1ABA6F32298}"/>
              </a:ext>
            </a:extLst>
          </p:cNvPr>
          <p:cNvSpPr>
            <a:spLocks noGrp="1"/>
          </p:cNvSpPr>
          <p:nvPr>
            <p:ph type="body" sz="quarter" idx="25" hasCustomPrompt="1"/>
          </p:nvPr>
        </p:nvSpPr>
        <p:spPr>
          <a:xfrm>
            <a:off x="8443763" y="2294958"/>
            <a:ext cx="2731874" cy="528142"/>
          </a:xfrm>
        </p:spPr>
        <p:txBody>
          <a:bodyPr>
            <a:noAutofit/>
          </a:bodyPr>
          <a:lstStyle>
            <a:lvl1pPr algn="l">
              <a:spcBef>
                <a:spcPts val="0"/>
              </a:spcBef>
              <a:spcAft>
                <a:spcPts val="1200"/>
              </a:spcAft>
              <a:defRPr sz="1600"/>
            </a:lvl1pPr>
            <a:lvl2pPr marL="171450" indent="-171450" algn="l">
              <a:lnSpc>
                <a:spcPct val="120000"/>
              </a:lnSpc>
              <a:spcBef>
                <a:spcPts val="0"/>
              </a:spcBef>
              <a:spcAft>
                <a:spcPts val="600"/>
              </a:spcAft>
              <a:buFont typeface="Arial" panose="020B0604020202020204" pitchFamily="34" charset="0"/>
              <a:buChar char="•"/>
              <a:defRPr/>
            </a:lvl2pPr>
            <a:lvl3pPr marL="4763" indent="0" algn="ctr">
              <a:lnSpc>
                <a:spcPct val="100000"/>
              </a:lnSpc>
              <a:spcBef>
                <a:spcPts val="0"/>
              </a:spcBef>
              <a:spcAft>
                <a:spcPts val="200"/>
              </a:spcAft>
              <a:buNone/>
              <a:defRPr sz="11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pPr lvl="0"/>
            <a:r>
              <a:rPr lang="en-US"/>
              <a:t>Optional Header</a:t>
            </a:r>
          </a:p>
        </p:txBody>
      </p:sp>
      <p:sp>
        <p:nvSpPr>
          <p:cNvPr id="20" name="A">
            <a:extLst>
              <a:ext uri="{FF2B5EF4-FFF2-40B4-BE49-F238E27FC236}">
                <a16:creationId xmlns:a16="http://schemas.microsoft.com/office/drawing/2014/main" id="{9E7E0F7A-DE60-F04C-9340-AB60C8D3A548}"/>
              </a:ext>
            </a:extLst>
          </p:cNvPr>
          <p:cNvSpPr>
            <a:spLocks noChangeAspect="1"/>
          </p:cNvSpPr>
          <p:nvPr userDrawn="1"/>
        </p:nvSpPr>
        <p:spPr>
          <a:xfrm>
            <a:off x="572973" y="1689187"/>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sz="1600"/>
              <a:t>A</a:t>
            </a:r>
          </a:p>
        </p:txBody>
      </p:sp>
      <p:sp>
        <p:nvSpPr>
          <p:cNvPr id="21" name="A">
            <a:extLst>
              <a:ext uri="{FF2B5EF4-FFF2-40B4-BE49-F238E27FC236}">
                <a16:creationId xmlns:a16="http://schemas.microsoft.com/office/drawing/2014/main" id="{F25C8C8C-4BB6-5D4C-912C-948E1ECD211E}"/>
              </a:ext>
            </a:extLst>
          </p:cNvPr>
          <p:cNvSpPr>
            <a:spLocks noChangeAspect="1"/>
          </p:cNvSpPr>
          <p:nvPr userDrawn="1"/>
        </p:nvSpPr>
        <p:spPr>
          <a:xfrm>
            <a:off x="4292333" y="1689187"/>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B</a:t>
            </a:r>
            <a:endParaRPr sz="1600"/>
          </a:p>
        </p:txBody>
      </p:sp>
      <p:sp>
        <p:nvSpPr>
          <p:cNvPr id="23" name="A">
            <a:extLst>
              <a:ext uri="{FF2B5EF4-FFF2-40B4-BE49-F238E27FC236}">
                <a16:creationId xmlns:a16="http://schemas.microsoft.com/office/drawing/2014/main" id="{F7B8DA65-9F19-A142-8F2A-8B904F013138}"/>
              </a:ext>
            </a:extLst>
          </p:cNvPr>
          <p:cNvSpPr>
            <a:spLocks noChangeAspect="1"/>
          </p:cNvSpPr>
          <p:nvPr userDrawn="1"/>
        </p:nvSpPr>
        <p:spPr>
          <a:xfrm>
            <a:off x="8015246" y="1689187"/>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C</a:t>
            </a:r>
            <a:endParaRPr sz="1600"/>
          </a:p>
        </p:txBody>
      </p:sp>
      <p:sp>
        <p:nvSpPr>
          <p:cNvPr id="4" name="Text Placeholder 3">
            <a:extLst>
              <a:ext uri="{FF2B5EF4-FFF2-40B4-BE49-F238E27FC236}">
                <a16:creationId xmlns:a16="http://schemas.microsoft.com/office/drawing/2014/main" id="{F8EDDC15-C836-F84D-A2AA-846E7B25AB61}"/>
              </a:ext>
            </a:extLst>
          </p:cNvPr>
          <p:cNvSpPr>
            <a:spLocks noGrp="1"/>
          </p:cNvSpPr>
          <p:nvPr>
            <p:ph type="body" sz="quarter" idx="28" hasCustomPrompt="1"/>
          </p:nvPr>
        </p:nvSpPr>
        <p:spPr>
          <a:xfrm>
            <a:off x="1004888" y="2854324"/>
            <a:ext cx="2730500" cy="1929411"/>
          </a:xfrm>
        </p:spPr>
        <p:txBody>
          <a:bodyPr>
            <a:noAutofit/>
          </a:bodyPr>
          <a:lstStyle>
            <a:lvl1pPr marL="171450" indent="-171450">
              <a:spcBef>
                <a:spcPts val="0"/>
              </a:spcBef>
              <a:spcAft>
                <a:spcPts val="600"/>
              </a:spcAft>
              <a:buFont typeface="Arial" panose="020B0604020202020204" pitchFamily="34" charset="0"/>
              <a:buChar char="•"/>
              <a:defRPr b="0">
                <a:latin typeface="Georgia" panose="02040502050405020303" pitchFamily="18" charset="0"/>
              </a:defRPr>
            </a:lvl1pPr>
            <a:lvl2pPr marL="342900" indent="-177800">
              <a:spcBef>
                <a:spcPts val="0"/>
              </a:spcBef>
              <a:spcAft>
                <a:spcPts val="600"/>
              </a:spcAft>
              <a:buFont typeface="Arial" panose="020B0604020202020204" pitchFamily="34" charset="0"/>
              <a:buChar char="•"/>
              <a:tabLst/>
              <a:defRPr sz="1100" i="1"/>
            </a:lvl2pPr>
            <a:lvl3pPr marL="508000" indent="-165100">
              <a:lnSpc>
                <a:spcPct val="90000"/>
              </a:lnSpc>
              <a:spcBef>
                <a:spcPts val="0"/>
              </a:spcBef>
              <a:spcAft>
                <a:spcPts val="600"/>
              </a:spcAft>
              <a:tabLst/>
              <a:defRPr sz="1000" b="1"/>
            </a:lvl3pPr>
            <a:lvl4pPr marL="685800" indent="-177800">
              <a:lnSpc>
                <a:spcPct val="90000"/>
              </a:lnSpc>
              <a:spcBef>
                <a:spcPts val="0"/>
              </a:spcBef>
              <a:spcAft>
                <a:spcPts val="600"/>
              </a:spcAft>
              <a:tabLst/>
              <a:defRPr sz="1000"/>
            </a:lvl4pPr>
            <a:lvl5pPr marL="850900" indent="-1651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Bullet level 1</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p:txBody>
      </p:sp>
      <p:sp>
        <p:nvSpPr>
          <p:cNvPr id="28" name="Text Placeholder 3">
            <a:extLst>
              <a:ext uri="{FF2B5EF4-FFF2-40B4-BE49-F238E27FC236}">
                <a16:creationId xmlns:a16="http://schemas.microsoft.com/office/drawing/2014/main" id="{811F2C47-08AB-8740-96D3-10659663FF78}"/>
              </a:ext>
            </a:extLst>
          </p:cNvPr>
          <p:cNvSpPr>
            <a:spLocks noGrp="1"/>
          </p:cNvSpPr>
          <p:nvPr>
            <p:ph type="body" sz="quarter" idx="29" hasCustomPrompt="1"/>
          </p:nvPr>
        </p:nvSpPr>
        <p:spPr>
          <a:xfrm>
            <a:off x="4724481" y="2854324"/>
            <a:ext cx="2730500" cy="1929411"/>
          </a:xfrm>
        </p:spPr>
        <p:txBody>
          <a:bodyPr>
            <a:noAutofit/>
          </a:bodyPr>
          <a:lstStyle>
            <a:lvl1pPr marL="171450" indent="-171450">
              <a:spcBef>
                <a:spcPts val="0"/>
              </a:spcBef>
              <a:spcAft>
                <a:spcPts val="600"/>
              </a:spcAft>
              <a:buFont typeface="Arial" panose="020B0604020202020204" pitchFamily="34" charset="0"/>
              <a:buChar char="•"/>
              <a:defRPr b="0">
                <a:latin typeface="Georgia" panose="02040502050405020303" pitchFamily="18" charset="0"/>
              </a:defRPr>
            </a:lvl1pPr>
            <a:lvl2pPr marL="342900" indent="-177800">
              <a:spcBef>
                <a:spcPts val="0"/>
              </a:spcBef>
              <a:spcAft>
                <a:spcPts val="600"/>
              </a:spcAft>
              <a:buFont typeface="Arial" panose="020B0604020202020204" pitchFamily="34" charset="0"/>
              <a:buChar char="•"/>
              <a:tabLst/>
              <a:defRPr sz="1100" i="1"/>
            </a:lvl2pPr>
            <a:lvl3pPr marL="508000" indent="-165100">
              <a:lnSpc>
                <a:spcPct val="90000"/>
              </a:lnSpc>
              <a:spcBef>
                <a:spcPts val="0"/>
              </a:spcBef>
              <a:spcAft>
                <a:spcPts val="600"/>
              </a:spcAft>
              <a:tabLst/>
              <a:defRPr sz="1000" b="1"/>
            </a:lvl3pPr>
            <a:lvl4pPr marL="685800" indent="-177800">
              <a:lnSpc>
                <a:spcPct val="90000"/>
              </a:lnSpc>
              <a:spcBef>
                <a:spcPts val="0"/>
              </a:spcBef>
              <a:spcAft>
                <a:spcPts val="600"/>
              </a:spcAft>
              <a:tabLst/>
              <a:defRPr sz="1000"/>
            </a:lvl4pPr>
            <a:lvl5pPr marL="850900" indent="-1651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Bullet level 1</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p:txBody>
      </p:sp>
      <p:sp>
        <p:nvSpPr>
          <p:cNvPr id="29" name="Text Placeholder 3">
            <a:extLst>
              <a:ext uri="{FF2B5EF4-FFF2-40B4-BE49-F238E27FC236}">
                <a16:creationId xmlns:a16="http://schemas.microsoft.com/office/drawing/2014/main" id="{149ABB7B-7CA9-DA4F-8B1B-F2AFE3647617}"/>
              </a:ext>
            </a:extLst>
          </p:cNvPr>
          <p:cNvSpPr>
            <a:spLocks noGrp="1"/>
          </p:cNvSpPr>
          <p:nvPr>
            <p:ph type="body" sz="quarter" idx="30" hasCustomPrompt="1"/>
          </p:nvPr>
        </p:nvSpPr>
        <p:spPr>
          <a:xfrm>
            <a:off x="8444074" y="2854324"/>
            <a:ext cx="2730500" cy="1929411"/>
          </a:xfrm>
        </p:spPr>
        <p:txBody>
          <a:bodyPr>
            <a:noAutofit/>
          </a:bodyPr>
          <a:lstStyle>
            <a:lvl1pPr marL="171450" indent="-171450">
              <a:spcBef>
                <a:spcPts val="0"/>
              </a:spcBef>
              <a:spcAft>
                <a:spcPts val="600"/>
              </a:spcAft>
              <a:buFont typeface="Arial" panose="020B0604020202020204" pitchFamily="34" charset="0"/>
              <a:buChar char="•"/>
              <a:defRPr b="0">
                <a:latin typeface="Georgia" panose="02040502050405020303" pitchFamily="18" charset="0"/>
              </a:defRPr>
            </a:lvl1pPr>
            <a:lvl2pPr marL="342900" indent="-177800">
              <a:spcBef>
                <a:spcPts val="0"/>
              </a:spcBef>
              <a:spcAft>
                <a:spcPts val="600"/>
              </a:spcAft>
              <a:buFont typeface="Arial" panose="020B0604020202020204" pitchFamily="34" charset="0"/>
              <a:buChar char="•"/>
              <a:tabLst/>
              <a:defRPr sz="1100" i="1"/>
            </a:lvl2pPr>
            <a:lvl3pPr marL="508000" indent="-165100">
              <a:lnSpc>
                <a:spcPct val="90000"/>
              </a:lnSpc>
              <a:spcBef>
                <a:spcPts val="0"/>
              </a:spcBef>
              <a:spcAft>
                <a:spcPts val="600"/>
              </a:spcAft>
              <a:tabLst/>
              <a:defRPr sz="1000" b="1"/>
            </a:lvl3pPr>
            <a:lvl4pPr marL="685800" indent="-177800">
              <a:lnSpc>
                <a:spcPct val="90000"/>
              </a:lnSpc>
              <a:spcBef>
                <a:spcPts val="0"/>
              </a:spcBef>
              <a:spcAft>
                <a:spcPts val="600"/>
              </a:spcAft>
              <a:tabLst/>
              <a:defRPr sz="1000"/>
            </a:lvl4pPr>
            <a:lvl5pPr marL="850900" indent="-1651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Bullet level 1</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p:txBody>
      </p:sp>
      <p:sp>
        <p:nvSpPr>
          <p:cNvPr id="2" name="Slide Number Placeholder 1">
            <a:extLst>
              <a:ext uri="{FF2B5EF4-FFF2-40B4-BE49-F238E27FC236}">
                <a16:creationId xmlns:a16="http://schemas.microsoft.com/office/drawing/2014/main" id="{9A495CC3-3AA3-6F45-9AA6-49C0464306AD}"/>
              </a:ext>
            </a:extLst>
          </p:cNvPr>
          <p:cNvSpPr>
            <a:spLocks noGrp="1"/>
          </p:cNvSpPr>
          <p:nvPr>
            <p:ph type="sldNum" sz="quarter" idx="31"/>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4157627082"/>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pt 9">
    <p:bg>
      <p:bgPr>
        <a:solidFill>
          <a:schemeClr val="accent6"/>
        </a:solidFill>
        <a:effectLst/>
      </p:bgPr>
    </p:bg>
    <p:spTree>
      <p:nvGrpSpPr>
        <p:cNvPr id="1" name=""/>
        <p:cNvGrpSpPr/>
        <p:nvPr/>
      </p:nvGrpSpPr>
      <p:grpSpPr>
        <a:xfrm>
          <a:off x="0" y="0"/>
          <a:ext cx="0" cy="0"/>
          <a:chOff x="0" y="0"/>
          <a:chExt cx="0" cy="0"/>
        </a:xfrm>
      </p:grpSpPr>
      <p:pic>
        <p:nvPicPr>
          <p:cNvPr id="10" name="GroupM_SingleColor_Logo_Navy_RGB.png" descr="GroupM_SingleColor_Logo_Navy_RGB.png">
            <a:extLst>
              <a:ext uri="{FF2B5EF4-FFF2-40B4-BE49-F238E27FC236}">
                <a16:creationId xmlns:a16="http://schemas.microsoft.com/office/drawing/2014/main" id="{4709D524-EECB-764F-AAA8-C5B1C4BDA0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3" name="Circle">
            <a:extLst>
              <a:ext uri="{FF2B5EF4-FFF2-40B4-BE49-F238E27FC236}">
                <a16:creationId xmlns:a16="http://schemas.microsoft.com/office/drawing/2014/main" id="{2475F59B-4650-1E40-80EC-6C7B3FFDF295}"/>
              </a:ext>
            </a:extLst>
          </p:cNvPr>
          <p:cNvSpPr/>
          <p:nvPr userDrawn="1"/>
        </p:nvSpPr>
        <p:spPr>
          <a:xfrm>
            <a:off x="7951231" y="1933405"/>
            <a:ext cx="5816484" cy="5816483"/>
          </a:xfrm>
          <a:prstGeom prst="ellipse">
            <a:avLst/>
          </a:prstGeom>
          <a:ln w="12700">
            <a:solidFill>
              <a:srgbClr val="FFA900"/>
            </a:solidFill>
            <a:miter/>
          </a:ln>
        </p:spPr>
        <p:txBody>
          <a:bodyPr lIns="45719" rIns="45719" anchor="ctr">
            <a:noAutofit/>
          </a:bodyPr>
          <a:lstStyle/>
          <a:p>
            <a:endParaRPr dirty="0"/>
          </a:p>
        </p:txBody>
      </p:sp>
      <p:pic>
        <p:nvPicPr>
          <p:cNvPr id="14" name="Pattern_Medium space.ai" descr="Pattern_Medium space.ai">
            <a:extLst>
              <a:ext uri="{FF2B5EF4-FFF2-40B4-BE49-F238E27FC236}">
                <a16:creationId xmlns:a16="http://schemas.microsoft.com/office/drawing/2014/main" id="{5750B94F-5C40-2641-8DD6-4776667C6BF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56827" b="47461"/>
          <a:stretch/>
        </p:blipFill>
        <p:spPr>
          <a:xfrm>
            <a:off x="9452665" y="4220161"/>
            <a:ext cx="2739335" cy="2637839"/>
          </a:xfrm>
          <a:prstGeom prst="rect">
            <a:avLst/>
          </a:prstGeom>
          <a:ln w="12700">
            <a:miter lim="400000"/>
          </a:ln>
        </p:spPr>
      </p:pic>
      <p:sp>
        <p:nvSpPr>
          <p:cNvPr id="2" name="Title 1">
            <a:extLst>
              <a:ext uri="{FF2B5EF4-FFF2-40B4-BE49-F238E27FC236}">
                <a16:creationId xmlns:a16="http://schemas.microsoft.com/office/drawing/2014/main" id="{BFA0F84B-3BA9-BB4C-ACF0-0D12EE0D92E7}"/>
              </a:ext>
            </a:extLst>
          </p:cNvPr>
          <p:cNvSpPr>
            <a:spLocks noGrp="1"/>
          </p:cNvSpPr>
          <p:nvPr>
            <p:ph type="title" hasCustomPrompt="1"/>
          </p:nvPr>
        </p:nvSpPr>
        <p:spPr/>
        <p:txBody>
          <a:bodyPr>
            <a:noAutofit/>
          </a:bodyPr>
          <a:lstStyle>
            <a:lvl1pPr>
              <a:defRPr>
                <a:solidFill>
                  <a:schemeClr val="accent1"/>
                </a:solidFill>
              </a:defRPr>
            </a:lvl1pPr>
          </a:lstStyle>
          <a:p>
            <a:r>
              <a:rPr lang="en-US" dirty="0"/>
              <a:t>type your </a:t>
            </a:r>
            <a:br>
              <a:rPr lang="en-US" dirty="0"/>
            </a:br>
            <a:r>
              <a:rPr lang="en-US" dirty="0"/>
              <a:t>presentation title</a:t>
            </a:r>
          </a:p>
        </p:txBody>
      </p:sp>
      <p:sp>
        <p:nvSpPr>
          <p:cNvPr id="5" name="Text Placeholder 4">
            <a:extLst>
              <a:ext uri="{FF2B5EF4-FFF2-40B4-BE49-F238E27FC236}">
                <a16:creationId xmlns:a16="http://schemas.microsoft.com/office/drawing/2014/main" id="{023456A2-B064-A242-8C68-91D0D28EB857}"/>
              </a:ext>
            </a:extLst>
          </p:cNvPr>
          <p:cNvSpPr>
            <a:spLocks noGrp="1"/>
          </p:cNvSpPr>
          <p:nvPr>
            <p:ph type="body" sz="quarter" idx="11" hasCustomPrompt="1"/>
          </p:nvPr>
        </p:nvSpPr>
        <p:spPr>
          <a:xfrm>
            <a:off x="809480" y="3720522"/>
            <a:ext cx="6396335" cy="716394"/>
          </a:xfrm>
        </p:spPr>
        <p:txBody>
          <a:bodyPr>
            <a:noAutofit/>
          </a:bodyPr>
          <a:lstStyle>
            <a:lvl1pPr>
              <a:spcBef>
                <a:spcPts val="0"/>
              </a:spcBef>
              <a:defRPr>
                <a:solidFill>
                  <a:schemeClr val="accent1"/>
                </a:solidFill>
              </a:defRPr>
            </a:lvl1pPr>
          </a:lstStyle>
          <a:p>
            <a:pPr lvl="0"/>
            <a:r>
              <a:rPr lang="en-US" dirty="0"/>
              <a:t>Here is a subtitle line for additional info about this presentation</a:t>
            </a:r>
          </a:p>
          <a:p>
            <a:pPr lvl="0"/>
            <a:endParaRPr lang="en-US" dirty="0"/>
          </a:p>
        </p:txBody>
      </p:sp>
      <p:sp>
        <p:nvSpPr>
          <p:cNvPr id="9" name="Text Placeholder 8">
            <a:extLst>
              <a:ext uri="{FF2B5EF4-FFF2-40B4-BE49-F238E27FC236}">
                <a16:creationId xmlns:a16="http://schemas.microsoft.com/office/drawing/2014/main" id="{122CB04D-FB09-0B44-B002-8B6F7FE6D361}"/>
              </a:ext>
            </a:extLst>
          </p:cNvPr>
          <p:cNvSpPr>
            <a:spLocks noGrp="1"/>
          </p:cNvSpPr>
          <p:nvPr>
            <p:ph type="body" sz="quarter" idx="13" hasCustomPrompt="1"/>
          </p:nvPr>
        </p:nvSpPr>
        <p:spPr>
          <a:xfrm>
            <a:off x="809481" y="5830957"/>
            <a:ext cx="3436937" cy="569843"/>
          </a:xfrm>
        </p:spPr>
        <p:txBody>
          <a:bodyPr anchor="b">
            <a:noAutofit/>
          </a:bodyPr>
          <a:lstStyle>
            <a:lvl1pPr>
              <a:lnSpc>
                <a:spcPct val="100000"/>
              </a:lnSpc>
              <a:spcBef>
                <a:spcPts val="0"/>
              </a:spcBef>
              <a:defRPr sz="1200" b="1" i="0" cap="all" baseline="0">
                <a:solidFill>
                  <a:schemeClr val="accent1"/>
                </a:solidFill>
                <a:latin typeface="Arial Black" panose="020B0604020202020204" pitchFamily="34" charset="0"/>
                <a:cs typeface="Arial Black" panose="020B0604020202020204" pitchFamily="34" charset="0"/>
              </a:defRPr>
            </a:lvl1pPr>
          </a:lstStyle>
          <a:p>
            <a:pPr lvl="0"/>
            <a:r>
              <a:rPr lang="en-US" dirty="0"/>
              <a:t>MONTH XX, 2020</a:t>
            </a:r>
          </a:p>
          <a:p>
            <a:pPr lvl="0"/>
            <a:r>
              <a:rPr lang="en-US" dirty="0"/>
              <a:t>PRESENTED BY FIRST LAST</a:t>
            </a:r>
          </a:p>
        </p:txBody>
      </p:sp>
      <p:sp>
        <p:nvSpPr>
          <p:cNvPr id="12" name="object 6">
            <a:extLst>
              <a:ext uri="{FF2B5EF4-FFF2-40B4-BE49-F238E27FC236}">
                <a16:creationId xmlns:a16="http://schemas.microsoft.com/office/drawing/2014/main" id="{A2214169-4B19-DE4E-8E87-2740B25CBB05}"/>
              </a:ext>
            </a:extLst>
          </p:cNvPr>
          <p:cNvSpPr/>
          <p:nvPr userDrawn="1"/>
        </p:nvSpPr>
        <p:spPr>
          <a:xfrm flipV="1">
            <a:off x="809481" y="4512190"/>
            <a:ext cx="3058926" cy="0"/>
          </a:xfrm>
          <a:prstGeom prst="line">
            <a:avLst/>
          </a:prstGeom>
          <a:ln w="12700" cap="rnd">
            <a:solidFill>
              <a:srgbClr val="F15A1C"/>
            </a:solidFill>
          </a:ln>
        </p:spPr>
        <p:txBody>
          <a:bodyPr lIns="45719" rIns="45719">
            <a:noAutofit/>
          </a:bodyPr>
          <a:lstStyle/>
          <a:p>
            <a:endParaRPr dirty="0"/>
          </a:p>
        </p:txBody>
      </p:sp>
    </p:spTree>
    <p:extLst>
      <p:ext uri="{BB962C8B-B14F-4D97-AF65-F5344CB8AC3E}">
        <p14:creationId xmlns:p14="http://schemas.microsoft.com/office/powerpoint/2010/main" val="3975562126"/>
      </p:ext>
    </p:extLst>
  </p:cSld>
  <p:clrMapOvr>
    <a:masterClrMapping/>
  </p:clrMapOvr>
  <p:transition spd="med"/>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Process Explanation">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AE422FF3-2D03-6448-B77E-E191C2A5D683}"/>
              </a:ext>
            </a:extLst>
          </p:cNvPr>
          <p:cNvSpPr/>
          <p:nvPr userDrawn="1"/>
        </p:nvSpPr>
        <p:spPr>
          <a:xfrm>
            <a:off x="8137854" y="4334808"/>
            <a:ext cx="3260962" cy="1605133"/>
          </a:xfrm>
          <a:prstGeom prst="rect">
            <a:avLst/>
          </a:prstGeom>
          <a:solidFill>
            <a:srgbClr val="F4F3EB"/>
          </a:solidFill>
          <a:ln w="12700">
            <a:miter lim="400000"/>
          </a:ln>
        </p:spPr>
        <p:txBody>
          <a:bodyPr lIns="45719" rIns="45719" anchor="ctr">
            <a:noAutofit/>
          </a:bodyPr>
          <a:lstStyle/>
          <a:p>
            <a:endParaRPr/>
          </a:p>
        </p:txBody>
      </p:sp>
      <p:sp>
        <p:nvSpPr>
          <p:cNvPr id="13" name="Line">
            <a:extLst>
              <a:ext uri="{FF2B5EF4-FFF2-40B4-BE49-F238E27FC236}">
                <a16:creationId xmlns:a16="http://schemas.microsoft.com/office/drawing/2014/main" id="{B7174AE0-E144-CF48-A8DF-416DC5F427CC}"/>
              </a:ext>
            </a:extLst>
          </p:cNvPr>
          <p:cNvSpPr/>
          <p:nvPr userDrawn="1"/>
        </p:nvSpPr>
        <p:spPr>
          <a:xfrm>
            <a:off x="6688078" y="4986573"/>
            <a:ext cx="1634389" cy="1"/>
          </a:xfrm>
          <a:prstGeom prst="line">
            <a:avLst/>
          </a:prstGeom>
          <a:ln w="25400">
            <a:solidFill>
              <a:srgbClr val="01B5B2"/>
            </a:solidFill>
            <a:miter/>
            <a:tailEnd type="triangle"/>
          </a:ln>
        </p:spPr>
        <p:txBody>
          <a:bodyPr lIns="45719" rIns="45719">
            <a:noAutofit/>
          </a:bodyPr>
          <a:lstStyle/>
          <a:p>
            <a:endParaRPr/>
          </a:p>
        </p:txBody>
      </p:sp>
      <p:sp>
        <p:nvSpPr>
          <p:cNvPr id="14" name="Rectangle">
            <a:extLst>
              <a:ext uri="{FF2B5EF4-FFF2-40B4-BE49-F238E27FC236}">
                <a16:creationId xmlns:a16="http://schemas.microsoft.com/office/drawing/2014/main" id="{EA72E3D8-A6DA-274A-80D9-2AA4B03DA56E}"/>
              </a:ext>
            </a:extLst>
          </p:cNvPr>
          <p:cNvSpPr/>
          <p:nvPr userDrawn="1"/>
        </p:nvSpPr>
        <p:spPr>
          <a:xfrm>
            <a:off x="8137854" y="2245008"/>
            <a:ext cx="3260962" cy="1605138"/>
          </a:xfrm>
          <a:prstGeom prst="rect">
            <a:avLst/>
          </a:prstGeom>
          <a:solidFill>
            <a:srgbClr val="F4F3EB"/>
          </a:solidFill>
          <a:ln w="12700">
            <a:miter lim="400000"/>
          </a:ln>
        </p:spPr>
        <p:txBody>
          <a:bodyPr lIns="45719" rIns="45719" anchor="ctr">
            <a:noAutofit/>
          </a:bodyPr>
          <a:lstStyle/>
          <a:p>
            <a:endParaRPr/>
          </a:p>
        </p:txBody>
      </p:sp>
      <p:sp>
        <p:nvSpPr>
          <p:cNvPr id="15" name="Line">
            <a:extLst>
              <a:ext uri="{FF2B5EF4-FFF2-40B4-BE49-F238E27FC236}">
                <a16:creationId xmlns:a16="http://schemas.microsoft.com/office/drawing/2014/main" id="{B557816D-8613-9545-808A-A6462410787D}"/>
              </a:ext>
            </a:extLst>
          </p:cNvPr>
          <p:cNvSpPr/>
          <p:nvPr userDrawn="1"/>
        </p:nvSpPr>
        <p:spPr>
          <a:xfrm>
            <a:off x="6688078" y="3038388"/>
            <a:ext cx="1634389" cy="1"/>
          </a:xfrm>
          <a:prstGeom prst="line">
            <a:avLst/>
          </a:prstGeom>
          <a:ln w="25400">
            <a:solidFill>
              <a:srgbClr val="01B5B2"/>
            </a:solidFill>
            <a:miter/>
            <a:tailEnd type="triangle"/>
          </a:ln>
        </p:spPr>
        <p:txBody>
          <a:bodyPr lIns="45719" rIns="45719">
            <a:noAutofit/>
          </a:bodyPr>
          <a:lstStyle/>
          <a:p>
            <a:endParaRPr/>
          </a:p>
        </p:txBody>
      </p:sp>
      <p:sp>
        <p:nvSpPr>
          <p:cNvPr id="16" name="Rectangle">
            <a:extLst>
              <a:ext uri="{FF2B5EF4-FFF2-40B4-BE49-F238E27FC236}">
                <a16:creationId xmlns:a16="http://schemas.microsoft.com/office/drawing/2014/main" id="{860A6050-64FD-7340-A12A-E073DDA393C7}"/>
              </a:ext>
            </a:extLst>
          </p:cNvPr>
          <p:cNvSpPr/>
          <p:nvPr userDrawn="1"/>
        </p:nvSpPr>
        <p:spPr>
          <a:xfrm>
            <a:off x="4480887" y="4334808"/>
            <a:ext cx="3260962" cy="1605133"/>
          </a:xfrm>
          <a:prstGeom prst="rect">
            <a:avLst/>
          </a:prstGeom>
          <a:solidFill>
            <a:srgbClr val="F4F3EB"/>
          </a:solidFill>
          <a:ln w="12700">
            <a:miter lim="400000"/>
          </a:ln>
        </p:spPr>
        <p:txBody>
          <a:bodyPr lIns="45719" rIns="45719" anchor="ctr">
            <a:noAutofit/>
          </a:bodyPr>
          <a:lstStyle/>
          <a:p>
            <a:endParaRPr/>
          </a:p>
        </p:txBody>
      </p:sp>
      <p:sp>
        <p:nvSpPr>
          <p:cNvPr id="17" name="Rectangle">
            <a:extLst>
              <a:ext uri="{FF2B5EF4-FFF2-40B4-BE49-F238E27FC236}">
                <a16:creationId xmlns:a16="http://schemas.microsoft.com/office/drawing/2014/main" id="{F397825E-396A-914E-97DE-E277D67226A6}"/>
              </a:ext>
            </a:extLst>
          </p:cNvPr>
          <p:cNvSpPr/>
          <p:nvPr userDrawn="1"/>
        </p:nvSpPr>
        <p:spPr>
          <a:xfrm>
            <a:off x="4480887" y="2245007"/>
            <a:ext cx="3260962" cy="1605139"/>
          </a:xfrm>
          <a:prstGeom prst="rect">
            <a:avLst/>
          </a:prstGeom>
          <a:solidFill>
            <a:srgbClr val="F4F3EB"/>
          </a:solidFill>
          <a:ln w="12700">
            <a:miter lim="400000"/>
          </a:ln>
        </p:spPr>
        <p:txBody>
          <a:bodyPr lIns="45719" rIns="45719" anchor="ctr">
            <a:noAutofit/>
          </a:bodyPr>
          <a:lstStyle/>
          <a:p>
            <a:endParaRPr/>
          </a:p>
        </p:txBody>
      </p:sp>
      <p:sp>
        <p:nvSpPr>
          <p:cNvPr id="18" name="Line">
            <a:extLst>
              <a:ext uri="{FF2B5EF4-FFF2-40B4-BE49-F238E27FC236}">
                <a16:creationId xmlns:a16="http://schemas.microsoft.com/office/drawing/2014/main" id="{8532AFA7-C865-DB40-9B12-CC0F4568100F}"/>
              </a:ext>
            </a:extLst>
          </p:cNvPr>
          <p:cNvSpPr/>
          <p:nvPr userDrawn="1"/>
        </p:nvSpPr>
        <p:spPr>
          <a:xfrm>
            <a:off x="3039337" y="4986573"/>
            <a:ext cx="1634389" cy="1"/>
          </a:xfrm>
          <a:prstGeom prst="line">
            <a:avLst/>
          </a:prstGeom>
          <a:ln w="25400">
            <a:solidFill>
              <a:srgbClr val="01B5B2"/>
            </a:solidFill>
            <a:miter/>
            <a:tailEnd type="triangle"/>
          </a:ln>
        </p:spPr>
        <p:txBody>
          <a:bodyPr lIns="45719" rIns="45719">
            <a:noAutofit/>
          </a:bodyPr>
          <a:lstStyle/>
          <a:p>
            <a:endParaRPr/>
          </a:p>
        </p:txBody>
      </p:sp>
      <p:sp>
        <p:nvSpPr>
          <p:cNvPr id="19" name="Line">
            <a:extLst>
              <a:ext uri="{FF2B5EF4-FFF2-40B4-BE49-F238E27FC236}">
                <a16:creationId xmlns:a16="http://schemas.microsoft.com/office/drawing/2014/main" id="{07BF7A76-E689-4C44-A017-82A30824FFD2}"/>
              </a:ext>
            </a:extLst>
          </p:cNvPr>
          <p:cNvSpPr/>
          <p:nvPr userDrawn="1"/>
        </p:nvSpPr>
        <p:spPr>
          <a:xfrm>
            <a:off x="3039337" y="3042226"/>
            <a:ext cx="1634389" cy="1"/>
          </a:xfrm>
          <a:prstGeom prst="line">
            <a:avLst/>
          </a:prstGeom>
          <a:ln w="25400">
            <a:solidFill>
              <a:srgbClr val="01B5B2"/>
            </a:solidFill>
            <a:miter/>
            <a:tailEnd type="triangle"/>
          </a:ln>
        </p:spPr>
        <p:txBody>
          <a:bodyPr lIns="45719" rIns="45719">
            <a:noAutofit/>
          </a:bodyPr>
          <a:lstStyle/>
          <a:p>
            <a:endParaRPr/>
          </a:p>
        </p:txBody>
      </p:sp>
      <p:sp>
        <p:nvSpPr>
          <p:cNvPr id="20" name="Rectangle">
            <a:extLst>
              <a:ext uri="{FF2B5EF4-FFF2-40B4-BE49-F238E27FC236}">
                <a16:creationId xmlns:a16="http://schemas.microsoft.com/office/drawing/2014/main" id="{33672BCF-ED75-8649-A0C5-A03B2B699F71}"/>
              </a:ext>
            </a:extLst>
          </p:cNvPr>
          <p:cNvSpPr/>
          <p:nvPr userDrawn="1"/>
        </p:nvSpPr>
        <p:spPr>
          <a:xfrm>
            <a:off x="803981" y="4334808"/>
            <a:ext cx="3260962" cy="1605133"/>
          </a:xfrm>
          <a:prstGeom prst="rect">
            <a:avLst/>
          </a:prstGeom>
          <a:solidFill>
            <a:srgbClr val="F4F3EB"/>
          </a:solidFill>
          <a:ln w="12700">
            <a:miter lim="400000"/>
          </a:ln>
        </p:spPr>
        <p:txBody>
          <a:bodyPr lIns="45719" rIns="45719" anchor="ctr">
            <a:noAutofit/>
          </a:bodyPr>
          <a:lstStyle/>
          <a:p>
            <a:endParaRPr/>
          </a:p>
        </p:txBody>
      </p:sp>
      <p:sp>
        <p:nvSpPr>
          <p:cNvPr id="21" name="Rectangle">
            <a:extLst>
              <a:ext uri="{FF2B5EF4-FFF2-40B4-BE49-F238E27FC236}">
                <a16:creationId xmlns:a16="http://schemas.microsoft.com/office/drawing/2014/main" id="{99FBC29F-382D-8F44-A7B3-BD71CCF8D5EB}"/>
              </a:ext>
            </a:extLst>
          </p:cNvPr>
          <p:cNvSpPr/>
          <p:nvPr userDrawn="1"/>
        </p:nvSpPr>
        <p:spPr>
          <a:xfrm>
            <a:off x="803981" y="2245008"/>
            <a:ext cx="3260962" cy="1605140"/>
          </a:xfrm>
          <a:prstGeom prst="rect">
            <a:avLst/>
          </a:prstGeom>
          <a:solidFill>
            <a:srgbClr val="F4F3EB"/>
          </a:solidFill>
          <a:ln w="12700">
            <a:miter lim="400000"/>
          </a:ln>
        </p:spPr>
        <p:txBody>
          <a:bodyPr lIns="45719" rIns="45719" anchor="ctr">
            <a:noAutofit/>
          </a:bodyPr>
          <a:lstStyle/>
          <a:p>
            <a:endParaRPr/>
          </a:p>
        </p:txBody>
      </p:sp>
      <p:sp>
        <p:nvSpPr>
          <p:cNvPr id="22" name="A">
            <a:extLst>
              <a:ext uri="{FF2B5EF4-FFF2-40B4-BE49-F238E27FC236}">
                <a16:creationId xmlns:a16="http://schemas.microsoft.com/office/drawing/2014/main" id="{9025FE6C-4108-6F42-8FD2-D4F186DC4351}"/>
              </a:ext>
            </a:extLst>
          </p:cNvPr>
          <p:cNvSpPr>
            <a:spLocks noChangeAspect="1"/>
          </p:cNvSpPr>
          <p:nvPr userDrawn="1"/>
        </p:nvSpPr>
        <p:spPr>
          <a:xfrm>
            <a:off x="563920" y="2009020"/>
            <a:ext cx="454532"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1</a:t>
            </a:r>
            <a:endParaRPr sz="1600"/>
          </a:p>
        </p:txBody>
      </p:sp>
      <p:sp>
        <p:nvSpPr>
          <p:cNvPr id="23" name="A">
            <a:extLst>
              <a:ext uri="{FF2B5EF4-FFF2-40B4-BE49-F238E27FC236}">
                <a16:creationId xmlns:a16="http://schemas.microsoft.com/office/drawing/2014/main" id="{36519182-A426-7B4D-BCEA-396543C23077}"/>
              </a:ext>
            </a:extLst>
          </p:cNvPr>
          <p:cNvSpPr>
            <a:spLocks noChangeAspect="1"/>
          </p:cNvSpPr>
          <p:nvPr userDrawn="1"/>
        </p:nvSpPr>
        <p:spPr>
          <a:xfrm>
            <a:off x="4266896" y="2009020"/>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2</a:t>
            </a:r>
            <a:endParaRPr sz="1600"/>
          </a:p>
        </p:txBody>
      </p:sp>
      <p:sp>
        <p:nvSpPr>
          <p:cNvPr id="24" name="A">
            <a:extLst>
              <a:ext uri="{FF2B5EF4-FFF2-40B4-BE49-F238E27FC236}">
                <a16:creationId xmlns:a16="http://schemas.microsoft.com/office/drawing/2014/main" id="{BD4899C5-B451-F748-B241-B92CD7C3C806}"/>
              </a:ext>
            </a:extLst>
          </p:cNvPr>
          <p:cNvSpPr>
            <a:spLocks noChangeAspect="1"/>
          </p:cNvSpPr>
          <p:nvPr userDrawn="1"/>
        </p:nvSpPr>
        <p:spPr>
          <a:xfrm>
            <a:off x="7928162" y="2009020"/>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3</a:t>
            </a:r>
            <a:endParaRPr sz="1600"/>
          </a:p>
        </p:txBody>
      </p:sp>
      <p:sp>
        <p:nvSpPr>
          <p:cNvPr id="25" name="A">
            <a:extLst>
              <a:ext uri="{FF2B5EF4-FFF2-40B4-BE49-F238E27FC236}">
                <a16:creationId xmlns:a16="http://schemas.microsoft.com/office/drawing/2014/main" id="{B0077558-759D-7441-B68F-C4C9FDD8FABE}"/>
              </a:ext>
            </a:extLst>
          </p:cNvPr>
          <p:cNvSpPr>
            <a:spLocks noChangeAspect="1"/>
          </p:cNvSpPr>
          <p:nvPr userDrawn="1"/>
        </p:nvSpPr>
        <p:spPr>
          <a:xfrm>
            <a:off x="563920" y="4107893"/>
            <a:ext cx="454532"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4</a:t>
            </a:r>
            <a:endParaRPr sz="1600"/>
          </a:p>
        </p:txBody>
      </p:sp>
      <p:sp>
        <p:nvSpPr>
          <p:cNvPr id="26" name="A">
            <a:extLst>
              <a:ext uri="{FF2B5EF4-FFF2-40B4-BE49-F238E27FC236}">
                <a16:creationId xmlns:a16="http://schemas.microsoft.com/office/drawing/2014/main" id="{E32DCA3C-1865-434F-87F6-9B817C484C76}"/>
              </a:ext>
            </a:extLst>
          </p:cNvPr>
          <p:cNvSpPr>
            <a:spLocks noChangeAspect="1"/>
          </p:cNvSpPr>
          <p:nvPr userDrawn="1"/>
        </p:nvSpPr>
        <p:spPr>
          <a:xfrm>
            <a:off x="4266896" y="4107893"/>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5</a:t>
            </a:r>
            <a:endParaRPr sz="1600"/>
          </a:p>
        </p:txBody>
      </p:sp>
      <p:sp>
        <p:nvSpPr>
          <p:cNvPr id="27" name="A">
            <a:extLst>
              <a:ext uri="{FF2B5EF4-FFF2-40B4-BE49-F238E27FC236}">
                <a16:creationId xmlns:a16="http://schemas.microsoft.com/office/drawing/2014/main" id="{C1ED8D6A-704D-504E-93C3-44FD5A955D5E}"/>
              </a:ext>
            </a:extLst>
          </p:cNvPr>
          <p:cNvSpPr>
            <a:spLocks noChangeAspect="1"/>
          </p:cNvSpPr>
          <p:nvPr userDrawn="1"/>
        </p:nvSpPr>
        <p:spPr>
          <a:xfrm>
            <a:off x="7928162" y="4107893"/>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6</a:t>
            </a:r>
            <a:endParaRPr sz="1600"/>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process or flow explanation</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1073026" y="2476554"/>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28" name="Text Placeholder 3">
            <a:extLst>
              <a:ext uri="{FF2B5EF4-FFF2-40B4-BE49-F238E27FC236}">
                <a16:creationId xmlns:a16="http://schemas.microsoft.com/office/drawing/2014/main" id="{EC5D2558-A8A1-3142-A1A8-868CE097535C}"/>
              </a:ext>
            </a:extLst>
          </p:cNvPr>
          <p:cNvSpPr>
            <a:spLocks noGrp="1"/>
          </p:cNvSpPr>
          <p:nvPr>
            <p:ph type="body" sz="quarter" idx="28" hasCustomPrompt="1"/>
          </p:nvPr>
        </p:nvSpPr>
        <p:spPr>
          <a:xfrm>
            <a:off x="1073026" y="2771677"/>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34" name="Text Placeholder 4">
            <a:extLst>
              <a:ext uri="{FF2B5EF4-FFF2-40B4-BE49-F238E27FC236}">
                <a16:creationId xmlns:a16="http://schemas.microsoft.com/office/drawing/2014/main" id="{BD6FCA31-2DCE-6F4A-8688-402875441F46}"/>
              </a:ext>
            </a:extLst>
          </p:cNvPr>
          <p:cNvSpPr>
            <a:spLocks noGrp="1"/>
          </p:cNvSpPr>
          <p:nvPr>
            <p:ph type="body" sz="quarter" idx="29" hasCustomPrompt="1"/>
          </p:nvPr>
        </p:nvSpPr>
        <p:spPr>
          <a:xfrm>
            <a:off x="1073026" y="4566611"/>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35" name="Text Placeholder 3">
            <a:extLst>
              <a:ext uri="{FF2B5EF4-FFF2-40B4-BE49-F238E27FC236}">
                <a16:creationId xmlns:a16="http://schemas.microsoft.com/office/drawing/2014/main" id="{15EA1D6E-A9CA-1742-9309-74920FCF679A}"/>
              </a:ext>
            </a:extLst>
          </p:cNvPr>
          <p:cNvSpPr>
            <a:spLocks noGrp="1"/>
          </p:cNvSpPr>
          <p:nvPr>
            <p:ph type="body" sz="quarter" idx="30" hasCustomPrompt="1"/>
          </p:nvPr>
        </p:nvSpPr>
        <p:spPr>
          <a:xfrm>
            <a:off x="1073026" y="4861734"/>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36" name="Text Placeholder 4">
            <a:extLst>
              <a:ext uri="{FF2B5EF4-FFF2-40B4-BE49-F238E27FC236}">
                <a16:creationId xmlns:a16="http://schemas.microsoft.com/office/drawing/2014/main" id="{BE86405C-2A5B-034A-B839-E3433F4E1F1D}"/>
              </a:ext>
            </a:extLst>
          </p:cNvPr>
          <p:cNvSpPr>
            <a:spLocks noGrp="1"/>
          </p:cNvSpPr>
          <p:nvPr>
            <p:ph type="body" sz="quarter" idx="31" hasCustomPrompt="1"/>
          </p:nvPr>
        </p:nvSpPr>
        <p:spPr>
          <a:xfrm>
            <a:off x="4801878" y="2476554"/>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37" name="Text Placeholder 3">
            <a:extLst>
              <a:ext uri="{FF2B5EF4-FFF2-40B4-BE49-F238E27FC236}">
                <a16:creationId xmlns:a16="http://schemas.microsoft.com/office/drawing/2014/main" id="{CB2EF8E4-CFD1-D742-B9D2-6C14CD54C775}"/>
              </a:ext>
            </a:extLst>
          </p:cNvPr>
          <p:cNvSpPr>
            <a:spLocks noGrp="1"/>
          </p:cNvSpPr>
          <p:nvPr>
            <p:ph type="body" sz="quarter" idx="32" hasCustomPrompt="1"/>
          </p:nvPr>
        </p:nvSpPr>
        <p:spPr>
          <a:xfrm>
            <a:off x="4801878" y="2771677"/>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40" name="Text Placeholder 4">
            <a:extLst>
              <a:ext uri="{FF2B5EF4-FFF2-40B4-BE49-F238E27FC236}">
                <a16:creationId xmlns:a16="http://schemas.microsoft.com/office/drawing/2014/main" id="{3902D9EA-9625-EB4C-BC10-64827B1CA5A8}"/>
              </a:ext>
            </a:extLst>
          </p:cNvPr>
          <p:cNvSpPr>
            <a:spLocks noGrp="1"/>
          </p:cNvSpPr>
          <p:nvPr>
            <p:ph type="body" sz="quarter" idx="33" hasCustomPrompt="1"/>
          </p:nvPr>
        </p:nvSpPr>
        <p:spPr>
          <a:xfrm>
            <a:off x="4801878" y="4566611"/>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42" name="Text Placeholder 3">
            <a:extLst>
              <a:ext uri="{FF2B5EF4-FFF2-40B4-BE49-F238E27FC236}">
                <a16:creationId xmlns:a16="http://schemas.microsoft.com/office/drawing/2014/main" id="{A7AAE8D1-9C01-7340-A65E-226EC89B9BB1}"/>
              </a:ext>
            </a:extLst>
          </p:cNvPr>
          <p:cNvSpPr>
            <a:spLocks noGrp="1"/>
          </p:cNvSpPr>
          <p:nvPr>
            <p:ph type="body" sz="quarter" idx="34" hasCustomPrompt="1"/>
          </p:nvPr>
        </p:nvSpPr>
        <p:spPr>
          <a:xfrm>
            <a:off x="4801878" y="4861734"/>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44" name="Text Placeholder 4">
            <a:extLst>
              <a:ext uri="{FF2B5EF4-FFF2-40B4-BE49-F238E27FC236}">
                <a16:creationId xmlns:a16="http://schemas.microsoft.com/office/drawing/2014/main" id="{DF602AF5-F231-C049-9F3E-804632B12EF9}"/>
              </a:ext>
            </a:extLst>
          </p:cNvPr>
          <p:cNvSpPr>
            <a:spLocks noGrp="1"/>
          </p:cNvSpPr>
          <p:nvPr>
            <p:ph type="body" sz="quarter" idx="35" hasCustomPrompt="1"/>
          </p:nvPr>
        </p:nvSpPr>
        <p:spPr>
          <a:xfrm>
            <a:off x="8435728" y="2476554"/>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45" name="Text Placeholder 3">
            <a:extLst>
              <a:ext uri="{FF2B5EF4-FFF2-40B4-BE49-F238E27FC236}">
                <a16:creationId xmlns:a16="http://schemas.microsoft.com/office/drawing/2014/main" id="{53733F6A-E124-804F-B0BA-0466F0698485}"/>
              </a:ext>
            </a:extLst>
          </p:cNvPr>
          <p:cNvSpPr>
            <a:spLocks noGrp="1"/>
          </p:cNvSpPr>
          <p:nvPr>
            <p:ph type="body" sz="quarter" idx="36" hasCustomPrompt="1"/>
          </p:nvPr>
        </p:nvSpPr>
        <p:spPr>
          <a:xfrm>
            <a:off x="8435728" y="2771677"/>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46" name="Text Placeholder 4">
            <a:extLst>
              <a:ext uri="{FF2B5EF4-FFF2-40B4-BE49-F238E27FC236}">
                <a16:creationId xmlns:a16="http://schemas.microsoft.com/office/drawing/2014/main" id="{6482B500-34C0-2942-8199-DDE8A01AF0DF}"/>
              </a:ext>
            </a:extLst>
          </p:cNvPr>
          <p:cNvSpPr>
            <a:spLocks noGrp="1"/>
          </p:cNvSpPr>
          <p:nvPr>
            <p:ph type="body" sz="quarter" idx="37" hasCustomPrompt="1"/>
          </p:nvPr>
        </p:nvSpPr>
        <p:spPr>
          <a:xfrm>
            <a:off x="8435728" y="4566611"/>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47" name="Text Placeholder 3">
            <a:extLst>
              <a:ext uri="{FF2B5EF4-FFF2-40B4-BE49-F238E27FC236}">
                <a16:creationId xmlns:a16="http://schemas.microsoft.com/office/drawing/2014/main" id="{26DD3C52-8AC3-974E-AF61-E235837FCFF3}"/>
              </a:ext>
            </a:extLst>
          </p:cNvPr>
          <p:cNvSpPr>
            <a:spLocks noGrp="1"/>
          </p:cNvSpPr>
          <p:nvPr>
            <p:ph type="body" sz="quarter" idx="38" hasCustomPrompt="1"/>
          </p:nvPr>
        </p:nvSpPr>
        <p:spPr>
          <a:xfrm>
            <a:off x="8435728" y="4861734"/>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2" name="Slide Number Placeholder 1">
            <a:extLst>
              <a:ext uri="{FF2B5EF4-FFF2-40B4-BE49-F238E27FC236}">
                <a16:creationId xmlns:a16="http://schemas.microsoft.com/office/drawing/2014/main" id="{ADE00024-1FEE-B540-9EED-A77DA108BA56}"/>
              </a:ext>
            </a:extLst>
          </p:cNvPr>
          <p:cNvSpPr>
            <a:spLocks noGrp="1"/>
          </p:cNvSpPr>
          <p:nvPr>
            <p:ph type="sldNum" sz="quarter" idx="39"/>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941743721"/>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Process Explanation">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AE422FF3-2D03-6448-B77E-E191C2A5D683}"/>
              </a:ext>
            </a:extLst>
          </p:cNvPr>
          <p:cNvSpPr/>
          <p:nvPr userDrawn="1"/>
        </p:nvSpPr>
        <p:spPr>
          <a:xfrm>
            <a:off x="8137854" y="4334808"/>
            <a:ext cx="3260962" cy="1605133"/>
          </a:xfrm>
          <a:prstGeom prst="rect">
            <a:avLst/>
          </a:prstGeom>
          <a:solidFill>
            <a:srgbClr val="F4F3EB"/>
          </a:solidFill>
          <a:ln w="12700">
            <a:miter lim="400000"/>
          </a:ln>
        </p:spPr>
        <p:txBody>
          <a:bodyPr lIns="45719" rIns="45719" anchor="ctr">
            <a:noAutofit/>
          </a:bodyPr>
          <a:lstStyle/>
          <a:p>
            <a:endParaRPr/>
          </a:p>
        </p:txBody>
      </p:sp>
      <p:sp>
        <p:nvSpPr>
          <p:cNvPr id="14" name="Rectangle">
            <a:extLst>
              <a:ext uri="{FF2B5EF4-FFF2-40B4-BE49-F238E27FC236}">
                <a16:creationId xmlns:a16="http://schemas.microsoft.com/office/drawing/2014/main" id="{EA72E3D8-A6DA-274A-80D9-2AA4B03DA56E}"/>
              </a:ext>
            </a:extLst>
          </p:cNvPr>
          <p:cNvSpPr/>
          <p:nvPr userDrawn="1"/>
        </p:nvSpPr>
        <p:spPr>
          <a:xfrm>
            <a:off x="8137854" y="2245008"/>
            <a:ext cx="3260962" cy="1605138"/>
          </a:xfrm>
          <a:prstGeom prst="rect">
            <a:avLst/>
          </a:prstGeom>
          <a:solidFill>
            <a:srgbClr val="F4F3EB"/>
          </a:solidFill>
          <a:ln w="12700">
            <a:miter lim="400000"/>
          </a:ln>
        </p:spPr>
        <p:txBody>
          <a:bodyPr lIns="45719" rIns="45719" anchor="ctr">
            <a:noAutofit/>
          </a:bodyPr>
          <a:lstStyle/>
          <a:p>
            <a:endParaRPr/>
          </a:p>
        </p:txBody>
      </p:sp>
      <p:sp>
        <p:nvSpPr>
          <p:cNvPr id="16" name="Rectangle">
            <a:extLst>
              <a:ext uri="{FF2B5EF4-FFF2-40B4-BE49-F238E27FC236}">
                <a16:creationId xmlns:a16="http://schemas.microsoft.com/office/drawing/2014/main" id="{860A6050-64FD-7340-A12A-E073DDA393C7}"/>
              </a:ext>
            </a:extLst>
          </p:cNvPr>
          <p:cNvSpPr/>
          <p:nvPr userDrawn="1"/>
        </p:nvSpPr>
        <p:spPr>
          <a:xfrm>
            <a:off x="4480887" y="4334808"/>
            <a:ext cx="3260962" cy="1605133"/>
          </a:xfrm>
          <a:prstGeom prst="rect">
            <a:avLst/>
          </a:prstGeom>
          <a:solidFill>
            <a:srgbClr val="F4F3EB"/>
          </a:solidFill>
          <a:ln w="12700">
            <a:miter lim="400000"/>
          </a:ln>
        </p:spPr>
        <p:txBody>
          <a:bodyPr lIns="45719" rIns="45719" anchor="ctr">
            <a:noAutofit/>
          </a:bodyPr>
          <a:lstStyle/>
          <a:p>
            <a:endParaRPr/>
          </a:p>
        </p:txBody>
      </p:sp>
      <p:sp>
        <p:nvSpPr>
          <p:cNvPr id="17" name="Rectangle">
            <a:extLst>
              <a:ext uri="{FF2B5EF4-FFF2-40B4-BE49-F238E27FC236}">
                <a16:creationId xmlns:a16="http://schemas.microsoft.com/office/drawing/2014/main" id="{F397825E-396A-914E-97DE-E277D67226A6}"/>
              </a:ext>
            </a:extLst>
          </p:cNvPr>
          <p:cNvSpPr/>
          <p:nvPr userDrawn="1"/>
        </p:nvSpPr>
        <p:spPr>
          <a:xfrm>
            <a:off x="4480887" y="2245007"/>
            <a:ext cx="3260962" cy="1605139"/>
          </a:xfrm>
          <a:prstGeom prst="rect">
            <a:avLst/>
          </a:prstGeom>
          <a:solidFill>
            <a:srgbClr val="F4F3EB"/>
          </a:solidFill>
          <a:ln w="12700">
            <a:miter lim="400000"/>
          </a:ln>
        </p:spPr>
        <p:txBody>
          <a:bodyPr lIns="45719" rIns="45719" anchor="ctr">
            <a:noAutofit/>
          </a:bodyPr>
          <a:lstStyle/>
          <a:p>
            <a:endParaRPr/>
          </a:p>
        </p:txBody>
      </p:sp>
      <p:sp>
        <p:nvSpPr>
          <p:cNvPr id="20" name="Rectangle">
            <a:extLst>
              <a:ext uri="{FF2B5EF4-FFF2-40B4-BE49-F238E27FC236}">
                <a16:creationId xmlns:a16="http://schemas.microsoft.com/office/drawing/2014/main" id="{33672BCF-ED75-8649-A0C5-A03B2B699F71}"/>
              </a:ext>
            </a:extLst>
          </p:cNvPr>
          <p:cNvSpPr/>
          <p:nvPr userDrawn="1"/>
        </p:nvSpPr>
        <p:spPr>
          <a:xfrm>
            <a:off x="803981" y="4334808"/>
            <a:ext cx="3260962" cy="1605133"/>
          </a:xfrm>
          <a:prstGeom prst="rect">
            <a:avLst/>
          </a:prstGeom>
          <a:solidFill>
            <a:srgbClr val="F4F3EB"/>
          </a:solidFill>
          <a:ln w="12700">
            <a:miter lim="400000"/>
          </a:ln>
        </p:spPr>
        <p:txBody>
          <a:bodyPr lIns="45719" rIns="45719" anchor="ctr">
            <a:noAutofit/>
          </a:bodyPr>
          <a:lstStyle/>
          <a:p>
            <a:endParaRPr/>
          </a:p>
        </p:txBody>
      </p:sp>
      <p:sp>
        <p:nvSpPr>
          <p:cNvPr id="21" name="Rectangle">
            <a:extLst>
              <a:ext uri="{FF2B5EF4-FFF2-40B4-BE49-F238E27FC236}">
                <a16:creationId xmlns:a16="http://schemas.microsoft.com/office/drawing/2014/main" id="{99FBC29F-382D-8F44-A7B3-BD71CCF8D5EB}"/>
              </a:ext>
            </a:extLst>
          </p:cNvPr>
          <p:cNvSpPr/>
          <p:nvPr userDrawn="1"/>
        </p:nvSpPr>
        <p:spPr>
          <a:xfrm>
            <a:off x="803981" y="2245008"/>
            <a:ext cx="3260962" cy="1605140"/>
          </a:xfrm>
          <a:prstGeom prst="rect">
            <a:avLst/>
          </a:prstGeom>
          <a:solidFill>
            <a:srgbClr val="F4F3EB"/>
          </a:solidFill>
          <a:ln w="12700">
            <a:miter lim="400000"/>
          </a:ln>
        </p:spPr>
        <p:txBody>
          <a:bodyPr lIns="45719" rIns="45719" anchor="ctr">
            <a:noAutofit/>
          </a:bodyPr>
          <a:lstStyle/>
          <a:p>
            <a:endParaRPr/>
          </a:p>
        </p:txBody>
      </p:sp>
      <p:sp>
        <p:nvSpPr>
          <p:cNvPr id="22" name="A">
            <a:extLst>
              <a:ext uri="{FF2B5EF4-FFF2-40B4-BE49-F238E27FC236}">
                <a16:creationId xmlns:a16="http://schemas.microsoft.com/office/drawing/2014/main" id="{9025FE6C-4108-6F42-8FD2-D4F186DC4351}"/>
              </a:ext>
            </a:extLst>
          </p:cNvPr>
          <p:cNvSpPr>
            <a:spLocks noChangeAspect="1"/>
          </p:cNvSpPr>
          <p:nvPr userDrawn="1"/>
        </p:nvSpPr>
        <p:spPr>
          <a:xfrm>
            <a:off x="563920" y="2009020"/>
            <a:ext cx="454532"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endParaRPr sz="1600"/>
          </a:p>
        </p:txBody>
      </p:sp>
      <p:sp>
        <p:nvSpPr>
          <p:cNvPr id="23" name="A">
            <a:extLst>
              <a:ext uri="{FF2B5EF4-FFF2-40B4-BE49-F238E27FC236}">
                <a16:creationId xmlns:a16="http://schemas.microsoft.com/office/drawing/2014/main" id="{36519182-A426-7B4D-BCEA-396543C23077}"/>
              </a:ext>
            </a:extLst>
          </p:cNvPr>
          <p:cNvSpPr>
            <a:spLocks noChangeAspect="1"/>
          </p:cNvSpPr>
          <p:nvPr userDrawn="1"/>
        </p:nvSpPr>
        <p:spPr>
          <a:xfrm>
            <a:off x="4266896" y="2009020"/>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endParaRPr sz="1600"/>
          </a:p>
        </p:txBody>
      </p:sp>
      <p:sp>
        <p:nvSpPr>
          <p:cNvPr id="24" name="A">
            <a:extLst>
              <a:ext uri="{FF2B5EF4-FFF2-40B4-BE49-F238E27FC236}">
                <a16:creationId xmlns:a16="http://schemas.microsoft.com/office/drawing/2014/main" id="{BD4899C5-B451-F748-B241-B92CD7C3C806}"/>
              </a:ext>
            </a:extLst>
          </p:cNvPr>
          <p:cNvSpPr>
            <a:spLocks noChangeAspect="1"/>
          </p:cNvSpPr>
          <p:nvPr userDrawn="1"/>
        </p:nvSpPr>
        <p:spPr>
          <a:xfrm>
            <a:off x="7928162" y="2009020"/>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endParaRPr sz="1600"/>
          </a:p>
        </p:txBody>
      </p:sp>
      <p:sp>
        <p:nvSpPr>
          <p:cNvPr id="25" name="A">
            <a:extLst>
              <a:ext uri="{FF2B5EF4-FFF2-40B4-BE49-F238E27FC236}">
                <a16:creationId xmlns:a16="http://schemas.microsoft.com/office/drawing/2014/main" id="{B0077558-759D-7441-B68F-C4C9FDD8FABE}"/>
              </a:ext>
            </a:extLst>
          </p:cNvPr>
          <p:cNvSpPr>
            <a:spLocks noChangeAspect="1"/>
          </p:cNvSpPr>
          <p:nvPr userDrawn="1"/>
        </p:nvSpPr>
        <p:spPr>
          <a:xfrm>
            <a:off x="563920" y="4107893"/>
            <a:ext cx="454532"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endParaRPr sz="1600"/>
          </a:p>
        </p:txBody>
      </p:sp>
      <p:sp>
        <p:nvSpPr>
          <p:cNvPr id="26" name="A">
            <a:extLst>
              <a:ext uri="{FF2B5EF4-FFF2-40B4-BE49-F238E27FC236}">
                <a16:creationId xmlns:a16="http://schemas.microsoft.com/office/drawing/2014/main" id="{E32DCA3C-1865-434F-87F6-9B817C484C76}"/>
              </a:ext>
            </a:extLst>
          </p:cNvPr>
          <p:cNvSpPr>
            <a:spLocks noChangeAspect="1"/>
          </p:cNvSpPr>
          <p:nvPr userDrawn="1"/>
        </p:nvSpPr>
        <p:spPr>
          <a:xfrm>
            <a:off x="4266896" y="4107893"/>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endParaRPr sz="1600"/>
          </a:p>
        </p:txBody>
      </p:sp>
      <p:sp>
        <p:nvSpPr>
          <p:cNvPr id="27" name="A">
            <a:extLst>
              <a:ext uri="{FF2B5EF4-FFF2-40B4-BE49-F238E27FC236}">
                <a16:creationId xmlns:a16="http://schemas.microsoft.com/office/drawing/2014/main" id="{C1ED8D6A-704D-504E-93C3-44FD5A955D5E}"/>
              </a:ext>
            </a:extLst>
          </p:cNvPr>
          <p:cNvSpPr>
            <a:spLocks noChangeAspect="1"/>
          </p:cNvSpPr>
          <p:nvPr userDrawn="1"/>
        </p:nvSpPr>
        <p:spPr>
          <a:xfrm>
            <a:off x="7928162" y="4107893"/>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endParaRPr sz="1600"/>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process or flow explanation</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1073026" y="2476554"/>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28" name="Text Placeholder 3">
            <a:extLst>
              <a:ext uri="{FF2B5EF4-FFF2-40B4-BE49-F238E27FC236}">
                <a16:creationId xmlns:a16="http://schemas.microsoft.com/office/drawing/2014/main" id="{EC5D2558-A8A1-3142-A1A8-868CE097535C}"/>
              </a:ext>
            </a:extLst>
          </p:cNvPr>
          <p:cNvSpPr>
            <a:spLocks noGrp="1"/>
          </p:cNvSpPr>
          <p:nvPr>
            <p:ph type="body" sz="quarter" idx="28" hasCustomPrompt="1"/>
          </p:nvPr>
        </p:nvSpPr>
        <p:spPr>
          <a:xfrm>
            <a:off x="1073026" y="2771677"/>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34" name="Text Placeholder 4">
            <a:extLst>
              <a:ext uri="{FF2B5EF4-FFF2-40B4-BE49-F238E27FC236}">
                <a16:creationId xmlns:a16="http://schemas.microsoft.com/office/drawing/2014/main" id="{BD6FCA31-2DCE-6F4A-8688-402875441F46}"/>
              </a:ext>
            </a:extLst>
          </p:cNvPr>
          <p:cNvSpPr>
            <a:spLocks noGrp="1"/>
          </p:cNvSpPr>
          <p:nvPr>
            <p:ph type="body" sz="quarter" idx="29" hasCustomPrompt="1"/>
          </p:nvPr>
        </p:nvSpPr>
        <p:spPr>
          <a:xfrm>
            <a:off x="1073026" y="4566611"/>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35" name="Text Placeholder 3">
            <a:extLst>
              <a:ext uri="{FF2B5EF4-FFF2-40B4-BE49-F238E27FC236}">
                <a16:creationId xmlns:a16="http://schemas.microsoft.com/office/drawing/2014/main" id="{15EA1D6E-A9CA-1742-9309-74920FCF679A}"/>
              </a:ext>
            </a:extLst>
          </p:cNvPr>
          <p:cNvSpPr>
            <a:spLocks noGrp="1"/>
          </p:cNvSpPr>
          <p:nvPr>
            <p:ph type="body" sz="quarter" idx="30" hasCustomPrompt="1"/>
          </p:nvPr>
        </p:nvSpPr>
        <p:spPr>
          <a:xfrm>
            <a:off x="1073026" y="4861734"/>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36" name="Text Placeholder 4">
            <a:extLst>
              <a:ext uri="{FF2B5EF4-FFF2-40B4-BE49-F238E27FC236}">
                <a16:creationId xmlns:a16="http://schemas.microsoft.com/office/drawing/2014/main" id="{BE86405C-2A5B-034A-B839-E3433F4E1F1D}"/>
              </a:ext>
            </a:extLst>
          </p:cNvPr>
          <p:cNvSpPr>
            <a:spLocks noGrp="1"/>
          </p:cNvSpPr>
          <p:nvPr>
            <p:ph type="body" sz="quarter" idx="31" hasCustomPrompt="1"/>
          </p:nvPr>
        </p:nvSpPr>
        <p:spPr>
          <a:xfrm>
            <a:off x="4801878" y="2476554"/>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37" name="Text Placeholder 3">
            <a:extLst>
              <a:ext uri="{FF2B5EF4-FFF2-40B4-BE49-F238E27FC236}">
                <a16:creationId xmlns:a16="http://schemas.microsoft.com/office/drawing/2014/main" id="{CB2EF8E4-CFD1-D742-B9D2-6C14CD54C775}"/>
              </a:ext>
            </a:extLst>
          </p:cNvPr>
          <p:cNvSpPr>
            <a:spLocks noGrp="1"/>
          </p:cNvSpPr>
          <p:nvPr>
            <p:ph type="body" sz="quarter" idx="32" hasCustomPrompt="1"/>
          </p:nvPr>
        </p:nvSpPr>
        <p:spPr>
          <a:xfrm>
            <a:off x="4801878" y="2771677"/>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40" name="Text Placeholder 4">
            <a:extLst>
              <a:ext uri="{FF2B5EF4-FFF2-40B4-BE49-F238E27FC236}">
                <a16:creationId xmlns:a16="http://schemas.microsoft.com/office/drawing/2014/main" id="{3902D9EA-9625-EB4C-BC10-64827B1CA5A8}"/>
              </a:ext>
            </a:extLst>
          </p:cNvPr>
          <p:cNvSpPr>
            <a:spLocks noGrp="1"/>
          </p:cNvSpPr>
          <p:nvPr>
            <p:ph type="body" sz="quarter" idx="33" hasCustomPrompt="1"/>
          </p:nvPr>
        </p:nvSpPr>
        <p:spPr>
          <a:xfrm>
            <a:off x="4801878" y="4566611"/>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42" name="Text Placeholder 3">
            <a:extLst>
              <a:ext uri="{FF2B5EF4-FFF2-40B4-BE49-F238E27FC236}">
                <a16:creationId xmlns:a16="http://schemas.microsoft.com/office/drawing/2014/main" id="{A7AAE8D1-9C01-7340-A65E-226EC89B9BB1}"/>
              </a:ext>
            </a:extLst>
          </p:cNvPr>
          <p:cNvSpPr>
            <a:spLocks noGrp="1"/>
          </p:cNvSpPr>
          <p:nvPr>
            <p:ph type="body" sz="quarter" idx="34" hasCustomPrompt="1"/>
          </p:nvPr>
        </p:nvSpPr>
        <p:spPr>
          <a:xfrm>
            <a:off x="4801878" y="4861734"/>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44" name="Text Placeholder 4">
            <a:extLst>
              <a:ext uri="{FF2B5EF4-FFF2-40B4-BE49-F238E27FC236}">
                <a16:creationId xmlns:a16="http://schemas.microsoft.com/office/drawing/2014/main" id="{DF602AF5-F231-C049-9F3E-804632B12EF9}"/>
              </a:ext>
            </a:extLst>
          </p:cNvPr>
          <p:cNvSpPr>
            <a:spLocks noGrp="1"/>
          </p:cNvSpPr>
          <p:nvPr>
            <p:ph type="body" sz="quarter" idx="35" hasCustomPrompt="1"/>
          </p:nvPr>
        </p:nvSpPr>
        <p:spPr>
          <a:xfrm>
            <a:off x="8435728" y="2476554"/>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45" name="Text Placeholder 3">
            <a:extLst>
              <a:ext uri="{FF2B5EF4-FFF2-40B4-BE49-F238E27FC236}">
                <a16:creationId xmlns:a16="http://schemas.microsoft.com/office/drawing/2014/main" id="{53733F6A-E124-804F-B0BA-0466F0698485}"/>
              </a:ext>
            </a:extLst>
          </p:cNvPr>
          <p:cNvSpPr>
            <a:spLocks noGrp="1"/>
          </p:cNvSpPr>
          <p:nvPr>
            <p:ph type="body" sz="quarter" idx="36" hasCustomPrompt="1"/>
          </p:nvPr>
        </p:nvSpPr>
        <p:spPr>
          <a:xfrm>
            <a:off x="8435728" y="2771677"/>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46" name="Text Placeholder 4">
            <a:extLst>
              <a:ext uri="{FF2B5EF4-FFF2-40B4-BE49-F238E27FC236}">
                <a16:creationId xmlns:a16="http://schemas.microsoft.com/office/drawing/2014/main" id="{6482B500-34C0-2942-8199-DDE8A01AF0DF}"/>
              </a:ext>
            </a:extLst>
          </p:cNvPr>
          <p:cNvSpPr>
            <a:spLocks noGrp="1"/>
          </p:cNvSpPr>
          <p:nvPr>
            <p:ph type="body" sz="quarter" idx="37" hasCustomPrompt="1"/>
          </p:nvPr>
        </p:nvSpPr>
        <p:spPr>
          <a:xfrm>
            <a:off x="8435728" y="4566611"/>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47" name="Text Placeholder 3">
            <a:extLst>
              <a:ext uri="{FF2B5EF4-FFF2-40B4-BE49-F238E27FC236}">
                <a16:creationId xmlns:a16="http://schemas.microsoft.com/office/drawing/2014/main" id="{26DD3C52-8AC3-974E-AF61-E235837FCFF3}"/>
              </a:ext>
            </a:extLst>
          </p:cNvPr>
          <p:cNvSpPr>
            <a:spLocks noGrp="1"/>
          </p:cNvSpPr>
          <p:nvPr>
            <p:ph type="body" sz="quarter" idx="38" hasCustomPrompt="1"/>
          </p:nvPr>
        </p:nvSpPr>
        <p:spPr>
          <a:xfrm>
            <a:off x="8435728" y="4861734"/>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2" name="Slide Number Placeholder 1">
            <a:extLst>
              <a:ext uri="{FF2B5EF4-FFF2-40B4-BE49-F238E27FC236}">
                <a16:creationId xmlns:a16="http://schemas.microsoft.com/office/drawing/2014/main" id="{ADE00024-1FEE-B540-9EED-A77DA108BA56}"/>
              </a:ext>
            </a:extLst>
          </p:cNvPr>
          <p:cNvSpPr>
            <a:spLocks noGrp="1"/>
          </p:cNvSpPr>
          <p:nvPr>
            <p:ph type="sldNum" sz="quarter" idx="39"/>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1037545722"/>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hree Step Process">
    <p:bg>
      <p:bgPr>
        <a:solidFill>
          <a:srgbClr val="FFFFFF"/>
        </a:solidFill>
        <a:effectLst/>
      </p:bgPr>
    </p:bg>
    <p:spTree>
      <p:nvGrpSpPr>
        <p:cNvPr id="1" name=""/>
        <p:cNvGrpSpPr/>
        <p:nvPr/>
      </p:nvGrpSpPr>
      <p:grpSpPr>
        <a:xfrm>
          <a:off x="0" y="0"/>
          <a:ext cx="0" cy="0"/>
          <a:chOff x="0" y="0"/>
          <a:chExt cx="0" cy="0"/>
        </a:xfrm>
      </p:grpSpPr>
      <p:sp>
        <p:nvSpPr>
          <p:cNvPr id="12" name="Line">
            <a:extLst>
              <a:ext uri="{FF2B5EF4-FFF2-40B4-BE49-F238E27FC236}">
                <a16:creationId xmlns:a16="http://schemas.microsoft.com/office/drawing/2014/main" id="{10B95608-4F31-DC45-9D2B-0F3477FA697C}"/>
              </a:ext>
            </a:extLst>
          </p:cNvPr>
          <p:cNvSpPr/>
          <p:nvPr userDrawn="1"/>
        </p:nvSpPr>
        <p:spPr>
          <a:xfrm>
            <a:off x="7451121" y="2725166"/>
            <a:ext cx="698459" cy="1"/>
          </a:xfrm>
          <a:prstGeom prst="line">
            <a:avLst/>
          </a:prstGeom>
          <a:ln w="25400">
            <a:solidFill>
              <a:srgbClr val="01B5B2"/>
            </a:solidFill>
            <a:miter/>
            <a:tailEnd type="triangle"/>
          </a:ln>
        </p:spPr>
        <p:txBody>
          <a:bodyPr lIns="45719" rIns="45719">
            <a:noAutofit/>
          </a:bodyPr>
          <a:lstStyle/>
          <a:p>
            <a:endParaRPr/>
          </a:p>
        </p:txBody>
      </p:sp>
      <p:sp>
        <p:nvSpPr>
          <p:cNvPr id="13" name="Rounded Rectangle">
            <a:extLst>
              <a:ext uri="{FF2B5EF4-FFF2-40B4-BE49-F238E27FC236}">
                <a16:creationId xmlns:a16="http://schemas.microsoft.com/office/drawing/2014/main" id="{6FAE5CB6-000B-394E-B849-4F19C89C1F66}"/>
              </a:ext>
            </a:extLst>
          </p:cNvPr>
          <p:cNvSpPr/>
          <p:nvPr userDrawn="1"/>
        </p:nvSpPr>
        <p:spPr>
          <a:xfrm>
            <a:off x="4470051" y="2480330"/>
            <a:ext cx="3308841" cy="1709350"/>
          </a:xfrm>
          <a:prstGeom prst="roundRect">
            <a:avLst>
              <a:gd name="adj" fmla="val 28397"/>
            </a:avLst>
          </a:prstGeom>
          <a:solidFill>
            <a:srgbClr val="EDECE4"/>
          </a:solidFill>
          <a:ln w="12700">
            <a:miter lim="400000"/>
          </a:ln>
        </p:spPr>
        <p:txBody>
          <a:bodyPr lIns="45719" rIns="45719" anchor="ctr">
            <a:noAutofit/>
          </a:bodyPr>
          <a:lstStyle/>
          <a:p>
            <a:endParaRPr/>
          </a:p>
        </p:txBody>
      </p:sp>
      <p:sp>
        <p:nvSpPr>
          <p:cNvPr id="14" name="Line">
            <a:extLst>
              <a:ext uri="{FF2B5EF4-FFF2-40B4-BE49-F238E27FC236}">
                <a16:creationId xmlns:a16="http://schemas.microsoft.com/office/drawing/2014/main" id="{C0BD1581-4FD3-774B-8BDC-F4126FFFE7C7}"/>
              </a:ext>
            </a:extLst>
          </p:cNvPr>
          <p:cNvSpPr/>
          <p:nvPr userDrawn="1"/>
        </p:nvSpPr>
        <p:spPr>
          <a:xfrm flipV="1">
            <a:off x="3830043" y="1976857"/>
            <a:ext cx="689294" cy="0"/>
          </a:xfrm>
          <a:prstGeom prst="line">
            <a:avLst/>
          </a:prstGeom>
          <a:ln w="25400">
            <a:solidFill>
              <a:srgbClr val="01B5B2"/>
            </a:solidFill>
            <a:miter/>
            <a:tailEnd type="triangle"/>
          </a:ln>
        </p:spPr>
        <p:txBody>
          <a:bodyPr lIns="45719" rIns="45719">
            <a:noAutofit/>
          </a:bodyPr>
          <a:lstStyle/>
          <a:p>
            <a:endParaRPr/>
          </a:p>
        </p:txBody>
      </p:sp>
      <p:sp>
        <p:nvSpPr>
          <p:cNvPr id="15" name="Rounded Rectangle">
            <a:extLst>
              <a:ext uri="{FF2B5EF4-FFF2-40B4-BE49-F238E27FC236}">
                <a16:creationId xmlns:a16="http://schemas.microsoft.com/office/drawing/2014/main" id="{5453C758-025E-7B46-A09B-D66148883970}"/>
              </a:ext>
            </a:extLst>
          </p:cNvPr>
          <p:cNvSpPr/>
          <p:nvPr userDrawn="1"/>
        </p:nvSpPr>
        <p:spPr>
          <a:xfrm>
            <a:off x="809944" y="1734296"/>
            <a:ext cx="3308841" cy="1709353"/>
          </a:xfrm>
          <a:prstGeom prst="roundRect">
            <a:avLst>
              <a:gd name="adj" fmla="val 28397"/>
            </a:avLst>
          </a:prstGeom>
          <a:solidFill>
            <a:srgbClr val="EDECE4"/>
          </a:solidFill>
          <a:ln w="12700">
            <a:miter lim="400000"/>
          </a:ln>
        </p:spPr>
        <p:txBody>
          <a:bodyPr lIns="45719" rIns="45719" anchor="ctr">
            <a:noAutofit/>
          </a:bodyPr>
          <a:lstStyle/>
          <a:p>
            <a:endParaRPr/>
          </a:p>
        </p:txBody>
      </p:sp>
      <p:sp>
        <p:nvSpPr>
          <p:cNvPr id="16" name="Rounded Rectangle">
            <a:extLst>
              <a:ext uri="{FF2B5EF4-FFF2-40B4-BE49-F238E27FC236}">
                <a16:creationId xmlns:a16="http://schemas.microsoft.com/office/drawing/2014/main" id="{99B0300E-4F92-CA41-B74C-1ABFC3F9A787}"/>
              </a:ext>
            </a:extLst>
          </p:cNvPr>
          <p:cNvSpPr/>
          <p:nvPr userDrawn="1"/>
        </p:nvSpPr>
        <p:spPr>
          <a:xfrm>
            <a:off x="8093945" y="3227550"/>
            <a:ext cx="3308841" cy="1709350"/>
          </a:xfrm>
          <a:prstGeom prst="roundRect">
            <a:avLst>
              <a:gd name="adj" fmla="val 28397"/>
            </a:avLst>
          </a:prstGeom>
          <a:solidFill>
            <a:srgbClr val="EDECE4"/>
          </a:solidFill>
          <a:ln w="12700">
            <a:miter lim="400000"/>
          </a:ln>
        </p:spPr>
        <p:txBody>
          <a:bodyPr lIns="45719" rIns="45719" anchor="ctr">
            <a:noAutofit/>
          </a:bodyPr>
          <a:lstStyle/>
          <a:p>
            <a:endParaRPr/>
          </a:p>
        </p:txBody>
      </p:sp>
      <p:sp>
        <p:nvSpPr>
          <p:cNvPr id="17" name="A">
            <a:extLst>
              <a:ext uri="{FF2B5EF4-FFF2-40B4-BE49-F238E27FC236}">
                <a16:creationId xmlns:a16="http://schemas.microsoft.com/office/drawing/2014/main" id="{28D6CDDC-D3BB-B442-A9E4-E90DCD4E62E2}"/>
              </a:ext>
            </a:extLst>
          </p:cNvPr>
          <p:cNvSpPr>
            <a:spLocks noChangeAspect="1"/>
          </p:cNvSpPr>
          <p:nvPr userDrawn="1"/>
        </p:nvSpPr>
        <p:spPr>
          <a:xfrm>
            <a:off x="572973" y="1673874"/>
            <a:ext cx="454532"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1</a:t>
            </a:r>
            <a:endParaRPr sz="1600"/>
          </a:p>
        </p:txBody>
      </p:sp>
      <p:sp>
        <p:nvSpPr>
          <p:cNvPr id="18" name="A">
            <a:extLst>
              <a:ext uri="{FF2B5EF4-FFF2-40B4-BE49-F238E27FC236}">
                <a16:creationId xmlns:a16="http://schemas.microsoft.com/office/drawing/2014/main" id="{CDBA7583-2666-A842-9B5C-0784D3FA34CE}"/>
              </a:ext>
            </a:extLst>
          </p:cNvPr>
          <p:cNvSpPr>
            <a:spLocks noChangeAspect="1"/>
          </p:cNvSpPr>
          <p:nvPr userDrawn="1"/>
        </p:nvSpPr>
        <p:spPr>
          <a:xfrm>
            <a:off x="4241458" y="2424287"/>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2</a:t>
            </a:r>
            <a:endParaRPr sz="1600"/>
          </a:p>
        </p:txBody>
      </p:sp>
      <p:sp>
        <p:nvSpPr>
          <p:cNvPr id="19" name="A">
            <a:extLst>
              <a:ext uri="{FF2B5EF4-FFF2-40B4-BE49-F238E27FC236}">
                <a16:creationId xmlns:a16="http://schemas.microsoft.com/office/drawing/2014/main" id="{E335759E-3E41-2E47-8399-3DABC808675B}"/>
              </a:ext>
            </a:extLst>
          </p:cNvPr>
          <p:cNvSpPr>
            <a:spLocks noChangeAspect="1"/>
          </p:cNvSpPr>
          <p:nvPr userDrawn="1"/>
        </p:nvSpPr>
        <p:spPr>
          <a:xfrm>
            <a:off x="7884618" y="3171507"/>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3</a:t>
            </a:r>
            <a:endParaRPr sz="1600"/>
          </a:p>
        </p:txBody>
      </p:sp>
      <p:sp>
        <p:nvSpPr>
          <p:cNvPr id="24" name="Picture Placeholder 2">
            <a:extLst>
              <a:ext uri="{FF2B5EF4-FFF2-40B4-BE49-F238E27FC236}">
                <a16:creationId xmlns:a16="http://schemas.microsoft.com/office/drawing/2014/main" id="{CFB62ABB-2B63-EE4D-81B5-740436E69E67}"/>
              </a:ext>
            </a:extLst>
          </p:cNvPr>
          <p:cNvSpPr>
            <a:spLocks noGrp="1"/>
          </p:cNvSpPr>
          <p:nvPr>
            <p:ph type="pic" sz="quarter" idx="19"/>
          </p:nvPr>
        </p:nvSpPr>
        <p:spPr>
          <a:xfrm>
            <a:off x="5759802" y="3722487"/>
            <a:ext cx="1689100" cy="1689100"/>
          </a:xfrm>
        </p:spPr>
        <p:txBody>
          <a:bodyPr>
            <a:noAutofit/>
          </a:bodyPr>
          <a:lstStyle/>
          <a:p>
            <a:r>
              <a:rPr lang="en-US"/>
              <a:t>Click icon to add picture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Three STEP PROCESS</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3" name="Picture Placeholder 2">
            <a:extLst>
              <a:ext uri="{FF2B5EF4-FFF2-40B4-BE49-F238E27FC236}">
                <a16:creationId xmlns:a16="http://schemas.microsoft.com/office/drawing/2014/main" id="{B02F0918-6284-B847-8E8D-04C0EE6253C2}"/>
              </a:ext>
            </a:extLst>
          </p:cNvPr>
          <p:cNvSpPr>
            <a:spLocks noGrp="1"/>
          </p:cNvSpPr>
          <p:nvPr>
            <p:ph type="pic" sz="quarter" idx="17"/>
          </p:nvPr>
        </p:nvSpPr>
        <p:spPr>
          <a:xfrm>
            <a:off x="2097399" y="2976453"/>
            <a:ext cx="1689100" cy="1689100"/>
          </a:xfrm>
        </p:spPr>
        <p:txBody>
          <a:bodyPr>
            <a:noAutofit/>
          </a:bodyPr>
          <a:lstStyle/>
          <a:p>
            <a:r>
              <a:rPr lang="en-US"/>
              <a:t>Click icon to add picture</a:t>
            </a:r>
          </a:p>
        </p:txBody>
      </p:sp>
      <p:sp>
        <p:nvSpPr>
          <p:cNvPr id="29" name="Picture Placeholder 2">
            <a:extLst>
              <a:ext uri="{FF2B5EF4-FFF2-40B4-BE49-F238E27FC236}">
                <a16:creationId xmlns:a16="http://schemas.microsoft.com/office/drawing/2014/main" id="{0B3086AE-F166-DD4E-BA88-01D547B48775}"/>
              </a:ext>
            </a:extLst>
          </p:cNvPr>
          <p:cNvSpPr>
            <a:spLocks noGrp="1"/>
          </p:cNvSpPr>
          <p:nvPr>
            <p:ph type="pic" sz="quarter" idx="21"/>
          </p:nvPr>
        </p:nvSpPr>
        <p:spPr>
          <a:xfrm>
            <a:off x="9417612" y="4469707"/>
            <a:ext cx="1689100" cy="1689100"/>
          </a:xfrm>
        </p:spPr>
        <p:txBody>
          <a:bodyPr>
            <a:noAutofit/>
          </a:bodyPr>
          <a:lstStyle/>
          <a:p>
            <a:r>
              <a:rPr lang="en-US"/>
              <a:t>Click icon to add picture</a:t>
            </a:r>
          </a:p>
        </p:txBody>
      </p:sp>
      <p:sp>
        <p:nvSpPr>
          <p:cNvPr id="20" name="Text Placeholder 4">
            <a:extLst>
              <a:ext uri="{FF2B5EF4-FFF2-40B4-BE49-F238E27FC236}">
                <a16:creationId xmlns:a16="http://schemas.microsoft.com/office/drawing/2014/main" id="{4FE6A8B3-6EF0-4547-B517-6246F025141D}"/>
              </a:ext>
            </a:extLst>
          </p:cNvPr>
          <p:cNvSpPr>
            <a:spLocks noGrp="1"/>
          </p:cNvSpPr>
          <p:nvPr>
            <p:ph type="body" sz="quarter" idx="15" hasCustomPrompt="1"/>
          </p:nvPr>
        </p:nvSpPr>
        <p:spPr>
          <a:xfrm>
            <a:off x="1156519" y="1976602"/>
            <a:ext cx="2690326" cy="202236"/>
          </a:xfrm>
        </p:spPr>
        <p:txBody>
          <a:bodyPr>
            <a:noAutofit/>
          </a:bodyPr>
          <a:lstStyle>
            <a:lvl1pPr algn="l">
              <a:spcBef>
                <a:spcPts val="0"/>
              </a:spcBef>
              <a:spcAft>
                <a:spcPts val="600"/>
              </a:spcAft>
              <a:defRPr sz="1100" b="1" i="0" cap="all" baseline="0">
                <a:latin typeface="Arial Black" panose="020B0604020202020204" pitchFamily="34" charset="0"/>
                <a:cs typeface="Arial Black" panose="020B0604020202020204" pitchFamily="34" charset="0"/>
              </a:defRPr>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21" name="Text Placeholder 3">
            <a:extLst>
              <a:ext uri="{FF2B5EF4-FFF2-40B4-BE49-F238E27FC236}">
                <a16:creationId xmlns:a16="http://schemas.microsoft.com/office/drawing/2014/main" id="{D70F0268-FEFA-8F45-8A59-2F2023F45021}"/>
              </a:ext>
            </a:extLst>
          </p:cNvPr>
          <p:cNvSpPr>
            <a:spLocks noGrp="1"/>
          </p:cNvSpPr>
          <p:nvPr>
            <p:ph type="body" sz="quarter" idx="28" hasCustomPrompt="1"/>
          </p:nvPr>
        </p:nvSpPr>
        <p:spPr>
          <a:xfrm>
            <a:off x="1156519" y="2271725"/>
            <a:ext cx="2690326"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22" name="Text Placeholder 4">
            <a:extLst>
              <a:ext uri="{FF2B5EF4-FFF2-40B4-BE49-F238E27FC236}">
                <a16:creationId xmlns:a16="http://schemas.microsoft.com/office/drawing/2014/main" id="{189A277F-06DD-4149-8FC3-7C7A47958C5E}"/>
              </a:ext>
            </a:extLst>
          </p:cNvPr>
          <p:cNvSpPr>
            <a:spLocks noGrp="1"/>
          </p:cNvSpPr>
          <p:nvPr>
            <p:ph type="body" sz="quarter" idx="29" hasCustomPrompt="1"/>
          </p:nvPr>
        </p:nvSpPr>
        <p:spPr>
          <a:xfrm>
            <a:off x="4825994" y="2748498"/>
            <a:ext cx="2690326" cy="202236"/>
          </a:xfrm>
        </p:spPr>
        <p:txBody>
          <a:bodyPr>
            <a:noAutofit/>
          </a:bodyPr>
          <a:lstStyle>
            <a:lvl1pPr algn="l">
              <a:spcBef>
                <a:spcPts val="0"/>
              </a:spcBef>
              <a:spcAft>
                <a:spcPts val="600"/>
              </a:spcAft>
              <a:defRPr sz="1100" b="1" i="0" cap="all" baseline="0">
                <a:latin typeface="Arial Black" panose="020B0604020202020204" pitchFamily="34" charset="0"/>
                <a:cs typeface="Arial Black" panose="020B0604020202020204" pitchFamily="34" charset="0"/>
              </a:defRPr>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25" name="Text Placeholder 3">
            <a:extLst>
              <a:ext uri="{FF2B5EF4-FFF2-40B4-BE49-F238E27FC236}">
                <a16:creationId xmlns:a16="http://schemas.microsoft.com/office/drawing/2014/main" id="{9E35029D-32D0-D44F-B9D6-A998D48B10B4}"/>
              </a:ext>
            </a:extLst>
          </p:cNvPr>
          <p:cNvSpPr>
            <a:spLocks noGrp="1"/>
          </p:cNvSpPr>
          <p:nvPr>
            <p:ph type="body" sz="quarter" idx="30" hasCustomPrompt="1"/>
          </p:nvPr>
        </p:nvSpPr>
        <p:spPr>
          <a:xfrm>
            <a:off x="4825994" y="3043621"/>
            <a:ext cx="2690326"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26" name="Text Placeholder 4">
            <a:extLst>
              <a:ext uri="{FF2B5EF4-FFF2-40B4-BE49-F238E27FC236}">
                <a16:creationId xmlns:a16="http://schemas.microsoft.com/office/drawing/2014/main" id="{B21A6ED0-FEBA-2D44-BF1F-358B1574A218}"/>
              </a:ext>
            </a:extLst>
          </p:cNvPr>
          <p:cNvSpPr>
            <a:spLocks noGrp="1"/>
          </p:cNvSpPr>
          <p:nvPr>
            <p:ph type="body" sz="quarter" idx="31" hasCustomPrompt="1"/>
          </p:nvPr>
        </p:nvSpPr>
        <p:spPr>
          <a:xfrm>
            <a:off x="8495469" y="3520394"/>
            <a:ext cx="2690326" cy="202236"/>
          </a:xfrm>
        </p:spPr>
        <p:txBody>
          <a:bodyPr>
            <a:noAutofit/>
          </a:bodyPr>
          <a:lstStyle>
            <a:lvl1pPr algn="l">
              <a:spcBef>
                <a:spcPts val="0"/>
              </a:spcBef>
              <a:spcAft>
                <a:spcPts val="600"/>
              </a:spcAft>
              <a:defRPr sz="1100" b="1" i="0" cap="all" baseline="0">
                <a:latin typeface="Arial Black" panose="020B0604020202020204" pitchFamily="34" charset="0"/>
                <a:cs typeface="Arial Black" panose="020B0604020202020204" pitchFamily="34" charset="0"/>
              </a:defRPr>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27" name="Text Placeholder 3">
            <a:extLst>
              <a:ext uri="{FF2B5EF4-FFF2-40B4-BE49-F238E27FC236}">
                <a16:creationId xmlns:a16="http://schemas.microsoft.com/office/drawing/2014/main" id="{60DE8DBF-FA5F-9545-BC60-CB4D0FBA6F84}"/>
              </a:ext>
            </a:extLst>
          </p:cNvPr>
          <p:cNvSpPr>
            <a:spLocks noGrp="1"/>
          </p:cNvSpPr>
          <p:nvPr>
            <p:ph type="body" sz="quarter" idx="32" hasCustomPrompt="1"/>
          </p:nvPr>
        </p:nvSpPr>
        <p:spPr>
          <a:xfrm>
            <a:off x="8495469" y="3815517"/>
            <a:ext cx="2690326"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2" name="Slide Number Placeholder 1">
            <a:extLst>
              <a:ext uri="{FF2B5EF4-FFF2-40B4-BE49-F238E27FC236}">
                <a16:creationId xmlns:a16="http://schemas.microsoft.com/office/drawing/2014/main" id="{64823511-933D-724C-AB5B-4D23D27B9810}"/>
              </a:ext>
            </a:extLst>
          </p:cNvPr>
          <p:cNvSpPr>
            <a:spLocks noGrp="1"/>
          </p:cNvSpPr>
          <p:nvPr>
            <p:ph type="sldNum" sz="quarter" idx="33"/>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878634490"/>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Four Callouts">
    <p:bg>
      <p:bgPr>
        <a:solidFill>
          <a:srgbClr val="FFFFFF"/>
        </a:solidFill>
        <a:effectLst/>
      </p:bgPr>
    </p:bg>
    <p:spTree>
      <p:nvGrpSpPr>
        <p:cNvPr id="1" name=""/>
        <p:cNvGrpSpPr/>
        <p:nvPr/>
      </p:nvGrpSpPr>
      <p:grpSpPr>
        <a:xfrm>
          <a:off x="0" y="0"/>
          <a:ext cx="0" cy="0"/>
          <a:chOff x="0" y="0"/>
          <a:chExt cx="0" cy="0"/>
        </a:xfrm>
      </p:grpSpPr>
      <p:sp>
        <p:nvSpPr>
          <p:cNvPr id="10" name="Rounded Rectangle">
            <a:extLst>
              <a:ext uri="{FF2B5EF4-FFF2-40B4-BE49-F238E27FC236}">
                <a16:creationId xmlns:a16="http://schemas.microsoft.com/office/drawing/2014/main" id="{58CD411F-BF17-B547-BB0F-3D7229E53E6F}"/>
              </a:ext>
            </a:extLst>
          </p:cNvPr>
          <p:cNvSpPr/>
          <p:nvPr userDrawn="1"/>
        </p:nvSpPr>
        <p:spPr>
          <a:xfrm>
            <a:off x="839965" y="1902474"/>
            <a:ext cx="2347865" cy="3632927"/>
          </a:xfrm>
          <a:prstGeom prst="roundRect">
            <a:avLst>
              <a:gd name="adj" fmla="val 18559"/>
            </a:avLst>
          </a:prstGeom>
          <a:solidFill>
            <a:srgbClr val="EDECE4"/>
          </a:solidFill>
          <a:ln w="12700">
            <a:miter lim="400000"/>
          </a:ln>
        </p:spPr>
        <p:txBody>
          <a:bodyPr lIns="45719" rIns="45719" anchor="ctr">
            <a:noAutofit/>
          </a:bodyPr>
          <a:lstStyle/>
          <a:p>
            <a:endParaRPr/>
          </a:p>
        </p:txBody>
      </p:sp>
      <p:sp>
        <p:nvSpPr>
          <p:cNvPr id="12" name="Rounded Rectangle">
            <a:extLst>
              <a:ext uri="{FF2B5EF4-FFF2-40B4-BE49-F238E27FC236}">
                <a16:creationId xmlns:a16="http://schemas.microsoft.com/office/drawing/2014/main" id="{3956C2CF-1A15-F249-A896-CFEDEF5EF7AF}"/>
              </a:ext>
            </a:extLst>
          </p:cNvPr>
          <p:cNvSpPr/>
          <p:nvPr userDrawn="1"/>
        </p:nvSpPr>
        <p:spPr>
          <a:xfrm>
            <a:off x="3534150" y="1902474"/>
            <a:ext cx="2347864" cy="3632927"/>
          </a:xfrm>
          <a:prstGeom prst="roundRect">
            <a:avLst>
              <a:gd name="adj" fmla="val 18559"/>
            </a:avLst>
          </a:prstGeom>
          <a:solidFill>
            <a:srgbClr val="EDECE4"/>
          </a:solidFill>
          <a:ln w="12700">
            <a:miter lim="400000"/>
          </a:ln>
        </p:spPr>
        <p:txBody>
          <a:bodyPr lIns="45719" rIns="45719" anchor="ctr">
            <a:noAutofit/>
          </a:bodyPr>
          <a:lstStyle/>
          <a:p>
            <a:endParaRPr/>
          </a:p>
        </p:txBody>
      </p:sp>
      <p:sp>
        <p:nvSpPr>
          <p:cNvPr id="13" name="Rounded Rectangle">
            <a:extLst>
              <a:ext uri="{FF2B5EF4-FFF2-40B4-BE49-F238E27FC236}">
                <a16:creationId xmlns:a16="http://schemas.microsoft.com/office/drawing/2014/main" id="{FACB4011-015F-A642-8DF4-9556E3D8C2E5}"/>
              </a:ext>
            </a:extLst>
          </p:cNvPr>
          <p:cNvSpPr/>
          <p:nvPr userDrawn="1"/>
        </p:nvSpPr>
        <p:spPr>
          <a:xfrm>
            <a:off x="6291850" y="1902474"/>
            <a:ext cx="2347865" cy="3632927"/>
          </a:xfrm>
          <a:prstGeom prst="roundRect">
            <a:avLst>
              <a:gd name="adj" fmla="val 18559"/>
            </a:avLst>
          </a:prstGeom>
          <a:solidFill>
            <a:srgbClr val="EDECE4"/>
          </a:solidFill>
          <a:ln w="12700">
            <a:miter lim="400000"/>
          </a:ln>
        </p:spPr>
        <p:txBody>
          <a:bodyPr lIns="45719" rIns="45719" anchor="ctr">
            <a:noAutofit/>
          </a:bodyPr>
          <a:lstStyle/>
          <a:p>
            <a:endParaRPr/>
          </a:p>
        </p:txBody>
      </p:sp>
      <p:sp>
        <p:nvSpPr>
          <p:cNvPr id="14" name="Rounded Rectangle">
            <a:extLst>
              <a:ext uri="{FF2B5EF4-FFF2-40B4-BE49-F238E27FC236}">
                <a16:creationId xmlns:a16="http://schemas.microsoft.com/office/drawing/2014/main" id="{2D508D4D-BB85-0B4E-AE50-024414F6C553}"/>
              </a:ext>
            </a:extLst>
          </p:cNvPr>
          <p:cNvSpPr/>
          <p:nvPr userDrawn="1"/>
        </p:nvSpPr>
        <p:spPr>
          <a:xfrm>
            <a:off x="9049551" y="1902474"/>
            <a:ext cx="2347864" cy="3632927"/>
          </a:xfrm>
          <a:prstGeom prst="roundRect">
            <a:avLst>
              <a:gd name="adj" fmla="val 18559"/>
            </a:avLst>
          </a:prstGeom>
          <a:solidFill>
            <a:srgbClr val="EDECE4"/>
          </a:solidFill>
          <a:ln w="12700">
            <a:miter lim="400000"/>
          </a:ln>
        </p:spPr>
        <p:txBody>
          <a:bodyPr lIns="45719" rIns="45719" anchor="ctr">
            <a:noAutofit/>
          </a:bodyPr>
          <a:lstStyle/>
          <a:p>
            <a:endParaRPr/>
          </a:p>
        </p:txBody>
      </p:sp>
      <p:sp>
        <p:nvSpPr>
          <p:cNvPr id="15" name="A">
            <a:extLst>
              <a:ext uri="{FF2B5EF4-FFF2-40B4-BE49-F238E27FC236}">
                <a16:creationId xmlns:a16="http://schemas.microsoft.com/office/drawing/2014/main" id="{18F4BB0B-F933-664E-BC64-E7518079756D}"/>
              </a:ext>
            </a:extLst>
          </p:cNvPr>
          <p:cNvSpPr>
            <a:spLocks noChangeAspect="1"/>
          </p:cNvSpPr>
          <p:nvPr userDrawn="1"/>
        </p:nvSpPr>
        <p:spPr>
          <a:xfrm>
            <a:off x="1750274" y="1684827"/>
            <a:ext cx="454532"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1</a:t>
            </a:r>
            <a:endParaRPr sz="1600"/>
          </a:p>
        </p:txBody>
      </p:sp>
      <p:sp>
        <p:nvSpPr>
          <p:cNvPr id="16" name="A">
            <a:extLst>
              <a:ext uri="{FF2B5EF4-FFF2-40B4-BE49-F238E27FC236}">
                <a16:creationId xmlns:a16="http://schemas.microsoft.com/office/drawing/2014/main" id="{8670500F-E8F2-A543-9C1C-B5DBFC41E3D9}"/>
              </a:ext>
            </a:extLst>
          </p:cNvPr>
          <p:cNvSpPr>
            <a:spLocks noChangeAspect="1"/>
          </p:cNvSpPr>
          <p:nvPr userDrawn="1"/>
        </p:nvSpPr>
        <p:spPr>
          <a:xfrm>
            <a:off x="4480816" y="1684827"/>
            <a:ext cx="454532" cy="457200"/>
          </a:xfrm>
          <a:prstGeom prst="ellipse">
            <a:avLst/>
          </a:prstGeom>
          <a:solidFill>
            <a:srgbClr val="01B5B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2</a:t>
            </a:r>
            <a:endParaRPr sz="1600"/>
          </a:p>
        </p:txBody>
      </p:sp>
      <p:sp>
        <p:nvSpPr>
          <p:cNvPr id="17" name="A">
            <a:extLst>
              <a:ext uri="{FF2B5EF4-FFF2-40B4-BE49-F238E27FC236}">
                <a16:creationId xmlns:a16="http://schemas.microsoft.com/office/drawing/2014/main" id="{38E81FF9-A0CE-7847-8D1E-D19C7C638FA7}"/>
              </a:ext>
            </a:extLst>
          </p:cNvPr>
          <p:cNvSpPr>
            <a:spLocks noChangeAspect="1"/>
          </p:cNvSpPr>
          <p:nvPr userDrawn="1"/>
        </p:nvSpPr>
        <p:spPr>
          <a:xfrm>
            <a:off x="7238516" y="1684827"/>
            <a:ext cx="454532" cy="457200"/>
          </a:xfrm>
          <a:prstGeom prst="ellipse">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3</a:t>
            </a:r>
            <a:endParaRPr sz="1600"/>
          </a:p>
        </p:txBody>
      </p:sp>
      <p:sp>
        <p:nvSpPr>
          <p:cNvPr id="18" name="A">
            <a:extLst>
              <a:ext uri="{FF2B5EF4-FFF2-40B4-BE49-F238E27FC236}">
                <a16:creationId xmlns:a16="http://schemas.microsoft.com/office/drawing/2014/main" id="{00B77C3B-2F56-1148-AEB7-BEA30D99677F}"/>
              </a:ext>
            </a:extLst>
          </p:cNvPr>
          <p:cNvSpPr>
            <a:spLocks noChangeAspect="1"/>
          </p:cNvSpPr>
          <p:nvPr userDrawn="1"/>
        </p:nvSpPr>
        <p:spPr>
          <a:xfrm>
            <a:off x="9996217" y="1684827"/>
            <a:ext cx="454532" cy="457200"/>
          </a:xfrm>
          <a:prstGeom prst="ellipse">
            <a:avLst/>
          </a:prstGeom>
          <a:solidFill>
            <a:srgbClr val="F15A1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4</a:t>
            </a:r>
            <a:endParaRPr sz="1600"/>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four DIFFERENT call-outs</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1041715" y="2359674"/>
            <a:ext cx="1871650" cy="2824452"/>
          </a:xfrm>
        </p:spPr>
        <p:txBody>
          <a:bodyPr>
            <a:noAutofit/>
          </a:bodyPr>
          <a:lstStyle>
            <a:lvl1pPr algn="ctr">
              <a:spcBef>
                <a:spcPts val="0"/>
              </a:spcBef>
              <a:spcAft>
                <a:spcPts val="1200"/>
              </a:spcAft>
              <a:defRPr sz="1100" b="0" i="0" cap="all" baseline="0">
                <a:latin typeface="Arial Black" panose="020B0604020202020204" pitchFamily="34" charset="0"/>
                <a:cs typeface="Arial Black" panose="020B0604020202020204" pitchFamily="34" charset="0"/>
              </a:defRPr>
            </a:lvl1pPr>
            <a:lvl2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a:lvl2pPr>
            <a:lvl3pPr marL="4763" marR="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sz="12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a:p>
            <a:pPr lvl="1"/>
            <a:r>
              <a:rPr lang="en-US"/>
              <a:t>Body copy</a:t>
            </a:r>
          </a:p>
          <a:p>
            <a:pPr marL="4763" marR="0" lvl="2"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a:t>List Item</a:t>
            </a:r>
          </a:p>
        </p:txBody>
      </p:sp>
      <p:sp>
        <p:nvSpPr>
          <p:cNvPr id="21" name="Text Placeholder 4">
            <a:extLst>
              <a:ext uri="{FF2B5EF4-FFF2-40B4-BE49-F238E27FC236}">
                <a16:creationId xmlns:a16="http://schemas.microsoft.com/office/drawing/2014/main" id="{CFC947A8-D89C-734E-BAB6-17C05C9BCA0C}"/>
              </a:ext>
            </a:extLst>
          </p:cNvPr>
          <p:cNvSpPr>
            <a:spLocks noGrp="1"/>
          </p:cNvSpPr>
          <p:nvPr>
            <p:ph type="body" sz="quarter" idx="16" hasCustomPrompt="1"/>
          </p:nvPr>
        </p:nvSpPr>
        <p:spPr>
          <a:xfrm>
            <a:off x="3772257" y="2359674"/>
            <a:ext cx="1871650" cy="2824452"/>
          </a:xfrm>
        </p:spPr>
        <p:txBody>
          <a:bodyPr>
            <a:noAutofit/>
          </a:bodyPr>
          <a:lstStyle>
            <a:lvl1pPr algn="ctr">
              <a:spcBef>
                <a:spcPts val="0"/>
              </a:spcBef>
              <a:spcAft>
                <a:spcPts val="1200"/>
              </a:spcAft>
              <a:defRPr sz="1100" b="0" i="0" cap="all" baseline="0">
                <a:latin typeface="Arial Black" panose="020B0604020202020204" pitchFamily="34" charset="0"/>
                <a:cs typeface="Arial Black" panose="020B0604020202020204" pitchFamily="34" charset="0"/>
              </a:defRPr>
            </a:lvl1pPr>
            <a:lvl2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a:lvl2pPr>
            <a:lvl3pPr marL="4763" indent="0" algn="ctr">
              <a:lnSpc>
                <a:spcPct val="100000"/>
              </a:lnSpc>
              <a:spcBef>
                <a:spcPts val="0"/>
              </a:spcBef>
              <a:spcAft>
                <a:spcPts val="0"/>
              </a:spcAft>
              <a:buNone/>
              <a:defRPr sz="12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a:p>
            <a:pPr lvl="1"/>
            <a:r>
              <a:rPr lang="en-US"/>
              <a:t>Body copy</a:t>
            </a:r>
          </a:p>
          <a:p>
            <a:pPr marL="4763" marR="0" lvl="2"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a:t>List Item</a:t>
            </a:r>
          </a:p>
        </p:txBody>
      </p:sp>
      <p:sp>
        <p:nvSpPr>
          <p:cNvPr id="22" name="Text Placeholder 4">
            <a:extLst>
              <a:ext uri="{FF2B5EF4-FFF2-40B4-BE49-F238E27FC236}">
                <a16:creationId xmlns:a16="http://schemas.microsoft.com/office/drawing/2014/main" id="{07BBA188-4551-FD46-9D02-EA93AC47F152}"/>
              </a:ext>
            </a:extLst>
          </p:cNvPr>
          <p:cNvSpPr>
            <a:spLocks noGrp="1"/>
          </p:cNvSpPr>
          <p:nvPr>
            <p:ph type="body" sz="quarter" idx="17" hasCustomPrompt="1"/>
          </p:nvPr>
        </p:nvSpPr>
        <p:spPr>
          <a:xfrm>
            <a:off x="6529957" y="2359674"/>
            <a:ext cx="1871650" cy="2824452"/>
          </a:xfrm>
        </p:spPr>
        <p:txBody>
          <a:bodyPr>
            <a:noAutofit/>
          </a:bodyPr>
          <a:lstStyle>
            <a:lvl1pPr algn="ctr">
              <a:spcBef>
                <a:spcPts val="0"/>
              </a:spcBef>
              <a:spcAft>
                <a:spcPts val="1200"/>
              </a:spcAft>
              <a:defRPr sz="1100" b="0" i="0" cap="all" baseline="0">
                <a:latin typeface="Arial Black" panose="020B0604020202020204" pitchFamily="34" charset="0"/>
                <a:cs typeface="Arial Black" panose="020B0604020202020204" pitchFamily="34" charset="0"/>
              </a:defRPr>
            </a:lvl1pPr>
            <a:lvl2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a:lvl2pPr>
            <a:lvl3pPr marL="4763" indent="0" algn="ctr">
              <a:lnSpc>
                <a:spcPct val="100000"/>
              </a:lnSpc>
              <a:spcBef>
                <a:spcPts val="0"/>
              </a:spcBef>
              <a:spcAft>
                <a:spcPts val="0"/>
              </a:spcAft>
              <a:buNone/>
              <a:defRPr sz="12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a:p>
            <a:pPr lvl="1"/>
            <a:r>
              <a:rPr lang="en-US"/>
              <a:t>Body copy</a:t>
            </a:r>
          </a:p>
          <a:p>
            <a:pPr marL="4763" marR="0" lvl="2"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a:t>List Item</a:t>
            </a:r>
          </a:p>
        </p:txBody>
      </p:sp>
      <p:sp>
        <p:nvSpPr>
          <p:cNvPr id="25" name="Text Placeholder 4">
            <a:extLst>
              <a:ext uri="{FF2B5EF4-FFF2-40B4-BE49-F238E27FC236}">
                <a16:creationId xmlns:a16="http://schemas.microsoft.com/office/drawing/2014/main" id="{CBF2913D-E1ED-6545-B7B2-956DC6F89778}"/>
              </a:ext>
            </a:extLst>
          </p:cNvPr>
          <p:cNvSpPr>
            <a:spLocks noGrp="1"/>
          </p:cNvSpPr>
          <p:nvPr>
            <p:ph type="body" sz="quarter" idx="18" hasCustomPrompt="1"/>
          </p:nvPr>
        </p:nvSpPr>
        <p:spPr>
          <a:xfrm>
            <a:off x="9287658" y="2359674"/>
            <a:ext cx="1871650" cy="2824452"/>
          </a:xfrm>
        </p:spPr>
        <p:txBody>
          <a:bodyPr>
            <a:noAutofit/>
          </a:bodyPr>
          <a:lstStyle>
            <a:lvl1pPr algn="ctr">
              <a:spcBef>
                <a:spcPts val="0"/>
              </a:spcBef>
              <a:spcAft>
                <a:spcPts val="1200"/>
              </a:spcAft>
              <a:defRPr sz="1100" b="0" i="0" cap="all" baseline="0">
                <a:latin typeface="Arial Black" panose="020B0604020202020204" pitchFamily="34" charset="0"/>
                <a:cs typeface="Arial Black" panose="020B0604020202020204" pitchFamily="34" charset="0"/>
              </a:defRPr>
            </a:lvl1pPr>
            <a:lvl2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a:lvl2pPr>
            <a:lvl3pPr marL="4763" indent="0" algn="ctr">
              <a:lnSpc>
                <a:spcPct val="100000"/>
              </a:lnSpc>
              <a:spcBef>
                <a:spcPts val="0"/>
              </a:spcBef>
              <a:spcAft>
                <a:spcPts val="0"/>
              </a:spcAft>
              <a:buNone/>
              <a:defRPr sz="12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a:p>
            <a:pPr lvl="1"/>
            <a:r>
              <a:rPr lang="en-US"/>
              <a:t>Body copy</a:t>
            </a:r>
          </a:p>
          <a:p>
            <a:pPr marL="4763" marR="0" lvl="2"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a:t>List Item</a:t>
            </a:r>
          </a:p>
        </p:txBody>
      </p:sp>
      <p:sp>
        <p:nvSpPr>
          <p:cNvPr id="2" name="Slide Number Placeholder 1">
            <a:extLst>
              <a:ext uri="{FF2B5EF4-FFF2-40B4-BE49-F238E27FC236}">
                <a16:creationId xmlns:a16="http://schemas.microsoft.com/office/drawing/2014/main" id="{7A428519-AA14-DD41-96CD-79C4FA141514}"/>
              </a:ext>
            </a:extLst>
          </p:cNvPr>
          <p:cNvSpPr>
            <a:spLocks noGrp="1"/>
          </p:cNvSpPr>
          <p:nvPr>
            <p:ph type="sldNum" sz="quarter" idx="19"/>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710164466"/>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Mobile Mockup ">
    <p:bg>
      <p:bgPr>
        <a:solidFill>
          <a:srgbClr val="FFFFFF"/>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mobile mockup</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806318" y="2958387"/>
            <a:ext cx="3565392" cy="402164"/>
          </a:xfrm>
        </p:spPr>
        <p:txBody>
          <a:bodyPr>
            <a:noAutofit/>
          </a:bodyPr>
          <a:lstStyle>
            <a:lvl1pPr algn="l">
              <a:spcBef>
                <a:spcPts val="0"/>
              </a:spcBef>
              <a:spcAft>
                <a:spcPts val="3000"/>
              </a:spcAft>
              <a:defRPr sz="2000" b="1" i="0" cap="none" baseline="0">
                <a:latin typeface="Arial" panose="020B0604020202020204" pitchFamily="34" charset="0"/>
                <a:cs typeface="Arial" panose="020B0604020202020204" pitchFamily="34" charset="0"/>
              </a:defRPr>
            </a:lvl1pPr>
            <a:lvl2pPr marL="0" marR="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defRPr sz="1500"/>
            </a:lvl2pPr>
            <a:lvl3pPr marL="4763" marR="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sz="12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10" name="object 6">
            <a:extLst>
              <a:ext uri="{FF2B5EF4-FFF2-40B4-BE49-F238E27FC236}">
                <a16:creationId xmlns:a16="http://schemas.microsoft.com/office/drawing/2014/main" id="{1461EE7E-7759-CD4D-9941-730C227EC332}"/>
              </a:ext>
            </a:extLst>
          </p:cNvPr>
          <p:cNvSpPr/>
          <p:nvPr userDrawn="1"/>
        </p:nvSpPr>
        <p:spPr>
          <a:xfrm>
            <a:off x="806318" y="3434508"/>
            <a:ext cx="2538190" cy="1"/>
          </a:xfrm>
          <a:prstGeom prst="line">
            <a:avLst/>
          </a:prstGeom>
          <a:ln w="12700" cap="rnd">
            <a:solidFill>
              <a:schemeClr val="accent1"/>
            </a:solidFill>
          </a:ln>
        </p:spPr>
        <p:txBody>
          <a:bodyPr lIns="45719" rIns="45719">
            <a:noAutofit/>
          </a:bodyPr>
          <a:lstStyle/>
          <a:p>
            <a:endParaRPr/>
          </a:p>
        </p:txBody>
      </p:sp>
      <p:sp>
        <p:nvSpPr>
          <p:cNvPr id="13" name="Text Placeholder 4">
            <a:extLst>
              <a:ext uri="{FF2B5EF4-FFF2-40B4-BE49-F238E27FC236}">
                <a16:creationId xmlns:a16="http://schemas.microsoft.com/office/drawing/2014/main" id="{90B250B8-510F-6448-A067-0AB46F0F6970}"/>
              </a:ext>
            </a:extLst>
          </p:cNvPr>
          <p:cNvSpPr>
            <a:spLocks noGrp="1"/>
          </p:cNvSpPr>
          <p:nvPr>
            <p:ph type="body" sz="quarter" idx="21" hasCustomPrompt="1"/>
          </p:nvPr>
        </p:nvSpPr>
        <p:spPr>
          <a:xfrm>
            <a:off x="809534" y="3672028"/>
            <a:ext cx="5025551" cy="2582868"/>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2" name="Slide Number Placeholder 1">
            <a:extLst>
              <a:ext uri="{FF2B5EF4-FFF2-40B4-BE49-F238E27FC236}">
                <a16:creationId xmlns:a16="http://schemas.microsoft.com/office/drawing/2014/main" id="{21E6FB52-8942-194B-8E47-C71CE174278A}"/>
              </a:ext>
            </a:extLst>
          </p:cNvPr>
          <p:cNvSpPr>
            <a:spLocks noGrp="1"/>
          </p:cNvSpPr>
          <p:nvPr>
            <p:ph type="sldNum" sz="quarter" idx="22"/>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2147225774"/>
      </p:ext>
    </p:extLst>
  </p:cSld>
  <p:clrMapOvr>
    <a:masterClrMapping/>
  </p:clrMapOvr>
  <p:transition spd="med"/>
  <p:hf hdr="0" ftr="0" dt="0"/>
  <p:extLst>
    <p:ext uri="{DCECCB84-F9BA-43D5-87BE-67443E8EF086}">
      <p15:sldGuideLst xmlns:p15="http://schemas.microsoft.com/office/powerpoint/2012/main">
        <p15:guide id="1" orient="horz" pos="2409">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Header only">
    <p:bg>
      <p:bgPr>
        <a:solidFill>
          <a:srgbClr val="FFFFFF"/>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605953"/>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HEADLINE GOES HERE</a:t>
            </a: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EAFFBB61-8E80-D548-967E-AE30FF938416}"/>
              </a:ext>
            </a:extLst>
          </p:cNvPr>
          <p:cNvSpPr>
            <a:spLocks noGrp="1"/>
          </p:cNvSpPr>
          <p:nvPr>
            <p:ph type="sldNum" sz="quarter" idx="12"/>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126682768"/>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Copy Heavy">
    <p:bg>
      <p:bgPr>
        <a:solidFill>
          <a:srgbClr val="FFFFFF"/>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605952"/>
            <a:ext cx="10585582" cy="683351"/>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HEADLINE GOES HERE</a:t>
            </a: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5B7F63BC-53F8-BF45-95A7-71C4675AA66C}"/>
              </a:ext>
            </a:extLst>
          </p:cNvPr>
          <p:cNvSpPr>
            <a:spLocks noGrp="1"/>
          </p:cNvSpPr>
          <p:nvPr>
            <p:ph type="body" sz="quarter" idx="20" hasCustomPrompt="1"/>
          </p:nvPr>
        </p:nvSpPr>
        <p:spPr>
          <a:xfrm>
            <a:off x="809534" y="1355914"/>
            <a:ext cx="10582366" cy="4999166"/>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spcBef>
                <a:spcPts val="0"/>
              </a:spcBef>
              <a:spcAft>
                <a:spcPts val="600"/>
              </a:spcAft>
              <a:buFont typeface="Arial" panose="020B0604020202020204" pitchFamily="34" charset="0"/>
              <a:buChar char="•"/>
              <a:defRPr/>
            </a:lvl2pPr>
            <a:lvl3pPr marL="344488" indent="-165100">
              <a:lnSpc>
                <a:spcPct val="90000"/>
              </a:lnSpc>
              <a:spcBef>
                <a:spcPts val="0"/>
              </a:spcBef>
              <a:spcAft>
                <a:spcPts val="600"/>
              </a:spcAft>
              <a:tabLst/>
              <a:defRPr sz="1200" i="1"/>
            </a:lvl3pPr>
            <a:lvl4pPr marL="520700" indent="-176213">
              <a:lnSpc>
                <a:spcPct val="90000"/>
              </a:lnSpc>
              <a:spcBef>
                <a:spcPts val="0"/>
              </a:spcBef>
              <a:spcAft>
                <a:spcPts val="600"/>
              </a:spcAft>
              <a:tabLst/>
              <a:defRPr sz="1100" b="1">
                <a:solidFill>
                  <a:schemeClr val="accent1"/>
                </a:solidFill>
              </a:defRPr>
            </a:lvl4pPr>
            <a:lvl5pPr marL="688975" indent="-174625">
              <a:lnSpc>
                <a:spcPct val="90000"/>
              </a:lnSpc>
              <a:spcBef>
                <a:spcPts val="0"/>
              </a:spcBef>
              <a:spcAft>
                <a:spcPts val="600"/>
              </a:spcAft>
              <a:buFont typeface="Arial" panose="020B0604020202020204" pitchFamily="34" charset="0"/>
              <a:buChar char="•"/>
              <a:tabLst/>
              <a:defRPr sz="1000"/>
            </a:lvl5pPr>
            <a:lvl6pPr marL="863600" indent="-174625">
              <a:lnSpc>
                <a:spcPct val="90000"/>
              </a:lnSpc>
              <a:spcBef>
                <a:spcPts val="0"/>
              </a:spcBef>
              <a:spcAft>
                <a:spcPts val="600"/>
              </a:spcAft>
              <a:tabLst/>
              <a:defRPr sz="1000" i="1"/>
            </a:lvl6pPr>
            <a:lvl7pPr marL="1028700" indent="-165100">
              <a:lnSpc>
                <a:spcPct val="90000"/>
              </a:lnSpc>
              <a:spcBef>
                <a:spcPts val="0"/>
              </a:spcBef>
              <a:spcAft>
                <a:spcPts val="600"/>
              </a:spcAft>
              <a:tabLst/>
              <a:defRPr sz="1000" b="1"/>
            </a:lvl7pPr>
            <a:lvl8pPr marL="1203325" indent="-174625">
              <a:lnSpc>
                <a:spcPct val="90000"/>
              </a:lnSpc>
              <a:spcBef>
                <a:spcPts val="0"/>
              </a:spcBef>
              <a:spcAft>
                <a:spcPts val="600"/>
              </a:spcAft>
              <a:tabLst/>
              <a:defRPr sz="1000"/>
            </a:lvl8pPr>
            <a:lvl9pPr marL="1377950" indent="-174625">
              <a:lnSpc>
                <a:spcPct val="90000"/>
              </a:lnSpc>
              <a:spcBef>
                <a:spcPts val="0"/>
              </a:spcBef>
              <a:spcAft>
                <a:spcPts val="600"/>
              </a:spcAft>
              <a:tabLst/>
              <a:defRPr sz="1000"/>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 </a:t>
            </a:r>
          </a:p>
          <a:p>
            <a:pPr lvl="5"/>
            <a:r>
              <a:rPr lang="en-US"/>
              <a:t>Bullet level 5</a:t>
            </a:r>
          </a:p>
          <a:p>
            <a:pPr lvl="6"/>
            <a:r>
              <a:rPr lang="en-US"/>
              <a:t>Bullet level 6</a:t>
            </a:r>
          </a:p>
          <a:p>
            <a:pPr lvl="7"/>
            <a:r>
              <a:rPr lang="en-US"/>
              <a:t>Bullet level 7</a:t>
            </a:r>
          </a:p>
          <a:p>
            <a:pPr lvl="8"/>
            <a:r>
              <a:rPr lang="en-US"/>
              <a:t>Bullet level 8</a:t>
            </a:r>
          </a:p>
        </p:txBody>
      </p:sp>
      <p:sp>
        <p:nvSpPr>
          <p:cNvPr id="7" name="Text Placeholder 9">
            <a:extLst>
              <a:ext uri="{FF2B5EF4-FFF2-40B4-BE49-F238E27FC236}">
                <a16:creationId xmlns:a16="http://schemas.microsoft.com/office/drawing/2014/main" id="{6D11D070-34D7-3C4D-8C19-B0ABC3EA264C}"/>
              </a:ext>
            </a:extLst>
          </p:cNvPr>
          <p:cNvSpPr>
            <a:spLocks noGrp="1"/>
          </p:cNvSpPr>
          <p:nvPr>
            <p:ph type="body" sz="quarter" idx="14" hasCustomPrompt="1"/>
          </p:nvPr>
        </p:nvSpPr>
        <p:spPr>
          <a:xfrm>
            <a:off x="800100" y="6501130"/>
            <a:ext cx="10591800"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
        <p:nvSpPr>
          <p:cNvPr id="2" name="Slide Number Placeholder 1">
            <a:extLst>
              <a:ext uri="{FF2B5EF4-FFF2-40B4-BE49-F238E27FC236}">
                <a16:creationId xmlns:a16="http://schemas.microsoft.com/office/drawing/2014/main" id="{C589921A-AEFA-0046-92FE-782AF7BF3731}"/>
              </a:ext>
            </a:extLst>
          </p:cNvPr>
          <p:cNvSpPr>
            <a:spLocks noGrp="1"/>
          </p:cNvSpPr>
          <p:nvPr>
            <p:ph type="sldNum" sz="quarter" idx="21"/>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243966245"/>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Blank Opt 1 with Logo">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C57453C3-D97A-8241-AF1C-2BB449062E56}"/>
              </a:ext>
            </a:extLst>
          </p:cNvPr>
          <p:cNvSpPr>
            <a:spLocks noGrp="1"/>
          </p:cNvSpPr>
          <p:nvPr>
            <p:ph type="sldNum" sz="quarter" idx="10"/>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2890037360"/>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2_Blank Opt 2 with Logo">
    <p:bg>
      <p:bgPr>
        <a:solidFill>
          <a:schemeClr val="accent1"/>
        </a:solidFill>
        <a:effectLst/>
      </p:bgPr>
    </p:bg>
    <p:spTree>
      <p:nvGrpSpPr>
        <p:cNvPr id="1" name=""/>
        <p:cNvGrpSpPr/>
        <p:nvPr/>
      </p:nvGrpSpPr>
      <p:grpSpPr>
        <a:xfrm>
          <a:off x="0" y="0"/>
          <a:ext cx="0" cy="0"/>
          <a:chOff x="0" y="0"/>
          <a:chExt cx="0" cy="0"/>
        </a:xfrm>
      </p:grpSpPr>
      <p:pic>
        <p:nvPicPr>
          <p:cNvPr id="4" name="image1.png" descr="image1.png">
            <a:extLst>
              <a:ext uri="{FF2B5EF4-FFF2-40B4-BE49-F238E27FC236}">
                <a16:creationId xmlns:a16="http://schemas.microsoft.com/office/drawing/2014/main" id="{F969BB5B-98BA-0E44-B29B-FDD4D1CA75C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502955FF-6250-0945-8E48-E3511457E6F1}"/>
              </a:ext>
            </a:extLst>
          </p:cNvPr>
          <p:cNvSpPr>
            <a:spLocks noGrp="1"/>
          </p:cNvSpPr>
          <p:nvPr>
            <p:ph type="sldNum" sz="quarter" idx="10"/>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587780588"/>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Blank">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C3DFA-A566-5249-A5ED-38A2D2D1C798}"/>
              </a:ext>
            </a:extLst>
          </p:cNvPr>
          <p:cNvSpPr>
            <a:spLocks noGrp="1"/>
          </p:cNvSpPr>
          <p:nvPr>
            <p:ph type="sldNum" sz="quarter" idx="10"/>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911631624"/>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pt 10">
    <p:bg>
      <p:bgPr>
        <a:solidFill>
          <a:srgbClr val="FFFFFF"/>
        </a:solidFill>
        <a:effectLst/>
      </p:bgPr>
    </p:bg>
    <p:spTree>
      <p:nvGrpSpPr>
        <p:cNvPr id="1" name=""/>
        <p:cNvGrpSpPr/>
        <p:nvPr/>
      </p:nvGrpSpPr>
      <p:grpSpPr>
        <a:xfrm>
          <a:off x="0" y="0"/>
          <a:ext cx="0" cy="0"/>
          <a:chOff x="0" y="0"/>
          <a:chExt cx="0" cy="0"/>
        </a:xfrm>
      </p:grpSpPr>
      <p:pic>
        <p:nvPicPr>
          <p:cNvPr id="10" name="GroupM_SingleColor_Logo_Navy_RGB.png" descr="GroupM_SingleColor_Logo_Navy_RGB.png">
            <a:extLst>
              <a:ext uri="{FF2B5EF4-FFF2-40B4-BE49-F238E27FC236}">
                <a16:creationId xmlns:a16="http://schemas.microsoft.com/office/drawing/2014/main" id="{4709D524-EECB-764F-AAA8-C5B1C4BDA0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3" name="Circle">
            <a:extLst>
              <a:ext uri="{FF2B5EF4-FFF2-40B4-BE49-F238E27FC236}">
                <a16:creationId xmlns:a16="http://schemas.microsoft.com/office/drawing/2014/main" id="{2475F59B-4650-1E40-80EC-6C7B3FFDF295}"/>
              </a:ext>
            </a:extLst>
          </p:cNvPr>
          <p:cNvSpPr/>
          <p:nvPr userDrawn="1"/>
        </p:nvSpPr>
        <p:spPr>
          <a:xfrm>
            <a:off x="7951231" y="1933405"/>
            <a:ext cx="5816484" cy="5816483"/>
          </a:xfrm>
          <a:prstGeom prst="ellipse">
            <a:avLst/>
          </a:prstGeom>
          <a:ln w="12700">
            <a:solidFill>
              <a:srgbClr val="01B5B2"/>
            </a:solidFill>
            <a:miter/>
          </a:ln>
        </p:spPr>
        <p:txBody>
          <a:bodyPr lIns="45719" rIns="45719" anchor="ctr">
            <a:noAutofit/>
          </a:bodyPr>
          <a:lstStyle/>
          <a:p>
            <a:endParaRPr dirty="0"/>
          </a:p>
        </p:txBody>
      </p:sp>
      <p:pic>
        <p:nvPicPr>
          <p:cNvPr id="14" name="Pattern_Medium space.ai" descr="Pattern_Medium space.ai">
            <a:extLst>
              <a:ext uri="{FF2B5EF4-FFF2-40B4-BE49-F238E27FC236}">
                <a16:creationId xmlns:a16="http://schemas.microsoft.com/office/drawing/2014/main" id="{5750B94F-5C40-2641-8DD6-4776667C6BF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56827" b="47461"/>
          <a:stretch/>
        </p:blipFill>
        <p:spPr>
          <a:xfrm>
            <a:off x="9452665" y="4220161"/>
            <a:ext cx="2739335" cy="2637839"/>
          </a:xfrm>
          <a:prstGeom prst="rect">
            <a:avLst/>
          </a:prstGeom>
          <a:ln w="12700">
            <a:miter lim="400000"/>
          </a:ln>
        </p:spPr>
      </p:pic>
      <p:sp>
        <p:nvSpPr>
          <p:cNvPr id="2" name="Title 1">
            <a:extLst>
              <a:ext uri="{FF2B5EF4-FFF2-40B4-BE49-F238E27FC236}">
                <a16:creationId xmlns:a16="http://schemas.microsoft.com/office/drawing/2014/main" id="{BFA0F84B-3BA9-BB4C-ACF0-0D12EE0D92E7}"/>
              </a:ext>
            </a:extLst>
          </p:cNvPr>
          <p:cNvSpPr>
            <a:spLocks noGrp="1"/>
          </p:cNvSpPr>
          <p:nvPr>
            <p:ph type="title" hasCustomPrompt="1"/>
          </p:nvPr>
        </p:nvSpPr>
        <p:spPr/>
        <p:txBody>
          <a:bodyPr>
            <a:noAutofit/>
          </a:bodyPr>
          <a:lstStyle>
            <a:lvl1pPr>
              <a:defRPr>
                <a:solidFill>
                  <a:schemeClr val="accent1"/>
                </a:solidFill>
              </a:defRPr>
            </a:lvl1pPr>
          </a:lstStyle>
          <a:p>
            <a:r>
              <a:rPr lang="en-US" dirty="0"/>
              <a:t>type your </a:t>
            </a:r>
            <a:br>
              <a:rPr lang="en-US" dirty="0"/>
            </a:br>
            <a:r>
              <a:rPr lang="en-US" dirty="0"/>
              <a:t>presentation title</a:t>
            </a:r>
          </a:p>
        </p:txBody>
      </p:sp>
      <p:sp>
        <p:nvSpPr>
          <p:cNvPr id="5" name="Text Placeholder 4">
            <a:extLst>
              <a:ext uri="{FF2B5EF4-FFF2-40B4-BE49-F238E27FC236}">
                <a16:creationId xmlns:a16="http://schemas.microsoft.com/office/drawing/2014/main" id="{023456A2-B064-A242-8C68-91D0D28EB857}"/>
              </a:ext>
            </a:extLst>
          </p:cNvPr>
          <p:cNvSpPr>
            <a:spLocks noGrp="1"/>
          </p:cNvSpPr>
          <p:nvPr>
            <p:ph type="body" sz="quarter" idx="11" hasCustomPrompt="1"/>
          </p:nvPr>
        </p:nvSpPr>
        <p:spPr>
          <a:xfrm>
            <a:off x="809480" y="3720522"/>
            <a:ext cx="6396335" cy="716394"/>
          </a:xfrm>
        </p:spPr>
        <p:txBody>
          <a:bodyPr>
            <a:noAutofit/>
          </a:bodyPr>
          <a:lstStyle>
            <a:lvl1pPr>
              <a:spcBef>
                <a:spcPts val="0"/>
              </a:spcBef>
              <a:defRPr>
                <a:solidFill>
                  <a:schemeClr val="accent1"/>
                </a:solidFill>
              </a:defRPr>
            </a:lvl1pPr>
          </a:lstStyle>
          <a:p>
            <a:pPr lvl="0"/>
            <a:r>
              <a:rPr lang="en-US" dirty="0"/>
              <a:t>Here is a subtitle line for additional info about this presentation</a:t>
            </a:r>
          </a:p>
          <a:p>
            <a:pPr lvl="0"/>
            <a:endParaRPr lang="en-US" dirty="0"/>
          </a:p>
        </p:txBody>
      </p:sp>
      <p:sp>
        <p:nvSpPr>
          <p:cNvPr id="9" name="Text Placeholder 8">
            <a:extLst>
              <a:ext uri="{FF2B5EF4-FFF2-40B4-BE49-F238E27FC236}">
                <a16:creationId xmlns:a16="http://schemas.microsoft.com/office/drawing/2014/main" id="{122CB04D-FB09-0B44-B002-8B6F7FE6D361}"/>
              </a:ext>
            </a:extLst>
          </p:cNvPr>
          <p:cNvSpPr>
            <a:spLocks noGrp="1"/>
          </p:cNvSpPr>
          <p:nvPr>
            <p:ph type="body" sz="quarter" idx="13" hasCustomPrompt="1"/>
          </p:nvPr>
        </p:nvSpPr>
        <p:spPr>
          <a:xfrm>
            <a:off x="809481" y="5830957"/>
            <a:ext cx="3436937" cy="569843"/>
          </a:xfrm>
        </p:spPr>
        <p:txBody>
          <a:bodyPr anchor="b">
            <a:noAutofit/>
          </a:bodyPr>
          <a:lstStyle>
            <a:lvl1pPr>
              <a:lnSpc>
                <a:spcPct val="100000"/>
              </a:lnSpc>
              <a:spcBef>
                <a:spcPts val="0"/>
              </a:spcBef>
              <a:defRPr sz="1200" b="1" i="0" cap="all" baseline="0">
                <a:solidFill>
                  <a:schemeClr val="accent1"/>
                </a:solidFill>
                <a:latin typeface="Arial Black" panose="020B0604020202020204" pitchFamily="34" charset="0"/>
                <a:cs typeface="Arial Black" panose="020B0604020202020204" pitchFamily="34" charset="0"/>
              </a:defRPr>
            </a:lvl1pPr>
          </a:lstStyle>
          <a:p>
            <a:pPr lvl="0"/>
            <a:r>
              <a:rPr lang="en-US" dirty="0"/>
              <a:t>MONTH XX, 2020</a:t>
            </a:r>
          </a:p>
          <a:p>
            <a:pPr lvl="0"/>
            <a:r>
              <a:rPr lang="en-US" dirty="0"/>
              <a:t>PRESENTED BY FIRST LAST</a:t>
            </a:r>
          </a:p>
        </p:txBody>
      </p:sp>
      <p:sp>
        <p:nvSpPr>
          <p:cNvPr id="12" name="object 6">
            <a:extLst>
              <a:ext uri="{FF2B5EF4-FFF2-40B4-BE49-F238E27FC236}">
                <a16:creationId xmlns:a16="http://schemas.microsoft.com/office/drawing/2014/main" id="{A2214169-4B19-DE4E-8E87-2740B25CBB05}"/>
              </a:ext>
            </a:extLst>
          </p:cNvPr>
          <p:cNvSpPr/>
          <p:nvPr userDrawn="1"/>
        </p:nvSpPr>
        <p:spPr>
          <a:xfrm flipV="1">
            <a:off x="809481" y="4512190"/>
            <a:ext cx="3058926" cy="0"/>
          </a:xfrm>
          <a:prstGeom prst="line">
            <a:avLst/>
          </a:prstGeom>
          <a:ln w="12700" cap="rnd">
            <a:solidFill>
              <a:srgbClr val="01B5B2"/>
            </a:solidFill>
          </a:ln>
        </p:spPr>
        <p:txBody>
          <a:bodyPr lIns="45719" rIns="45719">
            <a:noAutofit/>
          </a:bodyPr>
          <a:lstStyle/>
          <a:p>
            <a:endParaRPr dirty="0"/>
          </a:p>
        </p:txBody>
      </p:sp>
    </p:spTree>
    <p:extLst>
      <p:ext uri="{BB962C8B-B14F-4D97-AF65-F5344CB8AC3E}">
        <p14:creationId xmlns:p14="http://schemas.microsoft.com/office/powerpoint/2010/main" val="2584334845"/>
      </p:ext>
    </p:extLst>
  </p:cSld>
  <p:clrMapOvr>
    <a:masterClrMapping/>
  </p:clrMapOvr>
  <p:transition spd="med"/>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Chart Opt 1">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3" name="Title 1">
            <a:extLst>
              <a:ext uri="{FF2B5EF4-FFF2-40B4-BE49-F238E27FC236}">
                <a16:creationId xmlns:a16="http://schemas.microsoft.com/office/drawing/2014/main" id="{944B5EED-F249-A64B-9F66-B829480FCD11}"/>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8" name="Text Placeholder 4">
            <a:extLst>
              <a:ext uri="{FF2B5EF4-FFF2-40B4-BE49-F238E27FC236}">
                <a16:creationId xmlns:a16="http://schemas.microsoft.com/office/drawing/2014/main" id="{B7FB013B-F71B-1246-B6DB-F313C1B77DEB}"/>
              </a:ext>
            </a:extLst>
          </p:cNvPr>
          <p:cNvSpPr>
            <a:spLocks noGrp="1"/>
          </p:cNvSpPr>
          <p:nvPr>
            <p:ph type="body" sz="quarter" idx="12" hasCustomPrompt="1"/>
          </p:nvPr>
        </p:nvSpPr>
        <p:spPr>
          <a:xfrm>
            <a:off x="2032000" y="909852"/>
            <a:ext cx="8128000" cy="543202"/>
          </a:xfrm>
        </p:spPr>
        <p:txBody>
          <a:bodyPr>
            <a:noAutofit/>
          </a:bodyPr>
          <a:lstStyle>
            <a:lvl1pPr algn="ctr">
              <a:lnSpc>
                <a:spcPct val="100000"/>
              </a:lnSpc>
              <a:spcBef>
                <a:spcPts val="0"/>
              </a:spcBef>
              <a:defRPr/>
            </a:lvl1pPr>
            <a:lvl2pPr algn="ctr">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Chart Title</a:t>
            </a:r>
          </a:p>
        </p:txBody>
      </p:sp>
      <p:sp>
        <p:nvSpPr>
          <p:cNvPr id="7" name="Line">
            <a:extLst>
              <a:ext uri="{FF2B5EF4-FFF2-40B4-BE49-F238E27FC236}">
                <a16:creationId xmlns:a16="http://schemas.microsoft.com/office/drawing/2014/main" id="{D361B28D-D555-4E45-811C-C1E1E64E8070}"/>
              </a:ext>
            </a:extLst>
          </p:cNvPr>
          <p:cNvSpPr/>
          <p:nvPr userDrawn="1"/>
        </p:nvSpPr>
        <p:spPr>
          <a:xfrm flipV="1">
            <a:off x="6094569" y="1876454"/>
            <a:ext cx="1" cy="3890385"/>
          </a:xfrm>
          <a:prstGeom prst="line">
            <a:avLst/>
          </a:prstGeom>
          <a:ln w="25400">
            <a:solidFill>
              <a:srgbClr val="01B5B2"/>
            </a:solidFill>
            <a:miter/>
            <a:headEnd type="triangle"/>
            <a:tailEnd type="triangle"/>
          </a:ln>
        </p:spPr>
        <p:txBody>
          <a:bodyPr lIns="45719" rIns="45719">
            <a:noAutofit/>
          </a:bodyPr>
          <a:lstStyle/>
          <a:p>
            <a:endParaRPr/>
          </a:p>
        </p:txBody>
      </p:sp>
      <p:sp>
        <p:nvSpPr>
          <p:cNvPr id="12" name="Line">
            <a:extLst>
              <a:ext uri="{FF2B5EF4-FFF2-40B4-BE49-F238E27FC236}">
                <a16:creationId xmlns:a16="http://schemas.microsoft.com/office/drawing/2014/main" id="{7A3907CC-0C54-6347-A79F-5BF126B365B5}"/>
              </a:ext>
            </a:extLst>
          </p:cNvPr>
          <p:cNvSpPr/>
          <p:nvPr userDrawn="1"/>
        </p:nvSpPr>
        <p:spPr>
          <a:xfrm>
            <a:off x="4149377" y="3724604"/>
            <a:ext cx="3890384" cy="1"/>
          </a:xfrm>
          <a:prstGeom prst="line">
            <a:avLst/>
          </a:prstGeom>
          <a:ln w="25400">
            <a:solidFill>
              <a:srgbClr val="01B5B2"/>
            </a:solidFill>
            <a:miter/>
            <a:headEnd type="triangle"/>
            <a:tailEnd type="triangle"/>
          </a:ln>
        </p:spPr>
        <p:txBody>
          <a:bodyPr lIns="45719" rIns="45719">
            <a:noAutofit/>
          </a:bodyPr>
          <a:lstStyle/>
          <a:p>
            <a:endParaRPr/>
          </a:p>
        </p:txBody>
      </p:sp>
      <p:sp>
        <p:nvSpPr>
          <p:cNvPr id="2" name="Slide Number Placeholder 1">
            <a:extLst>
              <a:ext uri="{FF2B5EF4-FFF2-40B4-BE49-F238E27FC236}">
                <a16:creationId xmlns:a16="http://schemas.microsoft.com/office/drawing/2014/main" id="{65699DA4-4F31-5B46-AC12-67BC24B0CAE3}"/>
              </a:ext>
            </a:extLst>
          </p:cNvPr>
          <p:cNvSpPr>
            <a:spLocks noGrp="1"/>
          </p:cNvSpPr>
          <p:nvPr>
            <p:ph type="sldNum" sz="quarter" idx="15"/>
          </p:nvPr>
        </p:nvSpPr>
        <p:spPr/>
        <p:txBody>
          <a:bodyPr/>
          <a:lstStyle/>
          <a:p>
            <a:fld id="{2C055D05-D81F-ED4A-A185-0C6FCB82940E}" type="slidenum">
              <a:rPr lang="en-US" smtClean="0"/>
              <a:pPr/>
              <a:t>‹#›</a:t>
            </a:fld>
            <a:endParaRPr lang="en-US"/>
          </a:p>
        </p:txBody>
      </p:sp>
      <p:sp>
        <p:nvSpPr>
          <p:cNvPr id="9" name="Text Placeholder 9">
            <a:extLst>
              <a:ext uri="{FF2B5EF4-FFF2-40B4-BE49-F238E27FC236}">
                <a16:creationId xmlns:a16="http://schemas.microsoft.com/office/drawing/2014/main" id="{E94E839B-D96C-7949-95D4-636599C21F40}"/>
              </a:ext>
            </a:extLst>
          </p:cNvPr>
          <p:cNvSpPr>
            <a:spLocks noGrp="1"/>
          </p:cNvSpPr>
          <p:nvPr>
            <p:ph type="body" sz="quarter" idx="14" hasCustomPrompt="1"/>
          </p:nvPr>
        </p:nvSpPr>
        <p:spPr>
          <a:xfrm>
            <a:off x="800100" y="6501130"/>
            <a:ext cx="10591800"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2206686843"/>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6_Timeline">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3" name="Title 1">
            <a:extLst>
              <a:ext uri="{FF2B5EF4-FFF2-40B4-BE49-F238E27FC236}">
                <a16:creationId xmlns:a16="http://schemas.microsoft.com/office/drawing/2014/main" id="{944B5EED-F249-A64B-9F66-B829480FCD11}"/>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7" name="Text Placeholder 4">
            <a:extLst>
              <a:ext uri="{FF2B5EF4-FFF2-40B4-BE49-F238E27FC236}">
                <a16:creationId xmlns:a16="http://schemas.microsoft.com/office/drawing/2014/main" id="{C37771CC-EDCB-9641-B839-B1FFD717C177}"/>
              </a:ext>
            </a:extLst>
          </p:cNvPr>
          <p:cNvSpPr>
            <a:spLocks noGrp="1"/>
          </p:cNvSpPr>
          <p:nvPr>
            <p:ph type="body" sz="quarter" idx="15" hasCustomPrompt="1"/>
          </p:nvPr>
        </p:nvSpPr>
        <p:spPr>
          <a:xfrm>
            <a:off x="806318" y="835750"/>
            <a:ext cx="10615078"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timeline for the project </a:t>
            </a:r>
          </a:p>
        </p:txBody>
      </p:sp>
      <p:sp>
        <p:nvSpPr>
          <p:cNvPr id="12" name="Rectangle">
            <a:extLst>
              <a:ext uri="{FF2B5EF4-FFF2-40B4-BE49-F238E27FC236}">
                <a16:creationId xmlns:a16="http://schemas.microsoft.com/office/drawing/2014/main" id="{58AAB37C-3AE5-DE48-B997-002C58E4236B}"/>
              </a:ext>
            </a:extLst>
          </p:cNvPr>
          <p:cNvSpPr/>
          <p:nvPr userDrawn="1"/>
        </p:nvSpPr>
        <p:spPr>
          <a:xfrm>
            <a:off x="800100" y="1638094"/>
            <a:ext cx="10591800" cy="280477"/>
          </a:xfrm>
          <a:prstGeom prst="rect">
            <a:avLst/>
          </a:prstGeom>
          <a:solidFill>
            <a:srgbClr val="F4F3EB"/>
          </a:solidFill>
          <a:ln w="12700">
            <a:miter lim="400000"/>
          </a:ln>
        </p:spPr>
        <p:txBody>
          <a:bodyPr lIns="45719" rIns="45719" anchor="ctr">
            <a:noAutofit/>
          </a:bodyPr>
          <a:lstStyle/>
          <a:p>
            <a:endParaRPr/>
          </a:p>
        </p:txBody>
      </p:sp>
      <p:sp>
        <p:nvSpPr>
          <p:cNvPr id="16" name="Line">
            <a:extLst>
              <a:ext uri="{FF2B5EF4-FFF2-40B4-BE49-F238E27FC236}">
                <a16:creationId xmlns:a16="http://schemas.microsoft.com/office/drawing/2014/main" id="{008CD529-2DB3-5145-95F2-DA9C0C7F8CE1}"/>
              </a:ext>
            </a:extLst>
          </p:cNvPr>
          <p:cNvSpPr/>
          <p:nvPr userDrawn="1"/>
        </p:nvSpPr>
        <p:spPr>
          <a:xfrm flipV="1">
            <a:off x="800100" y="4184382"/>
            <a:ext cx="10595161" cy="0"/>
          </a:xfrm>
          <a:prstGeom prst="line">
            <a:avLst/>
          </a:prstGeom>
          <a:ln w="76200">
            <a:solidFill>
              <a:schemeClr val="accent1"/>
            </a:solidFill>
            <a:miter/>
            <a:tailEnd type="triangle"/>
          </a:ln>
        </p:spPr>
        <p:txBody>
          <a:bodyPr lIns="45719" rIns="45719">
            <a:noAutofit/>
          </a:bodyPr>
          <a:lstStyle/>
          <a:p>
            <a:endParaRPr/>
          </a:p>
        </p:txBody>
      </p:sp>
      <p:sp>
        <p:nvSpPr>
          <p:cNvPr id="22" name="Text Placeholder 4">
            <a:extLst>
              <a:ext uri="{FF2B5EF4-FFF2-40B4-BE49-F238E27FC236}">
                <a16:creationId xmlns:a16="http://schemas.microsoft.com/office/drawing/2014/main" id="{B7654B7B-6511-7A47-B01D-80B42F9AA46F}"/>
              </a:ext>
            </a:extLst>
          </p:cNvPr>
          <p:cNvSpPr>
            <a:spLocks noGrp="1"/>
          </p:cNvSpPr>
          <p:nvPr>
            <p:ph type="body" sz="quarter" idx="12" hasCustomPrompt="1"/>
          </p:nvPr>
        </p:nvSpPr>
        <p:spPr>
          <a:xfrm>
            <a:off x="1039541" y="2599225"/>
            <a:ext cx="2710737" cy="746133"/>
          </a:xfrm>
        </p:spPr>
        <p:txBody>
          <a:bodyPr anchor="b">
            <a:noAutofit/>
          </a:bodyPr>
          <a:lstStyle>
            <a:lvl1pPr algn="l">
              <a:lnSpc>
                <a:spcPct val="100000"/>
              </a:lnSpc>
              <a:spcBef>
                <a:spcPts val="0"/>
              </a:spcBef>
              <a:defRPr b="0">
                <a:latin typeface="Georgia" panose="02040502050405020303" pitchFamily="18" charset="0"/>
              </a:defRPr>
            </a:lvl1pPr>
            <a:lvl2pPr algn="l">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Event</a:t>
            </a:r>
          </a:p>
        </p:txBody>
      </p:sp>
      <p:sp>
        <p:nvSpPr>
          <p:cNvPr id="23" name="Text Placeholder 4">
            <a:extLst>
              <a:ext uri="{FF2B5EF4-FFF2-40B4-BE49-F238E27FC236}">
                <a16:creationId xmlns:a16="http://schemas.microsoft.com/office/drawing/2014/main" id="{3C477B9A-7F1F-B34D-999E-68353743D723}"/>
              </a:ext>
            </a:extLst>
          </p:cNvPr>
          <p:cNvSpPr>
            <a:spLocks noGrp="1"/>
          </p:cNvSpPr>
          <p:nvPr>
            <p:ph type="body" sz="quarter" idx="16" hasCustomPrompt="1"/>
          </p:nvPr>
        </p:nvSpPr>
        <p:spPr>
          <a:xfrm>
            <a:off x="3994614" y="5249030"/>
            <a:ext cx="2710737" cy="746133"/>
          </a:xfrm>
        </p:spPr>
        <p:txBody>
          <a:bodyPr anchor="t">
            <a:noAutofit/>
          </a:bodyPr>
          <a:lstStyle>
            <a:lvl1pPr algn="l">
              <a:lnSpc>
                <a:spcPct val="100000"/>
              </a:lnSpc>
              <a:spcBef>
                <a:spcPts val="0"/>
              </a:spcBef>
              <a:defRPr b="0">
                <a:latin typeface="Georgia" panose="02040502050405020303" pitchFamily="18" charset="0"/>
              </a:defRPr>
            </a:lvl1pPr>
            <a:lvl2pPr algn="l">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Event</a:t>
            </a:r>
          </a:p>
        </p:txBody>
      </p:sp>
      <p:sp>
        <p:nvSpPr>
          <p:cNvPr id="2" name="Slide Number Placeholder 1">
            <a:extLst>
              <a:ext uri="{FF2B5EF4-FFF2-40B4-BE49-F238E27FC236}">
                <a16:creationId xmlns:a16="http://schemas.microsoft.com/office/drawing/2014/main" id="{FAA8C08A-DCA6-5244-B494-BA038564C8CD}"/>
              </a:ext>
            </a:extLst>
          </p:cNvPr>
          <p:cNvSpPr>
            <a:spLocks noGrp="1"/>
          </p:cNvSpPr>
          <p:nvPr>
            <p:ph type="sldNum" sz="quarter" idx="17"/>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2783450184"/>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Signle Table">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0AE1110E-F757-3C40-99BB-B1277CF83148}"/>
              </a:ext>
            </a:extLst>
          </p:cNvPr>
          <p:cNvSpPr>
            <a:spLocks noGrp="1"/>
          </p:cNvSpPr>
          <p:nvPr>
            <p:ph type="body" sz="quarter" idx="12" hasCustomPrompt="1"/>
          </p:nvPr>
        </p:nvSpPr>
        <p:spPr>
          <a:xfrm>
            <a:off x="2032000" y="2080730"/>
            <a:ext cx="8128000" cy="543202"/>
          </a:xfrm>
        </p:spPr>
        <p:txBody>
          <a:bodyPr>
            <a:noAutofit/>
          </a:bodyPr>
          <a:lstStyle>
            <a:lvl1pPr algn="ctr">
              <a:lnSpc>
                <a:spcPct val="100000"/>
              </a:lnSpc>
              <a:spcBef>
                <a:spcPts val="0"/>
              </a:spcBef>
              <a:defRPr/>
            </a:lvl1pPr>
            <a:lvl2pPr algn="ctr">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Table Title</a:t>
            </a:r>
          </a:p>
          <a:p>
            <a:pPr lvl="1"/>
            <a:r>
              <a:rPr lang="en-US"/>
              <a:t>Body copy</a:t>
            </a:r>
          </a:p>
        </p:txBody>
      </p:sp>
      <p:sp>
        <p:nvSpPr>
          <p:cNvPr id="12" name="Text Placeholder 4">
            <a:extLst>
              <a:ext uri="{FF2B5EF4-FFF2-40B4-BE49-F238E27FC236}">
                <a16:creationId xmlns:a16="http://schemas.microsoft.com/office/drawing/2014/main" id="{8381FE66-5B08-DD41-B2B7-0328AE0A6AA8}"/>
              </a:ext>
            </a:extLst>
          </p:cNvPr>
          <p:cNvSpPr>
            <a:spLocks noGrp="1"/>
          </p:cNvSpPr>
          <p:nvPr>
            <p:ph type="body" sz="quarter" idx="15"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Single table</a:t>
            </a:r>
          </a:p>
        </p:txBody>
      </p:sp>
      <p:sp>
        <p:nvSpPr>
          <p:cNvPr id="13" name="Title 1">
            <a:extLst>
              <a:ext uri="{FF2B5EF4-FFF2-40B4-BE49-F238E27FC236}">
                <a16:creationId xmlns:a16="http://schemas.microsoft.com/office/drawing/2014/main" id="{944B5EED-F249-A64B-9F66-B829480FCD11}"/>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2" name="Slide Number Placeholder 1">
            <a:extLst>
              <a:ext uri="{FF2B5EF4-FFF2-40B4-BE49-F238E27FC236}">
                <a16:creationId xmlns:a16="http://schemas.microsoft.com/office/drawing/2014/main" id="{8431AE73-98B5-7443-88E8-E4667735BE43}"/>
              </a:ext>
            </a:extLst>
          </p:cNvPr>
          <p:cNvSpPr>
            <a:spLocks noGrp="1"/>
          </p:cNvSpPr>
          <p:nvPr>
            <p:ph type="sldNum" sz="quarter" idx="16"/>
          </p:nvPr>
        </p:nvSpPr>
        <p:spPr/>
        <p:txBody>
          <a:bodyPr/>
          <a:lstStyle/>
          <a:p>
            <a:fld id="{2C055D05-D81F-ED4A-A185-0C6FCB82940E}" type="slidenum">
              <a:rPr lang="en-US" smtClean="0"/>
              <a:pPr/>
              <a:t>‹#›</a:t>
            </a:fld>
            <a:endParaRPr lang="en-US"/>
          </a:p>
        </p:txBody>
      </p:sp>
      <p:sp>
        <p:nvSpPr>
          <p:cNvPr id="8" name="Text Placeholder 9">
            <a:extLst>
              <a:ext uri="{FF2B5EF4-FFF2-40B4-BE49-F238E27FC236}">
                <a16:creationId xmlns:a16="http://schemas.microsoft.com/office/drawing/2014/main" id="{D15FE46F-4D92-654A-8019-72E3DB1F92BC}"/>
              </a:ext>
            </a:extLst>
          </p:cNvPr>
          <p:cNvSpPr>
            <a:spLocks noGrp="1"/>
          </p:cNvSpPr>
          <p:nvPr>
            <p:ph type="body" sz="quarter" idx="14" hasCustomPrompt="1"/>
          </p:nvPr>
        </p:nvSpPr>
        <p:spPr>
          <a:xfrm>
            <a:off x="800100" y="6501130"/>
            <a:ext cx="10591800"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3582087811"/>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Two Table Comparison">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0AE1110E-F757-3C40-99BB-B1277CF83148}"/>
              </a:ext>
            </a:extLst>
          </p:cNvPr>
          <p:cNvSpPr>
            <a:spLocks noGrp="1"/>
          </p:cNvSpPr>
          <p:nvPr>
            <p:ph type="body" sz="quarter" idx="12" hasCustomPrompt="1"/>
          </p:nvPr>
        </p:nvSpPr>
        <p:spPr>
          <a:xfrm>
            <a:off x="806318" y="2040974"/>
            <a:ext cx="4742235" cy="543202"/>
          </a:xfrm>
        </p:spPr>
        <p:txBody>
          <a:bodyPr>
            <a:noAutofit/>
          </a:bodyPr>
          <a:lstStyle>
            <a:lvl1pPr algn="l">
              <a:lnSpc>
                <a:spcPct val="100000"/>
              </a:lnSpc>
              <a:spcBef>
                <a:spcPts val="0"/>
              </a:spcBef>
              <a:defRPr/>
            </a:lvl1pPr>
            <a:lvl2pPr algn="l">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Table Title</a:t>
            </a:r>
          </a:p>
          <a:p>
            <a:pPr lvl="1"/>
            <a:r>
              <a:rPr lang="en-US"/>
              <a:t>Body copy</a:t>
            </a:r>
          </a:p>
        </p:txBody>
      </p:sp>
      <p:sp>
        <p:nvSpPr>
          <p:cNvPr id="7" name="Text Placeholder 4">
            <a:extLst>
              <a:ext uri="{FF2B5EF4-FFF2-40B4-BE49-F238E27FC236}">
                <a16:creationId xmlns:a16="http://schemas.microsoft.com/office/drawing/2014/main" id="{744BCE5E-7964-9042-ADE9-2969FD2042BC}"/>
              </a:ext>
            </a:extLst>
          </p:cNvPr>
          <p:cNvSpPr>
            <a:spLocks noGrp="1"/>
          </p:cNvSpPr>
          <p:nvPr>
            <p:ph type="body" sz="quarter" idx="15"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two table Comparison</a:t>
            </a:r>
          </a:p>
        </p:txBody>
      </p:sp>
      <p:sp>
        <p:nvSpPr>
          <p:cNvPr id="8" name="Title 1">
            <a:extLst>
              <a:ext uri="{FF2B5EF4-FFF2-40B4-BE49-F238E27FC236}">
                <a16:creationId xmlns:a16="http://schemas.microsoft.com/office/drawing/2014/main" id="{17B4391B-500F-AF49-8B5D-A0CD83EC8121}"/>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12" name="Text Placeholder 4">
            <a:extLst>
              <a:ext uri="{FF2B5EF4-FFF2-40B4-BE49-F238E27FC236}">
                <a16:creationId xmlns:a16="http://schemas.microsoft.com/office/drawing/2014/main" id="{5A719BFA-570C-3743-80A8-742197746F4B}"/>
              </a:ext>
            </a:extLst>
          </p:cNvPr>
          <p:cNvSpPr>
            <a:spLocks noGrp="1"/>
          </p:cNvSpPr>
          <p:nvPr>
            <p:ph type="body" sz="quarter" idx="16" hasCustomPrompt="1"/>
          </p:nvPr>
        </p:nvSpPr>
        <p:spPr>
          <a:xfrm>
            <a:off x="6660787" y="2040974"/>
            <a:ext cx="4721733" cy="543202"/>
          </a:xfrm>
        </p:spPr>
        <p:txBody>
          <a:bodyPr>
            <a:noAutofit/>
          </a:bodyPr>
          <a:lstStyle>
            <a:lvl1pPr algn="l">
              <a:lnSpc>
                <a:spcPct val="100000"/>
              </a:lnSpc>
              <a:spcBef>
                <a:spcPts val="0"/>
              </a:spcBef>
              <a:defRPr/>
            </a:lvl1pPr>
            <a:lvl2pPr algn="l">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Table Title</a:t>
            </a:r>
          </a:p>
          <a:p>
            <a:pPr lvl="1"/>
            <a:r>
              <a:rPr lang="en-US"/>
              <a:t>Body copy</a:t>
            </a:r>
          </a:p>
        </p:txBody>
      </p:sp>
      <p:sp>
        <p:nvSpPr>
          <p:cNvPr id="2" name="Slide Number Placeholder 1">
            <a:extLst>
              <a:ext uri="{FF2B5EF4-FFF2-40B4-BE49-F238E27FC236}">
                <a16:creationId xmlns:a16="http://schemas.microsoft.com/office/drawing/2014/main" id="{DBA2D029-AAF1-9746-8853-D53B2946A12B}"/>
              </a:ext>
            </a:extLst>
          </p:cNvPr>
          <p:cNvSpPr>
            <a:spLocks noGrp="1"/>
          </p:cNvSpPr>
          <p:nvPr>
            <p:ph type="sldNum" sz="quarter" idx="17"/>
          </p:nvPr>
        </p:nvSpPr>
        <p:spPr/>
        <p:txBody>
          <a:bodyPr/>
          <a:lstStyle/>
          <a:p>
            <a:fld id="{2C055D05-D81F-ED4A-A185-0C6FCB82940E}" type="slidenum">
              <a:rPr lang="en-US" smtClean="0"/>
              <a:pPr/>
              <a:t>‹#›</a:t>
            </a:fld>
            <a:endParaRPr lang="en-US"/>
          </a:p>
        </p:txBody>
      </p:sp>
      <p:sp>
        <p:nvSpPr>
          <p:cNvPr id="9" name="Text Placeholder 9">
            <a:extLst>
              <a:ext uri="{FF2B5EF4-FFF2-40B4-BE49-F238E27FC236}">
                <a16:creationId xmlns:a16="http://schemas.microsoft.com/office/drawing/2014/main" id="{70C08A61-820E-B346-BE61-E93B5289C3F9}"/>
              </a:ext>
            </a:extLst>
          </p:cNvPr>
          <p:cNvSpPr>
            <a:spLocks noGrp="1"/>
          </p:cNvSpPr>
          <p:nvPr>
            <p:ph type="body" sz="quarter" idx="14" hasCustomPrompt="1"/>
          </p:nvPr>
        </p:nvSpPr>
        <p:spPr>
          <a:xfrm>
            <a:off x="800100" y="6501130"/>
            <a:ext cx="10591800"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2290574452"/>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Single Table Opt 2">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2" name="Text Placeholder 4">
            <a:extLst>
              <a:ext uri="{FF2B5EF4-FFF2-40B4-BE49-F238E27FC236}">
                <a16:creationId xmlns:a16="http://schemas.microsoft.com/office/drawing/2014/main" id="{8381FE66-5B08-DD41-B2B7-0328AE0A6AA8}"/>
              </a:ext>
            </a:extLst>
          </p:cNvPr>
          <p:cNvSpPr>
            <a:spLocks noGrp="1"/>
          </p:cNvSpPr>
          <p:nvPr>
            <p:ph type="body" sz="quarter" idx="15" hasCustomPrompt="1"/>
          </p:nvPr>
        </p:nvSpPr>
        <p:spPr>
          <a:xfrm>
            <a:off x="806318" y="835750"/>
            <a:ext cx="10594963"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Table with summary column</a:t>
            </a:r>
          </a:p>
        </p:txBody>
      </p:sp>
      <p:sp>
        <p:nvSpPr>
          <p:cNvPr id="13" name="Title 1">
            <a:extLst>
              <a:ext uri="{FF2B5EF4-FFF2-40B4-BE49-F238E27FC236}">
                <a16:creationId xmlns:a16="http://schemas.microsoft.com/office/drawing/2014/main" id="{944B5EED-F249-A64B-9F66-B829480FCD11}"/>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2" name="Slide Number Placeholder 1">
            <a:extLst>
              <a:ext uri="{FF2B5EF4-FFF2-40B4-BE49-F238E27FC236}">
                <a16:creationId xmlns:a16="http://schemas.microsoft.com/office/drawing/2014/main" id="{FAEEE393-E21B-1A4F-A8CA-2FB639DC130E}"/>
              </a:ext>
            </a:extLst>
          </p:cNvPr>
          <p:cNvSpPr>
            <a:spLocks noGrp="1"/>
          </p:cNvSpPr>
          <p:nvPr>
            <p:ph type="sldNum" sz="quarter" idx="16"/>
          </p:nvPr>
        </p:nvSpPr>
        <p:spPr/>
        <p:txBody>
          <a:bodyPr/>
          <a:lstStyle/>
          <a:p>
            <a:fld id="{2C055D05-D81F-ED4A-A185-0C6FCB82940E}" type="slidenum">
              <a:rPr lang="en-US" smtClean="0"/>
              <a:pPr/>
              <a:t>‹#›</a:t>
            </a:fld>
            <a:endParaRPr lang="en-US"/>
          </a:p>
        </p:txBody>
      </p:sp>
      <p:sp>
        <p:nvSpPr>
          <p:cNvPr id="7" name="Text Placeholder 9">
            <a:extLst>
              <a:ext uri="{FF2B5EF4-FFF2-40B4-BE49-F238E27FC236}">
                <a16:creationId xmlns:a16="http://schemas.microsoft.com/office/drawing/2014/main" id="{6B767B6C-BC73-C647-8C6E-DA6191A891F0}"/>
              </a:ext>
            </a:extLst>
          </p:cNvPr>
          <p:cNvSpPr>
            <a:spLocks noGrp="1"/>
          </p:cNvSpPr>
          <p:nvPr>
            <p:ph type="body" sz="quarter" idx="14" hasCustomPrompt="1"/>
          </p:nvPr>
        </p:nvSpPr>
        <p:spPr>
          <a:xfrm>
            <a:off x="800100" y="6501130"/>
            <a:ext cx="10591800"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3997337710"/>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_Chart Opt 2">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0AE1110E-F757-3C40-99BB-B1277CF83148}"/>
              </a:ext>
            </a:extLst>
          </p:cNvPr>
          <p:cNvSpPr>
            <a:spLocks noGrp="1"/>
          </p:cNvSpPr>
          <p:nvPr>
            <p:ph type="body" sz="quarter" idx="12" hasCustomPrompt="1"/>
          </p:nvPr>
        </p:nvSpPr>
        <p:spPr>
          <a:xfrm>
            <a:off x="806319" y="2137284"/>
            <a:ext cx="3344603" cy="2717193"/>
          </a:xfrm>
        </p:spPr>
        <p:txBody>
          <a:bodyPr>
            <a:noAutofit/>
          </a:bodyPr>
          <a:lstStyle>
            <a:lvl1pPr algn="l">
              <a:lnSpc>
                <a:spcPct val="100000"/>
              </a:lnSpc>
              <a:spcBef>
                <a:spcPts val="0"/>
              </a:spcBef>
              <a:spcAft>
                <a:spcPts val="3000"/>
              </a:spcAft>
              <a:defRPr sz="1800"/>
            </a:lvl1pPr>
            <a:lvl2pPr algn="l">
              <a:lnSpc>
                <a:spcPct val="120000"/>
              </a:lnSpc>
              <a:spcBef>
                <a:spcPts val="0"/>
              </a:spcBef>
              <a:spcAft>
                <a:spcPts val="600"/>
              </a:spcAft>
              <a:defRPr sz="1400"/>
            </a:lvl2pPr>
            <a:lvl3pPr marL="176213" indent="-171450">
              <a:lnSpc>
                <a:spcPct val="90000"/>
              </a:lnSpc>
              <a:spcBef>
                <a:spcPts val="0"/>
              </a:spcBef>
              <a:spcAft>
                <a:spcPts val="600"/>
              </a:spcAft>
              <a:buFont typeface="Arial" panose="020B0604020202020204" pitchFamily="34" charset="0"/>
              <a:buChar char="•"/>
              <a:defRPr sz="1200" b="0" i="0" cap="none" baseline="0">
                <a:latin typeface="Georgia" panose="02040502050405020303" pitchFamily="18" charset="0"/>
                <a:cs typeface="Arial" panose="020B0604020202020204" pitchFamily="34" charset="0"/>
              </a:defRPr>
            </a:lvl3pPr>
            <a:lvl4pPr marL="352425" indent="-176213">
              <a:lnSpc>
                <a:spcPct val="90000"/>
              </a:lnSpc>
              <a:spcBef>
                <a:spcPts val="0"/>
              </a:spcBef>
              <a:spcAft>
                <a:spcPts val="600"/>
              </a:spcAft>
              <a:buFont typeface="Arial" panose="020B0604020202020204" pitchFamily="34" charset="0"/>
              <a:buChar char="•"/>
              <a:tabLst/>
              <a:defRPr sz="1200" i="1">
                <a:latin typeface="Georgia" panose="02040502050405020303" pitchFamily="18" charset="0"/>
                <a:cs typeface="Arial" panose="020B0604020202020204" pitchFamily="34" charset="0"/>
              </a:defRPr>
            </a:lvl4pPr>
            <a:lvl5pPr marL="515938" indent="-163513">
              <a:lnSpc>
                <a:spcPct val="90000"/>
              </a:lnSpc>
              <a:spcBef>
                <a:spcPts val="0"/>
              </a:spcBef>
              <a:spcAft>
                <a:spcPts val="600"/>
              </a:spcAft>
              <a:buFont typeface="Arial" panose="020B0604020202020204" pitchFamily="34" charset="0"/>
              <a:buChar char="•"/>
              <a:tabLst/>
              <a:defRPr sz="1100" b="1"/>
            </a:lvl5pPr>
            <a:lvl6pPr marL="693738" indent="-177800">
              <a:lnSpc>
                <a:spcPct val="90000"/>
              </a:lnSpc>
              <a:spcBef>
                <a:spcPts val="0"/>
              </a:spcBef>
              <a:spcAft>
                <a:spcPts val="600"/>
              </a:spcAft>
              <a:tabLst/>
              <a:defRPr sz="1000"/>
            </a:lvl6pPr>
          </a:lstStyle>
          <a:p>
            <a:pPr lvl="0"/>
            <a:r>
              <a:rPr lang="en-US"/>
              <a:t>Optional Subhead </a:t>
            </a:r>
          </a:p>
          <a:p>
            <a:pPr lvl="1"/>
            <a:r>
              <a:rPr lang="en-US"/>
              <a:t>Body copy</a:t>
            </a:r>
          </a:p>
          <a:p>
            <a:pPr lvl="2"/>
            <a:r>
              <a:rPr lang="en-US"/>
              <a:t>Bullet level 1</a:t>
            </a:r>
          </a:p>
          <a:p>
            <a:pPr lvl="3"/>
            <a:r>
              <a:rPr lang="en-US"/>
              <a:t>Bullet level 2</a:t>
            </a:r>
          </a:p>
          <a:p>
            <a:pPr lvl="4"/>
            <a:r>
              <a:rPr lang="en-US"/>
              <a:t>Bullet level 3</a:t>
            </a:r>
          </a:p>
          <a:p>
            <a:pPr lvl="5"/>
            <a:r>
              <a:rPr lang="en-US"/>
              <a:t>Bullet level 4</a:t>
            </a:r>
          </a:p>
        </p:txBody>
      </p:sp>
      <p:sp>
        <p:nvSpPr>
          <p:cNvPr id="7" name="Text Placeholder 4">
            <a:extLst>
              <a:ext uri="{FF2B5EF4-FFF2-40B4-BE49-F238E27FC236}">
                <a16:creationId xmlns:a16="http://schemas.microsoft.com/office/drawing/2014/main" id="{744BCE5E-7964-9042-ADE9-2969FD2042BC}"/>
              </a:ext>
            </a:extLst>
          </p:cNvPr>
          <p:cNvSpPr>
            <a:spLocks noGrp="1"/>
          </p:cNvSpPr>
          <p:nvPr>
            <p:ph type="body" sz="quarter" idx="15" hasCustomPrompt="1"/>
          </p:nvPr>
        </p:nvSpPr>
        <p:spPr>
          <a:xfrm>
            <a:off x="806319" y="835750"/>
            <a:ext cx="3927699" cy="873780"/>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KEY TAKEAWAY ABOUT CHART DATA GOES HERE</a:t>
            </a:r>
          </a:p>
        </p:txBody>
      </p:sp>
      <p:sp>
        <p:nvSpPr>
          <p:cNvPr id="8" name="Title 1">
            <a:extLst>
              <a:ext uri="{FF2B5EF4-FFF2-40B4-BE49-F238E27FC236}">
                <a16:creationId xmlns:a16="http://schemas.microsoft.com/office/drawing/2014/main" id="{17B4391B-500F-AF49-8B5D-A0CD83EC8121}"/>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2" name="Slide Number Placeholder 1">
            <a:extLst>
              <a:ext uri="{FF2B5EF4-FFF2-40B4-BE49-F238E27FC236}">
                <a16:creationId xmlns:a16="http://schemas.microsoft.com/office/drawing/2014/main" id="{65A80DE6-EF8E-BD49-B9E7-DE72DBA7625A}"/>
              </a:ext>
            </a:extLst>
          </p:cNvPr>
          <p:cNvSpPr>
            <a:spLocks noGrp="1"/>
          </p:cNvSpPr>
          <p:nvPr>
            <p:ph type="sldNum" sz="quarter" idx="16"/>
          </p:nvPr>
        </p:nvSpPr>
        <p:spPr/>
        <p:txBody>
          <a:bodyPr/>
          <a:lstStyle/>
          <a:p>
            <a:fld id="{2C055D05-D81F-ED4A-A185-0C6FCB82940E}" type="slidenum">
              <a:rPr lang="en-US" smtClean="0"/>
              <a:pPr/>
              <a:t>‹#›</a:t>
            </a:fld>
            <a:endParaRPr lang="en-US"/>
          </a:p>
        </p:txBody>
      </p:sp>
      <p:sp>
        <p:nvSpPr>
          <p:cNvPr id="9" name="Text Placeholder 9">
            <a:extLst>
              <a:ext uri="{FF2B5EF4-FFF2-40B4-BE49-F238E27FC236}">
                <a16:creationId xmlns:a16="http://schemas.microsoft.com/office/drawing/2014/main" id="{E1E595D6-ECB5-F043-A896-3F4E0F9C4491}"/>
              </a:ext>
            </a:extLst>
          </p:cNvPr>
          <p:cNvSpPr>
            <a:spLocks noGrp="1"/>
          </p:cNvSpPr>
          <p:nvPr>
            <p:ph type="body" sz="quarter" idx="14" hasCustomPrompt="1"/>
          </p:nvPr>
        </p:nvSpPr>
        <p:spPr>
          <a:xfrm>
            <a:off x="800100" y="6501130"/>
            <a:ext cx="10591800"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1431485002"/>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_Image">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78F7709-5B7C-A447-A509-F2EA9343E1E5}"/>
              </a:ext>
            </a:extLst>
          </p:cNvPr>
          <p:cNvSpPr>
            <a:spLocks noGrp="1"/>
          </p:cNvSpPr>
          <p:nvPr>
            <p:ph type="pic" sz="quarter" idx="10"/>
          </p:nvPr>
        </p:nvSpPr>
        <p:spPr>
          <a:xfrm>
            <a:off x="0" y="0"/>
            <a:ext cx="12192000" cy="6858000"/>
          </a:xfrm>
        </p:spPr>
        <p:txBody>
          <a:bodyPr/>
          <a:lstStyle>
            <a:lvl1pPr>
              <a:defRPr>
                <a:solidFill>
                  <a:schemeClr val="bg2"/>
                </a:solidFill>
              </a:defRPr>
            </a:lvl1pPr>
          </a:lstStyle>
          <a:p>
            <a:r>
              <a:rPr lang="en-US"/>
              <a:t>Click icon to add picture</a:t>
            </a:r>
          </a:p>
        </p:txBody>
      </p:sp>
      <p:sp>
        <p:nvSpPr>
          <p:cNvPr id="2" name="Slide Number Placeholder 1">
            <a:extLst>
              <a:ext uri="{FF2B5EF4-FFF2-40B4-BE49-F238E27FC236}">
                <a16:creationId xmlns:a16="http://schemas.microsoft.com/office/drawing/2014/main" id="{46C999BB-0FB0-0941-81B2-C7F2A4435FDB}"/>
              </a:ext>
            </a:extLst>
          </p:cNvPr>
          <p:cNvSpPr>
            <a:spLocks noGrp="1"/>
          </p:cNvSpPr>
          <p:nvPr>
            <p:ph type="sldNum" sz="quarter" idx="11"/>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942247740"/>
      </p:ext>
    </p:extLst>
  </p:cSld>
  <p:clrMapOvr>
    <a:masterClrMapping/>
  </p:clrMapOvr>
  <p:transition spd="med"/>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Section Opt 12">
    <p:bg>
      <p:bgPr>
        <a:solidFill>
          <a:srgbClr val="B2E9E7"/>
        </a:solidFill>
        <a:effectLst/>
      </p:bgPr>
    </p:bg>
    <p:spTree>
      <p:nvGrpSpPr>
        <p:cNvPr id="1" name=""/>
        <p:cNvGrpSpPr/>
        <p:nvPr/>
      </p:nvGrpSpPr>
      <p:grpSpPr>
        <a:xfrm>
          <a:off x="0" y="0"/>
          <a:ext cx="0" cy="0"/>
          <a:chOff x="0" y="0"/>
          <a:chExt cx="0" cy="0"/>
        </a:xfrm>
      </p:grpSpPr>
      <p:pic>
        <p:nvPicPr>
          <p:cNvPr id="9" name="Pattern_Medium space.ai" descr="Pattern_Medium space.ai">
            <a:extLst>
              <a:ext uri="{FF2B5EF4-FFF2-40B4-BE49-F238E27FC236}">
                <a16:creationId xmlns:a16="http://schemas.microsoft.com/office/drawing/2014/main" id="{AF0F1A22-70C7-824F-B167-35CEEC778C6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0683"/>
          <a:stretch/>
        </p:blipFill>
        <p:spPr>
          <a:xfrm>
            <a:off x="7159318" y="1883292"/>
            <a:ext cx="5032682" cy="5020688"/>
          </a:xfrm>
          <a:prstGeom prst="rect">
            <a:avLst/>
          </a:prstGeom>
          <a:ln w="12700">
            <a:miter lim="400000"/>
          </a:ln>
        </p:spPr>
      </p:pic>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2808534"/>
            <a:ext cx="4742180" cy="1718718"/>
          </a:xfrm>
        </p:spPr>
        <p:txBody>
          <a:bodyPr>
            <a:noAutofit/>
          </a:bodyPr>
          <a:lstStyle>
            <a:lvl1pPr>
              <a:defRPr sz="3400">
                <a:solidFill>
                  <a:schemeClr val="accent1"/>
                </a:solidFill>
              </a:defRPr>
            </a:lvl1pPr>
          </a:lstStyle>
          <a:p>
            <a:r>
              <a:rPr lang="en-US"/>
              <a:t>SECTION DIVIDER</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4950826"/>
            <a:ext cx="4742234" cy="1551561"/>
          </a:xfrm>
        </p:spPr>
        <p:txBody>
          <a:bodyPr>
            <a:noAutofit/>
          </a:bodyPr>
          <a:lstStyle>
            <a:lvl1pPr>
              <a:lnSpc>
                <a:spcPct val="120000"/>
              </a:lnSpc>
              <a:spcBef>
                <a:spcPts val="0"/>
              </a:spcBef>
              <a:defRPr sz="1500">
                <a:solidFill>
                  <a:schemeClr val="accent1"/>
                </a:solidFill>
              </a:defRPr>
            </a:lvl1pPr>
          </a:lstStyle>
          <a:p>
            <a:pPr lvl="0"/>
            <a:r>
              <a:rPr lang="en-US"/>
              <a:t>Section description </a:t>
            </a:r>
          </a:p>
        </p:txBody>
      </p:sp>
      <p:sp>
        <p:nvSpPr>
          <p:cNvPr id="12" name="object 6">
            <a:extLst>
              <a:ext uri="{FF2B5EF4-FFF2-40B4-BE49-F238E27FC236}">
                <a16:creationId xmlns:a16="http://schemas.microsoft.com/office/drawing/2014/main" id="{B7803E24-9C6E-9E42-B8BA-0CEEECA16493}"/>
              </a:ext>
            </a:extLst>
          </p:cNvPr>
          <p:cNvSpPr/>
          <p:nvPr userDrawn="1"/>
        </p:nvSpPr>
        <p:spPr>
          <a:xfrm flipV="1">
            <a:off x="800100" y="4693428"/>
            <a:ext cx="3006563" cy="2"/>
          </a:xfrm>
          <a:prstGeom prst="line">
            <a:avLst/>
          </a:prstGeom>
          <a:ln w="12700" cap="rnd">
            <a:solidFill>
              <a:schemeClr val="accent1"/>
            </a:solidFill>
          </a:ln>
        </p:spPr>
        <p:txBody>
          <a:bodyPr lIns="45719" rIns="45719">
            <a:noAutofit/>
          </a:bodyPr>
          <a:lstStyle/>
          <a:p>
            <a:endParaRPr/>
          </a:p>
        </p:txBody>
      </p:sp>
      <p:pic>
        <p:nvPicPr>
          <p:cNvPr id="14" name="GroupM_SingleColor_Logo_Navy_RGB.png" descr="GroupM_SingleColor_Logo_Navy_RGB.png">
            <a:extLst>
              <a:ext uri="{FF2B5EF4-FFF2-40B4-BE49-F238E27FC236}">
                <a16:creationId xmlns:a16="http://schemas.microsoft.com/office/drawing/2014/main" id="{44AE1924-E7FB-164B-BDB1-E23F3FE9C19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A6758AA7-10EC-EB4E-9B5B-87DE74A14F55}"/>
              </a:ext>
            </a:extLst>
          </p:cNvPr>
          <p:cNvSpPr>
            <a:spLocks noGrp="1"/>
          </p:cNvSpPr>
          <p:nvPr>
            <p:ph type="sldNum" sz="quarter" idx="12"/>
          </p:nvPr>
        </p:nvSpPr>
        <p:spPr/>
        <p:txBody>
          <a:bodyPr/>
          <a:lstStyle/>
          <a:p>
            <a:fld id="{63B0956B-06A2-6A4F-8B64-8A56ADA5E301}" type="slidenum">
              <a:rPr lang="en-US" smtClean="0"/>
              <a:pPr/>
              <a:t>‹#›</a:t>
            </a:fld>
            <a:endParaRPr lang="en-US"/>
          </a:p>
        </p:txBody>
      </p:sp>
    </p:spTree>
    <p:extLst>
      <p:ext uri="{BB962C8B-B14F-4D97-AF65-F5344CB8AC3E}">
        <p14:creationId xmlns:p14="http://schemas.microsoft.com/office/powerpoint/2010/main" val="2376181184"/>
      </p:ext>
    </p:extLst>
  </p:cSld>
  <p:clrMapOvr>
    <a:masterClrMapping/>
  </p:clrMapOvr>
  <p:transition spd="med"/>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5_Timeline">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3" name="Title 1">
            <a:extLst>
              <a:ext uri="{FF2B5EF4-FFF2-40B4-BE49-F238E27FC236}">
                <a16:creationId xmlns:a16="http://schemas.microsoft.com/office/drawing/2014/main" id="{944B5EED-F249-A64B-9F66-B829480FCD11}"/>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7" name="Text Placeholder 4">
            <a:extLst>
              <a:ext uri="{FF2B5EF4-FFF2-40B4-BE49-F238E27FC236}">
                <a16:creationId xmlns:a16="http://schemas.microsoft.com/office/drawing/2014/main" id="{C37771CC-EDCB-9641-B839-B1FFD717C177}"/>
              </a:ext>
            </a:extLst>
          </p:cNvPr>
          <p:cNvSpPr>
            <a:spLocks noGrp="1"/>
          </p:cNvSpPr>
          <p:nvPr>
            <p:ph type="body" sz="quarter" idx="15" hasCustomPrompt="1"/>
          </p:nvPr>
        </p:nvSpPr>
        <p:spPr>
          <a:xfrm>
            <a:off x="806318" y="835750"/>
            <a:ext cx="10615078"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timeline for the project </a:t>
            </a:r>
          </a:p>
        </p:txBody>
      </p:sp>
      <p:sp>
        <p:nvSpPr>
          <p:cNvPr id="22" name="Text Placeholder 4">
            <a:extLst>
              <a:ext uri="{FF2B5EF4-FFF2-40B4-BE49-F238E27FC236}">
                <a16:creationId xmlns:a16="http://schemas.microsoft.com/office/drawing/2014/main" id="{B7654B7B-6511-7A47-B01D-80B42F9AA46F}"/>
              </a:ext>
            </a:extLst>
          </p:cNvPr>
          <p:cNvSpPr>
            <a:spLocks noGrp="1"/>
          </p:cNvSpPr>
          <p:nvPr>
            <p:ph type="body" sz="quarter" idx="12" hasCustomPrompt="1"/>
          </p:nvPr>
        </p:nvSpPr>
        <p:spPr>
          <a:xfrm>
            <a:off x="1039541" y="2599225"/>
            <a:ext cx="2710737" cy="746133"/>
          </a:xfrm>
        </p:spPr>
        <p:txBody>
          <a:bodyPr anchor="b">
            <a:noAutofit/>
          </a:bodyPr>
          <a:lstStyle>
            <a:lvl1pPr algn="l">
              <a:lnSpc>
                <a:spcPct val="100000"/>
              </a:lnSpc>
              <a:spcBef>
                <a:spcPts val="0"/>
              </a:spcBef>
              <a:defRPr b="0">
                <a:latin typeface="Georgia" panose="02040502050405020303" pitchFamily="18" charset="0"/>
              </a:defRPr>
            </a:lvl1pPr>
            <a:lvl2pPr algn="l">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Event</a:t>
            </a:r>
          </a:p>
        </p:txBody>
      </p:sp>
      <p:sp>
        <p:nvSpPr>
          <p:cNvPr id="23" name="Text Placeholder 4">
            <a:extLst>
              <a:ext uri="{FF2B5EF4-FFF2-40B4-BE49-F238E27FC236}">
                <a16:creationId xmlns:a16="http://schemas.microsoft.com/office/drawing/2014/main" id="{3C477B9A-7F1F-B34D-999E-68353743D723}"/>
              </a:ext>
            </a:extLst>
          </p:cNvPr>
          <p:cNvSpPr>
            <a:spLocks noGrp="1"/>
          </p:cNvSpPr>
          <p:nvPr>
            <p:ph type="body" sz="quarter" idx="16" hasCustomPrompt="1"/>
          </p:nvPr>
        </p:nvSpPr>
        <p:spPr>
          <a:xfrm>
            <a:off x="3994614" y="5249030"/>
            <a:ext cx="2710737" cy="746133"/>
          </a:xfrm>
        </p:spPr>
        <p:txBody>
          <a:bodyPr anchor="t">
            <a:noAutofit/>
          </a:bodyPr>
          <a:lstStyle>
            <a:lvl1pPr algn="l">
              <a:lnSpc>
                <a:spcPct val="100000"/>
              </a:lnSpc>
              <a:spcBef>
                <a:spcPts val="0"/>
              </a:spcBef>
              <a:defRPr b="0">
                <a:latin typeface="Georgia" panose="02040502050405020303" pitchFamily="18" charset="0"/>
              </a:defRPr>
            </a:lvl1pPr>
            <a:lvl2pPr algn="l">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Event</a:t>
            </a:r>
          </a:p>
        </p:txBody>
      </p:sp>
      <p:sp>
        <p:nvSpPr>
          <p:cNvPr id="2" name="Slide Number Placeholder 1">
            <a:extLst>
              <a:ext uri="{FF2B5EF4-FFF2-40B4-BE49-F238E27FC236}">
                <a16:creationId xmlns:a16="http://schemas.microsoft.com/office/drawing/2014/main" id="{FAA8C08A-DCA6-5244-B494-BA038564C8CD}"/>
              </a:ext>
            </a:extLst>
          </p:cNvPr>
          <p:cNvSpPr>
            <a:spLocks noGrp="1"/>
          </p:cNvSpPr>
          <p:nvPr>
            <p:ph type="sldNum" sz="quarter" idx="17"/>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50254897"/>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16D16-A7FB-054E-8EE4-902FB3738D60}"/>
              </a:ext>
            </a:extLst>
          </p:cNvPr>
          <p:cNvSpPr>
            <a:spLocks noGrp="1"/>
          </p:cNvSpPr>
          <p:nvPr>
            <p:ph type="title" hasCustomPrompt="1"/>
          </p:nvPr>
        </p:nvSpPr>
        <p:spPr>
          <a:xfrm>
            <a:off x="800100" y="605953"/>
            <a:ext cx="9889170" cy="338668"/>
          </a:xfrm>
        </p:spPr>
        <p:txBody>
          <a:bodyPr>
            <a:noAutofit/>
          </a:bodyPr>
          <a:lstStyle/>
          <a:p>
            <a:r>
              <a:rPr lang="en-US"/>
              <a:t>Title Text</a:t>
            </a:r>
          </a:p>
        </p:txBody>
      </p:sp>
      <p:sp>
        <p:nvSpPr>
          <p:cNvPr id="6" name="Text Placeholder 5">
            <a:extLst>
              <a:ext uri="{FF2B5EF4-FFF2-40B4-BE49-F238E27FC236}">
                <a16:creationId xmlns:a16="http://schemas.microsoft.com/office/drawing/2014/main" id="{14DE8156-BECB-484F-A2FF-6F28AC3478BF}"/>
              </a:ext>
            </a:extLst>
          </p:cNvPr>
          <p:cNvSpPr>
            <a:spLocks noGrp="1"/>
          </p:cNvSpPr>
          <p:nvPr>
            <p:ph type="body" sz="quarter" idx="11" hasCustomPrompt="1"/>
          </p:nvPr>
        </p:nvSpPr>
        <p:spPr>
          <a:xfrm>
            <a:off x="1843157" y="1572904"/>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7" name="Text Placeholder 6">
            <a:extLst>
              <a:ext uri="{FF2B5EF4-FFF2-40B4-BE49-F238E27FC236}">
                <a16:creationId xmlns:a16="http://schemas.microsoft.com/office/drawing/2014/main" id="{2CEBCA88-D04C-3345-8A6B-DF71B66A7DD8}"/>
              </a:ext>
            </a:extLst>
          </p:cNvPr>
          <p:cNvSpPr>
            <a:spLocks noGrp="1"/>
          </p:cNvSpPr>
          <p:nvPr>
            <p:ph type="body" sz="quarter" idx="13" hasCustomPrompt="1"/>
          </p:nvPr>
        </p:nvSpPr>
        <p:spPr>
          <a:xfrm>
            <a:off x="1261493" y="1559256"/>
            <a:ext cx="392942" cy="665163"/>
          </a:xfrm>
        </p:spPr>
        <p:txBody>
          <a:bodyPr>
            <a:noAutofit/>
          </a:bodyPr>
          <a:lstStyle>
            <a:lvl1pPr algn="r">
              <a:defRPr sz="3600"/>
            </a:lvl1pPr>
          </a:lstStyle>
          <a:p>
            <a:pPr lvl="0"/>
            <a:r>
              <a:rPr lang="en-US"/>
              <a:t>#</a:t>
            </a:r>
          </a:p>
        </p:txBody>
      </p:sp>
      <p:pic>
        <p:nvPicPr>
          <p:cNvPr id="8" name="GroupM_SingleColor_Logo_Navy_RGB.png" descr="GroupM_SingleColor_Logo_Navy_RGB.png">
            <a:extLst>
              <a:ext uri="{FF2B5EF4-FFF2-40B4-BE49-F238E27FC236}">
                <a16:creationId xmlns:a16="http://schemas.microsoft.com/office/drawing/2014/main" id="{4E18E42E-8E1B-0448-A879-33A50C7156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4" name="Text Placeholder 3">
            <a:extLst>
              <a:ext uri="{FF2B5EF4-FFF2-40B4-BE49-F238E27FC236}">
                <a16:creationId xmlns:a16="http://schemas.microsoft.com/office/drawing/2014/main" id="{305DE44A-F0AE-EC4C-9521-E7924B30F0DB}"/>
              </a:ext>
            </a:extLst>
          </p:cNvPr>
          <p:cNvSpPr>
            <a:spLocks noGrp="1"/>
          </p:cNvSpPr>
          <p:nvPr>
            <p:ph type="body" sz="quarter" idx="15" hasCustomPrompt="1"/>
          </p:nvPr>
        </p:nvSpPr>
        <p:spPr>
          <a:xfrm>
            <a:off x="5206523" y="1587207"/>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13" name="Text Placeholder 6">
            <a:extLst>
              <a:ext uri="{FF2B5EF4-FFF2-40B4-BE49-F238E27FC236}">
                <a16:creationId xmlns:a16="http://schemas.microsoft.com/office/drawing/2014/main" id="{0F5C7E46-FFCF-7545-AA76-2F7C29A25E5E}"/>
              </a:ext>
            </a:extLst>
          </p:cNvPr>
          <p:cNvSpPr>
            <a:spLocks noGrp="1"/>
          </p:cNvSpPr>
          <p:nvPr>
            <p:ph type="body" sz="quarter" idx="17" hasCustomPrompt="1"/>
          </p:nvPr>
        </p:nvSpPr>
        <p:spPr>
          <a:xfrm>
            <a:off x="6338819" y="1559256"/>
            <a:ext cx="392942" cy="665163"/>
          </a:xfrm>
        </p:spPr>
        <p:txBody>
          <a:bodyPr>
            <a:noAutofit/>
          </a:bodyPr>
          <a:lstStyle>
            <a:lvl1pPr algn="r">
              <a:defRPr sz="3600"/>
            </a:lvl1pPr>
          </a:lstStyle>
          <a:p>
            <a:pPr lvl="0"/>
            <a:r>
              <a:rPr lang="en-US"/>
              <a:t>#</a:t>
            </a:r>
          </a:p>
        </p:txBody>
      </p:sp>
      <p:sp>
        <p:nvSpPr>
          <p:cNvPr id="14" name="Text Placeholder 3">
            <a:extLst>
              <a:ext uri="{FF2B5EF4-FFF2-40B4-BE49-F238E27FC236}">
                <a16:creationId xmlns:a16="http://schemas.microsoft.com/office/drawing/2014/main" id="{77D6C8D4-313D-7942-9452-61383E616906}"/>
              </a:ext>
            </a:extLst>
          </p:cNvPr>
          <p:cNvSpPr>
            <a:spLocks noGrp="1"/>
          </p:cNvSpPr>
          <p:nvPr>
            <p:ph type="body" sz="quarter" idx="18" hasCustomPrompt="1"/>
          </p:nvPr>
        </p:nvSpPr>
        <p:spPr>
          <a:xfrm>
            <a:off x="10283849" y="1587207"/>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44" name="Text Placeholder 6">
            <a:extLst>
              <a:ext uri="{FF2B5EF4-FFF2-40B4-BE49-F238E27FC236}">
                <a16:creationId xmlns:a16="http://schemas.microsoft.com/office/drawing/2014/main" id="{97F679C3-1A08-F14E-B03D-5106605A643B}"/>
              </a:ext>
            </a:extLst>
          </p:cNvPr>
          <p:cNvSpPr>
            <a:spLocks noGrp="1"/>
          </p:cNvSpPr>
          <p:nvPr>
            <p:ph type="body" sz="quarter" idx="21" hasCustomPrompt="1"/>
          </p:nvPr>
        </p:nvSpPr>
        <p:spPr>
          <a:xfrm>
            <a:off x="1261493" y="2866592"/>
            <a:ext cx="392942" cy="665163"/>
          </a:xfrm>
        </p:spPr>
        <p:txBody>
          <a:bodyPr>
            <a:noAutofit/>
          </a:bodyPr>
          <a:lstStyle>
            <a:lvl1pPr algn="r">
              <a:defRPr sz="3600"/>
            </a:lvl1pPr>
          </a:lstStyle>
          <a:p>
            <a:pPr lvl="0"/>
            <a:r>
              <a:rPr lang="en-US"/>
              <a:t>#</a:t>
            </a:r>
          </a:p>
        </p:txBody>
      </p:sp>
      <p:sp>
        <p:nvSpPr>
          <p:cNvPr id="45" name="Text Placeholder 3">
            <a:extLst>
              <a:ext uri="{FF2B5EF4-FFF2-40B4-BE49-F238E27FC236}">
                <a16:creationId xmlns:a16="http://schemas.microsoft.com/office/drawing/2014/main" id="{165C9EFE-7F07-CC4D-9FA5-3B06A1E0A157}"/>
              </a:ext>
            </a:extLst>
          </p:cNvPr>
          <p:cNvSpPr>
            <a:spLocks noGrp="1"/>
          </p:cNvSpPr>
          <p:nvPr>
            <p:ph type="body" sz="quarter" idx="22" hasCustomPrompt="1"/>
          </p:nvPr>
        </p:nvSpPr>
        <p:spPr>
          <a:xfrm>
            <a:off x="5206523" y="2894543"/>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46" name="Text Placeholder 6">
            <a:extLst>
              <a:ext uri="{FF2B5EF4-FFF2-40B4-BE49-F238E27FC236}">
                <a16:creationId xmlns:a16="http://schemas.microsoft.com/office/drawing/2014/main" id="{CFDF613A-16E8-594A-9281-7C65DD8454DB}"/>
              </a:ext>
            </a:extLst>
          </p:cNvPr>
          <p:cNvSpPr>
            <a:spLocks noGrp="1"/>
          </p:cNvSpPr>
          <p:nvPr>
            <p:ph type="body" sz="quarter" idx="23" hasCustomPrompt="1"/>
          </p:nvPr>
        </p:nvSpPr>
        <p:spPr>
          <a:xfrm>
            <a:off x="6338819" y="2866592"/>
            <a:ext cx="392942" cy="665163"/>
          </a:xfrm>
        </p:spPr>
        <p:txBody>
          <a:bodyPr>
            <a:noAutofit/>
          </a:bodyPr>
          <a:lstStyle>
            <a:lvl1pPr algn="r">
              <a:defRPr sz="3600"/>
            </a:lvl1pPr>
          </a:lstStyle>
          <a:p>
            <a:pPr lvl="0"/>
            <a:r>
              <a:rPr lang="en-US"/>
              <a:t>#</a:t>
            </a:r>
          </a:p>
        </p:txBody>
      </p:sp>
      <p:sp>
        <p:nvSpPr>
          <p:cNvPr id="47" name="Text Placeholder 3">
            <a:extLst>
              <a:ext uri="{FF2B5EF4-FFF2-40B4-BE49-F238E27FC236}">
                <a16:creationId xmlns:a16="http://schemas.microsoft.com/office/drawing/2014/main" id="{CB963D4C-978A-EB43-AF67-4FC4039091D0}"/>
              </a:ext>
            </a:extLst>
          </p:cNvPr>
          <p:cNvSpPr>
            <a:spLocks noGrp="1"/>
          </p:cNvSpPr>
          <p:nvPr>
            <p:ph type="body" sz="quarter" idx="24" hasCustomPrompt="1"/>
          </p:nvPr>
        </p:nvSpPr>
        <p:spPr>
          <a:xfrm>
            <a:off x="10283849" y="2894543"/>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50" name="Text Placeholder 6">
            <a:extLst>
              <a:ext uri="{FF2B5EF4-FFF2-40B4-BE49-F238E27FC236}">
                <a16:creationId xmlns:a16="http://schemas.microsoft.com/office/drawing/2014/main" id="{8CA555CF-1CBA-1B41-8C3C-FD3FF28D5810}"/>
              </a:ext>
            </a:extLst>
          </p:cNvPr>
          <p:cNvSpPr>
            <a:spLocks noGrp="1"/>
          </p:cNvSpPr>
          <p:nvPr>
            <p:ph type="body" sz="quarter" idx="27" hasCustomPrompt="1"/>
          </p:nvPr>
        </p:nvSpPr>
        <p:spPr>
          <a:xfrm>
            <a:off x="1261493" y="4163768"/>
            <a:ext cx="392942" cy="665163"/>
          </a:xfrm>
        </p:spPr>
        <p:txBody>
          <a:bodyPr>
            <a:noAutofit/>
          </a:bodyPr>
          <a:lstStyle>
            <a:lvl1pPr algn="r">
              <a:defRPr sz="3600"/>
            </a:lvl1pPr>
          </a:lstStyle>
          <a:p>
            <a:pPr lvl="0"/>
            <a:r>
              <a:rPr lang="en-US"/>
              <a:t>#</a:t>
            </a:r>
          </a:p>
        </p:txBody>
      </p:sp>
      <p:sp>
        <p:nvSpPr>
          <p:cNvPr id="51" name="Text Placeholder 3">
            <a:extLst>
              <a:ext uri="{FF2B5EF4-FFF2-40B4-BE49-F238E27FC236}">
                <a16:creationId xmlns:a16="http://schemas.microsoft.com/office/drawing/2014/main" id="{7E4140FD-668C-1F4E-A76C-05E9B9E24BB1}"/>
              </a:ext>
            </a:extLst>
          </p:cNvPr>
          <p:cNvSpPr>
            <a:spLocks noGrp="1"/>
          </p:cNvSpPr>
          <p:nvPr>
            <p:ph type="body" sz="quarter" idx="28" hasCustomPrompt="1"/>
          </p:nvPr>
        </p:nvSpPr>
        <p:spPr>
          <a:xfrm>
            <a:off x="5206523" y="4191719"/>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52" name="Text Placeholder 6">
            <a:extLst>
              <a:ext uri="{FF2B5EF4-FFF2-40B4-BE49-F238E27FC236}">
                <a16:creationId xmlns:a16="http://schemas.microsoft.com/office/drawing/2014/main" id="{8258F75C-C358-8743-B5F2-FE26C7FF32F6}"/>
              </a:ext>
            </a:extLst>
          </p:cNvPr>
          <p:cNvSpPr>
            <a:spLocks noGrp="1"/>
          </p:cNvSpPr>
          <p:nvPr>
            <p:ph type="body" sz="quarter" idx="29" hasCustomPrompt="1"/>
          </p:nvPr>
        </p:nvSpPr>
        <p:spPr>
          <a:xfrm>
            <a:off x="6338819" y="4163768"/>
            <a:ext cx="392942" cy="665163"/>
          </a:xfrm>
        </p:spPr>
        <p:txBody>
          <a:bodyPr>
            <a:noAutofit/>
          </a:bodyPr>
          <a:lstStyle>
            <a:lvl1pPr algn="r">
              <a:defRPr sz="3600"/>
            </a:lvl1pPr>
          </a:lstStyle>
          <a:p>
            <a:pPr lvl="0"/>
            <a:r>
              <a:rPr lang="en-US"/>
              <a:t>#</a:t>
            </a:r>
          </a:p>
        </p:txBody>
      </p:sp>
      <p:sp>
        <p:nvSpPr>
          <p:cNvPr id="53" name="Text Placeholder 3">
            <a:extLst>
              <a:ext uri="{FF2B5EF4-FFF2-40B4-BE49-F238E27FC236}">
                <a16:creationId xmlns:a16="http://schemas.microsoft.com/office/drawing/2014/main" id="{490BC9CF-64AF-3147-A558-36DE7B9A3BA9}"/>
              </a:ext>
            </a:extLst>
          </p:cNvPr>
          <p:cNvSpPr>
            <a:spLocks noGrp="1"/>
          </p:cNvSpPr>
          <p:nvPr>
            <p:ph type="body" sz="quarter" idx="30" hasCustomPrompt="1"/>
          </p:nvPr>
        </p:nvSpPr>
        <p:spPr>
          <a:xfrm>
            <a:off x="10283849" y="4191719"/>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56" name="Text Placeholder 6">
            <a:extLst>
              <a:ext uri="{FF2B5EF4-FFF2-40B4-BE49-F238E27FC236}">
                <a16:creationId xmlns:a16="http://schemas.microsoft.com/office/drawing/2014/main" id="{08BA15FB-D970-2A4C-BF79-6C6DBEDDA487}"/>
              </a:ext>
            </a:extLst>
          </p:cNvPr>
          <p:cNvSpPr>
            <a:spLocks noGrp="1"/>
          </p:cNvSpPr>
          <p:nvPr>
            <p:ph type="body" sz="quarter" idx="33" hasCustomPrompt="1"/>
          </p:nvPr>
        </p:nvSpPr>
        <p:spPr>
          <a:xfrm>
            <a:off x="1261493" y="5471104"/>
            <a:ext cx="392942" cy="665163"/>
          </a:xfrm>
        </p:spPr>
        <p:txBody>
          <a:bodyPr>
            <a:noAutofit/>
          </a:bodyPr>
          <a:lstStyle>
            <a:lvl1pPr algn="r">
              <a:defRPr sz="3600"/>
            </a:lvl1pPr>
          </a:lstStyle>
          <a:p>
            <a:pPr lvl="0"/>
            <a:r>
              <a:rPr lang="en-US"/>
              <a:t>#</a:t>
            </a:r>
          </a:p>
        </p:txBody>
      </p:sp>
      <p:sp>
        <p:nvSpPr>
          <p:cNvPr id="57" name="Text Placeholder 3">
            <a:extLst>
              <a:ext uri="{FF2B5EF4-FFF2-40B4-BE49-F238E27FC236}">
                <a16:creationId xmlns:a16="http://schemas.microsoft.com/office/drawing/2014/main" id="{DD671433-267E-DE4D-9915-B9C76EE603EB}"/>
              </a:ext>
            </a:extLst>
          </p:cNvPr>
          <p:cNvSpPr>
            <a:spLocks noGrp="1"/>
          </p:cNvSpPr>
          <p:nvPr>
            <p:ph type="body" sz="quarter" idx="34" hasCustomPrompt="1"/>
          </p:nvPr>
        </p:nvSpPr>
        <p:spPr>
          <a:xfrm>
            <a:off x="5206523" y="5499055"/>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58" name="Text Placeholder 6">
            <a:extLst>
              <a:ext uri="{FF2B5EF4-FFF2-40B4-BE49-F238E27FC236}">
                <a16:creationId xmlns:a16="http://schemas.microsoft.com/office/drawing/2014/main" id="{B0C0C832-33A6-3343-9DE6-565685FD1B9D}"/>
              </a:ext>
            </a:extLst>
          </p:cNvPr>
          <p:cNvSpPr>
            <a:spLocks noGrp="1"/>
          </p:cNvSpPr>
          <p:nvPr>
            <p:ph type="body" sz="quarter" idx="35" hasCustomPrompt="1"/>
          </p:nvPr>
        </p:nvSpPr>
        <p:spPr>
          <a:xfrm>
            <a:off x="6338819" y="5471104"/>
            <a:ext cx="392942" cy="665163"/>
          </a:xfrm>
        </p:spPr>
        <p:txBody>
          <a:bodyPr>
            <a:noAutofit/>
          </a:bodyPr>
          <a:lstStyle>
            <a:lvl1pPr algn="r">
              <a:defRPr sz="3600"/>
            </a:lvl1pPr>
          </a:lstStyle>
          <a:p>
            <a:pPr lvl="0"/>
            <a:r>
              <a:rPr lang="en-US"/>
              <a:t>#</a:t>
            </a:r>
          </a:p>
        </p:txBody>
      </p:sp>
      <p:sp>
        <p:nvSpPr>
          <p:cNvPr id="59" name="Text Placeholder 3">
            <a:extLst>
              <a:ext uri="{FF2B5EF4-FFF2-40B4-BE49-F238E27FC236}">
                <a16:creationId xmlns:a16="http://schemas.microsoft.com/office/drawing/2014/main" id="{31079C2F-0BCF-FF4B-BD59-EB83F32BCFDC}"/>
              </a:ext>
            </a:extLst>
          </p:cNvPr>
          <p:cNvSpPr>
            <a:spLocks noGrp="1"/>
          </p:cNvSpPr>
          <p:nvPr>
            <p:ph type="body" sz="quarter" idx="36" hasCustomPrompt="1"/>
          </p:nvPr>
        </p:nvSpPr>
        <p:spPr>
          <a:xfrm>
            <a:off x="10283849" y="5499055"/>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61" name="Text Placeholder 5">
            <a:extLst>
              <a:ext uri="{FF2B5EF4-FFF2-40B4-BE49-F238E27FC236}">
                <a16:creationId xmlns:a16="http://schemas.microsoft.com/office/drawing/2014/main" id="{A56EB8FA-A624-1A46-AA3F-A91444179347}"/>
              </a:ext>
            </a:extLst>
          </p:cNvPr>
          <p:cNvSpPr>
            <a:spLocks noGrp="1"/>
          </p:cNvSpPr>
          <p:nvPr>
            <p:ph type="body" sz="quarter" idx="38" hasCustomPrompt="1"/>
          </p:nvPr>
        </p:nvSpPr>
        <p:spPr>
          <a:xfrm>
            <a:off x="1843157" y="1837308"/>
            <a:ext cx="3237018" cy="773690"/>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62" name="Text Placeholder 5">
            <a:extLst>
              <a:ext uri="{FF2B5EF4-FFF2-40B4-BE49-F238E27FC236}">
                <a16:creationId xmlns:a16="http://schemas.microsoft.com/office/drawing/2014/main" id="{6AF1FDA3-D87C-0F45-9EAD-3C40467AD0DB}"/>
              </a:ext>
            </a:extLst>
          </p:cNvPr>
          <p:cNvSpPr>
            <a:spLocks noGrp="1"/>
          </p:cNvSpPr>
          <p:nvPr>
            <p:ph type="body" sz="quarter" idx="39" hasCustomPrompt="1"/>
          </p:nvPr>
        </p:nvSpPr>
        <p:spPr>
          <a:xfrm>
            <a:off x="1843157" y="2872895"/>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63" name="Text Placeholder 5">
            <a:extLst>
              <a:ext uri="{FF2B5EF4-FFF2-40B4-BE49-F238E27FC236}">
                <a16:creationId xmlns:a16="http://schemas.microsoft.com/office/drawing/2014/main" id="{35E1A096-C2AB-C74A-BB4A-8732134A6348}"/>
              </a:ext>
            </a:extLst>
          </p:cNvPr>
          <p:cNvSpPr>
            <a:spLocks noGrp="1"/>
          </p:cNvSpPr>
          <p:nvPr>
            <p:ph type="body" sz="quarter" idx="40" hasCustomPrompt="1"/>
          </p:nvPr>
        </p:nvSpPr>
        <p:spPr>
          <a:xfrm>
            <a:off x="1843157" y="3137299"/>
            <a:ext cx="3237018" cy="773690"/>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64" name="Text Placeholder 5">
            <a:extLst>
              <a:ext uri="{FF2B5EF4-FFF2-40B4-BE49-F238E27FC236}">
                <a16:creationId xmlns:a16="http://schemas.microsoft.com/office/drawing/2014/main" id="{47FDB4C7-1F4C-6C43-9732-B7B9F3C11503}"/>
              </a:ext>
            </a:extLst>
          </p:cNvPr>
          <p:cNvSpPr>
            <a:spLocks noGrp="1"/>
          </p:cNvSpPr>
          <p:nvPr>
            <p:ph type="body" sz="quarter" idx="41" hasCustomPrompt="1"/>
          </p:nvPr>
        </p:nvSpPr>
        <p:spPr>
          <a:xfrm>
            <a:off x="1843157" y="4161869"/>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65" name="Text Placeholder 5">
            <a:extLst>
              <a:ext uri="{FF2B5EF4-FFF2-40B4-BE49-F238E27FC236}">
                <a16:creationId xmlns:a16="http://schemas.microsoft.com/office/drawing/2014/main" id="{50103825-C166-0247-B9B8-F27257FF839E}"/>
              </a:ext>
            </a:extLst>
          </p:cNvPr>
          <p:cNvSpPr>
            <a:spLocks noGrp="1"/>
          </p:cNvSpPr>
          <p:nvPr>
            <p:ph type="body" sz="quarter" idx="42" hasCustomPrompt="1"/>
          </p:nvPr>
        </p:nvSpPr>
        <p:spPr>
          <a:xfrm>
            <a:off x="1843157" y="4426273"/>
            <a:ext cx="3237018" cy="773691"/>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66" name="Text Placeholder 5">
            <a:extLst>
              <a:ext uri="{FF2B5EF4-FFF2-40B4-BE49-F238E27FC236}">
                <a16:creationId xmlns:a16="http://schemas.microsoft.com/office/drawing/2014/main" id="{AB1D62B1-EA0E-3442-A782-84D0B2B6337C}"/>
              </a:ext>
            </a:extLst>
          </p:cNvPr>
          <p:cNvSpPr>
            <a:spLocks noGrp="1"/>
          </p:cNvSpPr>
          <p:nvPr>
            <p:ph type="body" sz="quarter" idx="43" hasCustomPrompt="1"/>
          </p:nvPr>
        </p:nvSpPr>
        <p:spPr>
          <a:xfrm>
            <a:off x="1843157" y="5472877"/>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67" name="Text Placeholder 5">
            <a:extLst>
              <a:ext uri="{FF2B5EF4-FFF2-40B4-BE49-F238E27FC236}">
                <a16:creationId xmlns:a16="http://schemas.microsoft.com/office/drawing/2014/main" id="{3081298A-C251-E042-81D4-8BAD05F9662C}"/>
              </a:ext>
            </a:extLst>
          </p:cNvPr>
          <p:cNvSpPr>
            <a:spLocks noGrp="1"/>
          </p:cNvSpPr>
          <p:nvPr>
            <p:ph type="body" sz="quarter" idx="44" hasCustomPrompt="1"/>
          </p:nvPr>
        </p:nvSpPr>
        <p:spPr>
          <a:xfrm>
            <a:off x="1843157" y="5737281"/>
            <a:ext cx="3237018" cy="773691"/>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68" name="Text Placeholder 5">
            <a:extLst>
              <a:ext uri="{FF2B5EF4-FFF2-40B4-BE49-F238E27FC236}">
                <a16:creationId xmlns:a16="http://schemas.microsoft.com/office/drawing/2014/main" id="{C35EEA21-9ED6-544E-9630-5F00440155FF}"/>
              </a:ext>
            </a:extLst>
          </p:cNvPr>
          <p:cNvSpPr>
            <a:spLocks noGrp="1"/>
          </p:cNvSpPr>
          <p:nvPr>
            <p:ph type="body" sz="quarter" idx="45" hasCustomPrompt="1"/>
          </p:nvPr>
        </p:nvSpPr>
        <p:spPr>
          <a:xfrm>
            <a:off x="6932950" y="1572904"/>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69" name="Text Placeholder 5">
            <a:extLst>
              <a:ext uri="{FF2B5EF4-FFF2-40B4-BE49-F238E27FC236}">
                <a16:creationId xmlns:a16="http://schemas.microsoft.com/office/drawing/2014/main" id="{5A43748A-9BF1-A54B-B763-A8AC7C5F744F}"/>
              </a:ext>
            </a:extLst>
          </p:cNvPr>
          <p:cNvSpPr>
            <a:spLocks noGrp="1"/>
          </p:cNvSpPr>
          <p:nvPr>
            <p:ph type="body" sz="quarter" idx="46" hasCustomPrompt="1"/>
          </p:nvPr>
        </p:nvSpPr>
        <p:spPr>
          <a:xfrm>
            <a:off x="6932950" y="1837308"/>
            <a:ext cx="3237018" cy="773690"/>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70" name="Text Placeholder 5">
            <a:extLst>
              <a:ext uri="{FF2B5EF4-FFF2-40B4-BE49-F238E27FC236}">
                <a16:creationId xmlns:a16="http://schemas.microsoft.com/office/drawing/2014/main" id="{777AB0BC-01FD-2B41-801C-A46A9C4B9FB4}"/>
              </a:ext>
            </a:extLst>
          </p:cNvPr>
          <p:cNvSpPr>
            <a:spLocks noGrp="1"/>
          </p:cNvSpPr>
          <p:nvPr>
            <p:ph type="body" sz="quarter" idx="47" hasCustomPrompt="1"/>
          </p:nvPr>
        </p:nvSpPr>
        <p:spPr>
          <a:xfrm>
            <a:off x="6932950" y="2872895"/>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71" name="Text Placeholder 5">
            <a:extLst>
              <a:ext uri="{FF2B5EF4-FFF2-40B4-BE49-F238E27FC236}">
                <a16:creationId xmlns:a16="http://schemas.microsoft.com/office/drawing/2014/main" id="{1A522531-3A10-C440-ADC0-274FC9AA8680}"/>
              </a:ext>
            </a:extLst>
          </p:cNvPr>
          <p:cNvSpPr>
            <a:spLocks noGrp="1"/>
          </p:cNvSpPr>
          <p:nvPr>
            <p:ph type="body" sz="quarter" idx="48" hasCustomPrompt="1"/>
          </p:nvPr>
        </p:nvSpPr>
        <p:spPr>
          <a:xfrm>
            <a:off x="6932950" y="3137299"/>
            <a:ext cx="3237018" cy="773690"/>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72" name="Text Placeholder 5">
            <a:extLst>
              <a:ext uri="{FF2B5EF4-FFF2-40B4-BE49-F238E27FC236}">
                <a16:creationId xmlns:a16="http://schemas.microsoft.com/office/drawing/2014/main" id="{6E92CBBE-FB5C-E746-8572-A037A1B699DE}"/>
              </a:ext>
            </a:extLst>
          </p:cNvPr>
          <p:cNvSpPr>
            <a:spLocks noGrp="1"/>
          </p:cNvSpPr>
          <p:nvPr>
            <p:ph type="body" sz="quarter" idx="49" hasCustomPrompt="1"/>
          </p:nvPr>
        </p:nvSpPr>
        <p:spPr>
          <a:xfrm>
            <a:off x="6932950" y="4161869"/>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73" name="Text Placeholder 5">
            <a:extLst>
              <a:ext uri="{FF2B5EF4-FFF2-40B4-BE49-F238E27FC236}">
                <a16:creationId xmlns:a16="http://schemas.microsoft.com/office/drawing/2014/main" id="{FBCC07CB-D5BA-1444-A919-A49913364BAD}"/>
              </a:ext>
            </a:extLst>
          </p:cNvPr>
          <p:cNvSpPr>
            <a:spLocks noGrp="1"/>
          </p:cNvSpPr>
          <p:nvPr>
            <p:ph type="body" sz="quarter" idx="50" hasCustomPrompt="1"/>
          </p:nvPr>
        </p:nvSpPr>
        <p:spPr>
          <a:xfrm>
            <a:off x="6932950" y="4426273"/>
            <a:ext cx="3237018" cy="773691"/>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74" name="Text Placeholder 5">
            <a:extLst>
              <a:ext uri="{FF2B5EF4-FFF2-40B4-BE49-F238E27FC236}">
                <a16:creationId xmlns:a16="http://schemas.microsoft.com/office/drawing/2014/main" id="{F0A2E952-C30E-1247-8906-4B0E57C80893}"/>
              </a:ext>
            </a:extLst>
          </p:cNvPr>
          <p:cNvSpPr>
            <a:spLocks noGrp="1"/>
          </p:cNvSpPr>
          <p:nvPr>
            <p:ph type="body" sz="quarter" idx="51" hasCustomPrompt="1"/>
          </p:nvPr>
        </p:nvSpPr>
        <p:spPr>
          <a:xfrm>
            <a:off x="6932950" y="5472877"/>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75" name="Text Placeholder 5">
            <a:extLst>
              <a:ext uri="{FF2B5EF4-FFF2-40B4-BE49-F238E27FC236}">
                <a16:creationId xmlns:a16="http://schemas.microsoft.com/office/drawing/2014/main" id="{5C8B5FB5-34DD-F94E-89D4-014695A5F314}"/>
              </a:ext>
            </a:extLst>
          </p:cNvPr>
          <p:cNvSpPr>
            <a:spLocks noGrp="1"/>
          </p:cNvSpPr>
          <p:nvPr>
            <p:ph type="body" sz="quarter" idx="52" hasCustomPrompt="1"/>
          </p:nvPr>
        </p:nvSpPr>
        <p:spPr>
          <a:xfrm>
            <a:off x="6932950" y="5737281"/>
            <a:ext cx="3237018" cy="773691"/>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3" name="Slide Number Placeholder 2">
            <a:extLst>
              <a:ext uri="{FF2B5EF4-FFF2-40B4-BE49-F238E27FC236}">
                <a16:creationId xmlns:a16="http://schemas.microsoft.com/office/drawing/2014/main" id="{F81510BD-71CD-0E49-8B0E-478A0AFDA757}"/>
              </a:ext>
            </a:extLst>
          </p:cNvPr>
          <p:cNvSpPr>
            <a:spLocks noGrp="1"/>
          </p:cNvSpPr>
          <p:nvPr>
            <p:ph type="sldNum" sz="quarter" idx="53"/>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028770399"/>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pt 11">
    <p:bg>
      <p:bgPr>
        <a:solidFill>
          <a:srgbClr val="F15A1C"/>
        </a:solidFill>
        <a:effectLst/>
      </p:bgPr>
    </p:bg>
    <p:spTree>
      <p:nvGrpSpPr>
        <p:cNvPr id="1" name=""/>
        <p:cNvGrpSpPr/>
        <p:nvPr/>
      </p:nvGrpSpPr>
      <p:grpSpPr>
        <a:xfrm>
          <a:off x="0" y="0"/>
          <a:ext cx="0" cy="0"/>
          <a:chOff x="0" y="0"/>
          <a:chExt cx="0" cy="0"/>
        </a:xfrm>
      </p:grpSpPr>
      <p:sp>
        <p:nvSpPr>
          <p:cNvPr id="7" name="Circle">
            <a:extLst>
              <a:ext uri="{FF2B5EF4-FFF2-40B4-BE49-F238E27FC236}">
                <a16:creationId xmlns:a16="http://schemas.microsoft.com/office/drawing/2014/main" id="{0BCF0794-3E80-8642-B102-602D55B2F860}"/>
              </a:ext>
            </a:extLst>
          </p:cNvPr>
          <p:cNvSpPr/>
          <p:nvPr userDrawn="1"/>
        </p:nvSpPr>
        <p:spPr>
          <a:xfrm>
            <a:off x="7951231" y="1933405"/>
            <a:ext cx="5816484" cy="5816483"/>
          </a:xfrm>
          <a:prstGeom prst="ellipse">
            <a:avLst/>
          </a:prstGeom>
          <a:ln w="12700">
            <a:solidFill>
              <a:srgbClr val="FFFFFF"/>
            </a:solidFill>
            <a:miter/>
          </a:ln>
        </p:spPr>
        <p:txBody>
          <a:bodyPr lIns="45719" rIns="45719" anchor="ctr">
            <a:noAutofit/>
          </a:bodyPr>
          <a:lstStyle/>
          <a:p>
            <a:endParaRPr dirty="0"/>
          </a:p>
        </p:txBody>
      </p:sp>
      <p:pic>
        <p:nvPicPr>
          <p:cNvPr id="8" name="Pattern_Medium space_WHITE.ai" descr="Pattern_Medium space_WHITE.ai">
            <a:extLst>
              <a:ext uri="{FF2B5EF4-FFF2-40B4-BE49-F238E27FC236}">
                <a16:creationId xmlns:a16="http://schemas.microsoft.com/office/drawing/2014/main" id="{B8AC53D0-7152-9F48-A962-0718479FE85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56827" b="47461"/>
          <a:stretch/>
        </p:blipFill>
        <p:spPr>
          <a:xfrm>
            <a:off x="9452665" y="4220161"/>
            <a:ext cx="2739335" cy="2637839"/>
          </a:xfrm>
          <a:prstGeom prst="rect">
            <a:avLst/>
          </a:prstGeom>
          <a:ln w="12700">
            <a:miter lim="400000"/>
          </a:ln>
        </p:spPr>
      </p:pic>
      <p:sp>
        <p:nvSpPr>
          <p:cNvPr id="2" name="Title 1">
            <a:extLst>
              <a:ext uri="{FF2B5EF4-FFF2-40B4-BE49-F238E27FC236}">
                <a16:creationId xmlns:a16="http://schemas.microsoft.com/office/drawing/2014/main" id="{BFA0F84B-3BA9-BB4C-ACF0-0D12EE0D92E7}"/>
              </a:ext>
            </a:extLst>
          </p:cNvPr>
          <p:cNvSpPr>
            <a:spLocks noGrp="1"/>
          </p:cNvSpPr>
          <p:nvPr>
            <p:ph type="title" hasCustomPrompt="1"/>
          </p:nvPr>
        </p:nvSpPr>
        <p:spPr/>
        <p:txBody>
          <a:bodyPr>
            <a:noAutofit/>
          </a:bodyPr>
          <a:lstStyle>
            <a:lvl1pPr>
              <a:defRPr>
                <a:solidFill>
                  <a:srgbClr val="FFFFFF"/>
                </a:solidFill>
              </a:defRPr>
            </a:lvl1pPr>
          </a:lstStyle>
          <a:p>
            <a:r>
              <a:rPr lang="en-US" dirty="0"/>
              <a:t>type your </a:t>
            </a:r>
            <a:br>
              <a:rPr lang="en-US" dirty="0"/>
            </a:br>
            <a:r>
              <a:rPr lang="en-US" dirty="0"/>
              <a:t>presentation title</a:t>
            </a:r>
          </a:p>
        </p:txBody>
      </p:sp>
      <p:sp>
        <p:nvSpPr>
          <p:cNvPr id="5" name="Text Placeholder 4">
            <a:extLst>
              <a:ext uri="{FF2B5EF4-FFF2-40B4-BE49-F238E27FC236}">
                <a16:creationId xmlns:a16="http://schemas.microsoft.com/office/drawing/2014/main" id="{023456A2-B064-A242-8C68-91D0D28EB857}"/>
              </a:ext>
            </a:extLst>
          </p:cNvPr>
          <p:cNvSpPr>
            <a:spLocks noGrp="1"/>
          </p:cNvSpPr>
          <p:nvPr>
            <p:ph type="body" sz="quarter" idx="11" hasCustomPrompt="1"/>
          </p:nvPr>
        </p:nvSpPr>
        <p:spPr>
          <a:xfrm>
            <a:off x="809480" y="3720522"/>
            <a:ext cx="6396335" cy="716394"/>
          </a:xfrm>
        </p:spPr>
        <p:txBody>
          <a:bodyPr>
            <a:noAutofit/>
          </a:bodyPr>
          <a:lstStyle>
            <a:lvl1pPr>
              <a:spcBef>
                <a:spcPts val="0"/>
              </a:spcBef>
              <a:defRPr>
                <a:solidFill>
                  <a:srgbClr val="FFFFFF"/>
                </a:solidFill>
              </a:defRPr>
            </a:lvl1pPr>
          </a:lstStyle>
          <a:p>
            <a:pPr lvl="0"/>
            <a:r>
              <a:rPr lang="en-US" dirty="0"/>
              <a:t>Here is a subtitle line for additional info about this presentation</a:t>
            </a:r>
          </a:p>
          <a:p>
            <a:pPr lvl="0"/>
            <a:endParaRPr lang="en-US" dirty="0"/>
          </a:p>
        </p:txBody>
      </p:sp>
      <p:sp>
        <p:nvSpPr>
          <p:cNvPr id="9" name="Text Placeholder 8">
            <a:extLst>
              <a:ext uri="{FF2B5EF4-FFF2-40B4-BE49-F238E27FC236}">
                <a16:creationId xmlns:a16="http://schemas.microsoft.com/office/drawing/2014/main" id="{122CB04D-FB09-0B44-B002-8B6F7FE6D361}"/>
              </a:ext>
            </a:extLst>
          </p:cNvPr>
          <p:cNvSpPr>
            <a:spLocks noGrp="1"/>
          </p:cNvSpPr>
          <p:nvPr>
            <p:ph type="body" sz="quarter" idx="13" hasCustomPrompt="1"/>
          </p:nvPr>
        </p:nvSpPr>
        <p:spPr>
          <a:xfrm>
            <a:off x="809481" y="5830957"/>
            <a:ext cx="3436937" cy="569843"/>
          </a:xfrm>
        </p:spPr>
        <p:txBody>
          <a:bodyPr anchor="b">
            <a:noAutofit/>
          </a:bodyPr>
          <a:lstStyle>
            <a:lvl1pPr>
              <a:lnSpc>
                <a:spcPct val="100000"/>
              </a:lnSpc>
              <a:spcBef>
                <a:spcPts val="0"/>
              </a:spcBef>
              <a:defRPr sz="1200" b="1" i="0" cap="all" baseline="0">
                <a:solidFill>
                  <a:srgbClr val="FFFFFF"/>
                </a:solidFill>
                <a:latin typeface="Arial Black" panose="020B0604020202020204" pitchFamily="34" charset="0"/>
                <a:cs typeface="Arial Black" panose="020B0604020202020204" pitchFamily="34" charset="0"/>
              </a:defRPr>
            </a:lvl1pPr>
          </a:lstStyle>
          <a:p>
            <a:pPr lvl="0"/>
            <a:r>
              <a:rPr lang="en-US" dirty="0"/>
              <a:t>MONTH XX, 2020</a:t>
            </a:r>
          </a:p>
          <a:p>
            <a:pPr lvl="0"/>
            <a:r>
              <a:rPr lang="en-US" dirty="0"/>
              <a:t>PRESENTED BY FIRST LAST</a:t>
            </a:r>
          </a:p>
        </p:txBody>
      </p:sp>
      <p:pic>
        <p:nvPicPr>
          <p:cNvPr id="11" name="image1.png" descr="GroupM Logo in White&#10;">
            <a:extLst>
              <a:ext uri="{FF2B5EF4-FFF2-40B4-BE49-F238E27FC236}">
                <a16:creationId xmlns:a16="http://schemas.microsoft.com/office/drawing/2014/main" id="{9D6F0966-20F3-F441-87C0-D8CDA621D25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2" name="object 6">
            <a:extLst>
              <a:ext uri="{FF2B5EF4-FFF2-40B4-BE49-F238E27FC236}">
                <a16:creationId xmlns:a16="http://schemas.microsoft.com/office/drawing/2014/main" id="{A2214169-4B19-DE4E-8E87-2740B25CBB05}"/>
              </a:ext>
            </a:extLst>
          </p:cNvPr>
          <p:cNvSpPr/>
          <p:nvPr userDrawn="1"/>
        </p:nvSpPr>
        <p:spPr>
          <a:xfrm flipV="1">
            <a:off x="809481" y="4512190"/>
            <a:ext cx="3058926" cy="0"/>
          </a:xfrm>
          <a:prstGeom prst="line">
            <a:avLst/>
          </a:prstGeom>
          <a:ln w="12700" cap="rnd">
            <a:solidFill>
              <a:srgbClr val="FFFFFF"/>
            </a:solidFill>
          </a:ln>
        </p:spPr>
        <p:txBody>
          <a:bodyPr lIns="45719" rIns="45719">
            <a:noAutofit/>
          </a:bodyPr>
          <a:lstStyle/>
          <a:p>
            <a:endParaRPr dirty="0"/>
          </a:p>
        </p:txBody>
      </p:sp>
    </p:spTree>
    <p:extLst>
      <p:ext uri="{BB962C8B-B14F-4D97-AF65-F5344CB8AC3E}">
        <p14:creationId xmlns:p14="http://schemas.microsoft.com/office/powerpoint/2010/main" val="1828622430"/>
      </p:ext>
    </p:extLst>
  </p:cSld>
  <p:clrMapOvr>
    <a:masterClrMapping/>
  </p:clrMapOvr>
  <p:transition spd="med"/>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55DD9-55B1-9D49-971C-4D446AAFD972}"/>
              </a:ext>
            </a:extLst>
          </p:cNvPr>
          <p:cNvSpPr>
            <a:spLocks noGrp="1"/>
          </p:cNvSpPr>
          <p:nvPr>
            <p:ph type="title"/>
          </p:nvPr>
        </p:nvSpPr>
        <p:spPr/>
        <p:txBody>
          <a:bodyPr>
            <a:noAutofit/>
          </a:bodyPr>
          <a:lstStyle/>
          <a:p>
            <a:r>
              <a:rPr lang="en-US"/>
              <a:t>Click to edit Master title style</a:t>
            </a:r>
          </a:p>
        </p:txBody>
      </p:sp>
      <p:pic>
        <p:nvPicPr>
          <p:cNvPr id="3" name="GroupM_SingleColor_Logo_Navy_RGB.png" descr="GroupM_SingleColor_Logo_Navy_RGB.png">
            <a:extLst>
              <a:ext uri="{FF2B5EF4-FFF2-40B4-BE49-F238E27FC236}">
                <a16:creationId xmlns:a16="http://schemas.microsoft.com/office/drawing/2014/main" id="{FF04922D-65E4-DD4D-A006-7C4238B413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Straight Connector 65">
            <a:extLst>
              <a:ext uri="{FF2B5EF4-FFF2-40B4-BE49-F238E27FC236}">
                <a16:creationId xmlns:a16="http://schemas.microsoft.com/office/drawing/2014/main" id="{E67BB709-BAE7-9A46-83AD-A94CD43AD001}"/>
              </a:ext>
            </a:extLst>
          </p:cNvPr>
          <p:cNvSpPr/>
          <p:nvPr userDrawn="1"/>
        </p:nvSpPr>
        <p:spPr>
          <a:xfrm>
            <a:off x="1365250" y="1957166"/>
            <a:ext cx="4145459" cy="0"/>
          </a:xfrm>
          <a:prstGeom prst="line">
            <a:avLst/>
          </a:prstGeom>
          <a:ln w="12700">
            <a:solidFill>
              <a:schemeClr val="accent4"/>
            </a:solidFill>
            <a:miter/>
          </a:ln>
        </p:spPr>
        <p:txBody>
          <a:bodyPr lIns="45719" rIns="45719">
            <a:noAutofit/>
          </a:bodyPr>
          <a:lstStyle/>
          <a:p>
            <a:endParaRPr/>
          </a:p>
        </p:txBody>
      </p:sp>
      <p:sp>
        <p:nvSpPr>
          <p:cNvPr id="6" name="Straight Connector 65">
            <a:extLst>
              <a:ext uri="{FF2B5EF4-FFF2-40B4-BE49-F238E27FC236}">
                <a16:creationId xmlns:a16="http://schemas.microsoft.com/office/drawing/2014/main" id="{76CD079E-25EE-864C-9C67-9E836D40DA08}"/>
              </a:ext>
            </a:extLst>
          </p:cNvPr>
          <p:cNvSpPr/>
          <p:nvPr userDrawn="1"/>
        </p:nvSpPr>
        <p:spPr>
          <a:xfrm>
            <a:off x="6667500" y="1957167"/>
            <a:ext cx="4145459" cy="1"/>
          </a:xfrm>
          <a:prstGeom prst="line">
            <a:avLst/>
          </a:prstGeom>
          <a:ln w="12700">
            <a:solidFill>
              <a:schemeClr val="accent4"/>
            </a:solidFill>
            <a:miter/>
          </a:ln>
        </p:spPr>
        <p:txBody>
          <a:bodyPr lIns="45719" rIns="45719">
            <a:noAutofit/>
          </a:bodyPr>
          <a:lstStyle/>
          <a:p>
            <a:endParaRPr/>
          </a:p>
        </p:txBody>
      </p:sp>
      <p:sp>
        <p:nvSpPr>
          <p:cNvPr id="8" name="Text Placeholder 7">
            <a:extLst>
              <a:ext uri="{FF2B5EF4-FFF2-40B4-BE49-F238E27FC236}">
                <a16:creationId xmlns:a16="http://schemas.microsoft.com/office/drawing/2014/main" id="{74D32053-0CCF-3946-A0AC-48D4E738969B}"/>
              </a:ext>
            </a:extLst>
          </p:cNvPr>
          <p:cNvSpPr>
            <a:spLocks noGrp="1"/>
          </p:cNvSpPr>
          <p:nvPr>
            <p:ph type="body" sz="quarter" idx="10"/>
          </p:nvPr>
        </p:nvSpPr>
        <p:spPr>
          <a:xfrm>
            <a:off x="1365250" y="1510190"/>
            <a:ext cx="4070350" cy="284163"/>
          </a:xfrm>
        </p:spPr>
        <p:txBody>
          <a:bodyPr anchor="b">
            <a:noAutofit/>
          </a:bodyPr>
          <a:lstStyle>
            <a:lvl1pPr>
              <a:spcBef>
                <a:spcPts val="0"/>
              </a:spcBef>
              <a:defRPr b="1" i="0" cap="all" baseline="0">
                <a:latin typeface="Arial Black" panose="020B0604020202020204" pitchFamily="34" charset="0"/>
                <a:cs typeface="Arial Black" panose="020B0604020202020204" pitchFamily="34" charset="0"/>
              </a:defRPr>
            </a:lvl1pPr>
          </a:lstStyle>
          <a:p>
            <a:pPr lvl="0"/>
            <a:r>
              <a:rPr lang="en-US"/>
              <a:t>Click to edit Master text styles</a:t>
            </a:r>
          </a:p>
        </p:txBody>
      </p:sp>
      <p:sp>
        <p:nvSpPr>
          <p:cNvPr id="9" name="Text Placeholder 7">
            <a:extLst>
              <a:ext uri="{FF2B5EF4-FFF2-40B4-BE49-F238E27FC236}">
                <a16:creationId xmlns:a16="http://schemas.microsoft.com/office/drawing/2014/main" id="{C7A48221-5C64-5B4D-B355-E1797B9AB5B3}"/>
              </a:ext>
            </a:extLst>
          </p:cNvPr>
          <p:cNvSpPr>
            <a:spLocks noGrp="1"/>
          </p:cNvSpPr>
          <p:nvPr>
            <p:ph type="body" sz="quarter" idx="11" hasCustomPrompt="1"/>
          </p:nvPr>
        </p:nvSpPr>
        <p:spPr>
          <a:xfrm>
            <a:off x="1365250" y="2140234"/>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10" name="Text Placeholder 7">
            <a:extLst>
              <a:ext uri="{FF2B5EF4-FFF2-40B4-BE49-F238E27FC236}">
                <a16:creationId xmlns:a16="http://schemas.microsoft.com/office/drawing/2014/main" id="{C2CB0D99-01DF-464F-B63A-06055FE9439D}"/>
              </a:ext>
            </a:extLst>
          </p:cNvPr>
          <p:cNvSpPr>
            <a:spLocks noGrp="1"/>
          </p:cNvSpPr>
          <p:nvPr>
            <p:ph type="body" sz="quarter" idx="12" hasCustomPrompt="1"/>
          </p:nvPr>
        </p:nvSpPr>
        <p:spPr>
          <a:xfrm>
            <a:off x="1365250" y="2395092"/>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11" name="Text Placeholder 7">
            <a:extLst>
              <a:ext uri="{FF2B5EF4-FFF2-40B4-BE49-F238E27FC236}">
                <a16:creationId xmlns:a16="http://schemas.microsoft.com/office/drawing/2014/main" id="{D489C440-FC98-3B41-B8FE-84032FD256AC}"/>
              </a:ext>
            </a:extLst>
          </p:cNvPr>
          <p:cNvSpPr>
            <a:spLocks noGrp="1"/>
          </p:cNvSpPr>
          <p:nvPr>
            <p:ph type="body" sz="quarter" idx="13"/>
          </p:nvPr>
        </p:nvSpPr>
        <p:spPr>
          <a:xfrm>
            <a:off x="6668770" y="1510190"/>
            <a:ext cx="4070350" cy="284163"/>
          </a:xfrm>
        </p:spPr>
        <p:txBody>
          <a:bodyPr anchor="b">
            <a:noAutofit/>
          </a:bodyPr>
          <a:lstStyle>
            <a:lvl1pPr>
              <a:spcBef>
                <a:spcPts val="0"/>
              </a:spcBef>
              <a:defRPr b="1" i="0" cap="all" baseline="0">
                <a:latin typeface="Arial Black" panose="020B0604020202020204" pitchFamily="34" charset="0"/>
                <a:cs typeface="Arial Black" panose="020B0604020202020204" pitchFamily="34"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299F0039-FF6F-B64A-9223-9129687BB60D}"/>
              </a:ext>
            </a:extLst>
          </p:cNvPr>
          <p:cNvSpPr>
            <a:spLocks noGrp="1"/>
          </p:cNvSpPr>
          <p:nvPr>
            <p:ph type="body" sz="quarter" idx="30" hasCustomPrompt="1"/>
          </p:nvPr>
        </p:nvSpPr>
        <p:spPr>
          <a:xfrm>
            <a:off x="4564063" y="2139950"/>
            <a:ext cx="871537" cy="193675"/>
          </a:xfrm>
        </p:spPr>
        <p:txBody>
          <a:bodyPr/>
          <a:lstStyle>
            <a:lvl1pPr algn="r">
              <a:defRPr/>
            </a:lvl1pPr>
          </a:lstStyle>
          <a:p>
            <a:pPr lvl="0"/>
            <a:r>
              <a:rPr lang="en-US"/>
              <a:t>Time</a:t>
            </a:r>
          </a:p>
        </p:txBody>
      </p:sp>
      <p:sp>
        <p:nvSpPr>
          <p:cNvPr id="31" name="Text Placeholder 7">
            <a:extLst>
              <a:ext uri="{FF2B5EF4-FFF2-40B4-BE49-F238E27FC236}">
                <a16:creationId xmlns:a16="http://schemas.microsoft.com/office/drawing/2014/main" id="{C325651A-30F1-C94D-8F96-831ADEA9F8F5}"/>
              </a:ext>
            </a:extLst>
          </p:cNvPr>
          <p:cNvSpPr>
            <a:spLocks noGrp="1"/>
          </p:cNvSpPr>
          <p:nvPr>
            <p:ph type="body" sz="quarter" idx="31" hasCustomPrompt="1"/>
          </p:nvPr>
        </p:nvSpPr>
        <p:spPr>
          <a:xfrm>
            <a:off x="6680200" y="2140234"/>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32" name="Text Placeholder 7">
            <a:extLst>
              <a:ext uri="{FF2B5EF4-FFF2-40B4-BE49-F238E27FC236}">
                <a16:creationId xmlns:a16="http://schemas.microsoft.com/office/drawing/2014/main" id="{DC0E66C6-95AE-5747-B32D-AF62300D9AC3}"/>
              </a:ext>
            </a:extLst>
          </p:cNvPr>
          <p:cNvSpPr>
            <a:spLocks noGrp="1"/>
          </p:cNvSpPr>
          <p:nvPr>
            <p:ph type="body" sz="quarter" idx="32" hasCustomPrompt="1"/>
          </p:nvPr>
        </p:nvSpPr>
        <p:spPr>
          <a:xfrm>
            <a:off x="6680200" y="2395092"/>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33" name="Text Placeholder 11">
            <a:extLst>
              <a:ext uri="{FF2B5EF4-FFF2-40B4-BE49-F238E27FC236}">
                <a16:creationId xmlns:a16="http://schemas.microsoft.com/office/drawing/2014/main" id="{DF2BDFB5-720F-A248-9709-23B4A1E77D41}"/>
              </a:ext>
            </a:extLst>
          </p:cNvPr>
          <p:cNvSpPr>
            <a:spLocks noGrp="1"/>
          </p:cNvSpPr>
          <p:nvPr>
            <p:ph type="body" sz="quarter" idx="33" hasCustomPrompt="1"/>
          </p:nvPr>
        </p:nvSpPr>
        <p:spPr>
          <a:xfrm>
            <a:off x="9879013" y="2139950"/>
            <a:ext cx="871537" cy="193675"/>
          </a:xfrm>
        </p:spPr>
        <p:txBody>
          <a:bodyPr/>
          <a:lstStyle>
            <a:lvl1pPr algn="r">
              <a:defRPr/>
            </a:lvl1pPr>
          </a:lstStyle>
          <a:p>
            <a:pPr lvl="0"/>
            <a:r>
              <a:rPr lang="en-US"/>
              <a:t>Time</a:t>
            </a:r>
          </a:p>
        </p:txBody>
      </p:sp>
      <p:sp>
        <p:nvSpPr>
          <p:cNvPr id="34" name="Text Placeholder 7">
            <a:extLst>
              <a:ext uri="{FF2B5EF4-FFF2-40B4-BE49-F238E27FC236}">
                <a16:creationId xmlns:a16="http://schemas.microsoft.com/office/drawing/2014/main" id="{78513A1C-ACF2-FE4E-A4B4-1EAAB23D123C}"/>
              </a:ext>
            </a:extLst>
          </p:cNvPr>
          <p:cNvSpPr>
            <a:spLocks noGrp="1"/>
          </p:cNvSpPr>
          <p:nvPr>
            <p:ph type="body" sz="quarter" idx="34" hasCustomPrompt="1"/>
          </p:nvPr>
        </p:nvSpPr>
        <p:spPr>
          <a:xfrm>
            <a:off x="1365250" y="2997484"/>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35" name="Text Placeholder 7">
            <a:extLst>
              <a:ext uri="{FF2B5EF4-FFF2-40B4-BE49-F238E27FC236}">
                <a16:creationId xmlns:a16="http://schemas.microsoft.com/office/drawing/2014/main" id="{3650E667-CA7F-B549-81A9-8CCBCC44BBE2}"/>
              </a:ext>
            </a:extLst>
          </p:cNvPr>
          <p:cNvSpPr>
            <a:spLocks noGrp="1"/>
          </p:cNvSpPr>
          <p:nvPr>
            <p:ph type="body" sz="quarter" idx="35" hasCustomPrompt="1"/>
          </p:nvPr>
        </p:nvSpPr>
        <p:spPr>
          <a:xfrm>
            <a:off x="1365250" y="3252342"/>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36" name="Text Placeholder 11">
            <a:extLst>
              <a:ext uri="{FF2B5EF4-FFF2-40B4-BE49-F238E27FC236}">
                <a16:creationId xmlns:a16="http://schemas.microsoft.com/office/drawing/2014/main" id="{B886BF46-A90C-4247-B133-F467BA2F5593}"/>
              </a:ext>
            </a:extLst>
          </p:cNvPr>
          <p:cNvSpPr>
            <a:spLocks noGrp="1"/>
          </p:cNvSpPr>
          <p:nvPr>
            <p:ph type="body" sz="quarter" idx="36" hasCustomPrompt="1"/>
          </p:nvPr>
        </p:nvSpPr>
        <p:spPr>
          <a:xfrm>
            <a:off x="4564063" y="2997200"/>
            <a:ext cx="871537" cy="193675"/>
          </a:xfrm>
        </p:spPr>
        <p:txBody>
          <a:bodyPr/>
          <a:lstStyle>
            <a:lvl1pPr algn="r">
              <a:defRPr/>
            </a:lvl1pPr>
          </a:lstStyle>
          <a:p>
            <a:pPr lvl="0"/>
            <a:r>
              <a:rPr lang="en-US"/>
              <a:t>Time</a:t>
            </a:r>
          </a:p>
        </p:txBody>
      </p:sp>
      <p:sp>
        <p:nvSpPr>
          <p:cNvPr id="37" name="Text Placeholder 7">
            <a:extLst>
              <a:ext uri="{FF2B5EF4-FFF2-40B4-BE49-F238E27FC236}">
                <a16:creationId xmlns:a16="http://schemas.microsoft.com/office/drawing/2014/main" id="{B6922B67-2EE5-7948-A17E-88BB3D47FD4D}"/>
              </a:ext>
            </a:extLst>
          </p:cNvPr>
          <p:cNvSpPr>
            <a:spLocks noGrp="1"/>
          </p:cNvSpPr>
          <p:nvPr>
            <p:ph type="body" sz="quarter" idx="37" hasCustomPrompt="1"/>
          </p:nvPr>
        </p:nvSpPr>
        <p:spPr>
          <a:xfrm>
            <a:off x="6680200" y="2997484"/>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38" name="Text Placeholder 7">
            <a:extLst>
              <a:ext uri="{FF2B5EF4-FFF2-40B4-BE49-F238E27FC236}">
                <a16:creationId xmlns:a16="http://schemas.microsoft.com/office/drawing/2014/main" id="{E2853B25-822A-7548-8C9D-2BB0B29EDF51}"/>
              </a:ext>
            </a:extLst>
          </p:cNvPr>
          <p:cNvSpPr>
            <a:spLocks noGrp="1"/>
          </p:cNvSpPr>
          <p:nvPr>
            <p:ph type="body" sz="quarter" idx="38" hasCustomPrompt="1"/>
          </p:nvPr>
        </p:nvSpPr>
        <p:spPr>
          <a:xfrm>
            <a:off x="6680200" y="3252342"/>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39" name="Text Placeholder 11">
            <a:extLst>
              <a:ext uri="{FF2B5EF4-FFF2-40B4-BE49-F238E27FC236}">
                <a16:creationId xmlns:a16="http://schemas.microsoft.com/office/drawing/2014/main" id="{6624EA20-88EF-D44F-A794-76B3035A3975}"/>
              </a:ext>
            </a:extLst>
          </p:cNvPr>
          <p:cNvSpPr>
            <a:spLocks noGrp="1"/>
          </p:cNvSpPr>
          <p:nvPr>
            <p:ph type="body" sz="quarter" idx="39" hasCustomPrompt="1"/>
          </p:nvPr>
        </p:nvSpPr>
        <p:spPr>
          <a:xfrm>
            <a:off x="9879013" y="2997200"/>
            <a:ext cx="871537" cy="193675"/>
          </a:xfrm>
        </p:spPr>
        <p:txBody>
          <a:bodyPr/>
          <a:lstStyle>
            <a:lvl1pPr algn="r">
              <a:defRPr/>
            </a:lvl1pPr>
          </a:lstStyle>
          <a:p>
            <a:pPr lvl="0"/>
            <a:r>
              <a:rPr lang="en-US"/>
              <a:t>Time</a:t>
            </a:r>
          </a:p>
        </p:txBody>
      </p:sp>
      <p:sp>
        <p:nvSpPr>
          <p:cNvPr id="40" name="Text Placeholder 7">
            <a:extLst>
              <a:ext uri="{FF2B5EF4-FFF2-40B4-BE49-F238E27FC236}">
                <a16:creationId xmlns:a16="http://schemas.microsoft.com/office/drawing/2014/main" id="{3B22DE62-9647-A34B-A7D5-1F27D6528DA9}"/>
              </a:ext>
            </a:extLst>
          </p:cNvPr>
          <p:cNvSpPr>
            <a:spLocks noGrp="1"/>
          </p:cNvSpPr>
          <p:nvPr>
            <p:ph type="body" sz="quarter" idx="40" hasCustomPrompt="1"/>
          </p:nvPr>
        </p:nvSpPr>
        <p:spPr>
          <a:xfrm>
            <a:off x="1365250" y="3887391"/>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41" name="Text Placeholder 7">
            <a:extLst>
              <a:ext uri="{FF2B5EF4-FFF2-40B4-BE49-F238E27FC236}">
                <a16:creationId xmlns:a16="http://schemas.microsoft.com/office/drawing/2014/main" id="{91229239-B5FB-BB4A-BDC3-ABB41991C8E8}"/>
              </a:ext>
            </a:extLst>
          </p:cNvPr>
          <p:cNvSpPr>
            <a:spLocks noGrp="1"/>
          </p:cNvSpPr>
          <p:nvPr>
            <p:ph type="body" sz="quarter" idx="41" hasCustomPrompt="1"/>
          </p:nvPr>
        </p:nvSpPr>
        <p:spPr>
          <a:xfrm>
            <a:off x="1365250" y="4142249"/>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42" name="Text Placeholder 11">
            <a:extLst>
              <a:ext uri="{FF2B5EF4-FFF2-40B4-BE49-F238E27FC236}">
                <a16:creationId xmlns:a16="http://schemas.microsoft.com/office/drawing/2014/main" id="{3474FD3A-33A1-5D48-A38F-2765A64A61BB}"/>
              </a:ext>
            </a:extLst>
          </p:cNvPr>
          <p:cNvSpPr>
            <a:spLocks noGrp="1"/>
          </p:cNvSpPr>
          <p:nvPr>
            <p:ph type="body" sz="quarter" idx="42" hasCustomPrompt="1"/>
          </p:nvPr>
        </p:nvSpPr>
        <p:spPr>
          <a:xfrm>
            <a:off x="4564063" y="3887107"/>
            <a:ext cx="871537" cy="193675"/>
          </a:xfrm>
        </p:spPr>
        <p:txBody>
          <a:bodyPr/>
          <a:lstStyle>
            <a:lvl1pPr algn="r">
              <a:defRPr/>
            </a:lvl1pPr>
          </a:lstStyle>
          <a:p>
            <a:pPr lvl="0"/>
            <a:r>
              <a:rPr lang="en-US"/>
              <a:t>Time</a:t>
            </a:r>
          </a:p>
        </p:txBody>
      </p:sp>
      <p:sp>
        <p:nvSpPr>
          <p:cNvPr id="43" name="Text Placeholder 7">
            <a:extLst>
              <a:ext uri="{FF2B5EF4-FFF2-40B4-BE49-F238E27FC236}">
                <a16:creationId xmlns:a16="http://schemas.microsoft.com/office/drawing/2014/main" id="{8755ABC6-881F-9E40-A7D5-77B5487E7942}"/>
              </a:ext>
            </a:extLst>
          </p:cNvPr>
          <p:cNvSpPr>
            <a:spLocks noGrp="1"/>
          </p:cNvSpPr>
          <p:nvPr>
            <p:ph type="body" sz="quarter" idx="43" hasCustomPrompt="1"/>
          </p:nvPr>
        </p:nvSpPr>
        <p:spPr>
          <a:xfrm>
            <a:off x="6680200" y="3887391"/>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44" name="Text Placeholder 7">
            <a:extLst>
              <a:ext uri="{FF2B5EF4-FFF2-40B4-BE49-F238E27FC236}">
                <a16:creationId xmlns:a16="http://schemas.microsoft.com/office/drawing/2014/main" id="{21926A18-2C08-774A-BE37-79C836579847}"/>
              </a:ext>
            </a:extLst>
          </p:cNvPr>
          <p:cNvSpPr>
            <a:spLocks noGrp="1"/>
          </p:cNvSpPr>
          <p:nvPr>
            <p:ph type="body" sz="quarter" idx="44" hasCustomPrompt="1"/>
          </p:nvPr>
        </p:nvSpPr>
        <p:spPr>
          <a:xfrm>
            <a:off x="6680200" y="4142249"/>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45" name="Text Placeholder 11">
            <a:extLst>
              <a:ext uri="{FF2B5EF4-FFF2-40B4-BE49-F238E27FC236}">
                <a16:creationId xmlns:a16="http://schemas.microsoft.com/office/drawing/2014/main" id="{C04407A6-50BE-7B44-859B-498D2410AEAB}"/>
              </a:ext>
            </a:extLst>
          </p:cNvPr>
          <p:cNvSpPr>
            <a:spLocks noGrp="1"/>
          </p:cNvSpPr>
          <p:nvPr>
            <p:ph type="body" sz="quarter" idx="45" hasCustomPrompt="1"/>
          </p:nvPr>
        </p:nvSpPr>
        <p:spPr>
          <a:xfrm>
            <a:off x="9879013" y="3887107"/>
            <a:ext cx="871537" cy="193675"/>
          </a:xfrm>
        </p:spPr>
        <p:txBody>
          <a:bodyPr/>
          <a:lstStyle>
            <a:lvl1pPr algn="r">
              <a:defRPr/>
            </a:lvl1pPr>
          </a:lstStyle>
          <a:p>
            <a:pPr lvl="0"/>
            <a:r>
              <a:rPr lang="en-US"/>
              <a:t>Time</a:t>
            </a:r>
          </a:p>
        </p:txBody>
      </p:sp>
      <p:sp>
        <p:nvSpPr>
          <p:cNvPr id="46" name="Text Placeholder 7">
            <a:extLst>
              <a:ext uri="{FF2B5EF4-FFF2-40B4-BE49-F238E27FC236}">
                <a16:creationId xmlns:a16="http://schemas.microsoft.com/office/drawing/2014/main" id="{A5558E85-9799-2641-A17C-14E3FACA5411}"/>
              </a:ext>
            </a:extLst>
          </p:cNvPr>
          <p:cNvSpPr>
            <a:spLocks noGrp="1"/>
          </p:cNvSpPr>
          <p:nvPr>
            <p:ph type="body" sz="quarter" idx="46" hasCustomPrompt="1"/>
          </p:nvPr>
        </p:nvSpPr>
        <p:spPr>
          <a:xfrm>
            <a:off x="1365250" y="4769134"/>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47" name="Text Placeholder 7">
            <a:extLst>
              <a:ext uri="{FF2B5EF4-FFF2-40B4-BE49-F238E27FC236}">
                <a16:creationId xmlns:a16="http://schemas.microsoft.com/office/drawing/2014/main" id="{23629B29-B4AE-B247-8720-1C2E000718B5}"/>
              </a:ext>
            </a:extLst>
          </p:cNvPr>
          <p:cNvSpPr>
            <a:spLocks noGrp="1"/>
          </p:cNvSpPr>
          <p:nvPr>
            <p:ph type="body" sz="quarter" idx="47" hasCustomPrompt="1"/>
          </p:nvPr>
        </p:nvSpPr>
        <p:spPr>
          <a:xfrm>
            <a:off x="1365250" y="5023992"/>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48" name="Text Placeholder 11">
            <a:extLst>
              <a:ext uri="{FF2B5EF4-FFF2-40B4-BE49-F238E27FC236}">
                <a16:creationId xmlns:a16="http://schemas.microsoft.com/office/drawing/2014/main" id="{4836E1E6-1C6B-6846-9B29-9932D65F6185}"/>
              </a:ext>
            </a:extLst>
          </p:cNvPr>
          <p:cNvSpPr>
            <a:spLocks noGrp="1"/>
          </p:cNvSpPr>
          <p:nvPr>
            <p:ph type="body" sz="quarter" idx="48" hasCustomPrompt="1"/>
          </p:nvPr>
        </p:nvSpPr>
        <p:spPr>
          <a:xfrm>
            <a:off x="4564063" y="4768850"/>
            <a:ext cx="871537" cy="193675"/>
          </a:xfrm>
        </p:spPr>
        <p:txBody>
          <a:bodyPr/>
          <a:lstStyle>
            <a:lvl1pPr algn="r">
              <a:defRPr/>
            </a:lvl1pPr>
          </a:lstStyle>
          <a:p>
            <a:pPr lvl="0"/>
            <a:r>
              <a:rPr lang="en-US"/>
              <a:t>Time</a:t>
            </a:r>
          </a:p>
        </p:txBody>
      </p:sp>
      <p:sp>
        <p:nvSpPr>
          <p:cNvPr id="49" name="Text Placeholder 7">
            <a:extLst>
              <a:ext uri="{FF2B5EF4-FFF2-40B4-BE49-F238E27FC236}">
                <a16:creationId xmlns:a16="http://schemas.microsoft.com/office/drawing/2014/main" id="{CCDAD813-D15D-1547-AA4C-6851C2FDBC03}"/>
              </a:ext>
            </a:extLst>
          </p:cNvPr>
          <p:cNvSpPr>
            <a:spLocks noGrp="1"/>
          </p:cNvSpPr>
          <p:nvPr>
            <p:ph type="body" sz="quarter" idx="49" hasCustomPrompt="1"/>
          </p:nvPr>
        </p:nvSpPr>
        <p:spPr>
          <a:xfrm>
            <a:off x="6680200" y="4769134"/>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50" name="Text Placeholder 7">
            <a:extLst>
              <a:ext uri="{FF2B5EF4-FFF2-40B4-BE49-F238E27FC236}">
                <a16:creationId xmlns:a16="http://schemas.microsoft.com/office/drawing/2014/main" id="{39D99C2A-195F-424C-A4C2-38BC12F28F40}"/>
              </a:ext>
            </a:extLst>
          </p:cNvPr>
          <p:cNvSpPr>
            <a:spLocks noGrp="1"/>
          </p:cNvSpPr>
          <p:nvPr>
            <p:ph type="body" sz="quarter" idx="50" hasCustomPrompt="1"/>
          </p:nvPr>
        </p:nvSpPr>
        <p:spPr>
          <a:xfrm>
            <a:off x="6680200" y="5023992"/>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51" name="Text Placeholder 11">
            <a:extLst>
              <a:ext uri="{FF2B5EF4-FFF2-40B4-BE49-F238E27FC236}">
                <a16:creationId xmlns:a16="http://schemas.microsoft.com/office/drawing/2014/main" id="{EC312A18-D065-BD42-9EAF-483485BA4C39}"/>
              </a:ext>
            </a:extLst>
          </p:cNvPr>
          <p:cNvSpPr>
            <a:spLocks noGrp="1"/>
          </p:cNvSpPr>
          <p:nvPr>
            <p:ph type="body" sz="quarter" idx="51" hasCustomPrompt="1"/>
          </p:nvPr>
        </p:nvSpPr>
        <p:spPr>
          <a:xfrm>
            <a:off x="9879013" y="4768850"/>
            <a:ext cx="871537" cy="193675"/>
          </a:xfrm>
        </p:spPr>
        <p:txBody>
          <a:bodyPr/>
          <a:lstStyle>
            <a:lvl1pPr algn="r">
              <a:defRPr/>
            </a:lvl1pPr>
          </a:lstStyle>
          <a:p>
            <a:pPr lvl="0"/>
            <a:r>
              <a:rPr lang="en-US"/>
              <a:t>Time</a:t>
            </a:r>
          </a:p>
        </p:txBody>
      </p:sp>
      <p:sp>
        <p:nvSpPr>
          <p:cNvPr id="7" name="Slide Number Placeholder 6">
            <a:extLst>
              <a:ext uri="{FF2B5EF4-FFF2-40B4-BE49-F238E27FC236}">
                <a16:creationId xmlns:a16="http://schemas.microsoft.com/office/drawing/2014/main" id="{6B9EC5C7-7AFD-1F43-9C66-FAA905C46B00}"/>
              </a:ext>
            </a:extLst>
          </p:cNvPr>
          <p:cNvSpPr>
            <a:spLocks noGrp="1"/>
          </p:cNvSpPr>
          <p:nvPr>
            <p:ph type="sldNum" sz="quarter" idx="52"/>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2729333776"/>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he Team Opt 1">
    <p:spTree>
      <p:nvGrpSpPr>
        <p:cNvPr id="1" name=""/>
        <p:cNvGrpSpPr/>
        <p:nvPr/>
      </p:nvGrpSpPr>
      <p:grpSpPr>
        <a:xfrm>
          <a:off x="0" y="0"/>
          <a:ext cx="0" cy="0"/>
          <a:chOff x="0" y="0"/>
          <a:chExt cx="0" cy="0"/>
        </a:xfrm>
      </p:grpSpPr>
      <p:sp>
        <p:nvSpPr>
          <p:cNvPr id="262" name="Title Text"/>
          <p:cNvSpPr txBox="1">
            <a:spLocks noGrp="1"/>
          </p:cNvSpPr>
          <p:nvPr>
            <p:ph type="title"/>
          </p:nvPr>
        </p:nvSpPr>
        <p:spPr>
          <a:xfrm>
            <a:off x="800100" y="605953"/>
            <a:ext cx="10492846" cy="338668"/>
          </a:xfrm>
          <a:prstGeom prst="rect">
            <a:avLst/>
          </a:prstGeom>
        </p:spPr>
        <p:txBody>
          <a:bodyPr>
            <a:noAutofit/>
          </a:bodyPr>
          <a:lstStyle/>
          <a:p>
            <a:r>
              <a:rPr lang="en-US"/>
              <a:t>Click to edit Master title style</a:t>
            </a:r>
            <a:endParaRPr/>
          </a:p>
        </p:txBody>
      </p:sp>
      <p:sp>
        <p:nvSpPr>
          <p:cNvPr id="264" name="Picture Placeholder 9"/>
          <p:cNvSpPr>
            <a:spLocks noGrp="1"/>
          </p:cNvSpPr>
          <p:nvPr>
            <p:ph type="pic" sz="quarter" idx="13"/>
          </p:nvPr>
        </p:nvSpPr>
        <p:spPr>
          <a:xfrm>
            <a:off x="800101" y="1823588"/>
            <a:ext cx="2286000" cy="2286000"/>
          </a:xfrm>
          <a:prstGeom prst="rect">
            <a:avLst/>
          </a:prstGeom>
        </p:spPr>
        <p:txBody>
          <a:bodyPr lIns="91439" tIns="45719" rIns="91439" bIns="45719">
            <a:noAutofit/>
          </a:bodyPr>
          <a:lstStyle/>
          <a:p>
            <a:r>
              <a:rPr lang="en-US"/>
              <a:t>Click icon to add picture</a:t>
            </a:r>
            <a:endParaRPr/>
          </a:p>
        </p:txBody>
      </p:sp>
      <p:sp>
        <p:nvSpPr>
          <p:cNvPr id="265" name="Picture Placeholder 9"/>
          <p:cNvSpPr>
            <a:spLocks noGrp="1"/>
          </p:cNvSpPr>
          <p:nvPr>
            <p:ph type="pic" sz="quarter" idx="14"/>
          </p:nvPr>
        </p:nvSpPr>
        <p:spPr>
          <a:xfrm>
            <a:off x="3571989" y="1811650"/>
            <a:ext cx="2286000" cy="2286000"/>
          </a:xfrm>
          <a:prstGeom prst="rect">
            <a:avLst/>
          </a:prstGeom>
        </p:spPr>
        <p:txBody>
          <a:bodyPr lIns="91439" tIns="45719" rIns="91439" bIns="45719">
            <a:noAutofit/>
          </a:bodyPr>
          <a:lstStyle/>
          <a:p>
            <a:r>
              <a:rPr lang="en-US"/>
              <a:t>Click icon to add picture</a:t>
            </a:r>
            <a:endParaRPr/>
          </a:p>
        </p:txBody>
      </p:sp>
      <p:sp>
        <p:nvSpPr>
          <p:cNvPr id="266" name="Picture Placeholder 9"/>
          <p:cNvSpPr>
            <a:spLocks noGrp="1"/>
          </p:cNvSpPr>
          <p:nvPr>
            <p:ph type="pic" sz="quarter" idx="15"/>
          </p:nvPr>
        </p:nvSpPr>
        <p:spPr>
          <a:xfrm>
            <a:off x="6343877" y="1811650"/>
            <a:ext cx="2286000" cy="2286000"/>
          </a:xfrm>
          <a:prstGeom prst="rect">
            <a:avLst/>
          </a:prstGeom>
        </p:spPr>
        <p:txBody>
          <a:bodyPr lIns="91439" tIns="45719" rIns="91439" bIns="45719">
            <a:noAutofit/>
          </a:bodyPr>
          <a:lstStyle/>
          <a:p>
            <a:r>
              <a:rPr lang="en-US"/>
              <a:t>Click icon to add picture</a:t>
            </a:r>
            <a:endParaRPr/>
          </a:p>
        </p:txBody>
      </p:sp>
      <p:sp>
        <p:nvSpPr>
          <p:cNvPr id="267" name="Picture Placeholder 9"/>
          <p:cNvSpPr>
            <a:spLocks noGrp="1"/>
          </p:cNvSpPr>
          <p:nvPr>
            <p:ph type="pic" sz="quarter" idx="16"/>
          </p:nvPr>
        </p:nvSpPr>
        <p:spPr>
          <a:xfrm>
            <a:off x="9115764" y="1811650"/>
            <a:ext cx="2286000" cy="2286000"/>
          </a:xfrm>
          <a:prstGeom prst="rect">
            <a:avLst/>
          </a:prstGeom>
        </p:spPr>
        <p:txBody>
          <a:bodyPr lIns="91439" tIns="45719" rIns="91439" bIns="45719">
            <a:noAutofit/>
          </a:bodyPr>
          <a:lstStyle/>
          <a:p>
            <a:r>
              <a:rPr lang="en-US"/>
              <a:t>Click icon to add picture</a:t>
            </a:r>
            <a:endParaRPr/>
          </a:p>
        </p:txBody>
      </p:sp>
      <p:sp>
        <p:nvSpPr>
          <p:cNvPr id="268" name="Body Level One…"/>
          <p:cNvSpPr txBox="1">
            <a:spLocks noGrp="1"/>
          </p:cNvSpPr>
          <p:nvPr>
            <p:ph type="body" sz="quarter" idx="1" hasCustomPrompt="1"/>
          </p:nvPr>
        </p:nvSpPr>
        <p:spPr>
          <a:xfrm>
            <a:off x="800101" y="4351649"/>
            <a:ext cx="2283812" cy="258879"/>
          </a:xfrm>
          <a:prstGeom prst="rect">
            <a:avLst/>
          </a:prstGeom>
        </p:spPr>
        <p:txBody>
          <a:bodyPr>
            <a:noAutofit/>
          </a:bodyPr>
          <a:lstStyle>
            <a:lvl1pPr algn="l">
              <a:lnSpc>
                <a:spcPct val="100000"/>
              </a:lnSpc>
              <a:spcBef>
                <a:spcPts val="0"/>
              </a:spcBef>
              <a:spcAft>
                <a:spcPts val="600"/>
              </a:spcAft>
              <a:defRPr sz="14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12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15" name="Google Shape;1137;p86">
            <a:extLst>
              <a:ext uri="{FF2B5EF4-FFF2-40B4-BE49-F238E27FC236}">
                <a16:creationId xmlns:a16="http://schemas.microsoft.com/office/drawing/2014/main" id="{9787AFEA-FC6D-9442-A4D6-BC5FB90FF038}"/>
              </a:ext>
            </a:extLst>
          </p:cNvPr>
          <p:cNvSpPr/>
          <p:nvPr userDrawn="1"/>
        </p:nvSpPr>
        <p:spPr>
          <a:xfrm flipV="1">
            <a:off x="800101" y="5050923"/>
            <a:ext cx="2286000" cy="0"/>
          </a:xfrm>
          <a:prstGeom prst="line">
            <a:avLst/>
          </a:prstGeom>
          <a:ln w="12700">
            <a:solidFill>
              <a:schemeClr val="accent4"/>
            </a:solidFill>
            <a:miter/>
          </a:ln>
        </p:spPr>
        <p:txBody>
          <a:bodyPr lIns="45719" rIns="45719">
            <a:noAutofit/>
          </a:bodyPr>
          <a:lstStyle/>
          <a:p>
            <a:endParaRPr/>
          </a:p>
        </p:txBody>
      </p:sp>
      <p:sp>
        <p:nvSpPr>
          <p:cNvPr id="16" name="Google Shape;1137;p86">
            <a:extLst>
              <a:ext uri="{FF2B5EF4-FFF2-40B4-BE49-F238E27FC236}">
                <a16:creationId xmlns:a16="http://schemas.microsoft.com/office/drawing/2014/main" id="{1475BA3B-38E3-A94C-8470-4C86E5602F10}"/>
              </a:ext>
            </a:extLst>
          </p:cNvPr>
          <p:cNvSpPr/>
          <p:nvPr userDrawn="1"/>
        </p:nvSpPr>
        <p:spPr>
          <a:xfrm flipV="1">
            <a:off x="3571989" y="5050923"/>
            <a:ext cx="2286000" cy="0"/>
          </a:xfrm>
          <a:prstGeom prst="line">
            <a:avLst/>
          </a:prstGeom>
          <a:ln w="12700">
            <a:solidFill>
              <a:schemeClr val="accent4"/>
            </a:solidFill>
            <a:miter/>
          </a:ln>
        </p:spPr>
        <p:txBody>
          <a:bodyPr lIns="45719" rIns="45719">
            <a:noAutofit/>
          </a:bodyPr>
          <a:lstStyle/>
          <a:p>
            <a:endParaRPr/>
          </a:p>
        </p:txBody>
      </p:sp>
      <p:sp>
        <p:nvSpPr>
          <p:cNvPr id="17" name="Google Shape;1137;p86">
            <a:extLst>
              <a:ext uri="{FF2B5EF4-FFF2-40B4-BE49-F238E27FC236}">
                <a16:creationId xmlns:a16="http://schemas.microsoft.com/office/drawing/2014/main" id="{2D482510-EC32-BD44-8373-4561A3D8CF2C}"/>
              </a:ext>
            </a:extLst>
          </p:cNvPr>
          <p:cNvSpPr/>
          <p:nvPr userDrawn="1"/>
        </p:nvSpPr>
        <p:spPr>
          <a:xfrm flipV="1">
            <a:off x="6343877" y="5050923"/>
            <a:ext cx="2286000" cy="0"/>
          </a:xfrm>
          <a:prstGeom prst="line">
            <a:avLst/>
          </a:prstGeom>
          <a:ln w="12700">
            <a:solidFill>
              <a:schemeClr val="accent4"/>
            </a:solidFill>
            <a:miter/>
          </a:ln>
        </p:spPr>
        <p:txBody>
          <a:bodyPr lIns="45719" rIns="45719">
            <a:noAutofit/>
          </a:bodyPr>
          <a:lstStyle/>
          <a:p>
            <a:endParaRPr/>
          </a:p>
        </p:txBody>
      </p:sp>
      <p:sp>
        <p:nvSpPr>
          <p:cNvPr id="18" name="Google Shape;1137;p86">
            <a:extLst>
              <a:ext uri="{FF2B5EF4-FFF2-40B4-BE49-F238E27FC236}">
                <a16:creationId xmlns:a16="http://schemas.microsoft.com/office/drawing/2014/main" id="{1115379B-3FF9-5E4F-B7EF-44E97574F064}"/>
              </a:ext>
            </a:extLst>
          </p:cNvPr>
          <p:cNvSpPr/>
          <p:nvPr userDrawn="1"/>
        </p:nvSpPr>
        <p:spPr>
          <a:xfrm flipV="1">
            <a:off x="9115764" y="5050923"/>
            <a:ext cx="2283812" cy="0"/>
          </a:xfrm>
          <a:prstGeom prst="line">
            <a:avLst/>
          </a:prstGeom>
          <a:ln w="12700">
            <a:solidFill>
              <a:schemeClr val="accent4"/>
            </a:solidFill>
            <a:miter/>
          </a:ln>
        </p:spPr>
        <p:txBody>
          <a:bodyPr lIns="45719" rIns="45719">
            <a:noAutofit/>
          </a:bodyPr>
          <a:lstStyle/>
          <a:p>
            <a:endParaRPr/>
          </a:p>
        </p:txBody>
      </p:sp>
      <p:pic>
        <p:nvPicPr>
          <p:cNvPr id="19" name="GroupM_SingleColor_Logo_Navy_RGB.png" descr="GroupM_SingleColor_Logo_Navy_RGB.png">
            <a:extLst>
              <a:ext uri="{FF2B5EF4-FFF2-40B4-BE49-F238E27FC236}">
                <a16:creationId xmlns:a16="http://schemas.microsoft.com/office/drawing/2014/main" id="{276D9344-CA01-B941-ABB1-ED40E55DE9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3" name="Content Placeholder 2">
            <a:extLst>
              <a:ext uri="{FF2B5EF4-FFF2-40B4-BE49-F238E27FC236}">
                <a16:creationId xmlns:a16="http://schemas.microsoft.com/office/drawing/2014/main" id="{B9019FEF-B58A-B14A-A89A-DA50A079AF22}"/>
              </a:ext>
            </a:extLst>
          </p:cNvPr>
          <p:cNvSpPr>
            <a:spLocks noGrp="1"/>
          </p:cNvSpPr>
          <p:nvPr>
            <p:ph sz="quarter" idx="23" hasCustomPrompt="1"/>
          </p:nvPr>
        </p:nvSpPr>
        <p:spPr>
          <a:xfrm>
            <a:off x="800101" y="4678637"/>
            <a:ext cx="2295865" cy="258878"/>
          </a:xfrm>
        </p:spPr>
        <p:txBody>
          <a:bodyPr>
            <a:noAutofit/>
          </a:bodyPr>
          <a:lstStyle>
            <a:lvl1pPr>
              <a:spcBef>
                <a:spcPts val="0"/>
              </a:spcBef>
              <a:defRPr cap="all" baseline="0"/>
            </a:lvl1pPr>
          </a:lstStyle>
          <a:p>
            <a:pPr lvl="0"/>
            <a:r>
              <a:rPr lang="en-US"/>
              <a:t>Job Title</a:t>
            </a:r>
          </a:p>
        </p:txBody>
      </p:sp>
      <p:sp>
        <p:nvSpPr>
          <p:cNvPr id="22" name="Body Level One…">
            <a:extLst>
              <a:ext uri="{FF2B5EF4-FFF2-40B4-BE49-F238E27FC236}">
                <a16:creationId xmlns:a16="http://schemas.microsoft.com/office/drawing/2014/main" id="{5283A097-952A-4941-81D8-54A8EE12C1A6}"/>
              </a:ext>
            </a:extLst>
          </p:cNvPr>
          <p:cNvSpPr txBox="1">
            <a:spLocks noGrp="1"/>
          </p:cNvSpPr>
          <p:nvPr>
            <p:ph type="body" sz="quarter" idx="25" hasCustomPrompt="1"/>
          </p:nvPr>
        </p:nvSpPr>
        <p:spPr>
          <a:xfrm>
            <a:off x="3571989" y="4351649"/>
            <a:ext cx="2283812" cy="258879"/>
          </a:xfrm>
          <a:prstGeom prst="rect">
            <a:avLst/>
          </a:prstGeom>
        </p:spPr>
        <p:txBody>
          <a:bodyPr>
            <a:noAutofit/>
          </a:bodyPr>
          <a:lstStyle>
            <a:lvl1pPr algn="l">
              <a:lnSpc>
                <a:spcPct val="100000"/>
              </a:lnSpc>
              <a:spcBef>
                <a:spcPts val="0"/>
              </a:spcBef>
              <a:spcAft>
                <a:spcPts val="600"/>
              </a:spcAft>
              <a:defRPr sz="14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12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p>
        </p:txBody>
      </p:sp>
      <p:sp>
        <p:nvSpPr>
          <p:cNvPr id="23" name="Content Placeholder 2">
            <a:extLst>
              <a:ext uri="{FF2B5EF4-FFF2-40B4-BE49-F238E27FC236}">
                <a16:creationId xmlns:a16="http://schemas.microsoft.com/office/drawing/2014/main" id="{EBDA5D1E-A821-1D47-A150-DD47ACF2558A}"/>
              </a:ext>
            </a:extLst>
          </p:cNvPr>
          <p:cNvSpPr>
            <a:spLocks noGrp="1"/>
          </p:cNvSpPr>
          <p:nvPr>
            <p:ph sz="quarter" idx="26" hasCustomPrompt="1"/>
          </p:nvPr>
        </p:nvSpPr>
        <p:spPr>
          <a:xfrm>
            <a:off x="3571989" y="4678637"/>
            <a:ext cx="2295865" cy="258878"/>
          </a:xfrm>
        </p:spPr>
        <p:txBody>
          <a:bodyPr>
            <a:noAutofit/>
          </a:bodyPr>
          <a:lstStyle>
            <a:lvl1pPr>
              <a:spcBef>
                <a:spcPts val="0"/>
              </a:spcBef>
              <a:defRPr cap="all" baseline="0"/>
            </a:lvl1pPr>
          </a:lstStyle>
          <a:p>
            <a:pPr lvl="0"/>
            <a:r>
              <a:rPr lang="en-US"/>
              <a:t>Job Title</a:t>
            </a:r>
          </a:p>
        </p:txBody>
      </p:sp>
      <p:sp>
        <p:nvSpPr>
          <p:cNvPr id="25" name="Body Level One…">
            <a:extLst>
              <a:ext uri="{FF2B5EF4-FFF2-40B4-BE49-F238E27FC236}">
                <a16:creationId xmlns:a16="http://schemas.microsoft.com/office/drawing/2014/main" id="{B7E89294-C4D6-7F45-9403-FECC022A675B}"/>
              </a:ext>
            </a:extLst>
          </p:cNvPr>
          <p:cNvSpPr txBox="1">
            <a:spLocks noGrp="1"/>
          </p:cNvSpPr>
          <p:nvPr>
            <p:ph type="body" sz="quarter" idx="28" hasCustomPrompt="1"/>
          </p:nvPr>
        </p:nvSpPr>
        <p:spPr>
          <a:xfrm>
            <a:off x="6343877" y="4351649"/>
            <a:ext cx="2283812" cy="258879"/>
          </a:xfrm>
          <a:prstGeom prst="rect">
            <a:avLst/>
          </a:prstGeom>
        </p:spPr>
        <p:txBody>
          <a:bodyPr>
            <a:noAutofit/>
          </a:bodyPr>
          <a:lstStyle>
            <a:lvl1pPr algn="l">
              <a:lnSpc>
                <a:spcPct val="100000"/>
              </a:lnSpc>
              <a:spcBef>
                <a:spcPts val="0"/>
              </a:spcBef>
              <a:spcAft>
                <a:spcPts val="600"/>
              </a:spcAft>
              <a:defRPr sz="14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12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p>
        </p:txBody>
      </p:sp>
      <p:sp>
        <p:nvSpPr>
          <p:cNvPr id="26" name="Content Placeholder 2">
            <a:extLst>
              <a:ext uri="{FF2B5EF4-FFF2-40B4-BE49-F238E27FC236}">
                <a16:creationId xmlns:a16="http://schemas.microsoft.com/office/drawing/2014/main" id="{93799A45-6625-5145-8A97-C8B82067587B}"/>
              </a:ext>
            </a:extLst>
          </p:cNvPr>
          <p:cNvSpPr>
            <a:spLocks noGrp="1"/>
          </p:cNvSpPr>
          <p:nvPr>
            <p:ph sz="quarter" idx="29" hasCustomPrompt="1"/>
          </p:nvPr>
        </p:nvSpPr>
        <p:spPr>
          <a:xfrm>
            <a:off x="6343877" y="4678637"/>
            <a:ext cx="2295865" cy="258878"/>
          </a:xfrm>
        </p:spPr>
        <p:txBody>
          <a:bodyPr>
            <a:noAutofit/>
          </a:bodyPr>
          <a:lstStyle>
            <a:lvl1pPr>
              <a:spcBef>
                <a:spcPts val="0"/>
              </a:spcBef>
              <a:defRPr cap="all" baseline="0"/>
            </a:lvl1pPr>
          </a:lstStyle>
          <a:p>
            <a:pPr lvl="0"/>
            <a:r>
              <a:rPr lang="en-US"/>
              <a:t>Job Title</a:t>
            </a:r>
          </a:p>
        </p:txBody>
      </p:sp>
      <p:sp>
        <p:nvSpPr>
          <p:cNvPr id="28" name="Body Level One…">
            <a:extLst>
              <a:ext uri="{FF2B5EF4-FFF2-40B4-BE49-F238E27FC236}">
                <a16:creationId xmlns:a16="http://schemas.microsoft.com/office/drawing/2014/main" id="{7CE19E1D-382B-064E-9052-A786E3C87400}"/>
              </a:ext>
            </a:extLst>
          </p:cNvPr>
          <p:cNvSpPr txBox="1">
            <a:spLocks noGrp="1"/>
          </p:cNvSpPr>
          <p:nvPr>
            <p:ph type="body" sz="quarter" idx="31" hasCustomPrompt="1"/>
          </p:nvPr>
        </p:nvSpPr>
        <p:spPr>
          <a:xfrm>
            <a:off x="9115764" y="4351649"/>
            <a:ext cx="2283812" cy="258879"/>
          </a:xfrm>
          <a:prstGeom prst="rect">
            <a:avLst/>
          </a:prstGeom>
        </p:spPr>
        <p:txBody>
          <a:bodyPr>
            <a:noAutofit/>
          </a:bodyPr>
          <a:lstStyle>
            <a:lvl1pPr algn="l">
              <a:lnSpc>
                <a:spcPct val="100000"/>
              </a:lnSpc>
              <a:spcBef>
                <a:spcPts val="0"/>
              </a:spcBef>
              <a:spcAft>
                <a:spcPts val="600"/>
              </a:spcAft>
              <a:defRPr sz="14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12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p>
        </p:txBody>
      </p:sp>
      <p:sp>
        <p:nvSpPr>
          <p:cNvPr id="29" name="Content Placeholder 2">
            <a:extLst>
              <a:ext uri="{FF2B5EF4-FFF2-40B4-BE49-F238E27FC236}">
                <a16:creationId xmlns:a16="http://schemas.microsoft.com/office/drawing/2014/main" id="{C584C1FA-61DC-8A46-A172-9086A2DDE17A}"/>
              </a:ext>
            </a:extLst>
          </p:cNvPr>
          <p:cNvSpPr>
            <a:spLocks noGrp="1"/>
          </p:cNvSpPr>
          <p:nvPr>
            <p:ph sz="quarter" idx="32" hasCustomPrompt="1"/>
          </p:nvPr>
        </p:nvSpPr>
        <p:spPr>
          <a:xfrm>
            <a:off x="9115764" y="4678637"/>
            <a:ext cx="2295865" cy="258878"/>
          </a:xfrm>
        </p:spPr>
        <p:txBody>
          <a:bodyPr>
            <a:noAutofit/>
          </a:bodyPr>
          <a:lstStyle>
            <a:lvl1pPr>
              <a:spcBef>
                <a:spcPts val="0"/>
              </a:spcBef>
              <a:defRPr cap="all" baseline="0"/>
            </a:lvl1pPr>
          </a:lstStyle>
          <a:p>
            <a:pPr lvl="0"/>
            <a:r>
              <a:rPr lang="en-US"/>
              <a:t>Job Title</a:t>
            </a:r>
          </a:p>
        </p:txBody>
      </p:sp>
      <p:sp>
        <p:nvSpPr>
          <p:cNvPr id="9" name="Text Placeholder 8">
            <a:extLst>
              <a:ext uri="{FF2B5EF4-FFF2-40B4-BE49-F238E27FC236}">
                <a16:creationId xmlns:a16="http://schemas.microsoft.com/office/drawing/2014/main" id="{B8654E49-4490-7749-B312-6B6E920549CA}"/>
              </a:ext>
            </a:extLst>
          </p:cNvPr>
          <p:cNvSpPr>
            <a:spLocks noGrp="1"/>
          </p:cNvSpPr>
          <p:nvPr>
            <p:ph type="body" sz="quarter" idx="34" hasCustomPrompt="1"/>
          </p:nvPr>
        </p:nvSpPr>
        <p:spPr>
          <a:xfrm>
            <a:off x="800100" y="5212063"/>
            <a:ext cx="2295525" cy="1295400"/>
          </a:xfrm>
        </p:spPr>
        <p:txBody>
          <a:bodyPr>
            <a:noAutofit/>
          </a:bodyPr>
          <a:lstStyle>
            <a:lvl1pPr>
              <a:spcBef>
                <a:spcPts val="0"/>
              </a:spcBef>
              <a:spcAft>
                <a:spcPts val="300"/>
              </a:spcAft>
              <a:defRPr b="0">
                <a:latin typeface="Georgia" panose="02040502050405020303" pitchFamily="18" charset="0"/>
              </a:defRPr>
            </a:lvl1pPr>
            <a:lvl2pPr marL="171450" indent="-171450">
              <a:spcBef>
                <a:spcPts val="0"/>
              </a:spcBef>
              <a:spcAft>
                <a:spcPts val="300"/>
              </a:spcAft>
              <a:buFont typeface="Arial" panose="020B0604020202020204" pitchFamily="34" charset="0"/>
              <a:buChar char="•"/>
              <a:defRPr/>
            </a:lvl2pPr>
            <a:lvl3pPr marL="352425" indent="-176213">
              <a:lnSpc>
                <a:spcPct val="90000"/>
              </a:lnSpc>
              <a:spcBef>
                <a:spcPts val="0"/>
              </a:spcBef>
              <a:spcAft>
                <a:spcPts val="300"/>
              </a:spcAft>
              <a:buFont typeface="Arial" panose="020B0604020202020204" pitchFamily="34" charset="0"/>
              <a:buChar char="•"/>
              <a:tabLst/>
              <a:defRPr sz="1200" b="0" i="0" baseline="0">
                <a:latin typeface="Georgia" panose="02040502050405020303" pitchFamily="18" charset="0"/>
              </a:defRPr>
            </a:lvl3pPr>
          </a:lstStyle>
          <a:p>
            <a:pPr lvl="0"/>
            <a:r>
              <a:rPr lang="en-US"/>
              <a:t>Bio details here</a:t>
            </a:r>
          </a:p>
          <a:p>
            <a:pPr lvl="1"/>
            <a:r>
              <a:rPr lang="en-US"/>
              <a:t>Bullet level 1</a:t>
            </a:r>
          </a:p>
          <a:p>
            <a:pPr lvl="2"/>
            <a:r>
              <a:rPr lang="en-US"/>
              <a:t>Bullet level 2</a:t>
            </a:r>
          </a:p>
        </p:txBody>
      </p:sp>
      <p:sp>
        <p:nvSpPr>
          <p:cNvPr id="27" name="Text Placeholder 8">
            <a:extLst>
              <a:ext uri="{FF2B5EF4-FFF2-40B4-BE49-F238E27FC236}">
                <a16:creationId xmlns:a16="http://schemas.microsoft.com/office/drawing/2014/main" id="{4EDC90ED-DC82-9D40-929A-A7DF242F3F49}"/>
              </a:ext>
            </a:extLst>
          </p:cNvPr>
          <p:cNvSpPr>
            <a:spLocks noGrp="1"/>
          </p:cNvSpPr>
          <p:nvPr>
            <p:ph type="body" sz="quarter" idx="35" hasCustomPrompt="1"/>
          </p:nvPr>
        </p:nvSpPr>
        <p:spPr>
          <a:xfrm>
            <a:off x="3571989" y="5212063"/>
            <a:ext cx="2295525" cy="1295400"/>
          </a:xfrm>
        </p:spPr>
        <p:txBody>
          <a:bodyPr>
            <a:noAutofit/>
          </a:bodyPr>
          <a:lstStyle>
            <a:lvl1pPr>
              <a:spcBef>
                <a:spcPts val="0"/>
              </a:spcBef>
              <a:spcAft>
                <a:spcPts val="300"/>
              </a:spcAft>
              <a:defRPr b="0">
                <a:latin typeface="Georgia" panose="02040502050405020303" pitchFamily="18" charset="0"/>
              </a:defRPr>
            </a:lvl1pPr>
            <a:lvl2pPr marL="171450" indent="-171450">
              <a:spcBef>
                <a:spcPts val="0"/>
              </a:spcBef>
              <a:spcAft>
                <a:spcPts val="300"/>
              </a:spcAft>
              <a:buFont typeface="Arial" panose="020B0604020202020204" pitchFamily="34" charset="0"/>
              <a:buChar char="•"/>
              <a:defRPr/>
            </a:lvl2pPr>
            <a:lvl3pPr marL="352425" indent="-176213">
              <a:lnSpc>
                <a:spcPct val="90000"/>
              </a:lnSpc>
              <a:spcBef>
                <a:spcPts val="0"/>
              </a:spcBef>
              <a:spcAft>
                <a:spcPts val="300"/>
              </a:spcAft>
              <a:buFont typeface="Arial" panose="020B0604020202020204" pitchFamily="34" charset="0"/>
              <a:buChar char="•"/>
              <a:tabLst/>
              <a:defRPr sz="1200" b="0" i="0" baseline="0">
                <a:latin typeface="Georgia" panose="02040502050405020303" pitchFamily="18" charset="0"/>
              </a:defRPr>
            </a:lvl3pPr>
          </a:lstStyle>
          <a:p>
            <a:pPr lvl="0"/>
            <a:r>
              <a:rPr lang="en-US"/>
              <a:t>Bio details here</a:t>
            </a:r>
          </a:p>
          <a:p>
            <a:pPr lvl="1"/>
            <a:r>
              <a:rPr lang="en-US"/>
              <a:t>Bullet level 1</a:t>
            </a:r>
          </a:p>
          <a:p>
            <a:pPr lvl="2"/>
            <a:r>
              <a:rPr lang="en-US"/>
              <a:t>Bullet level 2</a:t>
            </a:r>
          </a:p>
        </p:txBody>
      </p:sp>
      <p:sp>
        <p:nvSpPr>
          <p:cNvPr id="30" name="Text Placeholder 8">
            <a:extLst>
              <a:ext uri="{FF2B5EF4-FFF2-40B4-BE49-F238E27FC236}">
                <a16:creationId xmlns:a16="http://schemas.microsoft.com/office/drawing/2014/main" id="{E784E5FA-57BD-D948-B758-198108A43382}"/>
              </a:ext>
            </a:extLst>
          </p:cNvPr>
          <p:cNvSpPr>
            <a:spLocks noGrp="1"/>
          </p:cNvSpPr>
          <p:nvPr>
            <p:ph type="body" sz="quarter" idx="36" hasCustomPrompt="1"/>
          </p:nvPr>
        </p:nvSpPr>
        <p:spPr>
          <a:xfrm>
            <a:off x="6343877" y="5212063"/>
            <a:ext cx="2295525" cy="1295400"/>
          </a:xfrm>
        </p:spPr>
        <p:txBody>
          <a:bodyPr>
            <a:noAutofit/>
          </a:bodyPr>
          <a:lstStyle>
            <a:lvl1pPr>
              <a:spcBef>
                <a:spcPts val="0"/>
              </a:spcBef>
              <a:spcAft>
                <a:spcPts val="300"/>
              </a:spcAft>
              <a:defRPr b="0">
                <a:latin typeface="Georgia" panose="02040502050405020303" pitchFamily="18" charset="0"/>
              </a:defRPr>
            </a:lvl1pPr>
            <a:lvl2pPr marL="171450" indent="-171450">
              <a:spcBef>
                <a:spcPts val="0"/>
              </a:spcBef>
              <a:spcAft>
                <a:spcPts val="300"/>
              </a:spcAft>
              <a:buFont typeface="Arial" panose="020B0604020202020204" pitchFamily="34" charset="0"/>
              <a:buChar char="•"/>
              <a:defRPr/>
            </a:lvl2pPr>
            <a:lvl3pPr marL="352425" indent="-176213">
              <a:lnSpc>
                <a:spcPct val="90000"/>
              </a:lnSpc>
              <a:spcBef>
                <a:spcPts val="0"/>
              </a:spcBef>
              <a:spcAft>
                <a:spcPts val="300"/>
              </a:spcAft>
              <a:buFont typeface="Arial" panose="020B0604020202020204" pitchFamily="34" charset="0"/>
              <a:buChar char="•"/>
              <a:tabLst/>
              <a:defRPr sz="1200" b="0" i="0" baseline="0">
                <a:latin typeface="Georgia" panose="02040502050405020303" pitchFamily="18" charset="0"/>
              </a:defRPr>
            </a:lvl3pPr>
          </a:lstStyle>
          <a:p>
            <a:pPr lvl="0"/>
            <a:r>
              <a:rPr lang="en-US"/>
              <a:t>Bio details here</a:t>
            </a:r>
          </a:p>
          <a:p>
            <a:pPr lvl="1"/>
            <a:r>
              <a:rPr lang="en-US"/>
              <a:t>Bullet level 1</a:t>
            </a:r>
          </a:p>
          <a:p>
            <a:pPr lvl="2"/>
            <a:r>
              <a:rPr lang="en-US"/>
              <a:t>Bullet level 2</a:t>
            </a:r>
          </a:p>
        </p:txBody>
      </p:sp>
      <p:sp>
        <p:nvSpPr>
          <p:cNvPr id="34" name="Text Placeholder 8">
            <a:extLst>
              <a:ext uri="{FF2B5EF4-FFF2-40B4-BE49-F238E27FC236}">
                <a16:creationId xmlns:a16="http://schemas.microsoft.com/office/drawing/2014/main" id="{91B0F609-40B2-8A4C-B1A8-2B7D6A0DEEAA}"/>
              </a:ext>
            </a:extLst>
          </p:cNvPr>
          <p:cNvSpPr>
            <a:spLocks noGrp="1"/>
          </p:cNvSpPr>
          <p:nvPr>
            <p:ph type="body" sz="quarter" idx="37" hasCustomPrompt="1"/>
          </p:nvPr>
        </p:nvSpPr>
        <p:spPr>
          <a:xfrm>
            <a:off x="9112828" y="5212063"/>
            <a:ext cx="2295525" cy="1295400"/>
          </a:xfrm>
        </p:spPr>
        <p:txBody>
          <a:bodyPr>
            <a:noAutofit/>
          </a:bodyPr>
          <a:lstStyle>
            <a:lvl1pPr>
              <a:spcBef>
                <a:spcPts val="0"/>
              </a:spcBef>
              <a:spcAft>
                <a:spcPts val="300"/>
              </a:spcAft>
              <a:defRPr b="0">
                <a:latin typeface="Georgia" panose="02040502050405020303" pitchFamily="18" charset="0"/>
              </a:defRPr>
            </a:lvl1pPr>
            <a:lvl2pPr marL="171450" indent="-171450">
              <a:spcBef>
                <a:spcPts val="0"/>
              </a:spcBef>
              <a:spcAft>
                <a:spcPts val="300"/>
              </a:spcAft>
              <a:buFont typeface="Arial" panose="020B0604020202020204" pitchFamily="34" charset="0"/>
              <a:buChar char="•"/>
              <a:defRPr/>
            </a:lvl2pPr>
            <a:lvl3pPr marL="352425" indent="-176213">
              <a:lnSpc>
                <a:spcPct val="90000"/>
              </a:lnSpc>
              <a:spcBef>
                <a:spcPts val="0"/>
              </a:spcBef>
              <a:spcAft>
                <a:spcPts val="300"/>
              </a:spcAft>
              <a:buFont typeface="Arial" panose="020B0604020202020204" pitchFamily="34" charset="0"/>
              <a:buChar char="•"/>
              <a:tabLst/>
              <a:defRPr sz="1200" b="0" i="0" baseline="0">
                <a:latin typeface="Georgia" panose="02040502050405020303" pitchFamily="18" charset="0"/>
              </a:defRPr>
            </a:lvl3pPr>
          </a:lstStyle>
          <a:p>
            <a:pPr lvl="0"/>
            <a:r>
              <a:rPr lang="en-US"/>
              <a:t>Bio details here</a:t>
            </a:r>
          </a:p>
          <a:p>
            <a:pPr lvl="1"/>
            <a:r>
              <a:rPr lang="en-US"/>
              <a:t>Bullet level 1</a:t>
            </a:r>
          </a:p>
          <a:p>
            <a:pPr lvl="2"/>
            <a:r>
              <a:rPr lang="en-US"/>
              <a:t>Bullet level 2</a:t>
            </a:r>
          </a:p>
        </p:txBody>
      </p:sp>
      <p:sp>
        <p:nvSpPr>
          <p:cNvPr id="2" name="Slide Number Placeholder 1">
            <a:extLst>
              <a:ext uri="{FF2B5EF4-FFF2-40B4-BE49-F238E27FC236}">
                <a16:creationId xmlns:a16="http://schemas.microsoft.com/office/drawing/2014/main" id="{B19145D1-7A37-1C4F-B9AD-89C4E7790622}"/>
              </a:ext>
            </a:extLst>
          </p:cNvPr>
          <p:cNvSpPr>
            <a:spLocks noGrp="1"/>
          </p:cNvSpPr>
          <p:nvPr>
            <p:ph type="sldNum" sz="quarter" idx="38"/>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1905238582"/>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The Team Opt 2">
    <p:spTree>
      <p:nvGrpSpPr>
        <p:cNvPr id="1" name=""/>
        <p:cNvGrpSpPr/>
        <p:nvPr/>
      </p:nvGrpSpPr>
      <p:grpSpPr>
        <a:xfrm>
          <a:off x="0" y="0"/>
          <a:ext cx="0" cy="0"/>
          <a:chOff x="0" y="0"/>
          <a:chExt cx="0" cy="0"/>
        </a:xfrm>
      </p:grpSpPr>
      <p:sp>
        <p:nvSpPr>
          <p:cNvPr id="264" name="Picture Placeholder 9"/>
          <p:cNvSpPr>
            <a:spLocks noGrp="1"/>
          </p:cNvSpPr>
          <p:nvPr>
            <p:ph type="pic" sz="quarter" idx="13"/>
          </p:nvPr>
        </p:nvSpPr>
        <p:spPr>
          <a:xfrm>
            <a:off x="800100" y="1184910"/>
            <a:ext cx="2057400" cy="2057400"/>
          </a:xfrm>
          <a:prstGeom prst="rect">
            <a:avLst/>
          </a:prstGeom>
        </p:spPr>
        <p:txBody>
          <a:bodyPr lIns="91439" tIns="45719" rIns="91439" bIns="45719">
            <a:noAutofit/>
          </a:bodyPr>
          <a:lstStyle/>
          <a:p>
            <a:r>
              <a:rPr lang="en-US"/>
              <a:t>Click icon to add picture</a:t>
            </a:r>
            <a:endParaRPr/>
          </a:p>
        </p:txBody>
      </p:sp>
      <p:sp>
        <p:nvSpPr>
          <p:cNvPr id="265" name="Picture Placeholder 9"/>
          <p:cNvSpPr>
            <a:spLocks noGrp="1"/>
          </p:cNvSpPr>
          <p:nvPr>
            <p:ph type="pic" sz="quarter" idx="14"/>
          </p:nvPr>
        </p:nvSpPr>
        <p:spPr>
          <a:xfrm>
            <a:off x="3631278" y="1184910"/>
            <a:ext cx="2057400" cy="2057400"/>
          </a:xfrm>
          <a:prstGeom prst="rect">
            <a:avLst/>
          </a:prstGeom>
        </p:spPr>
        <p:txBody>
          <a:bodyPr lIns="91439" tIns="45719" rIns="91439" bIns="45719">
            <a:noAutofit/>
          </a:bodyPr>
          <a:lstStyle/>
          <a:p>
            <a:r>
              <a:rPr lang="en-US"/>
              <a:t>Click icon to add picture</a:t>
            </a:r>
            <a:endParaRPr/>
          </a:p>
        </p:txBody>
      </p:sp>
      <p:sp>
        <p:nvSpPr>
          <p:cNvPr id="266" name="Picture Placeholder 9"/>
          <p:cNvSpPr>
            <a:spLocks noGrp="1"/>
          </p:cNvSpPr>
          <p:nvPr>
            <p:ph type="pic" sz="quarter" idx="15"/>
          </p:nvPr>
        </p:nvSpPr>
        <p:spPr>
          <a:xfrm>
            <a:off x="6488186" y="1184910"/>
            <a:ext cx="2057400" cy="2057400"/>
          </a:xfrm>
          <a:prstGeom prst="rect">
            <a:avLst/>
          </a:prstGeom>
        </p:spPr>
        <p:txBody>
          <a:bodyPr lIns="91439" tIns="45719" rIns="91439" bIns="45719">
            <a:noAutofit/>
          </a:bodyPr>
          <a:lstStyle/>
          <a:p>
            <a:r>
              <a:rPr lang="en-US"/>
              <a:t>Click icon to add picture</a:t>
            </a:r>
            <a:endParaRPr/>
          </a:p>
        </p:txBody>
      </p:sp>
      <p:sp>
        <p:nvSpPr>
          <p:cNvPr id="267" name="Picture Placeholder 9"/>
          <p:cNvSpPr>
            <a:spLocks noGrp="1"/>
          </p:cNvSpPr>
          <p:nvPr>
            <p:ph type="pic" sz="quarter" idx="16"/>
          </p:nvPr>
        </p:nvSpPr>
        <p:spPr>
          <a:xfrm>
            <a:off x="9345095" y="1184910"/>
            <a:ext cx="2057400" cy="2057400"/>
          </a:xfrm>
          <a:prstGeom prst="rect">
            <a:avLst/>
          </a:prstGeom>
        </p:spPr>
        <p:txBody>
          <a:bodyPr lIns="91439" tIns="45719" rIns="91439" bIns="45719">
            <a:noAutofit/>
          </a:bodyPr>
          <a:lstStyle/>
          <a:p>
            <a:r>
              <a:rPr lang="en-US"/>
              <a:t>Click icon to add picture</a:t>
            </a:r>
            <a:endParaRPr/>
          </a:p>
        </p:txBody>
      </p:sp>
      <p:sp>
        <p:nvSpPr>
          <p:cNvPr id="268" name="Body Level One…"/>
          <p:cNvSpPr txBox="1">
            <a:spLocks noGrp="1"/>
          </p:cNvSpPr>
          <p:nvPr>
            <p:ph type="body" sz="quarter" idx="1" hasCustomPrompt="1"/>
          </p:nvPr>
        </p:nvSpPr>
        <p:spPr>
          <a:xfrm>
            <a:off x="800100" y="3376053"/>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pic>
        <p:nvPicPr>
          <p:cNvPr id="19" name="GroupM_SingleColor_Logo_Navy_RGB.png" descr="GroupM_SingleColor_Logo_Navy_RGB.png">
            <a:extLst>
              <a:ext uri="{FF2B5EF4-FFF2-40B4-BE49-F238E27FC236}">
                <a16:creationId xmlns:a16="http://schemas.microsoft.com/office/drawing/2014/main" id="{276D9344-CA01-B941-ABB1-ED40E55DE9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40" name="Picture Placeholder 9">
            <a:extLst>
              <a:ext uri="{FF2B5EF4-FFF2-40B4-BE49-F238E27FC236}">
                <a16:creationId xmlns:a16="http://schemas.microsoft.com/office/drawing/2014/main" id="{11685883-FB78-5F4A-A7A3-0D443196B104}"/>
              </a:ext>
            </a:extLst>
          </p:cNvPr>
          <p:cNvSpPr>
            <a:spLocks noGrp="1"/>
          </p:cNvSpPr>
          <p:nvPr>
            <p:ph type="pic" sz="quarter" idx="34"/>
          </p:nvPr>
        </p:nvSpPr>
        <p:spPr>
          <a:xfrm>
            <a:off x="800100" y="3983528"/>
            <a:ext cx="2057400" cy="2057400"/>
          </a:xfrm>
          <a:prstGeom prst="rect">
            <a:avLst/>
          </a:prstGeom>
        </p:spPr>
        <p:txBody>
          <a:bodyPr lIns="91439" tIns="45719" rIns="91439" bIns="45719">
            <a:noAutofit/>
          </a:bodyPr>
          <a:lstStyle/>
          <a:p>
            <a:r>
              <a:rPr lang="en-US"/>
              <a:t>Click icon to add picture</a:t>
            </a:r>
            <a:endParaRPr/>
          </a:p>
        </p:txBody>
      </p:sp>
      <p:sp>
        <p:nvSpPr>
          <p:cNvPr id="41" name="Picture Placeholder 9">
            <a:extLst>
              <a:ext uri="{FF2B5EF4-FFF2-40B4-BE49-F238E27FC236}">
                <a16:creationId xmlns:a16="http://schemas.microsoft.com/office/drawing/2014/main" id="{F54AE9B6-8B00-A249-B972-7D0209F12FC3}"/>
              </a:ext>
            </a:extLst>
          </p:cNvPr>
          <p:cNvSpPr>
            <a:spLocks noGrp="1"/>
          </p:cNvSpPr>
          <p:nvPr>
            <p:ph type="pic" sz="quarter" idx="35"/>
          </p:nvPr>
        </p:nvSpPr>
        <p:spPr>
          <a:xfrm>
            <a:off x="3634907" y="3983528"/>
            <a:ext cx="2057400" cy="2057400"/>
          </a:xfrm>
          <a:prstGeom prst="rect">
            <a:avLst/>
          </a:prstGeom>
        </p:spPr>
        <p:txBody>
          <a:bodyPr lIns="91439" tIns="45719" rIns="91439" bIns="45719">
            <a:noAutofit/>
          </a:bodyPr>
          <a:lstStyle/>
          <a:p>
            <a:r>
              <a:rPr lang="en-US"/>
              <a:t>Click icon to add picture</a:t>
            </a:r>
            <a:endParaRPr/>
          </a:p>
        </p:txBody>
      </p:sp>
      <p:sp>
        <p:nvSpPr>
          <p:cNvPr id="42" name="Picture Placeholder 9">
            <a:extLst>
              <a:ext uri="{FF2B5EF4-FFF2-40B4-BE49-F238E27FC236}">
                <a16:creationId xmlns:a16="http://schemas.microsoft.com/office/drawing/2014/main" id="{00927B78-96F3-E442-82F7-23AF325C8662}"/>
              </a:ext>
            </a:extLst>
          </p:cNvPr>
          <p:cNvSpPr>
            <a:spLocks noGrp="1"/>
          </p:cNvSpPr>
          <p:nvPr>
            <p:ph type="pic" sz="quarter" idx="36"/>
          </p:nvPr>
        </p:nvSpPr>
        <p:spPr>
          <a:xfrm>
            <a:off x="6488186" y="3983528"/>
            <a:ext cx="2057400" cy="2057400"/>
          </a:xfrm>
          <a:prstGeom prst="rect">
            <a:avLst/>
          </a:prstGeom>
        </p:spPr>
        <p:txBody>
          <a:bodyPr lIns="91439" tIns="45719" rIns="91439" bIns="45719">
            <a:noAutofit/>
          </a:bodyPr>
          <a:lstStyle/>
          <a:p>
            <a:r>
              <a:rPr lang="en-US"/>
              <a:t>Click icon to add picture</a:t>
            </a:r>
            <a:endParaRPr/>
          </a:p>
        </p:txBody>
      </p:sp>
      <p:sp>
        <p:nvSpPr>
          <p:cNvPr id="43" name="Picture Placeholder 9">
            <a:extLst>
              <a:ext uri="{FF2B5EF4-FFF2-40B4-BE49-F238E27FC236}">
                <a16:creationId xmlns:a16="http://schemas.microsoft.com/office/drawing/2014/main" id="{E08D7587-9298-3A40-9671-BB05D767C384}"/>
              </a:ext>
            </a:extLst>
          </p:cNvPr>
          <p:cNvSpPr>
            <a:spLocks noGrp="1"/>
          </p:cNvSpPr>
          <p:nvPr>
            <p:ph type="pic" sz="quarter" idx="37"/>
          </p:nvPr>
        </p:nvSpPr>
        <p:spPr>
          <a:xfrm>
            <a:off x="9345095" y="3983528"/>
            <a:ext cx="2057400" cy="2057400"/>
          </a:xfrm>
          <a:prstGeom prst="rect">
            <a:avLst/>
          </a:prstGeom>
        </p:spPr>
        <p:txBody>
          <a:bodyPr lIns="91439" tIns="45719" rIns="91439" bIns="45719">
            <a:noAutofit/>
          </a:bodyPr>
          <a:lstStyle/>
          <a:p>
            <a:r>
              <a:rPr lang="en-US"/>
              <a:t>Click icon to add picture</a:t>
            </a:r>
            <a:endParaRPr/>
          </a:p>
        </p:txBody>
      </p:sp>
      <p:sp>
        <p:nvSpPr>
          <p:cNvPr id="23" name="Body Level One…">
            <a:extLst>
              <a:ext uri="{FF2B5EF4-FFF2-40B4-BE49-F238E27FC236}">
                <a16:creationId xmlns:a16="http://schemas.microsoft.com/office/drawing/2014/main" id="{53991E5F-9E54-3F4B-BFC1-8AFC79B92FF6}"/>
              </a:ext>
            </a:extLst>
          </p:cNvPr>
          <p:cNvSpPr txBox="1">
            <a:spLocks noGrp="1"/>
          </p:cNvSpPr>
          <p:nvPr>
            <p:ph type="body" sz="quarter" idx="43" hasCustomPrompt="1"/>
          </p:nvPr>
        </p:nvSpPr>
        <p:spPr>
          <a:xfrm>
            <a:off x="3632509" y="3376053"/>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25" name="Body Level One…">
            <a:extLst>
              <a:ext uri="{FF2B5EF4-FFF2-40B4-BE49-F238E27FC236}">
                <a16:creationId xmlns:a16="http://schemas.microsoft.com/office/drawing/2014/main" id="{641EFE9E-F2BC-BB4D-8A75-F2C531EA2735}"/>
              </a:ext>
            </a:extLst>
          </p:cNvPr>
          <p:cNvSpPr txBox="1">
            <a:spLocks noGrp="1"/>
          </p:cNvSpPr>
          <p:nvPr>
            <p:ph type="body" sz="quarter" idx="45" hasCustomPrompt="1"/>
          </p:nvPr>
        </p:nvSpPr>
        <p:spPr>
          <a:xfrm>
            <a:off x="6487221" y="3376053"/>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27" name="Body Level One…">
            <a:extLst>
              <a:ext uri="{FF2B5EF4-FFF2-40B4-BE49-F238E27FC236}">
                <a16:creationId xmlns:a16="http://schemas.microsoft.com/office/drawing/2014/main" id="{70144B90-DABC-F742-9110-AC70C6DBE61C}"/>
              </a:ext>
            </a:extLst>
          </p:cNvPr>
          <p:cNvSpPr txBox="1">
            <a:spLocks noGrp="1"/>
          </p:cNvSpPr>
          <p:nvPr>
            <p:ph type="body" sz="quarter" idx="47" hasCustomPrompt="1"/>
          </p:nvPr>
        </p:nvSpPr>
        <p:spPr>
          <a:xfrm>
            <a:off x="9353084" y="3376053"/>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3" name="Text Placeholder 2">
            <a:extLst>
              <a:ext uri="{FF2B5EF4-FFF2-40B4-BE49-F238E27FC236}">
                <a16:creationId xmlns:a16="http://schemas.microsoft.com/office/drawing/2014/main" id="{5FB43D34-221B-014D-9190-EEB6F87A7D9C}"/>
              </a:ext>
            </a:extLst>
          </p:cNvPr>
          <p:cNvSpPr>
            <a:spLocks noGrp="1"/>
          </p:cNvSpPr>
          <p:nvPr>
            <p:ph type="body" sz="quarter" idx="57" hasCustomPrompt="1"/>
          </p:nvPr>
        </p:nvSpPr>
        <p:spPr>
          <a:xfrm>
            <a:off x="800100" y="3589338"/>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48" name="Text Placeholder 2">
            <a:extLst>
              <a:ext uri="{FF2B5EF4-FFF2-40B4-BE49-F238E27FC236}">
                <a16:creationId xmlns:a16="http://schemas.microsoft.com/office/drawing/2014/main" id="{F471D5D5-61E0-254E-916E-1D7170F58AD3}"/>
              </a:ext>
            </a:extLst>
          </p:cNvPr>
          <p:cNvSpPr>
            <a:spLocks noGrp="1"/>
          </p:cNvSpPr>
          <p:nvPr>
            <p:ph type="body" sz="quarter" idx="58" hasCustomPrompt="1"/>
          </p:nvPr>
        </p:nvSpPr>
        <p:spPr>
          <a:xfrm>
            <a:off x="3632313" y="3589338"/>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49" name="Text Placeholder 2">
            <a:extLst>
              <a:ext uri="{FF2B5EF4-FFF2-40B4-BE49-F238E27FC236}">
                <a16:creationId xmlns:a16="http://schemas.microsoft.com/office/drawing/2014/main" id="{D221DBC5-8319-9247-8C53-8286A7808E30}"/>
              </a:ext>
            </a:extLst>
          </p:cNvPr>
          <p:cNvSpPr>
            <a:spLocks noGrp="1"/>
          </p:cNvSpPr>
          <p:nvPr>
            <p:ph type="body" sz="quarter" idx="59" hasCustomPrompt="1"/>
          </p:nvPr>
        </p:nvSpPr>
        <p:spPr>
          <a:xfrm>
            <a:off x="6480710" y="3589338"/>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50" name="Text Placeholder 2">
            <a:extLst>
              <a:ext uri="{FF2B5EF4-FFF2-40B4-BE49-F238E27FC236}">
                <a16:creationId xmlns:a16="http://schemas.microsoft.com/office/drawing/2014/main" id="{07C3D2C9-CE32-F44C-952C-938D800639D3}"/>
              </a:ext>
            </a:extLst>
          </p:cNvPr>
          <p:cNvSpPr>
            <a:spLocks noGrp="1"/>
          </p:cNvSpPr>
          <p:nvPr>
            <p:ph type="body" sz="quarter" idx="60" hasCustomPrompt="1"/>
          </p:nvPr>
        </p:nvSpPr>
        <p:spPr>
          <a:xfrm>
            <a:off x="9353383" y="3589338"/>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51" name="Body Level One…">
            <a:extLst>
              <a:ext uri="{FF2B5EF4-FFF2-40B4-BE49-F238E27FC236}">
                <a16:creationId xmlns:a16="http://schemas.microsoft.com/office/drawing/2014/main" id="{1CE1ACB9-F990-064A-9D83-E555A12F649F}"/>
              </a:ext>
            </a:extLst>
          </p:cNvPr>
          <p:cNvSpPr txBox="1">
            <a:spLocks noGrp="1"/>
          </p:cNvSpPr>
          <p:nvPr>
            <p:ph type="body" sz="quarter" idx="61" hasCustomPrompt="1"/>
          </p:nvPr>
        </p:nvSpPr>
        <p:spPr>
          <a:xfrm>
            <a:off x="800100" y="6174337"/>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52" name="Body Level One…">
            <a:extLst>
              <a:ext uri="{FF2B5EF4-FFF2-40B4-BE49-F238E27FC236}">
                <a16:creationId xmlns:a16="http://schemas.microsoft.com/office/drawing/2014/main" id="{3B88FB6D-C159-114E-966E-128385DEEBD3}"/>
              </a:ext>
            </a:extLst>
          </p:cNvPr>
          <p:cNvSpPr txBox="1">
            <a:spLocks noGrp="1"/>
          </p:cNvSpPr>
          <p:nvPr>
            <p:ph type="body" sz="quarter" idx="62" hasCustomPrompt="1"/>
          </p:nvPr>
        </p:nvSpPr>
        <p:spPr>
          <a:xfrm>
            <a:off x="3632509" y="6174337"/>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53" name="Body Level One…">
            <a:extLst>
              <a:ext uri="{FF2B5EF4-FFF2-40B4-BE49-F238E27FC236}">
                <a16:creationId xmlns:a16="http://schemas.microsoft.com/office/drawing/2014/main" id="{8322AF44-590E-A441-8736-530D0E56F8DB}"/>
              </a:ext>
            </a:extLst>
          </p:cNvPr>
          <p:cNvSpPr txBox="1">
            <a:spLocks noGrp="1"/>
          </p:cNvSpPr>
          <p:nvPr>
            <p:ph type="body" sz="quarter" idx="63" hasCustomPrompt="1"/>
          </p:nvPr>
        </p:nvSpPr>
        <p:spPr>
          <a:xfrm>
            <a:off x="6487221" y="6174337"/>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54" name="Body Level One…">
            <a:extLst>
              <a:ext uri="{FF2B5EF4-FFF2-40B4-BE49-F238E27FC236}">
                <a16:creationId xmlns:a16="http://schemas.microsoft.com/office/drawing/2014/main" id="{26794AC8-785E-704F-8716-F7D5DAA7F0BA}"/>
              </a:ext>
            </a:extLst>
          </p:cNvPr>
          <p:cNvSpPr txBox="1">
            <a:spLocks noGrp="1"/>
          </p:cNvSpPr>
          <p:nvPr>
            <p:ph type="body" sz="quarter" idx="64" hasCustomPrompt="1"/>
          </p:nvPr>
        </p:nvSpPr>
        <p:spPr>
          <a:xfrm>
            <a:off x="9353084" y="6174337"/>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55" name="Text Placeholder 2">
            <a:extLst>
              <a:ext uri="{FF2B5EF4-FFF2-40B4-BE49-F238E27FC236}">
                <a16:creationId xmlns:a16="http://schemas.microsoft.com/office/drawing/2014/main" id="{02BC3DDD-CFE1-3943-8BFC-932A9CDE4A87}"/>
              </a:ext>
            </a:extLst>
          </p:cNvPr>
          <p:cNvSpPr>
            <a:spLocks noGrp="1"/>
          </p:cNvSpPr>
          <p:nvPr>
            <p:ph type="body" sz="quarter" idx="65" hasCustomPrompt="1"/>
          </p:nvPr>
        </p:nvSpPr>
        <p:spPr>
          <a:xfrm>
            <a:off x="800100" y="6387622"/>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56" name="Text Placeholder 2">
            <a:extLst>
              <a:ext uri="{FF2B5EF4-FFF2-40B4-BE49-F238E27FC236}">
                <a16:creationId xmlns:a16="http://schemas.microsoft.com/office/drawing/2014/main" id="{E7EB1110-D90B-8749-A479-48B408F855A5}"/>
              </a:ext>
            </a:extLst>
          </p:cNvPr>
          <p:cNvSpPr>
            <a:spLocks noGrp="1"/>
          </p:cNvSpPr>
          <p:nvPr>
            <p:ph type="body" sz="quarter" idx="66" hasCustomPrompt="1"/>
          </p:nvPr>
        </p:nvSpPr>
        <p:spPr>
          <a:xfrm>
            <a:off x="3632313" y="6387622"/>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57" name="Text Placeholder 2">
            <a:extLst>
              <a:ext uri="{FF2B5EF4-FFF2-40B4-BE49-F238E27FC236}">
                <a16:creationId xmlns:a16="http://schemas.microsoft.com/office/drawing/2014/main" id="{38934756-C9F2-1C46-BCB9-4D5D398EDA85}"/>
              </a:ext>
            </a:extLst>
          </p:cNvPr>
          <p:cNvSpPr>
            <a:spLocks noGrp="1"/>
          </p:cNvSpPr>
          <p:nvPr>
            <p:ph type="body" sz="quarter" idx="67" hasCustomPrompt="1"/>
          </p:nvPr>
        </p:nvSpPr>
        <p:spPr>
          <a:xfrm>
            <a:off x="6480710" y="6387622"/>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58" name="Text Placeholder 2">
            <a:extLst>
              <a:ext uri="{FF2B5EF4-FFF2-40B4-BE49-F238E27FC236}">
                <a16:creationId xmlns:a16="http://schemas.microsoft.com/office/drawing/2014/main" id="{7CAD7DDA-4CC9-1544-9F45-37E00991722D}"/>
              </a:ext>
            </a:extLst>
          </p:cNvPr>
          <p:cNvSpPr>
            <a:spLocks noGrp="1"/>
          </p:cNvSpPr>
          <p:nvPr>
            <p:ph type="body" sz="quarter" idx="68" hasCustomPrompt="1"/>
          </p:nvPr>
        </p:nvSpPr>
        <p:spPr>
          <a:xfrm>
            <a:off x="9353383" y="6387622"/>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2" name="Slide Number Placeholder 1">
            <a:extLst>
              <a:ext uri="{FF2B5EF4-FFF2-40B4-BE49-F238E27FC236}">
                <a16:creationId xmlns:a16="http://schemas.microsoft.com/office/drawing/2014/main" id="{EAEB634D-CB30-7642-B6C9-1FE08365FD54}"/>
              </a:ext>
            </a:extLst>
          </p:cNvPr>
          <p:cNvSpPr>
            <a:spLocks noGrp="1"/>
          </p:cNvSpPr>
          <p:nvPr>
            <p:ph type="sldNum" sz="quarter" idx="69"/>
          </p:nvPr>
        </p:nvSpPr>
        <p:spPr/>
        <p:txBody>
          <a:bodyPr/>
          <a:lstStyle/>
          <a:p>
            <a:fld id="{2C055D05-D81F-ED4A-A185-0C6FCB82940E}" type="slidenum">
              <a:rPr lang="en-US" smtClean="0"/>
              <a:pPr/>
              <a:t>‹#›</a:t>
            </a:fld>
            <a:endParaRPr lang="en-US"/>
          </a:p>
        </p:txBody>
      </p:sp>
      <p:sp>
        <p:nvSpPr>
          <p:cNvPr id="29" name="Title Text">
            <a:extLst>
              <a:ext uri="{FF2B5EF4-FFF2-40B4-BE49-F238E27FC236}">
                <a16:creationId xmlns:a16="http://schemas.microsoft.com/office/drawing/2014/main" id="{D3F4AA83-1140-E64A-A8FD-C3FB731B26B1}"/>
              </a:ext>
            </a:extLst>
          </p:cNvPr>
          <p:cNvSpPr txBox="1">
            <a:spLocks noGrp="1"/>
          </p:cNvSpPr>
          <p:nvPr>
            <p:ph type="title"/>
          </p:nvPr>
        </p:nvSpPr>
        <p:spPr>
          <a:xfrm>
            <a:off x="800100" y="605953"/>
            <a:ext cx="10492846" cy="338668"/>
          </a:xfrm>
          <a:prstGeom prst="rect">
            <a:avLst/>
          </a:prstGeom>
        </p:spPr>
        <p:txBody>
          <a:bodyPr>
            <a:noAutofit/>
          </a:bodyPr>
          <a:lstStyle/>
          <a:p>
            <a:r>
              <a:rPr lang="en-US"/>
              <a:t>Click to edit Master title style</a:t>
            </a:r>
            <a:endParaRPr/>
          </a:p>
        </p:txBody>
      </p:sp>
    </p:spTree>
    <p:extLst>
      <p:ext uri="{BB962C8B-B14F-4D97-AF65-F5344CB8AC3E}">
        <p14:creationId xmlns:p14="http://schemas.microsoft.com/office/powerpoint/2010/main" val="2435400055"/>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Half Image Opt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00EC5BF-6226-0840-B35F-CF27B3A6734C}"/>
              </a:ext>
            </a:extLst>
          </p:cNvPr>
          <p:cNvSpPr>
            <a:spLocks noGrp="1"/>
          </p:cNvSpPr>
          <p:nvPr>
            <p:ph type="pic" sz="quarter" idx="15"/>
          </p:nvPr>
        </p:nvSpPr>
        <p:spPr>
          <a:xfrm>
            <a:off x="6096000" y="0"/>
            <a:ext cx="6096000" cy="6858000"/>
          </a:xfrm>
        </p:spPr>
        <p:txBody>
          <a:bodyPr>
            <a:noAutofit/>
          </a:bodyPr>
          <a:lstStyle/>
          <a:p>
            <a:r>
              <a:rPr lang="en-US"/>
              <a:t>Click icon to add picture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625546"/>
            <a:ext cx="4742180" cy="101460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3" name="Text Placeholder 2">
            <a:extLst>
              <a:ext uri="{FF2B5EF4-FFF2-40B4-BE49-F238E27FC236}">
                <a16:creationId xmlns:a16="http://schemas.microsoft.com/office/drawing/2014/main" id="{5C901A47-1AC7-834C-BB74-7AD65D0593F4}"/>
              </a:ext>
            </a:extLst>
          </p:cNvPr>
          <p:cNvSpPr>
            <a:spLocks noGrp="1"/>
          </p:cNvSpPr>
          <p:nvPr>
            <p:ph type="body" sz="quarter" idx="13" hasCustomPrompt="1"/>
          </p:nvPr>
        </p:nvSpPr>
        <p:spPr>
          <a:xfrm>
            <a:off x="809625" y="2160587"/>
            <a:ext cx="4741863" cy="4212077"/>
          </a:xfrm>
        </p:spPr>
        <p:txBody>
          <a:bodyPr>
            <a:noAutofit/>
          </a:bodyPr>
          <a:lstStyle>
            <a:lvl1pPr>
              <a:lnSpc>
                <a:spcPct val="100000"/>
              </a:lnSpc>
              <a:spcBef>
                <a:spcPts val="600"/>
              </a:spcBef>
              <a:spcAft>
                <a:spcPts val="600"/>
              </a:spcAft>
              <a:defRPr sz="1800" b="1">
                <a:solidFill>
                  <a:schemeClr val="accent1"/>
                </a:solidFill>
                <a:latin typeface="Arial" panose="020B0604020202020204" pitchFamily="34" charset="0"/>
                <a:cs typeface="Arial" panose="020B0604020202020204" pitchFamily="34" charset="0"/>
              </a:defRPr>
            </a:lvl1pPr>
            <a:lvl2pPr marL="403225" indent="-166688">
              <a:lnSpc>
                <a:spcPct val="100000"/>
              </a:lnSpc>
              <a:spcBef>
                <a:spcPts val="0"/>
              </a:spcBef>
              <a:spcAft>
                <a:spcPts val="600"/>
              </a:spcAft>
              <a:buFont typeface="Arial" panose="020B0604020202020204" pitchFamily="34" charset="0"/>
              <a:buChar char="•"/>
              <a:tabLst/>
              <a:defRPr sz="1600" b="0">
                <a:solidFill>
                  <a:schemeClr val="accent1"/>
                </a:solidFill>
                <a:latin typeface="Georgia" panose="02040502050405020303" pitchFamily="18" charset="0"/>
                <a:cs typeface="Arial" panose="020B0604020202020204" pitchFamily="34" charset="0"/>
              </a:defRPr>
            </a:lvl2pPr>
            <a:lvl3pPr marL="630238" indent="-227013">
              <a:lnSpc>
                <a:spcPct val="100000"/>
              </a:lnSpc>
              <a:spcBef>
                <a:spcPts val="0"/>
              </a:spcBef>
              <a:spcAft>
                <a:spcPts val="600"/>
              </a:spcAft>
              <a:tabLst/>
              <a:defRPr sz="1400" i="1">
                <a:solidFill>
                  <a:schemeClr val="accent1"/>
                </a:solidFill>
              </a:defRPr>
            </a:lvl3pPr>
            <a:lvl4pPr marL="800100" indent="-169863">
              <a:lnSpc>
                <a:spcPct val="100000"/>
              </a:lnSpc>
              <a:spcBef>
                <a:spcPts val="0"/>
              </a:spcBef>
              <a:spcAft>
                <a:spcPts val="600"/>
              </a:spcAft>
              <a:tabLst/>
              <a:defRPr sz="1200" b="1" i="0">
                <a:solidFill>
                  <a:schemeClr val="accent1"/>
                </a:solidFill>
              </a:defRPr>
            </a:lvl4pPr>
            <a:lvl5pPr marL="976313" indent="-176213">
              <a:lnSpc>
                <a:spcPct val="100000"/>
              </a:lnSpc>
              <a:spcBef>
                <a:spcPts val="0"/>
              </a:spcBef>
              <a:spcAft>
                <a:spcPts val="600"/>
              </a:spcAft>
              <a:buFont typeface="Arial" panose="020B0604020202020204" pitchFamily="34" charset="0"/>
              <a:buChar char="•"/>
              <a:tabLst/>
              <a:defRPr sz="1200" b="0" i="0">
                <a:solidFill>
                  <a:schemeClr val="accent1"/>
                </a:solidFill>
              </a:defRPr>
            </a:lvl5pPr>
            <a:lvl6pPr marL="1149350" indent="-176213">
              <a:lnSpc>
                <a:spcPct val="100000"/>
              </a:lnSpc>
              <a:spcBef>
                <a:spcPts val="0"/>
              </a:spcBef>
              <a:spcAft>
                <a:spcPts val="600"/>
              </a:spcAft>
              <a:tabLst/>
              <a:defRPr sz="1200" i="1"/>
            </a:lvl6pPr>
            <a:lvl7pPr marL="1323975" indent="-174625">
              <a:lnSpc>
                <a:spcPct val="100000"/>
              </a:lnSpc>
              <a:spcBef>
                <a:spcPts val="0"/>
              </a:spcBef>
              <a:spcAft>
                <a:spcPts val="600"/>
              </a:spcAft>
              <a:tabLst/>
              <a:defRPr sz="1100" b="1" i="0"/>
            </a:lvl7pPr>
            <a:lvl8pPr marL="1487488" indent="-163513">
              <a:lnSpc>
                <a:spcPct val="100000"/>
              </a:lnSpc>
              <a:spcBef>
                <a:spcPts val="0"/>
              </a:spcBef>
              <a:spcAft>
                <a:spcPts val="600"/>
              </a:spcAft>
              <a:tabLst/>
              <a:defRPr sz="1100"/>
            </a:lvl8pPr>
            <a:lvl9pPr marL="1663700" indent="-176213">
              <a:lnSpc>
                <a:spcPct val="10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0" name="Text Placeholder 9">
            <a:extLst>
              <a:ext uri="{FF2B5EF4-FFF2-40B4-BE49-F238E27FC236}">
                <a16:creationId xmlns:a16="http://schemas.microsoft.com/office/drawing/2014/main" id="{8D124B70-E49B-964F-BD2A-2D914C330EEF}"/>
              </a:ext>
            </a:extLst>
          </p:cNvPr>
          <p:cNvSpPr>
            <a:spLocks noGrp="1"/>
          </p:cNvSpPr>
          <p:nvPr>
            <p:ph type="body" sz="quarter" idx="14" hasCustomPrompt="1"/>
          </p:nvPr>
        </p:nvSpPr>
        <p:spPr>
          <a:xfrm>
            <a:off x="800100" y="6501130"/>
            <a:ext cx="4751388"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
        <p:nvSpPr>
          <p:cNvPr id="11" name="Text Placeholder 15">
            <a:extLst>
              <a:ext uri="{FF2B5EF4-FFF2-40B4-BE49-F238E27FC236}">
                <a16:creationId xmlns:a16="http://schemas.microsoft.com/office/drawing/2014/main" id="{2837F5B2-9BD5-D44F-9B0D-07C01AC28171}"/>
              </a:ext>
            </a:extLst>
          </p:cNvPr>
          <p:cNvSpPr>
            <a:spLocks noGrp="1"/>
          </p:cNvSpPr>
          <p:nvPr>
            <p:ph type="body" sz="quarter" idx="16" hasCustomPrompt="1"/>
          </p:nvPr>
        </p:nvSpPr>
        <p:spPr>
          <a:xfrm>
            <a:off x="10857521" y="314325"/>
            <a:ext cx="981088" cy="283258"/>
          </a:xfrm>
          <a:blipFill>
            <a:blip r:embed="rId2" cstate="screen">
              <a:extLst>
                <a:ext uri="{28A0092B-C50C-407E-A947-70E740481C1C}">
                  <a14:useLocalDpi xmlns:a14="http://schemas.microsoft.com/office/drawing/2010/main"/>
                </a:ext>
              </a:extLst>
            </a:blip>
            <a:stretch>
              <a:fillRect/>
            </a:stretch>
          </a:blipFill>
        </p:spPr>
        <p:txBody>
          <a:bodyPr/>
          <a:lstStyle>
            <a:lvl1pPr>
              <a:defRPr>
                <a:solidFill>
                  <a:srgbClr val="FFFFFF"/>
                </a:solidFill>
              </a:defRPr>
            </a:lvl1pPr>
          </a:lstStyle>
          <a:p>
            <a:pPr lvl="0"/>
            <a:r>
              <a:rPr lang="en-US"/>
              <a:t> </a:t>
            </a:r>
          </a:p>
        </p:txBody>
      </p:sp>
      <p:sp>
        <p:nvSpPr>
          <p:cNvPr id="2" name="Slide Number Placeholder 1">
            <a:extLst>
              <a:ext uri="{FF2B5EF4-FFF2-40B4-BE49-F238E27FC236}">
                <a16:creationId xmlns:a16="http://schemas.microsoft.com/office/drawing/2014/main" id="{1ACF7857-46D6-7A46-BFA8-2D8AD3B86525}"/>
              </a:ext>
            </a:extLst>
          </p:cNvPr>
          <p:cNvSpPr>
            <a:spLocks noGrp="1"/>
          </p:cNvSpPr>
          <p:nvPr>
            <p:ph type="sldNum" sz="quarter" idx="17"/>
          </p:nvPr>
        </p:nvSpPr>
        <p:spPr/>
        <p:txBody>
          <a:bodyPr/>
          <a:lstStyle/>
          <a:p>
            <a:fld id="{2C055D05-D81F-ED4A-A185-0C6FCB82940E}" type="slidenum">
              <a:rPr lang="en-US" smtClean="0"/>
              <a:pPr/>
              <a:t>‹#›</a:t>
            </a:fld>
            <a:endParaRPr lang="en-US"/>
          </a:p>
        </p:txBody>
      </p:sp>
      <p:sp>
        <p:nvSpPr>
          <p:cNvPr id="9" name="Text Placeholder 2">
            <a:extLst>
              <a:ext uri="{FF2B5EF4-FFF2-40B4-BE49-F238E27FC236}">
                <a16:creationId xmlns:a16="http://schemas.microsoft.com/office/drawing/2014/main" id="{3EBC7FE2-0E1C-5944-A6A3-085EF846FE6E}"/>
              </a:ext>
            </a:extLst>
          </p:cNvPr>
          <p:cNvSpPr>
            <a:spLocks noGrp="1"/>
          </p:cNvSpPr>
          <p:nvPr>
            <p:ph type="body" sz="quarter" idx="18" hasCustomPrompt="1"/>
          </p:nvPr>
        </p:nvSpPr>
        <p:spPr>
          <a:xfrm>
            <a:off x="816828" y="1320160"/>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Tree>
    <p:extLst>
      <p:ext uri="{BB962C8B-B14F-4D97-AF65-F5344CB8AC3E}">
        <p14:creationId xmlns:p14="http://schemas.microsoft.com/office/powerpoint/2010/main" val="3930612322"/>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1 Image Layout ">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78F7709-5B7C-A447-A509-F2EA9343E1E5}"/>
              </a:ext>
            </a:extLst>
          </p:cNvPr>
          <p:cNvSpPr>
            <a:spLocks noGrp="1"/>
          </p:cNvSpPr>
          <p:nvPr>
            <p:ph type="pic" sz="quarter" idx="10"/>
          </p:nvPr>
        </p:nvSpPr>
        <p:spPr>
          <a:xfrm>
            <a:off x="6096000" y="0"/>
            <a:ext cx="5058984" cy="5694512"/>
          </a:xfrm>
        </p:spPr>
        <p:txBody>
          <a:bodyPr>
            <a:noAutofit/>
          </a:bodyPr>
          <a:lstStyle>
            <a:lvl1pPr>
              <a:defRPr>
                <a:solidFill>
                  <a:schemeClr val="bg2"/>
                </a:solidFill>
              </a:defRPr>
            </a:lvl1pPr>
          </a:lstStyle>
          <a:p>
            <a:r>
              <a:rPr lang="en-US"/>
              <a:t>Click icon to add picture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16828" y="2033062"/>
            <a:ext cx="3790799" cy="2468006"/>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9" name="Text Placeholder 9">
            <a:extLst>
              <a:ext uri="{FF2B5EF4-FFF2-40B4-BE49-F238E27FC236}">
                <a16:creationId xmlns:a16="http://schemas.microsoft.com/office/drawing/2014/main" id="{9A794F8C-B1DB-104A-97CB-D5A28563AC4F}"/>
              </a:ext>
            </a:extLst>
          </p:cNvPr>
          <p:cNvSpPr>
            <a:spLocks noGrp="1"/>
          </p:cNvSpPr>
          <p:nvPr>
            <p:ph type="body" sz="quarter" idx="14" hasCustomPrompt="1"/>
          </p:nvPr>
        </p:nvSpPr>
        <p:spPr>
          <a:xfrm>
            <a:off x="800100" y="6501130"/>
            <a:ext cx="4751388"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
        <p:nvSpPr>
          <p:cNvPr id="10" name="Text Placeholder 9">
            <a:extLst>
              <a:ext uri="{FF2B5EF4-FFF2-40B4-BE49-F238E27FC236}">
                <a16:creationId xmlns:a16="http://schemas.microsoft.com/office/drawing/2014/main" id="{1B20A6D4-6196-094F-ABF5-6D8A6CB6438E}"/>
              </a:ext>
            </a:extLst>
          </p:cNvPr>
          <p:cNvSpPr>
            <a:spLocks noGrp="1"/>
          </p:cNvSpPr>
          <p:nvPr>
            <p:ph type="body" sz="quarter" idx="15" hasCustomPrompt="1"/>
          </p:nvPr>
        </p:nvSpPr>
        <p:spPr>
          <a:xfrm>
            <a:off x="6089552" y="5811813"/>
            <a:ext cx="4751388" cy="311150"/>
          </a:xfrm>
        </p:spPr>
        <p:txBody>
          <a:bodyPr>
            <a:noAutofit/>
          </a:bodyPr>
          <a:lstStyle>
            <a:lvl1pPr>
              <a:spcBef>
                <a:spcPts val="0"/>
              </a:spcBef>
              <a:defRPr sz="900">
                <a:solidFill>
                  <a:schemeClr val="tx2"/>
                </a:solidFill>
                <a:latin typeface="Arial" panose="020B0604020202020204" pitchFamily="34" charset="0"/>
                <a:cs typeface="Arial" panose="020B0604020202020204" pitchFamily="34" charset="0"/>
              </a:defRPr>
            </a:lvl1pPr>
          </a:lstStyle>
          <a:p>
            <a:pPr lvl="0"/>
            <a:r>
              <a:rPr lang="en-US"/>
              <a:t>Image caption</a:t>
            </a:r>
          </a:p>
        </p:txBody>
      </p:sp>
      <p:sp>
        <p:nvSpPr>
          <p:cNvPr id="13" name="Text Placeholder 15">
            <a:extLst>
              <a:ext uri="{FF2B5EF4-FFF2-40B4-BE49-F238E27FC236}">
                <a16:creationId xmlns:a16="http://schemas.microsoft.com/office/drawing/2014/main" id="{C8F45EEB-9F03-784A-B7F0-B397D7191C27}"/>
              </a:ext>
            </a:extLst>
          </p:cNvPr>
          <p:cNvSpPr>
            <a:spLocks noGrp="1"/>
          </p:cNvSpPr>
          <p:nvPr>
            <p:ph type="body" sz="quarter" idx="13" hasCustomPrompt="1"/>
          </p:nvPr>
        </p:nvSpPr>
        <p:spPr>
          <a:xfrm>
            <a:off x="10857521" y="314325"/>
            <a:ext cx="981088" cy="283258"/>
          </a:xfrm>
          <a:blipFill>
            <a:blip r:embed="rId2" cstate="screen">
              <a:extLst>
                <a:ext uri="{28A0092B-C50C-407E-A947-70E740481C1C}">
                  <a14:useLocalDpi xmlns:a14="http://schemas.microsoft.com/office/drawing/2010/main"/>
                </a:ext>
              </a:extLst>
            </a:blip>
            <a:stretch>
              <a:fillRect/>
            </a:stretch>
          </a:blipFill>
        </p:spPr>
        <p:txBody>
          <a:bodyPr/>
          <a:lstStyle>
            <a:lvl1pPr>
              <a:defRPr>
                <a:solidFill>
                  <a:srgbClr val="FFFFFF"/>
                </a:solidFill>
              </a:defRPr>
            </a:lvl1pPr>
          </a:lstStyle>
          <a:p>
            <a:pPr lvl="0"/>
            <a:r>
              <a:rPr lang="en-US"/>
              <a:t> </a:t>
            </a:r>
          </a:p>
        </p:txBody>
      </p:sp>
      <p:sp>
        <p:nvSpPr>
          <p:cNvPr id="2" name="Slide Number Placeholder 1">
            <a:extLst>
              <a:ext uri="{FF2B5EF4-FFF2-40B4-BE49-F238E27FC236}">
                <a16:creationId xmlns:a16="http://schemas.microsoft.com/office/drawing/2014/main" id="{959E7436-09BB-0746-AE88-51C09583BE10}"/>
              </a:ext>
            </a:extLst>
          </p:cNvPr>
          <p:cNvSpPr>
            <a:spLocks noGrp="1"/>
          </p:cNvSpPr>
          <p:nvPr>
            <p:ph type="sldNum" sz="quarter" idx="18"/>
          </p:nvPr>
        </p:nvSpPr>
        <p:spPr/>
        <p:txBody>
          <a:bodyPr/>
          <a:lstStyle/>
          <a:p>
            <a:fld id="{2C055D05-D81F-ED4A-A185-0C6FCB82940E}" type="slidenum">
              <a:rPr lang="en-US" smtClean="0"/>
              <a:pPr/>
              <a:t>‹#›</a:t>
            </a:fld>
            <a:endParaRPr lang="en-US"/>
          </a:p>
        </p:txBody>
      </p:sp>
      <p:sp>
        <p:nvSpPr>
          <p:cNvPr id="15" name="Text Placeholder 4">
            <a:extLst>
              <a:ext uri="{FF2B5EF4-FFF2-40B4-BE49-F238E27FC236}">
                <a16:creationId xmlns:a16="http://schemas.microsoft.com/office/drawing/2014/main" id="{5EA5D7F9-CCBF-2749-B125-48FDCDE6863B}"/>
              </a:ext>
            </a:extLst>
          </p:cNvPr>
          <p:cNvSpPr>
            <a:spLocks noGrp="1"/>
          </p:cNvSpPr>
          <p:nvPr>
            <p:ph type="body" sz="quarter" idx="19" hasCustomPrompt="1"/>
          </p:nvPr>
        </p:nvSpPr>
        <p:spPr>
          <a:xfrm>
            <a:off x="809481" y="625546"/>
            <a:ext cx="4742180" cy="101460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16" name="Text Placeholder 2">
            <a:extLst>
              <a:ext uri="{FF2B5EF4-FFF2-40B4-BE49-F238E27FC236}">
                <a16:creationId xmlns:a16="http://schemas.microsoft.com/office/drawing/2014/main" id="{457678C8-63EB-5A40-918D-13AC4F96519E}"/>
              </a:ext>
            </a:extLst>
          </p:cNvPr>
          <p:cNvSpPr>
            <a:spLocks noGrp="1"/>
          </p:cNvSpPr>
          <p:nvPr>
            <p:ph type="body" sz="quarter" idx="20" hasCustomPrompt="1"/>
          </p:nvPr>
        </p:nvSpPr>
        <p:spPr>
          <a:xfrm>
            <a:off x="816828" y="1320160"/>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Tree>
    <p:extLst>
      <p:ext uri="{BB962C8B-B14F-4D97-AF65-F5344CB8AC3E}">
        <p14:creationId xmlns:p14="http://schemas.microsoft.com/office/powerpoint/2010/main" val="2557853592"/>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Header and Body on Image">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263216DD-9FB0-1643-955E-75357F90667B}"/>
              </a:ext>
            </a:extLst>
          </p:cNvPr>
          <p:cNvSpPr>
            <a:spLocks noGrp="1"/>
          </p:cNvSpPr>
          <p:nvPr>
            <p:ph type="pic" sz="quarter" idx="12"/>
          </p:nvPr>
        </p:nvSpPr>
        <p:spPr>
          <a:xfrm>
            <a:off x="0" y="0"/>
            <a:ext cx="12192000" cy="6858000"/>
          </a:xfrm>
        </p:spPr>
        <p:txBody>
          <a:bodyPr>
            <a:noAutofit/>
          </a:bodyPr>
          <a:lstStyle>
            <a:lvl1pPr>
              <a:defRPr>
                <a:solidFill>
                  <a:schemeClr val="bg2"/>
                </a:solidFill>
              </a:defRPr>
            </a:lvl1pPr>
          </a:lstStyle>
          <a:p>
            <a:r>
              <a:rPr lang="en-US"/>
              <a:t>Click icon to add picture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835750"/>
            <a:ext cx="4742180" cy="101460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9535"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14" name="Text Placeholder 4">
            <a:extLst>
              <a:ext uri="{FF2B5EF4-FFF2-40B4-BE49-F238E27FC236}">
                <a16:creationId xmlns:a16="http://schemas.microsoft.com/office/drawing/2014/main" id="{31DA2802-5CCF-5540-ABD1-03DACAF4A550}"/>
              </a:ext>
            </a:extLst>
          </p:cNvPr>
          <p:cNvSpPr>
            <a:spLocks noGrp="1"/>
          </p:cNvSpPr>
          <p:nvPr>
            <p:ph type="body" sz="quarter" idx="21" hasCustomPrompt="1"/>
          </p:nvPr>
        </p:nvSpPr>
        <p:spPr>
          <a:xfrm>
            <a:off x="809535" y="2160586"/>
            <a:ext cx="4742126" cy="4308066"/>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5" name="Text Placeholder 15">
            <a:extLst>
              <a:ext uri="{FF2B5EF4-FFF2-40B4-BE49-F238E27FC236}">
                <a16:creationId xmlns:a16="http://schemas.microsoft.com/office/drawing/2014/main" id="{9BF8AEA9-6902-E942-9C87-29B21CAE0D2D}"/>
              </a:ext>
            </a:extLst>
          </p:cNvPr>
          <p:cNvSpPr>
            <a:spLocks noGrp="1"/>
          </p:cNvSpPr>
          <p:nvPr>
            <p:ph type="body" sz="quarter" idx="13" hasCustomPrompt="1"/>
          </p:nvPr>
        </p:nvSpPr>
        <p:spPr>
          <a:xfrm>
            <a:off x="10857521" y="314325"/>
            <a:ext cx="981088" cy="283258"/>
          </a:xfrm>
          <a:blipFill>
            <a:blip r:embed="rId2" cstate="screen">
              <a:extLst>
                <a:ext uri="{28A0092B-C50C-407E-A947-70E740481C1C}">
                  <a14:useLocalDpi xmlns:a14="http://schemas.microsoft.com/office/drawing/2010/main"/>
                </a:ext>
              </a:extLst>
            </a:blip>
            <a:stretch>
              <a:fillRect/>
            </a:stretch>
          </a:blipFill>
        </p:spPr>
        <p:txBody>
          <a:bodyPr/>
          <a:lstStyle>
            <a:lvl1pPr>
              <a:defRPr>
                <a:solidFill>
                  <a:srgbClr val="FFFFFF"/>
                </a:solidFill>
              </a:defRPr>
            </a:lvl1pPr>
          </a:lstStyle>
          <a:p>
            <a:pPr lvl="0"/>
            <a:r>
              <a:rPr lang="en-US"/>
              <a:t> </a:t>
            </a:r>
          </a:p>
        </p:txBody>
      </p:sp>
      <p:sp>
        <p:nvSpPr>
          <p:cNvPr id="17" name="Text Placeholder 2">
            <a:extLst>
              <a:ext uri="{FF2B5EF4-FFF2-40B4-BE49-F238E27FC236}">
                <a16:creationId xmlns:a16="http://schemas.microsoft.com/office/drawing/2014/main" id="{C1F9C68A-FB2E-0E40-B523-FE74E17D60B6}"/>
              </a:ext>
            </a:extLst>
          </p:cNvPr>
          <p:cNvSpPr>
            <a:spLocks noGrp="1"/>
          </p:cNvSpPr>
          <p:nvPr>
            <p:ph type="body" sz="quarter" idx="22" hasCustomPrompt="1"/>
          </p:nvPr>
        </p:nvSpPr>
        <p:spPr>
          <a:xfrm>
            <a:off x="803275" y="1756016"/>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2" name="Slide Number Placeholder 1">
            <a:extLst>
              <a:ext uri="{FF2B5EF4-FFF2-40B4-BE49-F238E27FC236}">
                <a16:creationId xmlns:a16="http://schemas.microsoft.com/office/drawing/2014/main" id="{F597E079-FEAC-C444-8134-2F8EDA3B89AF}"/>
              </a:ext>
            </a:extLst>
          </p:cNvPr>
          <p:cNvSpPr>
            <a:spLocks noGrp="1"/>
          </p:cNvSpPr>
          <p:nvPr>
            <p:ph type="sldNum" sz="quarter" idx="23"/>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805774512"/>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Header and Body on Dark Image">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263216DD-9FB0-1643-955E-75357F90667B}"/>
              </a:ext>
            </a:extLst>
          </p:cNvPr>
          <p:cNvSpPr>
            <a:spLocks noGrp="1"/>
          </p:cNvSpPr>
          <p:nvPr>
            <p:ph type="pic" sz="quarter" idx="12"/>
          </p:nvPr>
        </p:nvSpPr>
        <p:spPr>
          <a:xfrm>
            <a:off x="0" y="0"/>
            <a:ext cx="12192000" cy="6858000"/>
          </a:xfrm>
        </p:spPr>
        <p:txBody>
          <a:bodyPr>
            <a:noAutofit/>
          </a:bodyPr>
          <a:lstStyle>
            <a:lvl1pPr>
              <a:defRPr>
                <a:solidFill>
                  <a:schemeClr val="bg2"/>
                </a:solidFill>
              </a:defRPr>
            </a:lvl1pPr>
          </a:lstStyle>
          <a:p>
            <a:r>
              <a:rPr lang="en-US"/>
              <a:t>Click icon to add picture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835750"/>
            <a:ext cx="4742180" cy="1014608"/>
          </a:xfrm>
        </p:spPr>
        <p:txBody>
          <a:bodyPr anchor="t">
            <a:noAutofit/>
          </a:bodyPr>
          <a:lstStyle>
            <a:lvl1pPr algn="l">
              <a:lnSpc>
                <a:spcPct val="80000"/>
              </a:lnSpc>
              <a:spcBef>
                <a:spcPts val="0"/>
              </a:spcBef>
              <a:defRPr sz="2200" b="1" i="0" cap="all" spc="-70" baseline="0">
                <a:solidFill>
                  <a:srgbClr val="FFFFFF"/>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9535" y="332269"/>
            <a:ext cx="4742180" cy="402176"/>
          </a:xfrm>
        </p:spPr>
        <p:txBody>
          <a:bodyPr anchor="b">
            <a:noAutofit/>
          </a:bodyPr>
          <a:lstStyle>
            <a:lvl1pPr>
              <a:defRPr sz="1000" b="1" i="0" spc="0">
                <a:solidFill>
                  <a:srgbClr val="FFFFFF"/>
                </a:solidFill>
                <a:latin typeface="Arial" panose="020B0604020202020204" pitchFamily="34" charset="0"/>
                <a:cs typeface="Arial" panose="020B0604020202020204" pitchFamily="34" charset="0"/>
              </a:defRPr>
            </a:lvl1pPr>
          </a:lstStyle>
          <a:p>
            <a:r>
              <a:rPr lang="en-US"/>
              <a:t>Section Title</a:t>
            </a:r>
          </a:p>
        </p:txBody>
      </p:sp>
      <p:sp>
        <p:nvSpPr>
          <p:cNvPr id="14" name="Text Placeholder 4">
            <a:extLst>
              <a:ext uri="{FF2B5EF4-FFF2-40B4-BE49-F238E27FC236}">
                <a16:creationId xmlns:a16="http://schemas.microsoft.com/office/drawing/2014/main" id="{31DA2802-5CCF-5540-ABD1-03DACAF4A550}"/>
              </a:ext>
            </a:extLst>
          </p:cNvPr>
          <p:cNvSpPr>
            <a:spLocks noGrp="1"/>
          </p:cNvSpPr>
          <p:nvPr>
            <p:ph type="body" sz="quarter" idx="21" hasCustomPrompt="1"/>
          </p:nvPr>
        </p:nvSpPr>
        <p:spPr>
          <a:xfrm>
            <a:off x="809535" y="2160586"/>
            <a:ext cx="4742126" cy="4308066"/>
          </a:xfrm>
        </p:spPr>
        <p:txBody>
          <a:bodyPr>
            <a:noAutofit/>
          </a:bodyPr>
          <a:lstStyle>
            <a:lvl1pPr>
              <a:lnSpc>
                <a:spcPct val="90000"/>
              </a:lnSpc>
              <a:spcBef>
                <a:spcPts val="0"/>
              </a:spcBef>
              <a:spcAft>
                <a:spcPts val="600"/>
              </a:spcAft>
              <a:defRPr sz="1400" b="0">
                <a:solidFill>
                  <a:srgbClr val="FFFFFF"/>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solidFill>
                  <a:srgbClr val="FFFFFF"/>
                </a:solidFill>
              </a:defRPr>
            </a:lvl2pPr>
            <a:lvl3pPr marL="344488" indent="-169863">
              <a:lnSpc>
                <a:spcPct val="90000"/>
              </a:lnSpc>
              <a:spcBef>
                <a:spcPts val="0"/>
              </a:spcBef>
              <a:spcAft>
                <a:spcPts val="600"/>
              </a:spcAft>
              <a:tabLst/>
              <a:defRPr sz="1400" i="1">
                <a:solidFill>
                  <a:srgbClr val="FFFFFF"/>
                </a:solidFill>
              </a:defRPr>
            </a:lvl3pPr>
            <a:lvl4pPr marL="520700" indent="-176213">
              <a:lnSpc>
                <a:spcPct val="90000"/>
              </a:lnSpc>
              <a:spcBef>
                <a:spcPts val="0"/>
              </a:spcBef>
              <a:spcAft>
                <a:spcPts val="600"/>
              </a:spcAft>
              <a:tabLst/>
              <a:defRPr sz="1200" b="1">
                <a:solidFill>
                  <a:srgbClr val="FFFFFF"/>
                </a:solidFill>
              </a:defRPr>
            </a:lvl4pPr>
            <a:lvl5pPr marL="635000" indent="-120650">
              <a:lnSpc>
                <a:spcPct val="90000"/>
              </a:lnSpc>
              <a:spcBef>
                <a:spcPts val="0"/>
              </a:spcBef>
              <a:spcAft>
                <a:spcPts val="600"/>
              </a:spcAft>
              <a:buFont typeface="Arial" panose="020B0604020202020204" pitchFamily="34" charset="0"/>
              <a:buChar char="•"/>
              <a:tabLst/>
              <a:defRPr sz="1200">
                <a:solidFill>
                  <a:srgbClr val="FFFFFF"/>
                </a:solidFill>
              </a:defRPr>
            </a:lvl5pPr>
            <a:lvl6pPr marL="809625" indent="-174625">
              <a:lnSpc>
                <a:spcPct val="90000"/>
              </a:lnSpc>
              <a:spcBef>
                <a:spcPts val="0"/>
              </a:spcBef>
              <a:spcAft>
                <a:spcPts val="600"/>
              </a:spcAft>
              <a:tabLst/>
              <a:defRPr sz="1200" i="1">
                <a:solidFill>
                  <a:srgbClr val="FFFFFF"/>
                </a:solidFill>
              </a:defRPr>
            </a:lvl6pPr>
            <a:lvl7pPr marL="973138" indent="-163513">
              <a:lnSpc>
                <a:spcPct val="90000"/>
              </a:lnSpc>
              <a:spcBef>
                <a:spcPts val="0"/>
              </a:spcBef>
              <a:spcAft>
                <a:spcPts val="600"/>
              </a:spcAft>
              <a:tabLst/>
              <a:defRPr sz="1100" b="1">
                <a:solidFill>
                  <a:srgbClr val="FFFFFF"/>
                </a:solidFill>
              </a:defRPr>
            </a:lvl7pPr>
            <a:lvl8pPr marL="1149350" indent="-176213">
              <a:lnSpc>
                <a:spcPct val="90000"/>
              </a:lnSpc>
              <a:spcBef>
                <a:spcPts val="0"/>
              </a:spcBef>
              <a:spcAft>
                <a:spcPts val="600"/>
              </a:spcAft>
              <a:tabLst/>
              <a:defRPr sz="1100">
                <a:solidFill>
                  <a:srgbClr val="FFFFFF"/>
                </a:solidFill>
              </a:defRPr>
            </a:lvl8pPr>
            <a:lvl9pPr marL="1323975" indent="-174625">
              <a:lnSpc>
                <a:spcPct val="90000"/>
              </a:lnSpc>
              <a:spcBef>
                <a:spcPts val="0"/>
              </a:spcBef>
              <a:spcAft>
                <a:spcPts val="600"/>
              </a:spcAft>
              <a:tabLst/>
              <a:defRPr sz="1100" i="1">
                <a:solidFill>
                  <a:srgbClr val="FFFFFF"/>
                </a:solidFill>
              </a:defRPr>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7" name="Text Placeholder 2">
            <a:extLst>
              <a:ext uri="{FF2B5EF4-FFF2-40B4-BE49-F238E27FC236}">
                <a16:creationId xmlns:a16="http://schemas.microsoft.com/office/drawing/2014/main" id="{C1F9C68A-FB2E-0E40-B523-FE74E17D60B6}"/>
              </a:ext>
            </a:extLst>
          </p:cNvPr>
          <p:cNvSpPr>
            <a:spLocks noGrp="1"/>
          </p:cNvSpPr>
          <p:nvPr>
            <p:ph type="body" sz="quarter" idx="22" hasCustomPrompt="1"/>
          </p:nvPr>
        </p:nvSpPr>
        <p:spPr>
          <a:xfrm>
            <a:off x="803275" y="1756016"/>
            <a:ext cx="3017520" cy="18288"/>
          </a:xfrm>
          <a:blipFill>
            <a:blip r:embed="rId2"/>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9" name="Text Placeholder 15">
            <a:extLst>
              <a:ext uri="{FF2B5EF4-FFF2-40B4-BE49-F238E27FC236}">
                <a16:creationId xmlns:a16="http://schemas.microsoft.com/office/drawing/2014/main" id="{6AD33BB6-3556-3842-8A56-592D1B85D3CE}"/>
              </a:ext>
            </a:extLst>
          </p:cNvPr>
          <p:cNvSpPr>
            <a:spLocks noGrp="1"/>
          </p:cNvSpPr>
          <p:nvPr>
            <p:ph type="body" sz="quarter" idx="13" hasCustomPrompt="1"/>
          </p:nvPr>
        </p:nvSpPr>
        <p:spPr>
          <a:xfrm>
            <a:off x="10857521" y="314325"/>
            <a:ext cx="981088" cy="283258"/>
          </a:xfrm>
          <a:blipFill>
            <a:blip r:embed="rId3" cstate="screen">
              <a:extLst>
                <a:ext uri="{28A0092B-C50C-407E-A947-70E740481C1C}">
                  <a14:useLocalDpi xmlns:a14="http://schemas.microsoft.com/office/drawing/2010/main"/>
                </a:ext>
              </a:extLst>
            </a:blip>
            <a:stretch>
              <a:fillRect/>
            </a:stretch>
          </a:blipFill>
        </p:spPr>
        <p:txBody>
          <a:bodyPr/>
          <a:lstStyle>
            <a:lvl1pPr>
              <a:defRPr>
                <a:solidFill>
                  <a:srgbClr val="FFFFFF"/>
                </a:solidFill>
              </a:defRPr>
            </a:lvl1pPr>
          </a:lstStyle>
          <a:p>
            <a:pPr lvl="0"/>
            <a:r>
              <a:rPr lang="en-US"/>
              <a:t> </a:t>
            </a:r>
          </a:p>
        </p:txBody>
      </p:sp>
      <p:sp>
        <p:nvSpPr>
          <p:cNvPr id="2" name="Slide Number Placeholder 1">
            <a:extLst>
              <a:ext uri="{FF2B5EF4-FFF2-40B4-BE49-F238E27FC236}">
                <a16:creationId xmlns:a16="http://schemas.microsoft.com/office/drawing/2014/main" id="{65D5E65A-73C8-4244-A4EF-6CE66BE14661}"/>
              </a:ext>
            </a:extLst>
          </p:cNvPr>
          <p:cNvSpPr>
            <a:spLocks noGrp="1"/>
          </p:cNvSpPr>
          <p:nvPr>
            <p:ph type="sldNum" sz="quarter" idx="23"/>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1645967628"/>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Header and Body">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567EAECB-5383-814E-A7B7-FEC82AE26E4B}"/>
              </a:ext>
            </a:extLst>
          </p:cNvPr>
          <p:cNvSpPr>
            <a:spLocks noGrp="1"/>
          </p:cNvSpPr>
          <p:nvPr>
            <p:ph type="body" sz="quarter" idx="21" hasCustomPrompt="1"/>
          </p:nvPr>
        </p:nvSpPr>
        <p:spPr>
          <a:xfrm>
            <a:off x="809535" y="2160586"/>
            <a:ext cx="4742126" cy="4308066"/>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pic>
        <p:nvPicPr>
          <p:cNvPr id="12" name="GroupM_SingleColor_Logo_Navy_RGB.png" descr="GroupM_SingleColor_Logo_Navy_RGB.png">
            <a:extLst>
              <a:ext uri="{FF2B5EF4-FFF2-40B4-BE49-F238E27FC236}">
                <a16:creationId xmlns:a16="http://schemas.microsoft.com/office/drawing/2014/main" id="{928685BF-8787-144A-A179-1CD7DA15A6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308479F1-E099-E645-95B2-73E80C9BF5C7}"/>
              </a:ext>
            </a:extLst>
          </p:cNvPr>
          <p:cNvSpPr>
            <a:spLocks noGrp="1"/>
          </p:cNvSpPr>
          <p:nvPr>
            <p:ph type="sldNum" sz="quarter" idx="22"/>
          </p:nvPr>
        </p:nvSpPr>
        <p:spPr/>
        <p:txBody>
          <a:bodyPr/>
          <a:lstStyle/>
          <a:p>
            <a:fld id="{2C055D05-D81F-ED4A-A185-0C6FCB82940E}" type="slidenum">
              <a:rPr lang="en-US" smtClean="0"/>
              <a:pPr/>
              <a:t>‹#›</a:t>
            </a:fld>
            <a:endParaRPr lang="en-US"/>
          </a:p>
        </p:txBody>
      </p:sp>
      <p:sp>
        <p:nvSpPr>
          <p:cNvPr id="9" name="Text Placeholder 2">
            <a:extLst>
              <a:ext uri="{FF2B5EF4-FFF2-40B4-BE49-F238E27FC236}">
                <a16:creationId xmlns:a16="http://schemas.microsoft.com/office/drawing/2014/main" id="{E5BCAAD7-6A65-4447-9A93-F4DAD249D108}"/>
              </a:ext>
            </a:extLst>
          </p:cNvPr>
          <p:cNvSpPr>
            <a:spLocks noGrp="1"/>
          </p:cNvSpPr>
          <p:nvPr>
            <p:ph type="body" sz="quarter" idx="14" hasCustomPrompt="1"/>
          </p:nvPr>
        </p:nvSpPr>
        <p:spPr>
          <a:xfrm>
            <a:off x="806318" y="1025874"/>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10" name="Text Placeholder 4">
            <a:extLst>
              <a:ext uri="{FF2B5EF4-FFF2-40B4-BE49-F238E27FC236}">
                <a16:creationId xmlns:a16="http://schemas.microsoft.com/office/drawing/2014/main" id="{7E28B6A2-CF87-F74C-936C-547B50967A13}"/>
              </a:ext>
            </a:extLst>
          </p:cNvPr>
          <p:cNvSpPr>
            <a:spLocks noGrp="1"/>
          </p:cNvSpPr>
          <p:nvPr>
            <p:ph type="body" sz="quarter" idx="40" hasCustomPrompt="1"/>
          </p:nvPr>
        </p:nvSpPr>
        <p:spPr>
          <a:xfrm>
            <a:off x="806318" y="605953"/>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this is where you’ll state your key takeaway</a:t>
            </a:r>
          </a:p>
        </p:txBody>
      </p:sp>
    </p:spTree>
    <p:extLst>
      <p:ext uri="{BB962C8B-B14F-4D97-AF65-F5344CB8AC3E}">
        <p14:creationId xmlns:p14="http://schemas.microsoft.com/office/powerpoint/2010/main" val="4211857462"/>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wo Column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901A47-1AC7-834C-BB74-7AD65D0593F4}"/>
              </a:ext>
            </a:extLst>
          </p:cNvPr>
          <p:cNvSpPr>
            <a:spLocks noGrp="1"/>
          </p:cNvSpPr>
          <p:nvPr>
            <p:ph type="body" sz="quarter" idx="13" hasCustomPrompt="1"/>
          </p:nvPr>
        </p:nvSpPr>
        <p:spPr>
          <a:xfrm>
            <a:off x="806463" y="2160588"/>
            <a:ext cx="4741863" cy="1138198"/>
          </a:xfrm>
        </p:spPr>
        <p:txBody>
          <a:bodyPr>
            <a:noAutofit/>
          </a:bodyPr>
          <a:lstStyle>
            <a:lvl1pPr>
              <a:lnSpc>
                <a:spcPct val="120000"/>
              </a:lnSpc>
              <a:spcBef>
                <a:spcPts val="600"/>
              </a:spcBef>
              <a:spcAft>
                <a:spcPts val="600"/>
              </a:spcAft>
              <a:defRPr sz="1500" b="0">
                <a:solidFill>
                  <a:schemeClr val="accent1"/>
                </a:solidFill>
                <a:latin typeface="Georgia" panose="02040502050405020303" pitchFamily="18" charset="0"/>
                <a:cs typeface="Arial" panose="020B0604020202020204" pitchFamily="34" charset="0"/>
              </a:defRPr>
            </a:lvl1pPr>
            <a:lvl2pPr marL="460375" indent="-223838">
              <a:lnSpc>
                <a:spcPct val="100000"/>
              </a:lnSpc>
              <a:spcBef>
                <a:spcPts val="0"/>
              </a:spcBef>
              <a:spcAft>
                <a:spcPts val="600"/>
              </a:spcAft>
              <a:buFont typeface="Arial" panose="020B0604020202020204" pitchFamily="34" charset="0"/>
              <a:buChar char="•"/>
              <a:tabLst/>
              <a:defRPr sz="1600" b="0">
                <a:solidFill>
                  <a:schemeClr val="accent1"/>
                </a:solidFill>
                <a:latin typeface="Georgia" panose="02040502050405020303" pitchFamily="18" charset="0"/>
                <a:cs typeface="Arial" panose="020B0604020202020204" pitchFamily="34" charset="0"/>
              </a:defRPr>
            </a:lvl2pPr>
            <a:lvl3pPr marL="865188" indent="-223838">
              <a:lnSpc>
                <a:spcPct val="100000"/>
              </a:lnSpc>
              <a:spcBef>
                <a:spcPts val="0"/>
              </a:spcBef>
              <a:spcAft>
                <a:spcPts val="600"/>
              </a:spcAft>
              <a:tabLst/>
              <a:defRPr sz="1600" i="1">
                <a:solidFill>
                  <a:schemeClr val="accent1"/>
                </a:solidFill>
              </a:defRPr>
            </a:lvl3pPr>
            <a:lvl4pPr marL="1381125" indent="-238125">
              <a:lnSpc>
                <a:spcPct val="100000"/>
              </a:lnSpc>
              <a:spcBef>
                <a:spcPts val="0"/>
              </a:spcBef>
              <a:spcAft>
                <a:spcPts val="600"/>
              </a:spcAft>
              <a:tabLst/>
              <a:defRPr sz="1100" b="1" i="0">
                <a:solidFill>
                  <a:schemeClr val="accent1"/>
                </a:solidFill>
              </a:defRPr>
            </a:lvl4pPr>
            <a:lvl5pPr marL="1841500" indent="-238125">
              <a:lnSpc>
                <a:spcPct val="100000"/>
              </a:lnSpc>
              <a:spcBef>
                <a:spcPts val="0"/>
              </a:spcBef>
              <a:spcAft>
                <a:spcPts val="600"/>
              </a:spcAft>
              <a:buFont typeface="Arial" panose="020B0604020202020204" pitchFamily="34" charset="0"/>
              <a:buChar char="•"/>
              <a:tabLst/>
              <a:defRPr sz="1100" b="0" i="1">
                <a:solidFill>
                  <a:schemeClr val="accent1"/>
                </a:solidFill>
              </a:defRPr>
            </a:lvl5pPr>
            <a:lvl6pPr marL="1841500" indent="-238125">
              <a:lnSpc>
                <a:spcPct val="100000"/>
              </a:lnSpc>
              <a:spcBef>
                <a:spcPts val="0"/>
              </a:spcBef>
              <a:spcAft>
                <a:spcPts val="600"/>
              </a:spcAft>
              <a:tabLst/>
              <a:defRPr sz="1100"/>
            </a:lvl6pPr>
          </a:lstStyle>
          <a:p>
            <a:pPr lvl="0"/>
            <a:r>
              <a:rPr lang="en-US"/>
              <a:t>Body copy</a:t>
            </a: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4" name="Text Placeholder 3">
            <a:extLst>
              <a:ext uri="{FF2B5EF4-FFF2-40B4-BE49-F238E27FC236}">
                <a16:creationId xmlns:a16="http://schemas.microsoft.com/office/drawing/2014/main" id="{4B6B5DE5-07BB-5A4E-8D26-7CE0C71F98F6}"/>
              </a:ext>
            </a:extLst>
          </p:cNvPr>
          <p:cNvSpPr>
            <a:spLocks noGrp="1"/>
          </p:cNvSpPr>
          <p:nvPr>
            <p:ph type="body" sz="quarter" idx="14" hasCustomPrompt="1"/>
          </p:nvPr>
        </p:nvSpPr>
        <p:spPr>
          <a:xfrm>
            <a:off x="796938" y="3429000"/>
            <a:ext cx="10594962" cy="280471"/>
          </a:xfrm>
        </p:spPr>
        <p:txBody>
          <a:bodyPr>
            <a:noAutofit/>
          </a:bodyPr>
          <a:lstStyle>
            <a:lvl1pPr>
              <a:spcBef>
                <a:spcPts val="0"/>
              </a:spcBef>
              <a:defRPr sz="1800"/>
            </a:lvl1pPr>
            <a:lvl2pPr marL="171450" indent="-171450">
              <a:lnSpc>
                <a:spcPct val="120000"/>
              </a:lnSpc>
              <a:spcBef>
                <a:spcPts val="1000"/>
              </a:spcBef>
              <a:buFont typeface="Arial" panose="020B0604020202020204" pitchFamily="34" charset="0"/>
              <a:buChar char="•"/>
              <a:defRPr sz="1500"/>
            </a:lvl2pPr>
          </a:lstStyle>
          <a:p>
            <a:pPr lvl="0"/>
            <a:r>
              <a:rPr lang="en-US"/>
              <a:t>Optional Header</a:t>
            </a:r>
          </a:p>
        </p:txBody>
      </p:sp>
      <p:sp>
        <p:nvSpPr>
          <p:cNvPr id="14" name="Text Placeholder 4">
            <a:extLst>
              <a:ext uri="{FF2B5EF4-FFF2-40B4-BE49-F238E27FC236}">
                <a16:creationId xmlns:a16="http://schemas.microsoft.com/office/drawing/2014/main" id="{74B07692-A133-C443-8C99-AD9C9B191F53}"/>
              </a:ext>
            </a:extLst>
          </p:cNvPr>
          <p:cNvSpPr>
            <a:spLocks noGrp="1"/>
          </p:cNvSpPr>
          <p:nvPr>
            <p:ph type="body" sz="quarter" idx="21" hasCustomPrompt="1"/>
          </p:nvPr>
        </p:nvSpPr>
        <p:spPr>
          <a:xfrm>
            <a:off x="809534" y="3885784"/>
            <a:ext cx="5025551" cy="2582868"/>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6" name="Text Placeholder 4">
            <a:extLst>
              <a:ext uri="{FF2B5EF4-FFF2-40B4-BE49-F238E27FC236}">
                <a16:creationId xmlns:a16="http://schemas.microsoft.com/office/drawing/2014/main" id="{FA83F5D4-A9C5-0F49-9CE6-3474822F962C}"/>
              </a:ext>
            </a:extLst>
          </p:cNvPr>
          <p:cNvSpPr>
            <a:spLocks noGrp="1"/>
          </p:cNvSpPr>
          <p:nvPr>
            <p:ph type="body" sz="quarter" idx="22" hasCustomPrompt="1"/>
          </p:nvPr>
        </p:nvSpPr>
        <p:spPr>
          <a:xfrm>
            <a:off x="6362035" y="3885784"/>
            <a:ext cx="5025551" cy="2582868"/>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2" name="Slide Number Placeholder 1">
            <a:extLst>
              <a:ext uri="{FF2B5EF4-FFF2-40B4-BE49-F238E27FC236}">
                <a16:creationId xmlns:a16="http://schemas.microsoft.com/office/drawing/2014/main" id="{C79B4B0C-2F34-A443-B0CC-AE09D37B28D1}"/>
              </a:ext>
            </a:extLst>
          </p:cNvPr>
          <p:cNvSpPr>
            <a:spLocks noGrp="1"/>
          </p:cNvSpPr>
          <p:nvPr>
            <p:ph type="sldNum" sz="quarter" idx="23"/>
          </p:nvPr>
        </p:nvSpPr>
        <p:spPr/>
        <p:txBody>
          <a:bodyPr/>
          <a:lstStyle/>
          <a:p>
            <a:fld id="{2C055D05-D81F-ED4A-A185-0C6FCB82940E}" type="slidenum">
              <a:rPr lang="en-US" smtClean="0"/>
              <a:pPr/>
              <a:t>‹#›</a:t>
            </a:fld>
            <a:endParaRPr lang="en-US"/>
          </a:p>
        </p:txBody>
      </p:sp>
      <p:sp>
        <p:nvSpPr>
          <p:cNvPr id="12" name="Text Placeholder 2">
            <a:extLst>
              <a:ext uri="{FF2B5EF4-FFF2-40B4-BE49-F238E27FC236}">
                <a16:creationId xmlns:a16="http://schemas.microsoft.com/office/drawing/2014/main" id="{047B483F-CAA8-EC4D-9305-B11B3B0B96EE}"/>
              </a:ext>
            </a:extLst>
          </p:cNvPr>
          <p:cNvSpPr>
            <a:spLocks noGrp="1"/>
          </p:cNvSpPr>
          <p:nvPr>
            <p:ph type="body" sz="quarter" idx="24" hasCustomPrompt="1"/>
          </p:nvPr>
        </p:nvSpPr>
        <p:spPr>
          <a:xfrm>
            <a:off x="806318" y="1025874"/>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13" name="Text Placeholder 4">
            <a:extLst>
              <a:ext uri="{FF2B5EF4-FFF2-40B4-BE49-F238E27FC236}">
                <a16:creationId xmlns:a16="http://schemas.microsoft.com/office/drawing/2014/main" id="{4155CC6A-7BCE-3D4E-B721-89771C2F4695}"/>
              </a:ext>
            </a:extLst>
          </p:cNvPr>
          <p:cNvSpPr>
            <a:spLocks noGrp="1"/>
          </p:cNvSpPr>
          <p:nvPr>
            <p:ph type="body" sz="quarter" idx="40" hasCustomPrompt="1"/>
          </p:nvPr>
        </p:nvSpPr>
        <p:spPr>
          <a:xfrm>
            <a:off x="806318" y="605953"/>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this is where you’ll state your key takeaway</a:t>
            </a:r>
          </a:p>
        </p:txBody>
      </p:sp>
    </p:spTree>
    <p:extLst>
      <p:ext uri="{BB962C8B-B14F-4D97-AF65-F5344CB8AC3E}">
        <p14:creationId xmlns:p14="http://schemas.microsoft.com/office/powerpoint/2010/main" val="3878809400"/>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Two Column Content Opt 2">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806463" y="1955800"/>
            <a:ext cx="5057775" cy="721293"/>
          </a:xfrm>
        </p:spPr>
        <p:txBody>
          <a:bodyPr>
            <a:noAutofit/>
          </a:bodyPr>
          <a:lstStyle>
            <a:lvl1pPr>
              <a:spcBef>
                <a:spcPts val="0"/>
              </a:spcBef>
              <a:spcAft>
                <a:spcPts val="1200"/>
              </a:spcAft>
              <a:defRPr sz="1800"/>
            </a:lvl1pPr>
            <a:lvl2pPr>
              <a:lnSpc>
                <a:spcPct val="100000"/>
              </a:lnSpc>
              <a:spcBef>
                <a:spcPts val="0"/>
              </a:spcBef>
              <a:defRPr/>
            </a:lvl2pPr>
            <a:lvl3pPr marL="4763" indent="0">
              <a:lnSpc>
                <a:spcPct val="120000"/>
              </a:lnSpc>
              <a:spcBef>
                <a:spcPts val="1200"/>
              </a:spcBef>
              <a:spcAft>
                <a:spcPts val="600"/>
              </a:spcAft>
              <a:buNone/>
              <a:defRPr sz="1100" b="1">
                <a:latin typeface="Arial" panose="020B0604020202020204" pitchFamily="34" charset="0"/>
                <a:cs typeface="Arial" panose="020B0604020202020204" pitchFamily="34" charset="0"/>
              </a:defRPr>
            </a:lvl3pPr>
            <a:lvl4pPr marL="174625" indent="-163513">
              <a:lnSpc>
                <a:spcPct val="90000"/>
              </a:lnSpc>
              <a:spcBef>
                <a:spcPts val="0"/>
              </a:spcBef>
              <a:spcAft>
                <a:spcPts val="600"/>
              </a:spcAft>
              <a:tabLst/>
              <a:defRPr sz="1100"/>
            </a:lvl4pPr>
            <a:lvl5pPr marL="344488" indent="-169863">
              <a:lnSpc>
                <a:spcPct val="90000"/>
              </a:lnSpc>
              <a:spcBef>
                <a:spcPts val="0"/>
              </a:spcBef>
              <a:spcAft>
                <a:spcPts val="600"/>
              </a:spcAft>
              <a:buFont typeface="Arial" panose="020B0604020202020204" pitchFamily="34" charset="0"/>
              <a:buChar char="•"/>
              <a:tabLst/>
              <a:defRPr sz="1100" i="1"/>
            </a:lvl5pPr>
          </a:lstStyle>
          <a:p>
            <a:pPr lvl="0"/>
            <a:r>
              <a:rPr lang="en-US"/>
              <a:t>Optional Header</a:t>
            </a:r>
          </a:p>
          <a:p>
            <a:pPr lvl="1"/>
            <a:r>
              <a:rPr lang="en-US"/>
              <a:t>Body copy </a:t>
            </a:r>
          </a:p>
        </p:txBody>
      </p:sp>
      <p:sp>
        <p:nvSpPr>
          <p:cNvPr id="12" name="Text Placeholder 4">
            <a:extLst>
              <a:ext uri="{FF2B5EF4-FFF2-40B4-BE49-F238E27FC236}">
                <a16:creationId xmlns:a16="http://schemas.microsoft.com/office/drawing/2014/main" id="{44B2EB95-8EE7-F74C-99B6-307A75D5EBC8}"/>
              </a:ext>
            </a:extLst>
          </p:cNvPr>
          <p:cNvSpPr>
            <a:spLocks noGrp="1"/>
          </p:cNvSpPr>
          <p:nvPr>
            <p:ph type="body" sz="quarter" idx="22" hasCustomPrompt="1"/>
          </p:nvPr>
        </p:nvSpPr>
        <p:spPr>
          <a:xfrm>
            <a:off x="806318" y="2787271"/>
            <a:ext cx="5057775" cy="3681381"/>
          </a:xfrm>
        </p:spPr>
        <p:txBody>
          <a:bodyPr>
            <a:noAutofit/>
          </a:bodyPr>
          <a:lstStyle>
            <a:lvl1pPr>
              <a:lnSpc>
                <a:spcPct val="90000"/>
              </a:lnSpc>
              <a:spcBef>
                <a:spcPts val="0"/>
              </a:spcBef>
              <a:spcAft>
                <a:spcPts val="600"/>
              </a:spcAft>
              <a:defRPr sz="11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100"/>
            </a:lvl2pPr>
            <a:lvl3pPr marL="344488" indent="-169863">
              <a:lnSpc>
                <a:spcPct val="90000"/>
              </a:lnSpc>
              <a:spcBef>
                <a:spcPts val="0"/>
              </a:spcBef>
              <a:spcAft>
                <a:spcPts val="600"/>
              </a:spcAft>
              <a:tabLst/>
              <a:defRPr sz="1100" i="1"/>
            </a:lvl3pPr>
            <a:lvl4pPr marL="520700" indent="-176213">
              <a:lnSpc>
                <a:spcPct val="90000"/>
              </a:lnSpc>
              <a:spcBef>
                <a:spcPts val="0"/>
              </a:spcBef>
              <a:spcAft>
                <a:spcPts val="600"/>
              </a:spcAft>
              <a:tabLst/>
              <a:defRPr sz="1000" b="1"/>
            </a:lvl4pPr>
            <a:lvl5pPr marL="635000" indent="-120650">
              <a:lnSpc>
                <a:spcPct val="90000"/>
              </a:lnSpc>
              <a:spcBef>
                <a:spcPts val="0"/>
              </a:spcBef>
              <a:spcAft>
                <a:spcPts val="600"/>
              </a:spcAft>
              <a:buFont typeface="Arial" panose="020B0604020202020204" pitchFamily="34" charset="0"/>
              <a:buChar char="•"/>
              <a:tabLst/>
              <a:defRPr sz="1000"/>
            </a:lvl5pPr>
            <a:lvl6pPr marL="809625" indent="-174625">
              <a:lnSpc>
                <a:spcPct val="90000"/>
              </a:lnSpc>
              <a:spcBef>
                <a:spcPts val="0"/>
              </a:spcBef>
              <a:spcAft>
                <a:spcPts val="600"/>
              </a:spcAft>
              <a:tabLst/>
              <a:defRPr sz="10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3" name="Text Placeholder 4">
            <a:extLst>
              <a:ext uri="{FF2B5EF4-FFF2-40B4-BE49-F238E27FC236}">
                <a16:creationId xmlns:a16="http://schemas.microsoft.com/office/drawing/2014/main" id="{7109215A-8C99-2349-AAE4-05D00AE3CC2C}"/>
              </a:ext>
            </a:extLst>
          </p:cNvPr>
          <p:cNvSpPr>
            <a:spLocks noGrp="1"/>
          </p:cNvSpPr>
          <p:nvPr>
            <p:ph type="body" sz="quarter" idx="23" hasCustomPrompt="1"/>
          </p:nvPr>
        </p:nvSpPr>
        <p:spPr>
          <a:xfrm>
            <a:off x="6325914" y="1955800"/>
            <a:ext cx="5057775" cy="721293"/>
          </a:xfrm>
        </p:spPr>
        <p:txBody>
          <a:bodyPr>
            <a:noAutofit/>
          </a:bodyPr>
          <a:lstStyle>
            <a:lvl1pPr>
              <a:spcBef>
                <a:spcPts val="0"/>
              </a:spcBef>
              <a:spcAft>
                <a:spcPts val="1200"/>
              </a:spcAft>
              <a:defRPr sz="1800"/>
            </a:lvl1pPr>
            <a:lvl2pPr>
              <a:lnSpc>
                <a:spcPct val="100000"/>
              </a:lnSpc>
              <a:spcBef>
                <a:spcPts val="0"/>
              </a:spcBef>
              <a:defRPr/>
            </a:lvl2pPr>
            <a:lvl3pPr marL="4763" indent="0">
              <a:lnSpc>
                <a:spcPct val="120000"/>
              </a:lnSpc>
              <a:spcBef>
                <a:spcPts val="1200"/>
              </a:spcBef>
              <a:spcAft>
                <a:spcPts val="600"/>
              </a:spcAft>
              <a:buNone/>
              <a:defRPr sz="1100" b="1">
                <a:latin typeface="Arial" panose="020B0604020202020204" pitchFamily="34" charset="0"/>
                <a:cs typeface="Arial" panose="020B0604020202020204" pitchFamily="34" charset="0"/>
              </a:defRPr>
            </a:lvl3pPr>
            <a:lvl4pPr marL="174625" indent="-163513">
              <a:lnSpc>
                <a:spcPct val="90000"/>
              </a:lnSpc>
              <a:spcBef>
                <a:spcPts val="0"/>
              </a:spcBef>
              <a:spcAft>
                <a:spcPts val="600"/>
              </a:spcAft>
              <a:tabLst/>
              <a:defRPr sz="1100"/>
            </a:lvl4pPr>
            <a:lvl5pPr marL="344488" indent="-169863">
              <a:lnSpc>
                <a:spcPct val="90000"/>
              </a:lnSpc>
              <a:spcBef>
                <a:spcPts val="0"/>
              </a:spcBef>
              <a:spcAft>
                <a:spcPts val="600"/>
              </a:spcAft>
              <a:buFont typeface="Arial" panose="020B0604020202020204" pitchFamily="34" charset="0"/>
              <a:buChar char="•"/>
              <a:tabLst/>
              <a:defRPr sz="1100" i="1"/>
            </a:lvl5pPr>
          </a:lstStyle>
          <a:p>
            <a:pPr lvl="0"/>
            <a:r>
              <a:rPr lang="en-US"/>
              <a:t>Optional Header</a:t>
            </a:r>
          </a:p>
          <a:p>
            <a:pPr lvl="1"/>
            <a:r>
              <a:rPr lang="en-US"/>
              <a:t>Body copy </a:t>
            </a:r>
          </a:p>
        </p:txBody>
      </p:sp>
      <p:sp>
        <p:nvSpPr>
          <p:cNvPr id="14" name="Text Placeholder 4">
            <a:extLst>
              <a:ext uri="{FF2B5EF4-FFF2-40B4-BE49-F238E27FC236}">
                <a16:creationId xmlns:a16="http://schemas.microsoft.com/office/drawing/2014/main" id="{196CC212-90EF-6A41-AA53-DE8CE7CF1383}"/>
              </a:ext>
            </a:extLst>
          </p:cNvPr>
          <p:cNvSpPr>
            <a:spLocks noGrp="1"/>
          </p:cNvSpPr>
          <p:nvPr>
            <p:ph type="body" sz="quarter" idx="24" hasCustomPrompt="1"/>
          </p:nvPr>
        </p:nvSpPr>
        <p:spPr>
          <a:xfrm>
            <a:off x="6325769" y="2787271"/>
            <a:ext cx="5057775" cy="3681381"/>
          </a:xfrm>
        </p:spPr>
        <p:txBody>
          <a:bodyPr>
            <a:noAutofit/>
          </a:bodyPr>
          <a:lstStyle>
            <a:lvl1pPr>
              <a:lnSpc>
                <a:spcPct val="90000"/>
              </a:lnSpc>
              <a:spcBef>
                <a:spcPts val="0"/>
              </a:spcBef>
              <a:spcAft>
                <a:spcPts val="600"/>
              </a:spcAft>
              <a:defRPr sz="11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100"/>
            </a:lvl2pPr>
            <a:lvl3pPr marL="344488" indent="-169863">
              <a:lnSpc>
                <a:spcPct val="90000"/>
              </a:lnSpc>
              <a:spcBef>
                <a:spcPts val="0"/>
              </a:spcBef>
              <a:spcAft>
                <a:spcPts val="600"/>
              </a:spcAft>
              <a:tabLst/>
              <a:defRPr sz="1100" i="1"/>
            </a:lvl3pPr>
            <a:lvl4pPr marL="520700" indent="-176213">
              <a:lnSpc>
                <a:spcPct val="90000"/>
              </a:lnSpc>
              <a:spcBef>
                <a:spcPts val="0"/>
              </a:spcBef>
              <a:spcAft>
                <a:spcPts val="600"/>
              </a:spcAft>
              <a:tabLst/>
              <a:defRPr sz="1000" b="1"/>
            </a:lvl4pPr>
            <a:lvl5pPr marL="635000" indent="-120650">
              <a:lnSpc>
                <a:spcPct val="90000"/>
              </a:lnSpc>
              <a:spcBef>
                <a:spcPts val="0"/>
              </a:spcBef>
              <a:spcAft>
                <a:spcPts val="600"/>
              </a:spcAft>
              <a:buFont typeface="Arial" panose="020B0604020202020204" pitchFamily="34" charset="0"/>
              <a:buChar char="•"/>
              <a:tabLst/>
              <a:defRPr sz="1000"/>
            </a:lvl5pPr>
            <a:lvl6pPr marL="809625" indent="-174625">
              <a:lnSpc>
                <a:spcPct val="90000"/>
              </a:lnSpc>
              <a:spcBef>
                <a:spcPts val="0"/>
              </a:spcBef>
              <a:spcAft>
                <a:spcPts val="600"/>
              </a:spcAft>
              <a:tabLst/>
              <a:defRPr sz="10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2" name="Slide Number Placeholder 1">
            <a:extLst>
              <a:ext uri="{FF2B5EF4-FFF2-40B4-BE49-F238E27FC236}">
                <a16:creationId xmlns:a16="http://schemas.microsoft.com/office/drawing/2014/main" id="{2AA9CAA3-6891-0F42-AA46-25072400956C}"/>
              </a:ext>
            </a:extLst>
          </p:cNvPr>
          <p:cNvSpPr>
            <a:spLocks noGrp="1"/>
          </p:cNvSpPr>
          <p:nvPr>
            <p:ph type="sldNum" sz="quarter" idx="25"/>
          </p:nvPr>
        </p:nvSpPr>
        <p:spPr/>
        <p:txBody>
          <a:bodyPr/>
          <a:lstStyle/>
          <a:p>
            <a:fld id="{2C055D05-D81F-ED4A-A185-0C6FCB82940E}" type="slidenum">
              <a:rPr lang="en-US" smtClean="0"/>
              <a:pPr/>
              <a:t>‹#›</a:t>
            </a:fld>
            <a:endParaRPr lang="en-US"/>
          </a:p>
        </p:txBody>
      </p:sp>
      <p:sp>
        <p:nvSpPr>
          <p:cNvPr id="15" name="Text Placeholder 2">
            <a:extLst>
              <a:ext uri="{FF2B5EF4-FFF2-40B4-BE49-F238E27FC236}">
                <a16:creationId xmlns:a16="http://schemas.microsoft.com/office/drawing/2014/main" id="{69AC5CD4-4AE7-8544-A1DD-3D940BC9FBA5}"/>
              </a:ext>
            </a:extLst>
          </p:cNvPr>
          <p:cNvSpPr>
            <a:spLocks noGrp="1"/>
          </p:cNvSpPr>
          <p:nvPr>
            <p:ph type="body" sz="quarter" idx="14" hasCustomPrompt="1"/>
          </p:nvPr>
        </p:nvSpPr>
        <p:spPr>
          <a:xfrm>
            <a:off x="806318" y="1025874"/>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16" name="Text Placeholder 4">
            <a:extLst>
              <a:ext uri="{FF2B5EF4-FFF2-40B4-BE49-F238E27FC236}">
                <a16:creationId xmlns:a16="http://schemas.microsoft.com/office/drawing/2014/main" id="{69C2427C-168D-4644-8E22-AD1679711ECB}"/>
              </a:ext>
            </a:extLst>
          </p:cNvPr>
          <p:cNvSpPr>
            <a:spLocks noGrp="1"/>
          </p:cNvSpPr>
          <p:nvPr>
            <p:ph type="body" sz="quarter" idx="40" hasCustomPrompt="1"/>
          </p:nvPr>
        </p:nvSpPr>
        <p:spPr>
          <a:xfrm>
            <a:off x="806318" y="605953"/>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this is where you’ll state your key takeaway</a:t>
            </a:r>
          </a:p>
        </p:txBody>
      </p:sp>
    </p:spTree>
    <p:extLst>
      <p:ext uri="{BB962C8B-B14F-4D97-AF65-F5344CB8AC3E}">
        <p14:creationId xmlns:p14="http://schemas.microsoft.com/office/powerpoint/2010/main" val="1118998717"/>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pt 12">
    <p:bg>
      <p:bgPr>
        <a:solidFill>
          <a:srgbClr val="FFA900"/>
        </a:solidFill>
        <a:effectLst/>
      </p:bgPr>
    </p:bg>
    <p:spTree>
      <p:nvGrpSpPr>
        <p:cNvPr id="1" name=""/>
        <p:cNvGrpSpPr/>
        <p:nvPr/>
      </p:nvGrpSpPr>
      <p:grpSpPr>
        <a:xfrm>
          <a:off x="0" y="0"/>
          <a:ext cx="0" cy="0"/>
          <a:chOff x="0" y="0"/>
          <a:chExt cx="0" cy="0"/>
        </a:xfrm>
      </p:grpSpPr>
      <p:sp>
        <p:nvSpPr>
          <p:cNvPr id="7" name="Circle">
            <a:extLst>
              <a:ext uri="{FF2B5EF4-FFF2-40B4-BE49-F238E27FC236}">
                <a16:creationId xmlns:a16="http://schemas.microsoft.com/office/drawing/2014/main" id="{0BCF0794-3E80-8642-B102-602D55B2F860}"/>
              </a:ext>
            </a:extLst>
          </p:cNvPr>
          <p:cNvSpPr/>
          <p:nvPr userDrawn="1"/>
        </p:nvSpPr>
        <p:spPr>
          <a:xfrm>
            <a:off x="7951231" y="1933405"/>
            <a:ext cx="5816484" cy="5816483"/>
          </a:xfrm>
          <a:prstGeom prst="ellipse">
            <a:avLst/>
          </a:prstGeom>
          <a:ln w="12700">
            <a:solidFill>
              <a:srgbClr val="FFFFFF"/>
            </a:solidFill>
            <a:miter/>
          </a:ln>
        </p:spPr>
        <p:txBody>
          <a:bodyPr lIns="45719" rIns="45719" anchor="ctr">
            <a:noAutofit/>
          </a:bodyPr>
          <a:lstStyle/>
          <a:p>
            <a:endParaRPr dirty="0"/>
          </a:p>
        </p:txBody>
      </p:sp>
      <p:pic>
        <p:nvPicPr>
          <p:cNvPr id="8" name="Pattern_Medium space_WHITE.ai" descr="Pattern_Medium space_WHITE.ai">
            <a:extLst>
              <a:ext uri="{FF2B5EF4-FFF2-40B4-BE49-F238E27FC236}">
                <a16:creationId xmlns:a16="http://schemas.microsoft.com/office/drawing/2014/main" id="{B8AC53D0-7152-9F48-A962-0718479FE85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56827" b="47461"/>
          <a:stretch/>
        </p:blipFill>
        <p:spPr>
          <a:xfrm>
            <a:off x="9452665" y="4220161"/>
            <a:ext cx="2739335" cy="2637839"/>
          </a:xfrm>
          <a:prstGeom prst="rect">
            <a:avLst/>
          </a:prstGeom>
          <a:ln w="12700">
            <a:miter lim="400000"/>
          </a:ln>
        </p:spPr>
      </p:pic>
      <p:sp>
        <p:nvSpPr>
          <p:cNvPr id="2" name="Title 1">
            <a:extLst>
              <a:ext uri="{FF2B5EF4-FFF2-40B4-BE49-F238E27FC236}">
                <a16:creationId xmlns:a16="http://schemas.microsoft.com/office/drawing/2014/main" id="{BFA0F84B-3BA9-BB4C-ACF0-0D12EE0D92E7}"/>
              </a:ext>
            </a:extLst>
          </p:cNvPr>
          <p:cNvSpPr>
            <a:spLocks noGrp="1"/>
          </p:cNvSpPr>
          <p:nvPr>
            <p:ph type="title" hasCustomPrompt="1"/>
          </p:nvPr>
        </p:nvSpPr>
        <p:spPr/>
        <p:txBody>
          <a:bodyPr>
            <a:noAutofit/>
          </a:bodyPr>
          <a:lstStyle>
            <a:lvl1pPr>
              <a:defRPr>
                <a:solidFill>
                  <a:srgbClr val="FFFFFF"/>
                </a:solidFill>
              </a:defRPr>
            </a:lvl1pPr>
          </a:lstStyle>
          <a:p>
            <a:r>
              <a:rPr lang="en-US" dirty="0"/>
              <a:t>type your </a:t>
            </a:r>
            <a:br>
              <a:rPr lang="en-US" dirty="0"/>
            </a:br>
            <a:r>
              <a:rPr lang="en-US" dirty="0"/>
              <a:t>presentation title</a:t>
            </a:r>
          </a:p>
        </p:txBody>
      </p:sp>
      <p:sp>
        <p:nvSpPr>
          <p:cNvPr id="5" name="Text Placeholder 4">
            <a:extLst>
              <a:ext uri="{FF2B5EF4-FFF2-40B4-BE49-F238E27FC236}">
                <a16:creationId xmlns:a16="http://schemas.microsoft.com/office/drawing/2014/main" id="{023456A2-B064-A242-8C68-91D0D28EB857}"/>
              </a:ext>
            </a:extLst>
          </p:cNvPr>
          <p:cNvSpPr>
            <a:spLocks noGrp="1"/>
          </p:cNvSpPr>
          <p:nvPr>
            <p:ph type="body" sz="quarter" idx="11" hasCustomPrompt="1"/>
          </p:nvPr>
        </p:nvSpPr>
        <p:spPr>
          <a:xfrm>
            <a:off x="809480" y="3720522"/>
            <a:ext cx="6396335" cy="716394"/>
          </a:xfrm>
        </p:spPr>
        <p:txBody>
          <a:bodyPr>
            <a:noAutofit/>
          </a:bodyPr>
          <a:lstStyle>
            <a:lvl1pPr>
              <a:spcBef>
                <a:spcPts val="0"/>
              </a:spcBef>
              <a:defRPr>
                <a:solidFill>
                  <a:srgbClr val="FFFFFF"/>
                </a:solidFill>
              </a:defRPr>
            </a:lvl1pPr>
          </a:lstStyle>
          <a:p>
            <a:pPr lvl="0"/>
            <a:r>
              <a:rPr lang="en-US" dirty="0"/>
              <a:t>Here is a subtitle line for additional info about this presentation</a:t>
            </a:r>
          </a:p>
          <a:p>
            <a:pPr lvl="0"/>
            <a:endParaRPr lang="en-US" dirty="0"/>
          </a:p>
        </p:txBody>
      </p:sp>
      <p:sp>
        <p:nvSpPr>
          <p:cNvPr id="9" name="Text Placeholder 8">
            <a:extLst>
              <a:ext uri="{FF2B5EF4-FFF2-40B4-BE49-F238E27FC236}">
                <a16:creationId xmlns:a16="http://schemas.microsoft.com/office/drawing/2014/main" id="{122CB04D-FB09-0B44-B002-8B6F7FE6D361}"/>
              </a:ext>
            </a:extLst>
          </p:cNvPr>
          <p:cNvSpPr>
            <a:spLocks noGrp="1"/>
          </p:cNvSpPr>
          <p:nvPr>
            <p:ph type="body" sz="quarter" idx="13" hasCustomPrompt="1"/>
          </p:nvPr>
        </p:nvSpPr>
        <p:spPr>
          <a:xfrm>
            <a:off x="809481" y="5830957"/>
            <a:ext cx="3436937" cy="569843"/>
          </a:xfrm>
        </p:spPr>
        <p:txBody>
          <a:bodyPr anchor="b">
            <a:noAutofit/>
          </a:bodyPr>
          <a:lstStyle>
            <a:lvl1pPr>
              <a:lnSpc>
                <a:spcPct val="100000"/>
              </a:lnSpc>
              <a:spcBef>
                <a:spcPts val="0"/>
              </a:spcBef>
              <a:defRPr sz="1200" b="1" i="0" cap="all" baseline="0">
                <a:solidFill>
                  <a:srgbClr val="FFFFFF"/>
                </a:solidFill>
                <a:latin typeface="Arial Black" panose="020B0604020202020204" pitchFamily="34" charset="0"/>
                <a:cs typeface="Arial Black" panose="020B0604020202020204" pitchFamily="34" charset="0"/>
              </a:defRPr>
            </a:lvl1pPr>
          </a:lstStyle>
          <a:p>
            <a:pPr lvl="0"/>
            <a:r>
              <a:rPr lang="en-US" dirty="0"/>
              <a:t>MONTH XX, 2020</a:t>
            </a:r>
          </a:p>
          <a:p>
            <a:pPr lvl="0"/>
            <a:r>
              <a:rPr lang="en-US" dirty="0"/>
              <a:t>PRESENTED BY FIRST LAST</a:t>
            </a:r>
          </a:p>
        </p:txBody>
      </p:sp>
      <p:pic>
        <p:nvPicPr>
          <p:cNvPr id="11" name="image1.png" descr="GroupM Logo in White&#10;">
            <a:extLst>
              <a:ext uri="{FF2B5EF4-FFF2-40B4-BE49-F238E27FC236}">
                <a16:creationId xmlns:a16="http://schemas.microsoft.com/office/drawing/2014/main" id="{9D6F0966-20F3-F441-87C0-D8CDA621D25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2" name="object 6">
            <a:extLst>
              <a:ext uri="{FF2B5EF4-FFF2-40B4-BE49-F238E27FC236}">
                <a16:creationId xmlns:a16="http://schemas.microsoft.com/office/drawing/2014/main" id="{A2214169-4B19-DE4E-8E87-2740B25CBB05}"/>
              </a:ext>
            </a:extLst>
          </p:cNvPr>
          <p:cNvSpPr/>
          <p:nvPr userDrawn="1"/>
        </p:nvSpPr>
        <p:spPr>
          <a:xfrm flipV="1">
            <a:off x="809481" y="4512190"/>
            <a:ext cx="3058926" cy="0"/>
          </a:xfrm>
          <a:prstGeom prst="line">
            <a:avLst/>
          </a:prstGeom>
          <a:ln w="12700" cap="rnd">
            <a:solidFill>
              <a:srgbClr val="FFFFFF"/>
            </a:solidFill>
          </a:ln>
        </p:spPr>
        <p:txBody>
          <a:bodyPr lIns="45719" rIns="45719">
            <a:noAutofit/>
          </a:bodyPr>
          <a:lstStyle/>
          <a:p>
            <a:endParaRPr dirty="0"/>
          </a:p>
        </p:txBody>
      </p:sp>
    </p:spTree>
    <p:extLst>
      <p:ext uri="{BB962C8B-B14F-4D97-AF65-F5344CB8AC3E}">
        <p14:creationId xmlns:p14="http://schemas.microsoft.com/office/powerpoint/2010/main" val="534068382"/>
      </p:ext>
    </p:extLst>
  </p:cSld>
  <p:clrMapOvr>
    <a:masterClrMapping/>
  </p:clrMapOvr>
  <p:transition spd="med"/>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Three Column Content">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806463" y="1955800"/>
            <a:ext cx="3006564" cy="797719"/>
          </a:xfrm>
        </p:spPr>
        <p:txBody>
          <a:bodyPr>
            <a:noAutofit/>
          </a:bodyPr>
          <a:lstStyle>
            <a:lvl1pPr>
              <a:spcBef>
                <a:spcPts val="0"/>
              </a:spcBef>
              <a:spcAft>
                <a:spcPts val="1200"/>
              </a:spcAft>
              <a:defRPr sz="1800"/>
            </a:lvl1pPr>
            <a:lvl2pPr>
              <a:lnSpc>
                <a:spcPct val="100000"/>
              </a:lnSpc>
              <a:spcBef>
                <a:spcPts val="0"/>
              </a:spcBef>
              <a:defRPr/>
            </a:lvl2pPr>
            <a:lvl3pPr marL="4763" indent="0">
              <a:lnSpc>
                <a:spcPct val="120000"/>
              </a:lnSpc>
              <a:spcBef>
                <a:spcPts val="1200"/>
              </a:spcBef>
              <a:spcAft>
                <a:spcPts val="600"/>
              </a:spcAft>
              <a:buNone/>
              <a:defRPr sz="1100" b="1">
                <a:latin typeface="Arial" panose="020B0604020202020204" pitchFamily="34" charset="0"/>
                <a:cs typeface="Arial" panose="020B0604020202020204" pitchFamily="34" charset="0"/>
              </a:defRPr>
            </a:lvl3pPr>
            <a:lvl4pPr marL="174625" indent="-163513">
              <a:lnSpc>
                <a:spcPct val="90000"/>
              </a:lnSpc>
              <a:spcBef>
                <a:spcPts val="0"/>
              </a:spcBef>
              <a:spcAft>
                <a:spcPts val="600"/>
              </a:spcAft>
              <a:tabLst/>
              <a:defRPr sz="1100"/>
            </a:lvl4pPr>
            <a:lvl5pPr marL="344488" indent="-169863">
              <a:lnSpc>
                <a:spcPct val="90000"/>
              </a:lnSpc>
              <a:spcBef>
                <a:spcPts val="0"/>
              </a:spcBef>
              <a:spcAft>
                <a:spcPts val="600"/>
              </a:spcAft>
              <a:buFont typeface="Arial" panose="020B0604020202020204" pitchFamily="34" charset="0"/>
              <a:buChar char="•"/>
              <a:tabLst/>
              <a:defRPr sz="1100" i="1"/>
            </a:lvl5pPr>
          </a:lstStyle>
          <a:p>
            <a:pPr lvl="0"/>
            <a:r>
              <a:rPr lang="en-US"/>
              <a:t>Optional Header</a:t>
            </a:r>
          </a:p>
          <a:p>
            <a:pPr lvl="1"/>
            <a:r>
              <a:rPr lang="en-US"/>
              <a:t>Body copy </a:t>
            </a:r>
          </a:p>
        </p:txBody>
      </p:sp>
      <p:sp>
        <p:nvSpPr>
          <p:cNvPr id="12" name="Text Placeholder 4">
            <a:extLst>
              <a:ext uri="{FF2B5EF4-FFF2-40B4-BE49-F238E27FC236}">
                <a16:creationId xmlns:a16="http://schemas.microsoft.com/office/drawing/2014/main" id="{FBF961A4-B8C6-BD4C-9A2D-B1D1600D7C25}"/>
              </a:ext>
            </a:extLst>
          </p:cNvPr>
          <p:cNvSpPr>
            <a:spLocks noGrp="1"/>
          </p:cNvSpPr>
          <p:nvPr>
            <p:ph type="body" sz="quarter" idx="22" hasCustomPrompt="1"/>
          </p:nvPr>
        </p:nvSpPr>
        <p:spPr>
          <a:xfrm>
            <a:off x="806318" y="2787271"/>
            <a:ext cx="3006565" cy="3681381"/>
          </a:xfrm>
        </p:spPr>
        <p:txBody>
          <a:bodyPr>
            <a:noAutofit/>
          </a:bodyPr>
          <a:lstStyle>
            <a:lvl1pPr>
              <a:lnSpc>
                <a:spcPct val="90000"/>
              </a:lnSpc>
              <a:spcBef>
                <a:spcPts val="0"/>
              </a:spcBef>
              <a:spcAft>
                <a:spcPts val="600"/>
              </a:spcAft>
              <a:defRPr sz="11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100"/>
            </a:lvl2pPr>
            <a:lvl3pPr marL="344488" indent="-169863">
              <a:lnSpc>
                <a:spcPct val="90000"/>
              </a:lnSpc>
              <a:spcBef>
                <a:spcPts val="0"/>
              </a:spcBef>
              <a:spcAft>
                <a:spcPts val="600"/>
              </a:spcAft>
              <a:tabLst/>
              <a:defRPr sz="1100" i="1"/>
            </a:lvl3pPr>
            <a:lvl4pPr marL="520700" indent="-176213">
              <a:lnSpc>
                <a:spcPct val="90000"/>
              </a:lnSpc>
              <a:spcBef>
                <a:spcPts val="0"/>
              </a:spcBef>
              <a:spcAft>
                <a:spcPts val="600"/>
              </a:spcAft>
              <a:tabLst/>
              <a:defRPr sz="1000" b="1"/>
            </a:lvl4pPr>
            <a:lvl5pPr marL="635000" indent="-120650">
              <a:lnSpc>
                <a:spcPct val="90000"/>
              </a:lnSpc>
              <a:spcBef>
                <a:spcPts val="0"/>
              </a:spcBef>
              <a:spcAft>
                <a:spcPts val="600"/>
              </a:spcAft>
              <a:buFont typeface="Arial" panose="020B0604020202020204" pitchFamily="34" charset="0"/>
              <a:buChar char="•"/>
              <a:tabLst/>
              <a:defRPr sz="1000"/>
            </a:lvl5pPr>
            <a:lvl6pPr marL="809625" indent="-174625">
              <a:lnSpc>
                <a:spcPct val="90000"/>
              </a:lnSpc>
              <a:spcBef>
                <a:spcPts val="0"/>
              </a:spcBef>
              <a:spcAft>
                <a:spcPts val="600"/>
              </a:spcAft>
              <a:tabLst/>
              <a:defRPr sz="10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5" name="Text Placeholder 4">
            <a:extLst>
              <a:ext uri="{FF2B5EF4-FFF2-40B4-BE49-F238E27FC236}">
                <a16:creationId xmlns:a16="http://schemas.microsoft.com/office/drawing/2014/main" id="{F11DAA8C-735B-784F-B5AE-16ACE11862E1}"/>
              </a:ext>
            </a:extLst>
          </p:cNvPr>
          <p:cNvSpPr>
            <a:spLocks noGrp="1"/>
          </p:cNvSpPr>
          <p:nvPr>
            <p:ph type="body" sz="quarter" idx="23" hasCustomPrompt="1"/>
          </p:nvPr>
        </p:nvSpPr>
        <p:spPr>
          <a:xfrm>
            <a:off x="4598867" y="1955800"/>
            <a:ext cx="3006564" cy="797719"/>
          </a:xfrm>
        </p:spPr>
        <p:txBody>
          <a:bodyPr>
            <a:noAutofit/>
          </a:bodyPr>
          <a:lstStyle>
            <a:lvl1pPr>
              <a:spcBef>
                <a:spcPts val="0"/>
              </a:spcBef>
              <a:spcAft>
                <a:spcPts val="1200"/>
              </a:spcAft>
              <a:defRPr sz="1800"/>
            </a:lvl1pPr>
            <a:lvl2pPr>
              <a:lnSpc>
                <a:spcPct val="100000"/>
              </a:lnSpc>
              <a:spcBef>
                <a:spcPts val="0"/>
              </a:spcBef>
              <a:defRPr/>
            </a:lvl2pPr>
            <a:lvl3pPr marL="4763" indent="0">
              <a:lnSpc>
                <a:spcPct val="120000"/>
              </a:lnSpc>
              <a:spcBef>
                <a:spcPts val="1200"/>
              </a:spcBef>
              <a:spcAft>
                <a:spcPts val="600"/>
              </a:spcAft>
              <a:buNone/>
              <a:defRPr sz="1100" b="1">
                <a:latin typeface="Arial" panose="020B0604020202020204" pitchFamily="34" charset="0"/>
                <a:cs typeface="Arial" panose="020B0604020202020204" pitchFamily="34" charset="0"/>
              </a:defRPr>
            </a:lvl3pPr>
            <a:lvl4pPr marL="174625" indent="-163513">
              <a:lnSpc>
                <a:spcPct val="90000"/>
              </a:lnSpc>
              <a:spcBef>
                <a:spcPts val="0"/>
              </a:spcBef>
              <a:spcAft>
                <a:spcPts val="600"/>
              </a:spcAft>
              <a:tabLst/>
              <a:defRPr sz="1100"/>
            </a:lvl4pPr>
            <a:lvl5pPr marL="344488" indent="-169863">
              <a:lnSpc>
                <a:spcPct val="90000"/>
              </a:lnSpc>
              <a:spcBef>
                <a:spcPts val="0"/>
              </a:spcBef>
              <a:spcAft>
                <a:spcPts val="600"/>
              </a:spcAft>
              <a:buFont typeface="Arial" panose="020B0604020202020204" pitchFamily="34" charset="0"/>
              <a:buChar char="•"/>
              <a:tabLst/>
              <a:defRPr sz="1100" i="1"/>
            </a:lvl5pPr>
          </a:lstStyle>
          <a:p>
            <a:pPr lvl="0"/>
            <a:r>
              <a:rPr lang="en-US"/>
              <a:t>Optional Header</a:t>
            </a:r>
          </a:p>
          <a:p>
            <a:pPr lvl="1"/>
            <a:r>
              <a:rPr lang="en-US"/>
              <a:t>Body copy </a:t>
            </a:r>
          </a:p>
        </p:txBody>
      </p:sp>
      <p:sp>
        <p:nvSpPr>
          <p:cNvPr id="17" name="Text Placeholder 4">
            <a:extLst>
              <a:ext uri="{FF2B5EF4-FFF2-40B4-BE49-F238E27FC236}">
                <a16:creationId xmlns:a16="http://schemas.microsoft.com/office/drawing/2014/main" id="{EE7E8E49-1C4C-1747-BDEF-D23378141A83}"/>
              </a:ext>
            </a:extLst>
          </p:cNvPr>
          <p:cNvSpPr>
            <a:spLocks noGrp="1"/>
          </p:cNvSpPr>
          <p:nvPr>
            <p:ph type="body" sz="quarter" idx="24" hasCustomPrompt="1"/>
          </p:nvPr>
        </p:nvSpPr>
        <p:spPr>
          <a:xfrm>
            <a:off x="4598722" y="2787271"/>
            <a:ext cx="3006565" cy="3681381"/>
          </a:xfrm>
        </p:spPr>
        <p:txBody>
          <a:bodyPr>
            <a:noAutofit/>
          </a:bodyPr>
          <a:lstStyle>
            <a:lvl1pPr>
              <a:lnSpc>
                <a:spcPct val="90000"/>
              </a:lnSpc>
              <a:spcBef>
                <a:spcPts val="0"/>
              </a:spcBef>
              <a:spcAft>
                <a:spcPts val="600"/>
              </a:spcAft>
              <a:defRPr sz="11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100"/>
            </a:lvl2pPr>
            <a:lvl3pPr marL="344488" indent="-169863">
              <a:lnSpc>
                <a:spcPct val="90000"/>
              </a:lnSpc>
              <a:spcBef>
                <a:spcPts val="0"/>
              </a:spcBef>
              <a:spcAft>
                <a:spcPts val="600"/>
              </a:spcAft>
              <a:tabLst/>
              <a:defRPr sz="1100" i="1"/>
            </a:lvl3pPr>
            <a:lvl4pPr marL="520700" indent="-176213">
              <a:lnSpc>
                <a:spcPct val="90000"/>
              </a:lnSpc>
              <a:spcBef>
                <a:spcPts val="0"/>
              </a:spcBef>
              <a:spcAft>
                <a:spcPts val="600"/>
              </a:spcAft>
              <a:tabLst/>
              <a:defRPr sz="1000" b="1"/>
            </a:lvl4pPr>
            <a:lvl5pPr marL="635000" indent="-120650">
              <a:lnSpc>
                <a:spcPct val="90000"/>
              </a:lnSpc>
              <a:spcBef>
                <a:spcPts val="0"/>
              </a:spcBef>
              <a:spcAft>
                <a:spcPts val="600"/>
              </a:spcAft>
              <a:buFont typeface="Arial" panose="020B0604020202020204" pitchFamily="34" charset="0"/>
              <a:buChar char="•"/>
              <a:tabLst/>
              <a:defRPr sz="1000"/>
            </a:lvl5pPr>
            <a:lvl6pPr marL="809625" indent="-174625">
              <a:lnSpc>
                <a:spcPct val="90000"/>
              </a:lnSpc>
              <a:spcBef>
                <a:spcPts val="0"/>
              </a:spcBef>
              <a:spcAft>
                <a:spcPts val="600"/>
              </a:spcAft>
              <a:tabLst/>
              <a:defRPr sz="10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8" name="Text Placeholder 4">
            <a:extLst>
              <a:ext uri="{FF2B5EF4-FFF2-40B4-BE49-F238E27FC236}">
                <a16:creationId xmlns:a16="http://schemas.microsoft.com/office/drawing/2014/main" id="{4BD3A6C5-57D6-AF44-ADC4-54EA835A462F}"/>
              </a:ext>
            </a:extLst>
          </p:cNvPr>
          <p:cNvSpPr>
            <a:spLocks noGrp="1"/>
          </p:cNvSpPr>
          <p:nvPr>
            <p:ph type="body" sz="quarter" idx="25" hasCustomPrompt="1"/>
          </p:nvPr>
        </p:nvSpPr>
        <p:spPr>
          <a:xfrm>
            <a:off x="8377653" y="1955800"/>
            <a:ext cx="3006564" cy="797719"/>
          </a:xfrm>
        </p:spPr>
        <p:txBody>
          <a:bodyPr>
            <a:noAutofit/>
          </a:bodyPr>
          <a:lstStyle>
            <a:lvl1pPr>
              <a:spcBef>
                <a:spcPts val="0"/>
              </a:spcBef>
              <a:spcAft>
                <a:spcPts val="1200"/>
              </a:spcAft>
              <a:defRPr sz="1800"/>
            </a:lvl1pPr>
            <a:lvl2pPr>
              <a:lnSpc>
                <a:spcPct val="100000"/>
              </a:lnSpc>
              <a:spcBef>
                <a:spcPts val="0"/>
              </a:spcBef>
              <a:defRPr/>
            </a:lvl2pPr>
            <a:lvl3pPr marL="4763" indent="0">
              <a:lnSpc>
                <a:spcPct val="120000"/>
              </a:lnSpc>
              <a:spcBef>
                <a:spcPts val="1200"/>
              </a:spcBef>
              <a:spcAft>
                <a:spcPts val="600"/>
              </a:spcAft>
              <a:buNone/>
              <a:defRPr sz="1100" b="1">
                <a:latin typeface="Arial" panose="020B0604020202020204" pitchFamily="34" charset="0"/>
                <a:cs typeface="Arial" panose="020B0604020202020204" pitchFamily="34" charset="0"/>
              </a:defRPr>
            </a:lvl3pPr>
            <a:lvl4pPr marL="174625" indent="-163513">
              <a:lnSpc>
                <a:spcPct val="90000"/>
              </a:lnSpc>
              <a:spcBef>
                <a:spcPts val="0"/>
              </a:spcBef>
              <a:spcAft>
                <a:spcPts val="600"/>
              </a:spcAft>
              <a:tabLst/>
              <a:defRPr sz="1100"/>
            </a:lvl4pPr>
            <a:lvl5pPr marL="344488" indent="-169863">
              <a:lnSpc>
                <a:spcPct val="90000"/>
              </a:lnSpc>
              <a:spcBef>
                <a:spcPts val="0"/>
              </a:spcBef>
              <a:spcAft>
                <a:spcPts val="600"/>
              </a:spcAft>
              <a:buFont typeface="Arial" panose="020B0604020202020204" pitchFamily="34" charset="0"/>
              <a:buChar char="•"/>
              <a:tabLst/>
              <a:defRPr sz="1100" i="1"/>
            </a:lvl5pPr>
          </a:lstStyle>
          <a:p>
            <a:pPr lvl="0"/>
            <a:r>
              <a:rPr lang="en-US"/>
              <a:t>Optional Header</a:t>
            </a:r>
          </a:p>
          <a:p>
            <a:pPr lvl="1"/>
            <a:r>
              <a:rPr lang="en-US"/>
              <a:t>Body copy </a:t>
            </a:r>
          </a:p>
        </p:txBody>
      </p:sp>
      <p:sp>
        <p:nvSpPr>
          <p:cNvPr id="19" name="Text Placeholder 4">
            <a:extLst>
              <a:ext uri="{FF2B5EF4-FFF2-40B4-BE49-F238E27FC236}">
                <a16:creationId xmlns:a16="http://schemas.microsoft.com/office/drawing/2014/main" id="{B5C70FCD-2162-6A45-AA0D-0975D663C769}"/>
              </a:ext>
            </a:extLst>
          </p:cNvPr>
          <p:cNvSpPr>
            <a:spLocks noGrp="1"/>
          </p:cNvSpPr>
          <p:nvPr>
            <p:ph type="body" sz="quarter" idx="26" hasCustomPrompt="1"/>
          </p:nvPr>
        </p:nvSpPr>
        <p:spPr>
          <a:xfrm>
            <a:off x="8377508" y="2787271"/>
            <a:ext cx="3006565" cy="3681381"/>
          </a:xfrm>
        </p:spPr>
        <p:txBody>
          <a:bodyPr>
            <a:noAutofit/>
          </a:bodyPr>
          <a:lstStyle>
            <a:lvl1pPr>
              <a:lnSpc>
                <a:spcPct val="90000"/>
              </a:lnSpc>
              <a:spcBef>
                <a:spcPts val="0"/>
              </a:spcBef>
              <a:spcAft>
                <a:spcPts val="600"/>
              </a:spcAft>
              <a:defRPr sz="11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100"/>
            </a:lvl2pPr>
            <a:lvl3pPr marL="344488" indent="-169863">
              <a:lnSpc>
                <a:spcPct val="90000"/>
              </a:lnSpc>
              <a:spcBef>
                <a:spcPts val="0"/>
              </a:spcBef>
              <a:spcAft>
                <a:spcPts val="600"/>
              </a:spcAft>
              <a:tabLst/>
              <a:defRPr sz="1100" i="1"/>
            </a:lvl3pPr>
            <a:lvl4pPr marL="520700" indent="-176213">
              <a:lnSpc>
                <a:spcPct val="90000"/>
              </a:lnSpc>
              <a:spcBef>
                <a:spcPts val="0"/>
              </a:spcBef>
              <a:spcAft>
                <a:spcPts val="600"/>
              </a:spcAft>
              <a:tabLst/>
              <a:defRPr sz="1000" b="1"/>
            </a:lvl4pPr>
            <a:lvl5pPr marL="635000" indent="-120650">
              <a:lnSpc>
                <a:spcPct val="90000"/>
              </a:lnSpc>
              <a:spcBef>
                <a:spcPts val="0"/>
              </a:spcBef>
              <a:spcAft>
                <a:spcPts val="600"/>
              </a:spcAft>
              <a:buFont typeface="Arial" panose="020B0604020202020204" pitchFamily="34" charset="0"/>
              <a:buChar char="•"/>
              <a:tabLst/>
              <a:defRPr sz="1000"/>
            </a:lvl5pPr>
            <a:lvl6pPr marL="809625" indent="-174625">
              <a:lnSpc>
                <a:spcPct val="90000"/>
              </a:lnSpc>
              <a:spcBef>
                <a:spcPts val="0"/>
              </a:spcBef>
              <a:spcAft>
                <a:spcPts val="600"/>
              </a:spcAft>
              <a:tabLst/>
              <a:defRPr sz="10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2" name="Slide Number Placeholder 1">
            <a:extLst>
              <a:ext uri="{FF2B5EF4-FFF2-40B4-BE49-F238E27FC236}">
                <a16:creationId xmlns:a16="http://schemas.microsoft.com/office/drawing/2014/main" id="{C8EF129A-5219-574E-9756-E1CA54150421}"/>
              </a:ext>
            </a:extLst>
          </p:cNvPr>
          <p:cNvSpPr>
            <a:spLocks noGrp="1"/>
          </p:cNvSpPr>
          <p:nvPr>
            <p:ph type="sldNum" sz="quarter" idx="27"/>
          </p:nvPr>
        </p:nvSpPr>
        <p:spPr/>
        <p:txBody>
          <a:bodyPr/>
          <a:lstStyle/>
          <a:p>
            <a:fld id="{2C055D05-D81F-ED4A-A185-0C6FCB82940E}" type="slidenum">
              <a:rPr lang="en-US" smtClean="0"/>
              <a:pPr/>
              <a:t>‹#›</a:t>
            </a:fld>
            <a:endParaRPr lang="en-US"/>
          </a:p>
        </p:txBody>
      </p:sp>
      <p:sp>
        <p:nvSpPr>
          <p:cNvPr id="13" name="Text Placeholder 2">
            <a:extLst>
              <a:ext uri="{FF2B5EF4-FFF2-40B4-BE49-F238E27FC236}">
                <a16:creationId xmlns:a16="http://schemas.microsoft.com/office/drawing/2014/main" id="{ABEFD471-7BF3-E844-B5DF-4066B10DA85B}"/>
              </a:ext>
            </a:extLst>
          </p:cNvPr>
          <p:cNvSpPr>
            <a:spLocks noGrp="1"/>
          </p:cNvSpPr>
          <p:nvPr>
            <p:ph type="body" sz="quarter" idx="14" hasCustomPrompt="1"/>
          </p:nvPr>
        </p:nvSpPr>
        <p:spPr>
          <a:xfrm>
            <a:off x="806318" y="1025874"/>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14" name="Text Placeholder 4">
            <a:extLst>
              <a:ext uri="{FF2B5EF4-FFF2-40B4-BE49-F238E27FC236}">
                <a16:creationId xmlns:a16="http://schemas.microsoft.com/office/drawing/2014/main" id="{39599CF1-E915-5048-91CD-1A187E6479E0}"/>
              </a:ext>
            </a:extLst>
          </p:cNvPr>
          <p:cNvSpPr>
            <a:spLocks noGrp="1"/>
          </p:cNvSpPr>
          <p:nvPr>
            <p:ph type="body" sz="quarter" idx="40" hasCustomPrompt="1"/>
          </p:nvPr>
        </p:nvSpPr>
        <p:spPr>
          <a:xfrm>
            <a:off x="806318" y="605953"/>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this is where you’ll state your key takeaway</a:t>
            </a:r>
          </a:p>
          <a:p>
            <a:endParaRPr lang="en-US"/>
          </a:p>
        </p:txBody>
      </p:sp>
    </p:spTree>
    <p:extLst>
      <p:ext uri="{BB962C8B-B14F-4D97-AF65-F5344CB8AC3E}">
        <p14:creationId xmlns:p14="http://schemas.microsoft.com/office/powerpoint/2010/main" val="2517202356"/>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Three Column Content Opt 2">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3" name="Text Placeholder 2">
            <a:extLst>
              <a:ext uri="{FF2B5EF4-FFF2-40B4-BE49-F238E27FC236}">
                <a16:creationId xmlns:a16="http://schemas.microsoft.com/office/drawing/2014/main" id="{7D722BBC-1710-6749-B60D-55DC87A5AC1D}"/>
              </a:ext>
            </a:extLst>
          </p:cNvPr>
          <p:cNvSpPr>
            <a:spLocks noGrp="1"/>
          </p:cNvSpPr>
          <p:nvPr>
            <p:ph type="body" sz="quarter" idx="18" hasCustomPrompt="1"/>
          </p:nvPr>
        </p:nvSpPr>
        <p:spPr>
          <a:xfrm>
            <a:off x="796938" y="1817688"/>
            <a:ext cx="10594962" cy="671512"/>
          </a:xfrm>
        </p:spPr>
        <p:txBody>
          <a:bodyPr>
            <a:noAutofit/>
          </a:bodyPr>
          <a:lstStyle>
            <a:lvl1pPr>
              <a:defRPr sz="1500" b="0">
                <a:latin typeface="Georgia" panose="02040502050405020303" pitchFamily="18" charset="0"/>
              </a:defRPr>
            </a:lvl1pPr>
            <a:lvl2pPr>
              <a:lnSpc>
                <a:spcPct val="120000"/>
              </a:lnSpc>
              <a:defRPr sz="1500"/>
            </a:lvl2pPr>
          </a:lstStyle>
          <a:p>
            <a:pPr lvl="0"/>
            <a:r>
              <a:rPr lang="en-US"/>
              <a:t>Body Copy</a:t>
            </a:r>
          </a:p>
        </p:txBody>
      </p:sp>
      <p:sp>
        <p:nvSpPr>
          <p:cNvPr id="12" name="Text Placeholder 4">
            <a:extLst>
              <a:ext uri="{FF2B5EF4-FFF2-40B4-BE49-F238E27FC236}">
                <a16:creationId xmlns:a16="http://schemas.microsoft.com/office/drawing/2014/main" id="{844B54B0-777E-9547-AF7D-8ACFD82CEDA7}"/>
              </a:ext>
            </a:extLst>
          </p:cNvPr>
          <p:cNvSpPr>
            <a:spLocks noGrp="1"/>
          </p:cNvSpPr>
          <p:nvPr>
            <p:ph type="body" sz="quarter" idx="22" hasCustomPrompt="1"/>
          </p:nvPr>
        </p:nvSpPr>
        <p:spPr>
          <a:xfrm>
            <a:off x="806318" y="2743205"/>
            <a:ext cx="3006565" cy="3725448"/>
          </a:xfrm>
        </p:spPr>
        <p:txBody>
          <a:bodyPr>
            <a:noAutofit/>
          </a:bodyPr>
          <a:lstStyle>
            <a:lvl1pPr>
              <a:lnSpc>
                <a:spcPct val="90000"/>
              </a:lnSpc>
              <a:spcBef>
                <a:spcPts val="0"/>
              </a:spcBef>
              <a:spcAft>
                <a:spcPts val="600"/>
              </a:spcAft>
              <a:defRPr sz="14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200"/>
            </a:lvl2pPr>
            <a:lvl3pPr marL="344488" indent="-169863">
              <a:lnSpc>
                <a:spcPct val="90000"/>
              </a:lnSpc>
              <a:spcBef>
                <a:spcPts val="0"/>
              </a:spcBef>
              <a:spcAft>
                <a:spcPts val="600"/>
              </a:spcAft>
              <a:tabLst/>
              <a:defRPr sz="1200" i="1"/>
            </a:lvl3pPr>
            <a:lvl4pPr marL="520700" indent="-176213">
              <a:lnSpc>
                <a:spcPct val="90000"/>
              </a:lnSpc>
              <a:spcBef>
                <a:spcPts val="0"/>
              </a:spcBef>
              <a:spcAft>
                <a:spcPts val="600"/>
              </a:spcAft>
              <a:tabLst/>
              <a:defRPr sz="1100" b="1"/>
            </a:lvl4pPr>
            <a:lvl5pPr marL="635000" indent="-120650">
              <a:lnSpc>
                <a:spcPct val="90000"/>
              </a:lnSpc>
              <a:spcBef>
                <a:spcPts val="0"/>
              </a:spcBef>
              <a:spcAft>
                <a:spcPts val="600"/>
              </a:spcAft>
              <a:buFont typeface="Arial" panose="020B0604020202020204" pitchFamily="34" charset="0"/>
              <a:buChar char="•"/>
              <a:tabLst/>
              <a:defRPr sz="1100"/>
            </a:lvl5pPr>
            <a:lvl6pPr marL="809625" indent="-174625">
              <a:lnSpc>
                <a:spcPct val="90000"/>
              </a:lnSpc>
              <a:spcBef>
                <a:spcPts val="0"/>
              </a:spcBef>
              <a:spcAft>
                <a:spcPts val="600"/>
              </a:spcAft>
              <a:tabLst/>
              <a:defRPr sz="11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7" name="Text Placeholder 4">
            <a:extLst>
              <a:ext uri="{FF2B5EF4-FFF2-40B4-BE49-F238E27FC236}">
                <a16:creationId xmlns:a16="http://schemas.microsoft.com/office/drawing/2014/main" id="{625F3708-B220-6F4D-87C0-2932A2560079}"/>
              </a:ext>
            </a:extLst>
          </p:cNvPr>
          <p:cNvSpPr>
            <a:spLocks noGrp="1"/>
          </p:cNvSpPr>
          <p:nvPr>
            <p:ph type="body" sz="quarter" idx="23" hasCustomPrompt="1"/>
          </p:nvPr>
        </p:nvSpPr>
        <p:spPr>
          <a:xfrm>
            <a:off x="4598225" y="2743205"/>
            <a:ext cx="3006565" cy="3725448"/>
          </a:xfrm>
        </p:spPr>
        <p:txBody>
          <a:bodyPr>
            <a:noAutofit/>
          </a:bodyPr>
          <a:lstStyle>
            <a:lvl1pPr>
              <a:lnSpc>
                <a:spcPct val="90000"/>
              </a:lnSpc>
              <a:spcBef>
                <a:spcPts val="0"/>
              </a:spcBef>
              <a:spcAft>
                <a:spcPts val="600"/>
              </a:spcAft>
              <a:defRPr sz="14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200"/>
            </a:lvl2pPr>
            <a:lvl3pPr marL="344488" indent="-169863">
              <a:lnSpc>
                <a:spcPct val="90000"/>
              </a:lnSpc>
              <a:spcBef>
                <a:spcPts val="0"/>
              </a:spcBef>
              <a:spcAft>
                <a:spcPts val="600"/>
              </a:spcAft>
              <a:tabLst/>
              <a:defRPr sz="1200" i="1"/>
            </a:lvl3pPr>
            <a:lvl4pPr marL="520700" indent="-176213">
              <a:lnSpc>
                <a:spcPct val="90000"/>
              </a:lnSpc>
              <a:spcBef>
                <a:spcPts val="0"/>
              </a:spcBef>
              <a:spcAft>
                <a:spcPts val="600"/>
              </a:spcAft>
              <a:tabLst/>
              <a:defRPr sz="1100" b="1"/>
            </a:lvl4pPr>
            <a:lvl5pPr marL="635000" indent="-120650">
              <a:lnSpc>
                <a:spcPct val="90000"/>
              </a:lnSpc>
              <a:spcBef>
                <a:spcPts val="0"/>
              </a:spcBef>
              <a:spcAft>
                <a:spcPts val="600"/>
              </a:spcAft>
              <a:buFont typeface="Arial" panose="020B0604020202020204" pitchFamily="34" charset="0"/>
              <a:buChar char="•"/>
              <a:tabLst/>
              <a:defRPr sz="1100"/>
            </a:lvl5pPr>
            <a:lvl6pPr marL="809625" indent="-174625">
              <a:lnSpc>
                <a:spcPct val="90000"/>
              </a:lnSpc>
              <a:spcBef>
                <a:spcPts val="0"/>
              </a:spcBef>
              <a:spcAft>
                <a:spcPts val="600"/>
              </a:spcAft>
              <a:tabLst/>
              <a:defRPr sz="11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8" name="Text Placeholder 4">
            <a:extLst>
              <a:ext uri="{FF2B5EF4-FFF2-40B4-BE49-F238E27FC236}">
                <a16:creationId xmlns:a16="http://schemas.microsoft.com/office/drawing/2014/main" id="{06BC1E2C-BB69-BC40-8C4E-E1D7ADF11C72}"/>
              </a:ext>
            </a:extLst>
          </p:cNvPr>
          <p:cNvSpPr>
            <a:spLocks noGrp="1"/>
          </p:cNvSpPr>
          <p:nvPr>
            <p:ph type="body" sz="quarter" idx="24" hasCustomPrompt="1"/>
          </p:nvPr>
        </p:nvSpPr>
        <p:spPr>
          <a:xfrm>
            <a:off x="8388028" y="2743205"/>
            <a:ext cx="3006565" cy="3725448"/>
          </a:xfrm>
        </p:spPr>
        <p:txBody>
          <a:bodyPr>
            <a:noAutofit/>
          </a:bodyPr>
          <a:lstStyle>
            <a:lvl1pPr>
              <a:lnSpc>
                <a:spcPct val="90000"/>
              </a:lnSpc>
              <a:spcBef>
                <a:spcPts val="0"/>
              </a:spcBef>
              <a:spcAft>
                <a:spcPts val="600"/>
              </a:spcAft>
              <a:defRPr sz="14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200"/>
            </a:lvl2pPr>
            <a:lvl3pPr marL="344488" indent="-169863">
              <a:lnSpc>
                <a:spcPct val="90000"/>
              </a:lnSpc>
              <a:spcBef>
                <a:spcPts val="0"/>
              </a:spcBef>
              <a:spcAft>
                <a:spcPts val="600"/>
              </a:spcAft>
              <a:tabLst/>
              <a:defRPr sz="1200" i="1"/>
            </a:lvl3pPr>
            <a:lvl4pPr marL="520700" indent="-176213">
              <a:lnSpc>
                <a:spcPct val="90000"/>
              </a:lnSpc>
              <a:spcBef>
                <a:spcPts val="0"/>
              </a:spcBef>
              <a:spcAft>
                <a:spcPts val="600"/>
              </a:spcAft>
              <a:tabLst/>
              <a:defRPr sz="1100" b="1"/>
            </a:lvl4pPr>
            <a:lvl5pPr marL="635000" indent="-120650">
              <a:lnSpc>
                <a:spcPct val="90000"/>
              </a:lnSpc>
              <a:spcBef>
                <a:spcPts val="0"/>
              </a:spcBef>
              <a:spcAft>
                <a:spcPts val="600"/>
              </a:spcAft>
              <a:buFont typeface="Arial" panose="020B0604020202020204" pitchFamily="34" charset="0"/>
              <a:buChar char="•"/>
              <a:tabLst/>
              <a:defRPr sz="1100"/>
            </a:lvl5pPr>
            <a:lvl6pPr marL="809625" indent="-174625">
              <a:lnSpc>
                <a:spcPct val="90000"/>
              </a:lnSpc>
              <a:spcBef>
                <a:spcPts val="0"/>
              </a:spcBef>
              <a:spcAft>
                <a:spcPts val="600"/>
              </a:spcAft>
              <a:tabLst/>
              <a:defRPr sz="11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2" name="Slide Number Placeholder 1">
            <a:extLst>
              <a:ext uri="{FF2B5EF4-FFF2-40B4-BE49-F238E27FC236}">
                <a16:creationId xmlns:a16="http://schemas.microsoft.com/office/drawing/2014/main" id="{0E9D7FB0-23EC-3141-88E5-F3AA498A5D07}"/>
              </a:ext>
            </a:extLst>
          </p:cNvPr>
          <p:cNvSpPr>
            <a:spLocks noGrp="1"/>
          </p:cNvSpPr>
          <p:nvPr>
            <p:ph type="sldNum" sz="quarter" idx="25"/>
          </p:nvPr>
        </p:nvSpPr>
        <p:spPr/>
        <p:txBody>
          <a:bodyPr/>
          <a:lstStyle/>
          <a:p>
            <a:fld id="{2C055D05-D81F-ED4A-A185-0C6FCB82940E}" type="slidenum">
              <a:rPr lang="en-US" smtClean="0"/>
              <a:pPr/>
              <a:t>‹#›</a:t>
            </a:fld>
            <a:endParaRPr lang="en-US"/>
          </a:p>
        </p:txBody>
      </p:sp>
      <p:sp>
        <p:nvSpPr>
          <p:cNvPr id="14" name="Text Placeholder 2">
            <a:extLst>
              <a:ext uri="{FF2B5EF4-FFF2-40B4-BE49-F238E27FC236}">
                <a16:creationId xmlns:a16="http://schemas.microsoft.com/office/drawing/2014/main" id="{84F93918-7990-C94B-9C6D-7EFE19A1A44E}"/>
              </a:ext>
            </a:extLst>
          </p:cNvPr>
          <p:cNvSpPr>
            <a:spLocks noGrp="1"/>
          </p:cNvSpPr>
          <p:nvPr>
            <p:ph type="body" sz="quarter" idx="14" hasCustomPrompt="1"/>
          </p:nvPr>
        </p:nvSpPr>
        <p:spPr>
          <a:xfrm>
            <a:off x="806318" y="1025874"/>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15" name="Text Placeholder 4">
            <a:extLst>
              <a:ext uri="{FF2B5EF4-FFF2-40B4-BE49-F238E27FC236}">
                <a16:creationId xmlns:a16="http://schemas.microsoft.com/office/drawing/2014/main" id="{8826C386-1779-3F47-BCE3-48D2C84BC1B1}"/>
              </a:ext>
            </a:extLst>
          </p:cNvPr>
          <p:cNvSpPr>
            <a:spLocks noGrp="1"/>
          </p:cNvSpPr>
          <p:nvPr>
            <p:ph type="body" sz="quarter" idx="40" hasCustomPrompt="1"/>
          </p:nvPr>
        </p:nvSpPr>
        <p:spPr>
          <a:xfrm>
            <a:off x="806318" y="605953"/>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this is where you’ll state your key takeaway</a:t>
            </a:r>
          </a:p>
          <a:p>
            <a:endParaRPr lang="en-US"/>
          </a:p>
        </p:txBody>
      </p:sp>
    </p:spTree>
    <p:extLst>
      <p:ext uri="{BB962C8B-B14F-4D97-AF65-F5344CB8AC3E}">
        <p14:creationId xmlns:p14="http://schemas.microsoft.com/office/powerpoint/2010/main" val="291145325"/>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wo Segment Comparison">
    <p:spTree>
      <p:nvGrpSpPr>
        <p:cNvPr id="1" name=""/>
        <p:cNvGrpSpPr/>
        <p:nvPr/>
      </p:nvGrpSpPr>
      <p:grpSpPr>
        <a:xfrm>
          <a:off x="0" y="0"/>
          <a:ext cx="0" cy="0"/>
          <a:chOff x="0" y="0"/>
          <a:chExt cx="0" cy="0"/>
        </a:xfrm>
      </p:grpSpPr>
      <p:sp>
        <p:nvSpPr>
          <p:cNvPr id="31" name="Rectangle">
            <a:extLst>
              <a:ext uri="{FF2B5EF4-FFF2-40B4-BE49-F238E27FC236}">
                <a16:creationId xmlns:a16="http://schemas.microsoft.com/office/drawing/2014/main" id="{33A27938-3703-184D-BDB4-5668FA920729}"/>
              </a:ext>
            </a:extLst>
          </p:cNvPr>
          <p:cNvSpPr/>
          <p:nvPr userDrawn="1"/>
        </p:nvSpPr>
        <p:spPr>
          <a:xfrm>
            <a:off x="805890" y="1969791"/>
            <a:ext cx="4579395" cy="3844975"/>
          </a:xfrm>
          <a:prstGeom prst="rect">
            <a:avLst/>
          </a:prstGeom>
          <a:solidFill>
            <a:srgbClr val="F4F3EB"/>
          </a:solidFill>
          <a:ln w="12700">
            <a:miter lim="400000"/>
          </a:ln>
        </p:spPr>
        <p:txBody>
          <a:bodyPr lIns="45719" rIns="45719" anchor="ctr">
            <a:noAutofit/>
          </a:bodyPr>
          <a:lstStyle/>
          <a:p>
            <a:endParaRPr/>
          </a:p>
        </p:txBody>
      </p:sp>
      <p:sp>
        <p:nvSpPr>
          <p:cNvPr id="19" name="Rectangle">
            <a:extLst>
              <a:ext uri="{FF2B5EF4-FFF2-40B4-BE49-F238E27FC236}">
                <a16:creationId xmlns:a16="http://schemas.microsoft.com/office/drawing/2014/main" id="{B41DA5CD-91C7-E047-A933-FCF3CBCF2800}"/>
              </a:ext>
            </a:extLst>
          </p:cNvPr>
          <p:cNvSpPr/>
          <p:nvPr userDrawn="1"/>
        </p:nvSpPr>
        <p:spPr>
          <a:xfrm>
            <a:off x="6808162" y="1929247"/>
            <a:ext cx="4579395" cy="3844975"/>
          </a:xfrm>
          <a:prstGeom prst="rect">
            <a:avLst/>
          </a:prstGeom>
          <a:solidFill>
            <a:srgbClr val="F4F3EB"/>
          </a:solidFill>
          <a:ln w="12700">
            <a:miter lim="400000"/>
          </a:ln>
        </p:spPr>
        <p:txBody>
          <a:bodyPr lIns="45719" rIns="45719" anchor="ctr">
            <a:noAutofit/>
          </a:bodyPr>
          <a:lstStyle/>
          <a:p>
            <a:endParaRPr/>
          </a:p>
        </p:txBody>
      </p:sp>
      <p:sp>
        <p:nvSpPr>
          <p:cNvPr id="9" name="object 6">
            <a:extLst>
              <a:ext uri="{FF2B5EF4-FFF2-40B4-BE49-F238E27FC236}">
                <a16:creationId xmlns:a16="http://schemas.microsoft.com/office/drawing/2014/main" id="{304ACCFB-824A-0943-9FA9-813651FD2F07}"/>
              </a:ext>
            </a:extLst>
          </p:cNvPr>
          <p:cNvSpPr/>
          <p:nvPr userDrawn="1"/>
        </p:nvSpPr>
        <p:spPr>
          <a:xfrm flipH="1">
            <a:off x="6096000" y="1629174"/>
            <a:ext cx="1447" cy="4988795"/>
          </a:xfrm>
          <a:prstGeom prst="line">
            <a:avLst/>
          </a:prstGeom>
          <a:ln w="12700" cap="rnd">
            <a:solidFill>
              <a:srgbClr val="01B5B2"/>
            </a:solidFill>
          </a:ln>
        </p:spPr>
        <p:txBody>
          <a:bodyPr lIns="45719" rIns="45719">
            <a:noAutofit/>
          </a:bodyPr>
          <a:lstStyle/>
          <a:p>
            <a:endParaRP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978617" y="1508886"/>
            <a:ext cx="4185704" cy="367811"/>
          </a:xfrm>
        </p:spPr>
        <p:txBody>
          <a:bodyPr anchor="b">
            <a:noAutofit/>
          </a:bodyPr>
          <a:lstStyle>
            <a:lvl1pPr algn="ctr">
              <a:spcBef>
                <a:spcPts val="0"/>
              </a:spcBef>
              <a:spcAft>
                <a:spcPts val="1200"/>
              </a:spcAft>
              <a:defRPr sz="1800"/>
            </a:lvl1pPr>
            <a:lvl2pPr algn="ctr">
              <a:lnSpc>
                <a:spcPct val="120000"/>
              </a:lnSpc>
              <a:spcBef>
                <a:spcPts val="0"/>
              </a:spcBef>
              <a:spcAft>
                <a:spcPts val="1200"/>
              </a:spcAft>
              <a:defRPr/>
            </a:lvl2pPr>
            <a:lvl3pPr marL="4763" indent="0" algn="ctr">
              <a:lnSpc>
                <a:spcPct val="100000"/>
              </a:lnSpc>
              <a:spcBef>
                <a:spcPts val="0"/>
              </a:spcBef>
              <a:spcAft>
                <a:spcPts val="200"/>
              </a:spcAft>
              <a:buNone/>
              <a:defRPr sz="1100" b="1" i="0" cap="all" baseline="0">
                <a:latin typeface="Arial Black" panose="020B0604020202020204" pitchFamily="34" charset="0"/>
                <a:cs typeface="Arial Black" panose="020B0604020202020204" pitchFamily="34" charset="0"/>
              </a:defRPr>
            </a:lvl3pPr>
            <a:lvl4pPr marL="230188" indent="-219075" algn="ctr">
              <a:lnSpc>
                <a:spcPct val="120000"/>
              </a:lnSpc>
              <a:spcBef>
                <a:spcPts val="0"/>
              </a:spcBef>
              <a:spcAft>
                <a:spcPts val="600"/>
              </a:spcAft>
              <a:tabLst/>
              <a:defRPr sz="1100"/>
            </a:lvl4pPr>
          </a:lstStyle>
          <a:p>
            <a:pPr lvl="0"/>
            <a:r>
              <a:rPr lang="en-US"/>
              <a:t>Optional Header</a:t>
            </a:r>
          </a:p>
        </p:txBody>
      </p:sp>
      <p:sp>
        <p:nvSpPr>
          <p:cNvPr id="13" name="Text Placeholder 9">
            <a:extLst>
              <a:ext uri="{FF2B5EF4-FFF2-40B4-BE49-F238E27FC236}">
                <a16:creationId xmlns:a16="http://schemas.microsoft.com/office/drawing/2014/main" id="{3259FCCC-04FF-C545-A1CD-B412FC2902C3}"/>
              </a:ext>
            </a:extLst>
          </p:cNvPr>
          <p:cNvSpPr>
            <a:spLocks noGrp="1"/>
          </p:cNvSpPr>
          <p:nvPr>
            <p:ph type="body" sz="quarter" idx="14" hasCustomPrompt="1"/>
          </p:nvPr>
        </p:nvSpPr>
        <p:spPr>
          <a:xfrm>
            <a:off x="796938" y="5952687"/>
            <a:ext cx="4583736"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
        <p:nvSpPr>
          <p:cNvPr id="18" name="Text Placeholder 9">
            <a:extLst>
              <a:ext uri="{FF2B5EF4-FFF2-40B4-BE49-F238E27FC236}">
                <a16:creationId xmlns:a16="http://schemas.microsoft.com/office/drawing/2014/main" id="{C60DA169-8D6D-6E47-83A0-A2872E33B3B1}"/>
              </a:ext>
            </a:extLst>
          </p:cNvPr>
          <p:cNvSpPr>
            <a:spLocks noGrp="1"/>
          </p:cNvSpPr>
          <p:nvPr>
            <p:ph type="body" sz="quarter" idx="20" hasCustomPrompt="1"/>
          </p:nvPr>
        </p:nvSpPr>
        <p:spPr>
          <a:xfrm>
            <a:off x="6808162" y="5952687"/>
            <a:ext cx="4583736"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
        <p:nvSpPr>
          <p:cNvPr id="22" name="Text Placeholder 4">
            <a:extLst>
              <a:ext uri="{FF2B5EF4-FFF2-40B4-BE49-F238E27FC236}">
                <a16:creationId xmlns:a16="http://schemas.microsoft.com/office/drawing/2014/main" id="{BBA1FAA8-2C5F-A140-A0FE-955F905B3853}"/>
              </a:ext>
            </a:extLst>
          </p:cNvPr>
          <p:cNvSpPr>
            <a:spLocks noGrp="1"/>
          </p:cNvSpPr>
          <p:nvPr>
            <p:ph type="body" sz="quarter" idx="21" hasCustomPrompt="1"/>
          </p:nvPr>
        </p:nvSpPr>
        <p:spPr>
          <a:xfrm>
            <a:off x="978617" y="2076341"/>
            <a:ext cx="4185704" cy="406197"/>
          </a:xfrm>
        </p:spPr>
        <p:txBody>
          <a:bodyPr>
            <a:noAutofit/>
          </a:bodyPr>
          <a:lstStyle>
            <a:lvl1pPr algn="ctr">
              <a:spcBef>
                <a:spcPts val="0"/>
              </a:spcBef>
              <a:spcAft>
                <a:spcPts val="600"/>
              </a:spcAft>
              <a:defRPr sz="1200" b="0">
                <a:latin typeface="Georgia" panose="02040502050405020303" pitchFamily="18" charset="0"/>
              </a:defRPr>
            </a:lvl1pPr>
            <a:lvl2pPr algn="ctr">
              <a:lnSpc>
                <a:spcPct val="120000"/>
              </a:lnSpc>
              <a:spcBef>
                <a:spcPts val="0"/>
              </a:spcBef>
              <a:spcAft>
                <a:spcPts val="1200"/>
              </a:spcAft>
              <a:defRPr/>
            </a:lvl2pPr>
            <a:lvl3pPr marL="4763" indent="0" algn="ctr">
              <a:lnSpc>
                <a:spcPct val="100000"/>
              </a:lnSpc>
              <a:spcBef>
                <a:spcPts val="0"/>
              </a:spcBef>
              <a:spcAft>
                <a:spcPts val="200"/>
              </a:spcAft>
              <a:buNone/>
              <a:defRPr sz="1100" b="1" i="0" cap="all" baseline="0">
                <a:latin typeface="Arial Black" panose="020B0604020202020204" pitchFamily="34" charset="0"/>
                <a:cs typeface="Arial Black" panose="020B0604020202020204" pitchFamily="34" charset="0"/>
              </a:defRPr>
            </a:lvl3pPr>
            <a:lvl4pPr marL="230188" indent="-219075" algn="ctr">
              <a:lnSpc>
                <a:spcPct val="120000"/>
              </a:lnSpc>
              <a:spcBef>
                <a:spcPts val="0"/>
              </a:spcBef>
              <a:spcAft>
                <a:spcPts val="600"/>
              </a:spcAft>
              <a:tabLst/>
              <a:defRPr sz="1100"/>
            </a:lvl4pPr>
          </a:lstStyle>
          <a:p>
            <a:pPr lvl="0"/>
            <a:r>
              <a:rPr lang="en-US"/>
              <a:t>Body copy</a:t>
            </a:r>
          </a:p>
        </p:txBody>
      </p:sp>
      <p:sp>
        <p:nvSpPr>
          <p:cNvPr id="23" name="Text Placeholder 4">
            <a:extLst>
              <a:ext uri="{FF2B5EF4-FFF2-40B4-BE49-F238E27FC236}">
                <a16:creationId xmlns:a16="http://schemas.microsoft.com/office/drawing/2014/main" id="{FC27B87A-3A8F-D44C-AAA5-C9D29915C895}"/>
              </a:ext>
            </a:extLst>
          </p:cNvPr>
          <p:cNvSpPr>
            <a:spLocks noGrp="1"/>
          </p:cNvSpPr>
          <p:nvPr>
            <p:ph type="body" sz="quarter" idx="22" hasCustomPrompt="1"/>
          </p:nvPr>
        </p:nvSpPr>
        <p:spPr>
          <a:xfrm>
            <a:off x="978617" y="2629632"/>
            <a:ext cx="4185704" cy="839109"/>
          </a:xfrm>
        </p:spPr>
        <p:txBody>
          <a:bodyPr>
            <a:noAutofit/>
          </a:bodyPr>
          <a:lstStyle>
            <a:lvl1pPr algn="ctr">
              <a:spcBef>
                <a:spcPts val="0"/>
              </a:spcBef>
              <a:spcAft>
                <a:spcPts val="2400"/>
              </a:spcAft>
              <a:defRPr sz="1100" b="1" i="0" cap="all" baseline="0">
                <a:latin typeface="Arial Black" panose="020B0604020202020204" pitchFamily="34" charset="0"/>
                <a:cs typeface="Arial Black" panose="020B0604020202020204" pitchFamily="34" charset="0"/>
              </a:defRPr>
            </a:lvl1pPr>
            <a:lvl2pPr algn="ctr">
              <a:lnSpc>
                <a:spcPct val="120000"/>
              </a:lnSpc>
              <a:spcBef>
                <a:spcPts val="0"/>
              </a:spcBef>
              <a:spcAft>
                <a:spcPts val="1200"/>
              </a:spcAft>
              <a:defRPr/>
            </a:lvl2pPr>
            <a:lvl3pPr marL="4763" indent="0" algn="ctr">
              <a:lnSpc>
                <a:spcPct val="100000"/>
              </a:lnSpc>
              <a:spcBef>
                <a:spcPts val="0"/>
              </a:spcBef>
              <a:spcAft>
                <a:spcPts val="200"/>
              </a:spcAft>
              <a:buNone/>
              <a:defRPr sz="1100" b="1" i="0" cap="all" baseline="0">
                <a:latin typeface="Arial Black" panose="020B0604020202020204" pitchFamily="34" charset="0"/>
                <a:cs typeface="Arial Black" panose="020B0604020202020204" pitchFamily="34" charset="0"/>
              </a:defRPr>
            </a:lvl3pPr>
            <a:lvl4pPr marL="230188" indent="-219075" algn="ctr">
              <a:lnSpc>
                <a:spcPct val="120000"/>
              </a:lnSpc>
              <a:spcBef>
                <a:spcPts val="0"/>
              </a:spcBef>
              <a:spcAft>
                <a:spcPts val="600"/>
              </a:spcAft>
              <a:tabLst/>
              <a:defRPr sz="1100"/>
            </a:lvl4pPr>
          </a:lstStyle>
          <a:p>
            <a:pPr lvl="0"/>
            <a:r>
              <a:rPr lang="en-US"/>
              <a:t>List Item</a:t>
            </a:r>
          </a:p>
        </p:txBody>
      </p:sp>
      <p:sp>
        <p:nvSpPr>
          <p:cNvPr id="24" name="Text Placeholder 4">
            <a:extLst>
              <a:ext uri="{FF2B5EF4-FFF2-40B4-BE49-F238E27FC236}">
                <a16:creationId xmlns:a16="http://schemas.microsoft.com/office/drawing/2014/main" id="{06D4ADC8-73A6-D84D-BA53-018E5DD74871}"/>
              </a:ext>
            </a:extLst>
          </p:cNvPr>
          <p:cNvSpPr>
            <a:spLocks noGrp="1"/>
          </p:cNvSpPr>
          <p:nvPr>
            <p:ph type="body" sz="quarter" idx="23" hasCustomPrompt="1"/>
          </p:nvPr>
        </p:nvSpPr>
        <p:spPr>
          <a:xfrm>
            <a:off x="7027679" y="1508886"/>
            <a:ext cx="4185704" cy="367811"/>
          </a:xfrm>
        </p:spPr>
        <p:txBody>
          <a:bodyPr anchor="b">
            <a:noAutofit/>
          </a:bodyPr>
          <a:lstStyle>
            <a:lvl1pPr algn="ctr">
              <a:spcBef>
                <a:spcPts val="0"/>
              </a:spcBef>
              <a:spcAft>
                <a:spcPts val="1200"/>
              </a:spcAft>
              <a:defRPr sz="1800"/>
            </a:lvl1pPr>
            <a:lvl2pPr algn="ctr">
              <a:lnSpc>
                <a:spcPct val="120000"/>
              </a:lnSpc>
              <a:spcBef>
                <a:spcPts val="0"/>
              </a:spcBef>
              <a:spcAft>
                <a:spcPts val="1200"/>
              </a:spcAft>
              <a:defRPr/>
            </a:lvl2pPr>
            <a:lvl3pPr marL="4763" indent="0" algn="ctr">
              <a:lnSpc>
                <a:spcPct val="100000"/>
              </a:lnSpc>
              <a:spcBef>
                <a:spcPts val="0"/>
              </a:spcBef>
              <a:spcAft>
                <a:spcPts val="200"/>
              </a:spcAft>
              <a:buNone/>
              <a:defRPr sz="1100" b="1" i="0" cap="all" baseline="0">
                <a:latin typeface="Arial Black" panose="020B0604020202020204" pitchFamily="34" charset="0"/>
                <a:cs typeface="Arial Black" panose="020B0604020202020204" pitchFamily="34" charset="0"/>
              </a:defRPr>
            </a:lvl3pPr>
            <a:lvl4pPr marL="230188" indent="-219075" algn="ctr">
              <a:lnSpc>
                <a:spcPct val="120000"/>
              </a:lnSpc>
              <a:spcBef>
                <a:spcPts val="0"/>
              </a:spcBef>
              <a:spcAft>
                <a:spcPts val="600"/>
              </a:spcAft>
              <a:tabLst/>
              <a:defRPr sz="1100"/>
            </a:lvl4pPr>
          </a:lstStyle>
          <a:p>
            <a:pPr lvl="0"/>
            <a:r>
              <a:rPr lang="en-US"/>
              <a:t>Optional Header</a:t>
            </a:r>
          </a:p>
        </p:txBody>
      </p:sp>
      <p:sp>
        <p:nvSpPr>
          <p:cNvPr id="25" name="Text Placeholder 4">
            <a:extLst>
              <a:ext uri="{FF2B5EF4-FFF2-40B4-BE49-F238E27FC236}">
                <a16:creationId xmlns:a16="http://schemas.microsoft.com/office/drawing/2014/main" id="{75D6B3CC-DE5C-244B-8522-8DED213D735A}"/>
              </a:ext>
            </a:extLst>
          </p:cNvPr>
          <p:cNvSpPr>
            <a:spLocks noGrp="1"/>
          </p:cNvSpPr>
          <p:nvPr>
            <p:ph type="body" sz="quarter" idx="24" hasCustomPrompt="1"/>
          </p:nvPr>
        </p:nvSpPr>
        <p:spPr>
          <a:xfrm>
            <a:off x="7027679" y="2076341"/>
            <a:ext cx="4185704" cy="406197"/>
          </a:xfrm>
        </p:spPr>
        <p:txBody>
          <a:bodyPr>
            <a:noAutofit/>
          </a:bodyPr>
          <a:lstStyle>
            <a:lvl1pPr algn="ctr">
              <a:spcBef>
                <a:spcPts val="0"/>
              </a:spcBef>
              <a:spcAft>
                <a:spcPts val="600"/>
              </a:spcAft>
              <a:defRPr sz="1200" b="0">
                <a:latin typeface="Georgia" panose="02040502050405020303" pitchFamily="18" charset="0"/>
              </a:defRPr>
            </a:lvl1pPr>
            <a:lvl2pPr algn="ctr">
              <a:lnSpc>
                <a:spcPct val="120000"/>
              </a:lnSpc>
              <a:spcBef>
                <a:spcPts val="0"/>
              </a:spcBef>
              <a:spcAft>
                <a:spcPts val="1200"/>
              </a:spcAft>
              <a:defRPr/>
            </a:lvl2pPr>
            <a:lvl3pPr marL="4763" indent="0" algn="ctr">
              <a:lnSpc>
                <a:spcPct val="100000"/>
              </a:lnSpc>
              <a:spcBef>
                <a:spcPts val="0"/>
              </a:spcBef>
              <a:spcAft>
                <a:spcPts val="200"/>
              </a:spcAft>
              <a:buNone/>
              <a:defRPr sz="1100" b="1" i="0" cap="all" baseline="0">
                <a:latin typeface="Arial Black" panose="020B0604020202020204" pitchFamily="34" charset="0"/>
                <a:cs typeface="Arial Black" panose="020B0604020202020204" pitchFamily="34" charset="0"/>
              </a:defRPr>
            </a:lvl3pPr>
            <a:lvl4pPr marL="230188" indent="-219075" algn="ctr">
              <a:lnSpc>
                <a:spcPct val="120000"/>
              </a:lnSpc>
              <a:spcBef>
                <a:spcPts val="0"/>
              </a:spcBef>
              <a:spcAft>
                <a:spcPts val="600"/>
              </a:spcAft>
              <a:tabLst/>
              <a:defRPr sz="1100"/>
            </a:lvl4pPr>
          </a:lstStyle>
          <a:p>
            <a:pPr lvl="0"/>
            <a:r>
              <a:rPr lang="en-US"/>
              <a:t>Body copy</a:t>
            </a:r>
          </a:p>
        </p:txBody>
      </p:sp>
      <p:sp>
        <p:nvSpPr>
          <p:cNvPr id="26" name="Text Placeholder 4">
            <a:extLst>
              <a:ext uri="{FF2B5EF4-FFF2-40B4-BE49-F238E27FC236}">
                <a16:creationId xmlns:a16="http://schemas.microsoft.com/office/drawing/2014/main" id="{A2DEC7E2-E866-3B46-BC8B-CA3BFD9B6DDE}"/>
              </a:ext>
            </a:extLst>
          </p:cNvPr>
          <p:cNvSpPr>
            <a:spLocks noGrp="1"/>
          </p:cNvSpPr>
          <p:nvPr>
            <p:ph type="body" sz="quarter" idx="25" hasCustomPrompt="1"/>
          </p:nvPr>
        </p:nvSpPr>
        <p:spPr>
          <a:xfrm>
            <a:off x="7027679" y="2629632"/>
            <a:ext cx="4185704" cy="839109"/>
          </a:xfrm>
        </p:spPr>
        <p:txBody>
          <a:bodyPr>
            <a:noAutofit/>
          </a:bodyPr>
          <a:lstStyle>
            <a:lvl1pPr algn="ctr">
              <a:spcBef>
                <a:spcPts val="0"/>
              </a:spcBef>
              <a:spcAft>
                <a:spcPts val="2400"/>
              </a:spcAft>
              <a:defRPr sz="1100" b="1" i="0" cap="all" baseline="0">
                <a:latin typeface="Arial Black" panose="020B0604020202020204" pitchFamily="34" charset="0"/>
                <a:cs typeface="Arial Black" panose="020B0604020202020204" pitchFamily="34" charset="0"/>
              </a:defRPr>
            </a:lvl1pPr>
            <a:lvl2pPr algn="ctr">
              <a:lnSpc>
                <a:spcPct val="120000"/>
              </a:lnSpc>
              <a:spcBef>
                <a:spcPts val="0"/>
              </a:spcBef>
              <a:spcAft>
                <a:spcPts val="1200"/>
              </a:spcAft>
              <a:defRPr/>
            </a:lvl2pPr>
            <a:lvl3pPr marL="4763" indent="0" algn="ctr">
              <a:lnSpc>
                <a:spcPct val="100000"/>
              </a:lnSpc>
              <a:spcBef>
                <a:spcPts val="0"/>
              </a:spcBef>
              <a:spcAft>
                <a:spcPts val="200"/>
              </a:spcAft>
              <a:buNone/>
              <a:defRPr sz="1100" b="1" i="0" cap="all" baseline="0">
                <a:latin typeface="Arial Black" panose="020B0604020202020204" pitchFamily="34" charset="0"/>
                <a:cs typeface="Arial Black" panose="020B0604020202020204" pitchFamily="34" charset="0"/>
              </a:defRPr>
            </a:lvl3pPr>
            <a:lvl4pPr marL="230188" indent="-219075" algn="ctr">
              <a:lnSpc>
                <a:spcPct val="120000"/>
              </a:lnSpc>
              <a:spcBef>
                <a:spcPts val="0"/>
              </a:spcBef>
              <a:spcAft>
                <a:spcPts val="600"/>
              </a:spcAft>
              <a:tabLst/>
              <a:defRPr sz="1100"/>
            </a:lvl4pPr>
          </a:lstStyle>
          <a:p>
            <a:pPr lvl="0"/>
            <a:r>
              <a:rPr lang="en-US"/>
              <a:t>List Item</a:t>
            </a:r>
          </a:p>
        </p:txBody>
      </p:sp>
      <p:sp>
        <p:nvSpPr>
          <p:cNvPr id="2" name="Slide Number Placeholder 1">
            <a:extLst>
              <a:ext uri="{FF2B5EF4-FFF2-40B4-BE49-F238E27FC236}">
                <a16:creationId xmlns:a16="http://schemas.microsoft.com/office/drawing/2014/main" id="{A5ADF1A2-3F3E-AA4C-9763-55FEBD6FC771}"/>
              </a:ext>
            </a:extLst>
          </p:cNvPr>
          <p:cNvSpPr>
            <a:spLocks noGrp="1"/>
          </p:cNvSpPr>
          <p:nvPr>
            <p:ph type="sldNum" sz="quarter" idx="26"/>
          </p:nvPr>
        </p:nvSpPr>
        <p:spPr/>
        <p:txBody>
          <a:bodyPr/>
          <a:lstStyle/>
          <a:p>
            <a:fld id="{2C055D05-D81F-ED4A-A185-0C6FCB82940E}" type="slidenum">
              <a:rPr lang="en-US" smtClean="0"/>
              <a:pPr/>
              <a:t>‹#›</a:t>
            </a:fld>
            <a:endParaRPr lang="en-US"/>
          </a:p>
        </p:txBody>
      </p:sp>
      <p:sp>
        <p:nvSpPr>
          <p:cNvPr id="27" name="Text Placeholder 2">
            <a:extLst>
              <a:ext uri="{FF2B5EF4-FFF2-40B4-BE49-F238E27FC236}">
                <a16:creationId xmlns:a16="http://schemas.microsoft.com/office/drawing/2014/main" id="{9C116A8F-7C71-1A42-B29F-F89393A92CBD}"/>
              </a:ext>
            </a:extLst>
          </p:cNvPr>
          <p:cNvSpPr>
            <a:spLocks noGrp="1"/>
          </p:cNvSpPr>
          <p:nvPr>
            <p:ph type="body" sz="quarter" idx="41" hasCustomPrompt="1"/>
          </p:nvPr>
        </p:nvSpPr>
        <p:spPr>
          <a:xfrm>
            <a:off x="806318" y="1025874"/>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28" name="Text Placeholder 4">
            <a:extLst>
              <a:ext uri="{FF2B5EF4-FFF2-40B4-BE49-F238E27FC236}">
                <a16:creationId xmlns:a16="http://schemas.microsoft.com/office/drawing/2014/main" id="{835EFFEB-B1C1-2944-94B2-A29AAE9F13D7}"/>
              </a:ext>
            </a:extLst>
          </p:cNvPr>
          <p:cNvSpPr>
            <a:spLocks noGrp="1"/>
          </p:cNvSpPr>
          <p:nvPr>
            <p:ph type="body" sz="quarter" idx="42" hasCustomPrompt="1"/>
          </p:nvPr>
        </p:nvSpPr>
        <p:spPr>
          <a:xfrm>
            <a:off x="806318" y="605953"/>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COMPARISON OF TWO SEGMENTS</a:t>
            </a:r>
          </a:p>
        </p:txBody>
      </p:sp>
    </p:spTree>
    <p:extLst>
      <p:ext uri="{BB962C8B-B14F-4D97-AF65-F5344CB8AC3E}">
        <p14:creationId xmlns:p14="http://schemas.microsoft.com/office/powerpoint/2010/main" val="667784041"/>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_Three options with Images">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060FDC6C-307F-A746-B890-59DDDE68D71D}"/>
              </a:ext>
            </a:extLst>
          </p:cNvPr>
          <p:cNvSpPr/>
          <p:nvPr userDrawn="1"/>
        </p:nvSpPr>
        <p:spPr>
          <a:xfrm>
            <a:off x="809098" y="1929247"/>
            <a:ext cx="3170015" cy="3477253"/>
          </a:xfrm>
          <a:prstGeom prst="rect">
            <a:avLst/>
          </a:prstGeom>
          <a:solidFill>
            <a:srgbClr val="F4F3EB"/>
          </a:solidFill>
          <a:ln w="12700">
            <a:miter lim="400000"/>
          </a:ln>
        </p:spPr>
        <p:txBody>
          <a:bodyPr lIns="45719" rIns="45719" anchor="ctr">
            <a:noAutofit/>
          </a:bodyPr>
          <a:lstStyle/>
          <a:p>
            <a:endParaRPr/>
          </a:p>
        </p:txBody>
      </p:sp>
      <p:sp>
        <p:nvSpPr>
          <p:cNvPr id="13" name="Rectangle">
            <a:extLst>
              <a:ext uri="{FF2B5EF4-FFF2-40B4-BE49-F238E27FC236}">
                <a16:creationId xmlns:a16="http://schemas.microsoft.com/office/drawing/2014/main" id="{3394892C-37D7-F447-877B-778433584939}"/>
              </a:ext>
            </a:extLst>
          </p:cNvPr>
          <p:cNvSpPr/>
          <p:nvPr userDrawn="1"/>
        </p:nvSpPr>
        <p:spPr>
          <a:xfrm>
            <a:off x="4510992" y="1929247"/>
            <a:ext cx="3170015" cy="3477253"/>
          </a:xfrm>
          <a:prstGeom prst="rect">
            <a:avLst/>
          </a:prstGeom>
          <a:solidFill>
            <a:srgbClr val="F4F3EB"/>
          </a:solidFill>
          <a:ln w="12700">
            <a:miter lim="400000"/>
          </a:ln>
        </p:spPr>
        <p:txBody>
          <a:bodyPr lIns="45719" rIns="45719" anchor="ctr">
            <a:noAutofit/>
          </a:bodyPr>
          <a:lstStyle/>
          <a:p>
            <a:endParaRPr/>
          </a:p>
        </p:txBody>
      </p:sp>
      <p:sp>
        <p:nvSpPr>
          <p:cNvPr id="14" name="Rectangle">
            <a:extLst>
              <a:ext uri="{FF2B5EF4-FFF2-40B4-BE49-F238E27FC236}">
                <a16:creationId xmlns:a16="http://schemas.microsoft.com/office/drawing/2014/main" id="{BE96515A-73E0-7945-85AF-BEB3AB8C4FEE}"/>
              </a:ext>
            </a:extLst>
          </p:cNvPr>
          <p:cNvSpPr/>
          <p:nvPr userDrawn="1"/>
        </p:nvSpPr>
        <p:spPr>
          <a:xfrm>
            <a:off x="8226465" y="1929247"/>
            <a:ext cx="3170015" cy="3477253"/>
          </a:xfrm>
          <a:prstGeom prst="rect">
            <a:avLst/>
          </a:prstGeom>
          <a:solidFill>
            <a:srgbClr val="F4F3EB"/>
          </a:solidFill>
          <a:ln w="12700">
            <a:miter lim="400000"/>
          </a:ln>
        </p:spPr>
        <p:txBody>
          <a:bodyPr lIns="45719" rIns="45719" anchor="ctr">
            <a:noAutofit/>
          </a:bodyPr>
          <a:lstStyle/>
          <a:p>
            <a:endParaRP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1004275" y="2294958"/>
            <a:ext cx="2731874" cy="528142"/>
          </a:xfrm>
        </p:spPr>
        <p:txBody>
          <a:bodyPr>
            <a:noAutofit/>
          </a:bodyPr>
          <a:lstStyle>
            <a:lvl1pPr algn="l">
              <a:spcBef>
                <a:spcPts val="0"/>
              </a:spcBef>
              <a:spcAft>
                <a:spcPts val="1200"/>
              </a:spcAft>
              <a:defRPr sz="1600"/>
            </a:lvl1pPr>
            <a:lvl2pPr marL="171450" indent="-171450" algn="l">
              <a:lnSpc>
                <a:spcPct val="120000"/>
              </a:lnSpc>
              <a:spcBef>
                <a:spcPts val="0"/>
              </a:spcBef>
              <a:spcAft>
                <a:spcPts val="600"/>
              </a:spcAft>
              <a:buFont typeface="Arial" panose="020B0604020202020204" pitchFamily="34" charset="0"/>
              <a:buChar char="•"/>
              <a:defRPr/>
            </a:lvl2pPr>
            <a:lvl3pPr marL="4763" indent="0" algn="ctr">
              <a:lnSpc>
                <a:spcPct val="100000"/>
              </a:lnSpc>
              <a:spcBef>
                <a:spcPts val="0"/>
              </a:spcBef>
              <a:spcAft>
                <a:spcPts val="200"/>
              </a:spcAft>
              <a:buNone/>
              <a:defRPr sz="11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pPr lvl="0"/>
            <a:r>
              <a:rPr lang="en-US"/>
              <a:t>Optional Header</a:t>
            </a:r>
          </a:p>
        </p:txBody>
      </p:sp>
      <p:sp>
        <p:nvSpPr>
          <p:cNvPr id="3" name="Picture Placeholder 2">
            <a:extLst>
              <a:ext uri="{FF2B5EF4-FFF2-40B4-BE49-F238E27FC236}">
                <a16:creationId xmlns:a16="http://schemas.microsoft.com/office/drawing/2014/main" id="{B02F0918-6284-B847-8E8D-04C0EE6253C2}"/>
              </a:ext>
            </a:extLst>
          </p:cNvPr>
          <p:cNvSpPr>
            <a:spLocks noGrp="1"/>
          </p:cNvSpPr>
          <p:nvPr>
            <p:ph type="pic" sz="quarter" idx="17"/>
          </p:nvPr>
        </p:nvSpPr>
        <p:spPr>
          <a:xfrm>
            <a:off x="2454440" y="4566596"/>
            <a:ext cx="1689100" cy="1689100"/>
          </a:xfrm>
        </p:spPr>
        <p:txBody>
          <a:bodyPr>
            <a:noAutofit/>
          </a:bodyPr>
          <a:lstStyle/>
          <a:p>
            <a:r>
              <a:rPr lang="en-US"/>
              <a:t>Click icon to add picture</a:t>
            </a:r>
          </a:p>
        </p:txBody>
      </p:sp>
      <p:sp>
        <p:nvSpPr>
          <p:cNvPr id="22" name="Picture Placeholder 2">
            <a:extLst>
              <a:ext uri="{FF2B5EF4-FFF2-40B4-BE49-F238E27FC236}">
                <a16:creationId xmlns:a16="http://schemas.microsoft.com/office/drawing/2014/main" id="{38C2991A-8BC0-0843-B695-F50CBFE9FD36}"/>
              </a:ext>
            </a:extLst>
          </p:cNvPr>
          <p:cNvSpPr>
            <a:spLocks noGrp="1"/>
          </p:cNvSpPr>
          <p:nvPr>
            <p:ph type="pic" sz="quarter" idx="19"/>
          </p:nvPr>
        </p:nvSpPr>
        <p:spPr>
          <a:xfrm>
            <a:off x="6179379" y="4566596"/>
            <a:ext cx="1689100" cy="1689100"/>
          </a:xfrm>
        </p:spPr>
        <p:txBody>
          <a:bodyPr>
            <a:noAutofit/>
          </a:bodyPr>
          <a:lstStyle/>
          <a:p>
            <a:r>
              <a:rPr lang="en-US"/>
              <a:t>Click icon to add picture</a:t>
            </a:r>
          </a:p>
        </p:txBody>
      </p:sp>
      <p:sp>
        <p:nvSpPr>
          <p:cNvPr id="26" name="Picture Placeholder 2">
            <a:extLst>
              <a:ext uri="{FF2B5EF4-FFF2-40B4-BE49-F238E27FC236}">
                <a16:creationId xmlns:a16="http://schemas.microsoft.com/office/drawing/2014/main" id="{DAB54BF6-D9C6-9648-815E-7B16CB7F551E}"/>
              </a:ext>
            </a:extLst>
          </p:cNvPr>
          <p:cNvSpPr>
            <a:spLocks noGrp="1"/>
          </p:cNvSpPr>
          <p:nvPr>
            <p:ph type="pic" sz="quarter" idx="21"/>
          </p:nvPr>
        </p:nvSpPr>
        <p:spPr>
          <a:xfrm>
            <a:off x="9894852" y="4566596"/>
            <a:ext cx="1689100" cy="1689100"/>
          </a:xfrm>
        </p:spPr>
        <p:txBody>
          <a:bodyPr>
            <a:noAutofit/>
          </a:bodyPr>
          <a:lstStyle/>
          <a:p>
            <a:r>
              <a:rPr lang="en-US"/>
              <a:t>Click icon to add picture</a:t>
            </a:r>
          </a:p>
        </p:txBody>
      </p:sp>
      <p:sp>
        <p:nvSpPr>
          <p:cNvPr id="16" name="Text Placeholder 4">
            <a:extLst>
              <a:ext uri="{FF2B5EF4-FFF2-40B4-BE49-F238E27FC236}">
                <a16:creationId xmlns:a16="http://schemas.microsoft.com/office/drawing/2014/main" id="{3E603766-C1E0-1342-91E4-8E70C9727E36}"/>
              </a:ext>
            </a:extLst>
          </p:cNvPr>
          <p:cNvSpPr>
            <a:spLocks noGrp="1"/>
          </p:cNvSpPr>
          <p:nvPr>
            <p:ph type="body" sz="quarter" idx="23" hasCustomPrompt="1"/>
          </p:nvPr>
        </p:nvSpPr>
        <p:spPr>
          <a:xfrm>
            <a:off x="4724019" y="2294958"/>
            <a:ext cx="2731874" cy="528142"/>
          </a:xfrm>
        </p:spPr>
        <p:txBody>
          <a:bodyPr>
            <a:noAutofit/>
          </a:bodyPr>
          <a:lstStyle>
            <a:lvl1pPr algn="l">
              <a:spcBef>
                <a:spcPts val="0"/>
              </a:spcBef>
              <a:spcAft>
                <a:spcPts val="1200"/>
              </a:spcAft>
              <a:defRPr sz="1600"/>
            </a:lvl1pPr>
            <a:lvl2pPr marL="171450" indent="-171450" algn="l">
              <a:lnSpc>
                <a:spcPct val="120000"/>
              </a:lnSpc>
              <a:spcBef>
                <a:spcPts val="0"/>
              </a:spcBef>
              <a:spcAft>
                <a:spcPts val="600"/>
              </a:spcAft>
              <a:buFont typeface="Arial" panose="020B0604020202020204" pitchFamily="34" charset="0"/>
              <a:buChar char="•"/>
              <a:defRPr/>
            </a:lvl2pPr>
            <a:lvl3pPr marL="4763" indent="0" algn="ctr">
              <a:lnSpc>
                <a:spcPct val="100000"/>
              </a:lnSpc>
              <a:spcBef>
                <a:spcPts val="0"/>
              </a:spcBef>
              <a:spcAft>
                <a:spcPts val="200"/>
              </a:spcAft>
              <a:buNone/>
              <a:defRPr sz="11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pPr lvl="0"/>
            <a:r>
              <a:rPr lang="en-US"/>
              <a:t>Optional Header</a:t>
            </a:r>
          </a:p>
        </p:txBody>
      </p:sp>
      <p:sp>
        <p:nvSpPr>
          <p:cNvPr id="18" name="Text Placeholder 4">
            <a:extLst>
              <a:ext uri="{FF2B5EF4-FFF2-40B4-BE49-F238E27FC236}">
                <a16:creationId xmlns:a16="http://schemas.microsoft.com/office/drawing/2014/main" id="{D4E81FCF-68BF-9B4C-B715-D1ABA6F32298}"/>
              </a:ext>
            </a:extLst>
          </p:cNvPr>
          <p:cNvSpPr>
            <a:spLocks noGrp="1"/>
          </p:cNvSpPr>
          <p:nvPr>
            <p:ph type="body" sz="quarter" idx="25" hasCustomPrompt="1"/>
          </p:nvPr>
        </p:nvSpPr>
        <p:spPr>
          <a:xfrm>
            <a:off x="8443763" y="2294958"/>
            <a:ext cx="2731874" cy="528142"/>
          </a:xfrm>
        </p:spPr>
        <p:txBody>
          <a:bodyPr>
            <a:noAutofit/>
          </a:bodyPr>
          <a:lstStyle>
            <a:lvl1pPr algn="l">
              <a:spcBef>
                <a:spcPts val="0"/>
              </a:spcBef>
              <a:spcAft>
                <a:spcPts val="1200"/>
              </a:spcAft>
              <a:defRPr sz="1600"/>
            </a:lvl1pPr>
            <a:lvl2pPr marL="171450" indent="-171450" algn="l">
              <a:lnSpc>
                <a:spcPct val="120000"/>
              </a:lnSpc>
              <a:spcBef>
                <a:spcPts val="0"/>
              </a:spcBef>
              <a:spcAft>
                <a:spcPts val="600"/>
              </a:spcAft>
              <a:buFont typeface="Arial" panose="020B0604020202020204" pitchFamily="34" charset="0"/>
              <a:buChar char="•"/>
              <a:defRPr/>
            </a:lvl2pPr>
            <a:lvl3pPr marL="4763" indent="0" algn="ctr">
              <a:lnSpc>
                <a:spcPct val="100000"/>
              </a:lnSpc>
              <a:spcBef>
                <a:spcPts val="0"/>
              </a:spcBef>
              <a:spcAft>
                <a:spcPts val="200"/>
              </a:spcAft>
              <a:buNone/>
              <a:defRPr sz="11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pPr lvl="0"/>
            <a:r>
              <a:rPr lang="en-US"/>
              <a:t>Optional Header</a:t>
            </a:r>
          </a:p>
        </p:txBody>
      </p:sp>
      <p:sp>
        <p:nvSpPr>
          <p:cNvPr id="20" name="A">
            <a:extLst>
              <a:ext uri="{FF2B5EF4-FFF2-40B4-BE49-F238E27FC236}">
                <a16:creationId xmlns:a16="http://schemas.microsoft.com/office/drawing/2014/main" id="{9E7E0F7A-DE60-F04C-9340-AB60C8D3A548}"/>
              </a:ext>
            </a:extLst>
          </p:cNvPr>
          <p:cNvSpPr>
            <a:spLocks noChangeAspect="1"/>
          </p:cNvSpPr>
          <p:nvPr userDrawn="1"/>
        </p:nvSpPr>
        <p:spPr>
          <a:xfrm>
            <a:off x="572973" y="1689187"/>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sz="1600"/>
              <a:t>A</a:t>
            </a:r>
          </a:p>
        </p:txBody>
      </p:sp>
      <p:sp>
        <p:nvSpPr>
          <p:cNvPr id="21" name="A">
            <a:extLst>
              <a:ext uri="{FF2B5EF4-FFF2-40B4-BE49-F238E27FC236}">
                <a16:creationId xmlns:a16="http://schemas.microsoft.com/office/drawing/2014/main" id="{F25C8C8C-4BB6-5D4C-912C-948E1ECD211E}"/>
              </a:ext>
            </a:extLst>
          </p:cNvPr>
          <p:cNvSpPr>
            <a:spLocks noChangeAspect="1"/>
          </p:cNvSpPr>
          <p:nvPr userDrawn="1"/>
        </p:nvSpPr>
        <p:spPr>
          <a:xfrm>
            <a:off x="4292333" y="1689187"/>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B</a:t>
            </a:r>
            <a:endParaRPr sz="1600"/>
          </a:p>
        </p:txBody>
      </p:sp>
      <p:sp>
        <p:nvSpPr>
          <p:cNvPr id="23" name="A">
            <a:extLst>
              <a:ext uri="{FF2B5EF4-FFF2-40B4-BE49-F238E27FC236}">
                <a16:creationId xmlns:a16="http://schemas.microsoft.com/office/drawing/2014/main" id="{F7B8DA65-9F19-A142-8F2A-8B904F013138}"/>
              </a:ext>
            </a:extLst>
          </p:cNvPr>
          <p:cNvSpPr>
            <a:spLocks noChangeAspect="1"/>
          </p:cNvSpPr>
          <p:nvPr userDrawn="1"/>
        </p:nvSpPr>
        <p:spPr>
          <a:xfrm>
            <a:off x="8015246" y="1689187"/>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C</a:t>
            </a:r>
            <a:endParaRPr sz="1600"/>
          </a:p>
        </p:txBody>
      </p:sp>
      <p:sp>
        <p:nvSpPr>
          <p:cNvPr id="4" name="Text Placeholder 3">
            <a:extLst>
              <a:ext uri="{FF2B5EF4-FFF2-40B4-BE49-F238E27FC236}">
                <a16:creationId xmlns:a16="http://schemas.microsoft.com/office/drawing/2014/main" id="{F8EDDC15-C836-F84D-A2AA-846E7B25AB61}"/>
              </a:ext>
            </a:extLst>
          </p:cNvPr>
          <p:cNvSpPr>
            <a:spLocks noGrp="1"/>
          </p:cNvSpPr>
          <p:nvPr>
            <p:ph type="body" sz="quarter" idx="28" hasCustomPrompt="1"/>
          </p:nvPr>
        </p:nvSpPr>
        <p:spPr>
          <a:xfrm>
            <a:off x="1004888" y="2854324"/>
            <a:ext cx="2730500" cy="1929411"/>
          </a:xfrm>
        </p:spPr>
        <p:txBody>
          <a:bodyPr>
            <a:noAutofit/>
          </a:bodyPr>
          <a:lstStyle>
            <a:lvl1pPr marL="171450" indent="-171450">
              <a:spcBef>
                <a:spcPts val="0"/>
              </a:spcBef>
              <a:spcAft>
                <a:spcPts val="600"/>
              </a:spcAft>
              <a:buFont typeface="Arial" panose="020B0604020202020204" pitchFamily="34" charset="0"/>
              <a:buChar char="•"/>
              <a:defRPr b="0">
                <a:latin typeface="Georgia" panose="02040502050405020303" pitchFamily="18" charset="0"/>
              </a:defRPr>
            </a:lvl1pPr>
            <a:lvl2pPr marL="342900" indent="-177800">
              <a:spcBef>
                <a:spcPts val="0"/>
              </a:spcBef>
              <a:spcAft>
                <a:spcPts val="600"/>
              </a:spcAft>
              <a:buFont typeface="Arial" panose="020B0604020202020204" pitchFamily="34" charset="0"/>
              <a:buChar char="•"/>
              <a:tabLst/>
              <a:defRPr sz="1100" i="1"/>
            </a:lvl2pPr>
            <a:lvl3pPr marL="508000" indent="-165100">
              <a:lnSpc>
                <a:spcPct val="90000"/>
              </a:lnSpc>
              <a:spcBef>
                <a:spcPts val="0"/>
              </a:spcBef>
              <a:spcAft>
                <a:spcPts val="600"/>
              </a:spcAft>
              <a:tabLst/>
              <a:defRPr sz="1000" b="1"/>
            </a:lvl3pPr>
            <a:lvl4pPr marL="685800" indent="-177800">
              <a:lnSpc>
                <a:spcPct val="90000"/>
              </a:lnSpc>
              <a:spcBef>
                <a:spcPts val="0"/>
              </a:spcBef>
              <a:spcAft>
                <a:spcPts val="600"/>
              </a:spcAft>
              <a:tabLst/>
              <a:defRPr sz="1000"/>
            </a:lvl4pPr>
            <a:lvl5pPr marL="850900" indent="-1651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Bullet level 1</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p:txBody>
      </p:sp>
      <p:sp>
        <p:nvSpPr>
          <p:cNvPr id="28" name="Text Placeholder 3">
            <a:extLst>
              <a:ext uri="{FF2B5EF4-FFF2-40B4-BE49-F238E27FC236}">
                <a16:creationId xmlns:a16="http://schemas.microsoft.com/office/drawing/2014/main" id="{811F2C47-08AB-8740-96D3-10659663FF78}"/>
              </a:ext>
            </a:extLst>
          </p:cNvPr>
          <p:cNvSpPr>
            <a:spLocks noGrp="1"/>
          </p:cNvSpPr>
          <p:nvPr>
            <p:ph type="body" sz="quarter" idx="29" hasCustomPrompt="1"/>
          </p:nvPr>
        </p:nvSpPr>
        <p:spPr>
          <a:xfrm>
            <a:off x="4724481" y="2854324"/>
            <a:ext cx="2730500" cy="1929411"/>
          </a:xfrm>
        </p:spPr>
        <p:txBody>
          <a:bodyPr>
            <a:noAutofit/>
          </a:bodyPr>
          <a:lstStyle>
            <a:lvl1pPr marL="171450" indent="-171450">
              <a:spcBef>
                <a:spcPts val="0"/>
              </a:spcBef>
              <a:spcAft>
                <a:spcPts val="600"/>
              </a:spcAft>
              <a:buFont typeface="Arial" panose="020B0604020202020204" pitchFamily="34" charset="0"/>
              <a:buChar char="•"/>
              <a:defRPr b="0">
                <a:latin typeface="Georgia" panose="02040502050405020303" pitchFamily="18" charset="0"/>
              </a:defRPr>
            </a:lvl1pPr>
            <a:lvl2pPr marL="342900" indent="-177800">
              <a:spcBef>
                <a:spcPts val="0"/>
              </a:spcBef>
              <a:spcAft>
                <a:spcPts val="600"/>
              </a:spcAft>
              <a:buFont typeface="Arial" panose="020B0604020202020204" pitchFamily="34" charset="0"/>
              <a:buChar char="•"/>
              <a:tabLst/>
              <a:defRPr sz="1100" i="1"/>
            </a:lvl2pPr>
            <a:lvl3pPr marL="508000" indent="-165100">
              <a:lnSpc>
                <a:spcPct val="90000"/>
              </a:lnSpc>
              <a:spcBef>
                <a:spcPts val="0"/>
              </a:spcBef>
              <a:spcAft>
                <a:spcPts val="600"/>
              </a:spcAft>
              <a:tabLst/>
              <a:defRPr sz="1000" b="1"/>
            </a:lvl3pPr>
            <a:lvl4pPr marL="685800" indent="-177800">
              <a:lnSpc>
                <a:spcPct val="90000"/>
              </a:lnSpc>
              <a:spcBef>
                <a:spcPts val="0"/>
              </a:spcBef>
              <a:spcAft>
                <a:spcPts val="600"/>
              </a:spcAft>
              <a:tabLst/>
              <a:defRPr sz="1000"/>
            </a:lvl4pPr>
            <a:lvl5pPr marL="850900" indent="-1651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Bullet level 1</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p:txBody>
      </p:sp>
      <p:sp>
        <p:nvSpPr>
          <p:cNvPr id="29" name="Text Placeholder 3">
            <a:extLst>
              <a:ext uri="{FF2B5EF4-FFF2-40B4-BE49-F238E27FC236}">
                <a16:creationId xmlns:a16="http://schemas.microsoft.com/office/drawing/2014/main" id="{149ABB7B-7CA9-DA4F-8B1B-F2AFE3647617}"/>
              </a:ext>
            </a:extLst>
          </p:cNvPr>
          <p:cNvSpPr>
            <a:spLocks noGrp="1"/>
          </p:cNvSpPr>
          <p:nvPr>
            <p:ph type="body" sz="quarter" idx="30" hasCustomPrompt="1"/>
          </p:nvPr>
        </p:nvSpPr>
        <p:spPr>
          <a:xfrm>
            <a:off x="8444074" y="2854324"/>
            <a:ext cx="2730500" cy="1929411"/>
          </a:xfrm>
        </p:spPr>
        <p:txBody>
          <a:bodyPr>
            <a:noAutofit/>
          </a:bodyPr>
          <a:lstStyle>
            <a:lvl1pPr marL="171450" indent="-171450">
              <a:spcBef>
                <a:spcPts val="0"/>
              </a:spcBef>
              <a:spcAft>
                <a:spcPts val="600"/>
              </a:spcAft>
              <a:buFont typeface="Arial" panose="020B0604020202020204" pitchFamily="34" charset="0"/>
              <a:buChar char="•"/>
              <a:defRPr b="0">
                <a:latin typeface="Georgia" panose="02040502050405020303" pitchFamily="18" charset="0"/>
              </a:defRPr>
            </a:lvl1pPr>
            <a:lvl2pPr marL="342900" indent="-177800">
              <a:spcBef>
                <a:spcPts val="0"/>
              </a:spcBef>
              <a:spcAft>
                <a:spcPts val="600"/>
              </a:spcAft>
              <a:buFont typeface="Arial" panose="020B0604020202020204" pitchFamily="34" charset="0"/>
              <a:buChar char="•"/>
              <a:tabLst/>
              <a:defRPr sz="1100" i="1"/>
            </a:lvl2pPr>
            <a:lvl3pPr marL="508000" indent="-165100">
              <a:lnSpc>
                <a:spcPct val="90000"/>
              </a:lnSpc>
              <a:spcBef>
                <a:spcPts val="0"/>
              </a:spcBef>
              <a:spcAft>
                <a:spcPts val="600"/>
              </a:spcAft>
              <a:tabLst/>
              <a:defRPr sz="1000" b="1"/>
            </a:lvl3pPr>
            <a:lvl4pPr marL="685800" indent="-177800">
              <a:lnSpc>
                <a:spcPct val="90000"/>
              </a:lnSpc>
              <a:spcBef>
                <a:spcPts val="0"/>
              </a:spcBef>
              <a:spcAft>
                <a:spcPts val="600"/>
              </a:spcAft>
              <a:tabLst/>
              <a:defRPr sz="1000"/>
            </a:lvl4pPr>
            <a:lvl5pPr marL="850900" indent="-1651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Bullet level 1</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p:txBody>
      </p:sp>
      <p:sp>
        <p:nvSpPr>
          <p:cNvPr id="2" name="Slide Number Placeholder 1">
            <a:extLst>
              <a:ext uri="{FF2B5EF4-FFF2-40B4-BE49-F238E27FC236}">
                <a16:creationId xmlns:a16="http://schemas.microsoft.com/office/drawing/2014/main" id="{9A495CC3-3AA3-6F45-9AA6-49C0464306AD}"/>
              </a:ext>
            </a:extLst>
          </p:cNvPr>
          <p:cNvSpPr>
            <a:spLocks noGrp="1"/>
          </p:cNvSpPr>
          <p:nvPr>
            <p:ph type="sldNum" sz="quarter" idx="31"/>
          </p:nvPr>
        </p:nvSpPr>
        <p:spPr/>
        <p:txBody>
          <a:bodyPr/>
          <a:lstStyle/>
          <a:p>
            <a:fld id="{2C055D05-D81F-ED4A-A185-0C6FCB82940E}" type="slidenum">
              <a:rPr lang="en-US" smtClean="0"/>
              <a:pPr/>
              <a:t>‹#›</a:t>
            </a:fld>
            <a:endParaRPr lang="en-US"/>
          </a:p>
        </p:txBody>
      </p:sp>
      <p:sp>
        <p:nvSpPr>
          <p:cNvPr id="25" name="Text Placeholder 2">
            <a:extLst>
              <a:ext uri="{FF2B5EF4-FFF2-40B4-BE49-F238E27FC236}">
                <a16:creationId xmlns:a16="http://schemas.microsoft.com/office/drawing/2014/main" id="{039590F1-B1C1-3B4D-898C-3447D36D97CA}"/>
              </a:ext>
            </a:extLst>
          </p:cNvPr>
          <p:cNvSpPr>
            <a:spLocks noGrp="1"/>
          </p:cNvSpPr>
          <p:nvPr>
            <p:ph type="body" sz="quarter" idx="41" hasCustomPrompt="1"/>
          </p:nvPr>
        </p:nvSpPr>
        <p:spPr>
          <a:xfrm>
            <a:off x="806318" y="1025874"/>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27" name="Text Placeholder 4">
            <a:extLst>
              <a:ext uri="{FF2B5EF4-FFF2-40B4-BE49-F238E27FC236}">
                <a16:creationId xmlns:a16="http://schemas.microsoft.com/office/drawing/2014/main" id="{73C73898-A8FE-9D43-8ACC-EC4201B3B50A}"/>
              </a:ext>
            </a:extLst>
          </p:cNvPr>
          <p:cNvSpPr>
            <a:spLocks noGrp="1"/>
          </p:cNvSpPr>
          <p:nvPr>
            <p:ph type="body" sz="quarter" idx="42" hasCustomPrompt="1"/>
          </p:nvPr>
        </p:nvSpPr>
        <p:spPr>
          <a:xfrm>
            <a:off x="806318" y="605953"/>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THREE OPTIONS WITH IMAGES</a:t>
            </a:r>
          </a:p>
        </p:txBody>
      </p:sp>
    </p:spTree>
    <p:extLst>
      <p:ext uri="{BB962C8B-B14F-4D97-AF65-F5344CB8AC3E}">
        <p14:creationId xmlns:p14="http://schemas.microsoft.com/office/powerpoint/2010/main" val="572129624"/>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4_Process Explanation">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AE422FF3-2D03-6448-B77E-E191C2A5D683}"/>
              </a:ext>
            </a:extLst>
          </p:cNvPr>
          <p:cNvSpPr/>
          <p:nvPr userDrawn="1"/>
        </p:nvSpPr>
        <p:spPr>
          <a:xfrm>
            <a:off x="8137854" y="4334808"/>
            <a:ext cx="3260962" cy="1605133"/>
          </a:xfrm>
          <a:prstGeom prst="rect">
            <a:avLst/>
          </a:prstGeom>
          <a:solidFill>
            <a:srgbClr val="F4F3EB"/>
          </a:solidFill>
          <a:ln w="12700">
            <a:miter lim="400000"/>
          </a:ln>
        </p:spPr>
        <p:txBody>
          <a:bodyPr lIns="45719" rIns="45719" anchor="ctr">
            <a:noAutofit/>
          </a:bodyPr>
          <a:lstStyle/>
          <a:p>
            <a:endParaRPr/>
          </a:p>
        </p:txBody>
      </p:sp>
      <p:sp>
        <p:nvSpPr>
          <p:cNvPr id="13" name="Line">
            <a:extLst>
              <a:ext uri="{FF2B5EF4-FFF2-40B4-BE49-F238E27FC236}">
                <a16:creationId xmlns:a16="http://schemas.microsoft.com/office/drawing/2014/main" id="{B7174AE0-E144-CF48-A8DF-416DC5F427CC}"/>
              </a:ext>
            </a:extLst>
          </p:cNvPr>
          <p:cNvSpPr/>
          <p:nvPr userDrawn="1"/>
        </p:nvSpPr>
        <p:spPr>
          <a:xfrm>
            <a:off x="6688078" y="4986573"/>
            <a:ext cx="1634389" cy="1"/>
          </a:xfrm>
          <a:prstGeom prst="line">
            <a:avLst/>
          </a:prstGeom>
          <a:ln w="25400">
            <a:solidFill>
              <a:srgbClr val="01B5B2"/>
            </a:solidFill>
            <a:miter/>
            <a:tailEnd type="triangle"/>
          </a:ln>
        </p:spPr>
        <p:txBody>
          <a:bodyPr lIns="45719" rIns="45719">
            <a:noAutofit/>
          </a:bodyPr>
          <a:lstStyle/>
          <a:p>
            <a:endParaRPr/>
          </a:p>
        </p:txBody>
      </p:sp>
      <p:sp>
        <p:nvSpPr>
          <p:cNvPr id="14" name="Rectangle">
            <a:extLst>
              <a:ext uri="{FF2B5EF4-FFF2-40B4-BE49-F238E27FC236}">
                <a16:creationId xmlns:a16="http://schemas.microsoft.com/office/drawing/2014/main" id="{EA72E3D8-A6DA-274A-80D9-2AA4B03DA56E}"/>
              </a:ext>
            </a:extLst>
          </p:cNvPr>
          <p:cNvSpPr/>
          <p:nvPr userDrawn="1"/>
        </p:nvSpPr>
        <p:spPr>
          <a:xfrm>
            <a:off x="8137854" y="2245008"/>
            <a:ext cx="3260962" cy="1605138"/>
          </a:xfrm>
          <a:prstGeom prst="rect">
            <a:avLst/>
          </a:prstGeom>
          <a:solidFill>
            <a:srgbClr val="F4F3EB"/>
          </a:solidFill>
          <a:ln w="12700">
            <a:miter lim="400000"/>
          </a:ln>
        </p:spPr>
        <p:txBody>
          <a:bodyPr lIns="45719" rIns="45719" anchor="ctr">
            <a:noAutofit/>
          </a:bodyPr>
          <a:lstStyle/>
          <a:p>
            <a:endParaRPr/>
          </a:p>
        </p:txBody>
      </p:sp>
      <p:sp>
        <p:nvSpPr>
          <p:cNvPr id="15" name="Line">
            <a:extLst>
              <a:ext uri="{FF2B5EF4-FFF2-40B4-BE49-F238E27FC236}">
                <a16:creationId xmlns:a16="http://schemas.microsoft.com/office/drawing/2014/main" id="{B557816D-8613-9545-808A-A6462410787D}"/>
              </a:ext>
            </a:extLst>
          </p:cNvPr>
          <p:cNvSpPr/>
          <p:nvPr userDrawn="1"/>
        </p:nvSpPr>
        <p:spPr>
          <a:xfrm>
            <a:off x="6688078" y="3038388"/>
            <a:ext cx="1634389" cy="1"/>
          </a:xfrm>
          <a:prstGeom prst="line">
            <a:avLst/>
          </a:prstGeom>
          <a:ln w="25400">
            <a:solidFill>
              <a:srgbClr val="01B5B2"/>
            </a:solidFill>
            <a:miter/>
            <a:tailEnd type="triangle"/>
          </a:ln>
        </p:spPr>
        <p:txBody>
          <a:bodyPr lIns="45719" rIns="45719">
            <a:noAutofit/>
          </a:bodyPr>
          <a:lstStyle/>
          <a:p>
            <a:endParaRPr/>
          </a:p>
        </p:txBody>
      </p:sp>
      <p:sp>
        <p:nvSpPr>
          <p:cNvPr id="16" name="Rectangle">
            <a:extLst>
              <a:ext uri="{FF2B5EF4-FFF2-40B4-BE49-F238E27FC236}">
                <a16:creationId xmlns:a16="http://schemas.microsoft.com/office/drawing/2014/main" id="{860A6050-64FD-7340-A12A-E073DDA393C7}"/>
              </a:ext>
            </a:extLst>
          </p:cNvPr>
          <p:cNvSpPr/>
          <p:nvPr userDrawn="1"/>
        </p:nvSpPr>
        <p:spPr>
          <a:xfrm>
            <a:off x="4480887" y="4334808"/>
            <a:ext cx="3260962" cy="1605133"/>
          </a:xfrm>
          <a:prstGeom prst="rect">
            <a:avLst/>
          </a:prstGeom>
          <a:solidFill>
            <a:srgbClr val="F4F3EB"/>
          </a:solidFill>
          <a:ln w="12700">
            <a:miter lim="400000"/>
          </a:ln>
        </p:spPr>
        <p:txBody>
          <a:bodyPr lIns="45719" rIns="45719" anchor="ctr">
            <a:noAutofit/>
          </a:bodyPr>
          <a:lstStyle/>
          <a:p>
            <a:endParaRPr/>
          </a:p>
        </p:txBody>
      </p:sp>
      <p:sp>
        <p:nvSpPr>
          <p:cNvPr id="17" name="Rectangle">
            <a:extLst>
              <a:ext uri="{FF2B5EF4-FFF2-40B4-BE49-F238E27FC236}">
                <a16:creationId xmlns:a16="http://schemas.microsoft.com/office/drawing/2014/main" id="{F397825E-396A-914E-97DE-E277D67226A6}"/>
              </a:ext>
            </a:extLst>
          </p:cNvPr>
          <p:cNvSpPr/>
          <p:nvPr userDrawn="1"/>
        </p:nvSpPr>
        <p:spPr>
          <a:xfrm>
            <a:off x="4480887" y="2245007"/>
            <a:ext cx="3260962" cy="1605139"/>
          </a:xfrm>
          <a:prstGeom prst="rect">
            <a:avLst/>
          </a:prstGeom>
          <a:solidFill>
            <a:srgbClr val="F4F3EB"/>
          </a:solidFill>
          <a:ln w="12700">
            <a:miter lim="400000"/>
          </a:ln>
        </p:spPr>
        <p:txBody>
          <a:bodyPr lIns="45719" rIns="45719" anchor="ctr">
            <a:noAutofit/>
          </a:bodyPr>
          <a:lstStyle/>
          <a:p>
            <a:endParaRPr/>
          </a:p>
        </p:txBody>
      </p:sp>
      <p:sp>
        <p:nvSpPr>
          <p:cNvPr id="18" name="Line">
            <a:extLst>
              <a:ext uri="{FF2B5EF4-FFF2-40B4-BE49-F238E27FC236}">
                <a16:creationId xmlns:a16="http://schemas.microsoft.com/office/drawing/2014/main" id="{8532AFA7-C865-DB40-9B12-CC0F4568100F}"/>
              </a:ext>
            </a:extLst>
          </p:cNvPr>
          <p:cNvSpPr/>
          <p:nvPr userDrawn="1"/>
        </p:nvSpPr>
        <p:spPr>
          <a:xfrm>
            <a:off x="3039337" y="4986573"/>
            <a:ext cx="1634389" cy="1"/>
          </a:xfrm>
          <a:prstGeom prst="line">
            <a:avLst/>
          </a:prstGeom>
          <a:ln w="25400">
            <a:solidFill>
              <a:srgbClr val="01B5B2"/>
            </a:solidFill>
            <a:miter/>
            <a:tailEnd type="triangle"/>
          </a:ln>
        </p:spPr>
        <p:txBody>
          <a:bodyPr lIns="45719" rIns="45719">
            <a:noAutofit/>
          </a:bodyPr>
          <a:lstStyle/>
          <a:p>
            <a:endParaRPr/>
          </a:p>
        </p:txBody>
      </p:sp>
      <p:sp>
        <p:nvSpPr>
          <p:cNvPr id="19" name="Line">
            <a:extLst>
              <a:ext uri="{FF2B5EF4-FFF2-40B4-BE49-F238E27FC236}">
                <a16:creationId xmlns:a16="http://schemas.microsoft.com/office/drawing/2014/main" id="{07BF7A76-E689-4C44-A017-82A30824FFD2}"/>
              </a:ext>
            </a:extLst>
          </p:cNvPr>
          <p:cNvSpPr/>
          <p:nvPr userDrawn="1"/>
        </p:nvSpPr>
        <p:spPr>
          <a:xfrm>
            <a:off x="3039337" y="3042226"/>
            <a:ext cx="1634389" cy="1"/>
          </a:xfrm>
          <a:prstGeom prst="line">
            <a:avLst/>
          </a:prstGeom>
          <a:ln w="25400">
            <a:solidFill>
              <a:srgbClr val="01B5B2"/>
            </a:solidFill>
            <a:miter/>
            <a:tailEnd type="triangle"/>
          </a:ln>
        </p:spPr>
        <p:txBody>
          <a:bodyPr lIns="45719" rIns="45719">
            <a:noAutofit/>
          </a:bodyPr>
          <a:lstStyle/>
          <a:p>
            <a:endParaRPr/>
          </a:p>
        </p:txBody>
      </p:sp>
      <p:sp>
        <p:nvSpPr>
          <p:cNvPr id="20" name="Rectangle">
            <a:extLst>
              <a:ext uri="{FF2B5EF4-FFF2-40B4-BE49-F238E27FC236}">
                <a16:creationId xmlns:a16="http://schemas.microsoft.com/office/drawing/2014/main" id="{33672BCF-ED75-8649-A0C5-A03B2B699F71}"/>
              </a:ext>
            </a:extLst>
          </p:cNvPr>
          <p:cNvSpPr/>
          <p:nvPr userDrawn="1"/>
        </p:nvSpPr>
        <p:spPr>
          <a:xfrm>
            <a:off x="803981" y="4334808"/>
            <a:ext cx="3260962" cy="1605133"/>
          </a:xfrm>
          <a:prstGeom prst="rect">
            <a:avLst/>
          </a:prstGeom>
          <a:solidFill>
            <a:srgbClr val="F4F3EB"/>
          </a:solidFill>
          <a:ln w="12700">
            <a:miter lim="400000"/>
          </a:ln>
        </p:spPr>
        <p:txBody>
          <a:bodyPr lIns="45719" rIns="45719" anchor="ctr">
            <a:noAutofit/>
          </a:bodyPr>
          <a:lstStyle/>
          <a:p>
            <a:endParaRPr/>
          </a:p>
        </p:txBody>
      </p:sp>
      <p:sp>
        <p:nvSpPr>
          <p:cNvPr id="21" name="Rectangle">
            <a:extLst>
              <a:ext uri="{FF2B5EF4-FFF2-40B4-BE49-F238E27FC236}">
                <a16:creationId xmlns:a16="http://schemas.microsoft.com/office/drawing/2014/main" id="{99FBC29F-382D-8F44-A7B3-BD71CCF8D5EB}"/>
              </a:ext>
            </a:extLst>
          </p:cNvPr>
          <p:cNvSpPr/>
          <p:nvPr userDrawn="1"/>
        </p:nvSpPr>
        <p:spPr>
          <a:xfrm>
            <a:off x="803981" y="2245008"/>
            <a:ext cx="3260962" cy="1605140"/>
          </a:xfrm>
          <a:prstGeom prst="rect">
            <a:avLst/>
          </a:prstGeom>
          <a:solidFill>
            <a:srgbClr val="F4F3EB"/>
          </a:solidFill>
          <a:ln w="12700">
            <a:miter lim="400000"/>
          </a:ln>
        </p:spPr>
        <p:txBody>
          <a:bodyPr lIns="45719" rIns="45719" anchor="ctr">
            <a:noAutofit/>
          </a:bodyPr>
          <a:lstStyle/>
          <a:p>
            <a:endParaRPr/>
          </a:p>
        </p:txBody>
      </p:sp>
      <p:sp>
        <p:nvSpPr>
          <p:cNvPr id="22" name="A">
            <a:extLst>
              <a:ext uri="{FF2B5EF4-FFF2-40B4-BE49-F238E27FC236}">
                <a16:creationId xmlns:a16="http://schemas.microsoft.com/office/drawing/2014/main" id="{9025FE6C-4108-6F42-8FD2-D4F186DC4351}"/>
              </a:ext>
            </a:extLst>
          </p:cNvPr>
          <p:cNvSpPr>
            <a:spLocks noChangeAspect="1"/>
          </p:cNvSpPr>
          <p:nvPr userDrawn="1"/>
        </p:nvSpPr>
        <p:spPr>
          <a:xfrm>
            <a:off x="563920" y="2009020"/>
            <a:ext cx="454532"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1</a:t>
            </a:r>
            <a:endParaRPr sz="1600"/>
          </a:p>
        </p:txBody>
      </p:sp>
      <p:sp>
        <p:nvSpPr>
          <p:cNvPr id="23" name="A">
            <a:extLst>
              <a:ext uri="{FF2B5EF4-FFF2-40B4-BE49-F238E27FC236}">
                <a16:creationId xmlns:a16="http://schemas.microsoft.com/office/drawing/2014/main" id="{36519182-A426-7B4D-BCEA-396543C23077}"/>
              </a:ext>
            </a:extLst>
          </p:cNvPr>
          <p:cNvSpPr>
            <a:spLocks noChangeAspect="1"/>
          </p:cNvSpPr>
          <p:nvPr userDrawn="1"/>
        </p:nvSpPr>
        <p:spPr>
          <a:xfrm>
            <a:off x="4266896" y="2009020"/>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2</a:t>
            </a:r>
            <a:endParaRPr sz="1600"/>
          </a:p>
        </p:txBody>
      </p:sp>
      <p:sp>
        <p:nvSpPr>
          <p:cNvPr id="24" name="A">
            <a:extLst>
              <a:ext uri="{FF2B5EF4-FFF2-40B4-BE49-F238E27FC236}">
                <a16:creationId xmlns:a16="http://schemas.microsoft.com/office/drawing/2014/main" id="{BD4899C5-B451-F748-B241-B92CD7C3C806}"/>
              </a:ext>
            </a:extLst>
          </p:cNvPr>
          <p:cNvSpPr>
            <a:spLocks noChangeAspect="1"/>
          </p:cNvSpPr>
          <p:nvPr userDrawn="1"/>
        </p:nvSpPr>
        <p:spPr>
          <a:xfrm>
            <a:off x="7928162" y="2009020"/>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3</a:t>
            </a:r>
            <a:endParaRPr sz="1600"/>
          </a:p>
        </p:txBody>
      </p:sp>
      <p:sp>
        <p:nvSpPr>
          <p:cNvPr id="25" name="A">
            <a:extLst>
              <a:ext uri="{FF2B5EF4-FFF2-40B4-BE49-F238E27FC236}">
                <a16:creationId xmlns:a16="http://schemas.microsoft.com/office/drawing/2014/main" id="{B0077558-759D-7441-B68F-C4C9FDD8FABE}"/>
              </a:ext>
            </a:extLst>
          </p:cNvPr>
          <p:cNvSpPr>
            <a:spLocks noChangeAspect="1"/>
          </p:cNvSpPr>
          <p:nvPr userDrawn="1"/>
        </p:nvSpPr>
        <p:spPr>
          <a:xfrm>
            <a:off x="563920" y="4107893"/>
            <a:ext cx="454532"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4</a:t>
            </a:r>
            <a:endParaRPr sz="1600"/>
          </a:p>
        </p:txBody>
      </p:sp>
      <p:sp>
        <p:nvSpPr>
          <p:cNvPr id="26" name="A">
            <a:extLst>
              <a:ext uri="{FF2B5EF4-FFF2-40B4-BE49-F238E27FC236}">
                <a16:creationId xmlns:a16="http://schemas.microsoft.com/office/drawing/2014/main" id="{E32DCA3C-1865-434F-87F6-9B817C484C76}"/>
              </a:ext>
            </a:extLst>
          </p:cNvPr>
          <p:cNvSpPr>
            <a:spLocks noChangeAspect="1"/>
          </p:cNvSpPr>
          <p:nvPr userDrawn="1"/>
        </p:nvSpPr>
        <p:spPr>
          <a:xfrm>
            <a:off x="4266896" y="4107893"/>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5</a:t>
            </a:r>
            <a:endParaRPr sz="1600"/>
          </a:p>
        </p:txBody>
      </p:sp>
      <p:sp>
        <p:nvSpPr>
          <p:cNvPr id="27" name="A">
            <a:extLst>
              <a:ext uri="{FF2B5EF4-FFF2-40B4-BE49-F238E27FC236}">
                <a16:creationId xmlns:a16="http://schemas.microsoft.com/office/drawing/2014/main" id="{C1ED8D6A-704D-504E-93C3-44FD5A955D5E}"/>
              </a:ext>
            </a:extLst>
          </p:cNvPr>
          <p:cNvSpPr>
            <a:spLocks noChangeAspect="1"/>
          </p:cNvSpPr>
          <p:nvPr userDrawn="1"/>
        </p:nvSpPr>
        <p:spPr>
          <a:xfrm>
            <a:off x="7928162" y="4107893"/>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6</a:t>
            </a:r>
            <a:endParaRPr sz="1600"/>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1073026" y="2476554"/>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28" name="Text Placeholder 3">
            <a:extLst>
              <a:ext uri="{FF2B5EF4-FFF2-40B4-BE49-F238E27FC236}">
                <a16:creationId xmlns:a16="http://schemas.microsoft.com/office/drawing/2014/main" id="{EC5D2558-A8A1-3142-A1A8-868CE097535C}"/>
              </a:ext>
            </a:extLst>
          </p:cNvPr>
          <p:cNvSpPr>
            <a:spLocks noGrp="1"/>
          </p:cNvSpPr>
          <p:nvPr>
            <p:ph type="body" sz="quarter" idx="28" hasCustomPrompt="1"/>
          </p:nvPr>
        </p:nvSpPr>
        <p:spPr>
          <a:xfrm>
            <a:off x="1073026" y="2771677"/>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34" name="Text Placeholder 4">
            <a:extLst>
              <a:ext uri="{FF2B5EF4-FFF2-40B4-BE49-F238E27FC236}">
                <a16:creationId xmlns:a16="http://schemas.microsoft.com/office/drawing/2014/main" id="{BD6FCA31-2DCE-6F4A-8688-402875441F46}"/>
              </a:ext>
            </a:extLst>
          </p:cNvPr>
          <p:cNvSpPr>
            <a:spLocks noGrp="1"/>
          </p:cNvSpPr>
          <p:nvPr>
            <p:ph type="body" sz="quarter" idx="29" hasCustomPrompt="1"/>
          </p:nvPr>
        </p:nvSpPr>
        <p:spPr>
          <a:xfrm>
            <a:off x="1073026" y="4566611"/>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35" name="Text Placeholder 3">
            <a:extLst>
              <a:ext uri="{FF2B5EF4-FFF2-40B4-BE49-F238E27FC236}">
                <a16:creationId xmlns:a16="http://schemas.microsoft.com/office/drawing/2014/main" id="{15EA1D6E-A9CA-1742-9309-74920FCF679A}"/>
              </a:ext>
            </a:extLst>
          </p:cNvPr>
          <p:cNvSpPr>
            <a:spLocks noGrp="1"/>
          </p:cNvSpPr>
          <p:nvPr>
            <p:ph type="body" sz="quarter" idx="30" hasCustomPrompt="1"/>
          </p:nvPr>
        </p:nvSpPr>
        <p:spPr>
          <a:xfrm>
            <a:off x="1073026" y="4861734"/>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36" name="Text Placeholder 4">
            <a:extLst>
              <a:ext uri="{FF2B5EF4-FFF2-40B4-BE49-F238E27FC236}">
                <a16:creationId xmlns:a16="http://schemas.microsoft.com/office/drawing/2014/main" id="{BE86405C-2A5B-034A-B839-E3433F4E1F1D}"/>
              </a:ext>
            </a:extLst>
          </p:cNvPr>
          <p:cNvSpPr>
            <a:spLocks noGrp="1"/>
          </p:cNvSpPr>
          <p:nvPr>
            <p:ph type="body" sz="quarter" idx="31" hasCustomPrompt="1"/>
          </p:nvPr>
        </p:nvSpPr>
        <p:spPr>
          <a:xfrm>
            <a:off x="4801878" y="2476554"/>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37" name="Text Placeholder 3">
            <a:extLst>
              <a:ext uri="{FF2B5EF4-FFF2-40B4-BE49-F238E27FC236}">
                <a16:creationId xmlns:a16="http://schemas.microsoft.com/office/drawing/2014/main" id="{CB2EF8E4-CFD1-D742-B9D2-6C14CD54C775}"/>
              </a:ext>
            </a:extLst>
          </p:cNvPr>
          <p:cNvSpPr>
            <a:spLocks noGrp="1"/>
          </p:cNvSpPr>
          <p:nvPr>
            <p:ph type="body" sz="quarter" idx="32" hasCustomPrompt="1"/>
          </p:nvPr>
        </p:nvSpPr>
        <p:spPr>
          <a:xfrm>
            <a:off x="4801878" y="2771677"/>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40" name="Text Placeholder 4">
            <a:extLst>
              <a:ext uri="{FF2B5EF4-FFF2-40B4-BE49-F238E27FC236}">
                <a16:creationId xmlns:a16="http://schemas.microsoft.com/office/drawing/2014/main" id="{3902D9EA-9625-EB4C-BC10-64827B1CA5A8}"/>
              </a:ext>
            </a:extLst>
          </p:cNvPr>
          <p:cNvSpPr>
            <a:spLocks noGrp="1"/>
          </p:cNvSpPr>
          <p:nvPr>
            <p:ph type="body" sz="quarter" idx="33" hasCustomPrompt="1"/>
          </p:nvPr>
        </p:nvSpPr>
        <p:spPr>
          <a:xfrm>
            <a:off x="4801878" y="4566611"/>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42" name="Text Placeholder 3">
            <a:extLst>
              <a:ext uri="{FF2B5EF4-FFF2-40B4-BE49-F238E27FC236}">
                <a16:creationId xmlns:a16="http://schemas.microsoft.com/office/drawing/2014/main" id="{A7AAE8D1-9C01-7340-A65E-226EC89B9BB1}"/>
              </a:ext>
            </a:extLst>
          </p:cNvPr>
          <p:cNvSpPr>
            <a:spLocks noGrp="1"/>
          </p:cNvSpPr>
          <p:nvPr>
            <p:ph type="body" sz="quarter" idx="34" hasCustomPrompt="1"/>
          </p:nvPr>
        </p:nvSpPr>
        <p:spPr>
          <a:xfrm>
            <a:off x="4801878" y="4861734"/>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44" name="Text Placeholder 4">
            <a:extLst>
              <a:ext uri="{FF2B5EF4-FFF2-40B4-BE49-F238E27FC236}">
                <a16:creationId xmlns:a16="http://schemas.microsoft.com/office/drawing/2014/main" id="{DF602AF5-F231-C049-9F3E-804632B12EF9}"/>
              </a:ext>
            </a:extLst>
          </p:cNvPr>
          <p:cNvSpPr>
            <a:spLocks noGrp="1"/>
          </p:cNvSpPr>
          <p:nvPr>
            <p:ph type="body" sz="quarter" idx="35" hasCustomPrompt="1"/>
          </p:nvPr>
        </p:nvSpPr>
        <p:spPr>
          <a:xfrm>
            <a:off x="8435728" y="2476554"/>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45" name="Text Placeholder 3">
            <a:extLst>
              <a:ext uri="{FF2B5EF4-FFF2-40B4-BE49-F238E27FC236}">
                <a16:creationId xmlns:a16="http://schemas.microsoft.com/office/drawing/2014/main" id="{53733F6A-E124-804F-B0BA-0466F0698485}"/>
              </a:ext>
            </a:extLst>
          </p:cNvPr>
          <p:cNvSpPr>
            <a:spLocks noGrp="1"/>
          </p:cNvSpPr>
          <p:nvPr>
            <p:ph type="body" sz="quarter" idx="36" hasCustomPrompt="1"/>
          </p:nvPr>
        </p:nvSpPr>
        <p:spPr>
          <a:xfrm>
            <a:off x="8435728" y="2771677"/>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46" name="Text Placeholder 4">
            <a:extLst>
              <a:ext uri="{FF2B5EF4-FFF2-40B4-BE49-F238E27FC236}">
                <a16:creationId xmlns:a16="http://schemas.microsoft.com/office/drawing/2014/main" id="{6482B500-34C0-2942-8199-DDE8A01AF0DF}"/>
              </a:ext>
            </a:extLst>
          </p:cNvPr>
          <p:cNvSpPr>
            <a:spLocks noGrp="1"/>
          </p:cNvSpPr>
          <p:nvPr>
            <p:ph type="body" sz="quarter" idx="37" hasCustomPrompt="1"/>
          </p:nvPr>
        </p:nvSpPr>
        <p:spPr>
          <a:xfrm>
            <a:off x="8435728" y="4566611"/>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47" name="Text Placeholder 3">
            <a:extLst>
              <a:ext uri="{FF2B5EF4-FFF2-40B4-BE49-F238E27FC236}">
                <a16:creationId xmlns:a16="http://schemas.microsoft.com/office/drawing/2014/main" id="{26DD3C52-8AC3-974E-AF61-E235837FCFF3}"/>
              </a:ext>
            </a:extLst>
          </p:cNvPr>
          <p:cNvSpPr>
            <a:spLocks noGrp="1"/>
          </p:cNvSpPr>
          <p:nvPr>
            <p:ph type="body" sz="quarter" idx="38" hasCustomPrompt="1"/>
          </p:nvPr>
        </p:nvSpPr>
        <p:spPr>
          <a:xfrm>
            <a:off x="8435728" y="4861734"/>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2" name="Slide Number Placeholder 1">
            <a:extLst>
              <a:ext uri="{FF2B5EF4-FFF2-40B4-BE49-F238E27FC236}">
                <a16:creationId xmlns:a16="http://schemas.microsoft.com/office/drawing/2014/main" id="{ADE00024-1FEE-B540-9EED-A77DA108BA56}"/>
              </a:ext>
            </a:extLst>
          </p:cNvPr>
          <p:cNvSpPr>
            <a:spLocks noGrp="1"/>
          </p:cNvSpPr>
          <p:nvPr>
            <p:ph type="sldNum" sz="quarter" idx="39"/>
          </p:nvPr>
        </p:nvSpPr>
        <p:spPr/>
        <p:txBody>
          <a:bodyPr/>
          <a:lstStyle/>
          <a:p>
            <a:fld id="{2C055D05-D81F-ED4A-A185-0C6FCB82940E}" type="slidenum">
              <a:rPr lang="en-US" smtClean="0"/>
              <a:pPr/>
              <a:t>‹#›</a:t>
            </a:fld>
            <a:endParaRPr lang="en-US"/>
          </a:p>
        </p:txBody>
      </p:sp>
      <p:sp>
        <p:nvSpPr>
          <p:cNvPr id="39" name="Text Placeholder 2">
            <a:extLst>
              <a:ext uri="{FF2B5EF4-FFF2-40B4-BE49-F238E27FC236}">
                <a16:creationId xmlns:a16="http://schemas.microsoft.com/office/drawing/2014/main" id="{E642D482-2850-4241-8A35-1BBAC1284FB3}"/>
              </a:ext>
            </a:extLst>
          </p:cNvPr>
          <p:cNvSpPr>
            <a:spLocks noGrp="1"/>
          </p:cNvSpPr>
          <p:nvPr>
            <p:ph type="body" sz="quarter" idx="41" hasCustomPrompt="1"/>
          </p:nvPr>
        </p:nvSpPr>
        <p:spPr>
          <a:xfrm>
            <a:off x="806318" y="1025874"/>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41" name="Text Placeholder 4">
            <a:extLst>
              <a:ext uri="{FF2B5EF4-FFF2-40B4-BE49-F238E27FC236}">
                <a16:creationId xmlns:a16="http://schemas.microsoft.com/office/drawing/2014/main" id="{8724C727-D445-7A43-9A40-32970A0846BF}"/>
              </a:ext>
            </a:extLst>
          </p:cNvPr>
          <p:cNvSpPr>
            <a:spLocks noGrp="1"/>
          </p:cNvSpPr>
          <p:nvPr>
            <p:ph type="body" sz="quarter" idx="42" hasCustomPrompt="1"/>
          </p:nvPr>
        </p:nvSpPr>
        <p:spPr>
          <a:xfrm>
            <a:off x="806318" y="605953"/>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PROCESS OR FLOW EXPLANATION</a:t>
            </a:r>
          </a:p>
          <a:p>
            <a:endParaRPr lang="en-US"/>
          </a:p>
        </p:txBody>
      </p:sp>
    </p:spTree>
    <p:extLst>
      <p:ext uri="{BB962C8B-B14F-4D97-AF65-F5344CB8AC3E}">
        <p14:creationId xmlns:p14="http://schemas.microsoft.com/office/powerpoint/2010/main" val="3460570470"/>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Four Callouts">
    <p:spTree>
      <p:nvGrpSpPr>
        <p:cNvPr id="1" name=""/>
        <p:cNvGrpSpPr/>
        <p:nvPr/>
      </p:nvGrpSpPr>
      <p:grpSpPr>
        <a:xfrm>
          <a:off x="0" y="0"/>
          <a:ext cx="0" cy="0"/>
          <a:chOff x="0" y="0"/>
          <a:chExt cx="0" cy="0"/>
        </a:xfrm>
      </p:grpSpPr>
      <p:sp>
        <p:nvSpPr>
          <p:cNvPr id="10" name="Rounded Rectangle">
            <a:extLst>
              <a:ext uri="{FF2B5EF4-FFF2-40B4-BE49-F238E27FC236}">
                <a16:creationId xmlns:a16="http://schemas.microsoft.com/office/drawing/2014/main" id="{58CD411F-BF17-B547-BB0F-3D7229E53E6F}"/>
              </a:ext>
            </a:extLst>
          </p:cNvPr>
          <p:cNvSpPr/>
          <p:nvPr userDrawn="1"/>
        </p:nvSpPr>
        <p:spPr>
          <a:xfrm>
            <a:off x="839965" y="1902474"/>
            <a:ext cx="2347865" cy="3632927"/>
          </a:xfrm>
          <a:prstGeom prst="roundRect">
            <a:avLst>
              <a:gd name="adj" fmla="val 18559"/>
            </a:avLst>
          </a:prstGeom>
          <a:solidFill>
            <a:srgbClr val="EDECE4"/>
          </a:solidFill>
          <a:ln w="12700">
            <a:miter lim="400000"/>
          </a:ln>
        </p:spPr>
        <p:txBody>
          <a:bodyPr lIns="45719" rIns="45719" anchor="ctr">
            <a:noAutofit/>
          </a:bodyPr>
          <a:lstStyle/>
          <a:p>
            <a:endParaRPr/>
          </a:p>
        </p:txBody>
      </p:sp>
      <p:sp>
        <p:nvSpPr>
          <p:cNvPr id="12" name="Rounded Rectangle">
            <a:extLst>
              <a:ext uri="{FF2B5EF4-FFF2-40B4-BE49-F238E27FC236}">
                <a16:creationId xmlns:a16="http://schemas.microsoft.com/office/drawing/2014/main" id="{3956C2CF-1A15-F249-A896-CFEDEF5EF7AF}"/>
              </a:ext>
            </a:extLst>
          </p:cNvPr>
          <p:cNvSpPr/>
          <p:nvPr userDrawn="1"/>
        </p:nvSpPr>
        <p:spPr>
          <a:xfrm>
            <a:off x="3534150" y="1902474"/>
            <a:ext cx="2347864" cy="3632927"/>
          </a:xfrm>
          <a:prstGeom prst="roundRect">
            <a:avLst>
              <a:gd name="adj" fmla="val 18559"/>
            </a:avLst>
          </a:prstGeom>
          <a:solidFill>
            <a:srgbClr val="EDECE4"/>
          </a:solidFill>
          <a:ln w="12700">
            <a:miter lim="400000"/>
          </a:ln>
        </p:spPr>
        <p:txBody>
          <a:bodyPr lIns="45719" rIns="45719" anchor="ctr">
            <a:noAutofit/>
          </a:bodyPr>
          <a:lstStyle/>
          <a:p>
            <a:endParaRPr/>
          </a:p>
        </p:txBody>
      </p:sp>
      <p:sp>
        <p:nvSpPr>
          <p:cNvPr id="13" name="Rounded Rectangle">
            <a:extLst>
              <a:ext uri="{FF2B5EF4-FFF2-40B4-BE49-F238E27FC236}">
                <a16:creationId xmlns:a16="http://schemas.microsoft.com/office/drawing/2014/main" id="{FACB4011-015F-A642-8DF4-9556E3D8C2E5}"/>
              </a:ext>
            </a:extLst>
          </p:cNvPr>
          <p:cNvSpPr/>
          <p:nvPr userDrawn="1"/>
        </p:nvSpPr>
        <p:spPr>
          <a:xfrm>
            <a:off x="6291850" y="1902474"/>
            <a:ext cx="2347865" cy="3632927"/>
          </a:xfrm>
          <a:prstGeom prst="roundRect">
            <a:avLst>
              <a:gd name="adj" fmla="val 18559"/>
            </a:avLst>
          </a:prstGeom>
          <a:solidFill>
            <a:srgbClr val="EDECE4"/>
          </a:solidFill>
          <a:ln w="12700">
            <a:miter lim="400000"/>
          </a:ln>
        </p:spPr>
        <p:txBody>
          <a:bodyPr lIns="45719" rIns="45719" anchor="ctr">
            <a:noAutofit/>
          </a:bodyPr>
          <a:lstStyle/>
          <a:p>
            <a:endParaRPr/>
          </a:p>
        </p:txBody>
      </p:sp>
      <p:sp>
        <p:nvSpPr>
          <p:cNvPr id="14" name="Rounded Rectangle">
            <a:extLst>
              <a:ext uri="{FF2B5EF4-FFF2-40B4-BE49-F238E27FC236}">
                <a16:creationId xmlns:a16="http://schemas.microsoft.com/office/drawing/2014/main" id="{2D508D4D-BB85-0B4E-AE50-024414F6C553}"/>
              </a:ext>
            </a:extLst>
          </p:cNvPr>
          <p:cNvSpPr/>
          <p:nvPr userDrawn="1"/>
        </p:nvSpPr>
        <p:spPr>
          <a:xfrm>
            <a:off x="9049551" y="1902474"/>
            <a:ext cx="2347864" cy="3632927"/>
          </a:xfrm>
          <a:prstGeom prst="roundRect">
            <a:avLst>
              <a:gd name="adj" fmla="val 18559"/>
            </a:avLst>
          </a:prstGeom>
          <a:solidFill>
            <a:srgbClr val="EDECE4"/>
          </a:solidFill>
          <a:ln w="12700">
            <a:miter lim="400000"/>
          </a:ln>
        </p:spPr>
        <p:txBody>
          <a:bodyPr lIns="45719" rIns="45719" anchor="ctr">
            <a:noAutofit/>
          </a:bodyPr>
          <a:lstStyle/>
          <a:p>
            <a:endParaRPr/>
          </a:p>
        </p:txBody>
      </p:sp>
      <p:sp>
        <p:nvSpPr>
          <p:cNvPr id="15" name="A">
            <a:extLst>
              <a:ext uri="{FF2B5EF4-FFF2-40B4-BE49-F238E27FC236}">
                <a16:creationId xmlns:a16="http://schemas.microsoft.com/office/drawing/2014/main" id="{18F4BB0B-F933-664E-BC64-E7518079756D}"/>
              </a:ext>
            </a:extLst>
          </p:cNvPr>
          <p:cNvSpPr>
            <a:spLocks noChangeAspect="1"/>
          </p:cNvSpPr>
          <p:nvPr userDrawn="1"/>
        </p:nvSpPr>
        <p:spPr>
          <a:xfrm>
            <a:off x="1750274" y="1684827"/>
            <a:ext cx="454532"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1</a:t>
            </a:r>
            <a:endParaRPr sz="1600"/>
          </a:p>
        </p:txBody>
      </p:sp>
      <p:sp>
        <p:nvSpPr>
          <p:cNvPr id="16" name="A">
            <a:extLst>
              <a:ext uri="{FF2B5EF4-FFF2-40B4-BE49-F238E27FC236}">
                <a16:creationId xmlns:a16="http://schemas.microsoft.com/office/drawing/2014/main" id="{8670500F-E8F2-A543-9C1C-B5DBFC41E3D9}"/>
              </a:ext>
            </a:extLst>
          </p:cNvPr>
          <p:cNvSpPr>
            <a:spLocks noChangeAspect="1"/>
          </p:cNvSpPr>
          <p:nvPr userDrawn="1"/>
        </p:nvSpPr>
        <p:spPr>
          <a:xfrm>
            <a:off x="4480816" y="1684827"/>
            <a:ext cx="454532" cy="457200"/>
          </a:xfrm>
          <a:prstGeom prst="ellipse">
            <a:avLst/>
          </a:prstGeom>
          <a:solidFill>
            <a:srgbClr val="01B5B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2</a:t>
            </a:r>
            <a:endParaRPr sz="1600"/>
          </a:p>
        </p:txBody>
      </p:sp>
      <p:sp>
        <p:nvSpPr>
          <p:cNvPr id="17" name="A">
            <a:extLst>
              <a:ext uri="{FF2B5EF4-FFF2-40B4-BE49-F238E27FC236}">
                <a16:creationId xmlns:a16="http://schemas.microsoft.com/office/drawing/2014/main" id="{38E81FF9-A0CE-7847-8D1E-D19C7C638FA7}"/>
              </a:ext>
            </a:extLst>
          </p:cNvPr>
          <p:cNvSpPr>
            <a:spLocks noChangeAspect="1"/>
          </p:cNvSpPr>
          <p:nvPr userDrawn="1"/>
        </p:nvSpPr>
        <p:spPr>
          <a:xfrm>
            <a:off x="7238516" y="1684827"/>
            <a:ext cx="454532" cy="457200"/>
          </a:xfrm>
          <a:prstGeom prst="ellipse">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3</a:t>
            </a:r>
            <a:endParaRPr sz="1600"/>
          </a:p>
        </p:txBody>
      </p:sp>
      <p:sp>
        <p:nvSpPr>
          <p:cNvPr id="18" name="A">
            <a:extLst>
              <a:ext uri="{FF2B5EF4-FFF2-40B4-BE49-F238E27FC236}">
                <a16:creationId xmlns:a16="http://schemas.microsoft.com/office/drawing/2014/main" id="{00B77C3B-2F56-1148-AEB7-BEA30D99677F}"/>
              </a:ext>
            </a:extLst>
          </p:cNvPr>
          <p:cNvSpPr>
            <a:spLocks noChangeAspect="1"/>
          </p:cNvSpPr>
          <p:nvPr userDrawn="1"/>
        </p:nvSpPr>
        <p:spPr>
          <a:xfrm>
            <a:off x="9996217" y="1684827"/>
            <a:ext cx="454532" cy="457200"/>
          </a:xfrm>
          <a:prstGeom prst="ellipse">
            <a:avLst/>
          </a:prstGeom>
          <a:solidFill>
            <a:schemeClr val="accent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4</a:t>
            </a:r>
            <a:endParaRPr sz="1600"/>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1041715" y="2359674"/>
            <a:ext cx="1871650" cy="2824452"/>
          </a:xfrm>
        </p:spPr>
        <p:txBody>
          <a:bodyPr>
            <a:noAutofit/>
          </a:bodyPr>
          <a:lstStyle>
            <a:lvl1pPr algn="ctr">
              <a:spcBef>
                <a:spcPts val="0"/>
              </a:spcBef>
              <a:spcAft>
                <a:spcPts val="1200"/>
              </a:spcAft>
              <a:defRPr sz="1100" b="0" i="0" cap="all" baseline="0">
                <a:latin typeface="Arial Black" panose="020B0604020202020204" pitchFamily="34" charset="0"/>
                <a:cs typeface="Arial Black" panose="020B0604020202020204" pitchFamily="34" charset="0"/>
              </a:defRPr>
            </a:lvl1pPr>
            <a:lvl2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a:lvl2pPr>
            <a:lvl3pPr marL="4763" marR="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sz="12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a:p>
            <a:pPr lvl="1"/>
            <a:r>
              <a:rPr lang="en-US"/>
              <a:t>Body copy</a:t>
            </a:r>
          </a:p>
          <a:p>
            <a:pPr marL="4763" marR="0" lvl="2"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a:t>List Item</a:t>
            </a:r>
          </a:p>
        </p:txBody>
      </p:sp>
      <p:sp>
        <p:nvSpPr>
          <p:cNvPr id="21" name="Text Placeholder 4">
            <a:extLst>
              <a:ext uri="{FF2B5EF4-FFF2-40B4-BE49-F238E27FC236}">
                <a16:creationId xmlns:a16="http://schemas.microsoft.com/office/drawing/2014/main" id="{CFC947A8-D89C-734E-BAB6-17C05C9BCA0C}"/>
              </a:ext>
            </a:extLst>
          </p:cNvPr>
          <p:cNvSpPr>
            <a:spLocks noGrp="1"/>
          </p:cNvSpPr>
          <p:nvPr>
            <p:ph type="body" sz="quarter" idx="16" hasCustomPrompt="1"/>
          </p:nvPr>
        </p:nvSpPr>
        <p:spPr>
          <a:xfrm>
            <a:off x="3772257" y="2359674"/>
            <a:ext cx="1871650" cy="2824452"/>
          </a:xfrm>
        </p:spPr>
        <p:txBody>
          <a:bodyPr>
            <a:noAutofit/>
          </a:bodyPr>
          <a:lstStyle>
            <a:lvl1pPr algn="ctr">
              <a:spcBef>
                <a:spcPts val="0"/>
              </a:spcBef>
              <a:spcAft>
                <a:spcPts val="1200"/>
              </a:spcAft>
              <a:defRPr sz="1100" b="0" i="0" cap="all" baseline="0">
                <a:latin typeface="Arial Black" panose="020B0604020202020204" pitchFamily="34" charset="0"/>
                <a:cs typeface="Arial Black" panose="020B0604020202020204" pitchFamily="34" charset="0"/>
              </a:defRPr>
            </a:lvl1pPr>
            <a:lvl2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a:lvl2pPr>
            <a:lvl3pPr marL="4763" indent="0" algn="ctr">
              <a:lnSpc>
                <a:spcPct val="100000"/>
              </a:lnSpc>
              <a:spcBef>
                <a:spcPts val="0"/>
              </a:spcBef>
              <a:spcAft>
                <a:spcPts val="0"/>
              </a:spcAft>
              <a:buNone/>
              <a:defRPr sz="12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a:p>
            <a:pPr lvl="1"/>
            <a:r>
              <a:rPr lang="en-US"/>
              <a:t>Body copy</a:t>
            </a:r>
          </a:p>
          <a:p>
            <a:pPr marL="4763" marR="0" lvl="2"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a:t>List Item</a:t>
            </a:r>
          </a:p>
        </p:txBody>
      </p:sp>
      <p:sp>
        <p:nvSpPr>
          <p:cNvPr id="22" name="Text Placeholder 4">
            <a:extLst>
              <a:ext uri="{FF2B5EF4-FFF2-40B4-BE49-F238E27FC236}">
                <a16:creationId xmlns:a16="http://schemas.microsoft.com/office/drawing/2014/main" id="{07BBA188-4551-FD46-9D02-EA93AC47F152}"/>
              </a:ext>
            </a:extLst>
          </p:cNvPr>
          <p:cNvSpPr>
            <a:spLocks noGrp="1"/>
          </p:cNvSpPr>
          <p:nvPr>
            <p:ph type="body" sz="quarter" idx="17" hasCustomPrompt="1"/>
          </p:nvPr>
        </p:nvSpPr>
        <p:spPr>
          <a:xfrm>
            <a:off x="6529957" y="2359674"/>
            <a:ext cx="1871650" cy="2824452"/>
          </a:xfrm>
        </p:spPr>
        <p:txBody>
          <a:bodyPr>
            <a:noAutofit/>
          </a:bodyPr>
          <a:lstStyle>
            <a:lvl1pPr algn="ctr">
              <a:spcBef>
                <a:spcPts val="0"/>
              </a:spcBef>
              <a:spcAft>
                <a:spcPts val="1200"/>
              </a:spcAft>
              <a:defRPr sz="1100" b="0" i="0" cap="all" baseline="0">
                <a:latin typeface="Arial Black" panose="020B0604020202020204" pitchFamily="34" charset="0"/>
                <a:cs typeface="Arial Black" panose="020B0604020202020204" pitchFamily="34" charset="0"/>
              </a:defRPr>
            </a:lvl1pPr>
            <a:lvl2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a:lvl2pPr>
            <a:lvl3pPr marL="4763" indent="0" algn="ctr">
              <a:lnSpc>
                <a:spcPct val="100000"/>
              </a:lnSpc>
              <a:spcBef>
                <a:spcPts val="0"/>
              </a:spcBef>
              <a:spcAft>
                <a:spcPts val="0"/>
              </a:spcAft>
              <a:buNone/>
              <a:defRPr sz="12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a:p>
            <a:pPr lvl="1"/>
            <a:r>
              <a:rPr lang="en-US"/>
              <a:t>Body copy</a:t>
            </a:r>
          </a:p>
          <a:p>
            <a:pPr marL="4763" marR="0" lvl="2"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a:t>List Item</a:t>
            </a:r>
          </a:p>
        </p:txBody>
      </p:sp>
      <p:sp>
        <p:nvSpPr>
          <p:cNvPr id="25" name="Text Placeholder 4">
            <a:extLst>
              <a:ext uri="{FF2B5EF4-FFF2-40B4-BE49-F238E27FC236}">
                <a16:creationId xmlns:a16="http://schemas.microsoft.com/office/drawing/2014/main" id="{CBF2913D-E1ED-6545-B7B2-956DC6F89778}"/>
              </a:ext>
            </a:extLst>
          </p:cNvPr>
          <p:cNvSpPr>
            <a:spLocks noGrp="1"/>
          </p:cNvSpPr>
          <p:nvPr>
            <p:ph type="body" sz="quarter" idx="18" hasCustomPrompt="1"/>
          </p:nvPr>
        </p:nvSpPr>
        <p:spPr>
          <a:xfrm>
            <a:off x="9287658" y="2359674"/>
            <a:ext cx="1871650" cy="2824452"/>
          </a:xfrm>
        </p:spPr>
        <p:txBody>
          <a:bodyPr>
            <a:noAutofit/>
          </a:bodyPr>
          <a:lstStyle>
            <a:lvl1pPr algn="ctr">
              <a:spcBef>
                <a:spcPts val="0"/>
              </a:spcBef>
              <a:spcAft>
                <a:spcPts val="1200"/>
              </a:spcAft>
              <a:defRPr sz="1100" b="0" i="0" cap="all" baseline="0">
                <a:latin typeface="Arial Black" panose="020B0604020202020204" pitchFamily="34" charset="0"/>
                <a:cs typeface="Arial Black" panose="020B0604020202020204" pitchFamily="34" charset="0"/>
              </a:defRPr>
            </a:lvl1pPr>
            <a:lvl2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a:lvl2pPr>
            <a:lvl3pPr marL="4763" indent="0" algn="ctr">
              <a:lnSpc>
                <a:spcPct val="100000"/>
              </a:lnSpc>
              <a:spcBef>
                <a:spcPts val="0"/>
              </a:spcBef>
              <a:spcAft>
                <a:spcPts val="0"/>
              </a:spcAft>
              <a:buNone/>
              <a:defRPr sz="12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a:p>
            <a:pPr lvl="1"/>
            <a:r>
              <a:rPr lang="en-US"/>
              <a:t>Body copy</a:t>
            </a:r>
          </a:p>
          <a:p>
            <a:pPr marL="4763" marR="0" lvl="2"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a:t>List Item</a:t>
            </a:r>
          </a:p>
        </p:txBody>
      </p:sp>
      <p:sp>
        <p:nvSpPr>
          <p:cNvPr id="2" name="Slide Number Placeholder 1">
            <a:extLst>
              <a:ext uri="{FF2B5EF4-FFF2-40B4-BE49-F238E27FC236}">
                <a16:creationId xmlns:a16="http://schemas.microsoft.com/office/drawing/2014/main" id="{7A428519-AA14-DD41-96CD-79C4FA141514}"/>
              </a:ext>
            </a:extLst>
          </p:cNvPr>
          <p:cNvSpPr>
            <a:spLocks noGrp="1"/>
          </p:cNvSpPr>
          <p:nvPr>
            <p:ph type="sldNum" sz="quarter" idx="19"/>
          </p:nvPr>
        </p:nvSpPr>
        <p:spPr/>
        <p:txBody>
          <a:bodyPr/>
          <a:lstStyle/>
          <a:p>
            <a:fld id="{2C055D05-D81F-ED4A-A185-0C6FCB82940E}" type="slidenum">
              <a:rPr lang="en-US" smtClean="0"/>
              <a:pPr/>
              <a:t>‹#›</a:t>
            </a:fld>
            <a:endParaRPr lang="en-US"/>
          </a:p>
        </p:txBody>
      </p:sp>
      <p:sp>
        <p:nvSpPr>
          <p:cNvPr id="23" name="Text Placeholder 2">
            <a:extLst>
              <a:ext uri="{FF2B5EF4-FFF2-40B4-BE49-F238E27FC236}">
                <a16:creationId xmlns:a16="http://schemas.microsoft.com/office/drawing/2014/main" id="{4CFC97E3-2704-C549-97A6-0C6087C1F298}"/>
              </a:ext>
            </a:extLst>
          </p:cNvPr>
          <p:cNvSpPr>
            <a:spLocks noGrp="1"/>
          </p:cNvSpPr>
          <p:nvPr>
            <p:ph type="body" sz="quarter" idx="41" hasCustomPrompt="1"/>
          </p:nvPr>
        </p:nvSpPr>
        <p:spPr>
          <a:xfrm>
            <a:off x="806318" y="1025874"/>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24" name="Text Placeholder 4">
            <a:extLst>
              <a:ext uri="{FF2B5EF4-FFF2-40B4-BE49-F238E27FC236}">
                <a16:creationId xmlns:a16="http://schemas.microsoft.com/office/drawing/2014/main" id="{843644A2-1DAC-AE47-AC1F-C2E0741E0E5F}"/>
              </a:ext>
            </a:extLst>
          </p:cNvPr>
          <p:cNvSpPr>
            <a:spLocks noGrp="1"/>
          </p:cNvSpPr>
          <p:nvPr>
            <p:ph type="body" sz="quarter" idx="42" hasCustomPrompt="1"/>
          </p:nvPr>
        </p:nvSpPr>
        <p:spPr>
          <a:xfrm>
            <a:off x="806318" y="605953"/>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HEADLINE GOES HERE</a:t>
            </a:r>
          </a:p>
        </p:txBody>
      </p:sp>
    </p:spTree>
    <p:extLst>
      <p:ext uri="{BB962C8B-B14F-4D97-AF65-F5344CB8AC3E}">
        <p14:creationId xmlns:p14="http://schemas.microsoft.com/office/powerpoint/2010/main" val="666996540"/>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Mobile Mockup ">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mobile mockup</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806318" y="2958387"/>
            <a:ext cx="3565392" cy="402164"/>
          </a:xfrm>
        </p:spPr>
        <p:txBody>
          <a:bodyPr>
            <a:noAutofit/>
          </a:bodyPr>
          <a:lstStyle>
            <a:lvl1pPr algn="l">
              <a:spcBef>
                <a:spcPts val="0"/>
              </a:spcBef>
              <a:spcAft>
                <a:spcPts val="3000"/>
              </a:spcAft>
              <a:defRPr sz="2000" b="1" i="0" cap="none" baseline="0">
                <a:latin typeface="Arial" panose="020B0604020202020204" pitchFamily="34" charset="0"/>
                <a:cs typeface="Arial" panose="020B0604020202020204" pitchFamily="34" charset="0"/>
              </a:defRPr>
            </a:lvl1pPr>
            <a:lvl2pPr marL="0" marR="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defRPr sz="1500"/>
            </a:lvl2pPr>
            <a:lvl3pPr marL="4763" marR="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sz="12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10" name="object 6">
            <a:extLst>
              <a:ext uri="{FF2B5EF4-FFF2-40B4-BE49-F238E27FC236}">
                <a16:creationId xmlns:a16="http://schemas.microsoft.com/office/drawing/2014/main" id="{1461EE7E-7759-CD4D-9941-730C227EC332}"/>
              </a:ext>
            </a:extLst>
          </p:cNvPr>
          <p:cNvSpPr/>
          <p:nvPr userDrawn="1"/>
        </p:nvSpPr>
        <p:spPr>
          <a:xfrm>
            <a:off x="806318" y="3434508"/>
            <a:ext cx="2538190" cy="1"/>
          </a:xfrm>
          <a:prstGeom prst="line">
            <a:avLst/>
          </a:prstGeom>
          <a:ln w="12700" cap="rnd">
            <a:solidFill>
              <a:schemeClr val="accent1"/>
            </a:solidFill>
          </a:ln>
        </p:spPr>
        <p:txBody>
          <a:bodyPr lIns="45719" rIns="45719">
            <a:noAutofit/>
          </a:bodyPr>
          <a:lstStyle/>
          <a:p>
            <a:endParaRPr/>
          </a:p>
        </p:txBody>
      </p:sp>
      <p:sp>
        <p:nvSpPr>
          <p:cNvPr id="13" name="Text Placeholder 4">
            <a:extLst>
              <a:ext uri="{FF2B5EF4-FFF2-40B4-BE49-F238E27FC236}">
                <a16:creationId xmlns:a16="http://schemas.microsoft.com/office/drawing/2014/main" id="{90B250B8-510F-6448-A067-0AB46F0F6970}"/>
              </a:ext>
            </a:extLst>
          </p:cNvPr>
          <p:cNvSpPr>
            <a:spLocks noGrp="1"/>
          </p:cNvSpPr>
          <p:nvPr>
            <p:ph type="body" sz="quarter" idx="21" hasCustomPrompt="1"/>
          </p:nvPr>
        </p:nvSpPr>
        <p:spPr>
          <a:xfrm>
            <a:off x="809534" y="3672028"/>
            <a:ext cx="5025551" cy="2582868"/>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2" name="Slide Number Placeholder 1">
            <a:extLst>
              <a:ext uri="{FF2B5EF4-FFF2-40B4-BE49-F238E27FC236}">
                <a16:creationId xmlns:a16="http://schemas.microsoft.com/office/drawing/2014/main" id="{21E6FB52-8942-194B-8E47-C71CE174278A}"/>
              </a:ext>
            </a:extLst>
          </p:cNvPr>
          <p:cNvSpPr>
            <a:spLocks noGrp="1"/>
          </p:cNvSpPr>
          <p:nvPr>
            <p:ph type="sldNum" sz="quarter" idx="22"/>
          </p:nvPr>
        </p:nvSpPr>
        <p:spPr/>
        <p:txBody>
          <a:bodyPr/>
          <a:lstStyle/>
          <a:p>
            <a:fld id="{2C055D05-D81F-ED4A-A185-0C6FCB82940E}" type="slidenum">
              <a:rPr lang="en-US" smtClean="0"/>
              <a:pPr/>
              <a:t>‹#›</a:t>
            </a:fld>
            <a:endParaRPr lang="en-US"/>
          </a:p>
        </p:txBody>
      </p:sp>
      <p:sp>
        <p:nvSpPr>
          <p:cNvPr id="9" name="Text Placeholder 2">
            <a:extLst>
              <a:ext uri="{FF2B5EF4-FFF2-40B4-BE49-F238E27FC236}">
                <a16:creationId xmlns:a16="http://schemas.microsoft.com/office/drawing/2014/main" id="{FD17C03A-6E38-8946-9FEC-FA99B9FA162A}"/>
              </a:ext>
            </a:extLst>
          </p:cNvPr>
          <p:cNvSpPr>
            <a:spLocks noGrp="1"/>
          </p:cNvSpPr>
          <p:nvPr>
            <p:ph type="body" sz="quarter" idx="41" hasCustomPrompt="1"/>
          </p:nvPr>
        </p:nvSpPr>
        <p:spPr>
          <a:xfrm>
            <a:off x="806318" y="3447533"/>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Tree>
    <p:extLst>
      <p:ext uri="{BB962C8B-B14F-4D97-AF65-F5344CB8AC3E}">
        <p14:creationId xmlns:p14="http://schemas.microsoft.com/office/powerpoint/2010/main" val="4256261200"/>
      </p:ext>
    </p:extLst>
  </p:cSld>
  <p:clrMapOvr>
    <a:masterClrMapping/>
  </p:clrMapOvr>
  <p:transition spd="med"/>
  <p:hf hdr="0" ftr="0" dt="0"/>
  <p:extLst>
    <p:ext uri="{DCECCB84-F9BA-43D5-87BE-67443E8EF086}">
      <p15:sldGuideLst xmlns:p15="http://schemas.microsoft.com/office/powerpoint/2012/main">
        <p15:guide id="1" orient="horz" pos="2409">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Header only">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605953"/>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HEADLINE GOES HERE</a:t>
            </a: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EAFFBB61-8E80-D548-967E-AE30FF938416}"/>
              </a:ext>
            </a:extLst>
          </p:cNvPr>
          <p:cNvSpPr>
            <a:spLocks noGrp="1"/>
          </p:cNvSpPr>
          <p:nvPr>
            <p:ph type="sldNum" sz="quarter" idx="12"/>
          </p:nvPr>
        </p:nvSpPr>
        <p:spPr/>
        <p:txBody>
          <a:bodyPr/>
          <a:lstStyle/>
          <a:p>
            <a:fld id="{2C055D05-D81F-ED4A-A185-0C6FCB82940E}" type="slidenum">
              <a:rPr lang="en-US" smtClean="0"/>
              <a:pPr/>
              <a:t>‹#›</a:t>
            </a:fld>
            <a:endParaRPr lang="en-US"/>
          </a:p>
        </p:txBody>
      </p:sp>
      <p:sp>
        <p:nvSpPr>
          <p:cNvPr id="5" name="Text Placeholder 2">
            <a:extLst>
              <a:ext uri="{FF2B5EF4-FFF2-40B4-BE49-F238E27FC236}">
                <a16:creationId xmlns:a16="http://schemas.microsoft.com/office/drawing/2014/main" id="{12AB0252-6EAF-EA40-B08B-067594C7F02C}"/>
              </a:ext>
            </a:extLst>
          </p:cNvPr>
          <p:cNvSpPr>
            <a:spLocks noGrp="1"/>
          </p:cNvSpPr>
          <p:nvPr>
            <p:ph type="body" sz="quarter" idx="41" hasCustomPrompt="1"/>
          </p:nvPr>
        </p:nvSpPr>
        <p:spPr>
          <a:xfrm>
            <a:off x="806318" y="1025874"/>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Tree>
    <p:extLst>
      <p:ext uri="{BB962C8B-B14F-4D97-AF65-F5344CB8AC3E}">
        <p14:creationId xmlns:p14="http://schemas.microsoft.com/office/powerpoint/2010/main" val="3702509406"/>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ection Title + Header">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EAFFBB61-8E80-D548-967E-AE30FF938416}"/>
              </a:ext>
            </a:extLst>
          </p:cNvPr>
          <p:cNvSpPr>
            <a:spLocks noGrp="1"/>
          </p:cNvSpPr>
          <p:nvPr>
            <p:ph type="sldNum" sz="quarter" idx="12"/>
          </p:nvPr>
        </p:nvSpPr>
        <p:spPr/>
        <p:txBody>
          <a:bodyPr/>
          <a:lstStyle/>
          <a:p>
            <a:fld id="{2C055D05-D81F-ED4A-A185-0C6FCB82940E}" type="slidenum">
              <a:rPr lang="en-US" smtClean="0"/>
              <a:pPr/>
              <a:t>‹#›</a:t>
            </a:fld>
            <a:endParaRPr lang="en-US"/>
          </a:p>
        </p:txBody>
      </p:sp>
      <p:sp>
        <p:nvSpPr>
          <p:cNvPr id="5" name="Text Placeholder 4">
            <a:extLst>
              <a:ext uri="{FF2B5EF4-FFF2-40B4-BE49-F238E27FC236}">
                <a16:creationId xmlns:a16="http://schemas.microsoft.com/office/drawing/2014/main" id="{A7E07016-1D06-6D43-9E16-F56B1155A432}"/>
              </a:ext>
            </a:extLst>
          </p:cNvPr>
          <p:cNvSpPr>
            <a:spLocks noGrp="1"/>
          </p:cNvSpPr>
          <p:nvPr>
            <p:ph type="body" sz="quarter" idx="11"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HEADLINE GOES HERE</a:t>
            </a:r>
          </a:p>
        </p:txBody>
      </p:sp>
      <p:sp>
        <p:nvSpPr>
          <p:cNvPr id="7" name="Title 1">
            <a:extLst>
              <a:ext uri="{FF2B5EF4-FFF2-40B4-BE49-F238E27FC236}">
                <a16:creationId xmlns:a16="http://schemas.microsoft.com/office/drawing/2014/main" id="{C7C21E0A-3C2A-8F4C-8038-5D8B426325B3}"/>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8" name="Text Placeholder 2">
            <a:extLst>
              <a:ext uri="{FF2B5EF4-FFF2-40B4-BE49-F238E27FC236}">
                <a16:creationId xmlns:a16="http://schemas.microsoft.com/office/drawing/2014/main" id="{350D49D4-3BAB-8348-89E1-0B8F5CE8A74E}"/>
              </a:ext>
            </a:extLst>
          </p:cNvPr>
          <p:cNvSpPr>
            <a:spLocks noGrp="1"/>
          </p:cNvSpPr>
          <p:nvPr>
            <p:ph type="body" sz="quarter" idx="41" hasCustomPrompt="1"/>
          </p:nvPr>
        </p:nvSpPr>
        <p:spPr>
          <a:xfrm>
            <a:off x="806318" y="1267611"/>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Tree>
    <p:extLst>
      <p:ext uri="{BB962C8B-B14F-4D97-AF65-F5344CB8AC3E}">
        <p14:creationId xmlns:p14="http://schemas.microsoft.com/office/powerpoint/2010/main" val="4262274476"/>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Copy Heavy">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605952"/>
            <a:ext cx="10585582" cy="403041"/>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HEADLINE GOES HERE</a:t>
            </a:r>
          </a:p>
        </p:txBody>
      </p:sp>
      <p:sp>
        <p:nvSpPr>
          <p:cNvPr id="2" name="Slide Number Placeholder 1">
            <a:extLst>
              <a:ext uri="{FF2B5EF4-FFF2-40B4-BE49-F238E27FC236}">
                <a16:creationId xmlns:a16="http://schemas.microsoft.com/office/drawing/2014/main" id="{C589921A-AEFA-0046-92FE-782AF7BF3731}"/>
              </a:ext>
            </a:extLst>
          </p:cNvPr>
          <p:cNvSpPr>
            <a:spLocks noGrp="1"/>
          </p:cNvSpPr>
          <p:nvPr>
            <p:ph type="sldNum" sz="quarter" idx="21"/>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2152924087"/>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pt 13">
    <p:bg>
      <p:bgPr>
        <a:solidFill>
          <a:srgbClr val="EFB6A3"/>
        </a:solidFill>
        <a:effectLst/>
      </p:bgPr>
    </p:bg>
    <p:spTree>
      <p:nvGrpSpPr>
        <p:cNvPr id="1" name=""/>
        <p:cNvGrpSpPr/>
        <p:nvPr/>
      </p:nvGrpSpPr>
      <p:grpSpPr>
        <a:xfrm>
          <a:off x="0" y="0"/>
          <a:ext cx="0" cy="0"/>
          <a:chOff x="0" y="0"/>
          <a:chExt cx="0" cy="0"/>
        </a:xfrm>
      </p:grpSpPr>
      <p:pic>
        <p:nvPicPr>
          <p:cNvPr id="10" name="GroupM_SingleColor_Logo_Navy_RGB.png" descr="GroupM_SingleColor_Logo_Navy_RGB.png">
            <a:extLst>
              <a:ext uri="{FF2B5EF4-FFF2-40B4-BE49-F238E27FC236}">
                <a16:creationId xmlns:a16="http://schemas.microsoft.com/office/drawing/2014/main" id="{4709D524-EECB-764F-AAA8-C5B1C4BDA0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3" name="Circle">
            <a:extLst>
              <a:ext uri="{FF2B5EF4-FFF2-40B4-BE49-F238E27FC236}">
                <a16:creationId xmlns:a16="http://schemas.microsoft.com/office/drawing/2014/main" id="{2475F59B-4650-1E40-80EC-6C7B3FFDF295}"/>
              </a:ext>
            </a:extLst>
          </p:cNvPr>
          <p:cNvSpPr/>
          <p:nvPr userDrawn="1"/>
        </p:nvSpPr>
        <p:spPr>
          <a:xfrm>
            <a:off x="7951231" y="1933405"/>
            <a:ext cx="5816484" cy="5816483"/>
          </a:xfrm>
          <a:prstGeom prst="ellipse">
            <a:avLst/>
          </a:prstGeom>
          <a:ln w="12700">
            <a:solidFill>
              <a:schemeClr val="accent1"/>
            </a:solidFill>
            <a:miter/>
          </a:ln>
        </p:spPr>
        <p:txBody>
          <a:bodyPr lIns="45719" rIns="45719" anchor="ctr">
            <a:noAutofit/>
          </a:bodyPr>
          <a:lstStyle/>
          <a:p>
            <a:endParaRPr dirty="0"/>
          </a:p>
        </p:txBody>
      </p:sp>
      <p:pic>
        <p:nvPicPr>
          <p:cNvPr id="14" name="Pattern_Medium space.ai" descr="Pattern_Medium space.ai">
            <a:extLst>
              <a:ext uri="{FF2B5EF4-FFF2-40B4-BE49-F238E27FC236}">
                <a16:creationId xmlns:a16="http://schemas.microsoft.com/office/drawing/2014/main" id="{5750B94F-5C40-2641-8DD6-4776667C6BF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56827" b="47461"/>
          <a:stretch/>
        </p:blipFill>
        <p:spPr>
          <a:xfrm>
            <a:off x="9452665" y="4220161"/>
            <a:ext cx="2739335" cy="2637839"/>
          </a:xfrm>
          <a:prstGeom prst="rect">
            <a:avLst/>
          </a:prstGeom>
          <a:ln w="12700">
            <a:miter lim="400000"/>
          </a:ln>
        </p:spPr>
      </p:pic>
      <p:sp>
        <p:nvSpPr>
          <p:cNvPr id="2" name="Title 1">
            <a:extLst>
              <a:ext uri="{FF2B5EF4-FFF2-40B4-BE49-F238E27FC236}">
                <a16:creationId xmlns:a16="http://schemas.microsoft.com/office/drawing/2014/main" id="{BFA0F84B-3BA9-BB4C-ACF0-0D12EE0D92E7}"/>
              </a:ext>
            </a:extLst>
          </p:cNvPr>
          <p:cNvSpPr>
            <a:spLocks noGrp="1"/>
          </p:cNvSpPr>
          <p:nvPr>
            <p:ph type="title" hasCustomPrompt="1"/>
          </p:nvPr>
        </p:nvSpPr>
        <p:spPr/>
        <p:txBody>
          <a:bodyPr>
            <a:noAutofit/>
          </a:bodyPr>
          <a:lstStyle>
            <a:lvl1pPr>
              <a:defRPr>
                <a:solidFill>
                  <a:schemeClr val="accent1"/>
                </a:solidFill>
              </a:defRPr>
            </a:lvl1pPr>
          </a:lstStyle>
          <a:p>
            <a:r>
              <a:rPr lang="en-US" dirty="0"/>
              <a:t>type your </a:t>
            </a:r>
            <a:br>
              <a:rPr lang="en-US" dirty="0"/>
            </a:br>
            <a:r>
              <a:rPr lang="en-US" dirty="0"/>
              <a:t>presentation title</a:t>
            </a:r>
          </a:p>
        </p:txBody>
      </p:sp>
      <p:sp>
        <p:nvSpPr>
          <p:cNvPr id="5" name="Text Placeholder 4">
            <a:extLst>
              <a:ext uri="{FF2B5EF4-FFF2-40B4-BE49-F238E27FC236}">
                <a16:creationId xmlns:a16="http://schemas.microsoft.com/office/drawing/2014/main" id="{023456A2-B064-A242-8C68-91D0D28EB857}"/>
              </a:ext>
            </a:extLst>
          </p:cNvPr>
          <p:cNvSpPr>
            <a:spLocks noGrp="1"/>
          </p:cNvSpPr>
          <p:nvPr>
            <p:ph type="body" sz="quarter" idx="11" hasCustomPrompt="1"/>
          </p:nvPr>
        </p:nvSpPr>
        <p:spPr>
          <a:xfrm>
            <a:off x="809480" y="3720522"/>
            <a:ext cx="6396335" cy="716396"/>
          </a:xfrm>
        </p:spPr>
        <p:txBody>
          <a:bodyPr>
            <a:noAutofit/>
          </a:bodyPr>
          <a:lstStyle>
            <a:lvl1pPr>
              <a:spcBef>
                <a:spcPts val="0"/>
              </a:spcBef>
              <a:defRPr>
                <a:solidFill>
                  <a:schemeClr val="accent1"/>
                </a:solidFill>
              </a:defRPr>
            </a:lvl1pPr>
          </a:lstStyle>
          <a:p>
            <a:pPr lvl="0"/>
            <a:r>
              <a:rPr lang="en-US" dirty="0"/>
              <a:t>Here is a subtitle line for additional info about this presentation</a:t>
            </a:r>
          </a:p>
          <a:p>
            <a:pPr lvl="0"/>
            <a:endParaRPr lang="en-US" dirty="0"/>
          </a:p>
        </p:txBody>
      </p:sp>
      <p:sp>
        <p:nvSpPr>
          <p:cNvPr id="9" name="Text Placeholder 8">
            <a:extLst>
              <a:ext uri="{FF2B5EF4-FFF2-40B4-BE49-F238E27FC236}">
                <a16:creationId xmlns:a16="http://schemas.microsoft.com/office/drawing/2014/main" id="{122CB04D-FB09-0B44-B002-8B6F7FE6D361}"/>
              </a:ext>
            </a:extLst>
          </p:cNvPr>
          <p:cNvSpPr>
            <a:spLocks noGrp="1"/>
          </p:cNvSpPr>
          <p:nvPr>
            <p:ph type="body" sz="quarter" idx="13" hasCustomPrompt="1"/>
          </p:nvPr>
        </p:nvSpPr>
        <p:spPr>
          <a:xfrm>
            <a:off x="809481" y="5830957"/>
            <a:ext cx="3436937" cy="569843"/>
          </a:xfrm>
        </p:spPr>
        <p:txBody>
          <a:bodyPr anchor="b">
            <a:noAutofit/>
          </a:bodyPr>
          <a:lstStyle>
            <a:lvl1pPr>
              <a:lnSpc>
                <a:spcPct val="100000"/>
              </a:lnSpc>
              <a:spcBef>
                <a:spcPts val="0"/>
              </a:spcBef>
              <a:defRPr sz="1200" b="1" i="0" cap="all" normalizeH="0" baseline="0">
                <a:solidFill>
                  <a:schemeClr val="accent1"/>
                </a:solidFill>
                <a:latin typeface="Arial Black" panose="020B0604020202020204" pitchFamily="34" charset="0"/>
                <a:cs typeface="Arial Black" panose="020B0604020202020204" pitchFamily="34" charset="0"/>
              </a:defRPr>
            </a:lvl1pPr>
          </a:lstStyle>
          <a:p>
            <a:pPr lvl="0"/>
            <a:r>
              <a:rPr lang="en-US" dirty="0"/>
              <a:t>MONTH XX, 2020</a:t>
            </a:r>
          </a:p>
          <a:p>
            <a:pPr lvl="0"/>
            <a:r>
              <a:rPr lang="en-US" dirty="0"/>
              <a:t>PRESENTED BY FIRST LAST</a:t>
            </a:r>
          </a:p>
        </p:txBody>
      </p:sp>
      <p:sp>
        <p:nvSpPr>
          <p:cNvPr id="12" name="object 6">
            <a:extLst>
              <a:ext uri="{FF2B5EF4-FFF2-40B4-BE49-F238E27FC236}">
                <a16:creationId xmlns:a16="http://schemas.microsoft.com/office/drawing/2014/main" id="{A2214169-4B19-DE4E-8E87-2740B25CBB05}"/>
              </a:ext>
            </a:extLst>
          </p:cNvPr>
          <p:cNvSpPr/>
          <p:nvPr userDrawn="1"/>
        </p:nvSpPr>
        <p:spPr>
          <a:xfrm flipV="1">
            <a:off x="809481" y="4512190"/>
            <a:ext cx="3058926" cy="0"/>
          </a:xfrm>
          <a:prstGeom prst="line">
            <a:avLst/>
          </a:prstGeom>
          <a:ln w="12700" cap="rnd">
            <a:solidFill>
              <a:schemeClr val="accent1"/>
            </a:solidFill>
          </a:ln>
        </p:spPr>
        <p:txBody>
          <a:bodyPr lIns="45719" rIns="45719">
            <a:noAutofit/>
          </a:bodyPr>
          <a:lstStyle/>
          <a:p>
            <a:endParaRPr dirty="0"/>
          </a:p>
        </p:txBody>
      </p:sp>
    </p:spTree>
    <p:extLst>
      <p:ext uri="{BB962C8B-B14F-4D97-AF65-F5344CB8AC3E}">
        <p14:creationId xmlns:p14="http://schemas.microsoft.com/office/powerpoint/2010/main" val="2765303850"/>
      </p:ext>
    </p:extLst>
  </p:cSld>
  <p:clrMapOvr>
    <a:masterClrMapping/>
  </p:clrMapOvr>
  <p:transition spd="med"/>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Blank Opt 1 with Logo">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C57453C3-D97A-8241-AF1C-2BB449062E56}"/>
              </a:ext>
            </a:extLst>
          </p:cNvPr>
          <p:cNvSpPr>
            <a:spLocks noGrp="1"/>
          </p:cNvSpPr>
          <p:nvPr>
            <p:ph type="sldNum" sz="quarter" idx="10"/>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4287639764"/>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Blank Opt 2 with Logo">
    <p:spTree>
      <p:nvGrpSpPr>
        <p:cNvPr id="1" name=""/>
        <p:cNvGrpSpPr/>
        <p:nvPr/>
      </p:nvGrpSpPr>
      <p:grpSpPr>
        <a:xfrm>
          <a:off x="0" y="0"/>
          <a:ext cx="0" cy="0"/>
          <a:chOff x="0" y="0"/>
          <a:chExt cx="0" cy="0"/>
        </a:xfrm>
      </p:grpSpPr>
      <p:pic>
        <p:nvPicPr>
          <p:cNvPr id="4" name="image1.png" descr="image1.png">
            <a:extLst>
              <a:ext uri="{FF2B5EF4-FFF2-40B4-BE49-F238E27FC236}">
                <a16:creationId xmlns:a16="http://schemas.microsoft.com/office/drawing/2014/main" id="{F969BB5B-98BA-0E44-B29B-FDD4D1CA75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502955FF-6250-0945-8E48-E3511457E6F1}"/>
              </a:ext>
            </a:extLst>
          </p:cNvPr>
          <p:cNvSpPr>
            <a:spLocks noGrp="1"/>
          </p:cNvSpPr>
          <p:nvPr>
            <p:ph type="sldNum" sz="quarter" idx="10"/>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1380495637"/>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C3DFA-A566-5249-A5ED-38A2D2D1C798}"/>
              </a:ext>
            </a:extLst>
          </p:cNvPr>
          <p:cNvSpPr>
            <a:spLocks noGrp="1"/>
          </p:cNvSpPr>
          <p:nvPr>
            <p:ph type="sldNum" sz="quarter" idx="10"/>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1492889739"/>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4_Timeline">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3" name="Title 1">
            <a:extLst>
              <a:ext uri="{FF2B5EF4-FFF2-40B4-BE49-F238E27FC236}">
                <a16:creationId xmlns:a16="http://schemas.microsoft.com/office/drawing/2014/main" id="{944B5EED-F249-A64B-9F66-B829480FCD11}"/>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7" name="Text Placeholder 4">
            <a:extLst>
              <a:ext uri="{FF2B5EF4-FFF2-40B4-BE49-F238E27FC236}">
                <a16:creationId xmlns:a16="http://schemas.microsoft.com/office/drawing/2014/main" id="{C37771CC-EDCB-9641-B839-B1FFD717C177}"/>
              </a:ext>
            </a:extLst>
          </p:cNvPr>
          <p:cNvSpPr>
            <a:spLocks noGrp="1"/>
          </p:cNvSpPr>
          <p:nvPr>
            <p:ph type="body" sz="quarter" idx="15" hasCustomPrompt="1"/>
          </p:nvPr>
        </p:nvSpPr>
        <p:spPr>
          <a:xfrm>
            <a:off x="806318" y="835750"/>
            <a:ext cx="10615078"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timeline for the project </a:t>
            </a:r>
          </a:p>
        </p:txBody>
      </p:sp>
      <p:sp>
        <p:nvSpPr>
          <p:cNvPr id="22" name="Text Placeholder 4">
            <a:extLst>
              <a:ext uri="{FF2B5EF4-FFF2-40B4-BE49-F238E27FC236}">
                <a16:creationId xmlns:a16="http://schemas.microsoft.com/office/drawing/2014/main" id="{B7654B7B-6511-7A47-B01D-80B42F9AA46F}"/>
              </a:ext>
            </a:extLst>
          </p:cNvPr>
          <p:cNvSpPr>
            <a:spLocks noGrp="1"/>
          </p:cNvSpPr>
          <p:nvPr>
            <p:ph type="body" sz="quarter" idx="12" hasCustomPrompt="1"/>
          </p:nvPr>
        </p:nvSpPr>
        <p:spPr>
          <a:xfrm>
            <a:off x="1039541" y="2599225"/>
            <a:ext cx="2710737" cy="746133"/>
          </a:xfrm>
        </p:spPr>
        <p:txBody>
          <a:bodyPr anchor="b">
            <a:noAutofit/>
          </a:bodyPr>
          <a:lstStyle>
            <a:lvl1pPr algn="l">
              <a:lnSpc>
                <a:spcPct val="100000"/>
              </a:lnSpc>
              <a:spcBef>
                <a:spcPts val="0"/>
              </a:spcBef>
              <a:defRPr b="0">
                <a:latin typeface="Georgia" panose="02040502050405020303" pitchFamily="18" charset="0"/>
              </a:defRPr>
            </a:lvl1pPr>
            <a:lvl2pPr algn="l">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Event</a:t>
            </a:r>
          </a:p>
        </p:txBody>
      </p:sp>
      <p:sp>
        <p:nvSpPr>
          <p:cNvPr id="23" name="Text Placeholder 4">
            <a:extLst>
              <a:ext uri="{FF2B5EF4-FFF2-40B4-BE49-F238E27FC236}">
                <a16:creationId xmlns:a16="http://schemas.microsoft.com/office/drawing/2014/main" id="{3C477B9A-7F1F-B34D-999E-68353743D723}"/>
              </a:ext>
            </a:extLst>
          </p:cNvPr>
          <p:cNvSpPr>
            <a:spLocks noGrp="1"/>
          </p:cNvSpPr>
          <p:nvPr>
            <p:ph type="body" sz="quarter" idx="16" hasCustomPrompt="1"/>
          </p:nvPr>
        </p:nvSpPr>
        <p:spPr>
          <a:xfrm>
            <a:off x="3994614" y="5249030"/>
            <a:ext cx="2710737" cy="746133"/>
          </a:xfrm>
        </p:spPr>
        <p:txBody>
          <a:bodyPr anchor="t">
            <a:noAutofit/>
          </a:bodyPr>
          <a:lstStyle>
            <a:lvl1pPr algn="l">
              <a:lnSpc>
                <a:spcPct val="100000"/>
              </a:lnSpc>
              <a:spcBef>
                <a:spcPts val="0"/>
              </a:spcBef>
              <a:defRPr b="0">
                <a:latin typeface="Georgia" panose="02040502050405020303" pitchFamily="18" charset="0"/>
              </a:defRPr>
            </a:lvl1pPr>
            <a:lvl2pPr algn="l">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Event</a:t>
            </a:r>
          </a:p>
        </p:txBody>
      </p:sp>
      <p:sp>
        <p:nvSpPr>
          <p:cNvPr id="2" name="Slide Number Placeholder 1">
            <a:extLst>
              <a:ext uri="{FF2B5EF4-FFF2-40B4-BE49-F238E27FC236}">
                <a16:creationId xmlns:a16="http://schemas.microsoft.com/office/drawing/2014/main" id="{FAA8C08A-DCA6-5244-B494-BA038564C8CD}"/>
              </a:ext>
            </a:extLst>
          </p:cNvPr>
          <p:cNvSpPr>
            <a:spLocks noGrp="1"/>
          </p:cNvSpPr>
          <p:nvPr>
            <p:ph type="sldNum" sz="quarter" idx="17"/>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839302541"/>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_Signle Table">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0AE1110E-F757-3C40-99BB-B1277CF83148}"/>
              </a:ext>
            </a:extLst>
          </p:cNvPr>
          <p:cNvSpPr>
            <a:spLocks noGrp="1"/>
          </p:cNvSpPr>
          <p:nvPr>
            <p:ph type="body" sz="quarter" idx="12" hasCustomPrompt="1"/>
          </p:nvPr>
        </p:nvSpPr>
        <p:spPr>
          <a:xfrm>
            <a:off x="2032000" y="2080730"/>
            <a:ext cx="8128000" cy="543202"/>
          </a:xfrm>
        </p:spPr>
        <p:txBody>
          <a:bodyPr>
            <a:noAutofit/>
          </a:bodyPr>
          <a:lstStyle>
            <a:lvl1pPr algn="ctr">
              <a:lnSpc>
                <a:spcPct val="100000"/>
              </a:lnSpc>
              <a:spcBef>
                <a:spcPts val="0"/>
              </a:spcBef>
              <a:defRPr/>
            </a:lvl1pPr>
            <a:lvl2pPr algn="ctr">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Table Title</a:t>
            </a:r>
          </a:p>
          <a:p>
            <a:pPr lvl="1"/>
            <a:r>
              <a:rPr lang="en-US"/>
              <a:t>Body copy</a:t>
            </a:r>
          </a:p>
        </p:txBody>
      </p:sp>
      <p:sp>
        <p:nvSpPr>
          <p:cNvPr id="12" name="Text Placeholder 4">
            <a:extLst>
              <a:ext uri="{FF2B5EF4-FFF2-40B4-BE49-F238E27FC236}">
                <a16:creationId xmlns:a16="http://schemas.microsoft.com/office/drawing/2014/main" id="{8381FE66-5B08-DD41-B2B7-0328AE0A6AA8}"/>
              </a:ext>
            </a:extLst>
          </p:cNvPr>
          <p:cNvSpPr>
            <a:spLocks noGrp="1"/>
          </p:cNvSpPr>
          <p:nvPr>
            <p:ph type="body" sz="quarter" idx="15"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Single table</a:t>
            </a:r>
          </a:p>
        </p:txBody>
      </p:sp>
      <p:sp>
        <p:nvSpPr>
          <p:cNvPr id="13" name="Title 1">
            <a:extLst>
              <a:ext uri="{FF2B5EF4-FFF2-40B4-BE49-F238E27FC236}">
                <a16:creationId xmlns:a16="http://schemas.microsoft.com/office/drawing/2014/main" id="{944B5EED-F249-A64B-9F66-B829480FCD11}"/>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2" name="Slide Number Placeholder 1">
            <a:extLst>
              <a:ext uri="{FF2B5EF4-FFF2-40B4-BE49-F238E27FC236}">
                <a16:creationId xmlns:a16="http://schemas.microsoft.com/office/drawing/2014/main" id="{8431AE73-98B5-7443-88E8-E4667735BE43}"/>
              </a:ext>
            </a:extLst>
          </p:cNvPr>
          <p:cNvSpPr>
            <a:spLocks noGrp="1"/>
          </p:cNvSpPr>
          <p:nvPr>
            <p:ph type="sldNum" sz="quarter" idx="16"/>
          </p:nvPr>
        </p:nvSpPr>
        <p:spPr/>
        <p:txBody>
          <a:bodyPr/>
          <a:lstStyle/>
          <a:p>
            <a:fld id="{2C055D05-D81F-ED4A-A185-0C6FCB82940E}" type="slidenum">
              <a:rPr lang="en-US" smtClean="0"/>
              <a:pPr/>
              <a:t>‹#›</a:t>
            </a:fld>
            <a:endParaRPr lang="en-US"/>
          </a:p>
        </p:txBody>
      </p:sp>
      <p:sp>
        <p:nvSpPr>
          <p:cNvPr id="8" name="Text Placeholder 9">
            <a:extLst>
              <a:ext uri="{FF2B5EF4-FFF2-40B4-BE49-F238E27FC236}">
                <a16:creationId xmlns:a16="http://schemas.microsoft.com/office/drawing/2014/main" id="{D15FE46F-4D92-654A-8019-72E3DB1F92BC}"/>
              </a:ext>
            </a:extLst>
          </p:cNvPr>
          <p:cNvSpPr>
            <a:spLocks noGrp="1"/>
          </p:cNvSpPr>
          <p:nvPr>
            <p:ph type="body" sz="quarter" idx="14" hasCustomPrompt="1"/>
          </p:nvPr>
        </p:nvSpPr>
        <p:spPr>
          <a:xfrm>
            <a:off x="800100" y="6501130"/>
            <a:ext cx="10591800"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2767768842"/>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_Two Table Comparison">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0AE1110E-F757-3C40-99BB-B1277CF83148}"/>
              </a:ext>
            </a:extLst>
          </p:cNvPr>
          <p:cNvSpPr>
            <a:spLocks noGrp="1"/>
          </p:cNvSpPr>
          <p:nvPr>
            <p:ph type="body" sz="quarter" idx="12" hasCustomPrompt="1"/>
          </p:nvPr>
        </p:nvSpPr>
        <p:spPr>
          <a:xfrm>
            <a:off x="806318" y="2040974"/>
            <a:ext cx="4742235" cy="543202"/>
          </a:xfrm>
        </p:spPr>
        <p:txBody>
          <a:bodyPr>
            <a:noAutofit/>
          </a:bodyPr>
          <a:lstStyle>
            <a:lvl1pPr algn="l">
              <a:lnSpc>
                <a:spcPct val="100000"/>
              </a:lnSpc>
              <a:spcBef>
                <a:spcPts val="0"/>
              </a:spcBef>
              <a:defRPr/>
            </a:lvl1pPr>
            <a:lvl2pPr algn="l">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Table Title</a:t>
            </a:r>
          </a:p>
          <a:p>
            <a:pPr lvl="1"/>
            <a:r>
              <a:rPr lang="en-US"/>
              <a:t>Body copy</a:t>
            </a:r>
          </a:p>
        </p:txBody>
      </p:sp>
      <p:sp>
        <p:nvSpPr>
          <p:cNvPr id="7" name="Text Placeholder 4">
            <a:extLst>
              <a:ext uri="{FF2B5EF4-FFF2-40B4-BE49-F238E27FC236}">
                <a16:creationId xmlns:a16="http://schemas.microsoft.com/office/drawing/2014/main" id="{744BCE5E-7964-9042-ADE9-2969FD2042BC}"/>
              </a:ext>
            </a:extLst>
          </p:cNvPr>
          <p:cNvSpPr>
            <a:spLocks noGrp="1"/>
          </p:cNvSpPr>
          <p:nvPr>
            <p:ph type="body" sz="quarter" idx="15"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two table Comparison</a:t>
            </a:r>
          </a:p>
        </p:txBody>
      </p:sp>
      <p:sp>
        <p:nvSpPr>
          <p:cNvPr id="8" name="Title 1">
            <a:extLst>
              <a:ext uri="{FF2B5EF4-FFF2-40B4-BE49-F238E27FC236}">
                <a16:creationId xmlns:a16="http://schemas.microsoft.com/office/drawing/2014/main" id="{17B4391B-500F-AF49-8B5D-A0CD83EC8121}"/>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12" name="Text Placeholder 4">
            <a:extLst>
              <a:ext uri="{FF2B5EF4-FFF2-40B4-BE49-F238E27FC236}">
                <a16:creationId xmlns:a16="http://schemas.microsoft.com/office/drawing/2014/main" id="{5A719BFA-570C-3743-80A8-742197746F4B}"/>
              </a:ext>
            </a:extLst>
          </p:cNvPr>
          <p:cNvSpPr>
            <a:spLocks noGrp="1"/>
          </p:cNvSpPr>
          <p:nvPr>
            <p:ph type="body" sz="quarter" idx="16" hasCustomPrompt="1"/>
          </p:nvPr>
        </p:nvSpPr>
        <p:spPr>
          <a:xfrm>
            <a:off x="6660787" y="2040974"/>
            <a:ext cx="4721733" cy="543202"/>
          </a:xfrm>
        </p:spPr>
        <p:txBody>
          <a:bodyPr>
            <a:noAutofit/>
          </a:bodyPr>
          <a:lstStyle>
            <a:lvl1pPr algn="l">
              <a:lnSpc>
                <a:spcPct val="100000"/>
              </a:lnSpc>
              <a:spcBef>
                <a:spcPts val="0"/>
              </a:spcBef>
              <a:defRPr/>
            </a:lvl1pPr>
            <a:lvl2pPr algn="l">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Table Title</a:t>
            </a:r>
          </a:p>
          <a:p>
            <a:pPr lvl="1"/>
            <a:r>
              <a:rPr lang="en-US"/>
              <a:t>Body copy</a:t>
            </a:r>
          </a:p>
        </p:txBody>
      </p:sp>
      <p:sp>
        <p:nvSpPr>
          <p:cNvPr id="2" name="Slide Number Placeholder 1">
            <a:extLst>
              <a:ext uri="{FF2B5EF4-FFF2-40B4-BE49-F238E27FC236}">
                <a16:creationId xmlns:a16="http://schemas.microsoft.com/office/drawing/2014/main" id="{DBA2D029-AAF1-9746-8853-D53B2946A12B}"/>
              </a:ext>
            </a:extLst>
          </p:cNvPr>
          <p:cNvSpPr>
            <a:spLocks noGrp="1"/>
          </p:cNvSpPr>
          <p:nvPr>
            <p:ph type="sldNum" sz="quarter" idx="17"/>
          </p:nvPr>
        </p:nvSpPr>
        <p:spPr/>
        <p:txBody>
          <a:bodyPr/>
          <a:lstStyle/>
          <a:p>
            <a:fld id="{2C055D05-D81F-ED4A-A185-0C6FCB82940E}" type="slidenum">
              <a:rPr lang="en-US" smtClean="0"/>
              <a:pPr/>
              <a:t>‹#›</a:t>
            </a:fld>
            <a:endParaRPr lang="en-US"/>
          </a:p>
        </p:txBody>
      </p:sp>
      <p:sp>
        <p:nvSpPr>
          <p:cNvPr id="9" name="Text Placeholder 9">
            <a:extLst>
              <a:ext uri="{FF2B5EF4-FFF2-40B4-BE49-F238E27FC236}">
                <a16:creationId xmlns:a16="http://schemas.microsoft.com/office/drawing/2014/main" id="{70C08A61-820E-B346-BE61-E93B5289C3F9}"/>
              </a:ext>
            </a:extLst>
          </p:cNvPr>
          <p:cNvSpPr>
            <a:spLocks noGrp="1"/>
          </p:cNvSpPr>
          <p:nvPr>
            <p:ph type="body" sz="quarter" idx="14" hasCustomPrompt="1"/>
          </p:nvPr>
        </p:nvSpPr>
        <p:spPr>
          <a:xfrm>
            <a:off x="800100" y="6501130"/>
            <a:ext cx="10591800"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364775334"/>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_Single Table Opt 2">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2" name="Text Placeholder 4">
            <a:extLst>
              <a:ext uri="{FF2B5EF4-FFF2-40B4-BE49-F238E27FC236}">
                <a16:creationId xmlns:a16="http://schemas.microsoft.com/office/drawing/2014/main" id="{8381FE66-5B08-DD41-B2B7-0328AE0A6AA8}"/>
              </a:ext>
            </a:extLst>
          </p:cNvPr>
          <p:cNvSpPr>
            <a:spLocks noGrp="1"/>
          </p:cNvSpPr>
          <p:nvPr>
            <p:ph type="body" sz="quarter" idx="15" hasCustomPrompt="1"/>
          </p:nvPr>
        </p:nvSpPr>
        <p:spPr>
          <a:xfrm>
            <a:off x="806318" y="835750"/>
            <a:ext cx="10594963"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Table with summary column</a:t>
            </a:r>
          </a:p>
        </p:txBody>
      </p:sp>
      <p:sp>
        <p:nvSpPr>
          <p:cNvPr id="13" name="Title 1">
            <a:extLst>
              <a:ext uri="{FF2B5EF4-FFF2-40B4-BE49-F238E27FC236}">
                <a16:creationId xmlns:a16="http://schemas.microsoft.com/office/drawing/2014/main" id="{944B5EED-F249-A64B-9F66-B829480FCD11}"/>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2" name="Slide Number Placeholder 1">
            <a:extLst>
              <a:ext uri="{FF2B5EF4-FFF2-40B4-BE49-F238E27FC236}">
                <a16:creationId xmlns:a16="http://schemas.microsoft.com/office/drawing/2014/main" id="{FAEEE393-E21B-1A4F-A8CA-2FB639DC130E}"/>
              </a:ext>
            </a:extLst>
          </p:cNvPr>
          <p:cNvSpPr>
            <a:spLocks noGrp="1"/>
          </p:cNvSpPr>
          <p:nvPr>
            <p:ph type="sldNum" sz="quarter" idx="16"/>
          </p:nvPr>
        </p:nvSpPr>
        <p:spPr/>
        <p:txBody>
          <a:bodyPr/>
          <a:lstStyle/>
          <a:p>
            <a:fld id="{2C055D05-D81F-ED4A-A185-0C6FCB82940E}" type="slidenum">
              <a:rPr lang="en-US" smtClean="0"/>
              <a:pPr/>
              <a:t>‹#›</a:t>
            </a:fld>
            <a:endParaRPr lang="en-US"/>
          </a:p>
        </p:txBody>
      </p:sp>
      <p:sp>
        <p:nvSpPr>
          <p:cNvPr id="7" name="Text Placeholder 9">
            <a:extLst>
              <a:ext uri="{FF2B5EF4-FFF2-40B4-BE49-F238E27FC236}">
                <a16:creationId xmlns:a16="http://schemas.microsoft.com/office/drawing/2014/main" id="{6B767B6C-BC73-C647-8C6E-DA6191A891F0}"/>
              </a:ext>
            </a:extLst>
          </p:cNvPr>
          <p:cNvSpPr>
            <a:spLocks noGrp="1"/>
          </p:cNvSpPr>
          <p:nvPr>
            <p:ph type="body" sz="quarter" idx="14" hasCustomPrompt="1"/>
          </p:nvPr>
        </p:nvSpPr>
        <p:spPr>
          <a:xfrm>
            <a:off x="800100" y="6501130"/>
            <a:ext cx="10591800"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3824253721"/>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_Chart Opt 2">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0AE1110E-F757-3C40-99BB-B1277CF83148}"/>
              </a:ext>
            </a:extLst>
          </p:cNvPr>
          <p:cNvSpPr>
            <a:spLocks noGrp="1"/>
          </p:cNvSpPr>
          <p:nvPr>
            <p:ph type="body" sz="quarter" idx="12" hasCustomPrompt="1"/>
          </p:nvPr>
        </p:nvSpPr>
        <p:spPr>
          <a:xfrm>
            <a:off x="806319" y="2137284"/>
            <a:ext cx="3344603" cy="2717193"/>
          </a:xfrm>
        </p:spPr>
        <p:txBody>
          <a:bodyPr>
            <a:noAutofit/>
          </a:bodyPr>
          <a:lstStyle>
            <a:lvl1pPr algn="l">
              <a:lnSpc>
                <a:spcPct val="100000"/>
              </a:lnSpc>
              <a:spcBef>
                <a:spcPts val="0"/>
              </a:spcBef>
              <a:spcAft>
                <a:spcPts val="3000"/>
              </a:spcAft>
              <a:defRPr sz="1800"/>
            </a:lvl1pPr>
            <a:lvl2pPr algn="l">
              <a:lnSpc>
                <a:spcPct val="120000"/>
              </a:lnSpc>
              <a:spcBef>
                <a:spcPts val="0"/>
              </a:spcBef>
              <a:spcAft>
                <a:spcPts val="600"/>
              </a:spcAft>
              <a:defRPr sz="1400"/>
            </a:lvl2pPr>
            <a:lvl3pPr marL="176213" indent="-171450">
              <a:lnSpc>
                <a:spcPct val="90000"/>
              </a:lnSpc>
              <a:spcBef>
                <a:spcPts val="0"/>
              </a:spcBef>
              <a:spcAft>
                <a:spcPts val="600"/>
              </a:spcAft>
              <a:buFont typeface="Arial" panose="020B0604020202020204" pitchFamily="34" charset="0"/>
              <a:buChar char="•"/>
              <a:defRPr sz="1200" b="0" i="0" cap="none" baseline="0">
                <a:latin typeface="Georgia" panose="02040502050405020303" pitchFamily="18" charset="0"/>
                <a:cs typeface="Arial" panose="020B0604020202020204" pitchFamily="34" charset="0"/>
              </a:defRPr>
            </a:lvl3pPr>
            <a:lvl4pPr marL="352425" indent="-176213">
              <a:lnSpc>
                <a:spcPct val="90000"/>
              </a:lnSpc>
              <a:spcBef>
                <a:spcPts val="0"/>
              </a:spcBef>
              <a:spcAft>
                <a:spcPts val="600"/>
              </a:spcAft>
              <a:buFont typeface="Arial" panose="020B0604020202020204" pitchFamily="34" charset="0"/>
              <a:buChar char="•"/>
              <a:tabLst/>
              <a:defRPr sz="1200" i="1">
                <a:latin typeface="Georgia" panose="02040502050405020303" pitchFamily="18" charset="0"/>
                <a:cs typeface="Arial" panose="020B0604020202020204" pitchFamily="34" charset="0"/>
              </a:defRPr>
            </a:lvl4pPr>
            <a:lvl5pPr marL="515938" indent="-163513">
              <a:lnSpc>
                <a:spcPct val="90000"/>
              </a:lnSpc>
              <a:spcBef>
                <a:spcPts val="0"/>
              </a:spcBef>
              <a:spcAft>
                <a:spcPts val="600"/>
              </a:spcAft>
              <a:buFont typeface="Arial" panose="020B0604020202020204" pitchFamily="34" charset="0"/>
              <a:buChar char="•"/>
              <a:tabLst/>
              <a:defRPr sz="1100" b="1"/>
            </a:lvl5pPr>
            <a:lvl6pPr marL="693738" indent="-177800">
              <a:lnSpc>
                <a:spcPct val="90000"/>
              </a:lnSpc>
              <a:spcBef>
                <a:spcPts val="0"/>
              </a:spcBef>
              <a:spcAft>
                <a:spcPts val="600"/>
              </a:spcAft>
              <a:tabLst/>
              <a:defRPr sz="1000"/>
            </a:lvl6pPr>
          </a:lstStyle>
          <a:p>
            <a:pPr lvl="0"/>
            <a:r>
              <a:rPr lang="en-US"/>
              <a:t>Optional Subhead </a:t>
            </a:r>
          </a:p>
          <a:p>
            <a:pPr lvl="1"/>
            <a:r>
              <a:rPr lang="en-US"/>
              <a:t>Body copy</a:t>
            </a:r>
          </a:p>
          <a:p>
            <a:pPr lvl="2"/>
            <a:r>
              <a:rPr lang="en-US"/>
              <a:t>Bullet level 1</a:t>
            </a:r>
          </a:p>
          <a:p>
            <a:pPr lvl="3"/>
            <a:r>
              <a:rPr lang="en-US"/>
              <a:t>Bullet level 2</a:t>
            </a:r>
          </a:p>
          <a:p>
            <a:pPr lvl="4"/>
            <a:r>
              <a:rPr lang="en-US"/>
              <a:t>Bullet level 3</a:t>
            </a:r>
          </a:p>
          <a:p>
            <a:pPr lvl="5"/>
            <a:r>
              <a:rPr lang="en-US"/>
              <a:t>Bullet level 4</a:t>
            </a:r>
          </a:p>
        </p:txBody>
      </p:sp>
      <p:sp>
        <p:nvSpPr>
          <p:cNvPr id="7" name="Text Placeholder 4">
            <a:extLst>
              <a:ext uri="{FF2B5EF4-FFF2-40B4-BE49-F238E27FC236}">
                <a16:creationId xmlns:a16="http://schemas.microsoft.com/office/drawing/2014/main" id="{744BCE5E-7964-9042-ADE9-2969FD2042BC}"/>
              </a:ext>
            </a:extLst>
          </p:cNvPr>
          <p:cNvSpPr>
            <a:spLocks noGrp="1"/>
          </p:cNvSpPr>
          <p:nvPr>
            <p:ph type="body" sz="quarter" idx="15" hasCustomPrompt="1"/>
          </p:nvPr>
        </p:nvSpPr>
        <p:spPr>
          <a:xfrm>
            <a:off x="806319" y="835750"/>
            <a:ext cx="3927699" cy="873780"/>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KEY TAKEAWAY ABOUT CHART DATA GOES HERE</a:t>
            </a:r>
          </a:p>
        </p:txBody>
      </p:sp>
      <p:sp>
        <p:nvSpPr>
          <p:cNvPr id="8" name="Title 1">
            <a:extLst>
              <a:ext uri="{FF2B5EF4-FFF2-40B4-BE49-F238E27FC236}">
                <a16:creationId xmlns:a16="http://schemas.microsoft.com/office/drawing/2014/main" id="{17B4391B-500F-AF49-8B5D-A0CD83EC8121}"/>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2" name="Slide Number Placeholder 1">
            <a:extLst>
              <a:ext uri="{FF2B5EF4-FFF2-40B4-BE49-F238E27FC236}">
                <a16:creationId xmlns:a16="http://schemas.microsoft.com/office/drawing/2014/main" id="{65A80DE6-EF8E-BD49-B9E7-DE72DBA7625A}"/>
              </a:ext>
            </a:extLst>
          </p:cNvPr>
          <p:cNvSpPr>
            <a:spLocks noGrp="1"/>
          </p:cNvSpPr>
          <p:nvPr>
            <p:ph type="sldNum" sz="quarter" idx="16"/>
          </p:nvPr>
        </p:nvSpPr>
        <p:spPr/>
        <p:txBody>
          <a:bodyPr/>
          <a:lstStyle/>
          <a:p>
            <a:fld id="{2C055D05-D81F-ED4A-A185-0C6FCB82940E}" type="slidenum">
              <a:rPr lang="en-US" smtClean="0"/>
              <a:pPr/>
              <a:t>‹#›</a:t>
            </a:fld>
            <a:endParaRPr lang="en-US"/>
          </a:p>
        </p:txBody>
      </p:sp>
      <p:sp>
        <p:nvSpPr>
          <p:cNvPr id="9" name="Text Placeholder 9">
            <a:extLst>
              <a:ext uri="{FF2B5EF4-FFF2-40B4-BE49-F238E27FC236}">
                <a16:creationId xmlns:a16="http://schemas.microsoft.com/office/drawing/2014/main" id="{E1E595D6-ECB5-F043-A896-3F4E0F9C4491}"/>
              </a:ext>
            </a:extLst>
          </p:cNvPr>
          <p:cNvSpPr>
            <a:spLocks noGrp="1"/>
          </p:cNvSpPr>
          <p:nvPr>
            <p:ph type="body" sz="quarter" idx="14" hasCustomPrompt="1"/>
          </p:nvPr>
        </p:nvSpPr>
        <p:spPr>
          <a:xfrm>
            <a:off x="800100" y="6501130"/>
            <a:ext cx="10591800"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3435306901"/>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_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78F7709-5B7C-A447-A509-F2EA9343E1E5}"/>
              </a:ext>
            </a:extLst>
          </p:cNvPr>
          <p:cNvSpPr>
            <a:spLocks noGrp="1"/>
          </p:cNvSpPr>
          <p:nvPr>
            <p:ph type="pic" sz="quarter" idx="10"/>
          </p:nvPr>
        </p:nvSpPr>
        <p:spPr>
          <a:xfrm>
            <a:off x="0" y="0"/>
            <a:ext cx="12192000" cy="6858000"/>
          </a:xfrm>
        </p:spPr>
        <p:txBody>
          <a:bodyPr/>
          <a:lstStyle>
            <a:lvl1pPr>
              <a:defRPr>
                <a:solidFill>
                  <a:schemeClr val="bg2"/>
                </a:solidFill>
              </a:defRPr>
            </a:lvl1pPr>
          </a:lstStyle>
          <a:p>
            <a:r>
              <a:rPr lang="en-US"/>
              <a:t>Click icon to add picture</a:t>
            </a:r>
          </a:p>
        </p:txBody>
      </p:sp>
      <p:sp>
        <p:nvSpPr>
          <p:cNvPr id="2" name="Slide Number Placeholder 1">
            <a:extLst>
              <a:ext uri="{FF2B5EF4-FFF2-40B4-BE49-F238E27FC236}">
                <a16:creationId xmlns:a16="http://schemas.microsoft.com/office/drawing/2014/main" id="{46C999BB-0FB0-0941-81B2-C7F2A4435FDB}"/>
              </a:ext>
            </a:extLst>
          </p:cNvPr>
          <p:cNvSpPr>
            <a:spLocks noGrp="1"/>
          </p:cNvSpPr>
          <p:nvPr>
            <p:ph type="sldNum" sz="quarter" idx="11"/>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2547390012"/>
      </p:ext>
    </p:extLst>
  </p:cSld>
  <p:clrMapOvr>
    <a:masterClrMapping/>
  </p:clrMapOvr>
  <p:transition spd="med"/>
  <p:hf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16D16-A7FB-054E-8EE4-902FB3738D60}"/>
              </a:ext>
            </a:extLst>
          </p:cNvPr>
          <p:cNvSpPr>
            <a:spLocks noGrp="1"/>
          </p:cNvSpPr>
          <p:nvPr>
            <p:ph type="title" hasCustomPrompt="1"/>
          </p:nvPr>
        </p:nvSpPr>
        <p:spPr>
          <a:xfrm>
            <a:off x="800100" y="605953"/>
            <a:ext cx="9889170" cy="338668"/>
          </a:xfrm>
        </p:spPr>
        <p:txBody>
          <a:bodyPr>
            <a:noAutofit/>
          </a:bodyPr>
          <a:lstStyle/>
          <a:p>
            <a:r>
              <a:rPr lang="en-US"/>
              <a:t>Title Text</a:t>
            </a:r>
          </a:p>
        </p:txBody>
      </p:sp>
      <p:sp>
        <p:nvSpPr>
          <p:cNvPr id="6" name="Text Placeholder 5">
            <a:extLst>
              <a:ext uri="{FF2B5EF4-FFF2-40B4-BE49-F238E27FC236}">
                <a16:creationId xmlns:a16="http://schemas.microsoft.com/office/drawing/2014/main" id="{14DE8156-BECB-484F-A2FF-6F28AC3478BF}"/>
              </a:ext>
            </a:extLst>
          </p:cNvPr>
          <p:cNvSpPr>
            <a:spLocks noGrp="1"/>
          </p:cNvSpPr>
          <p:nvPr>
            <p:ph type="body" sz="quarter" idx="11" hasCustomPrompt="1"/>
          </p:nvPr>
        </p:nvSpPr>
        <p:spPr>
          <a:xfrm>
            <a:off x="1843157" y="1572904"/>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7" name="Text Placeholder 6">
            <a:extLst>
              <a:ext uri="{FF2B5EF4-FFF2-40B4-BE49-F238E27FC236}">
                <a16:creationId xmlns:a16="http://schemas.microsoft.com/office/drawing/2014/main" id="{2CEBCA88-D04C-3345-8A6B-DF71B66A7DD8}"/>
              </a:ext>
            </a:extLst>
          </p:cNvPr>
          <p:cNvSpPr>
            <a:spLocks noGrp="1"/>
          </p:cNvSpPr>
          <p:nvPr>
            <p:ph type="body" sz="quarter" idx="13" hasCustomPrompt="1"/>
          </p:nvPr>
        </p:nvSpPr>
        <p:spPr>
          <a:xfrm>
            <a:off x="1261493" y="1559256"/>
            <a:ext cx="392942" cy="665163"/>
          </a:xfrm>
        </p:spPr>
        <p:txBody>
          <a:bodyPr>
            <a:noAutofit/>
          </a:bodyPr>
          <a:lstStyle>
            <a:lvl1pPr algn="r">
              <a:defRPr sz="3600"/>
            </a:lvl1pPr>
          </a:lstStyle>
          <a:p>
            <a:pPr lvl="0"/>
            <a:r>
              <a:rPr lang="en-US"/>
              <a:t>#</a:t>
            </a:r>
          </a:p>
        </p:txBody>
      </p:sp>
      <p:pic>
        <p:nvPicPr>
          <p:cNvPr id="8" name="GroupM_SingleColor_Logo_Navy_RGB.png" descr="GroupM_SingleColor_Logo_Navy_RGB.png">
            <a:extLst>
              <a:ext uri="{FF2B5EF4-FFF2-40B4-BE49-F238E27FC236}">
                <a16:creationId xmlns:a16="http://schemas.microsoft.com/office/drawing/2014/main" id="{4E18E42E-8E1B-0448-A879-33A50C7156A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4" name="Text Placeholder 3">
            <a:extLst>
              <a:ext uri="{FF2B5EF4-FFF2-40B4-BE49-F238E27FC236}">
                <a16:creationId xmlns:a16="http://schemas.microsoft.com/office/drawing/2014/main" id="{305DE44A-F0AE-EC4C-9521-E7924B30F0DB}"/>
              </a:ext>
            </a:extLst>
          </p:cNvPr>
          <p:cNvSpPr>
            <a:spLocks noGrp="1"/>
          </p:cNvSpPr>
          <p:nvPr>
            <p:ph type="body" sz="quarter" idx="15" hasCustomPrompt="1"/>
          </p:nvPr>
        </p:nvSpPr>
        <p:spPr>
          <a:xfrm>
            <a:off x="5206523" y="1587207"/>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13" name="Text Placeholder 6">
            <a:extLst>
              <a:ext uri="{FF2B5EF4-FFF2-40B4-BE49-F238E27FC236}">
                <a16:creationId xmlns:a16="http://schemas.microsoft.com/office/drawing/2014/main" id="{0F5C7E46-FFCF-7545-AA76-2F7C29A25E5E}"/>
              </a:ext>
            </a:extLst>
          </p:cNvPr>
          <p:cNvSpPr>
            <a:spLocks noGrp="1"/>
          </p:cNvSpPr>
          <p:nvPr>
            <p:ph type="body" sz="quarter" idx="17" hasCustomPrompt="1"/>
          </p:nvPr>
        </p:nvSpPr>
        <p:spPr>
          <a:xfrm>
            <a:off x="6338819" y="1559256"/>
            <a:ext cx="392942" cy="665163"/>
          </a:xfrm>
        </p:spPr>
        <p:txBody>
          <a:bodyPr>
            <a:noAutofit/>
          </a:bodyPr>
          <a:lstStyle>
            <a:lvl1pPr algn="r">
              <a:defRPr sz="3600"/>
            </a:lvl1pPr>
          </a:lstStyle>
          <a:p>
            <a:pPr lvl="0"/>
            <a:r>
              <a:rPr lang="en-US"/>
              <a:t>#</a:t>
            </a:r>
          </a:p>
        </p:txBody>
      </p:sp>
      <p:sp>
        <p:nvSpPr>
          <p:cNvPr id="14" name="Text Placeholder 3">
            <a:extLst>
              <a:ext uri="{FF2B5EF4-FFF2-40B4-BE49-F238E27FC236}">
                <a16:creationId xmlns:a16="http://schemas.microsoft.com/office/drawing/2014/main" id="{77D6C8D4-313D-7942-9452-61383E616906}"/>
              </a:ext>
            </a:extLst>
          </p:cNvPr>
          <p:cNvSpPr>
            <a:spLocks noGrp="1"/>
          </p:cNvSpPr>
          <p:nvPr>
            <p:ph type="body" sz="quarter" idx="18" hasCustomPrompt="1"/>
          </p:nvPr>
        </p:nvSpPr>
        <p:spPr>
          <a:xfrm>
            <a:off x="10283849" y="1587207"/>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44" name="Text Placeholder 6">
            <a:extLst>
              <a:ext uri="{FF2B5EF4-FFF2-40B4-BE49-F238E27FC236}">
                <a16:creationId xmlns:a16="http://schemas.microsoft.com/office/drawing/2014/main" id="{97F679C3-1A08-F14E-B03D-5106605A643B}"/>
              </a:ext>
            </a:extLst>
          </p:cNvPr>
          <p:cNvSpPr>
            <a:spLocks noGrp="1"/>
          </p:cNvSpPr>
          <p:nvPr>
            <p:ph type="body" sz="quarter" idx="21" hasCustomPrompt="1"/>
          </p:nvPr>
        </p:nvSpPr>
        <p:spPr>
          <a:xfrm>
            <a:off x="1261493" y="2866592"/>
            <a:ext cx="392942" cy="665163"/>
          </a:xfrm>
        </p:spPr>
        <p:txBody>
          <a:bodyPr>
            <a:noAutofit/>
          </a:bodyPr>
          <a:lstStyle>
            <a:lvl1pPr algn="r">
              <a:defRPr sz="3600"/>
            </a:lvl1pPr>
          </a:lstStyle>
          <a:p>
            <a:pPr lvl="0"/>
            <a:r>
              <a:rPr lang="en-US"/>
              <a:t>#</a:t>
            </a:r>
          </a:p>
        </p:txBody>
      </p:sp>
      <p:sp>
        <p:nvSpPr>
          <p:cNvPr id="45" name="Text Placeholder 3">
            <a:extLst>
              <a:ext uri="{FF2B5EF4-FFF2-40B4-BE49-F238E27FC236}">
                <a16:creationId xmlns:a16="http://schemas.microsoft.com/office/drawing/2014/main" id="{165C9EFE-7F07-CC4D-9FA5-3B06A1E0A157}"/>
              </a:ext>
            </a:extLst>
          </p:cNvPr>
          <p:cNvSpPr>
            <a:spLocks noGrp="1"/>
          </p:cNvSpPr>
          <p:nvPr>
            <p:ph type="body" sz="quarter" idx="22" hasCustomPrompt="1"/>
          </p:nvPr>
        </p:nvSpPr>
        <p:spPr>
          <a:xfrm>
            <a:off x="5206523" y="2894543"/>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46" name="Text Placeholder 6">
            <a:extLst>
              <a:ext uri="{FF2B5EF4-FFF2-40B4-BE49-F238E27FC236}">
                <a16:creationId xmlns:a16="http://schemas.microsoft.com/office/drawing/2014/main" id="{CFDF613A-16E8-594A-9281-7C65DD8454DB}"/>
              </a:ext>
            </a:extLst>
          </p:cNvPr>
          <p:cNvSpPr>
            <a:spLocks noGrp="1"/>
          </p:cNvSpPr>
          <p:nvPr>
            <p:ph type="body" sz="quarter" idx="23" hasCustomPrompt="1"/>
          </p:nvPr>
        </p:nvSpPr>
        <p:spPr>
          <a:xfrm>
            <a:off x="6338819" y="2866592"/>
            <a:ext cx="392942" cy="665163"/>
          </a:xfrm>
        </p:spPr>
        <p:txBody>
          <a:bodyPr>
            <a:noAutofit/>
          </a:bodyPr>
          <a:lstStyle>
            <a:lvl1pPr algn="r">
              <a:defRPr sz="3600"/>
            </a:lvl1pPr>
          </a:lstStyle>
          <a:p>
            <a:pPr lvl="0"/>
            <a:r>
              <a:rPr lang="en-US"/>
              <a:t>#</a:t>
            </a:r>
          </a:p>
        </p:txBody>
      </p:sp>
      <p:sp>
        <p:nvSpPr>
          <p:cNvPr id="47" name="Text Placeholder 3">
            <a:extLst>
              <a:ext uri="{FF2B5EF4-FFF2-40B4-BE49-F238E27FC236}">
                <a16:creationId xmlns:a16="http://schemas.microsoft.com/office/drawing/2014/main" id="{CB963D4C-978A-EB43-AF67-4FC4039091D0}"/>
              </a:ext>
            </a:extLst>
          </p:cNvPr>
          <p:cNvSpPr>
            <a:spLocks noGrp="1"/>
          </p:cNvSpPr>
          <p:nvPr>
            <p:ph type="body" sz="quarter" idx="24" hasCustomPrompt="1"/>
          </p:nvPr>
        </p:nvSpPr>
        <p:spPr>
          <a:xfrm>
            <a:off x="10283849" y="2894543"/>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50" name="Text Placeholder 6">
            <a:extLst>
              <a:ext uri="{FF2B5EF4-FFF2-40B4-BE49-F238E27FC236}">
                <a16:creationId xmlns:a16="http://schemas.microsoft.com/office/drawing/2014/main" id="{8CA555CF-1CBA-1B41-8C3C-FD3FF28D5810}"/>
              </a:ext>
            </a:extLst>
          </p:cNvPr>
          <p:cNvSpPr>
            <a:spLocks noGrp="1"/>
          </p:cNvSpPr>
          <p:nvPr>
            <p:ph type="body" sz="quarter" idx="27" hasCustomPrompt="1"/>
          </p:nvPr>
        </p:nvSpPr>
        <p:spPr>
          <a:xfrm>
            <a:off x="1261493" y="4163768"/>
            <a:ext cx="392942" cy="665163"/>
          </a:xfrm>
        </p:spPr>
        <p:txBody>
          <a:bodyPr>
            <a:noAutofit/>
          </a:bodyPr>
          <a:lstStyle>
            <a:lvl1pPr algn="r">
              <a:defRPr sz="3600"/>
            </a:lvl1pPr>
          </a:lstStyle>
          <a:p>
            <a:pPr lvl="0"/>
            <a:r>
              <a:rPr lang="en-US"/>
              <a:t>#</a:t>
            </a:r>
          </a:p>
        </p:txBody>
      </p:sp>
      <p:sp>
        <p:nvSpPr>
          <p:cNvPr id="51" name="Text Placeholder 3">
            <a:extLst>
              <a:ext uri="{FF2B5EF4-FFF2-40B4-BE49-F238E27FC236}">
                <a16:creationId xmlns:a16="http://schemas.microsoft.com/office/drawing/2014/main" id="{7E4140FD-668C-1F4E-A76C-05E9B9E24BB1}"/>
              </a:ext>
            </a:extLst>
          </p:cNvPr>
          <p:cNvSpPr>
            <a:spLocks noGrp="1"/>
          </p:cNvSpPr>
          <p:nvPr>
            <p:ph type="body" sz="quarter" idx="28" hasCustomPrompt="1"/>
          </p:nvPr>
        </p:nvSpPr>
        <p:spPr>
          <a:xfrm>
            <a:off x="5206523" y="4191719"/>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52" name="Text Placeholder 6">
            <a:extLst>
              <a:ext uri="{FF2B5EF4-FFF2-40B4-BE49-F238E27FC236}">
                <a16:creationId xmlns:a16="http://schemas.microsoft.com/office/drawing/2014/main" id="{8258F75C-C358-8743-B5F2-FE26C7FF32F6}"/>
              </a:ext>
            </a:extLst>
          </p:cNvPr>
          <p:cNvSpPr>
            <a:spLocks noGrp="1"/>
          </p:cNvSpPr>
          <p:nvPr>
            <p:ph type="body" sz="quarter" idx="29" hasCustomPrompt="1"/>
          </p:nvPr>
        </p:nvSpPr>
        <p:spPr>
          <a:xfrm>
            <a:off x="6338819" y="4163768"/>
            <a:ext cx="392942" cy="665163"/>
          </a:xfrm>
        </p:spPr>
        <p:txBody>
          <a:bodyPr>
            <a:noAutofit/>
          </a:bodyPr>
          <a:lstStyle>
            <a:lvl1pPr algn="r">
              <a:defRPr sz="3600"/>
            </a:lvl1pPr>
          </a:lstStyle>
          <a:p>
            <a:pPr lvl="0"/>
            <a:r>
              <a:rPr lang="en-US"/>
              <a:t>#</a:t>
            </a:r>
          </a:p>
        </p:txBody>
      </p:sp>
      <p:sp>
        <p:nvSpPr>
          <p:cNvPr id="53" name="Text Placeholder 3">
            <a:extLst>
              <a:ext uri="{FF2B5EF4-FFF2-40B4-BE49-F238E27FC236}">
                <a16:creationId xmlns:a16="http://schemas.microsoft.com/office/drawing/2014/main" id="{490BC9CF-64AF-3147-A558-36DE7B9A3BA9}"/>
              </a:ext>
            </a:extLst>
          </p:cNvPr>
          <p:cNvSpPr>
            <a:spLocks noGrp="1"/>
          </p:cNvSpPr>
          <p:nvPr>
            <p:ph type="body" sz="quarter" idx="30" hasCustomPrompt="1"/>
          </p:nvPr>
        </p:nvSpPr>
        <p:spPr>
          <a:xfrm>
            <a:off x="10283849" y="4191719"/>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56" name="Text Placeholder 6">
            <a:extLst>
              <a:ext uri="{FF2B5EF4-FFF2-40B4-BE49-F238E27FC236}">
                <a16:creationId xmlns:a16="http://schemas.microsoft.com/office/drawing/2014/main" id="{08BA15FB-D970-2A4C-BF79-6C6DBEDDA487}"/>
              </a:ext>
            </a:extLst>
          </p:cNvPr>
          <p:cNvSpPr>
            <a:spLocks noGrp="1"/>
          </p:cNvSpPr>
          <p:nvPr>
            <p:ph type="body" sz="quarter" idx="33" hasCustomPrompt="1"/>
          </p:nvPr>
        </p:nvSpPr>
        <p:spPr>
          <a:xfrm>
            <a:off x="1261493" y="5471104"/>
            <a:ext cx="392942" cy="665163"/>
          </a:xfrm>
        </p:spPr>
        <p:txBody>
          <a:bodyPr>
            <a:noAutofit/>
          </a:bodyPr>
          <a:lstStyle>
            <a:lvl1pPr algn="r">
              <a:defRPr sz="3600"/>
            </a:lvl1pPr>
          </a:lstStyle>
          <a:p>
            <a:pPr lvl="0"/>
            <a:r>
              <a:rPr lang="en-US"/>
              <a:t>#</a:t>
            </a:r>
          </a:p>
        </p:txBody>
      </p:sp>
      <p:sp>
        <p:nvSpPr>
          <p:cNvPr id="57" name="Text Placeholder 3">
            <a:extLst>
              <a:ext uri="{FF2B5EF4-FFF2-40B4-BE49-F238E27FC236}">
                <a16:creationId xmlns:a16="http://schemas.microsoft.com/office/drawing/2014/main" id="{DD671433-267E-DE4D-9915-B9C76EE603EB}"/>
              </a:ext>
            </a:extLst>
          </p:cNvPr>
          <p:cNvSpPr>
            <a:spLocks noGrp="1"/>
          </p:cNvSpPr>
          <p:nvPr>
            <p:ph type="body" sz="quarter" idx="34" hasCustomPrompt="1"/>
          </p:nvPr>
        </p:nvSpPr>
        <p:spPr>
          <a:xfrm>
            <a:off x="5206523" y="5499055"/>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58" name="Text Placeholder 6">
            <a:extLst>
              <a:ext uri="{FF2B5EF4-FFF2-40B4-BE49-F238E27FC236}">
                <a16:creationId xmlns:a16="http://schemas.microsoft.com/office/drawing/2014/main" id="{B0C0C832-33A6-3343-9DE6-565685FD1B9D}"/>
              </a:ext>
            </a:extLst>
          </p:cNvPr>
          <p:cNvSpPr>
            <a:spLocks noGrp="1"/>
          </p:cNvSpPr>
          <p:nvPr>
            <p:ph type="body" sz="quarter" idx="35" hasCustomPrompt="1"/>
          </p:nvPr>
        </p:nvSpPr>
        <p:spPr>
          <a:xfrm>
            <a:off x="6338819" y="5471104"/>
            <a:ext cx="392942" cy="665163"/>
          </a:xfrm>
        </p:spPr>
        <p:txBody>
          <a:bodyPr>
            <a:noAutofit/>
          </a:bodyPr>
          <a:lstStyle>
            <a:lvl1pPr algn="r">
              <a:defRPr sz="3600"/>
            </a:lvl1pPr>
          </a:lstStyle>
          <a:p>
            <a:pPr lvl="0"/>
            <a:r>
              <a:rPr lang="en-US"/>
              <a:t>#</a:t>
            </a:r>
          </a:p>
        </p:txBody>
      </p:sp>
      <p:sp>
        <p:nvSpPr>
          <p:cNvPr id="59" name="Text Placeholder 3">
            <a:extLst>
              <a:ext uri="{FF2B5EF4-FFF2-40B4-BE49-F238E27FC236}">
                <a16:creationId xmlns:a16="http://schemas.microsoft.com/office/drawing/2014/main" id="{31079C2F-0BCF-FF4B-BD59-EB83F32BCFDC}"/>
              </a:ext>
            </a:extLst>
          </p:cNvPr>
          <p:cNvSpPr>
            <a:spLocks noGrp="1"/>
          </p:cNvSpPr>
          <p:nvPr>
            <p:ph type="body" sz="quarter" idx="36" hasCustomPrompt="1"/>
          </p:nvPr>
        </p:nvSpPr>
        <p:spPr>
          <a:xfrm>
            <a:off x="10283849" y="5499055"/>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61" name="Text Placeholder 5">
            <a:extLst>
              <a:ext uri="{FF2B5EF4-FFF2-40B4-BE49-F238E27FC236}">
                <a16:creationId xmlns:a16="http://schemas.microsoft.com/office/drawing/2014/main" id="{A56EB8FA-A624-1A46-AA3F-A91444179347}"/>
              </a:ext>
            </a:extLst>
          </p:cNvPr>
          <p:cNvSpPr>
            <a:spLocks noGrp="1"/>
          </p:cNvSpPr>
          <p:nvPr>
            <p:ph type="body" sz="quarter" idx="38" hasCustomPrompt="1"/>
          </p:nvPr>
        </p:nvSpPr>
        <p:spPr>
          <a:xfrm>
            <a:off x="1843157" y="1837308"/>
            <a:ext cx="3237018" cy="773690"/>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62" name="Text Placeholder 5">
            <a:extLst>
              <a:ext uri="{FF2B5EF4-FFF2-40B4-BE49-F238E27FC236}">
                <a16:creationId xmlns:a16="http://schemas.microsoft.com/office/drawing/2014/main" id="{6AF1FDA3-D87C-0F45-9EAD-3C40467AD0DB}"/>
              </a:ext>
            </a:extLst>
          </p:cNvPr>
          <p:cNvSpPr>
            <a:spLocks noGrp="1"/>
          </p:cNvSpPr>
          <p:nvPr>
            <p:ph type="body" sz="quarter" idx="39" hasCustomPrompt="1"/>
          </p:nvPr>
        </p:nvSpPr>
        <p:spPr>
          <a:xfrm>
            <a:off x="1843157" y="2872895"/>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63" name="Text Placeholder 5">
            <a:extLst>
              <a:ext uri="{FF2B5EF4-FFF2-40B4-BE49-F238E27FC236}">
                <a16:creationId xmlns:a16="http://schemas.microsoft.com/office/drawing/2014/main" id="{35E1A096-C2AB-C74A-BB4A-8732134A6348}"/>
              </a:ext>
            </a:extLst>
          </p:cNvPr>
          <p:cNvSpPr>
            <a:spLocks noGrp="1"/>
          </p:cNvSpPr>
          <p:nvPr>
            <p:ph type="body" sz="quarter" idx="40" hasCustomPrompt="1"/>
          </p:nvPr>
        </p:nvSpPr>
        <p:spPr>
          <a:xfrm>
            <a:off x="1843157" y="3137299"/>
            <a:ext cx="3237018" cy="773690"/>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64" name="Text Placeholder 5">
            <a:extLst>
              <a:ext uri="{FF2B5EF4-FFF2-40B4-BE49-F238E27FC236}">
                <a16:creationId xmlns:a16="http://schemas.microsoft.com/office/drawing/2014/main" id="{47FDB4C7-1F4C-6C43-9732-B7B9F3C11503}"/>
              </a:ext>
            </a:extLst>
          </p:cNvPr>
          <p:cNvSpPr>
            <a:spLocks noGrp="1"/>
          </p:cNvSpPr>
          <p:nvPr>
            <p:ph type="body" sz="quarter" idx="41" hasCustomPrompt="1"/>
          </p:nvPr>
        </p:nvSpPr>
        <p:spPr>
          <a:xfrm>
            <a:off x="1843157" y="4161869"/>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65" name="Text Placeholder 5">
            <a:extLst>
              <a:ext uri="{FF2B5EF4-FFF2-40B4-BE49-F238E27FC236}">
                <a16:creationId xmlns:a16="http://schemas.microsoft.com/office/drawing/2014/main" id="{50103825-C166-0247-B9B8-F27257FF839E}"/>
              </a:ext>
            </a:extLst>
          </p:cNvPr>
          <p:cNvSpPr>
            <a:spLocks noGrp="1"/>
          </p:cNvSpPr>
          <p:nvPr>
            <p:ph type="body" sz="quarter" idx="42" hasCustomPrompt="1"/>
          </p:nvPr>
        </p:nvSpPr>
        <p:spPr>
          <a:xfrm>
            <a:off x="1843157" y="4426273"/>
            <a:ext cx="3237018" cy="773691"/>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66" name="Text Placeholder 5">
            <a:extLst>
              <a:ext uri="{FF2B5EF4-FFF2-40B4-BE49-F238E27FC236}">
                <a16:creationId xmlns:a16="http://schemas.microsoft.com/office/drawing/2014/main" id="{AB1D62B1-EA0E-3442-A782-84D0B2B6337C}"/>
              </a:ext>
            </a:extLst>
          </p:cNvPr>
          <p:cNvSpPr>
            <a:spLocks noGrp="1"/>
          </p:cNvSpPr>
          <p:nvPr>
            <p:ph type="body" sz="quarter" idx="43" hasCustomPrompt="1"/>
          </p:nvPr>
        </p:nvSpPr>
        <p:spPr>
          <a:xfrm>
            <a:off x="1843157" y="5472877"/>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67" name="Text Placeholder 5">
            <a:extLst>
              <a:ext uri="{FF2B5EF4-FFF2-40B4-BE49-F238E27FC236}">
                <a16:creationId xmlns:a16="http://schemas.microsoft.com/office/drawing/2014/main" id="{3081298A-C251-E042-81D4-8BAD05F9662C}"/>
              </a:ext>
            </a:extLst>
          </p:cNvPr>
          <p:cNvSpPr>
            <a:spLocks noGrp="1"/>
          </p:cNvSpPr>
          <p:nvPr>
            <p:ph type="body" sz="quarter" idx="44" hasCustomPrompt="1"/>
          </p:nvPr>
        </p:nvSpPr>
        <p:spPr>
          <a:xfrm>
            <a:off x="1843157" y="5737281"/>
            <a:ext cx="3237018" cy="773691"/>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68" name="Text Placeholder 5">
            <a:extLst>
              <a:ext uri="{FF2B5EF4-FFF2-40B4-BE49-F238E27FC236}">
                <a16:creationId xmlns:a16="http://schemas.microsoft.com/office/drawing/2014/main" id="{C35EEA21-9ED6-544E-9630-5F00440155FF}"/>
              </a:ext>
            </a:extLst>
          </p:cNvPr>
          <p:cNvSpPr>
            <a:spLocks noGrp="1"/>
          </p:cNvSpPr>
          <p:nvPr>
            <p:ph type="body" sz="quarter" idx="45" hasCustomPrompt="1"/>
          </p:nvPr>
        </p:nvSpPr>
        <p:spPr>
          <a:xfrm>
            <a:off x="6932950" y="1572904"/>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69" name="Text Placeholder 5">
            <a:extLst>
              <a:ext uri="{FF2B5EF4-FFF2-40B4-BE49-F238E27FC236}">
                <a16:creationId xmlns:a16="http://schemas.microsoft.com/office/drawing/2014/main" id="{5A43748A-9BF1-A54B-B763-A8AC7C5F744F}"/>
              </a:ext>
            </a:extLst>
          </p:cNvPr>
          <p:cNvSpPr>
            <a:spLocks noGrp="1"/>
          </p:cNvSpPr>
          <p:nvPr>
            <p:ph type="body" sz="quarter" idx="46" hasCustomPrompt="1"/>
          </p:nvPr>
        </p:nvSpPr>
        <p:spPr>
          <a:xfrm>
            <a:off x="6932950" y="1837308"/>
            <a:ext cx="3237018" cy="773690"/>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70" name="Text Placeholder 5">
            <a:extLst>
              <a:ext uri="{FF2B5EF4-FFF2-40B4-BE49-F238E27FC236}">
                <a16:creationId xmlns:a16="http://schemas.microsoft.com/office/drawing/2014/main" id="{777AB0BC-01FD-2B41-801C-A46A9C4B9FB4}"/>
              </a:ext>
            </a:extLst>
          </p:cNvPr>
          <p:cNvSpPr>
            <a:spLocks noGrp="1"/>
          </p:cNvSpPr>
          <p:nvPr>
            <p:ph type="body" sz="quarter" idx="47" hasCustomPrompt="1"/>
          </p:nvPr>
        </p:nvSpPr>
        <p:spPr>
          <a:xfrm>
            <a:off x="6932950" y="2872895"/>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71" name="Text Placeholder 5">
            <a:extLst>
              <a:ext uri="{FF2B5EF4-FFF2-40B4-BE49-F238E27FC236}">
                <a16:creationId xmlns:a16="http://schemas.microsoft.com/office/drawing/2014/main" id="{1A522531-3A10-C440-ADC0-274FC9AA8680}"/>
              </a:ext>
            </a:extLst>
          </p:cNvPr>
          <p:cNvSpPr>
            <a:spLocks noGrp="1"/>
          </p:cNvSpPr>
          <p:nvPr>
            <p:ph type="body" sz="quarter" idx="48" hasCustomPrompt="1"/>
          </p:nvPr>
        </p:nvSpPr>
        <p:spPr>
          <a:xfrm>
            <a:off x="6932950" y="3137299"/>
            <a:ext cx="3237018" cy="773690"/>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72" name="Text Placeholder 5">
            <a:extLst>
              <a:ext uri="{FF2B5EF4-FFF2-40B4-BE49-F238E27FC236}">
                <a16:creationId xmlns:a16="http://schemas.microsoft.com/office/drawing/2014/main" id="{6E92CBBE-FB5C-E746-8572-A037A1B699DE}"/>
              </a:ext>
            </a:extLst>
          </p:cNvPr>
          <p:cNvSpPr>
            <a:spLocks noGrp="1"/>
          </p:cNvSpPr>
          <p:nvPr>
            <p:ph type="body" sz="quarter" idx="49" hasCustomPrompt="1"/>
          </p:nvPr>
        </p:nvSpPr>
        <p:spPr>
          <a:xfrm>
            <a:off x="6932950" y="4161869"/>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73" name="Text Placeholder 5">
            <a:extLst>
              <a:ext uri="{FF2B5EF4-FFF2-40B4-BE49-F238E27FC236}">
                <a16:creationId xmlns:a16="http://schemas.microsoft.com/office/drawing/2014/main" id="{FBCC07CB-D5BA-1444-A919-A49913364BAD}"/>
              </a:ext>
            </a:extLst>
          </p:cNvPr>
          <p:cNvSpPr>
            <a:spLocks noGrp="1"/>
          </p:cNvSpPr>
          <p:nvPr>
            <p:ph type="body" sz="quarter" idx="50" hasCustomPrompt="1"/>
          </p:nvPr>
        </p:nvSpPr>
        <p:spPr>
          <a:xfrm>
            <a:off x="6932950" y="4426273"/>
            <a:ext cx="3237018" cy="773691"/>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74" name="Text Placeholder 5">
            <a:extLst>
              <a:ext uri="{FF2B5EF4-FFF2-40B4-BE49-F238E27FC236}">
                <a16:creationId xmlns:a16="http://schemas.microsoft.com/office/drawing/2014/main" id="{F0A2E952-C30E-1247-8906-4B0E57C80893}"/>
              </a:ext>
            </a:extLst>
          </p:cNvPr>
          <p:cNvSpPr>
            <a:spLocks noGrp="1"/>
          </p:cNvSpPr>
          <p:nvPr>
            <p:ph type="body" sz="quarter" idx="51" hasCustomPrompt="1"/>
          </p:nvPr>
        </p:nvSpPr>
        <p:spPr>
          <a:xfrm>
            <a:off x="6932950" y="5472877"/>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75" name="Text Placeholder 5">
            <a:extLst>
              <a:ext uri="{FF2B5EF4-FFF2-40B4-BE49-F238E27FC236}">
                <a16:creationId xmlns:a16="http://schemas.microsoft.com/office/drawing/2014/main" id="{5C8B5FB5-34DD-F94E-89D4-014695A5F314}"/>
              </a:ext>
            </a:extLst>
          </p:cNvPr>
          <p:cNvSpPr>
            <a:spLocks noGrp="1"/>
          </p:cNvSpPr>
          <p:nvPr>
            <p:ph type="body" sz="quarter" idx="52" hasCustomPrompt="1"/>
          </p:nvPr>
        </p:nvSpPr>
        <p:spPr>
          <a:xfrm>
            <a:off x="6932950" y="5737281"/>
            <a:ext cx="3237018" cy="773691"/>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3" name="Slide Number Placeholder 2">
            <a:extLst>
              <a:ext uri="{FF2B5EF4-FFF2-40B4-BE49-F238E27FC236}">
                <a16:creationId xmlns:a16="http://schemas.microsoft.com/office/drawing/2014/main" id="{F81510BD-71CD-0E49-8B0E-478A0AFDA757}"/>
              </a:ext>
            </a:extLst>
          </p:cNvPr>
          <p:cNvSpPr>
            <a:spLocks noGrp="1"/>
          </p:cNvSpPr>
          <p:nvPr>
            <p:ph type="sldNum" sz="quarter" idx="53"/>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2730753760"/>
      </p:ext>
    </p:extLst>
  </p:cSld>
  <p:clrMapOvr>
    <a:masterClrMapping/>
  </p:clrMapOvr>
  <p:transition spd="med"/>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pt 14">
    <p:bg>
      <p:bgPr>
        <a:solidFill>
          <a:srgbClr val="B2E9E7"/>
        </a:solidFill>
        <a:effectLst/>
      </p:bgPr>
    </p:bg>
    <p:spTree>
      <p:nvGrpSpPr>
        <p:cNvPr id="1" name=""/>
        <p:cNvGrpSpPr/>
        <p:nvPr/>
      </p:nvGrpSpPr>
      <p:grpSpPr>
        <a:xfrm>
          <a:off x="0" y="0"/>
          <a:ext cx="0" cy="0"/>
          <a:chOff x="0" y="0"/>
          <a:chExt cx="0" cy="0"/>
        </a:xfrm>
      </p:grpSpPr>
      <p:pic>
        <p:nvPicPr>
          <p:cNvPr id="10" name="GroupM_SingleColor_Logo_Navy_RGB.png" descr="GroupM_SingleColor_Logo_Navy_RGB.png">
            <a:extLst>
              <a:ext uri="{FF2B5EF4-FFF2-40B4-BE49-F238E27FC236}">
                <a16:creationId xmlns:a16="http://schemas.microsoft.com/office/drawing/2014/main" id="{4709D524-EECB-764F-AAA8-C5B1C4BDA0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3" name="Circle">
            <a:extLst>
              <a:ext uri="{FF2B5EF4-FFF2-40B4-BE49-F238E27FC236}">
                <a16:creationId xmlns:a16="http://schemas.microsoft.com/office/drawing/2014/main" id="{2475F59B-4650-1E40-80EC-6C7B3FFDF295}"/>
              </a:ext>
            </a:extLst>
          </p:cNvPr>
          <p:cNvSpPr/>
          <p:nvPr userDrawn="1"/>
        </p:nvSpPr>
        <p:spPr>
          <a:xfrm>
            <a:off x="7951231" y="1933405"/>
            <a:ext cx="5816484" cy="5816483"/>
          </a:xfrm>
          <a:prstGeom prst="ellipse">
            <a:avLst/>
          </a:prstGeom>
          <a:ln w="12700">
            <a:solidFill>
              <a:schemeClr val="accent1"/>
            </a:solidFill>
            <a:miter/>
          </a:ln>
        </p:spPr>
        <p:txBody>
          <a:bodyPr lIns="45719" rIns="45719" anchor="ctr">
            <a:noAutofit/>
          </a:bodyPr>
          <a:lstStyle/>
          <a:p>
            <a:endParaRPr dirty="0"/>
          </a:p>
        </p:txBody>
      </p:sp>
      <p:pic>
        <p:nvPicPr>
          <p:cNvPr id="14" name="Pattern_Medium space.ai" descr="Pattern_Medium space.ai">
            <a:extLst>
              <a:ext uri="{FF2B5EF4-FFF2-40B4-BE49-F238E27FC236}">
                <a16:creationId xmlns:a16="http://schemas.microsoft.com/office/drawing/2014/main" id="{5750B94F-5C40-2641-8DD6-4776667C6BF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56827" b="47461"/>
          <a:stretch/>
        </p:blipFill>
        <p:spPr>
          <a:xfrm>
            <a:off x="9452665" y="4220161"/>
            <a:ext cx="2739335" cy="2637839"/>
          </a:xfrm>
          <a:prstGeom prst="rect">
            <a:avLst/>
          </a:prstGeom>
          <a:ln w="12700">
            <a:miter lim="400000"/>
          </a:ln>
        </p:spPr>
      </p:pic>
      <p:sp>
        <p:nvSpPr>
          <p:cNvPr id="2" name="Title 1">
            <a:extLst>
              <a:ext uri="{FF2B5EF4-FFF2-40B4-BE49-F238E27FC236}">
                <a16:creationId xmlns:a16="http://schemas.microsoft.com/office/drawing/2014/main" id="{BFA0F84B-3BA9-BB4C-ACF0-0D12EE0D92E7}"/>
              </a:ext>
            </a:extLst>
          </p:cNvPr>
          <p:cNvSpPr>
            <a:spLocks noGrp="1"/>
          </p:cNvSpPr>
          <p:nvPr>
            <p:ph type="title" hasCustomPrompt="1"/>
          </p:nvPr>
        </p:nvSpPr>
        <p:spPr/>
        <p:txBody>
          <a:bodyPr>
            <a:noAutofit/>
          </a:bodyPr>
          <a:lstStyle>
            <a:lvl1pPr>
              <a:defRPr>
                <a:solidFill>
                  <a:schemeClr val="accent1"/>
                </a:solidFill>
              </a:defRPr>
            </a:lvl1pPr>
          </a:lstStyle>
          <a:p>
            <a:r>
              <a:rPr lang="en-US" dirty="0"/>
              <a:t>type your </a:t>
            </a:r>
            <a:br>
              <a:rPr lang="en-US" dirty="0"/>
            </a:br>
            <a:r>
              <a:rPr lang="en-US" dirty="0"/>
              <a:t>presentation title</a:t>
            </a:r>
          </a:p>
        </p:txBody>
      </p:sp>
      <p:sp>
        <p:nvSpPr>
          <p:cNvPr id="5" name="Text Placeholder 4">
            <a:extLst>
              <a:ext uri="{FF2B5EF4-FFF2-40B4-BE49-F238E27FC236}">
                <a16:creationId xmlns:a16="http://schemas.microsoft.com/office/drawing/2014/main" id="{023456A2-B064-A242-8C68-91D0D28EB857}"/>
              </a:ext>
            </a:extLst>
          </p:cNvPr>
          <p:cNvSpPr>
            <a:spLocks noGrp="1"/>
          </p:cNvSpPr>
          <p:nvPr>
            <p:ph type="body" sz="quarter" idx="11" hasCustomPrompt="1"/>
          </p:nvPr>
        </p:nvSpPr>
        <p:spPr>
          <a:xfrm>
            <a:off x="809480" y="3720522"/>
            <a:ext cx="6396335" cy="716395"/>
          </a:xfrm>
        </p:spPr>
        <p:txBody>
          <a:bodyPr>
            <a:noAutofit/>
          </a:bodyPr>
          <a:lstStyle>
            <a:lvl1pPr>
              <a:spcBef>
                <a:spcPts val="0"/>
              </a:spcBef>
              <a:defRPr>
                <a:solidFill>
                  <a:schemeClr val="accent1"/>
                </a:solidFill>
              </a:defRPr>
            </a:lvl1pPr>
          </a:lstStyle>
          <a:p>
            <a:pPr lvl="0"/>
            <a:r>
              <a:rPr lang="en-US" dirty="0"/>
              <a:t>Here is a subtitle line for additional info about this presentation</a:t>
            </a:r>
          </a:p>
          <a:p>
            <a:pPr lvl="0"/>
            <a:endParaRPr lang="en-US" dirty="0"/>
          </a:p>
        </p:txBody>
      </p:sp>
      <p:sp>
        <p:nvSpPr>
          <p:cNvPr id="9" name="Text Placeholder 8">
            <a:extLst>
              <a:ext uri="{FF2B5EF4-FFF2-40B4-BE49-F238E27FC236}">
                <a16:creationId xmlns:a16="http://schemas.microsoft.com/office/drawing/2014/main" id="{122CB04D-FB09-0B44-B002-8B6F7FE6D361}"/>
              </a:ext>
            </a:extLst>
          </p:cNvPr>
          <p:cNvSpPr>
            <a:spLocks noGrp="1"/>
          </p:cNvSpPr>
          <p:nvPr>
            <p:ph type="body" sz="quarter" idx="13" hasCustomPrompt="1"/>
          </p:nvPr>
        </p:nvSpPr>
        <p:spPr>
          <a:xfrm>
            <a:off x="809481" y="5830957"/>
            <a:ext cx="3436937" cy="569843"/>
          </a:xfrm>
        </p:spPr>
        <p:txBody>
          <a:bodyPr anchor="b">
            <a:noAutofit/>
          </a:bodyPr>
          <a:lstStyle>
            <a:lvl1pPr>
              <a:lnSpc>
                <a:spcPct val="100000"/>
              </a:lnSpc>
              <a:spcBef>
                <a:spcPts val="0"/>
              </a:spcBef>
              <a:defRPr sz="1200" b="1" i="0" cap="all" baseline="0">
                <a:solidFill>
                  <a:schemeClr val="accent1"/>
                </a:solidFill>
                <a:latin typeface="Arial Black" panose="020B0604020202020204" pitchFamily="34" charset="0"/>
                <a:cs typeface="Arial Black" panose="020B0604020202020204" pitchFamily="34" charset="0"/>
              </a:defRPr>
            </a:lvl1pPr>
          </a:lstStyle>
          <a:p>
            <a:pPr lvl="0"/>
            <a:r>
              <a:rPr lang="en-US" dirty="0"/>
              <a:t>MONTH XX, 2020</a:t>
            </a:r>
          </a:p>
          <a:p>
            <a:pPr lvl="0"/>
            <a:r>
              <a:rPr lang="en-US" dirty="0"/>
              <a:t>PRESENTED BY FIRST LAST</a:t>
            </a:r>
          </a:p>
        </p:txBody>
      </p:sp>
      <p:sp>
        <p:nvSpPr>
          <p:cNvPr id="12" name="object 6">
            <a:extLst>
              <a:ext uri="{FF2B5EF4-FFF2-40B4-BE49-F238E27FC236}">
                <a16:creationId xmlns:a16="http://schemas.microsoft.com/office/drawing/2014/main" id="{A2214169-4B19-DE4E-8E87-2740B25CBB05}"/>
              </a:ext>
            </a:extLst>
          </p:cNvPr>
          <p:cNvSpPr/>
          <p:nvPr userDrawn="1"/>
        </p:nvSpPr>
        <p:spPr>
          <a:xfrm flipV="1">
            <a:off x="809481" y="4512190"/>
            <a:ext cx="3058926" cy="0"/>
          </a:xfrm>
          <a:prstGeom prst="line">
            <a:avLst/>
          </a:prstGeom>
          <a:ln w="12700" cap="rnd">
            <a:solidFill>
              <a:schemeClr val="accent1"/>
            </a:solidFill>
          </a:ln>
        </p:spPr>
        <p:txBody>
          <a:bodyPr lIns="45719" rIns="45719">
            <a:noAutofit/>
          </a:bodyPr>
          <a:lstStyle/>
          <a:p>
            <a:endParaRPr dirty="0"/>
          </a:p>
        </p:txBody>
      </p:sp>
    </p:spTree>
    <p:extLst>
      <p:ext uri="{BB962C8B-B14F-4D97-AF65-F5344CB8AC3E}">
        <p14:creationId xmlns:p14="http://schemas.microsoft.com/office/powerpoint/2010/main" val="93862902"/>
      </p:ext>
    </p:extLst>
  </p:cSld>
  <p:clrMapOvr>
    <a:masterClrMapping/>
  </p:clrMapOvr>
  <p:transition spd="med"/>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55DD9-55B1-9D49-971C-4D446AAFD972}"/>
              </a:ext>
            </a:extLst>
          </p:cNvPr>
          <p:cNvSpPr>
            <a:spLocks noGrp="1"/>
          </p:cNvSpPr>
          <p:nvPr>
            <p:ph type="title"/>
          </p:nvPr>
        </p:nvSpPr>
        <p:spPr/>
        <p:txBody>
          <a:bodyPr>
            <a:noAutofit/>
          </a:bodyPr>
          <a:lstStyle/>
          <a:p>
            <a:r>
              <a:rPr lang="en-US"/>
              <a:t>Click to edit Master title style</a:t>
            </a:r>
          </a:p>
        </p:txBody>
      </p:sp>
      <p:pic>
        <p:nvPicPr>
          <p:cNvPr id="3" name="GroupM_SingleColor_Logo_Navy_RGB.png" descr="GroupM_SingleColor_Logo_Navy_RGB.png">
            <a:extLst>
              <a:ext uri="{FF2B5EF4-FFF2-40B4-BE49-F238E27FC236}">
                <a16:creationId xmlns:a16="http://schemas.microsoft.com/office/drawing/2014/main" id="{FF04922D-65E4-DD4D-A006-7C4238B4137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Straight Connector 65">
            <a:extLst>
              <a:ext uri="{FF2B5EF4-FFF2-40B4-BE49-F238E27FC236}">
                <a16:creationId xmlns:a16="http://schemas.microsoft.com/office/drawing/2014/main" id="{E67BB709-BAE7-9A46-83AD-A94CD43AD001}"/>
              </a:ext>
            </a:extLst>
          </p:cNvPr>
          <p:cNvSpPr/>
          <p:nvPr userDrawn="1"/>
        </p:nvSpPr>
        <p:spPr>
          <a:xfrm>
            <a:off x="1365250" y="1957166"/>
            <a:ext cx="4145459" cy="0"/>
          </a:xfrm>
          <a:prstGeom prst="line">
            <a:avLst/>
          </a:prstGeom>
          <a:ln w="12700">
            <a:solidFill>
              <a:schemeClr val="accent4"/>
            </a:solidFill>
            <a:miter/>
          </a:ln>
        </p:spPr>
        <p:txBody>
          <a:bodyPr lIns="45719" rIns="45719">
            <a:noAutofit/>
          </a:bodyPr>
          <a:lstStyle/>
          <a:p>
            <a:endParaRPr/>
          </a:p>
        </p:txBody>
      </p:sp>
      <p:sp>
        <p:nvSpPr>
          <p:cNvPr id="6" name="Straight Connector 65">
            <a:extLst>
              <a:ext uri="{FF2B5EF4-FFF2-40B4-BE49-F238E27FC236}">
                <a16:creationId xmlns:a16="http://schemas.microsoft.com/office/drawing/2014/main" id="{76CD079E-25EE-864C-9C67-9E836D40DA08}"/>
              </a:ext>
            </a:extLst>
          </p:cNvPr>
          <p:cNvSpPr/>
          <p:nvPr userDrawn="1"/>
        </p:nvSpPr>
        <p:spPr>
          <a:xfrm>
            <a:off x="6667500" y="1957167"/>
            <a:ext cx="4145459" cy="1"/>
          </a:xfrm>
          <a:prstGeom prst="line">
            <a:avLst/>
          </a:prstGeom>
          <a:ln w="12700">
            <a:solidFill>
              <a:schemeClr val="accent4"/>
            </a:solidFill>
            <a:miter/>
          </a:ln>
        </p:spPr>
        <p:txBody>
          <a:bodyPr lIns="45719" rIns="45719">
            <a:noAutofit/>
          </a:bodyPr>
          <a:lstStyle/>
          <a:p>
            <a:endParaRPr/>
          </a:p>
        </p:txBody>
      </p:sp>
      <p:sp>
        <p:nvSpPr>
          <p:cNvPr id="8" name="Text Placeholder 7">
            <a:extLst>
              <a:ext uri="{FF2B5EF4-FFF2-40B4-BE49-F238E27FC236}">
                <a16:creationId xmlns:a16="http://schemas.microsoft.com/office/drawing/2014/main" id="{74D32053-0CCF-3946-A0AC-48D4E738969B}"/>
              </a:ext>
            </a:extLst>
          </p:cNvPr>
          <p:cNvSpPr>
            <a:spLocks noGrp="1"/>
          </p:cNvSpPr>
          <p:nvPr>
            <p:ph type="body" sz="quarter" idx="10"/>
          </p:nvPr>
        </p:nvSpPr>
        <p:spPr>
          <a:xfrm>
            <a:off x="1365250" y="1510190"/>
            <a:ext cx="4070350" cy="284163"/>
          </a:xfrm>
        </p:spPr>
        <p:txBody>
          <a:bodyPr anchor="b">
            <a:noAutofit/>
          </a:bodyPr>
          <a:lstStyle>
            <a:lvl1pPr>
              <a:spcBef>
                <a:spcPts val="0"/>
              </a:spcBef>
              <a:defRPr b="1" i="0" cap="all" baseline="0">
                <a:latin typeface="Arial Black" panose="020B0604020202020204" pitchFamily="34" charset="0"/>
                <a:cs typeface="Arial Black" panose="020B0604020202020204" pitchFamily="34" charset="0"/>
              </a:defRPr>
            </a:lvl1pPr>
          </a:lstStyle>
          <a:p>
            <a:pPr lvl="0"/>
            <a:r>
              <a:rPr lang="en-US"/>
              <a:t>Click to edit Master text styles</a:t>
            </a:r>
          </a:p>
        </p:txBody>
      </p:sp>
      <p:sp>
        <p:nvSpPr>
          <p:cNvPr id="9" name="Text Placeholder 7">
            <a:extLst>
              <a:ext uri="{FF2B5EF4-FFF2-40B4-BE49-F238E27FC236}">
                <a16:creationId xmlns:a16="http://schemas.microsoft.com/office/drawing/2014/main" id="{C7A48221-5C64-5B4D-B355-E1797B9AB5B3}"/>
              </a:ext>
            </a:extLst>
          </p:cNvPr>
          <p:cNvSpPr>
            <a:spLocks noGrp="1"/>
          </p:cNvSpPr>
          <p:nvPr>
            <p:ph type="body" sz="quarter" idx="11" hasCustomPrompt="1"/>
          </p:nvPr>
        </p:nvSpPr>
        <p:spPr>
          <a:xfrm>
            <a:off x="1365250" y="2140234"/>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10" name="Text Placeholder 7">
            <a:extLst>
              <a:ext uri="{FF2B5EF4-FFF2-40B4-BE49-F238E27FC236}">
                <a16:creationId xmlns:a16="http://schemas.microsoft.com/office/drawing/2014/main" id="{C2CB0D99-01DF-464F-B63A-06055FE9439D}"/>
              </a:ext>
            </a:extLst>
          </p:cNvPr>
          <p:cNvSpPr>
            <a:spLocks noGrp="1"/>
          </p:cNvSpPr>
          <p:nvPr>
            <p:ph type="body" sz="quarter" idx="12" hasCustomPrompt="1"/>
          </p:nvPr>
        </p:nvSpPr>
        <p:spPr>
          <a:xfrm>
            <a:off x="1365250" y="2395092"/>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11" name="Text Placeholder 7">
            <a:extLst>
              <a:ext uri="{FF2B5EF4-FFF2-40B4-BE49-F238E27FC236}">
                <a16:creationId xmlns:a16="http://schemas.microsoft.com/office/drawing/2014/main" id="{D489C440-FC98-3B41-B8FE-84032FD256AC}"/>
              </a:ext>
            </a:extLst>
          </p:cNvPr>
          <p:cNvSpPr>
            <a:spLocks noGrp="1"/>
          </p:cNvSpPr>
          <p:nvPr>
            <p:ph type="body" sz="quarter" idx="13"/>
          </p:nvPr>
        </p:nvSpPr>
        <p:spPr>
          <a:xfrm>
            <a:off x="6668770" y="1510190"/>
            <a:ext cx="4070350" cy="284163"/>
          </a:xfrm>
        </p:spPr>
        <p:txBody>
          <a:bodyPr anchor="b">
            <a:noAutofit/>
          </a:bodyPr>
          <a:lstStyle>
            <a:lvl1pPr>
              <a:spcBef>
                <a:spcPts val="0"/>
              </a:spcBef>
              <a:defRPr b="1" i="0" cap="all" baseline="0">
                <a:latin typeface="Arial Black" panose="020B0604020202020204" pitchFamily="34" charset="0"/>
                <a:cs typeface="Arial Black" panose="020B0604020202020204" pitchFamily="34"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299F0039-FF6F-B64A-9223-9129687BB60D}"/>
              </a:ext>
            </a:extLst>
          </p:cNvPr>
          <p:cNvSpPr>
            <a:spLocks noGrp="1"/>
          </p:cNvSpPr>
          <p:nvPr>
            <p:ph type="body" sz="quarter" idx="30" hasCustomPrompt="1"/>
          </p:nvPr>
        </p:nvSpPr>
        <p:spPr>
          <a:xfrm>
            <a:off x="4564063" y="2139950"/>
            <a:ext cx="871537" cy="193675"/>
          </a:xfrm>
        </p:spPr>
        <p:txBody>
          <a:bodyPr/>
          <a:lstStyle>
            <a:lvl1pPr algn="r">
              <a:defRPr/>
            </a:lvl1pPr>
          </a:lstStyle>
          <a:p>
            <a:pPr lvl="0"/>
            <a:r>
              <a:rPr lang="en-US"/>
              <a:t>Time</a:t>
            </a:r>
          </a:p>
        </p:txBody>
      </p:sp>
      <p:sp>
        <p:nvSpPr>
          <p:cNvPr id="31" name="Text Placeholder 7">
            <a:extLst>
              <a:ext uri="{FF2B5EF4-FFF2-40B4-BE49-F238E27FC236}">
                <a16:creationId xmlns:a16="http://schemas.microsoft.com/office/drawing/2014/main" id="{C325651A-30F1-C94D-8F96-831ADEA9F8F5}"/>
              </a:ext>
            </a:extLst>
          </p:cNvPr>
          <p:cNvSpPr>
            <a:spLocks noGrp="1"/>
          </p:cNvSpPr>
          <p:nvPr>
            <p:ph type="body" sz="quarter" idx="31" hasCustomPrompt="1"/>
          </p:nvPr>
        </p:nvSpPr>
        <p:spPr>
          <a:xfrm>
            <a:off x="6680200" y="2140234"/>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32" name="Text Placeholder 7">
            <a:extLst>
              <a:ext uri="{FF2B5EF4-FFF2-40B4-BE49-F238E27FC236}">
                <a16:creationId xmlns:a16="http://schemas.microsoft.com/office/drawing/2014/main" id="{DC0E66C6-95AE-5747-B32D-AF62300D9AC3}"/>
              </a:ext>
            </a:extLst>
          </p:cNvPr>
          <p:cNvSpPr>
            <a:spLocks noGrp="1"/>
          </p:cNvSpPr>
          <p:nvPr>
            <p:ph type="body" sz="quarter" idx="32" hasCustomPrompt="1"/>
          </p:nvPr>
        </p:nvSpPr>
        <p:spPr>
          <a:xfrm>
            <a:off x="6680200" y="2395092"/>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33" name="Text Placeholder 11">
            <a:extLst>
              <a:ext uri="{FF2B5EF4-FFF2-40B4-BE49-F238E27FC236}">
                <a16:creationId xmlns:a16="http://schemas.microsoft.com/office/drawing/2014/main" id="{DF2BDFB5-720F-A248-9709-23B4A1E77D41}"/>
              </a:ext>
            </a:extLst>
          </p:cNvPr>
          <p:cNvSpPr>
            <a:spLocks noGrp="1"/>
          </p:cNvSpPr>
          <p:nvPr>
            <p:ph type="body" sz="quarter" idx="33" hasCustomPrompt="1"/>
          </p:nvPr>
        </p:nvSpPr>
        <p:spPr>
          <a:xfrm>
            <a:off x="9879013" y="2139950"/>
            <a:ext cx="871537" cy="193675"/>
          </a:xfrm>
        </p:spPr>
        <p:txBody>
          <a:bodyPr/>
          <a:lstStyle>
            <a:lvl1pPr algn="r">
              <a:defRPr/>
            </a:lvl1pPr>
          </a:lstStyle>
          <a:p>
            <a:pPr lvl="0"/>
            <a:r>
              <a:rPr lang="en-US"/>
              <a:t>Time</a:t>
            </a:r>
          </a:p>
        </p:txBody>
      </p:sp>
      <p:sp>
        <p:nvSpPr>
          <p:cNvPr id="34" name="Text Placeholder 7">
            <a:extLst>
              <a:ext uri="{FF2B5EF4-FFF2-40B4-BE49-F238E27FC236}">
                <a16:creationId xmlns:a16="http://schemas.microsoft.com/office/drawing/2014/main" id="{78513A1C-ACF2-FE4E-A4B4-1EAAB23D123C}"/>
              </a:ext>
            </a:extLst>
          </p:cNvPr>
          <p:cNvSpPr>
            <a:spLocks noGrp="1"/>
          </p:cNvSpPr>
          <p:nvPr>
            <p:ph type="body" sz="quarter" idx="34" hasCustomPrompt="1"/>
          </p:nvPr>
        </p:nvSpPr>
        <p:spPr>
          <a:xfrm>
            <a:off x="1365250" y="2997484"/>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35" name="Text Placeholder 7">
            <a:extLst>
              <a:ext uri="{FF2B5EF4-FFF2-40B4-BE49-F238E27FC236}">
                <a16:creationId xmlns:a16="http://schemas.microsoft.com/office/drawing/2014/main" id="{3650E667-CA7F-B549-81A9-8CCBCC44BBE2}"/>
              </a:ext>
            </a:extLst>
          </p:cNvPr>
          <p:cNvSpPr>
            <a:spLocks noGrp="1"/>
          </p:cNvSpPr>
          <p:nvPr>
            <p:ph type="body" sz="quarter" idx="35" hasCustomPrompt="1"/>
          </p:nvPr>
        </p:nvSpPr>
        <p:spPr>
          <a:xfrm>
            <a:off x="1365250" y="3252342"/>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36" name="Text Placeholder 11">
            <a:extLst>
              <a:ext uri="{FF2B5EF4-FFF2-40B4-BE49-F238E27FC236}">
                <a16:creationId xmlns:a16="http://schemas.microsoft.com/office/drawing/2014/main" id="{B886BF46-A90C-4247-B133-F467BA2F5593}"/>
              </a:ext>
            </a:extLst>
          </p:cNvPr>
          <p:cNvSpPr>
            <a:spLocks noGrp="1"/>
          </p:cNvSpPr>
          <p:nvPr>
            <p:ph type="body" sz="quarter" idx="36" hasCustomPrompt="1"/>
          </p:nvPr>
        </p:nvSpPr>
        <p:spPr>
          <a:xfrm>
            <a:off x="4564063" y="2997200"/>
            <a:ext cx="871537" cy="193675"/>
          </a:xfrm>
        </p:spPr>
        <p:txBody>
          <a:bodyPr/>
          <a:lstStyle>
            <a:lvl1pPr algn="r">
              <a:defRPr/>
            </a:lvl1pPr>
          </a:lstStyle>
          <a:p>
            <a:pPr lvl="0"/>
            <a:r>
              <a:rPr lang="en-US"/>
              <a:t>Time</a:t>
            </a:r>
          </a:p>
        </p:txBody>
      </p:sp>
      <p:sp>
        <p:nvSpPr>
          <p:cNvPr id="37" name="Text Placeholder 7">
            <a:extLst>
              <a:ext uri="{FF2B5EF4-FFF2-40B4-BE49-F238E27FC236}">
                <a16:creationId xmlns:a16="http://schemas.microsoft.com/office/drawing/2014/main" id="{B6922B67-2EE5-7948-A17E-88BB3D47FD4D}"/>
              </a:ext>
            </a:extLst>
          </p:cNvPr>
          <p:cNvSpPr>
            <a:spLocks noGrp="1"/>
          </p:cNvSpPr>
          <p:nvPr>
            <p:ph type="body" sz="quarter" idx="37" hasCustomPrompt="1"/>
          </p:nvPr>
        </p:nvSpPr>
        <p:spPr>
          <a:xfrm>
            <a:off x="6680200" y="2997484"/>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38" name="Text Placeholder 7">
            <a:extLst>
              <a:ext uri="{FF2B5EF4-FFF2-40B4-BE49-F238E27FC236}">
                <a16:creationId xmlns:a16="http://schemas.microsoft.com/office/drawing/2014/main" id="{E2853B25-822A-7548-8C9D-2BB0B29EDF51}"/>
              </a:ext>
            </a:extLst>
          </p:cNvPr>
          <p:cNvSpPr>
            <a:spLocks noGrp="1"/>
          </p:cNvSpPr>
          <p:nvPr>
            <p:ph type="body" sz="quarter" idx="38" hasCustomPrompt="1"/>
          </p:nvPr>
        </p:nvSpPr>
        <p:spPr>
          <a:xfrm>
            <a:off x="6680200" y="3252342"/>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39" name="Text Placeholder 11">
            <a:extLst>
              <a:ext uri="{FF2B5EF4-FFF2-40B4-BE49-F238E27FC236}">
                <a16:creationId xmlns:a16="http://schemas.microsoft.com/office/drawing/2014/main" id="{6624EA20-88EF-D44F-A794-76B3035A3975}"/>
              </a:ext>
            </a:extLst>
          </p:cNvPr>
          <p:cNvSpPr>
            <a:spLocks noGrp="1"/>
          </p:cNvSpPr>
          <p:nvPr>
            <p:ph type="body" sz="quarter" idx="39" hasCustomPrompt="1"/>
          </p:nvPr>
        </p:nvSpPr>
        <p:spPr>
          <a:xfrm>
            <a:off x="9879013" y="2997200"/>
            <a:ext cx="871537" cy="193675"/>
          </a:xfrm>
        </p:spPr>
        <p:txBody>
          <a:bodyPr/>
          <a:lstStyle>
            <a:lvl1pPr algn="r">
              <a:defRPr/>
            </a:lvl1pPr>
          </a:lstStyle>
          <a:p>
            <a:pPr lvl="0"/>
            <a:r>
              <a:rPr lang="en-US"/>
              <a:t>Time</a:t>
            </a:r>
          </a:p>
        </p:txBody>
      </p:sp>
      <p:sp>
        <p:nvSpPr>
          <p:cNvPr id="40" name="Text Placeholder 7">
            <a:extLst>
              <a:ext uri="{FF2B5EF4-FFF2-40B4-BE49-F238E27FC236}">
                <a16:creationId xmlns:a16="http://schemas.microsoft.com/office/drawing/2014/main" id="{3B22DE62-9647-A34B-A7D5-1F27D6528DA9}"/>
              </a:ext>
            </a:extLst>
          </p:cNvPr>
          <p:cNvSpPr>
            <a:spLocks noGrp="1"/>
          </p:cNvSpPr>
          <p:nvPr>
            <p:ph type="body" sz="quarter" idx="40" hasCustomPrompt="1"/>
          </p:nvPr>
        </p:nvSpPr>
        <p:spPr>
          <a:xfrm>
            <a:off x="1365250" y="3887391"/>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41" name="Text Placeholder 7">
            <a:extLst>
              <a:ext uri="{FF2B5EF4-FFF2-40B4-BE49-F238E27FC236}">
                <a16:creationId xmlns:a16="http://schemas.microsoft.com/office/drawing/2014/main" id="{91229239-B5FB-BB4A-BDC3-ABB41991C8E8}"/>
              </a:ext>
            </a:extLst>
          </p:cNvPr>
          <p:cNvSpPr>
            <a:spLocks noGrp="1"/>
          </p:cNvSpPr>
          <p:nvPr>
            <p:ph type="body" sz="quarter" idx="41" hasCustomPrompt="1"/>
          </p:nvPr>
        </p:nvSpPr>
        <p:spPr>
          <a:xfrm>
            <a:off x="1365250" y="4142249"/>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42" name="Text Placeholder 11">
            <a:extLst>
              <a:ext uri="{FF2B5EF4-FFF2-40B4-BE49-F238E27FC236}">
                <a16:creationId xmlns:a16="http://schemas.microsoft.com/office/drawing/2014/main" id="{3474FD3A-33A1-5D48-A38F-2765A64A61BB}"/>
              </a:ext>
            </a:extLst>
          </p:cNvPr>
          <p:cNvSpPr>
            <a:spLocks noGrp="1"/>
          </p:cNvSpPr>
          <p:nvPr>
            <p:ph type="body" sz="quarter" idx="42" hasCustomPrompt="1"/>
          </p:nvPr>
        </p:nvSpPr>
        <p:spPr>
          <a:xfrm>
            <a:off x="4564063" y="3887107"/>
            <a:ext cx="871537" cy="193675"/>
          </a:xfrm>
        </p:spPr>
        <p:txBody>
          <a:bodyPr/>
          <a:lstStyle>
            <a:lvl1pPr algn="r">
              <a:defRPr/>
            </a:lvl1pPr>
          </a:lstStyle>
          <a:p>
            <a:pPr lvl="0"/>
            <a:r>
              <a:rPr lang="en-US"/>
              <a:t>Time</a:t>
            </a:r>
          </a:p>
        </p:txBody>
      </p:sp>
      <p:sp>
        <p:nvSpPr>
          <p:cNvPr id="43" name="Text Placeholder 7">
            <a:extLst>
              <a:ext uri="{FF2B5EF4-FFF2-40B4-BE49-F238E27FC236}">
                <a16:creationId xmlns:a16="http://schemas.microsoft.com/office/drawing/2014/main" id="{8755ABC6-881F-9E40-A7D5-77B5487E7942}"/>
              </a:ext>
            </a:extLst>
          </p:cNvPr>
          <p:cNvSpPr>
            <a:spLocks noGrp="1"/>
          </p:cNvSpPr>
          <p:nvPr>
            <p:ph type="body" sz="quarter" idx="43" hasCustomPrompt="1"/>
          </p:nvPr>
        </p:nvSpPr>
        <p:spPr>
          <a:xfrm>
            <a:off x="6680200" y="3887391"/>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44" name="Text Placeholder 7">
            <a:extLst>
              <a:ext uri="{FF2B5EF4-FFF2-40B4-BE49-F238E27FC236}">
                <a16:creationId xmlns:a16="http://schemas.microsoft.com/office/drawing/2014/main" id="{21926A18-2C08-774A-BE37-79C836579847}"/>
              </a:ext>
            </a:extLst>
          </p:cNvPr>
          <p:cNvSpPr>
            <a:spLocks noGrp="1"/>
          </p:cNvSpPr>
          <p:nvPr>
            <p:ph type="body" sz="quarter" idx="44" hasCustomPrompt="1"/>
          </p:nvPr>
        </p:nvSpPr>
        <p:spPr>
          <a:xfrm>
            <a:off x="6680200" y="4142249"/>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45" name="Text Placeholder 11">
            <a:extLst>
              <a:ext uri="{FF2B5EF4-FFF2-40B4-BE49-F238E27FC236}">
                <a16:creationId xmlns:a16="http://schemas.microsoft.com/office/drawing/2014/main" id="{C04407A6-50BE-7B44-859B-498D2410AEAB}"/>
              </a:ext>
            </a:extLst>
          </p:cNvPr>
          <p:cNvSpPr>
            <a:spLocks noGrp="1"/>
          </p:cNvSpPr>
          <p:nvPr>
            <p:ph type="body" sz="quarter" idx="45" hasCustomPrompt="1"/>
          </p:nvPr>
        </p:nvSpPr>
        <p:spPr>
          <a:xfrm>
            <a:off x="9879013" y="3887107"/>
            <a:ext cx="871537" cy="193675"/>
          </a:xfrm>
        </p:spPr>
        <p:txBody>
          <a:bodyPr/>
          <a:lstStyle>
            <a:lvl1pPr algn="r">
              <a:defRPr/>
            </a:lvl1pPr>
          </a:lstStyle>
          <a:p>
            <a:pPr lvl="0"/>
            <a:r>
              <a:rPr lang="en-US"/>
              <a:t>Time</a:t>
            </a:r>
          </a:p>
        </p:txBody>
      </p:sp>
      <p:sp>
        <p:nvSpPr>
          <p:cNvPr id="46" name="Text Placeholder 7">
            <a:extLst>
              <a:ext uri="{FF2B5EF4-FFF2-40B4-BE49-F238E27FC236}">
                <a16:creationId xmlns:a16="http://schemas.microsoft.com/office/drawing/2014/main" id="{A5558E85-9799-2641-A17C-14E3FACA5411}"/>
              </a:ext>
            </a:extLst>
          </p:cNvPr>
          <p:cNvSpPr>
            <a:spLocks noGrp="1"/>
          </p:cNvSpPr>
          <p:nvPr>
            <p:ph type="body" sz="quarter" idx="46" hasCustomPrompt="1"/>
          </p:nvPr>
        </p:nvSpPr>
        <p:spPr>
          <a:xfrm>
            <a:off x="1365250" y="4769134"/>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47" name="Text Placeholder 7">
            <a:extLst>
              <a:ext uri="{FF2B5EF4-FFF2-40B4-BE49-F238E27FC236}">
                <a16:creationId xmlns:a16="http://schemas.microsoft.com/office/drawing/2014/main" id="{23629B29-B4AE-B247-8720-1C2E000718B5}"/>
              </a:ext>
            </a:extLst>
          </p:cNvPr>
          <p:cNvSpPr>
            <a:spLocks noGrp="1"/>
          </p:cNvSpPr>
          <p:nvPr>
            <p:ph type="body" sz="quarter" idx="47" hasCustomPrompt="1"/>
          </p:nvPr>
        </p:nvSpPr>
        <p:spPr>
          <a:xfrm>
            <a:off x="1365250" y="5023992"/>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48" name="Text Placeholder 11">
            <a:extLst>
              <a:ext uri="{FF2B5EF4-FFF2-40B4-BE49-F238E27FC236}">
                <a16:creationId xmlns:a16="http://schemas.microsoft.com/office/drawing/2014/main" id="{4836E1E6-1C6B-6846-9B29-9932D65F6185}"/>
              </a:ext>
            </a:extLst>
          </p:cNvPr>
          <p:cNvSpPr>
            <a:spLocks noGrp="1"/>
          </p:cNvSpPr>
          <p:nvPr>
            <p:ph type="body" sz="quarter" idx="48" hasCustomPrompt="1"/>
          </p:nvPr>
        </p:nvSpPr>
        <p:spPr>
          <a:xfrm>
            <a:off x="4564063" y="4768850"/>
            <a:ext cx="871537" cy="193675"/>
          </a:xfrm>
        </p:spPr>
        <p:txBody>
          <a:bodyPr/>
          <a:lstStyle>
            <a:lvl1pPr algn="r">
              <a:defRPr/>
            </a:lvl1pPr>
          </a:lstStyle>
          <a:p>
            <a:pPr lvl="0"/>
            <a:r>
              <a:rPr lang="en-US"/>
              <a:t>Time</a:t>
            </a:r>
          </a:p>
        </p:txBody>
      </p:sp>
      <p:sp>
        <p:nvSpPr>
          <p:cNvPr id="49" name="Text Placeholder 7">
            <a:extLst>
              <a:ext uri="{FF2B5EF4-FFF2-40B4-BE49-F238E27FC236}">
                <a16:creationId xmlns:a16="http://schemas.microsoft.com/office/drawing/2014/main" id="{CCDAD813-D15D-1547-AA4C-6851C2FDBC03}"/>
              </a:ext>
            </a:extLst>
          </p:cNvPr>
          <p:cNvSpPr>
            <a:spLocks noGrp="1"/>
          </p:cNvSpPr>
          <p:nvPr>
            <p:ph type="body" sz="quarter" idx="49" hasCustomPrompt="1"/>
          </p:nvPr>
        </p:nvSpPr>
        <p:spPr>
          <a:xfrm>
            <a:off x="6680200" y="4769134"/>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50" name="Text Placeholder 7">
            <a:extLst>
              <a:ext uri="{FF2B5EF4-FFF2-40B4-BE49-F238E27FC236}">
                <a16:creationId xmlns:a16="http://schemas.microsoft.com/office/drawing/2014/main" id="{39D99C2A-195F-424C-A4C2-38BC12F28F40}"/>
              </a:ext>
            </a:extLst>
          </p:cNvPr>
          <p:cNvSpPr>
            <a:spLocks noGrp="1"/>
          </p:cNvSpPr>
          <p:nvPr>
            <p:ph type="body" sz="quarter" idx="50" hasCustomPrompt="1"/>
          </p:nvPr>
        </p:nvSpPr>
        <p:spPr>
          <a:xfrm>
            <a:off x="6680200" y="5023992"/>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51" name="Text Placeholder 11">
            <a:extLst>
              <a:ext uri="{FF2B5EF4-FFF2-40B4-BE49-F238E27FC236}">
                <a16:creationId xmlns:a16="http://schemas.microsoft.com/office/drawing/2014/main" id="{EC312A18-D065-BD42-9EAF-483485BA4C39}"/>
              </a:ext>
            </a:extLst>
          </p:cNvPr>
          <p:cNvSpPr>
            <a:spLocks noGrp="1"/>
          </p:cNvSpPr>
          <p:nvPr>
            <p:ph type="body" sz="quarter" idx="51" hasCustomPrompt="1"/>
          </p:nvPr>
        </p:nvSpPr>
        <p:spPr>
          <a:xfrm>
            <a:off x="9879013" y="4768850"/>
            <a:ext cx="871537" cy="193675"/>
          </a:xfrm>
        </p:spPr>
        <p:txBody>
          <a:bodyPr/>
          <a:lstStyle>
            <a:lvl1pPr algn="r">
              <a:defRPr/>
            </a:lvl1pPr>
          </a:lstStyle>
          <a:p>
            <a:pPr lvl="0"/>
            <a:r>
              <a:rPr lang="en-US"/>
              <a:t>Time</a:t>
            </a:r>
          </a:p>
        </p:txBody>
      </p:sp>
      <p:sp>
        <p:nvSpPr>
          <p:cNvPr id="7" name="Slide Number Placeholder 6">
            <a:extLst>
              <a:ext uri="{FF2B5EF4-FFF2-40B4-BE49-F238E27FC236}">
                <a16:creationId xmlns:a16="http://schemas.microsoft.com/office/drawing/2014/main" id="{6B9EC5C7-7AFD-1F43-9C66-FAA905C46B00}"/>
              </a:ext>
            </a:extLst>
          </p:cNvPr>
          <p:cNvSpPr>
            <a:spLocks noGrp="1"/>
          </p:cNvSpPr>
          <p:nvPr>
            <p:ph type="sldNum" sz="quarter" idx="52"/>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603223844"/>
      </p:ext>
    </p:extLst>
  </p:cSld>
  <p:clrMapOvr>
    <a:masterClrMapping/>
  </p:clrMapOvr>
  <p:transition spd="med"/>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he Team Opt 1">
    <p:spTree>
      <p:nvGrpSpPr>
        <p:cNvPr id="1" name=""/>
        <p:cNvGrpSpPr/>
        <p:nvPr/>
      </p:nvGrpSpPr>
      <p:grpSpPr>
        <a:xfrm>
          <a:off x="0" y="0"/>
          <a:ext cx="0" cy="0"/>
          <a:chOff x="0" y="0"/>
          <a:chExt cx="0" cy="0"/>
        </a:xfrm>
      </p:grpSpPr>
      <p:sp>
        <p:nvSpPr>
          <p:cNvPr id="262" name="Title Text"/>
          <p:cNvSpPr txBox="1">
            <a:spLocks noGrp="1"/>
          </p:cNvSpPr>
          <p:nvPr>
            <p:ph type="title"/>
          </p:nvPr>
        </p:nvSpPr>
        <p:spPr>
          <a:xfrm>
            <a:off x="800100" y="605953"/>
            <a:ext cx="10492846" cy="338668"/>
          </a:xfrm>
          <a:prstGeom prst="rect">
            <a:avLst/>
          </a:prstGeom>
        </p:spPr>
        <p:txBody>
          <a:bodyPr>
            <a:noAutofit/>
          </a:bodyPr>
          <a:lstStyle/>
          <a:p>
            <a:r>
              <a:rPr lang="en-US"/>
              <a:t>Click to edit Master title style</a:t>
            </a:r>
            <a:endParaRPr/>
          </a:p>
        </p:txBody>
      </p:sp>
      <p:sp>
        <p:nvSpPr>
          <p:cNvPr id="264" name="Picture Placeholder 9"/>
          <p:cNvSpPr>
            <a:spLocks noGrp="1"/>
          </p:cNvSpPr>
          <p:nvPr>
            <p:ph type="pic" sz="quarter" idx="13"/>
          </p:nvPr>
        </p:nvSpPr>
        <p:spPr>
          <a:xfrm>
            <a:off x="800101" y="1823588"/>
            <a:ext cx="2286000" cy="2286000"/>
          </a:xfrm>
          <a:prstGeom prst="rect">
            <a:avLst/>
          </a:prstGeom>
        </p:spPr>
        <p:txBody>
          <a:bodyPr lIns="91439" tIns="45719" rIns="91439" bIns="45719">
            <a:noAutofit/>
          </a:bodyPr>
          <a:lstStyle/>
          <a:p>
            <a:r>
              <a:rPr lang="en-US"/>
              <a:t>Click icon to add picture</a:t>
            </a:r>
            <a:endParaRPr/>
          </a:p>
        </p:txBody>
      </p:sp>
      <p:sp>
        <p:nvSpPr>
          <p:cNvPr id="265" name="Picture Placeholder 9"/>
          <p:cNvSpPr>
            <a:spLocks noGrp="1"/>
          </p:cNvSpPr>
          <p:nvPr>
            <p:ph type="pic" sz="quarter" idx="14"/>
          </p:nvPr>
        </p:nvSpPr>
        <p:spPr>
          <a:xfrm>
            <a:off x="3571989" y="1811650"/>
            <a:ext cx="2286000" cy="2286000"/>
          </a:xfrm>
          <a:prstGeom prst="rect">
            <a:avLst/>
          </a:prstGeom>
        </p:spPr>
        <p:txBody>
          <a:bodyPr lIns="91439" tIns="45719" rIns="91439" bIns="45719">
            <a:noAutofit/>
          </a:bodyPr>
          <a:lstStyle/>
          <a:p>
            <a:r>
              <a:rPr lang="en-US"/>
              <a:t>Click icon to add picture</a:t>
            </a:r>
            <a:endParaRPr/>
          </a:p>
        </p:txBody>
      </p:sp>
      <p:sp>
        <p:nvSpPr>
          <p:cNvPr id="266" name="Picture Placeholder 9"/>
          <p:cNvSpPr>
            <a:spLocks noGrp="1"/>
          </p:cNvSpPr>
          <p:nvPr>
            <p:ph type="pic" sz="quarter" idx="15"/>
          </p:nvPr>
        </p:nvSpPr>
        <p:spPr>
          <a:xfrm>
            <a:off x="6343877" y="1811650"/>
            <a:ext cx="2286000" cy="2286000"/>
          </a:xfrm>
          <a:prstGeom prst="rect">
            <a:avLst/>
          </a:prstGeom>
        </p:spPr>
        <p:txBody>
          <a:bodyPr lIns="91439" tIns="45719" rIns="91439" bIns="45719">
            <a:noAutofit/>
          </a:bodyPr>
          <a:lstStyle/>
          <a:p>
            <a:r>
              <a:rPr lang="en-US"/>
              <a:t>Click icon to add picture</a:t>
            </a:r>
            <a:endParaRPr/>
          </a:p>
        </p:txBody>
      </p:sp>
      <p:sp>
        <p:nvSpPr>
          <p:cNvPr id="267" name="Picture Placeholder 9"/>
          <p:cNvSpPr>
            <a:spLocks noGrp="1"/>
          </p:cNvSpPr>
          <p:nvPr>
            <p:ph type="pic" sz="quarter" idx="16"/>
          </p:nvPr>
        </p:nvSpPr>
        <p:spPr>
          <a:xfrm>
            <a:off x="9115764" y="1811650"/>
            <a:ext cx="2286000" cy="2286000"/>
          </a:xfrm>
          <a:prstGeom prst="rect">
            <a:avLst/>
          </a:prstGeom>
        </p:spPr>
        <p:txBody>
          <a:bodyPr lIns="91439" tIns="45719" rIns="91439" bIns="45719">
            <a:noAutofit/>
          </a:bodyPr>
          <a:lstStyle/>
          <a:p>
            <a:r>
              <a:rPr lang="en-US"/>
              <a:t>Click icon to add picture</a:t>
            </a:r>
            <a:endParaRPr/>
          </a:p>
        </p:txBody>
      </p:sp>
      <p:sp>
        <p:nvSpPr>
          <p:cNvPr id="268" name="Body Level One…"/>
          <p:cNvSpPr txBox="1">
            <a:spLocks noGrp="1"/>
          </p:cNvSpPr>
          <p:nvPr>
            <p:ph type="body" sz="quarter" idx="1" hasCustomPrompt="1"/>
          </p:nvPr>
        </p:nvSpPr>
        <p:spPr>
          <a:xfrm>
            <a:off x="800101" y="4351649"/>
            <a:ext cx="2283812" cy="258879"/>
          </a:xfrm>
          <a:prstGeom prst="rect">
            <a:avLst/>
          </a:prstGeom>
        </p:spPr>
        <p:txBody>
          <a:bodyPr>
            <a:noAutofit/>
          </a:bodyPr>
          <a:lstStyle>
            <a:lvl1pPr algn="l">
              <a:lnSpc>
                <a:spcPct val="100000"/>
              </a:lnSpc>
              <a:spcBef>
                <a:spcPts val="0"/>
              </a:spcBef>
              <a:spcAft>
                <a:spcPts val="600"/>
              </a:spcAft>
              <a:defRPr sz="14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12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15" name="Google Shape;1137;p86">
            <a:extLst>
              <a:ext uri="{FF2B5EF4-FFF2-40B4-BE49-F238E27FC236}">
                <a16:creationId xmlns:a16="http://schemas.microsoft.com/office/drawing/2014/main" id="{9787AFEA-FC6D-9442-A4D6-BC5FB90FF038}"/>
              </a:ext>
            </a:extLst>
          </p:cNvPr>
          <p:cNvSpPr/>
          <p:nvPr userDrawn="1"/>
        </p:nvSpPr>
        <p:spPr>
          <a:xfrm flipV="1">
            <a:off x="800101" y="5050923"/>
            <a:ext cx="2286000" cy="0"/>
          </a:xfrm>
          <a:prstGeom prst="line">
            <a:avLst/>
          </a:prstGeom>
          <a:ln w="12700">
            <a:solidFill>
              <a:schemeClr val="accent4"/>
            </a:solidFill>
            <a:miter/>
          </a:ln>
        </p:spPr>
        <p:txBody>
          <a:bodyPr lIns="45719" rIns="45719">
            <a:noAutofit/>
          </a:bodyPr>
          <a:lstStyle/>
          <a:p>
            <a:endParaRPr/>
          </a:p>
        </p:txBody>
      </p:sp>
      <p:sp>
        <p:nvSpPr>
          <p:cNvPr id="16" name="Google Shape;1137;p86">
            <a:extLst>
              <a:ext uri="{FF2B5EF4-FFF2-40B4-BE49-F238E27FC236}">
                <a16:creationId xmlns:a16="http://schemas.microsoft.com/office/drawing/2014/main" id="{1475BA3B-38E3-A94C-8470-4C86E5602F10}"/>
              </a:ext>
            </a:extLst>
          </p:cNvPr>
          <p:cNvSpPr/>
          <p:nvPr userDrawn="1"/>
        </p:nvSpPr>
        <p:spPr>
          <a:xfrm flipV="1">
            <a:off x="3571989" y="5050923"/>
            <a:ext cx="2286000" cy="0"/>
          </a:xfrm>
          <a:prstGeom prst="line">
            <a:avLst/>
          </a:prstGeom>
          <a:ln w="12700">
            <a:solidFill>
              <a:schemeClr val="accent4"/>
            </a:solidFill>
            <a:miter/>
          </a:ln>
        </p:spPr>
        <p:txBody>
          <a:bodyPr lIns="45719" rIns="45719">
            <a:noAutofit/>
          </a:bodyPr>
          <a:lstStyle/>
          <a:p>
            <a:endParaRPr/>
          </a:p>
        </p:txBody>
      </p:sp>
      <p:sp>
        <p:nvSpPr>
          <p:cNvPr id="17" name="Google Shape;1137;p86">
            <a:extLst>
              <a:ext uri="{FF2B5EF4-FFF2-40B4-BE49-F238E27FC236}">
                <a16:creationId xmlns:a16="http://schemas.microsoft.com/office/drawing/2014/main" id="{2D482510-EC32-BD44-8373-4561A3D8CF2C}"/>
              </a:ext>
            </a:extLst>
          </p:cNvPr>
          <p:cNvSpPr/>
          <p:nvPr userDrawn="1"/>
        </p:nvSpPr>
        <p:spPr>
          <a:xfrm flipV="1">
            <a:off x="6343877" y="5050923"/>
            <a:ext cx="2286000" cy="0"/>
          </a:xfrm>
          <a:prstGeom prst="line">
            <a:avLst/>
          </a:prstGeom>
          <a:ln w="12700">
            <a:solidFill>
              <a:schemeClr val="accent4"/>
            </a:solidFill>
            <a:miter/>
          </a:ln>
        </p:spPr>
        <p:txBody>
          <a:bodyPr lIns="45719" rIns="45719">
            <a:noAutofit/>
          </a:bodyPr>
          <a:lstStyle/>
          <a:p>
            <a:endParaRPr/>
          </a:p>
        </p:txBody>
      </p:sp>
      <p:sp>
        <p:nvSpPr>
          <p:cNvPr id="18" name="Google Shape;1137;p86">
            <a:extLst>
              <a:ext uri="{FF2B5EF4-FFF2-40B4-BE49-F238E27FC236}">
                <a16:creationId xmlns:a16="http://schemas.microsoft.com/office/drawing/2014/main" id="{1115379B-3FF9-5E4F-B7EF-44E97574F064}"/>
              </a:ext>
            </a:extLst>
          </p:cNvPr>
          <p:cNvSpPr/>
          <p:nvPr userDrawn="1"/>
        </p:nvSpPr>
        <p:spPr>
          <a:xfrm flipV="1">
            <a:off x="9115764" y="5050923"/>
            <a:ext cx="2283812" cy="0"/>
          </a:xfrm>
          <a:prstGeom prst="line">
            <a:avLst/>
          </a:prstGeom>
          <a:ln w="12700">
            <a:solidFill>
              <a:schemeClr val="accent4"/>
            </a:solidFill>
            <a:miter/>
          </a:ln>
        </p:spPr>
        <p:txBody>
          <a:bodyPr lIns="45719" rIns="45719">
            <a:noAutofit/>
          </a:bodyPr>
          <a:lstStyle/>
          <a:p>
            <a:endParaRPr/>
          </a:p>
        </p:txBody>
      </p:sp>
      <p:pic>
        <p:nvPicPr>
          <p:cNvPr id="19" name="GroupM_SingleColor_Logo_Navy_RGB.png" descr="GroupM_SingleColor_Logo_Navy_RGB.png">
            <a:extLst>
              <a:ext uri="{FF2B5EF4-FFF2-40B4-BE49-F238E27FC236}">
                <a16:creationId xmlns:a16="http://schemas.microsoft.com/office/drawing/2014/main" id="{276D9344-CA01-B941-ABB1-ED40E55DE99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3" name="Content Placeholder 2">
            <a:extLst>
              <a:ext uri="{FF2B5EF4-FFF2-40B4-BE49-F238E27FC236}">
                <a16:creationId xmlns:a16="http://schemas.microsoft.com/office/drawing/2014/main" id="{B9019FEF-B58A-B14A-A89A-DA50A079AF22}"/>
              </a:ext>
            </a:extLst>
          </p:cNvPr>
          <p:cNvSpPr>
            <a:spLocks noGrp="1"/>
          </p:cNvSpPr>
          <p:nvPr>
            <p:ph sz="quarter" idx="23" hasCustomPrompt="1"/>
          </p:nvPr>
        </p:nvSpPr>
        <p:spPr>
          <a:xfrm>
            <a:off x="800101" y="4678637"/>
            <a:ext cx="2295865" cy="258878"/>
          </a:xfrm>
        </p:spPr>
        <p:txBody>
          <a:bodyPr>
            <a:noAutofit/>
          </a:bodyPr>
          <a:lstStyle>
            <a:lvl1pPr>
              <a:spcBef>
                <a:spcPts val="0"/>
              </a:spcBef>
              <a:defRPr cap="all" baseline="0"/>
            </a:lvl1pPr>
          </a:lstStyle>
          <a:p>
            <a:pPr lvl="0"/>
            <a:r>
              <a:rPr lang="en-US"/>
              <a:t>Job Title</a:t>
            </a:r>
          </a:p>
        </p:txBody>
      </p:sp>
      <p:sp>
        <p:nvSpPr>
          <p:cNvPr id="22" name="Body Level One…">
            <a:extLst>
              <a:ext uri="{FF2B5EF4-FFF2-40B4-BE49-F238E27FC236}">
                <a16:creationId xmlns:a16="http://schemas.microsoft.com/office/drawing/2014/main" id="{5283A097-952A-4941-81D8-54A8EE12C1A6}"/>
              </a:ext>
            </a:extLst>
          </p:cNvPr>
          <p:cNvSpPr txBox="1">
            <a:spLocks noGrp="1"/>
          </p:cNvSpPr>
          <p:nvPr>
            <p:ph type="body" sz="quarter" idx="25" hasCustomPrompt="1"/>
          </p:nvPr>
        </p:nvSpPr>
        <p:spPr>
          <a:xfrm>
            <a:off x="3571989" y="4351649"/>
            <a:ext cx="2283812" cy="258879"/>
          </a:xfrm>
          <a:prstGeom prst="rect">
            <a:avLst/>
          </a:prstGeom>
        </p:spPr>
        <p:txBody>
          <a:bodyPr>
            <a:noAutofit/>
          </a:bodyPr>
          <a:lstStyle>
            <a:lvl1pPr algn="l">
              <a:lnSpc>
                <a:spcPct val="100000"/>
              </a:lnSpc>
              <a:spcBef>
                <a:spcPts val="0"/>
              </a:spcBef>
              <a:spcAft>
                <a:spcPts val="600"/>
              </a:spcAft>
              <a:defRPr sz="14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12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p>
        </p:txBody>
      </p:sp>
      <p:sp>
        <p:nvSpPr>
          <p:cNvPr id="23" name="Content Placeholder 2">
            <a:extLst>
              <a:ext uri="{FF2B5EF4-FFF2-40B4-BE49-F238E27FC236}">
                <a16:creationId xmlns:a16="http://schemas.microsoft.com/office/drawing/2014/main" id="{EBDA5D1E-A821-1D47-A150-DD47ACF2558A}"/>
              </a:ext>
            </a:extLst>
          </p:cNvPr>
          <p:cNvSpPr>
            <a:spLocks noGrp="1"/>
          </p:cNvSpPr>
          <p:nvPr>
            <p:ph sz="quarter" idx="26" hasCustomPrompt="1"/>
          </p:nvPr>
        </p:nvSpPr>
        <p:spPr>
          <a:xfrm>
            <a:off x="3571989" y="4678637"/>
            <a:ext cx="2295865" cy="258878"/>
          </a:xfrm>
        </p:spPr>
        <p:txBody>
          <a:bodyPr>
            <a:noAutofit/>
          </a:bodyPr>
          <a:lstStyle>
            <a:lvl1pPr>
              <a:spcBef>
                <a:spcPts val="0"/>
              </a:spcBef>
              <a:defRPr cap="all" baseline="0"/>
            </a:lvl1pPr>
          </a:lstStyle>
          <a:p>
            <a:pPr lvl="0"/>
            <a:r>
              <a:rPr lang="en-US"/>
              <a:t>Job Title</a:t>
            </a:r>
          </a:p>
        </p:txBody>
      </p:sp>
      <p:sp>
        <p:nvSpPr>
          <p:cNvPr id="25" name="Body Level One…">
            <a:extLst>
              <a:ext uri="{FF2B5EF4-FFF2-40B4-BE49-F238E27FC236}">
                <a16:creationId xmlns:a16="http://schemas.microsoft.com/office/drawing/2014/main" id="{B7E89294-C4D6-7F45-9403-FECC022A675B}"/>
              </a:ext>
            </a:extLst>
          </p:cNvPr>
          <p:cNvSpPr txBox="1">
            <a:spLocks noGrp="1"/>
          </p:cNvSpPr>
          <p:nvPr>
            <p:ph type="body" sz="quarter" idx="28" hasCustomPrompt="1"/>
          </p:nvPr>
        </p:nvSpPr>
        <p:spPr>
          <a:xfrm>
            <a:off x="6343877" y="4351649"/>
            <a:ext cx="2283812" cy="258879"/>
          </a:xfrm>
          <a:prstGeom prst="rect">
            <a:avLst/>
          </a:prstGeom>
        </p:spPr>
        <p:txBody>
          <a:bodyPr>
            <a:noAutofit/>
          </a:bodyPr>
          <a:lstStyle>
            <a:lvl1pPr algn="l">
              <a:lnSpc>
                <a:spcPct val="100000"/>
              </a:lnSpc>
              <a:spcBef>
                <a:spcPts val="0"/>
              </a:spcBef>
              <a:spcAft>
                <a:spcPts val="600"/>
              </a:spcAft>
              <a:defRPr sz="14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12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p>
        </p:txBody>
      </p:sp>
      <p:sp>
        <p:nvSpPr>
          <p:cNvPr id="26" name="Content Placeholder 2">
            <a:extLst>
              <a:ext uri="{FF2B5EF4-FFF2-40B4-BE49-F238E27FC236}">
                <a16:creationId xmlns:a16="http://schemas.microsoft.com/office/drawing/2014/main" id="{93799A45-6625-5145-8A97-C8B82067587B}"/>
              </a:ext>
            </a:extLst>
          </p:cNvPr>
          <p:cNvSpPr>
            <a:spLocks noGrp="1"/>
          </p:cNvSpPr>
          <p:nvPr>
            <p:ph sz="quarter" idx="29" hasCustomPrompt="1"/>
          </p:nvPr>
        </p:nvSpPr>
        <p:spPr>
          <a:xfrm>
            <a:off x="6343877" y="4678637"/>
            <a:ext cx="2295865" cy="258878"/>
          </a:xfrm>
        </p:spPr>
        <p:txBody>
          <a:bodyPr>
            <a:noAutofit/>
          </a:bodyPr>
          <a:lstStyle>
            <a:lvl1pPr>
              <a:spcBef>
                <a:spcPts val="0"/>
              </a:spcBef>
              <a:defRPr cap="all" baseline="0"/>
            </a:lvl1pPr>
          </a:lstStyle>
          <a:p>
            <a:pPr lvl="0"/>
            <a:r>
              <a:rPr lang="en-US"/>
              <a:t>Job Title</a:t>
            </a:r>
          </a:p>
        </p:txBody>
      </p:sp>
      <p:sp>
        <p:nvSpPr>
          <p:cNvPr id="28" name="Body Level One…">
            <a:extLst>
              <a:ext uri="{FF2B5EF4-FFF2-40B4-BE49-F238E27FC236}">
                <a16:creationId xmlns:a16="http://schemas.microsoft.com/office/drawing/2014/main" id="{7CE19E1D-382B-064E-9052-A786E3C87400}"/>
              </a:ext>
            </a:extLst>
          </p:cNvPr>
          <p:cNvSpPr txBox="1">
            <a:spLocks noGrp="1"/>
          </p:cNvSpPr>
          <p:nvPr>
            <p:ph type="body" sz="quarter" idx="31" hasCustomPrompt="1"/>
          </p:nvPr>
        </p:nvSpPr>
        <p:spPr>
          <a:xfrm>
            <a:off x="9115764" y="4351649"/>
            <a:ext cx="2283812" cy="258879"/>
          </a:xfrm>
          <a:prstGeom prst="rect">
            <a:avLst/>
          </a:prstGeom>
        </p:spPr>
        <p:txBody>
          <a:bodyPr>
            <a:noAutofit/>
          </a:bodyPr>
          <a:lstStyle>
            <a:lvl1pPr algn="l">
              <a:lnSpc>
                <a:spcPct val="100000"/>
              </a:lnSpc>
              <a:spcBef>
                <a:spcPts val="0"/>
              </a:spcBef>
              <a:spcAft>
                <a:spcPts val="600"/>
              </a:spcAft>
              <a:defRPr sz="14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12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p>
        </p:txBody>
      </p:sp>
      <p:sp>
        <p:nvSpPr>
          <p:cNvPr id="29" name="Content Placeholder 2">
            <a:extLst>
              <a:ext uri="{FF2B5EF4-FFF2-40B4-BE49-F238E27FC236}">
                <a16:creationId xmlns:a16="http://schemas.microsoft.com/office/drawing/2014/main" id="{C584C1FA-61DC-8A46-A172-9086A2DDE17A}"/>
              </a:ext>
            </a:extLst>
          </p:cNvPr>
          <p:cNvSpPr>
            <a:spLocks noGrp="1"/>
          </p:cNvSpPr>
          <p:nvPr>
            <p:ph sz="quarter" idx="32" hasCustomPrompt="1"/>
          </p:nvPr>
        </p:nvSpPr>
        <p:spPr>
          <a:xfrm>
            <a:off x="9115764" y="4678637"/>
            <a:ext cx="2295865" cy="258878"/>
          </a:xfrm>
        </p:spPr>
        <p:txBody>
          <a:bodyPr>
            <a:noAutofit/>
          </a:bodyPr>
          <a:lstStyle>
            <a:lvl1pPr>
              <a:spcBef>
                <a:spcPts val="0"/>
              </a:spcBef>
              <a:defRPr cap="all" baseline="0"/>
            </a:lvl1pPr>
          </a:lstStyle>
          <a:p>
            <a:pPr lvl="0"/>
            <a:r>
              <a:rPr lang="en-US"/>
              <a:t>Job Title</a:t>
            </a:r>
          </a:p>
        </p:txBody>
      </p:sp>
      <p:sp>
        <p:nvSpPr>
          <p:cNvPr id="9" name="Text Placeholder 8">
            <a:extLst>
              <a:ext uri="{FF2B5EF4-FFF2-40B4-BE49-F238E27FC236}">
                <a16:creationId xmlns:a16="http://schemas.microsoft.com/office/drawing/2014/main" id="{B8654E49-4490-7749-B312-6B6E920549CA}"/>
              </a:ext>
            </a:extLst>
          </p:cNvPr>
          <p:cNvSpPr>
            <a:spLocks noGrp="1"/>
          </p:cNvSpPr>
          <p:nvPr>
            <p:ph type="body" sz="quarter" idx="34" hasCustomPrompt="1"/>
          </p:nvPr>
        </p:nvSpPr>
        <p:spPr>
          <a:xfrm>
            <a:off x="800100" y="5212063"/>
            <a:ext cx="2295525" cy="1295400"/>
          </a:xfrm>
        </p:spPr>
        <p:txBody>
          <a:bodyPr>
            <a:noAutofit/>
          </a:bodyPr>
          <a:lstStyle>
            <a:lvl1pPr>
              <a:spcBef>
                <a:spcPts val="0"/>
              </a:spcBef>
              <a:spcAft>
                <a:spcPts val="300"/>
              </a:spcAft>
              <a:defRPr b="0">
                <a:latin typeface="Georgia" panose="02040502050405020303" pitchFamily="18" charset="0"/>
              </a:defRPr>
            </a:lvl1pPr>
            <a:lvl2pPr marL="171450" indent="-171450">
              <a:spcBef>
                <a:spcPts val="0"/>
              </a:spcBef>
              <a:spcAft>
                <a:spcPts val="300"/>
              </a:spcAft>
              <a:buFont typeface="Arial" panose="020B0604020202020204" pitchFamily="34" charset="0"/>
              <a:buChar char="•"/>
              <a:defRPr/>
            </a:lvl2pPr>
            <a:lvl3pPr marL="352425" indent="-176213">
              <a:lnSpc>
                <a:spcPct val="90000"/>
              </a:lnSpc>
              <a:spcBef>
                <a:spcPts val="0"/>
              </a:spcBef>
              <a:spcAft>
                <a:spcPts val="300"/>
              </a:spcAft>
              <a:buFont typeface="Arial" panose="020B0604020202020204" pitchFamily="34" charset="0"/>
              <a:buChar char="•"/>
              <a:tabLst/>
              <a:defRPr sz="1200" b="0" i="0" baseline="0">
                <a:latin typeface="Georgia" panose="02040502050405020303" pitchFamily="18" charset="0"/>
              </a:defRPr>
            </a:lvl3pPr>
          </a:lstStyle>
          <a:p>
            <a:pPr lvl="0"/>
            <a:r>
              <a:rPr lang="en-US"/>
              <a:t>Bio details here</a:t>
            </a:r>
          </a:p>
          <a:p>
            <a:pPr lvl="1"/>
            <a:r>
              <a:rPr lang="en-US"/>
              <a:t>Bullet level 1</a:t>
            </a:r>
          </a:p>
          <a:p>
            <a:pPr lvl="2"/>
            <a:r>
              <a:rPr lang="en-US"/>
              <a:t>Bullet level 2</a:t>
            </a:r>
          </a:p>
        </p:txBody>
      </p:sp>
      <p:sp>
        <p:nvSpPr>
          <p:cNvPr id="27" name="Text Placeholder 8">
            <a:extLst>
              <a:ext uri="{FF2B5EF4-FFF2-40B4-BE49-F238E27FC236}">
                <a16:creationId xmlns:a16="http://schemas.microsoft.com/office/drawing/2014/main" id="{4EDC90ED-DC82-9D40-929A-A7DF242F3F49}"/>
              </a:ext>
            </a:extLst>
          </p:cNvPr>
          <p:cNvSpPr>
            <a:spLocks noGrp="1"/>
          </p:cNvSpPr>
          <p:nvPr>
            <p:ph type="body" sz="quarter" idx="35" hasCustomPrompt="1"/>
          </p:nvPr>
        </p:nvSpPr>
        <p:spPr>
          <a:xfrm>
            <a:off x="3571989" y="5212063"/>
            <a:ext cx="2295525" cy="1295400"/>
          </a:xfrm>
        </p:spPr>
        <p:txBody>
          <a:bodyPr>
            <a:noAutofit/>
          </a:bodyPr>
          <a:lstStyle>
            <a:lvl1pPr>
              <a:spcBef>
                <a:spcPts val="0"/>
              </a:spcBef>
              <a:spcAft>
                <a:spcPts val="300"/>
              </a:spcAft>
              <a:defRPr b="0">
                <a:latin typeface="Georgia" panose="02040502050405020303" pitchFamily="18" charset="0"/>
              </a:defRPr>
            </a:lvl1pPr>
            <a:lvl2pPr marL="171450" indent="-171450">
              <a:spcBef>
                <a:spcPts val="0"/>
              </a:spcBef>
              <a:spcAft>
                <a:spcPts val="300"/>
              </a:spcAft>
              <a:buFont typeface="Arial" panose="020B0604020202020204" pitchFamily="34" charset="0"/>
              <a:buChar char="•"/>
              <a:defRPr/>
            </a:lvl2pPr>
            <a:lvl3pPr marL="352425" indent="-176213">
              <a:lnSpc>
                <a:spcPct val="90000"/>
              </a:lnSpc>
              <a:spcBef>
                <a:spcPts val="0"/>
              </a:spcBef>
              <a:spcAft>
                <a:spcPts val="300"/>
              </a:spcAft>
              <a:buFont typeface="Arial" panose="020B0604020202020204" pitchFamily="34" charset="0"/>
              <a:buChar char="•"/>
              <a:tabLst/>
              <a:defRPr sz="1200" b="0" i="0" baseline="0">
                <a:latin typeface="Georgia" panose="02040502050405020303" pitchFamily="18" charset="0"/>
              </a:defRPr>
            </a:lvl3pPr>
          </a:lstStyle>
          <a:p>
            <a:pPr lvl="0"/>
            <a:r>
              <a:rPr lang="en-US"/>
              <a:t>Bio details here</a:t>
            </a:r>
          </a:p>
          <a:p>
            <a:pPr lvl="1"/>
            <a:r>
              <a:rPr lang="en-US"/>
              <a:t>Bullet level 1</a:t>
            </a:r>
          </a:p>
          <a:p>
            <a:pPr lvl="2"/>
            <a:r>
              <a:rPr lang="en-US"/>
              <a:t>Bullet level 2</a:t>
            </a:r>
          </a:p>
        </p:txBody>
      </p:sp>
      <p:sp>
        <p:nvSpPr>
          <p:cNvPr id="30" name="Text Placeholder 8">
            <a:extLst>
              <a:ext uri="{FF2B5EF4-FFF2-40B4-BE49-F238E27FC236}">
                <a16:creationId xmlns:a16="http://schemas.microsoft.com/office/drawing/2014/main" id="{E784E5FA-57BD-D948-B758-198108A43382}"/>
              </a:ext>
            </a:extLst>
          </p:cNvPr>
          <p:cNvSpPr>
            <a:spLocks noGrp="1"/>
          </p:cNvSpPr>
          <p:nvPr>
            <p:ph type="body" sz="quarter" idx="36" hasCustomPrompt="1"/>
          </p:nvPr>
        </p:nvSpPr>
        <p:spPr>
          <a:xfrm>
            <a:off x="6343877" y="5212063"/>
            <a:ext cx="2295525" cy="1295400"/>
          </a:xfrm>
        </p:spPr>
        <p:txBody>
          <a:bodyPr>
            <a:noAutofit/>
          </a:bodyPr>
          <a:lstStyle>
            <a:lvl1pPr>
              <a:spcBef>
                <a:spcPts val="0"/>
              </a:spcBef>
              <a:spcAft>
                <a:spcPts val="300"/>
              </a:spcAft>
              <a:defRPr b="0">
                <a:latin typeface="Georgia" panose="02040502050405020303" pitchFamily="18" charset="0"/>
              </a:defRPr>
            </a:lvl1pPr>
            <a:lvl2pPr marL="171450" indent="-171450">
              <a:spcBef>
                <a:spcPts val="0"/>
              </a:spcBef>
              <a:spcAft>
                <a:spcPts val="300"/>
              </a:spcAft>
              <a:buFont typeface="Arial" panose="020B0604020202020204" pitchFamily="34" charset="0"/>
              <a:buChar char="•"/>
              <a:defRPr/>
            </a:lvl2pPr>
            <a:lvl3pPr marL="352425" indent="-176213">
              <a:lnSpc>
                <a:spcPct val="90000"/>
              </a:lnSpc>
              <a:spcBef>
                <a:spcPts val="0"/>
              </a:spcBef>
              <a:spcAft>
                <a:spcPts val="300"/>
              </a:spcAft>
              <a:buFont typeface="Arial" panose="020B0604020202020204" pitchFamily="34" charset="0"/>
              <a:buChar char="•"/>
              <a:tabLst/>
              <a:defRPr sz="1200" b="0" i="0" baseline="0">
                <a:latin typeface="Georgia" panose="02040502050405020303" pitchFamily="18" charset="0"/>
              </a:defRPr>
            </a:lvl3pPr>
          </a:lstStyle>
          <a:p>
            <a:pPr lvl="0"/>
            <a:r>
              <a:rPr lang="en-US"/>
              <a:t>Bio details here</a:t>
            </a:r>
          </a:p>
          <a:p>
            <a:pPr lvl="1"/>
            <a:r>
              <a:rPr lang="en-US"/>
              <a:t>Bullet level 1</a:t>
            </a:r>
          </a:p>
          <a:p>
            <a:pPr lvl="2"/>
            <a:r>
              <a:rPr lang="en-US"/>
              <a:t>Bullet level 2</a:t>
            </a:r>
          </a:p>
        </p:txBody>
      </p:sp>
      <p:sp>
        <p:nvSpPr>
          <p:cNvPr id="34" name="Text Placeholder 8">
            <a:extLst>
              <a:ext uri="{FF2B5EF4-FFF2-40B4-BE49-F238E27FC236}">
                <a16:creationId xmlns:a16="http://schemas.microsoft.com/office/drawing/2014/main" id="{91B0F609-40B2-8A4C-B1A8-2B7D6A0DEEAA}"/>
              </a:ext>
            </a:extLst>
          </p:cNvPr>
          <p:cNvSpPr>
            <a:spLocks noGrp="1"/>
          </p:cNvSpPr>
          <p:nvPr>
            <p:ph type="body" sz="quarter" idx="37" hasCustomPrompt="1"/>
          </p:nvPr>
        </p:nvSpPr>
        <p:spPr>
          <a:xfrm>
            <a:off x="9112828" y="5212063"/>
            <a:ext cx="2295525" cy="1295400"/>
          </a:xfrm>
        </p:spPr>
        <p:txBody>
          <a:bodyPr>
            <a:noAutofit/>
          </a:bodyPr>
          <a:lstStyle>
            <a:lvl1pPr>
              <a:spcBef>
                <a:spcPts val="0"/>
              </a:spcBef>
              <a:spcAft>
                <a:spcPts val="300"/>
              </a:spcAft>
              <a:defRPr b="0">
                <a:latin typeface="Georgia" panose="02040502050405020303" pitchFamily="18" charset="0"/>
              </a:defRPr>
            </a:lvl1pPr>
            <a:lvl2pPr marL="171450" indent="-171450">
              <a:spcBef>
                <a:spcPts val="0"/>
              </a:spcBef>
              <a:spcAft>
                <a:spcPts val="300"/>
              </a:spcAft>
              <a:buFont typeface="Arial" panose="020B0604020202020204" pitchFamily="34" charset="0"/>
              <a:buChar char="•"/>
              <a:defRPr/>
            </a:lvl2pPr>
            <a:lvl3pPr marL="352425" indent="-176213">
              <a:lnSpc>
                <a:spcPct val="90000"/>
              </a:lnSpc>
              <a:spcBef>
                <a:spcPts val="0"/>
              </a:spcBef>
              <a:spcAft>
                <a:spcPts val="300"/>
              </a:spcAft>
              <a:buFont typeface="Arial" panose="020B0604020202020204" pitchFamily="34" charset="0"/>
              <a:buChar char="•"/>
              <a:tabLst/>
              <a:defRPr sz="1200" b="0" i="0" baseline="0">
                <a:latin typeface="Georgia" panose="02040502050405020303" pitchFamily="18" charset="0"/>
              </a:defRPr>
            </a:lvl3pPr>
          </a:lstStyle>
          <a:p>
            <a:pPr lvl="0"/>
            <a:r>
              <a:rPr lang="en-US"/>
              <a:t>Bio details here</a:t>
            </a:r>
          </a:p>
          <a:p>
            <a:pPr lvl="1"/>
            <a:r>
              <a:rPr lang="en-US"/>
              <a:t>Bullet level 1</a:t>
            </a:r>
          </a:p>
          <a:p>
            <a:pPr lvl="2"/>
            <a:r>
              <a:rPr lang="en-US"/>
              <a:t>Bullet level 2</a:t>
            </a:r>
          </a:p>
        </p:txBody>
      </p:sp>
      <p:sp>
        <p:nvSpPr>
          <p:cNvPr id="2" name="Slide Number Placeholder 1">
            <a:extLst>
              <a:ext uri="{FF2B5EF4-FFF2-40B4-BE49-F238E27FC236}">
                <a16:creationId xmlns:a16="http://schemas.microsoft.com/office/drawing/2014/main" id="{B19145D1-7A37-1C4F-B9AD-89C4E7790622}"/>
              </a:ext>
            </a:extLst>
          </p:cNvPr>
          <p:cNvSpPr>
            <a:spLocks noGrp="1"/>
          </p:cNvSpPr>
          <p:nvPr>
            <p:ph type="sldNum" sz="quarter" idx="38"/>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368921886"/>
      </p:ext>
    </p:extLst>
  </p:cSld>
  <p:clrMapOvr>
    <a:masterClrMapping/>
  </p:clrMapOvr>
  <p:transition spd="med"/>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he Team Opt 2">
    <p:spTree>
      <p:nvGrpSpPr>
        <p:cNvPr id="1" name=""/>
        <p:cNvGrpSpPr/>
        <p:nvPr/>
      </p:nvGrpSpPr>
      <p:grpSpPr>
        <a:xfrm>
          <a:off x="0" y="0"/>
          <a:ext cx="0" cy="0"/>
          <a:chOff x="0" y="0"/>
          <a:chExt cx="0" cy="0"/>
        </a:xfrm>
      </p:grpSpPr>
      <p:sp>
        <p:nvSpPr>
          <p:cNvPr id="264" name="Picture Placeholder 9"/>
          <p:cNvSpPr>
            <a:spLocks noGrp="1"/>
          </p:cNvSpPr>
          <p:nvPr>
            <p:ph type="pic" sz="quarter" idx="13"/>
          </p:nvPr>
        </p:nvSpPr>
        <p:spPr>
          <a:xfrm>
            <a:off x="800100" y="1184910"/>
            <a:ext cx="2057400" cy="2057400"/>
          </a:xfrm>
          <a:prstGeom prst="rect">
            <a:avLst/>
          </a:prstGeom>
        </p:spPr>
        <p:txBody>
          <a:bodyPr lIns="91439" tIns="45719" rIns="91439" bIns="45719">
            <a:noAutofit/>
          </a:bodyPr>
          <a:lstStyle/>
          <a:p>
            <a:r>
              <a:rPr lang="en-US"/>
              <a:t>Click icon to add picture</a:t>
            </a:r>
            <a:endParaRPr/>
          </a:p>
        </p:txBody>
      </p:sp>
      <p:sp>
        <p:nvSpPr>
          <p:cNvPr id="265" name="Picture Placeholder 9"/>
          <p:cNvSpPr>
            <a:spLocks noGrp="1"/>
          </p:cNvSpPr>
          <p:nvPr>
            <p:ph type="pic" sz="quarter" idx="14"/>
          </p:nvPr>
        </p:nvSpPr>
        <p:spPr>
          <a:xfrm>
            <a:off x="3631278" y="1184910"/>
            <a:ext cx="2057400" cy="2057400"/>
          </a:xfrm>
          <a:prstGeom prst="rect">
            <a:avLst/>
          </a:prstGeom>
        </p:spPr>
        <p:txBody>
          <a:bodyPr lIns="91439" tIns="45719" rIns="91439" bIns="45719">
            <a:noAutofit/>
          </a:bodyPr>
          <a:lstStyle/>
          <a:p>
            <a:r>
              <a:rPr lang="en-US"/>
              <a:t>Click icon to add picture</a:t>
            </a:r>
            <a:endParaRPr/>
          </a:p>
        </p:txBody>
      </p:sp>
      <p:sp>
        <p:nvSpPr>
          <p:cNvPr id="266" name="Picture Placeholder 9"/>
          <p:cNvSpPr>
            <a:spLocks noGrp="1"/>
          </p:cNvSpPr>
          <p:nvPr>
            <p:ph type="pic" sz="quarter" idx="15"/>
          </p:nvPr>
        </p:nvSpPr>
        <p:spPr>
          <a:xfrm>
            <a:off x="6488186" y="1184910"/>
            <a:ext cx="2057400" cy="2057400"/>
          </a:xfrm>
          <a:prstGeom prst="rect">
            <a:avLst/>
          </a:prstGeom>
        </p:spPr>
        <p:txBody>
          <a:bodyPr lIns="91439" tIns="45719" rIns="91439" bIns="45719">
            <a:noAutofit/>
          </a:bodyPr>
          <a:lstStyle/>
          <a:p>
            <a:r>
              <a:rPr lang="en-US"/>
              <a:t>Click icon to add picture</a:t>
            </a:r>
            <a:endParaRPr/>
          </a:p>
        </p:txBody>
      </p:sp>
      <p:sp>
        <p:nvSpPr>
          <p:cNvPr id="267" name="Picture Placeholder 9"/>
          <p:cNvSpPr>
            <a:spLocks noGrp="1"/>
          </p:cNvSpPr>
          <p:nvPr>
            <p:ph type="pic" sz="quarter" idx="16"/>
          </p:nvPr>
        </p:nvSpPr>
        <p:spPr>
          <a:xfrm>
            <a:off x="9345095" y="1184910"/>
            <a:ext cx="2057400" cy="2057400"/>
          </a:xfrm>
          <a:prstGeom prst="rect">
            <a:avLst/>
          </a:prstGeom>
        </p:spPr>
        <p:txBody>
          <a:bodyPr lIns="91439" tIns="45719" rIns="91439" bIns="45719">
            <a:noAutofit/>
          </a:bodyPr>
          <a:lstStyle/>
          <a:p>
            <a:r>
              <a:rPr lang="en-US"/>
              <a:t>Click icon to add picture</a:t>
            </a:r>
            <a:endParaRPr/>
          </a:p>
        </p:txBody>
      </p:sp>
      <p:sp>
        <p:nvSpPr>
          <p:cNvPr id="268" name="Body Level One…"/>
          <p:cNvSpPr txBox="1">
            <a:spLocks noGrp="1"/>
          </p:cNvSpPr>
          <p:nvPr>
            <p:ph type="body" sz="quarter" idx="1" hasCustomPrompt="1"/>
          </p:nvPr>
        </p:nvSpPr>
        <p:spPr>
          <a:xfrm>
            <a:off x="800100" y="3376053"/>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pic>
        <p:nvPicPr>
          <p:cNvPr id="19" name="GroupM_SingleColor_Logo_Navy_RGB.png" descr="GroupM_SingleColor_Logo_Navy_RGB.png">
            <a:extLst>
              <a:ext uri="{FF2B5EF4-FFF2-40B4-BE49-F238E27FC236}">
                <a16:creationId xmlns:a16="http://schemas.microsoft.com/office/drawing/2014/main" id="{276D9344-CA01-B941-ABB1-ED40E55DE99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40" name="Picture Placeholder 9">
            <a:extLst>
              <a:ext uri="{FF2B5EF4-FFF2-40B4-BE49-F238E27FC236}">
                <a16:creationId xmlns:a16="http://schemas.microsoft.com/office/drawing/2014/main" id="{11685883-FB78-5F4A-A7A3-0D443196B104}"/>
              </a:ext>
            </a:extLst>
          </p:cNvPr>
          <p:cNvSpPr>
            <a:spLocks noGrp="1"/>
          </p:cNvSpPr>
          <p:nvPr>
            <p:ph type="pic" sz="quarter" idx="34"/>
          </p:nvPr>
        </p:nvSpPr>
        <p:spPr>
          <a:xfrm>
            <a:off x="800100" y="3983528"/>
            <a:ext cx="2057400" cy="2057400"/>
          </a:xfrm>
          <a:prstGeom prst="rect">
            <a:avLst/>
          </a:prstGeom>
        </p:spPr>
        <p:txBody>
          <a:bodyPr lIns="91439" tIns="45719" rIns="91439" bIns="45719">
            <a:noAutofit/>
          </a:bodyPr>
          <a:lstStyle/>
          <a:p>
            <a:r>
              <a:rPr lang="en-US"/>
              <a:t>Click icon to add picture</a:t>
            </a:r>
            <a:endParaRPr/>
          </a:p>
        </p:txBody>
      </p:sp>
      <p:sp>
        <p:nvSpPr>
          <p:cNvPr id="41" name="Picture Placeholder 9">
            <a:extLst>
              <a:ext uri="{FF2B5EF4-FFF2-40B4-BE49-F238E27FC236}">
                <a16:creationId xmlns:a16="http://schemas.microsoft.com/office/drawing/2014/main" id="{F54AE9B6-8B00-A249-B972-7D0209F12FC3}"/>
              </a:ext>
            </a:extLst>
          </p:cNvPr>
          <p:cNvSpPr>
            <a:spLocks noGrp="1"/>
          </p:cNvSpPr>
          <p:nvPr>
            <p:ph type="pic" sz="quarter" idx="35"/>
          </p:nvPr>
        </p:nvSpPr>
        <p:spPr>
          <a:xfrm>
            <a:off x="3634907" y="3983528"/>
            <a:ext cx="2057400" cy="2057400"/>
          </a:xfrm>
          <a:prstGeom prst="rect">
            <a:avLst/>
          </a:prstGeom>
        </p:spPr>
        <p:txBody>
          <a:bodyPr lIns="91439" tIns="45719" rIns="91439" bIns="45719">
            <a:noAutofit/>
          </a:bodyPr>
          <a:lstStyle/>
          <a:p>
            <a:r>
              <a:rPr lang="en-US"/>
              <a:t>Click icon to add picture</a:t>
            </a:r>
            <a:endParaRPr/>
          </a:p>
        </p:txBody>
      </p:sp>
      <p:sp>
        <p:nvSpPr>
          <p:cNvPr id="42" name="Picture Placeholder 9">
            <a:extLst>
              <a:ext uri="{FF2B5EF4-FFF2-40B4-BE49-F238E27FC236}">
                <a16:creationId xmlns:a16="http://schemas.microsoft.com/office/drawing/2014/main" id="{00927B78-96F3-E442-82F7-23AF325C8662}"/>
              </a:ext>
            </a:extLst>
          </p:cNvPr>
          <p:cNvSpPr>
            <a:spLocks noGrp="1"/>
          </p:cNvSpPr>
          <p:nvPr>
            <p:ph type="pic" sz="quarter" idx="36"/>
          </p:nvPr>
        </p:nvSpPr>
        <p:spPr>
          <a:xfrm>
            <a:off x="6488186" y="3983528"/>
            <a:ext cx="2057400" cy="2057400"/>
          </a:xfrm>
          <a:prstGeom prst="rect">
            <a:avLst/>
          </a:prstGeom>
        </p:spPr>
        <p:txBody>
          <a:bodyPr lIns="91439" tIns="45719" rIns="91439" bIns="45719">
            <a:noAutofit/>
          </a:bodyPr>
          <a:lstStyle/>
          <a:p>
            <a:r>
              <a:rPr lang="en-US"/>
              <a:t>Click icon to add picture</a:t>
            </a:r>
            <a:endParaRPr/>
          </a:p>
        </p:txBody>
      </p:sp>
      <p:sp>
        <p:nvSpPr>
          <p:cNvPr id="43" name="Picture Placeholder 9">
            <a:extLst>
              <a:ext uri="{FF2B5EF4-FFF2-40B4-BE49-F238E27FC236}">
                <a16:creationId xmlns:a16="http://schemas.microsoft.com/office/drawing/2014/main" id="{E08D7587-9298-3A40-9671-BB05D767C384}"/>
              </a:ext>
            </a:extLst>
          </p:cNvPr>
          <p:cNvSpPr>
            <a:spLocks noGrp="1"/>
          </p:cNvSpPr>
          <p:nvPr>
            <p:ph type="pic" sz="quarter" idx="37"/>
          </p:nvPr>
        </p:nvSpPr>
        <p:spPr>
          <a:xfrm>
            <a:off x="9345095" y="3983528"/>
            <a:ext cx="2057400" cy="2057400"/>
          </a:xfrm>
          <a:prstGeom prst="rect">
            <a:avLst/>
          </a:prstGeom>
        </p:spPr>
        <p:txBody>
          <a:bodyPr lIns="91439" tIns="45719" rIns="91439" bIns="45719">
            <a:noAutofit/>
          </a:bodyPr>
          <a:lstStyle/>
          <a:p>
            <a:r>
              <a:rPr lang="en-US"/>
              <a:t>Click icon to add picture</a:t>
            </a:r>
            <a:endParaRPr/>
          </a:p>
        </p:txBody>
      </p:sp>
      <p:sp>
        <p:nvSpPr>
          <p:cNvPr id="23" name="Body Level One…">
            <a:extLst>
              <a:ext uri="{FF2B5EF4-FFF2-40B4-BE49-F238E27FC236}">
                <a16:creationId xmlns:a16="http://schemas.microsoft.com/office/drawing/2014/main" id="{53991E5F-9E54-3F4B-BFC1-8AFC79B92FF6}"/>
              </a:ext>
            </a:extLst>
          </p:cNvPr>
          <p:cNvSpPr txBox="1">
            <a:spLocks noGrp="1"/>
          </p:cNvSpPr>
          <p:nvPr>
            <p:ph type="body" sz="quarter" idx="43" hasCustomPrompt="1"/>
          </p:nvPr>
        </p:nvSpPr>
        <p:spPr>
          <a:xfrm>
            <a:off x="3632509" y="3376053"/>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25" name="Body Level One…">
            <a:extLst>
              <a:ext uri="{FF2B5EF4-FFF2-40B4-BE49-F238E27FC236}">
                <a16:creationId xmlns:a16="http://schemas.microsoft.com/office/drawing/2014/main" id="{641EFE9E-F2BC-BB4D-8A75-F2C531EA2735}"/>
              </a:ext>
            </a:extLst>
          </p:cNvPr>
          <p:cNvSpPr txBox="1">
            <a:spLocks noGrp="1"/>
          </p:cNvSpPr>
          <p:nvPr>
            <p:ph type="body" sz="quarter" idx="45" hasCustomPrompt="1"/>
          </p:nvPr>
        </p:nvSpPr>
        <p:spPr>
          <a:xfrm>
            <a:off x="6487221" y="3376053"/>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27" name="Body Level One…">
            <a:extLst>
              <a:ext uri="{FF2B5EF4-FFF2-40B4-BE49-F238E27FC236}">
                <a16:creationId xmlns:a16="http://schemas.microsoft.com/office/drawing/2014/main" id="{70144B90-DABC-F742-9110-AC70C6DBE61C}"/>
              </a:ext>
            </a:extLst>
          </p:cNvPr>
          <p:cNvSpPr txBox="1">
            <a:spLocks noGrp="1"/>
          </p:cNvSpPr>
          <p:nvPr>
            <p:ph type="body" sz="quarter" idx="47" hasCustomPrompt="1"/>
          </p:nvPr>
        </p:nvSpPr>
        <p:spPr>
          <a:xfrm>
            <a:off x="9353084" y="3376053"/>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3" name="Text Placeholder 2">
            <a:extLst>
              <a:ext uri="{FF2B5EF4-FFF2-40B4-BE49-F238E27FC236}">
                <a16:creationId xmlns:a16="http://schemas.microsoft.com/office/drawing/2014/main" id="{5FB43D34-221B-014D-9190-EEB6F87A7D9C}"/>
              </a:ext>
            </a:extLst>
          </p:cNvPr>
          <p:cNvSpPr>
            <a:spLocks noGrp="1"/>
          </p:cNvSpPr>
          <p:nvPr>
            <p:ph type="body" sz="quarter" idx="57" hasCustomPrompt="1"/>
          </p:nvPr>
        </p:nvSpPr>
        <p:spPr>
          <a:xfrm>
            <a:off x="800100" y="3589338"/>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48" name="Text Placeholder 2">
            <a:extLst>
              <a:ext uri="{FF2B5EF4-FFF2-40B4-BE49-F238E27FC236}">
                <a16:creationId xmlns:a16="http://schemas.microsoft.com/office/drawing/2014/main" id="{F471D5D5-61E0-254E-916E-1D7170F58AD3}"/>
              </a:ext>
            </a:extLst>
          </p:cNvPr>
          <p:cNvSpPr>
            <a:spLocks noGrp="1"/>
          </p:cNvSpPr>
          <p:nvPr>
            <p:ph type="body" sz="quarter" idx="58" hasCustomPrompt="1"/>
          </p:nvPr>
        </p:nvSpPr>
        <p:spPr>
          <a:xfrm>
            <a:off x="3632313" y="3589338"/>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49" name="Text Placeholder 2">
            <a:extLst>
              <a:ext uri="{FF2B5EF4-FFF2-40B4-BE49-F238E27FC236}">
                <a16:creationId xmlns:a16="http://schemas.microsoft.com/office/drawing/2014/main" id="{D221DBC5-8319-9247-8C53-8286A7808E30}"/>
              </a:ext>
            </a:extLst>
          </p:cNvPr>
          <p:cNvSpPr>
            <a:spLocks noGrp="1"/>
          </p:cNvSpPr>
          <p:nvPr>
            <p:ph type="body" sz="quarter" idx="59" hasCustomPrompt="1"/>
          </p:nvPr>
        </p:nvSpPr>
        <p:spPr>
          <a:xfrm>
            <a:off x="6480710" y="3589338"/>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50" name="Text Placeholder 2">
            <a:extLst>
              <a:ext uri="{FF2B5EF4-FFF2-40B4-BE49-F238E27FC236}">
                <a16:creationId xmlns:a16="http://schemas.microsoft.com/office/drawing/2014/main" id="{07C3D2C9-CE32-F44C-952C-938D800639D3}"/>
              </a:ext>
            </a:extLst>
          </p:cNvPr>
          <p:cNvSpPr>
            <a:spLocks noGrp="1"/>
          </p:cNvSpPr>
          <p:nvPr>
            <p:ph type="body" sz="quarter" idx="60" hasCustomPrompt="1"/>
          </p:nvPr>
        </p:nvSpPr>
        <p:spPr>
          <a:xfrm>
            <a:off x="9353383" y="3589338"/>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51" name="Body Level One…">
            <a:extLst>
              <a:ext uri="{FF2B5EF4-FFF2-40B4-BE49-F238E27FC236}">
                <a16:creationId xmlns:a16="http://schemas.microsoft.com/office/drawing/2014/main" id="{1CE1ACB9-F990-064A-9D83-E555A12F649F}"/>
              </a:ext>
            </a:extLst>
          </p:cNvPr>
          <p:cNvSpPr txBox="1">
            <a:spLocks noGrp="1"/>
          </p:cNvSpPr>
          <p:nvPr>
            <p:ph type="body" sz="quarter" idx="61" hasCustomPrompt="1"/>
          </p:nvPr>
        </p:nvSpPr>
        <p:spPr>
          <a:xfrm>
            <a:off x="800100" y="6174337"/>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52" name="Body Level One…">
            <a:extLst>
              <a:ext uri="{FF2B5EF4-FFF2-40B4-BE49-F238E27FC236}">
                <a16:creationId xmlns:a16="http://schemas.microsoft.com/office/drawing/2014/main" id="{3B88FB6D-C159-114E-966E-128385DEEBD3}"/>
              </a:ext>
            </a:extLst>
          </p:cNvPr>
          <p:cNvSpPr txBox="1">
            <a:spLocks noGrp="1"/>
          </p:cNvSpPr>
          <p:nvPr>
            <p:ph type="body" sz="quarter" idx="62" hasCustomPrompt="1"/>
          </p:nvPr>
        </p:nvSpPr>
        <p:spPr>
          <a:xfrm>
            <a:off x="3632509" y="6174337"/>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53" name="Body Level One…">
            <a:extLst>
              <a:ext uri="{FF2B5EF4-FFF2-40B4-BE49-F238E27FC236}">
                <a16:creationId xmlns:a16="http://schemas.microsoft.com/office/drawing/2014/main" id="{8322AF44-590E-A441-8736-530D0E56F8DB}"/>
              </a:ext>
            </a:extLst>
          </p:cNvPr>
          <p:cNvSpPr txBox="1">
            <a:spLocks noGrp="1"/>
          </p:cNvSpPr>
          <p:nvPr>
            <p:ph type="body" sz="quarter" idx="63" hasCustomPrompt="1"/>
          </p:nvPr>
        </p:nvSpPr>
        <p:spPr>
          <a:xfrm>
            <a:off x="6487221" y="6174337"/>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54" name="Body Level One…">
            <a:extLst>
              <a:ext uri="{FF2B5EF4-FFF2-40B4-BE49-F238E27FC236}">
                <a16:creationId xmlns:a16="http://schemas.microsoft.com/office/drawing/2014/main" id="{26794AC8-785E-704F-8716-F7D5DAA7F0BA}"/>
              </a:ext>
            </a:extLst>
          </p:cNvPr>
          <p:cNvSpPr txBox="1">
            <a:spLocks noGrp="1"/>
          </p:cNvSpPr>
          <p:nvPr>
            <p:ph type="body" sz="quarter" idx="64" hasCustomPrompt="1"/>
          </p:nvPr>
        </p:nvSpPr>
        <p:spPr>
          <a:xfrm>
            <a:off x="9353084" y="6174337"/>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55" name="Text Placeholder 2">
            <a:extLst>
              <a:ext uri="{FF2B5EF4-FFF2-40B4-BE49-F238E27FC236}">
                <a16:creationId xmlns:a16="http://schemas.microsoft.com/office/drawing/2014/main" id="{02BC3DDD-CFE1-3943-8BFC-932A9CDE4A87}"/>
              </a:ext>
            </a:extLst>
          </p:cNvPr>
          <p:cNvSpPr>
            <a:spLocks noGrp="1"/>
          </p:cNvSpPr>
          <p:nvPr>
            <p:ph type="body" sz="quarter" idx="65" hasCustomPrompt="1"/>
          </p:nvPr>
        </p:nvSpPr>
        <p:spPr>
          <a:xfrm>
            <a:off x="800100" y="6387622"/>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56" name="Text Placeholder 2">
            <a:extLst>
              <a:ext uri="{FF2B5EF4-FFF2-40B4-BE49-F238E27FC236}">
                <a16:creationId xmlns:a16="http://schemas.microsoft.com/office/drawing/2014/main" id="{E7EB1110-D90B-8749-A479-48B408F855A5}"/>
              </a:ext>
            </a:extLst>
          </p:cNvPr>
          <p:cNvSpPr>
            <a:spLocks noGrp="1"/>
          </p:cNvSpPr>
          <p:nvPr>
            <p:ph type="body" sz="quarter" idx="66" hasCustomPrompt="1"/>
          </p:nvPr>
        </p:nvSpPr>
        <p:spPr>
          <a:xfrm>
            <a:off x="3632313" y="6387622"/>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57" name="Text Placeholder 2">
            <a:extLst>
              <a:ext uri="{FF2B5EF4-FFF2-40B4-BE49-F238E27FC236}">
                <a16:creationId xmlns:a16="http://schemas.microsoft.com/office/drawing/2014/main" id="{38934756-C9F2-1C46-BCB9-4D5D398EDA85}"/>
              </a:ext>
            </a:extLst>
          </p:cNvPr>
          <p:cNvSpPr>
            <a:spLocks noGrp="1"/>
          </p:cNvSpPr>
          <p:nvPr>
            <p:ph type="body" sz="quarter" idx="67" hasCustomPrompt="1"/>
          </p:nvPr>
        </p:nvSpPr>
        <p:spPr>
          <a:xfrm>
            <a:off x="6480710" y="6387622"/>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58" name="Text Placeholder 2">
            <a:extLst>
              <a:ext uri="{FF2B5EF4-FFF2-40B4-BE49-F238E27FC236}">
                <a16:creationId xmlns:a16="http://schemas.microsoft.com/office/drawing/2014/main" id="{7CAD7DDA-4CC9-1544-9F45-37E00991722D}"/>
              </a:ext>
            </a:extLst>
          </p:cNvPr>
          <p:cNvSpPr>
            <a:spLocks noGrp="1"/>
          </p:cNvSpPr>
          <p:nvPr>
            <p:ph type="body" sz="quarter" idx="68" hasCustomPrompt="1"/>
          </p:nvPr>
        </p:nvSpPr>
        <p:spPr>
          <a:xfrm>
            <a:off x="9353383" y="6387622"/>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2" name="Slide Number Placeholder 1">
            <a:extLst>
              <a:ext uri="{FF2B5EF4-FFF2-40B4-BE49-F238E27FC236}">
                <a16:creationId xmlns:a16="http://schemas.microsoft.com/office/drawing/2014/main" id="{EAEB634D-CB30-7642-B6C9-1FE08365FD54}"/>
              </a:ext>
            </a:extLst>
          </p:cNvPr>
          <p:cNvSpPr>
            <a:spLocks noGrp="1"/>
          </p:cNvSpPr>
          <p:nvPr>
            <p:ph type="sldNum" sz="quarter" idx="69"/>
          </p:nvPr>
        </p:nvSpPr>
        <p:spPr/>
        <p:txBody>
          <a:bodyPr/>
          <a:lstStyle/>
          <a:p>
            <a:fld id="{2C055D05-D81F-ED4A-A185-0C6FCB82940E}" type="slidenum">
              <a:rPr lang="en-US" smtClean="0"/>
              <a:pPr/>
              <a:t>‹#›</a:t>
            </a:fld>
            <a:endParaRPr lang="en-US"/>
          </a:p>
        </p:txBody>
      </p:sp>
      <p:sp>
        <p:nvSpPr>
          <p:cNvPr id="29" name="Title Text">
            <a:extLst>
              <a:ext uri="{FF2B5EF4-FFF2-40B4-BE49-F238E27FC236}">
                <a16:creationId xmlns:a16="http://schemas.microsoft.com/office/drawing/2014/main" id="{D3F4AA83-1140-E64A-A8FD-C3FB731B26B1}"/>
              </a:ext>
            </a:extLst>
          </p:cNvPr>
          <p:cNvSpPr txBox="1">
            <a:spLocks noGrp="1"/>
          </p:cNvSpPr>
          <p:nvPr>
            <p:ph type="title"/>
          </p:nvPr>
        </p:nvSpPr>
        <p:spPr>
          <a:xfrm>
            <a:off x="800100" y="605953"/>
            <a:ext cx="10492846" cy="338668"/>
          </a:xfrm>
          <a:prstGeom prst="rect">
            <a:avLst/>
          </a:prstGeom>
        </p:spPr>
        <p:txBody>
          <a:bodyPr>
            <a:noAutofit/>
          </a:bodyPr>
          <a:lstStyle/>
          <a:p>
            <a:r>
              <a:rPr lang="en-US"/>
              <a:t>Click to edit Master title style</a:t>
            </a:r>
            <a:endParaRPr/>
          </a:p>
        </p:txBody>
      </p:sp>
    </p:spTree>
    <p:extLst>
      <p:ext uri="{BB962C8B-B14F-4D97-AF65-F5344CB8AC3E}">
        <p14:creationId xmlns:p14="http://schemas.microsoft.com/office/powerpoint/2010/main" val="325223129"/>
      </p:ext>
    </p:extLst>
  </p:cSld>
  <p:clrMapOvr>
    <a:masterClrMapping/>
  </p:clrMapOvr>
  <p:transition spd="med"/>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Half Image Opt 1">
    <p:bg>
      <p:bgPr>
        <a:solidFill>
          <a:srgbClr val="FFFFFF"/>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A17A3D6-2B03-224C-8CE5-57BC402F4E12}"/>
              </a:ext>
            </a:extLst>
          </p:cNvPr>
          <p:cNvSpPr>
            <a:spLocks noGrp="1"/>
          </p:cNvSpPr>
          <p:nvPr>
            <p:ph type="pic" sz="quarter" idx="15"/>
          </p:nvPr>
        </p:nvSpPr>
        <p:spPr>
          <a:xfrm>
            <a:off x="6096000" y="0"/>
            <a:ext cx="6096000" cy="6858000"/>
          </a:xfrm>
        </p:spPr>
        <p:txBody>
          <a:bodyPr>
            <a:noAutofit/>
          </a:bodyPr>
          <a:lstStyle/>
          <a:p>
            <a:r>
              <a:rPr lang="en-US"/>
              <a:t>Click icon to add picture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153" y="835750"/>
            <a:ext cx="4742180" cy="101460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9207"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3" name="Text Placeholder 2">
            <a:extLst>
              <a:ext uri="{FF2B5EF4-FFF2-40B4-BE49-F238E27FC236}">
                <a16:creationId xmlns:a16="http://schemas.microsoft.com/office/drawing/2014/main" id="{5C901A47-1AC7-834C-BB74-7AD65D0593F4}"/>
              </a:ext>
            </a:extLst>
          </p:cNvPr>
          <p:cNvSpPr>
            <a:spLocks noGrp="1"/>
          </p:cNvSpPr>
          <p:nvPr>
            <p:ph type="body" sz="quarter" idx="13" hasCustomPrompt="1"/>
          </p:nvPr>
        </p:nvSpPr>
        <p:spPr>
          <a:xfrm>
            <a:off x="809297" y="2160587"/>
            <a:ext cx="4741863" cy="681765"/>
          </a:xfrm>
        </p:spPr>
        <p:txBody>
          <a:bodyPr>
            <a:noAutofit/>
          </a:bodyPr>
          <a:lstStyle>
            <a:lvl1pPr>
              <a:lnSpc>
                <a:spcPct val="100000"/>
              </a:lnSpc>
              <a:spcBef>
                <a:spcPts val="0"/>
              </a:spcBef>
              <a:spcAft>
                <a:spcPts val="600"/>
              </a:spcAft>
              <a:defRPr sz="1600">
                <a:solidFill>
                  <a:schemeClr val="accent1"/>
                </a:solidFill>
              </a:defRPr>
            </a:lvl1pPr>
            <a:lvl2pPr>
              <a:lnSpc>
                <a:spcPct val="100000"/>
              </a:lnSpc>
              <a:spcBef>
                <a:spcPts val="600"/>
              </a:spcBef>
              <a:spcAft>
                <a:spcPts val="600"/>
              </a:spcAft>
              <a:defRPr sz="1600" b="1">
                <a:solidFill>
                  <a:schemeClr val="accent1"/>
                </a:solidFill>
                <a:latin typeface="Arial" panose="020B0604020202020204" pitchFamily="34" charset="0"/>
                <a:cs typeface="Arial" panose="020B0604020202020204" pitchFamily="34" charset="0"/>
              </a:defRPr>
            </a:lvl2pPr>
            <a:lvl3pPr marL="404813" indent="-169863">
              <a:lnSpc>
                <a:spcPct val="100000"/>
              </a:lnSpc>
              <a:spcBef>
                <a:spcPts val="0"/>
              </a:spcBef>
              <a:spcAft>
                <a:spcPts val="600"/>
              </a:spcAft>
              <a:tabLst/>
              <a:defRPr sz="1400">
                <a:solidFill>
                  <a:schemeClr val="accent1"/>
                </a:solidFill>
              </a:defRPr>
            </a:lvl3pPr>
            <a:lvl4pPr marL="579438" indent="-174625">
              <a:lnSpc>
                <a:spcPct val="100000"/>
              </a:lnSpc>
              <a:spcBef>
                <a:spcPts val="0"/>
              </a:spcBef>
              <a:spcAft>
                <a:spcPts val="600"/>
              </a:spcAft>
              <a:tabLst/>
              <a:defRPr sz="1400" i="1">
                <a:solidFill>
                  <a:schemeClr val="accent1"/>
                </a:solidFill>
              </a:defRPr>
            </a:lvl4pPr>
            <a:lvl5pPr marL="746125" indent="-166688">
              <a:lnSpc>
                <a:spcPct val="100000"/>
              </a:lnSpc>
              <a:spcBef>
                <a:spcPts val="0"/>
              </a:spcBef>
              <a:spcAft>
                <a:spcPts val="600"/>
              </a:spcAft>
              <a:buFont typeface="Arial" panose="020B0604020202020204" pitchFamily="34" charset="0"/>
              <a:buChar char="•"/>
              <a:tabLst/>
              <a:defRPr sz="1100" b="1">
                <a:solidFill>
                  <a:schemeClr val="accent1"/>
                </a:solidFill>
              </a:defRPr>
            </a:lvl5pPr>
            <a:lvl6pPr marL="920750" indent="-174625">
              <a:lnSpc>
                <a:spcPct val="100000"/>
              </a:lnSpc>
              <a:spcBef>
                <a:spcPts val="0"/>
              </a:spcBef>
              <a:spcAft>
                <a:spcPts val="600"/>
              </a:spcAft>
              <a:tabLst/>
              <a:defRPr sz="1100"/>
            </a:lvl6pPr>
            <a:lvl7pPr marL="1093788" indent="-174625">
              <a:lnSpc>
                <a:spcPct val="100000"/>
              </a:lnSpc>
              <a:spcBef>
                <a:spcPts val="0"/>
              </a:spcBef>
              <a:spcAft>
                <a:spcPts val="600"/>
              </a:spcAft>
              <a:tabLst/>
              <a:defRPr sz="1100" i="1"/>
            </a:lvl7pPr>
            <a:lvl8pPr marL="1258888" indent="-165100">
              <a:lnSpc>
                <a:spcPct val="100000"/>
              </a:lnSpc>
              <a:spcBef>
                <a:spcPts val="0"/>
              </a:spcBef>
              <a:spcAft>
                <a:spcPts val="600"/>
              </a:spcAft>
              <a:tabLst/>
              <a:defRPr sz="1100" b="1"/>
            </a:lvl8pPr>
            <a:lvl9pPr marL="1433513" indent="-174625">
              <a:lnSpc>
                <a:spcPct val="100000"/>
              </a:lnSpc>
              <a:spcBef>
                <a:spcPts val="0"/>
              </a:spcBef>
              <a:spcAft>
                <a:spcPts val="600"/>
              </a:spcAft>
              <a:tabLst/>
              <a:defRPr sz="1100"/>
            </a:lvl9pPr>
          </a:lstStyle>
          <a:p>
            <a:pPr lvl="0"/>
            <a:r>
              <a:rPr lang="en-US"/>
              <a:t>Explanation of key takeaway </a:t>
            </a:r>
          </a:p>
        </p:txBody>
      </p:sp>
      <p:sp>
        <p:nvSpPr>
          <p:cNvPr id="10" name="Text Placeholder 9">
            <a:extLst>
              <a:ext uri="{FF2B5EF4-FFF2-40B4-BE49-F238E27FC236}">
                <a16:creationId xmlns:a16="http://schemas.microsoft.com/office/drawing/2014/main" id="{8D124B70-E49B-964F-BD2A-2D914C330EEF}"/>
              </a:ext>
            </a:extLst>
          </p:cNvPr>
          <p:cNvSpPr>
            <a:spLocks noGrp="1"/>
          </p:cNvSpPr>
          <p:nvPr>
            <p:ph type="body" sz="quarter" idx="14" hasCustomPrompt="1"/>
          </p:nvPr>
        </p:nvSpPr>
        <p:spPr>
          <a:xfrm>
            <a:off x="800100" y="6501130"/>
            <a:ext cx="4751388"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
        <p:nvSpPr>
          <p:cNvPr id="11" name="Text Placeholder 2">
            <a:extLst>
              <a:ext uri="{FF2B5EF4-FFF2-40B4-BE49-F238E27FC236}">
                <a16:creationId xmlns:a16="http://schemas.microsoft.com/office/drawing/2014/main" id="{F9AB4A3C-C9C3-424D-99A6-A99C68832520}"/>
              </a:ext>
            </a:extLst>
          </p:cNvPr>
          <p:cNvSpPr>
            <a:spLocks noGrp="1"/>
          </p:cNvSpPr>
          <p:nvPr>
            <p:ph type="body" sz="quarter" idx="16" hasCustomPrompt="1"/>
          </p:nvPr>
        </p:nvSpPr>
        <p:spPr>
          <a:xfrm>
            <a:off x="800100" y="2986987"/>
            <a:ext cx="4741863" cy="3314662"/>
          </a:xfrm>
        </p:spPr>
        <p:txBody>
          <a:bodyPr>
            <a:noAutofit/>
          </a:bodyPr>
          <a:lstStyle>
            <a:lvl1pPr>
              <a:lnSpc>
                <a:spcPct val="100000"/>
              </a:lnSpc>
              <a:spcBef>
                <a:spcPts val="0"/>
              </a:spcBef>
              <a:spcAft>
                <a:spcPts val="600"/>
              </a:spcAft>
              <a:defRPr sz="1400">
                <a:solidFill>
                  <a:schemeClr val="accent1"/>
                </a:solidFill>
              </a:defRPr>
            </a:lvl1pPr>
            <a:lvl2pPr marL="404813" indent="-176213">
              <a:lnSpc>
                <a:spcPct val="100000"/>
              </a:lnSpc>
              <a:spcBef>
                <a:spcPts val="0"/>
              </a:spcBef>
              <a:spcAft>
                <a:spcPts val="600"/>
              </a:spcAft>
              <a:buFont typeface="Arial" panose="020B0604020202020204" pitchFamily="34" charset="0"/>
              <a:buChar char="•"/>
              <a:tabLst/>
              <a:defRPr sz="1400" b="0">
                <a:solidFill>
                  <a:schemeClr val="accent1"/>
                </a:solidFill>
                <a:latin typeface="Georgia" panose="02040502050405020303" pitchFamily="18" charset="0"/>
                <a:cs typeface="Arial" panose="020B0604020202020204" pitchFamily="34" charset="0"/>
              </a:defRPr>
            </a:lvl2pPr>
            <a:lvl3pPr marL="579438" indent="-174625">
              <a:lnSpc>
                <a:spcPct val="100000"/>
              </a:lnSpc>
              <a:spcBef>
                <a:spcPts val="0"/>
              </a:spcBef>
              <a:spcAft>
                <a:spcPts val="600"/>
              </a:spcAft>
              <a:tabLst/>
              <a:defRPr sz="1400">
                <a:solidFill>
                  <a:schemeClr val="accent1"/>
                </a:solidFill>
              </a:defRPr>
            </a:lvl3pPr>
            <a:lvl4pPr marL="742950" indent="-163513">
              <a:lnSpc>
                <a:spcPct val="100000"/>
              </a:lnSpc>
              <a:spcBef>
                <a:spcPts val="0"/>
              </a:spcBef>
              <a:spcAft>
                <a:spcPts val="600"/>
              </a:spcAft>
              <a:tabLst/>
              <a:defRPr sz="1200" b="1" i="0">
                <a:solidFill>
                  <a:schemeClr val="accent1"/>
                </a:solidFill>
              </a:defRPr>
            </a:lvl4pPr>
            <a:lvl5pPr marL="919163" indent="-176213">
              <a:lnSpc>
                <a:spcPct val="100000"/>
              </a:lnSpc>
              <a:spcBef>
                <a:spcPts val="0"/>
              </a:spcBef>
              <a:spcAft>
                <a:spcPts val="600"/>
              </a:spcAft>
              <a:buFont typeface="Arial" panose="020B0604020202020204" pitchFamily="34" charset="0"/>
              <a:buChar char="•"/>
              <a:tabLst/>
              <a:defRPr sz="1200" b="0">
                <a:solidFill>
                  <a:schemeClr val="accent1"/>
                </a:solidFill>
              </a:defRPr>
            </a:lvl5pPr>
            <a:lvl6pPr marL="1093788" indent="-174625">
              <a:lnSpc>
                <a:spcPct val="100000"/>
              </a:lnSpc>
              <a:spcBef>
                <a:spcPts val="0"/>
              </a:spcBef>
              <a:spcAft>
                <a:spcPts val="600"/>
              </a:spcAft>
              <a:tabLst/>
              <a:defRPr sz="1200" i="1"/>
            </a:lvl6pPr>
            <a:lvl7pPr marL="1258888" indent="-165100">
              <a:lnSpc>
                <a:spcPct val="100000"/>
              </a:lnSpc>
              <a:spcBef>
                <a:spcPts val="0"/>
              </a:spcBef>
              <a:spcAft>
                <a:spcPts val="600"/>
              </a:spcAft>
              <a:tabLst/>
              <a:defRPr sz="1100" b="1" i="0"/>
            </a:lvl7pPr>
            <a:lvl8pPr marL="1433513" indent="-174625">
              <a:lnSpc>
                <a:spcPct val="100000"/>
              </a:lnSpc>
              <a:spcBef>
                <a:spcPts val="0"/>
              </a:spcBef>
              <a:spcAft>
                <a:spcPts val="600"/>
              </a:spcAft>
              <a:tabLst/>
              <a:defRPr sz="1100" b="0"/>
            </a:lvl8pPr>
            <a:lvl9pPr marL="1608138" indent="-174625">
              <a:lnSpc>
                <a:spcPct val="10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2" name="Text Placeholder 15">
            <a:extLst>
              <a:ext uri="{FF2B5EF4-FFF2-40B4-BE49-F238E27FC236}">
                <a16:creationId xmlns:a16="http://schemas.microsoft.com/office/drawing/2014/main" id="{1517AEA8-A95E-7445-9805-902EAC95A0FD}"/>
              </a:ext>
            </a:extLst>
          </p:cNvPr>
          <p:cNvSpPr>
            <a:spLocks noGrp="1"/>
          </p:cNvSpPr>
          <p:nvPr>
            <p:ph type="body" sz="quarter" idx="17"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a:t> </a:t>
            </a:r>
          </a:p>
        </p:txBody>
      </p:sp>
      <p:sp>
        <p:nvSpPr>
          <p:cNvPr id="2" name="Slide Number Placeholder 1">
            <a:extLst>
              <a:ext uri="{FF2B5EF4-FFF2-40B4-BE49-F238E27FC236}">
                <a16:creationId xmlns:a16="http://schemas.microsoft.com/office/drawing/2014/main" id="{9268B319-1B8D-9445-8237-C307CBCD2A9C}"/>
              </a:ext>
            </a:extLst>
          </p:cNvPr>
          <p:cNvSpPr>
            <a:spLocks noGrp="1"/>
          </p:cNvSpPr>
          <p:nvPr>
            <p:ph type="sldNum" sz="quarter" idx="18"/>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2749778553"/>
      </p:ext>
    </p:extLst>
  </p:cSld>
  <p:clrMapOvr>
    <a:masterClrMapping/>
  </p:clrMapOvr>
  <p:transition spd="med"/>
  <p:extLst>
    <p:ext uri="{DCECCB84-F9BA-43D5-87BE-67443E8EF086}">
      <p15:sldGuideLst xmlns:p15="http://schemas.microsoft.com/office/powerpoint/2012/main">
        <p15:guide id="2" pos="3840">
          <p15:clr>
            <a:srgbClr val="FBAE40"/>
          </p15:clr>
        </p15:guide>
        <p15:guide id="3" orient="horz" pos="1853">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Half Image Opt 2">
    <p:bg>
      <p:bgPr>
        <a:solidFill>
          <a:srgbClr val="FFFFFF"/>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00EC5BF-6226-0840-B35F-CF27B3A6734C}"/>
              </a:ext>
            </a:extLst>
          </p:cNvPr>
          <p:cNvSpPr>
            <a:spLocks noGrp="1"/>
          </p:cNvSpPr>
          <p:nvPr>
            <p:ph type="pic" sz="quarter" idx="15"/>
          </p:nvPr>
        </p:nvSpPr>
        <p:spPr>
          <a:xfrm>
            <a:off x="6096000" y="0"/>
            <a:ext cx="6096000" cy="6858000"/>
          </a:xfrm>
        </p:spPr>
        <p:txBody>
          <a:bodyPr>
            <a:noAutofit/>
          </a:bodyPr>
          <a:lstStyle/>
          <a:p>
            <a:r>
              <a:rPr lang="en-US"/>
              <a:t>Click icon to add picture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835750"/>
            <a:ext cx="4742180" cy="101460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9535"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3" name="Text Placeholder 2">
            <a:extLst>
              <a:ext uri="{FF2B5EF4-FFF2-40B4-BE49-F238E27FC236}">
                <a16:creationId xmlns:a16="http://schemas.microsoft.com/office/drawing/2014/main" id="{5C901A47-1AC7-834C-BB74-7AD65D0593F4}"/>
              </a:ext>
            </a:extLst>
          </p:cNvPr>
          <p:cNvSpPr>
            <a:spLocks noGrp="1"/>
          </p:cNvSpPr>
          <p:nvPr>
            <p:ph type="body" sz="quarter" idx="13" hasCustomPrompt="1"/>
          </p:nvPr>
        </p:nvSpPr>
        <p:spPr>
          <a:xfrm>
            <a:off x="809625" y="2160587"/>
            <a:ext cx="4741863" cy="4212077"/>
          </a:xfrm>
        </p:spPr>
        <p:txBody>
          <a:bodyPr>
            <a:noAutofit/>
          </a:bodyPr>
          <a:lstStyle>
            <a:lvl1pPr>
              <a:lnSpc>
                <a:spcPct val="100000"/>
              </a:lnSpc>
              <a:spcBef>
                <a:spcPts val="600"/>
              </a:spcBef>
              <a:spcAft>
                <a:spcPts val="600"/>
              </a:spcAft>
              <a:defRPr sz="1800" b="1">
                <a:solidFill>
                  <a:schemeClr val="accent1"/>
                </a:solidFill>
                <a:latin typeface="Arial" panose="020B0604020202020204" pitchFamily="34" charset="0"/>
                <a:cs typeface="Arial" panose="020B0604020202020204" pitchFamily="34" charset="0"/>
              </a:defRPr>
            </a:lvl1pPr>
            <a:lvl2pPr marL="403225" indent="-166688">
              <a:lnSpc>
                <a:spcPct val="100000"/>
              </a:lnSpc>
              <a:spcBef>
                <a:spcPts val="0"/>
              </a:spcBef>
              <a:spcAft>
                <a:spcPts val="600"/>
              </a:spcAft>
              <a:buFont typeface="Arial" panose="020B0604020202020204" pitchFamily="34" charset="0"/>
              <a:buChar char="•"/>
              <a:tabLst/>
              <a:defRPr sz="1600" b="0">
                <a:solidFill>
                  <a:schemeClr val="accent1"/>
                </a:solidFill>
                <a:latin typeface="Georgia" panose="02040502050405020303" pitchFamily="18" charset="0"/>
                <a:cs typeface="Arial" panose="020B0604020202020204" pitchFamily="34" charset="0"/>
              </a:defRPr>
            </a:lvl2pPr>
            <a:lvl3pPr marL="630238" indent="-227013">
              <a:lnSpc>
                <a:spcPct val="100000"/>
              </a:lnSpc>
              <a:spcBef>
                <a:spcPts val="0"/>
              </a:spcBef>
              <a:spcAft>
                <a:spcPts val="600"/>
              </a:spcAft>
              <a:tabLst/>
              <a:defRPr sz="1400" i="1">
                <a:solidFill>
                  <a:schemeClr val="accent1"/>
                </a:solidFill>
              </a:defRPr>
            </a:lvl3pPr>
            <a:lvl4pPr marL="800100" indent="-169863">
              <a:lnSpc>
                <a:spcPct val="100000"/>
              </a:lnSpc>
              <a:spcBef>
                <a:spcPts val="0"/>
              </a:spcBef>
              <a:spcAft>
                <a:spcPts val="600"/>
              </a:spcAft>
              <a:tabLst/>
              <a:defRPr sz="1200" b="1" i="0">
                <a:solidFill>
                  <a:schemeClr val="accent1"/>
                </a:solidFill>
              </a:defRPr>
            </a:lvl4pPr>
            <a:lvl5pPr marL="976313" indent="-176213">
              <a:lnSpc>
                <a:spcPct val="100000"/>
              </a:lnSpc>
              <a:spcBef>
                <a:spcPts val="0"/>
              </a:spcBef>
              <a:spcAft>
                <a:spcPts val="600"/>
              </a:spcAft>
              <a:buFont typeface="Arial" panose="020B0604020202020204" pitchFamily="34" charset="0"/>
              <a:buChar char="•"/>
              <a:tabLst/>
              <a:defRPr sz="1200" b="0" i="0">
                <a:solidFill>
                  <a:schemeClr val="accent1"/>
                </a:solidFill>
              </a:defRPr>
            </a:lvl5pPr>
            <a:lvl6pPr marL="1149350" indent="-176213">
              <a:lnSpc>
                <a:spcPct val="100000"/>
              </a:lnSpc>
              <a:spcBef>
                <a:spcPts val="0"/>
              </a:spcBef>
              <a:spcAft>
                <a:spcPts val="600"/>
              </a:spcAft>
              <a:tabLst/>
              <a:defRPr sz="1200" i="1"/>
            </a:lvl6pPr>
            <a:lvl7pPr marL="1323975" indent="-174625">
              <a:lnSpc>
                <a:spcPct val="100000"/>
              </a:lnSpc>
              <a:spcBef>
                <a:spcPts val="0"/>
              </a:spcBef>
              <a:spcAft>
                <a:spcPts val="600"/>
              </a:spcAft>
              <a:tabLst/>
              <a:defRPr sz="1100" b="1" i="0"/>
            </a:lvl7pPr>
            <a:lvl8pPr marL="1487488" indent="-163513">
              <a:lnSpc>
                <a:spcPct val="100000"/>
              </a:lnSpc>
              <a:spcBef>
                <a:spcPts val="0"/>
              </a:spcBef>
              <a:spcAft>
                <a:spcPts val="600"/>
              </a:spcAft>
              <a:tabLst/>
              <a:defRPr sz="1100"/>
            </a:lvl8pPr>
            <a:lvl9pPr marL="1663700" indent="-176213">
              <a:lnSpc>
                <a:spcPct val="10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0" name="Text Placeholder 9">
            <a:extLst>
              <a:ext uri="{FF2B5EF4-FFF2-40B4-BE49-F238E27FC236}">
                <a16:creationId xmlns:a16="http://schemas.microsoft.com/office/drawing/2014/main" id="{8D124B70-E49B-964F-BD2A-2D914C330EEF}"/>
              </a:ext>
            </a:extLst>
          </p:cNvPr>
          <p:cNvSpPr>
            <a:spLocks noGrp="1"/>
          </p:cNvSpPr>
          <p:nvPr>
            <p:ph type="body" sz="quarter" idx="14" hasCustomPrompt="1"/>
          </p:nvPr>
        </p:nvSpPr>
        <p:spPr>
          <a:xfrm>
            <a:off x="800100" y="6501130"/>
            <a:ext cx="4751388"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
        <p:nvSpPr>
          <p:cNvPr id="11" name="Text Placeholder 15">
            <a:extLst>
              <a:ext uri="{FF2B5EF4-FFF2-40B4-BE49-F238E27FC236}">
                <a16:creationId xmlns:a16="http://schemas.microsoft.com/office/drawing/2014/main" id="{2837F5B2-9BD5-D44F-9B0D-07C01AC28171}"/>
              </a:ext>
            </a:extLst>
          </p:cNvPr>
          <p:cNvSpPr>
            <a:spLocks noGrp="1"/>
          </p:cNvSpPr>
          <p:nvPr>
            <p:ph type="body" sz="quarter" idx="16"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a:t> </a:t>
            </a:r>
          </a:p>
        </p:txBody>
      </p:sp>
      <p:sp>
        <p:nvSpPr>
          <p:cNvPr id="2" name="Slide Number Placeholder 1">
            <a:extLst>
              <a:ext uri="{FF2B5EF4-FFF2-40B4-BE49-F238E27FC236}">
                <a16:creationId xmlns:a16="http://schemas.microsoft.com/office/drawing/2014/main" id="{1ACF7857-46D6-7A46-BFA8-2D8AD3B86525}"/>
              </a:ext>
            </a:extLst>
          </p:cNvPr>
          <p:cNvSpPr>
            <a:spLocks noGrp="1"/>
          </p:cNvSpPr>
          <p:nvPr>
            <p:ph type="sldNum" sz="quarter" idx="17"/>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595282479"/>
      </p:ext>
    </p:extLst>
  </p:cSld>
  <p:clrMapOvr>
    <a:masterClrMapping/>
  </p:clrMapOvr>
  <p:transition spd="med"/>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 Image Layout ">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78F7709-5B7C-A447-A509-F2EA9343E1E5}"/>
              </a:ext>
            </a:extLst>
          </p:cNvPr>
          <p:cNvSpPr>
            <a:spLocks noGrp="1"/>
          </p:cNvSpPr>
          <p:nvPr>
            <p:ph type="pic" sz="quarter" idx="10"/>
          </p:nvPr>
        </p:nvSpPr>
        <p:spPr>
          <a:xfrm>
            <a:off x="6096000" y="0"/>
            <a:ext cx="5058984" cy="5694512"/>
          </a:xfrm>
        </p:spPr>
        <p:txBody>
          <a:bodyPr>
            <a:noAutofit/>
          </a:bodyPr>
          <a:lstStyle>
            <a:lvl1pPr>
              <a:defRPr>
                <a:solidFill>
                  <a:schemeClr val="bg2"/>
                </a:solidFill>
              </a:defRPr>
            </a:lvl1pPr>
          </a:lstStyle>
          <a:p>
            <a:r>
              <a:rPr lang="en-US"/>
              <a:t>Click icon to add picture</a:t>
            </a:r>
          </a:p>
        </p:txBody>
      </p:sp>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2400906"/>
            <a:ext cx="3790745" cy="827194"/>
          </a:xfrm>
        </p:spPr>
        <p:txBody>
          <a:bodyPr anchor="b">
            <a:noAutofit/>
          </a:bodyPr>
          <a:lstStyle>
            <a:lvl1pPr>
              <a:defRPr sz="2000" b="1" i="0" cap="none" baseline="0">
                <a:solidFill>
                  <a:schemeClr val="accent1"/>
                </a:solidFill>
                <a:latin typeface="Arial" panose="020B0604020202020204" pitchFamily="34" charset="0"/>
                <a:cs typeface="Arial" panose="020B0604020202020204" pitchFamily="34" charset="0"/>
              </a:defRPr>
            </a:lvl1pPr>
          </a:lstStyle>
          <a:p>
            <a:r>
              <a:rPr lang="en-US"/>
              <a:t>Optional Title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535" y="3651674"/>
            <a:ext cx="3790799" cy="2468006"/>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2" name="object 6">
            <a:extLst>
              <a:ext uri="{FF2B5EF4-FFF2-40B4-BE49-F238E27FC236}">
                <a16:creationId xmlns:a16="http://schemas.microsoft.com/office/drawing/2014/main" id="{B7803E24-9C6E-9E42-B8BA-0CEEECA16493}"/>
              </a:ext>
            </a:extLst>
          </p:cNvPr>
          <p:cNvSpPr/>
          <p:nvPr userDrawn="1"/>
        </p:nvSpPr>
        <p:spPr>
          <a:xfrm flipV="1">
            <a:off x="800100" y="3422557"/>
            <a:ext cx="3006563" cy="2"/>
          </a:xfrm>
          <a:prstGeom prst="line">
            <a:avLst/>
          </a:prstGeom>
          <a:ln w="12700" cap="rnd">
            <a:solidFill>
              <a:schemeClr val="accent1"/>
            </a:solidFill>
          </a:ln>
        </p:spPr>
        <p:txBody>
          <a:bodyPr lIns="45719" rIns="45719">
            <a:noAutofit/>
          </a:bodyPr>
          <a:lstStyle/>
          <a:p>
            <a:endParaRPr/>
          </a:p>
        </p:txBody>
      </p:sp>
      <p:sp>
        <p:nvSpPr>
          <p:cNvPr id="9" name="Text Placeholder 9">
            <a:extLst>
              <a:ext uri="{FF2B5EF4-FFF2-40B4-BE49-F238E27FC236}">
                <a16:creationId xmlns:a16="http://schemas.microsoft.com/office/drawing/2014/main" id="{9A794F8C-B1DB-104A-97CB-D5A28563AC4F}"/>
              </a:ext>
            </a:extLst>
          </p:cNvPr>
          <p:cNvSpPr>
            <a:spLocks noGrp="1"/>
          </p:cNvSpPr>
          <p:nvPr>
            <p:ph type="body" sz="quarter" idx="14" hasCustomPrompt="1"/>
          </p:nvPr>
        </p:nvSpPr>
        <p:spPr>
          <a:xfrm>
            <a:off x="800100" y="6501130"/>
            <a:ext cx="4751388"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
        <p:nvSpPr>
          <p:cNvPr id="10" name="Text Placeholder 9">
            <a:extLst>
              <a:ext uri="{FF2B5EF4-FFF2-40B4-BE49-F238E27FC236}">
                <a16:creationId xmlns:a16="http://schemas.microsoft.com/office/drawing/2014/main" id="{1B20A6D4-6196-094F-ABF5-6D8A6CB6438E}"/>
              </a:ext>
            </a:extLst>
          </p:cNvPr>
          <p:cNvSpPr>
            <a:spLocks noGrp="1"/>
          </p:cNvSpPr>
          <p:nvPr>
            <p:ph type="body" sz="quarter" idx="15" hasCustomPrompt="1"/>
          </p:nvPr>
        </p:nvSpPr>
        <p:spPr>
          <a:xfrm>
            <a:off x="6089552" y="5811813"/>
            <a:ext cx="4751388" cy="311150"/>
          </a:xfrm>
        </p:spPr>
        <p:txBody>
          <a:bodyPr>
            <a:noAutofit/>
          </a:bodyPr>
          <a:lstStyle>
            <a:lvl1pPr>
              <a:spcBef>
                <a:spcPts val="0"/>
              </a:spcBef>
              <a:defRPr sz="900">
                <a:solidFill>
                  <a:schemeClr val="tx2"/>
                </a:solidFill>
                <a:latin typeface="Arial" panose="020B0604020202020204" pitchFamily="34" charset="0"/>
                <a:cs typeface="Arial" panose="020B0604020202020204" pitchFamily="34" charset="0"/>
              </a:defRPr>
            </a:lvl1pPr>
          </a:lstStyle>
          <a:p>
            <a:pPr lvl="0"/>
            <a:r>
              <a:rPr lang="en-US"/>
              <a:t>Image caption</a:t>
            </a:r>
          </a:p>
        </p:txBody>
      </p:sp>
      <p:sp>
        <p:nvSpPr>
          <p:cNvPr id="3" name="Text Placeholder 2">
            <a:extLst>
              <a:ext uri="{FF2B5EF4-FFF2-40B4-BE49-F238E27FC236}">
                <a16:creationId xmlns:a16="http://schemas.microsoft.com/office/drawing/2014/main" id="{17E7625F-F6AC-174C-8EA4-10165221EE62}"/>
              </a:ext>
            </a:extLst>
          </p:cNvPr>
          <p:cNvSpPr>
            <a:spLocks noGrp="1"/>
          </p:cNvSpPr>
          <p:nvPr>
            <p:ph type="body" sz="quarter" idx="16" hasCustomPrompt="1"/>
          </p:nvPr>
        </p:nvSpPr>
        <p:spPr>
          <a:xfrm>
            <a:off x="809526" y="323253"/>
            <a:ext cx="4742179" cy="402176"/>
          </a:xfrm>
        </p:spPr>
        <p:txBody>
          <a:bodyPr anchor="b">
            <a:noAutofit/>
          </a:bodyPr>
          <a:lstStyle>
            <a:lvl1pPr>
              <a:lnSpc>
                <a:spcPct val="100000"/>
              </a:lnSpc>
              <a:spcBef>
                <a:spcPts val="0"/>
              </a:spcBef>
              <a:defRPr sz="1000" cap="all" baseline="0"/>
            </a:lvl1pPr>
          </a:lstStyle>
          <a:p>
            <a:pPr lvl="0"/>
            <a:r>
              <a:rPr lang="en-US"/>
              <a:t>Section Title</a:t>
            </a:r>
          </a:p>
        </p:txBody>
      </p:sp>
      <p:sp>
        <p:nvSpPr>
          <p:cNvPr id="14" name="Text Placeholder 13">
            <a:extLst>
              <a:ext uri="{FF2B5EF4-FFF2-40B4-BE49-F238E27FC236}">
                <a16:creationId xmlns:a16="http://schemas.microsoft.com/office/drawing/2014/main" id="{6883AB59-1B08-CC4A-BDAB-8A015E16CC28}"/>
              </a:ext>
            </a:extLst>
          </p:cNvPr>
          <p:cNvSpPr>
            <a:spLocks noGrp="1"/>
          </p:cNvSpPr>
          <p:nvPr>
            <p:ph type="body" sz="quarter" idx="17"/>
          </p:nvPr>
        </p:nvSpPr>
        <p:spPr>
          <a:xfrm>
            <a:off x="809625" y="942387"/>
            <a:ext cx="3790655" cy="1350938"/>
          </a:xfrm>
        </p:spPr>
        <p:txBody>
          <a:bodyPr>
            <a:noAutofit/>
          </a:bodyPr>
          <a:lstStyle>
            <a:lvl1pPr>
              <a:lnSpc>
                <a:spcPct val="100000"/>
              </a:lnSpc>
              <a:spcBef>
                <a:spcPts val="600"/>
              </a:spcBef>
              <a:defRPr sz="2000" b="0" i="1">
                <a:latin typeface="Georgia" panose="02040502050405020303" pitchFamily="18" charset="0"/>
              </a:defRPr>
            </a:lvl1pPr>
          </a:lstStyle>
          <a:p>
            <a:pPr lvl="0"/>
            <a:r>
              <a:rPr lang="en-US"/>
              <a:t>Click to edit Master text styles</a:t>
            </a:r>
          </a:p>
        </p:txBody>
      </p:sp>
      <p:sp>
        <p:nvSpPr>
          <p:cNvPr id="13" name="Text Placeholder 15">
            <a:extLst>
              <a:ext uri="{FF2B5EF4-FFF2-40B4-BE49-F238E27FC236}">
                <a16:creationId xmlns:a16="http://schemas.microsoft.com/office/drawing/2014/main" id="{C8F45EEB-9F03-784A-B7F0-B397D7191C27}"/>
              </a:ext>
            </a:extLst>
          </p:cNvPr>
          <p:cNvSpPr>
            <a:spLocks noGrp="1"/>
          </p:cNvSpPr>
          <p:nvPr>
            <p:ph type="body" sz="quarter" idx="13"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a:t> </a:t>
            </a:r>
          </a:p>
        </p:txBody>
      </p:sp>
      <p:sp>
        <p:nvSpPr>
          <p:cNvPr id="2" name="Slide Number Placeholder 1">
            <a:extLst>
              <a:ext uri="{FF2B5EF4-FFF2-40B4-BE49-F238E27FC236}">
                <a16:creationId xmlns:a16="http://schemas.microsoft.com/office/drawing/2014/main" id="{959E7436-09BB-0746-AE88-51C09583BE10}"/>
              </a:ext>
            </a:extLst>
          </p:cNvPr>
          <p:cNvSpPr>
            <a:spLocks noGrp="1"/>
          </p:cNvSpPr>
          <p:nvPr>
            <p:ph type="sldNum" sz="quarter" idx="18"/>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350621372"/>
      </p:ext>
    </p:extLst>
  </p:cSld>
  <p:clrMapOvr>
    <a:masterClrMapping/>
  </p:clrMapOvr>
  <p:transition spd="med"/>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wo Image Layout">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78F7709-5B7C-A447-A509-F2EA9343E1E5}"/>
              </a:ext>
            </a:extLst>
          </p:cNvPr>
          <p:cNvSpPr>
            <a:spLocks noGrp="1"/>
          </p:cNvSpPr>
          <p:nvPr>
            <p:ph type="pic" sz="quarter" idx="10"/>
          </p:nvPr>
        </p:nvSpPr>
        <p:spPr>
          <a:xfrm>
            <a:off x="4047863" y="0"/>
            <a:ext cx="5058984" cy="5694512"/>
          </a:xfrm>
        </p:spPr>
        <p:txBody>
          <a:bodyPr>
            <a:noAutofit/>
          </a:bodyPr>
          <a:lstStyle>
            <a:lvl1pPr>
              <a:defRPr>
                <a:solidFill>
                  <a:schemeClr val="bg2"/>
                </a:solidFill>
              </a:defRPr>
            </a:lvl1pPr>
          </a:lstStyle>
          <a:p>
            <a:r>
              <a:rPr lang="en-US"/>
              <a:t>Click icon to add picture</a:t>
            </a:r>
          </a:p>
        </p:txBody>
      </p:sp>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2401784"/>
            <a:ext cx="2668866" cy="827194"/>
          </a:xfrm>
        </p:spPr>
        <p:txBody>
          <a:bodyPr anchor="b">
            <a:noAutofit/>
          </a:bodyPr>
          <a:lstStyle>
            <a:lvl1pPr>
              <a:defRPr sz="2000" b="1" i="0" cap="none" baseline="0">
                <a:solidFill>
                  <a:schemeClr val="accent1"/>
                </a:solidFill>
                <a:latin typeface="Arial" panose="020B0604020202020204" pitchFamily="34" charset="0"/>
                <a:cs typeface="Arial" panose="020B0604020202020204" pitchFamily="34" charset="0"/>
              </a:defRPr>
            </a:lvl1pPr>
          </a:lstStyle>
          <a:p>
            <a:r>
              <a:rPr lang="en-US"/>
              <a:t>Optional Title</a:t>
            </a:r>
          </a:p>
        </p:txBody>
      </p:sp>
      <p:sp>
        <p:nvSpPr>
          <p:cNvPr id="12" name="object 6">
            <a:extLst>
              <a:ext uri="{FF2B5EF4-FFF2-40B4-BE49-F238E27FC236}">
                <a16:creationId xmlns:a16="http://schemas.microsoft.com/office/drawing/2014/main" id="{B7803E24-9C6E-9E42-B8BA-0CEEECA16493}"/>
              </a:ext>
            </a:extLst>
          </p:cNvPr>
          <p:cNvSpPr/>
          <p:nvPr userDrawn="1"/>
        </p:nvSpPr>
        <p:spPr>
          <a:xfrm>
            <a:off x="800100" y="3423436"/>
            <a:ext cx="2678301" cy="0"/>
          </a:xfrm>
          <a:prstGeom prst="line">
            <a:avLst/>
          </a:prstGeom>
          <a:ln w="12700" cap="rnd">
            <a:solidFill>
              <a:schemeClr val="accent1"/>
            </a:solidFill>
          </a:ln>
        </p:spPr>
        <p:txBody>
          <a:bodyPr lIns="45719" rIns="45719">
            <a:noAutofit/>
          </a:bodyPr>
          <a:lstStyle/>
          <a:p>
            <a:endParaRPr/>
          </a:p>
        </p:txBody>
      </p:sp>
      <p:sp>
        <p:nvSpPr>
          <p:cNvPr id="9" name="Text Placeholder 9">
            <a:extLst>
              <a:ext uri="{FF2B5EF4-FFF2-40B4-BE49-F238E27FC236}">
                <a16:creationId xmlns:a16="http://schemas.microsoft.com/office/drawing/2014/main" id="{9A794F8C-B1DB-104A-97CB-D5A28563AC4F}"/>
              </a:ext>
            </a:extLst>
          </p:cNvPr>
          <p:cNvSpPr>
            <a:spLocks noGrp="1"/>
          </p:cNvSpPr>
          <p:nvPr>
            <p:ph type="body" sz="quarter" idx="14" hasCustomPrompt="1"/>
          </p:nvPr>
        </p:nvSpPr>
        <p:spPr>
          <a:xfrm>
            <a:off x="800100" y="6501130"/>
            <a:ext cx="4751388"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
        <p:nvSpPr>
          <p:cNvPr id="10" name="Text Placeholder 9">
            <a:extLst>
              <a:ext uri="{FF2B5EF4-FFF2-40B4-BE49-F238E27FC236}">
                <a16:creationId xmlns:a16="http://schemas.microsoft.com/office/drawing/2014/main" id="{1B20A6D4-6196-094F-ABF5-6D8A6CB6438E}"/>
              </a:ext>
            </a:extLst>
          </p:cNvPr>
          <p:cNvSpPr>
            <a:spLocks noGrp="1"/>
          </p:cNvSpPr>
          <p:nvPr>
            <p:ph type="body" sz="quarter" idx="15" hasCustomPrompt="1"/>
          </p:nvPr>
        </p:nvSpPr>
        <p:spPr>
          <a:xfrm>
            <a:off x="4047863" y="5811813"/>
            <a:ext cx="3845197" cy="311150"/>
          </a:xfrm>
        </p:spPr>
        <p:txBody>
          <a:bodyPr>
            <a:noAutofit/>
          </a:bodyPr>
          <a:lstStyle>
            <a:lvl1pPr>
              <a:spcBef>
                <a:spcPts val="0"/>
              </a:spcBef>
              <a:defRPr sz="900">
                <a:solidFill>
                  <a:schemeClr val="tx2"/>
                </a:solidFill>
                <a:latin typeface="Arial" panose="020B0604020202020204" pitchFamily="34" charset="0"/>
                <a:cs typeface="Arial" panose="020B0604020202020204" pitchFamily="34" charset="0"/>
              </a:defRPr>
            </a:lvl1pPr>
          </a:lstStyle>
          <a:p>
            <a:pPr lvl="0"/>
            <a:r>
              <a:rPr lang="en-US"/>
              <a:t>Image caption</a:t>
            </a:r>
          </a:p>
        </p:txBody>
      </p:sp>
      <p:sp>
        <p:nvSpPr>
          <p:cNvPr id="3" name="Text Placeholder 2">
            <a:extLst>
              <a:ext uri="{FF2B5EF4-FFF2-40B4-BE49-F238E27FC236}">
                <a16:creationId xmlns:a16="http://schemas.microsoft.com/office/drawing/2014/main" id="{17E7625F-F6AC-174C-8EA4-10165221EE62}"/>
              </a:ext>
            </a:extLst>
          </p:cNvPr>
          <p:cNvSpPr>
            <a:spLocks noGrp="1"/>
          </p:cNvSpPr>
          <p:nvPr>
            <p:ph type="body" sz="quarter" idx="16" hasCustomPrompt="1"/>
          </p:nvPr>
        </p:nvSpPr>
        <p:spPr>
          <a:xfrm>
            <a:off x="809526" y="323253"/>
            <a:ext cx="2997137" cy="402176"/>
          </a:xfrm>
        </p:spPr>
        <p:txBody>
          <a:bodyPr anchor="b">
            <a:noAutofit/>
          </a:bodyPr>
          <a:lstStyle>
            <a:lvl1pPr>
              <a:lnSpc>
                <a:spcPct val="100000"/>
              </a:lnSpc>
              <a:spcBef>
                <a:spcPts val="0"/>
              </a:spcBef>
              <a:defRPr sz="1000" cap="all" baseline="0"/>
            </a:lvl1pPr>
          </a:lstStyle>
          <a:p>
            <a:pPr lvl="0"/>
            <a:r>
              <a:rPr lang="en-US"/>
              <a:t>Section Title</a:t>
            </a:r>
          </a:p>
        </p:txBody>
      </p:sp>
      <p:sp>
        <p:nvSpPr>
          <p:cNvPr id="14" name="Text Placeholder 13">
            <a:extLst>
              <a:ext uri="{FF2B5EF4-FFF2-40B4-BE49-F238E27FC236}">
                <a16:creationId xmlns:a16="http://schemas.microsoft.com/office/drawing/2014/main" id="{6883AB59-1B08-CC4A-BDAB-8A015E16CC28}"/>
              </a:ext>
            </a:extLst>
          </p:cNvPr>
          <p:cNvSpPr>
            <a:spLocks noGrp="1"/>
          </p:cNvSpPr>
          <p:nvPr>
            <p:ph type="body" sz="quarter" idx="17"/>
          </p:nvPr>
        </p:nvSpPr>
        <p:spPr>
          <a:xfrm>
            <a:off x="809625" y="942387"/>
            <a:ext cx="2668776" cy="1350938"/>
          </a:xfrm>
        </p:spPr>
        <p:txBody>
          <a:bodyPr>
            <a:noAutofit/>
          </a:bodyPr>
          <a:lstStyle>
            <a:lvl1pPr>
              <a:lnSpc>
                <a:spcPct val="100000"/>
              </a:lnSpc>
              <a:spcBef>
                <a:spcPts val="600"/>
              </a:spcBef>
              <a:defRPr sz="2000" b="0" i="1">
                <a:latin typeface="Georgia" panose="02040502050405020303" pitchFamily="18" charset="0"/>
              </a:defRPr>
            </a:lvl1pPr>
          </a:lstStyle>
          <a:p>
            <a:pPr lvl="0"/>
            <a:r>
              <a:rPr lang="en-US"/>
              <a:t>Click to edit Master text styles</a:t>
            </a:r>
          </a:p>
        </p:txBody>
      </p:sp>
      <p:sp>
        <p:nvSpPr>
          <p:cNvPr id="13" name="Picture Placeholder 12">
            <a:extLst>
              <a:ext uri="{FF2B5EF4-FFF2-40B4-BE49-F238E27FC236}">
                <a16:creationId xmlns:a16="http://schemas.microsoft.com/office/drawing/2014/main" id="{6871CEF6-17F7-FD44-99BE-50F9C6DD1477}"/>
              </a:ext>
            </a:extLst>
          </p:cNvPr>
          <p:cNvSpPr>
            <a:spLocks noGrp="1"/>
          </p:cNvSpPr>
          <p:nvPr>
            <p:ph type="pic" sz="quarter" idx="18"/>
          </p:nvPr>
        </p:nvSpPr>
        <p:spPr>
          <a:xfrm>
            <a:off x="8134350" y="1714500"/>
            <a:ext cx="4057650" cy="4586290"/>
          </a:xfrm>
        </p:spPr>
        <p:txBody>
          <a:bodyPr>
            <a:noAutofit/>
          </a:bodyPr>
          <a:lstStyle>
            <a:lvl1pPr>
              <a:defRPr>
                <a:solidFill>
                  <a:schemeClr val="bg2"/>
                </a:solidFill>
              </a:defRPr>
            </a:lvl1pPr>
          </a:lstStyle>
          <a:p>
            <a:r>
              <a:rPr lang="en-US"/>
              <a:t>Click icon to add picture</a:t>
            </a:r>
          </a:p>
        </p:txBody>
      </p:sp>
      <p:sp>
        <p:nvSpPr>
          <p:cNvPr id="16" name="Text Placeholder 9">
            <a:extLst>
              <a:ext uri="{FF2B5EF4-FFF2-40B4-BE49-F238E27FC236}">
                <a16:creationId xmlns:a16="http://schemas.microsoft.com/office/drawing/2014/main" id="{E293AA9A-13C5-7541-89FE-38938630122F}"/>
              </a:ext>
            </a:extLst>
          </p:cNvPr>
          <p:cNvSpPr>
            <a:spLocks noGrp="1"/>
          </p:cNvSpPr>
          <p:nvPr>
            <p:ph type="body" sz="quarter" idx="19" hasCustomPrompt="1"/>
          </p:nvPr>
        </p:nvSpPr>
        <p:spPr>
          <a:xfrm>
            <a:off x="8403048" y="5811813"/>
            <a:ext cx="3576500" cy="311150"/>
          </a:xfrm>
        </p:spPr>
        <p:txBody>
          <a:bodyPr>
            <a:noAutofit/>
          </a:bodyPr>
          <a:lstStyle>
            <a:lvl1pPr>
              <a:spcBef>
                <a:spcPts val="0"/>
              </a:spcBef>
              <a:defRPr sz="900">
                <a:solidFill>
                  <a:srgbClr val="FFFFFF"/>
                </a:solidFill>
                <a:latin typeface="Arial" panose="020B0604020202020204" pitchFamily="34" charset="0"/>
                <a:cs typeface="Arial" panose="020B0604020202020204" pitchFamily="34" charset="0"/>
              </a:defRPr>
            </a:lvl1pPr>
          </a:lstStyle>
          <a:p>
            <a:pPr lvl="0"/>
            <a:r>
              <a:rPr lang="en-US"/>
              <a:t>Image caption</a:t>
            </a:r>
          </a:p>
        </p:txBody>
      </p:sp>
      <p:sp>
        <p:nvSpPr>
          <p:cNvPr id="18" name="Text Placeholder 4">
            <a:extLst>
              <a:ext uri="{FF2B5EF4-FFF2-40B4-BE49-F238E27FC236}">
                <a16:creationId xmlns:a16="http://schemas.microsoft.com/office/drawing/2014/main" id="{9021CBB8-108A-534A-BCFF-0508FC6628ED}"/>
              </a:ext>
            </a:extLst>
          </p:cNvPr>
          <p:cNvSpPr>
            <a:spLocks noGrp="1"/>
          </p:cNvSpPr>
          <p:nvPr>
            <p:ph type="body" sz="quarter" idx="11" hasCustomPrompt="1"/>
          </p:nvPr>
        </p:nvSpPr>
        <p:spPr>
          <a:xfrm>
            <a:off x="809535" y="3651674"/>
            <a:ext cx="2678301" cy="2468006"/>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9" name="Text Placeholder 15">
            <a:extLst>
              <a:ext uri="{FF2B5EF4-FFF2-40B4-BE49-F238E27FC236}">
                <a16:creationId xmlns:a16="http://schemas.microsoft.com/office/drawing/2014/main" id="{2337582F-77BE-0D42-97BE-FB73876FC1BF}"/>
              </a:ext>
            </a:extLst>
          </p:cNvPr>
          <p:cNvSpPr>
            <a:spLocks noGrp="1"/>
          </p:cNvSpPr>
          <p:nvPr>
            <p:ph type="body" sz="quarter" idx="13"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a:t> </a:t>
            </a:r>
          </a:p>
        </p:txBody>
      </p:sp>
      <p:sp>
        <p:nvSpPr>
          <p:cNvPr id="2" name="Slide Number Placeholder 1">
            <a:extLst>
              <a:ext uri="{FF2B5EF4-FFF2-40B4-BE49-F238E27FC236}">
                <a16:creationId xmlns:a16="http://schemas.microsoft.com/office/drawing/2014/main" id="{F5130A47-BB94-F04C-8D6E-60C30F30A915}"/>
              </a:ext>
            </a:extLst>
          </p:cNvPr>
          <p:cNvSpPr>
            <a:spLocks noGrp="1"/>
          </p:cNvSpPr>
          <p:nvPr>
            <p:ph type="sldNum" sz="quarter" idx="20"/>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1841915325"/>
      </p:ext>
    </p:extLst>
  </p:cSld>
  <p:clrMapOvr>
    <a:masterClrMapping/>
  </p:clrMapOvr>
  <p:transition spd="med"/>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wo Image Layout Opt 2">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78F7709-5B7C-A447-A509-F2EA9343E1E5}"/>
              </a:ext>
            </a:extLst>
          </p:cNvPr>
          <p:cNvSpPr>
            <a:spLocks noGrp="1"/>
          </p:cNvSpPr>
          <p:nvPr>
            <p:ph type="pic" sz="quarter" idx="10"/>
          </p:nvPr>
        </p:nvSpPr>
        <p:spPr>
          <a:xfrm>
            <a:off x="4047863" y="0"/>
            <a:ext cx="4086397" cy="5694512"/>
          </a:xfrm>
        </p:spPr>
        <p:txBody>
          <a:bodyPr>
            <a:noAutofit/>
          </a:bodyPr>
          <a:lstStyle>
            <a:lvl1pPr>
              <a:defRPr>
                <a:solidFill>
                  <a:schemeClr val="bg2"/>
                </a:solidFill>
              </a:defRPr>
            </a:lvl1pPr>
          </a:lstStyle>
          <a:p>
            <a:r>
              <a:rPr lang="en-US"/>
              <a:t>Click icon to add picture</a:t>
            </a:r>
          </a:p>
        </p:txBody>
      </p:sp>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2401784"/>
            <a:ext cx="2668866" cy="827194"/>
          </a:xfrm>
        </p:spPr>
        <p:txBody>
          <a:bodyPr anchor="b">
            <a:noAutofit/>
          </a:bodyPr>
          <a:lstStyle>
            <a:lvl1pPr>
              <a:defRPr sz="2000" b="1" i="0" cap="none" baseline="0">
                <a:solidFill>
                  <a:schemeClr val="accent1"/>
                </a:solidFill>
                <a:latin typeface="Arial" panose="020B0604020202020204" pitchFamily="34" charset="0"/>
                <a:cs typeface="Arial" panose="020B0604020202020204" pitchFamily="34" charset="0"/>
              </a:defRPr>
            </a:lvl1pPr>
          </a:lstStyle>
          <a:p>
            <a:r>
              <a:rPr lang="en-US"/>
              <a:t>Optional Title</a:t>
            </a:r>
          </a:p>
        </p:txBody>
      </p:sp>
      <p:sp>
        <p:nvSpPr>
          <p:cNvPr id="12" name="object 6">
            <a:extLst>
              <a:ext uri="{FF2B5EF4-FFF2-40B4-BE49-F238E27FC236}">
                <a16:creationId xmlns:a16="http://schemas.microsoft.com/office/drawing/2014/main" id="{B7803E24-9C6E-9E42-B8BA-0CEEECA16493}"/>
              </a:ext>
            </a:extLst>
          </p:cNvPr>
          <p:cNvSpPr/>
          <p:nvPr userDrawn="1"/>
        </p:nvSpPr>
        <p:spPr>
          <a:xfrm>
            <a:off x="800100" y="3423436"/>
            <a:ext cx="2678301" cy="0"/>
          </a:xfrm>
          <a:prstGeom prst="line">
            <a:avLst/>
          </a:prstGeom>
          <a:ln w="12700" cap="rnd">
            <a:solidFill>
              <a:schemeClr val="accent1"/>
            </a:solidFill>
          </a:ln>
        </p:spPr>
        <p:txBody>
          <a:bodyPr lIns="45719" rIns="45719">
            <a:noAutofit/>
          </a:bodyPr>
          <a:lstStyle/>
          <a:p>
            <a:endParaRPr/>
          </a:p>
        </p:txBody>
      </p:sp>
      <p:sp>
        <p:nvSpPr>
          <p:cNvPr id="9" name="Text Placeholder 9">
            <a:extLst>
              <a:ext uri="{FF2B5EF4-FFF2-40B4-BE49-F238E27FC236}">
                <a16:creationId xmlns:a16="http://schemas.microsoft.com/office/drawing/2014/main" id="{9A794F8C-B1DB-104A-97CB-D5A28563AC4F}"/>
              </a:ext>
            </a:extLst>
          </p:cNvPr>
          <p:cNvSpPr>
            <a:spLocks noGrp="1"/>
          </p:cNvSpPr>
          <p:nvPr>
            <p:ph type="body" sz="quarter" idx="14" hasCustomPrompt="1"/>
          </p:nvPr>
        </p:nvSpPr>
        <p:spPr>
          <a:xfrm>
            <a:off x="800100" y="6501130"/>
            <a:ext cx="4751388"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
        <p:nvSpPr>
          <p:cNvPr id="10" name="Text Placeholder 9">
            <a:extLst>
              <a:ext uri="{FF2B5EF4-FFF2-40B4-BE49-F238E27FC236}">
                <a16:creationId xmlns:a16="http://schemas.microsoft.com/office/drawing/2014/main" id="{1B20A6D4-6196-094F-ABF5-6D8A6CB6438E}"/>
              </a:ext>
            </a:extLst>
          </p:cNvPr>
          <p:cNvSpPr>
            <a:spLocks noGrp="1"/>
          </p:cNvSpPr>
          <p:nvPr>
            <p:ph type="body" sz="quarter" idx="15" hasCustomPrompt="1"/>
          </p:nvPr>
        </p:nvSpPr>
        <p:spPr>
          <a:xfrm>
            <a:off x="4047863" y="5811813"/>
            <a:ext cx="3845197" cy="311150"/>
          </a:xfrm>
        </p:spPr>
        <p:txBody>
          <a:bodyPr>
            <a:noAutofit/>
          </a:bodyPr>
          <a:lstStyle>
            <a:lvl1pPr>
              <a:spcBef>
                <a:spcPts val="0"/>
              </a:spcBef>
              <a:defRPr sz="900">
                <a:solidFill>
                  <a:schemeClr val="tx2"/>
                </a:solidFill>
                <a:latin typeface="Arial" panose="020B0604020202020204" pitchFamily="34" charset="0"/>
                <a:cs typeface="Arial" panose="020B0604020202020204" pitchFamily="34" charset="0"/>
              </a:defRPr>
            </a:lvl1pPr>
          </a:lstStyle>
          <a:p>
            <a:pPr lvl="0"/>
            <a:r>
              <a:rPr lang="en-US"/>
              <a:t>Image caption</a:t>
            </a:r>
          </a:p>
        </p:txBody>
      </p:sp>
      <p:sp>
        <p:nvSpPr>
          <p:cNvPr id="3" name="Text Placeholder 2">
            <a:extLst>
              <a:ext uri="{FF2B5EF4-FFF2-40B4-BE49-F238E27FC236}">
                <a16:creationId xmlns:a16="http://schemas.microsoft.com/office/drawing/2014/main" id="{17E7625F-F6AC-174C-8EA4-10165221EE62}"/>
              </a:ext>
            </a:extLst>
          </p:cNvPr>
          <p:cNvSpPr>
            <a:spLocks noGrp="1"/>
          </p:cNvSpPr>
          <p:nvPr>
            <p:ph type="body" sz="quarter" idx="16" hasCustomPrompt="1"/>
          </p:nvPr>
        </p:nvSpPr>
        <p:spPr>
          <a:xfrm>
            <a:off x="809526" y="323253"/>
            <a:ext cx="2997137" cy="402176"/>
          </a:xfrm>
        </p:spPr>
        <p:txBody>
          <a:bodyPr anchor="b">
            <a:noAutofit/>
          </a:bodyPr>
          <a:lstStyle>
            <a:lvl1pPr>
              <a:lnSpc>
                <a:spcPct val="100000"/>
              </a:lnSpc>
              <a:spcBef>
                <a:spcPts val="0"/>
              </a:spcBef>
              <a:defRPr sz="1000" cap="all" baseline="0"/>
            </a:lvl1pPr>
          </a:lstStyle>
          <a:p>
            <a:pPr lvl="0"/>
            <a:r>
              <a:rPr lang="en-US"/>
              <a:t>Section Title</a:t>
            </a:r>
          </a:p>
        </p:txBody>
      </p:sp>
      <p:sp>
        <p:nvSpPr>
          <p:cNvPr id="14" name="Text Placeholder 13">
            <a:extLst>
              <a:ext uri="{FF2B5EF4-FFF2-40B4-BE49-F238E27FC236}">
                <a16:creationId xmlns:a16="http://schemas.microsoft.com/office/drawing/2014/main" id="{6883AB59-1B08-CC4A-BDAB-8A015E16CC28}"/>
              </a:ext>
            </a:extLst>
          </p:cNvPr>
          <p:cNvSpPr>
            <a:spLocks noGrp="1"/>
          </p:cNvSpPr>
          <p:nvPr>
            <p:ph type="body" sz="quarter" idx="17"/>
          </p:nvPr>
        </p:nvSpPr>
        <p:spPr>
          <a:xfrm>
            <a:off x="809625" y="942387"/>
            <a:ext cx="2668776" cy="1350938"/>
          </a:xfrm>
        </p:spPr>
        <p:txBody>
          <a:bodyPr>
            <a:noAutofit/>
          </a:bodyPr>
          <a:lstStyle>
            <a:lvl1pPr>
              <a:lnSpc>
                <a:spcPct val="100000"/>
              </a:lnSpc>
              <a:spcBef>
                <a:spcPts val="600"/>
              </a:spcBef>
              <a:defRPr sz="2000" b="0" i="1">
                <a:latin typeface="Georgia" panose="02040502050405020303" pitchFamily="18" charset="0"/>
              </a:defRPr>
            </a:lvl1pPr>
          </a:lstStyle>
          <a:p>
            <a:pPr lvl="0"/>
            <a:r>
              <a:rPr lang="en-US"/>
              <a:t>Click to edit Master text styles</a:t>
            </a:r>
          </a:p>
        </p:txBody>
      </p:sp>
      <p:sp>
        <p:nvSpPr>
          <p:cNvPr id="13" name="Picture Placeholder 12">
            <a:extLst>
              <a:ext uri="{FF2B5EF4-FFF2-40B4-BE49-F238E27FC236}">
                <a16:creationId xmlns:a16="http://schemas.microsoft.com/office/drawing/2014/main" id="{6871CEF6-17F7-FD44-99BE-50F9C6DD1477}"/>
              </a:ext>
            </a:extLst>
          </p:cNvPr>
          <p:cNvSpPr>
            <a:spLocks noGrp="1"/>
          </p:cNvSpPr>
          <p:nvPr>
            <p:ph type="pic" sz="quarter" idx="18"/>
          </p:nvPr>
        </p:nvSpPr>
        <p:spPr>
          <a:xfrm>
            <a:off x="8134350" y="180"/>
            <a:ext cx="4057650" cy="5694332"/>
          </a:xfrm>
        </p:spPr>
        <p:txBody>
          <a:bodyPr>
            <a:noAutofit/>
          </a:bodyPr>
          <a:lstStyle>
            <a:lvl1pPr>
              <a:defRPr>
                <a:solidFill>
                  <a:schemeClr val="bg2"/>
                </a:solidFill>
              </a:defRPr>
            </a:lvl1pPr>
          </a:lstStyle>
          <a:p>
            <a:r>
              <a:rPr lang="en-US"/>
              <a:t>Click icon to add picture</a:t>
            </a:r>
          </a:p>
        </p:txBody>
      </p:sp>
      <p:sp>
        <p:nvSpPr>
          <p:cNvPr id="16" name="Text Placeholder 9">
            <a:extLst>
              <a:ext uri="{FF2B5EF4-FFF2-40B4-BE49-F238E27FC236}">
                <a16:creationId xmlns:a16="http://schemas.microsoft.com/office/drawing/2014/main" id="{E293AA9A-13C5-7541-89FE-38938630122F}"/>
              </a:ext>
            </a:extLst>
          </p:cNvPr>
          <p:cNvSpPr>
            <a:spLocks noGrp="1"/>
          </p:cNvSpPr>
          <p:nvPr>
            <p:ph type="body" sz="quarter" idx="19" hasCustomPrompt="1"/>
          </p:nvPr>
        </p:nvSpPr>
        <p:spPr>
          <a:xfrm>
            <a:off x="8134350" y="5811813"/>
            <a:ext cx="3845198" cy="311150"/>
          </a:xfrm>
        </p:spPr>
        <p:txBody>
          <a:bodyPr>
            <a:noAutofit/>
          </a:bodyPr>
          <a:lstStyle>
            <a:lvl1pPr>
              <a:spcBef>
                <a:spcPts val="0"/>
              </a:spcBef>
              <a:defRPr sz="900">
                <a:solidFill>
                  <a:schemeClr val="tx2"/>
                </a:solidFill>
                <a:latin typeface="Arial" panose="020B0604020202020204" pitchFamily="34" charset="0"/>
                <a:cs typeface="Arial" panose="020B0604020202020204" pitchFamily="34" charset="0"/>
              </a:defRPr>
            </a:lvl1pPr>
          </a:lstStyle>
          <a:p>
            <a:pPr lvl="0"/>
            <a:r>
              <a:rPr lang="en-US"/>
              <a:t>Image caption</a:t>
            </a:r>
          </a:p>
        </p:txBody>
      </p:sp>
      <p:sp>
        <p:nvSpPr>
          <p:cNvPr id="18" name="Text Placeholder 4">
            <a:extLst>
              <a:ext uri="{FF2B5EF4-FFF2-40B4-BE49-F238E27FC236}">
                <a16:creationId xmlns:a16="http://schemas.microsoft.com/office/drawing/2014/main" id="{5C00F832-8237-B147-9314-54ABA1E2E509}"/>
              </a:ext>
            </a:extLst>
          </p:cNvPr>
          <p:cNvSpPr>
            <a:spLocks noGrp="1"/>
          </p:cNvSpPr>
          <p:nvPr>
            <p:ph type="body" sz="quarter" idx="11" hasCustomPrompt="1"/>
          </p:nvPr>
        </p:nvSpPr>
        <p:spPr>
          <a:xfrm>
            <a:off x="809536" y="3651674"/>
            <a:ext cx="2678302" cy="2468006"/>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9" name="Text Placeholder 15">
            <a:extLst>
              <a:ext uri="{FF2B5EF4-FFF2-40B4-BE49-F238E27FC236}">
                <a16:creationId xmlns:a16="http://schemas.microsoft.com/office/drawing/2014/main" id="{21B14A46-5860-5045-B160-7DABA71397E5}"/>
              </a:ext>
            </a:extLst>
          </p:cNvPr>
          <p:cNvSpPr>
            <a:spLocks noGrp="1"/>
          </p:cNvSpPr>
          <p:nvPr>
            <p:ph type="body" sz="quarter" idx="13"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a:t> </a:t>
            </a:r>
          </a:p>
        </p:txBody>
      </p:sp>
      <p:sp>
        <p:nvSpPr>
          <p:cNvPr id="2" name="Slide Number Placeholder 1">
            <a:extLst>
              <a:ext uri="{FF2B5EF4-FFF2-40B4-BE49-F238E27FC236}">
                <a16:creationId xmlns:a16="http://schemas.microsoft.com/office/drawing/2014/main" id="{780CBB07-FF16-0747-ACA2-AD4218582DDA}"/>
              </a:ext>
            </a:extLst>
          </p:cNvPr>
          <p:cNvSpPr>
            <a:spLocks noGrp="1"/>
          </p:cNvSpPr>
          <p:nvPr>
            <p:ph type="sldNum" sz="quarter" idx="20"/>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21281747"/>
      </p:ext>
    </p:extLst>
  </p:cSld>
  <p:clrMapOvr>
    <a:masterClrMapping/>
  </p:clrMapOvr>
  <p:transition spd="med"/>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4 Image Layout">
    <p:bg>
      <p:bgPr>
        <a:solidFill>
          <a:srgbClr val="FFFFFF"/>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B4F7EB6-278C-D64C-B16E-92424E383D65}"/>
              </a:ext>
            </a:extLst>
          </p:cNvPr>
          <p:cNvSpPr>
            <a:spLocks noGrp="1"/>
          </p:cNvSpPr>
          <p:nvPr>
            <p:ph type="pic" sz="quarter" idx="19"/>
          </p:nvPr>
        </p:nvSpPr>
        <p:spPr>
          <a:xfrm>
            <a:off x="5073424" y="3468689"/>
            <a:ext cx="4084637" cy="3389312"/>
          </a:xfrm>
        </p:spPr>
        <p:txBody>
          <a:bodyPr>
            <a:noAutofit/>
          </a:bodyPr>
          <a:lstStyle>
            <a:lvl1pPr>
              <a:defRPr>
                <a:solidFill>
                  <a:schemeClr val="bg2"/>
                </a:solidFill>
              </a:defRPr>
            </a:lvl1pPr>
          </a:lstStyle>
          <a:p>
            <a:r>
              <a:rPr lang="en-US"/>
              <a:t>Click icon to add picture</a:t>
            </a:r>
          </a:p>
        </p:txBody>
      </p:sp>
      <p:sp>
        <p:nvSpPr>
          <p:cNvPr id="20" name="Picture Placeholder 6">
            <a:extLst>
              <a:ext uri="{FF2B5EF4-FFF2-40B4-BE49-F238E27FC236}">
                <a16:creationId xmlns:a16="http://schemas.microsoft.com/office/drawing/2014/main" id="{76A29574-35A0-9349-8C10-E9500E51A40B}"/>
              </a:ext>
            </a:extLst>
          </p:cNvPr>
          <p:cNvSpPr>
            <a:spLocks noGrp="1"/>
          </p:cNvSpPr>
          <p:nvPr>
            <p:ph type="pic" sz="quarter" idx="20"/>
          </p:nvPr>
        </p:nvSpPr>
        <p:spPr>
          <a:xfrm>
            <a:off x="9212938" y="3468689"/>
            <a:ext cx="2979061" cy="3389312"/>
          </a:xfrm>
        </p:spPr>
        <p:txBody>
          <a:bodyPr>
            <a:noAutofit/>
          </a:bodyPr>
          <a:lstStyle>
            <a:lvl1pPr>
              <a:defRPr>
                <a:solidFill>
                  <a:schemeClr val="bg2"/>
                </a:solidFill>
              </a:defRPr>
            </a:lvl1pPr>
          </a:lstStyle>
          <a:p>
            <a:r>
              <a:rPr lang="en-US"/>
              <a:t>Click icon to add picture</a:t>
            </a:r>
          </a:p>
        </p:txBody>
      </p:sp>
      <p:sp>
        <p:nvSpPr>
          <p:cNvPr id="13" name="Picture Placeholder 12">
            <a:extLst>
              <a:ext uri="{FF2B5EF4-FFF2-40B4-BE49-F238E27FC236}">
                <a16:creationId xmlns:a16="http://schemas.microsoft.com/office/drawing/2014/main" id="{6871CEF6-17F7-FD44-99BE-50F9C6DD1477}"/>
              </a:ext>
            </a:extLst>
          </p:cNvPr>
          <p:cNvSpPr>
            <a:spLocks noGrp="1"/>
          </p:cNvSpPr>
          <p:nvPr>
            <p:ph type="pic" sz="quarter" idx="18"/>
          </p:nvPr>
        </p:nvSpPr>
        <p:spPr>
          <a:xfrm>
            <a:off x="8134350" y="0"/>
            <a:ext cx="4057650" cy="3423256"/>
          </a:xfrm>
        </p:spPr>
        <p:txBody>
          <a:bodyPr>
            <a:noAutofit/>
          </a:bodyPr>
          <a:lstStyle>
            <a:lvl1pPr>
              <a:defRPr>
                <a:solidFill>
                  <a:schemeClr val="bg2"/>
                </a:solidFill>
              </a:defRPr>
            </a:lvl1pPr>
          </a:lstStyle>
          <a:p>
            <a:r>
              <a:rPr lang="en-US"/>
              <a:t>Click icon to add picture</a:t>
            </a:r>
          </a:p>
        </p:txBody>
      </p:sp>
      <p:sp>
        <p:nvSpPr>
          <p:cNvPr id="5" name="Picture Placeholder 4">
            <a:extLst>
              <a:ext uri="{FF2B5EF4-FFF2-40B4-BE49-F238E27FC236}">
                <a16:creationId xmlns:a16="http://schemas.microsoft.com/office/drawing/2014/main" id="{F78F7709-5B7C-A447-A509-F2EA9343E1E5}"/>
              </a:ext>
            </a:extLst>
          </p:cNvPr>
          <p:cNvSpPr>
            <a:spLocks noGrp="1"/>
          </p:cNvSpPr>
          <p:nvPr>
            <p:ph type="pic" sz="quarter" idx="10"/>
          </p:nvPr>
        </p:nvSpPr>
        <p:spPr>
          <a:xfrm>
            <a:off x="5074916" y="0"/>
            <a:ext cx="3014407" cy="3423436"/>
          </a:xfrm>
        </p:spPr>
        <p:txBody>
          <a:bodyPr>
            <a:noAutofit/>
          </a:bodyPr>
          <a:lstStyle>
            <a:lvl1pPr>
              <a:defRPr>
                <a:solidFill>
                  <a:schemeClr val="bg2"/>
                </a:solidFill>
              </a:defRPr>
            </a:lvl1pPr>
          </a:lstStyle>
          <a:p>
            <a:r>
              <a:rPr lang="en-US"/>
              <a:t>Click icon to add picture</a:t>
            </a:r>
          </a:p>
        </p:txBody>
      </p:sp>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2401784"/>
            <a:ext cx="2668866" cy="827194"/>
          </a:xfrm>
        </p:spPr>
        <p:txBody>
          <a:bodyPr anchor="b">
            <a:noAutofit/>
          </a:bodyPr>
          <a:lstStyle>
            <a:lvl1pPr>
              <a:defRPr sz="2000" b="1" i="0" cap="none" baseline="0">
                <a:solidFill>
                  <a:schemeClr val="accent1"/>
                </a:solidFill>
                <a:latin typeface="Arial" panose="020B0604020202020204" pitchFamily="34" charset="0"/>
                <a:cs typeface="Arial" panose="020B0604020202020204" pitchFamily="34" charset="0"/>
              </a:defRPr>
            </a:lvl1pPr>
          </a:lstStyle>
          <a:p>
            <a:r>
              <a:rPr lang="en-US"/>
              <a:t>Optional Title</a:t>
            </a:r>
          </a:p>
        </p:txBody>
      </p:sp>
      <p:sp>
        <p:nvSpPr>
          <p:cNvPr id="12" name="object 6">
            <a:extLst>
              <a:ext uri="{FF2B5EF4-FFF2-40B4-BE49-F238E27FC236}">
                <a16:creationId xmlns:a16="http://schemas.microsoft.com/office/drawing/2014/main" id="{B7803E24-9C6E-9E42-B8BA-0CEEECA16493}"/>
              </a:ext>
            </a:extLst>
          </p:cNvPr>
          <p:cNvSpPr/>
          <p:nvPr userDrawn="1"/>
        </p:nvSpPr>
        <p:spPr>
          <a:xfrm>
            <a:off x="800100" y="3423436"/>
            <a:ext cx="2678301" cy="0"/>
          </a:xfrm>
          <a:prstGeom prst="line">
            <a:avLst/>
          </a:prstGeom>
          <a:ln w="12700" cap="rnd">
            <a:solidFill>
              <a:schemeClr val="accent1"/>
            </a:solidFill>
          </a:ln>
        </p:spPr>
        <p:txBody>
          <a:bodyPr lIns="45719" rIns="45719">
            <a:noAutofit/>
          </a:bodyPr>
          <a:lstStyle/>
          <a:p>
            <a:endParaRPr/>
          </a:p>
        </p:txBody>
      </p:sp>
      <p:sp>
        <p:nvSpPr>
          <p:cNvPr id="3" name="Text Placeholder 2">
            <a:extLst>
              <a:ext uri="{FF2B5EF4-FFF2-40B4-BE49-F238E27FC236}">
                <a16:creationId xmlns:a16="http://schemas.microsoft.com/office/drawing/2014/main" id="{17E7625F-F6AC-174C-8EA4-10165221EE62}"/>
              </a:ext>
            </a:extLst>
          </p:cNvPr>
          <p:cNvSpPr>
            <a:spLocks noGrp="1"/>
          </p:cNvSpPr>
          <p:nvPr>
            <p:ph type="body" sz="quarter" idx="16" hasCustomPrompt="1"/>
          </p:nvPr>
        </p:nvSpPr>
        <p:spPr>
          <a:xfrm>
            <a:off x="809526" y="323253"/>
            <a:ext cx="2997137" cy="402176"/>
          </a:xfrm>
        </p:spPr>
        <p:txBody>
          <a:bodyPr anchor="b">
            <a:noAutofit/>
          </a:bodyPr>
          <a:lstStyle>
            <a:lvl1pPr>
              <a:lnSpc>
                <a:spcPct val="100000"/>
              </a:lnSpc>
              <a:spcBef>
                <a:spcPts val="0"/>
              </a:spcBef>
              <a:defRPr sz="1000" cap="all" baseline="0"/>
            </a:lvl1pPr>
          </a:lstStyle>
          <a:p>
            <a:pPr lvl="0"/>
            <a:r>
              <a:rPr lang="en-US"/>
              <a:t>Section Title</a:t>
            </a:r>
          </a:p>
        </p:txBody>
      </p:sp>
      <p:sp>
        <p:nvSpPr>
          <p:cNvPr id="14" name="Text Placeholder 13">
            <a:extLst>
              <a:ext uri="{FF2B5EF4-FFF2-40B4-BE49-F238E27FC236}">
                <a16:creationId xmlns:a16="http://schemas.microsoft.com/office/drawing/2014/main" id="{6883AB59-1B08-CC4A-BDAB-8A015E16CC28}"/>
              </a:ext>
            </a:extLst>
          </p:cNvPr>
          <p:cNvSpPr>
            <a:spLocks noGrp="1"/>
          </p:cNvSpPr>
          <p:nvPr>
            <p:ph type="body" sz="quarter" idx="17"/>
          </p:nvPr>
        </p:nvSpPr>
        <p:spPr>
          <a:xfrm>
            <a:off x="809625" y="942387"/>
            <a:ext cx="2668776" cy="1350938"/>
          </a:xfrm>
        </p:spPr>
        <p:txBody>
          <a:bodyPr>
            <a:noAutofit/>
          </a:bodyPr>
          <a:lstStyle>
            <a:lvl1pPr>
              <a:lnSpc>
                <a:spcPct val="100000"/>
              </a:lnSpc>
              <a:spcBef>
                <a:spcPts val="600"/>
              </a:spcBef>
              <a:defRPr sz="2000" b="0" i="1">
                <a:latin typeface="Georgia" panose="02040502050405020303" pitchFamily="18" charset="0"/>
              </a:defRPr>
            </a:lvl1pPr>
          </a:lstStyle>
          <a:p>
            <a:pPr lvl="0"/>
            <a:r>
              <a:rPr lang="en-US"/>
              <a:t>Click to edit Master text styles</a:t>
            </a:r>
          </a:p>
        </p:txBody>
      </p:sp>
      <p:sp>
        <p:nvSpPr>
          <p:cNvPr id="16" name="Text Placeholder 4">
            <a:extLst>
              <a:ext uri="{FF2B5EF4-FFF2-40B4-BE49-F238E27FC236}">
                <a16:creationId xmlns:a16="http://schemas.microsoft.com/office/drawing/2014/main" id="{1544B92A-E1AD-704D-96D4-CAB486AFE961}"/>
              </a:ext>
            </a:extLst>
          </p:cNvPr>
          <p:cNvSpPr>
            <a:spLocks noGrp="1"/>
          </p:cNvSpPr>
          <p:nvPr>
            <p:ph type="body" sz="quarter" idx="11" hasCustomPrompt="1"/>
          </p:nvPr>
        </p:nvSpPr>
        <p:spPr>
          <a:xfrm>
            <a:off x="809535" y="3651674"/>
            <a:ext cx="3790799" cy="2468006"/>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8" name="Text Placeholder 15">
            <a:extLst>
              <a:ext uri="{FF2B5EF4-FFF2-40B4-BE49-F238E27FC236}">
                <a16:creationId xmlns:a16="http://schemas.microsoft.com/office/drawing/2014/main" id="{E63D703D-02E5-2B4D-A18A-7C4427F69842}"/>
              </a:ext>
            </a:extLst>
          </p:cNvPr>
          <p:cNvSpPr>
            <a:spLocks noGrp="1"/>
          </p:cNvSpPr>
          <p:nvPr>
            <p:ph type="body" sz="quarter" idx="13"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a:t> </a:t>
            </a:r>
          </a:p>
        </p:txBody>
      </p:sp>
      <p:sp>
        <p:nvSpPr>
          <p:cNvPr id="2" name="Slide Number Placeholder 1">
            <a:extLst>
              <a:ext uri="{FF2B5EF4-FFF2-40B4-BE49-F238E27FC236}">
                <a16:creationId xmlns:a16="http://schemas.microsoft.com/office/drawing/2014/main" id="{2A2CBC14-D13C-3D45-95CF-48E873FEF261}"/>
              </a:ext>
            </a:extLst>
          </p:cNvPr>
          <p:cNvSpPr>
            <a:spLocks noGrp="1"/>
          </p:cNvSpPr>
          <p:nvPr>
            <p:ph type="sldNum" sz="quarter" idx="21"/>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2953019709"/>
      </p:ext>
    </p:extLst>
  </p:cSld>
  <p:clrMapOvr>
    <a:masterClrMapping/>
  </p:clrMapOvr>
  <p:transition spd="med"/>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Header and Body on Image">
    <p:bg>
      <p:bgPr>
        <a:solidFill>
          <a:srgbClr val="FFFFFF"/>
        </a:solid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263216DD-9FB0-1643-955E-75357F90667B}"/>
              </a:ext>
            </a:extLst>
          </p:cNvPr>
          <p:cNvSpPr>
            <a:spLocks noGrp="1"/>
          </p:cNvSpPr>
          <p:nvPr>
            <p:ph type="pic" sz="quarter" idx="12"/>
          </p:nvPr>
        </p:nvSpPr>
        <p:spPr>
          <a:xfrm>
            <a:off x="0" y="0"/>
            <a:ext cx="12192000" cy="6858000"/>
          </a:xfrm>
        </p:spPr>
        <p:txBody>
          <a:bodyPr>
            <a:noAutofit/>
          </a:bodyPr>
          <a:lstStyle>
            <a:lvl1pPr>
              <a:defRPr>
                <a:solidFill>
                  <a:schemeClr val="bg2"/>
                </a:solidFill>
              </a:defRPr>
            </a:lvl1pPr>
          </a:lstStyle>
          <a:p>
            <a:r>
              <a:rPr lang="en-US"/>
              <a:t>Click icon to add picture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835750"/>
            <a:ext cx="4742180" cy="101460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9535"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14" name="Text Placeholder 4">
            <a:extLst>
              <a:ext uri="{FF2B5EF4-FFF2-40B4-BE49-F238E27FC236}">
                <a16:creationId xmlns:a16="http://schemas.microsoft.com/office/drawing/2014/main" id="{31DA2802-5CCF-5540-ABD1-03DACAF4A550}"/>
              </a:ext>
            </a:extLst>
          </p:cNvPr>
          <p:cNvSpPr>
            <a:spLocks noGrp="1"/>
          </p:cNvSpPr>
          <p:nvPr>
            <p:ph type="body" sz="quarter" idx="21" hasCustomPrompt="1"/>
          </p:nvPr>
        </p:nvSpPr>
        <p:spPr>
          <a:xfrm>
            <a:off x="809535" y="2160586"/>
            <a:ext cx="4742126" cy="4308066"/>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5" name="Text Placeholder 15">
            <a:extLst>
              <a:ext uri="{FF2B5EF4-FFF2-40B4-BE49-F238E27FC236}">
                <a16:creationId xmlns:a16="http://schemas.microsoft.com/office/drawing/2014/main" id="{9BF8AEA9-6902-E942-9C87-29B21CAE0D2D}"/>
              </a:ext>
            </a:extLst>
          </p:cNvPr>
          <p:cNvSpPr>
            <a:spLocks noGrp="1"/>
          </p:cNvSpPr>
          <p:nvPr>
            <p:ph type="body" sz="quarter" idx="13"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a:t> </a:t>
            </a:r>
          </a:p>
        </p:txBody>
      </p:sp>
      <p:sp>
        <p:nvSpPr>
          <p:cNvPr id="17" name="Text Placeholder 2">
            <a:extLst>
              <a:ext uri="{FF2B5EF4-FFF2-40B4-BE49-F238E27FC236}">
                <a16:creationId xmlns:a16="http://schemas.microsoft.com/office/drawing/2014/main" id="{C1F9C68A-FB2E-0E40-B523-FE74E17D60B6}"/>
              </a:ext>
            </a:extLst>
          </p:cNvPr>
          <p:cNvSpPr>
            <a:spLocks noGrp="1"/>
          </p:cNvSpPr>
          <p:nvPr>
            <p:ph type="body" sz="quarter" idx="22" hasCustomPrompt="1"/>
          </p:nvPr>
        </p:nvSpPr>
        <p:spPr>
          <a:xfrm>
            <a:off x="803275" y="1756016"/>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2" name="Slide Number Placeholder 1">
            <a:extLst>
              <a:ext uri="{FF2B5EF4-FFF2-40B4-BE49-F238E27FC236}">
                <a16:creationId xmlns:a16="http://schemas.microsoft.com/office/drawing/2014/main" id="{F597E079-FEAC-C444-8134-2F8EDA3B89AF}"/>
              </a:ext>
            </a:extLst>
          </p:cNvPr>
          <p:cNvSpPr>
            <a:spLocks noGrp="1"/>
          </p:cNvSpPr>
          <p:nvPr>
            <p:ph type="sldNum" sz="quarter" idx="23"/>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432335761"/>
      </p:ext>
    </p:extLst>
  </p:cSld>
  <p:clrMapOvr>
    <a:masterClrMapping/>
  </p:clrMapOvr>
  <p:transition spd="med"/>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pt 15">
    <p:bg>
      <p:bgPr>
        <a:solidFill>
          <a:srgbClr val="99FDD1"/>
        </a:solidFill>
        <a:effectLst/>
      </p:bgPr>
    </p:bg>
    <p:spTree>
      <p:nvGrpSpPr>
        <p:cNvPr id="1" name=""/>
        <p:cNvGrpSpPr/>
        <p:nvPr/>
      </p:nvGrpSpPr>
      <p:grpSpPr>
        <a:xfrm>
          <a:off x="0" y="0"/>
          <a:ext cx="0" cy="0"/>
          <a:chOff x="0" y="0"/>
          <a:chExt cx="0" cy="0"/>
        </a:xfrm>
      </p:grpSpPr>
      <p:pic>
        <p:nvPicPr>
          <p:cNvPr id="10" name="GroupM_SingleColor_Logo_Navy_RGB.png" descr="GroupM_SingleColor_Logo_Navy_RGB.png">
            <a:extLst>
              <a:ext uri="{FF2B5EF4-FFF2-40B4-BE49-F238E27FC236}">
                <a16:creationId xmlns:a16="http://schemas.microsoft.com/office/drawing/2014/main" id="{4709D524-EECB-764F-AAA8-C5B1C4BDA0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3" name="Circle">
            <a:extLst>
              <a:ext uri="{FF2B5EF4-FFF2-40B4-BE49-F238E27FC236}">
                <a16:creationId xmlns:a16="http://schemas.microsoft.com/office/drawing/2014/main" id="{2475F59B-4650-1E40-80EC-6C7B3FFDF295}"/>
              </a:ext>
            </a:extLst>
          </p:cNvPr>
          <p:cNvSpPr/>
          <p:nvPr userDrawn="1"/>
        </p:nvSpPr>
        <p:spPr>
          <a:xfrm>
            <a:off x="7951231" y="1933405"/>
            <a:ext cx="5816484" cy="5816483"/>
          </a:xfrm>
          <a:prstGeom prst="ellipse">
            <a:avLst/>
          </a:prstGeom>
          <a:ln w="12700">
            <a:solidFill>
              <a:schemeClr val="accent1"/>
            </a:solidFill>
            <a:miter/>
          </a:ln>
        </p:spPr>
        <p:txBody>
          <a:bodyPr lIns="45719" rIns="45719" anchor="ctr">
            <a:noAutofit/>
          </a:bodyPr>
          <a:lstStyle/>
          <a:p>
            <a:endParaRPr dirty="0"/>
          </a:p>
        </p:txBody>
      </p:sp>
      <p:pic>
        <p:nvPicPr>
          <p:cNvPr id="14" name="Pattern_Medium space.ai" descr="Pattern_Medium space.ai">
            <a:extLst>
              <a:ext uri="{FF2B5EF4-FFF2-40B4-BE49-F238E27FC236}">
                <a16:creationId xmlns:a16="http://schemas.microsoft.com/office/drawing/2014/main" id="{5750B94F-5C40-2641-8DD6-4776667C6BF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56827" b="47461"/>
          <a:stretch/>
        </p:blipFill>
        <p:spPr>
          <a:xfrm>
            <a:off x="9452665" y="4220161"/>
            <a:ext cx="2739335" cy="2637839"/>
          </a:xfrm>
          <a:prstGeom prst="rect">
            <a:avLst/>
          </a:prstGeom>
          <a:ln w="12700">
            <a:miter lim="400000"/>
          </a:ln>
        </p:spPr>
      </p:pic>
      <p:sp>
        <p:nvSpPr>
          <p:cNvPr id="2" name="Title 1">
            <a:extLst>
              <a:ext uri="{FF2B5EF4-FFF2-40B4-BE49-F238E27FC236}">
                <a16:creationId xmlns:a16="http://schemas.microsoft.com/office/drawing/2014/main" id="{BFA0F84B-3BA9-BB4C-ACF0-0D12EE0D92E7}"/>
              </a:ext>
            </a:extLst>
          </p:cNvPr>
          <p:cNvSpPr>
            <a:spLocks noGrp="1"/>
          </p:cNvSpPr>
          <p:nvPr>
            <p:ph type="title" hasCustomPrompt="1"/>
          </p:nvPr>
        </p:nvSpPr>
        <p:spPr/>
        <p:txBody>
          <a:bodyPr>
            <a:noAutofit/>
          </a:bodyPr>
          <a:lstStyle>
            <a:lvl1pPr>
              <a:defRPr>
                <a:solidFill>
                  <a:schemeClr val="accent1"/>
                </a:solidFill>
              </a:defRPr>
            </a:lvl1pPr>
          </a:lstStyle>
          <a:p>
            <a:r>
              <a:rPr lang="en-US" dirty="0"/>
              <a:t>type your </a:t>
            </a:r>
            <a:br>
              <a:rPr lang="en-US" dirty="0"/>
            </a:br>
            <a:r>
              <a:rPr lang="en-US" dirty="0"/>
              <a:t>presentation title</a:t>
            </a:r>
          </a:p>
        </p:txBody>
      </p:sp>
      <p:sp>
        <p:nvSpPr>
          <p:cNvPr id="5" name="Text Placeholder 4">
            <a:extLst>
              <a:ext uri="{FF2B5EF4-FFF2-40B4-BE49-F238E27FC236}">
                <a16:creationId xmlns:a16="http://schemas.microsoft.com/office/drawing/2014/main" id="{023456A2-B064-A242-8C68-91D0D28EB857}"/>
              </a:ext>
            </a:extLst>
          </p:cNvPr>
          <p:cNvSpPr>
            <a:spLocks noGrp="1"/>
          </p:cNvSpPr>
          <p:nvPr>
            <p:ph type="body" sz="quarter" idx="11" hasCustomPrompt="1"/>
          </p:nvPr>
        </p:nvSpPr>
        <p:spPr>
          <a:xfrm>
            <a:off x="809480" y="3720522"/>
            <a:ext cx="6396335" cy="716395"/>
          </a:xfrm>
        </p:spPr>
        <p:txBody>
          <a:bodyPr>
            <a:noAutofit/>
          </a:bodyPr>
          <a:lstStyle>
            <a:lvl1pPr>
              <a:spcBef>
                <a:spcPts val="0"/>
              </a:spcBef>
              <a:defRPr>
                <a:solidFill>
                  <a:schemeClr val="accent1"/>
                </a:solidFill>
              </a:defRPr>
            </a:lvl1pPr>
          </a:lstStyle>
          <a:p>
            <a:pPr lvl="0"/>
            <a:r>
              <a:rPr lang="en-US" dirty="0"/>
              <a:t>Here is a subtitle line for additional info about this presentation</a:t>
            </a:r>
          </a:p>
          <a:p>
            <a:pPr lvl="0"/>
            <a:endParaRPr lang="en-US" dirty="0"/>
          </a:p>
        </p:txBody>
      </p:sp>
      <p:sp>
        <p:nvSpPr>
          <p:cNvPr id="9" name="Text Placeholder 8">
            <a:extLst>
              <a:ext uri="{FF2B5EF4-FFF2-40B4-BE49-F238E27FC236}">
                <a16:creationId xmlns:a16="http://schemas.microsoft.com/office/drawing/2014/main" id="{122CB04D-FB09-0B44-B002-8B6F7FE6D361}"/>
              </a:ext>
            </a:extLst>
          </p:cNvPr>
          <p:cNvSpPr>
            <a:spLocks noGrp="1"/>
          </p:cNvSpPr>
          <p:nvPr>
            <p:ph type="body" sz="quarter" idx="13" hasCustomPrompt="1"/>
          </p:nvPr>
        </p:nvSpPr>
        <p:spPr>
          <a:xfrm>
            <a:off x="809481" y="5830957"/>
            <a:ext cx="3436937" cy="569843"/>
          </a:xfrm>
        </p:spPr>
        <p:txBody>
          <a:bodyPr anchor="b">
            <a:noAutofit/>
          </a:bodyPr>
          <a:lstStyle>
            <a:lvl1pPr>
              <a:lnSpc>
                <a:spcPct val="100000"/>
              </a:lnSpc>
              <a:spcBef>
                <a:spcPts val="0"/>
              </a:spcBef>
              <a:defRPr sz="1200" b="1" i="0" cap="all" baseline="0">
                <a:solidFill>
                  <a:schemeClr val="accent1"/>
                </a:solidFill>
                <a:latin typeface="Arial Black" panose="020B0604020202020204" pitchFamily="34" charset="0"/>
                <a:cs typeface="Arial Black" panose="020B0604020202020204" pitchFamily="34" charset="0"/>
              </a:defRPr>
            </a:lvl1pPr>
          </a:lstStyle>
          <a:p>
            <a:pPr lvl="0"/>
            <a:r>
              <a:rPr lang="en-US" dirty="0"/>
              <a:t>MONTH XX, 2020</a:t>
            </a:r>
          </a:p>
          <a:p>
            <a:pPr lvl="0"/>
            <a:r>
              <a:rPr lang="en-US" dirty="0"/>
              <a:t>PRESENTED BY FIRST LAST</a:t>
            </a:r>
          </a:p>
        </p:txBody>
      </p:sp>
      <p:sp>
        <p:nvSpPr>
          <p:cNvPr id="12" name="object 6">
            <a:extLst>
              <a:ext uri="{FF2B5EF4-FFF2-40B4-BE49-F238E27FC236}">
                <a16:creationId xmlns:a16="http://schemas.microsoft.com/office/drawing/2014/main" id="{A2214169-4B19-DE4E-8E87-2740B25CBB05}"/>
              </a:ext>
            </a:extLst>
          </p:cNvPr>
          <p:cNvSpPr/>
          <p:nvPr userDrawn="1"/>
        </p:nvSpPr>
        <p:spPr>
          <a:xfrm flipV="1">
            <a:off x="809481" y="4512190"/>
            <a:ext cx="3058926" cy="0"/>
          </a:xfrm>
          <a:prstGeom prst="line">
            <a:avLst/>
          </a:prstGeom>
          <a:ln w="12700" cap="rnd">
            <a:solidFill>
              <a:schemeClr val="accent1"/>
            </a:solidFill>
          </a:ln>
        </p:spPr>
        <p:txBody>
          <a:bodyPr lIns="45719" rIns="45719">
            <a:noAutofit/>
          </a:bodyPr>
          <a:lstStyle/>
          <a:p>
            <a:endParaRPr dirty="0"/>
          </a:p>
        </p:txBody>
      </p:sp>
    </p:spTree>
    <p:extLst>
      <p:ext uri="{BB962C8B-B14F-4D97-AF65-F5344CB8AC3E}">
        <p14:creationId xmlns:p14="http://schemas.microsoft.com/office/powerpoint/2010/main" val="1786849369"/>
      </p:ext>
    </p:extLst>
  </p:cSld>
  <p:clrMapOvr>
    <a:masterClrMapping/>
  </p:clrMapOvr>
  <p:transition spd="med"/>
  <p:extLst>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Header and Body on Dark Image">
    <p:bg>
      <p:bgPr>
        <a:solidFill>
          <a:srgbClr val="FFFFFF"/>
        </a:solid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263216DD-9FB0-1643-955E-75357F90667B}"/>
              </a:ext>
            </a:extLst>
          </p:cNvPr>
          <p:cNvSpPr>
            <a:spLocks noGrp="1"/>
          </p:cNvSpPr>
          <p:nvPr>
            <p:ph type="pic" sz="quarter" idx="12"/>
          </p:nvPr>
        </p:nvSpPr>
        <p:spPr>
          <a:xfrm>
            <a:off x="0" y="0"/>
            <a:ext cx="12192000" cy="6858000"/>
          </a:xfrm>
        </p:spPr>
        <p:txBody>
          <a:bodyPr>
            <a:noAutofit/>
          </a:bodyPr>
          <a:lstStyle>
            <a:lvl1pPr>
              <a:defRPr>
                <a:solidFill>
                  <a:schemeClr val="bg2"/>
                </a:solidFill>
              </a:defRPr>
            </a:lvl1pPr>
          </a:lstStyle>
          <a:p>
            <a:r>
              <a:rPr lang="en-US"/>
              <a:t>Click icon to add picture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835750"/>
            <a:ext cx="4742180" cy="1014608"/>
          </a:xfrm>
        </p:spPr>
        <p:txBody>
          <a:bodyPr anchor="t">
            <a:noAutofit/>
          </a:bodyPr>
          <a:lstStyle>
            <a:lvl1pPr algn="l">
              <a:lnSpc>
                <a:spcPct val="80000"/>
              </a:lnSpc>
              <a:spcBef>
                <a:spcPts val="0"/>
              </a:spcBef>
              <a:defRPr sz="2200" b="1" i="0" cap="all" spc="-70" baseline="0">
                <a:solidFill>
                  <a:srgbClr val="FFFFFF"/>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9535" y="332269"/>
            <a:ext cx="4742180" cy="402176"/>
          </a:xfrm>
        </p:spPr>
        <p:txBody>
          <a:bodyPr anchor="b">
            <a:noAutofit/>
          </a:bodyPr>
          <a:lstStyle>
            <a:lvl1pPr>
              <a:defRPr sz="1000" b="1" i="0" spc="0">
                <a:solidFill>
                  <a:srgbClr val="FFFFFF"/>
                </a:solidFill>
                <a:latin typeface="Arial" panose="020B0604020202020204" pitchFamily="34" charset="0"/>
                <a:cs typeface="Arial" panose="020B0604020202020204" pitchFamily="34" charset="0"/>
              </a:defRPr>
            </a:lvl1pPr>
          </a:lstStyle>
          <a:p>
            <a:r>
              <a:rPr lang="en-US"/>
              <a:t>Section Title</a:t>
            </a:r>
          </a:p>
        </p:txBody>
      </p:sp>
      <p:sp>
        <p:nvSpPr>
          <p:cNvPr id="14" name="Text Placeholder 4">
            <a:extLst>
              <a:ext uri="{FF2B5EF4-FFF2-40B4-BE49-F238E27FC236}">
                <a16:creationId xmlns:a16="http://schemas.microsoft.com/office/drawing/2014/main" id="{31DA2802-5CCF-5540-ABD1-03DACAF4A550}"/>
              </a:ext>
            </a:extLst>
          </p:cNvPr>
          <p:cNvSpPr>
            <a:spLocks noGrp="1"/>
          </p:cNvSpPr>
          <p:nvPr>
            <p:ph type="body" sz="quarter" idx="21" hasCustomPrompt="1"/>
          </p:nvPr>
        </p:nvSpPr>
        <p:spPr>
          <a:xfrm>
            <a:off x="809535" y="2160586"/>
            <a:ext cx="4742126" cy="4308066"/>
          </a:xfrm>
        </p:spPr>
        <p:txBody>
          <a:bodyPr>
            <a:noAutofit/>
          </a:bodyPr>
          <a:lstStyle>
            <a:lvl1pPr>
              <a:lnSpc>
                <a:spcPct val="90000"/>
              </a:lnSpc>
              <a:spcBef>
                <a:spcPts val="0"/>
              </a:spcBef>
              <a:spcAft>
                <a:spcPts val="600"/>
              </a:spcAft>
              <a:defRPr sz="1400" b="0">
                <a:solidFill>
                  <a:srgbClr val="FFFFFF"/>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solidFill>
                  <a:srgbClr val="FFFFFF"/>
                </a:solidFill>
              </a:defRPr>
            </a:lvl2pPr>
            <a:lvl3pPr marL="344488" indent="-169863">
              <a:lnSpc>
                <a:spcPct val="90000"/>
              </a:lnSpc>
              <a:spcBef>
                <a:spcPts val="0"/>
              </a:spcBef>
              <a:spcAft>
                <a:spcPts val="600"/>
              </a:spcAft>
              <a:tabLst/>
              <a:defRPr sz="1400" i="1">
                <a:solidFill>
                  <a:srgbClr val="FFFFFF"/>
                </a:solidFill>
              </a:defRPr>
            </a:lvl3pPr>
            <a:lvl4pPr marL="520700" indent="-176213">
              <a:lnSpc>
                <a:spcPct val="90000"/>
              </a:lnSpc>
              <a:spcBef>
                <a:spcPts val="0"/>
              </a:spcBef>
              <a:spcAft>
                <a:spcPts val="600"/>
              </a:spcAft>
              <a:tabLst/>
              <a:defRPr sz="1200" b="1">
                <a:solidFill>
                  <a:srgbClr val="FFFFFF"/>
                </a:solidFill>
              </a:defRPr>
            </a:lvl4pPr>
            <a:lvl5pPr marL="635000" indent="-120650">
              <a:lnSpc>
                <a:spcPct val="90000"/>
              </a:lnSpc>
              <a:spcBef>
                <a:spcPts val="0"/>
              </a:spcBef>
              <a:spcAft>
                <a:spcPts val="600"/>
              </a:spcAft>
              <a:buFont typeface="Arial" panose="020B0604020202020204" pitchFamily="34" charset="0"/>
              <a:buChar char="•"/>
              <a:tabLst/>
              <a:defRPr sz="1200">
                <a:solidFill>
                  <a:srgbClr val="FFFFFF"/>
                </a:solidFill>
              </a:defRPr>
            </a:lvl5pPr>
            <a:lvl6pPr marL="809625" indent="-174625">
              <a:lnSpc>
                <a:spcPct val="90000"/>
              </a:lnSpc>
              <a:spcBef>
                <a:spcPts val="0"/>
              </a:spcBef>
              <a:spcAft>
                <a:spcPts val="600"/>
              </a:spcAft>
              <a:tabLst/>
              <a:defRPr sz="1200" i="1">
                <a:solidFill>
                  <a:srgbClr val="FFFFFF"/>
                </a:solidFill>
              </a:defRPr>
            </a:lvl6pPr>
            <a:lvl7pPr marL="973138" indent="-163513">
              <a:lnSpc>
                <a:spcPct val="90000"/>
              </a:lnSpc>
              <a:spcBef>
                <a:spcPts val="0"/>
              </a:spcBef>
              <a:spcAft>
                <a:spcPts val="600"/>
              </a:spcAft>
              <a:tabLst/>
              <a:defRPr sz="1100" b="1">
                <a:solidFill>
                  <a:srgbClr val="FFFFFF"/>
                </a:solidFill>
              </a:defRPr>
            </a:lvl7pPr>
            <a:lvl8pPr marL="1149350" indent="-176213">
              <a:lnSpc>
                <a:spcPct val="90000"/>
              </a:lnSpc>
              <a:spcBef>
                <a:spcPts val="0"/>
              </a:spcBef>
              <a:spcAft>
                <a:spcPts val="600"/>
              </a:spcAft>
              <a:tabLst/>
              <a:defRPr sz="1100">
                <a:solidFill>
                  <a:srgbClr val="FFFFFF"/>
                </a:solidFill>
              </a:defRPr>
            </a:lvl8pPr>
            <a:lvl9pPr marL="1323975" indent="-174625">
              <a:lnSpc>
                <a:spcPct val="90000"/>
              </a:lnSpc>
              <a:spcBef>
                <a:spcPts val="0"/>
              </a:spcBef>
              <a:spcAft>
                <a:spcPts val="600"/>
              </a:spcAft>
              <a:tabLst/>
              <a:defRPr sz="1100" i="1">
                <a:solidFill>
                  <a:srgbClr val="FFFFFF"/>
                </a:solidFill>
              </a:defRPr>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7" name="Text Placeholder 2">
            <a:extLst>
              <a:ext uri="{FF2B5EF4-FFF2-40B4-BE49-F238E27FC236}">
                <a16:creationId xmlns:a16="http://schemas.microsoft.com/office/drawing/2014/main" id="{C1F9C68A-FB2E-0E40-B523-FE74E17D60B6}"/>
              </a:ext>
            </a:extLst>
          </p:cNvPr>
          <p:cNvSpPr>
            <a:spLocks noGrp="1"/>
          </p:cNvSpPr>
          <p:nvPr>
            <p:ph type="body" sz="quarter" idx="22" hasCustomPrompt="1"/>
          </p:nvPr>
        </p:nvSpPr>
        <p:spPr>
          <a:xfrm>
            <a:off x="803275" y="1756016"/>
            <a:ext cx="3017520" cy="18288"/>
          </a:xfrm>
          <a:blipFill>
            <a:blip r:embed="rId2"/>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9" name="Text Placeholder 15">
            <a:extLst>
              <a:ext uri="{FF2B5EF4-FFF2-40B4-BE49-F238E27FC236}">
                <a16:creationId xmlns:a16="http://schemas.microsoft.com/office/drawing/2014/main" id="{6AD33BB6-3556-3842-8A56-592D1B85D3CE}"/>
              </a:ext>
            </a:extLst>
          </p:cNvPr>
          <p:cNvSpPr>
            <a:spLocks noGrp="1"/>
          </p:cNvSpPr>
          <p:nvPr>
            <p:ph type="body" sz="quarter" idx="13" hasCustomPrompt="1"/>
          </p:nvPr>
        </p:nvSpPr>
        <p:spPr>
          <a:xfrm>
            <a:off x="10857521" y="314325"/>
            <a:ext cx="981088" cy="283258"/>
          </a:xfrm>
          <a:blipFill>
            <a:blip r:embed="rId3"/>
            <a:stretch>
              <a:fillRect/>
            </a:stretch>
          </a:blipFill>
        </p:spPr>
        <p:txBody>
          <a:bodyPr/>
          <a:lstStyle>
            <a:lvl1pPr>
              <a:defRPr>
                <a:solidFill>
                  <a:srgbClr val="FFFFFF"/>
                </a:solidFill>
              </a:defRPr>
            </a:lvl1pPr>
          </a:lstStyle>
          <a:p>
            <a:pPr lvl="0"/>
            <a:r>
              <a:rPr lang="en-US"/>
              <a:t> </a:t>
            </a:r>
          </a:p>
        </p:txBody>
      </p:sp>
      <p:sp>
        <p:nvSpPr>
          <p:cNvPr id="2" name="Slide Number Placeholder 1">
            <a:extLst>
              <a:ext uri="{FF2B5EF4-FFF2-40B4-BE49-F238E27FC236}">
                <a16:creationId xmlns:a16="http://schemas.microsoft.com/office/drawing/2014/main" id="{65D5E65A-73C8-4244-A4EF-6CE66BE14661}"/>
              </a:ext>
            </a:extLst>
          </p:cNvPr>
          <p:cNvSpPr>
            <a:spLocks noGrp="1"/>
          </p:cNvSpPr>
          <p:nvPr>
            <p:ph type="sldNum" sz="quarter" idx="23"/>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1950116784"/>
      </p:ext>
    </p:extLst>
  </p:cSld>
  <p:clrMapOvr>
    <a:masterClrMapping/>
  </p:clrMapOvr>
  <p:transition spd="med"/>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Header and Body">
    <p:bg>
      <p:bgPr>
        <a:solidFill>
          <a:srgbClr val="FFFFFF"/>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835750"/>
            <a:ext cx="4742180" cy="101460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9535"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8" name="Text Placeholder 4">
            <a:extLst>
              <a:ext uri="{FF2B5EF4-FFF2-40B4-BE49-F238E27FC236}">
                <a16:creationId xmlns:a16="http://schemas.microsoft.com/office/drawing/2014/main" id="{567EAECB-5383-814E-A7B7-FEC82AE26E4B}"/>
              </a:ext>
            </a:extLst>
          </p:cNvPr>
          <p:cNvSpPr>
            <a:spLocks noGrp="1"/>
          </p:cNvSpPr>
          <p:nvPr>
            <p:ph type="body" sz="quarter" idx="21" hasCustomPrompt="1"/>
          </p:nvPr>
        </p:nvSpPr>
        <p:spPr>
          <a:xfrm>
            <a:off x="809535" y="2160586"/>
            <a:ext cx="4742126" cy="4308066"/>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pic>
        <p:nvPicPr>
          <p:cNvPr id="12" name="GroupM_SingleColor_Logo_Navy_RGB.png" descr="GroupM_SingleColor_Logo_Navy_RGB.png">
            <a:extLst>
              <a:ext uri="{FF2B5EF4-FFF2-40B4-BE49-F238E27FC236}">
                <a16:creationId xmlns:a16="http://schemas.microsoft.com/office/drawing/2014/main" id="{928685BF-8787-144A-A179-1CD7DA15A6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7" name="object 6">
            <a:extLst>
              <a:ext uri="{FF2B5EF4-FFF2-40B4-BE49-F238E27FC236}">
                <a16:creationId xmlns:a16="http://schemas.microsoft.com/office/drawing/2014/main" id="{57358CB6-7D25-1F4C-8184-3FBF16F82FD2}"/>
              </a:ext>
            </a:extLst>
          </p:cNvPr>
          <p:cNvSpPr/>
          <p:nvPr userDrawn="1"/>
        </p:nvSpPr>
        <p:spPr>
          <a:xfrm flipV="1">
            <a:off x="796938" y="1759348"/>
            <a:ext cx="3006564" cy="2"/>
          </a:xfrm>
          <a:prstGeom prst="line">
            <a:avLst/>
          </a:prstGeom>
          <a:ln w="12700" cap="rnd">
            <a:solidFill>
              <a:srgbClr val="00FFB4"/>
            </a:solidFill>
          </a:ln>
        </p:spPr>
        <p:txBody>
          <a:bodyPr lIns="45719" rIns="45719">
            <a:noAutofit/>
          </a:bodyPr>
          <a:lstStyle/>
          <a:p>
            <a:endParaRPr/>
          </a:p>
        </p:txBody>
      </p:sp>
      <p:sp>
        <p:nvSpPr>
          <p:cNvPr id="2" name="Slide Number Placeholder 1">
            <a:extLst>
              <a:ext uri="{FF2B5EF4-FFF2-40B4-BE49-F238E27FC236}">
                <a16:creationId xmlns:a16="http://schemas.microsoft.com/office/drawing/2014/main" id="{308479F1-E099-E645-95B2-73E80C9BF5C7}"/>
              </a:ext>
            </a:extLst>
          </p:cNvPr>
          <p:cNvSpPr>
            <a:spLocks noGrp="1"/>
          </p:cNvSpPr>
          <p:nvPr>
            <p:ph type="sldNum" sz="quarter" idx="22"/>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101445736"/>
      </p:ext>
    </p:extLst>
  </p:cSld>
  <p:clrMapOvr>
    <a:masterClrMapping/>
  </p:clrMapOvr>
  <p:transition spd="med"/>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wo Column Content">
    <p:bg>
      <p:bgPr>
        <a:solidFill>
          <a:srgbClr val="FFFFFF"/>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9" y="835750"/>
            <a:ext cx="4742180" cy="101460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3" name="Text Placeholder 2">
            <a:extLst>
              <a:ext uri="{FF2B5EF4-FFF2-40B4-BE49-F238E27FC236}">
                <a16:creationId xmlns:a16="http://schemas.microsoft.com/office/drawing/2014/main" id="{5C901A47-1AC7-834C-BB74-7AD65D0593F4}"/>
              </a:ext>
            </a:extLst>
          </p:cNvPr>
          <p:cNvSpPr>
            <a:spLocks noGrp="1"/>
          </p:cNvSpPr>
          <p:nvPr>
            <p:ph type="body" sz="quarter" idx="13" hasCustomPrompt="1"/>
          </p:nvPr>
        </p:nvSpPr>
        <p:spPr>
          <a:xfrm>
            <a:off x="806463" y="2160588"/>
            <a:ext cx="4741863" cy="1138198"/>
          </a:xfrm>
        </p:spPr>
        <p:txBody>
          <a:bodyPr>
            <a:noAutofit/>
          </a:bodyPr>
          <a:lstStyle>
            <a:lvl1pPr>
              <a:lnSpc>
                <a:spcPct val="120000"/>
              </a:lnSpc>
              <a:spcBef>
                <a:spcPts val="600"/>
              </a:spcBef>
              <a:spcAft>
                <a:spcPts val="600"/>
              </a:spcAft>
              <a:defRPr sz="1500" b="0">
                <a:solidFill>
                  <a:schemeClr val="accent1"/>
                </a:solidFill>
                <a:latin typeface="Georgia" panose="02040502050405020303" pitchFamily="18" charset="0"/>
                <a:cs typeface="Arial" panose="020B0604020202020204" pitchFamily="34" charset="0"/>
              </a:defRPr>
            </a:lvl1pPr>
            <a:lvl2pPr marL="460375" indent="-223838">
              <a:lnSpc>
                <a:spcPct val="100000"/>
              </a:lnSpc>
              <a:spcBef>
                <a:spcPts val="0"/>
              </a:spcBef>
              <a:spcAft>
                <a:spcPts val="600"/>
              </a:spcAft>
              <a:buFont typeface="Arial" panose="020B0604020202020204" pitchFamily="34" charset="0"/>
              <a:buChar char="•"/>
              <a:tabLst/>
              <a:defRPr sz="1600" b="0">
                <a:solidFill>
                  <a:schemeClr val="accent1"/>
                </a:solidFill>
                <a:latin typeface="Georgia" panose="02040502050405020303" pitchFamily="18" charset="0"/>
                <a:cs typeface="Arial" panose="020B0604020202020204" pitchFamily="34" charset="0"/>
              </a:defRPr>
            </a:lvl2pPr>
            <a:lvl3pPr marL="865188" indent="-223838">
              <a:lnSpc>
                <a:spcPct val="100000"/>
              </a:lnSpc>
              <a:spcBef>
                <a:spcPts val="0"/>
              </a:spcBef>
              <a:spcAft>
                <a:spcPts val="600"/>
              </a:spcAft>
              <a:tabLst/>
              <a:defRPr sz="1600" i="1">
                <a:solidFill>
                  <a:schemeClr val="accent1"/>
                </a:solidFill>
              </a:defRPr>
            </a:lvl3pPr>
            <a:lvl4pPr marL="1381125" indent="-238125">
              <a:lnSpc>
                <a:spcPct val="100000"/>
              </a:lnSpc>
              <a:spcBef>
                <a:spcPts val="0"/>
              </a:spcBef>
              <a:spcAft>
                <a:spcPts val="600"/>
              </a:spcAft>
              <a:tabLst/>
              <a:defRPr sz="1100" b="1" i="0">
                <a:solidFill>
                  <a:schemeClr val="accent1"/>
                </a:solidFill>
              </a:defRPr>
            </a:lvl4pPr>
            <a:lvl5pPr marL="1841500" indent="-238125">
              <a:lnSpc>
                <a:spcPct val="100000"/>
              </a:lnSpc>
              <a:spcBef>
                <a:spcPts val="0"/>
              </a:spcBef>
              <a:spcAft>
                <a:spcPts val="600"/>
              </a:spcAft>
              <a:buFont typeface="Arial" panose="020B0604020202020204" pitchFamily="34" charset="0"/>
              <a:buChar char="•"/>
              <a:tabLst/>
              <a:defRPr sz="1100" b="0" i="1">
                <a:solidFill>
                  <a:schemeClr val="accent1"/>
                </a:solidFill>
              </a:defRPr>
            </a:lvl5pPr>
            <a:lvl6pPr marL="1841500" indent="-238125">
              <a:lnSpc>
                <a:spcPct val="100000"/>
              </a:lnSpc>
              <a:spcBef>
                <a:spcPts val="0"/>
              </a:spcBef>
              <a:spcAft>
                <a:spcPts val="600"/>
              </a:spcAft>
              <a:tabLst/>
              <a:defRPr sz="1100"/>
            </a:lvl6pPr>
          </a:lstStyle>
          <a:p>
            <a:pPr lvl="0"/>
            <a:r>
              <a:rPr lang="en-US"/>
              <a:t>Body copy</a:t>
            </a:r>
          </a:p>
        </p:txBody>
      </p:sp>
      <p:sp>
        <p:nvSpPr>
          <p:cNvPr id="9" name="object 6">
            <a:extLst>
              <a:ext uri="{FF2B5EF4-FFF2-40B4-BE49-F238E27FC236}">
                <a16:creationId xmlns:a16="http://schemas.microsoft.com/office/drawing/2014/main" id="{304ACCFB-824A-0943-9FA9-813651FD2F07}"/>
              </a:ext>
            </a:extLst>
          </p:cNvPr>
          <p:cNvSpPr/>
          <p:nvPr userDrawn="1"/>
        </p:nvSpPr>
        <p:spPr>
          <a:xfrm flipV="1">
            <a:off x="796938" y="1759348"/>
            <a:ext cx="3006564" cy="2"/>
          </a:xfrm>
          <a:prstGeom prst="line">
            <a:avLst/>
          </a:prstGeom>
          <a:ln w="12700" cap="rnd">
            <a:solidFill>
              <a:srgbClr val="00FFB4"/>
            </a:solidFill>
          </a:ln>
        </p:spPr>
        <p:txBody>
          <a:bodyPr lIns="45719" rIns="45719">
            <a:noAutofit/>
          </a:bodyPr>
          <a:lstStyle/>
          <a:p>
            <a:endParaRP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4" name="Text Placeholder 3">
            <a:extLst>
              <a:ext uri="{FF2B5EF4-FFF2-40B4-BE49-F238E27FC236}">
                <a16:creationId xmlns:a16="http://schemas.microsoft.com/office/drawing/2014/main" id="{4B6B5DE5-07BB-5A4E-8D26-7CE0C71F98F6}"/>
              </a:ext>
            </a:extLst>
          </p:cNvPr>
          <p:cNvSpPr>
            <a:spLocks noGrp="1"/>
          </p:cNvSpPr>
          <p:nvPr>
            <p:ph type="body" sz="quarter" idx="14" hasCustomPrompt="1"/>
          </p:nvPr>
        </p:nvSpPr>
        <p:spPr>
          <a:xfrm>
            <a:off x="796938" y="3429000"/>
            <a:ext cx="10594962" cy="280471"/>
          </a:xfrm>
        </p:spPr>
        <p:txBody>
          <a:bodyPr>
            <a:noAutofit/>
          </a:bodyPr>
          <a:lstStyle>
            <a:lvl1pPr>
              <a:spcBef>
                <a:spcPts val="0"/>
              </a:spcBef>
              <a:defRPr sz="1800"/>
            </a:lvl1pPr>
            <a:lvl2pPr marL="171450" indent="-171450">
              <a:lnSpc>
                <a:spcPct val="120000"/>
              </a:lnSpc>
              <a:spcBef>
                <a:spcPts val="1000"/>
              </a:spcBef>
              <a:buFont typeface="Arial" panose="020B0604020202020204" pitchFamily="34" charset="0"/>
              <a:buChar char="•"/>
              <a:defRPr sz="1500"/>
            </a:lvl2pPr>
          </a:lstStyle>
          <a:p>
            <a:pPr lvl="0"/>
            <a:r>
              <a:rPr lang="en-US"/>
              <a:t>Optional Header</a:t>
            </a:r>
          </a:p>
        </p:txBody>
      </p:sp>
      <p:sp>
        <p:nvSpPr>
          <p:cNvPr id="14" name="Text Placeholder 4">
            <a:extLst>
              <a:ext uri="{FF2B5EF4-FFF2-40B4-BE49-F238E27FC236}">
                <a16:creationId xmlns:a16="http://schemas.microsoft.com/office/drawing/2014/main" id="{74B07692-A133-C443-8C99-AD9C9B191F53}"/>
              </a:ext>
            </a:extLst>
          </p:cNvPr>
          <p:cNvSpPr>
            <a:spLocks noGrp="1"/>
          </p:cNvSpPr>
          <p:nvPr>
            <p:ph type="body" sz="quarter" idx="21" hasCustomPrompt="1"/>
          </p:nvPr>
        </p:nvSpPr>
        <p:spPr>
          <a:xfrm>
            <a:off x="809534" y="3885784"/>
            <a:ext cx="5025551" cy="2582868"/>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6" name="Text Placeholder 4">
            <a:extLst>
              <a:ext uri="{FF2B5EF4-FFF2-40B4-BE49-F238E27FC236}">
                <a16:creationId xmlns:a16="http://schemas.microsoft.com/office/drawing/2014/main" id="{FA83F5D4-A9C5-0F49-9CE6-3474822F962C}"/>
              </a:ext>
            </a:extLst>
          </p:cNvPr>
          <p:cNvSpPr>
            <a:spLocks noGrp="1"/>
          </p:cNvSpPr>
          <p:nvPr>
            <p:ph type="body" sz="quarter" idx="22" hasCustomPrompt="1"/>
          </p:nvPr>
        </p:nvSpPr>
        <p:spPr>
          <a:xfrm>
            <a:off x="6362035" y="3885784"/>
            <a:ext cx="5025551" cy="2582868"/>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2" name="Slide Number Placeholder 1">
            <a:extLst>
              <a:ext uri="{FF2B5EF4-FFF2-40B4-BE49-F238E27FC236}">
                <a16:creationId xmlns:a16="http://schemas.microsoft.com/office/drawing/2014/main" id="{C79B4B0C-2F34-A443-B0CC-AE09D37B28D1}"/>
              </a:ext>
            </a:extLst>
          </p:cNvPr>
          <p:cNvSpPr>
            <a:spLocks noGrp="1"/>
          </p:cNvSpPr>
          <p:nvPr>
            <p:ph type="sldNum" sz="quarter" idx="23"/>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254732665"/>
      </p:ext>
    </p:extLst>
  </p:cSld>
  <p:clrMapOvr>
    <a:masterClrMapping/>
  </p:clrMapOvr>
  <p:transition spd="med"/>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wo Column Content Opt 2">
    <p:bg>
      <p:bgPr>
        <a:solidFill>
          <a:srgbClr val="FFFFFF"/>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9" name="object 6">
            <a:extLst>
              <a:ext uri="{FF2B5EF4-FFF2-40B4-BE49-F238E27FC236}">
                <a16:creationId xmlns:a16="http://schemas.microsoft.com/office/drawing/2014/main" id="{304ACCFB-824A-0943-9FA9-813651FD2F07}"/>
              </a:ext>
            </a:extLst>
          </p:cNvPr>
          <p:cNvSpPr/>
          <p:nvPr userDrawn="1"/>
        </p:nvSpPr>
        <p:spPr>
          <a:xfrm flipV="1">
            <a:off x="796938" y="1478879"/>
            <a:ext cx="3006564" cy="2"/>
          </a:xfrm>
          <a:prstGeom prst="line">
            <a:avLst/>
          </a:prstGeom>
          <a:ln w="12700" cap="rnd">
            <a:solidFill>
              <a:srgbClr val="00FFB4"/>
            </a:solidFill>
          </a:ln>
        </p:spPr>
        <p:txBody>
          <a:bodyPr lIns="45719" rIns="45719">
            <a:noAutofit/>
          </a:bodyPr>
          <a:lstStyle/>
          <a:p>
            <a:endParaRP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806463" y="1955800"/>
            <a:ext cx="5057775" cy="721293"/>
          </a:xfrm>
        </p:spPr>
        <p:txBody>
          <a:bodyPr>
            <a:noAutofit/>
          </a:bodyPr>
          <a:lstStyle>
            <a:lvl1pPr>
              <a:spcBef>
                <a:spcPts val="0"/>
              </a:spcBef>
              <a:spcAft>
                <a:spcPts val="1200"/>
              </a:spcAft>
              <a:defRPr sz="1800"/>
            </a:lvl1pPr>
            <a:lvl2pPr>
              <a:lnSpc>
                <a:spcPct val="100000"/>
              </a:lnSpc>
              <a:spcBef>
                <a:spcPts val="0"/>
              </a:spcBef>
              <a:defRPr/>
            </a:lvl2pPr>
            <a:lvl3pPr marL="4763" indent="0">
              <a:lnSpc>
                <a:spcPct val="120000"/>
              </a:lnSpc>
              <a:spcBef>
                <a:spcPts val="1200"/>
              </a:spcBef>
              <a:spcAft>
                <a:spcPts val="600"/>
              </a:spcAft>
              <a:buNone/>
              <a:defRPr sz="1100" b="1">
                <a:latin typeface="Arial" panose="020B0604020202020204" pitchFamily="34" charset="0"/>
                <a:cs typeface="Arial" panose="020B0604020202020204" pitchFamily="34" charset="0"/>
              </a:defRPr>
            </a:lvl3pPr>
            <a:lvl4pPr marL="174625" indent="-163513">
              <a:lnSpc>
                <a:spcPct val="90000"/>
              </a:lnSpc>
              <a:spcBef>
                <a:spcPts val="0"/>
              </a:spcBef>
              <a:spcAft>
                <a:spcPts val="600"/>
              </a:spcAft>
              <a:tabLst/>
              <a:defRPr sz="1100"/>
            </a:lvl4pPr>
            <a:lvl5pPr marL="344488" indent="-169863">
              <a:lnSpc>
                <a:spcPct val="90000"/>
              </a:lnSpc>
              <a:spcBef>
                <a:spcPts val="0"/>
              </a:spcBef>
              <a:spcAft>
                <a:spcPts val="600"/>
              </a:spcAft>
              <a:buFont typeface="Arial" panose="020B0604020202020204" pitchFamily="34" charset="0"/>
              <a:buChar char="•"/>
              <a:tabLst/>
              <a:defRPr sz="1100" i="1"/>
            </a:lvl5pPr>
          </a:lstStyle>
          <a:p>
            <a:pPr lvl="0"/>
            <a:r>
              <a:rPr lang="en-US"/>
              <a:t>Optional Header</a:t>
            </a:r>
          </a:p>
          <a:p>
            <a:pPr lvl="1"/>
            <a:r>
              <a:rPr lang="en-US"/>
              <a:t>Body copy </a:t>
            </a:r>
          </a:p>
        </p:txBody>
      </p:sp>
      <p:sp>
        <p:nvSpPr>
          <p:cNvPr id="12" name="Text Placeholder 4">
            <a:extLst>
              <a:ext uri="{FF2B5EF4-FFF2-40B4-BE49-F238E27FC236}">
                <a16:creationId xmlns:a16="http://schemas.microsoft.com/office/drawing/2014/main" id="{44B2EB95-8EE7-F74C-99B6-307A75D5EBC8}"/>
              </a:ext>
            </a:extLst>
          </p:cNvPr>
          <p:cNvSpPr>
            <a:spLocks noGrp="1"/>
          </p:cNvSpPr>
          <p:nvPr>
            <p:ph type="body" sz="quarter" idx="22" hasCustomPrompt="1"/>
          </p:nvPr>
        </p:nvSpPr>
        <p:spPr>
          <a:xfrm>
            <a:off x="806318" y="2787271"/>
            <a:ext cx="5057775" cy="3681381"/>
          </a:xfrm>
        </p:spPr>
        <p:txBody>
          <a:bodyPr>
            <a:noAutofit/>
          </a:bodyPr>
          <a:lstStyle>
            <a:lvl1pPr>
              <a:lnSpc>
                <a:spcPct val="90000"/>
              </a:lnSpc>
              <a:spcBef>
                <a:spcPts val="0"/>
              </a:spcBef>
              <a:spcAft>
                <a:spcPts val="600"/>
              </a:spcAft>
              <a:defRPr sz="11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100"/>
            </a:lvl2pPr>
            <a:lvl3pPr marL="344488" indent="-169863">
              <a:lnSpc>
                <a:spcPct val="90000"/>
              </a:lnSpc>
              <a:spcBef>
                <a:spcPts val="0"/>
              </a:spcBef>
              <a:spcAft>
                <a:spcPts val="600"/>
              </a:spcAft>
              <a:tabLst/>
              <a:defRPr sz="1100" i="1"/>
            </a:lvl3pPr>
            <a:lvl4pPr marL="520700" indent="-176213">
              <a:lnSpc>
                <a:spcPct val="90000"/>
              </a:lnSpc>
              <a:spcBef>
                <a:spcPts val="0"/>
              </a:spcBef>
              <a:spcAft>
                <a:spcPts val="600"/>
              </a:spcAft>
              <a:tabLst/>
              <a:defRPr sz="1000" b="1"/>
            </a:lvl4pPr>
            <a:lvl5pPr marL="635000" indent="-120650">
              <a:lnSpc>
                <a:spcPct val="90000"/>
              </a:lnSpc>
              <a:spcBef>
                <a:spcPts val="0"/>
              </a:spcBef>
              <a:spcAft>
                <a:spcPts val="600"/>
              </a:spcAft>
              <a:buFont typeface="Arial" panose="020B0604020202020204" pitchFamily="34" charset="0"/>
              <a:buChar char="•"/>
              <a:tabLst/>
              <a:defRPr sz="1000"/>
            </a:lvl5pPr>
            <a:lvl6pPr marL="809625" indent="-174625">
              <a:lnSpc>
                <a:spcPct val="90000"/>
              </a:lnSpc>
              <a:spcBef>
                <a:spcPts val="0"/>
              </a:spcBef>
              <a:spcAft>
                <a:spcPts val="600"/>
              </a:spcAft>
              <a:tabLst/>
              <a:defRPr sz="10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3" name="Text Placeholder 4">
            <a:extLst>
              <a:ext uri="{FF2B5EF4-FFF2-40B4-BE49-F238E27FC236}">
                <a16:creationId xmlns:a16="http://schemas.microsoft.com/office/drawing/2014/main" id="{7109215A-8C99-2349-AAE4-05D00AE3CC2C}"/>
              </a:ext>
            </a:extLst>
          </p:cNvPr>
          <p:cNvSpPr>
            <a:spLocks noGrp="1"/>
          </p:cNvSpPr>
          <p:nvPr>
            <p:ph type="body" sz="quarter" idx="23" hasCustomPrompt="1"/>
          </p:nvPr>
        </p:nvSpPr>
        <p:spPr>
          <a:xfrm>
            <a:off x="6325914" y="1955800"/>
            <a:ext cx="5057775" cy="721293"/>
          </a:xfrm>
        </p:spPr>
        <p:txBody>
          <a:bodyPr>
            <a:noAutofit/>
          </a:bodyPr>
          <a:lstStyle>
            <a:lvl1pPr>
              <a:spcBef>
                <a:spcPts val="0"/>
              </a:spcBef>
              <a:spcAft>
                <a:spcPts val="1200"/>
              </a:spcAft>
              <a:defRPr sz="1800"/>
            </a:lvl1pPr>
            <a:lvl2pPr>
              <a:lnSpc>
                <a:spcPct val="100000"/>
              </a:lnSpc>
              <a:spcBef>
                <a:spcPts val="0"/>
              </a:spcBef>
              <a:defRPr/>
            </a:lvl2pPr>
            <a:lvl3pPr marL="4763" indent="0">
              <a:lnSpc>
                <a:spcPct val="120000"/>
              </a:lnSpc>
              <a:spcBef>
                <a:spcPts val="1200"/>
              </a:spcBef>
              <a:spcAft>
                <a:spcPts val="600"/>
              </a:spcAft>
              <a:buNone/>
              <a:defRPr sz="1100" b="1">
                <a:latin typeface="Arial" panose="020B0604020202020204" pitchFamily="34" charset="0"/>
                <a:cs typeface="Arial" panose="020B0604020202020204" pitchFamily="34" charset="0"/>
              </a:defRPr>
            </a:lvl3pPr>
            <a:lvl4pPr marL="174625" indent="-163513">
              <a:lnSpc>
                <a:spcPct val="90000"/>
              </a:lnSpc>
              <a:spcBef>
                <a:spcPts val="0"/>
              </a:spcBef>
              <a:spcAft>
                <a:spcPts val="600"/>
              </a:spcAft>
              <a:tabLst/>
              <a:defRPr sz="1100"/>
            </a:lvl4pPr>
            <a:lvl5pPr marL="344488" indent="-169863">
              <a:lnSpc>
                <a:spcPct val="90000"/>
              </a:lnSpc>
              <a:spcBef>
                <a:spcPts val="0"/>
              </a:spcBef>
              <a:spcAft>
                <a:spcPts val="600"/>
              </a:spcAft>
              <a:buFont typeface="Arial" panose="020B0604020202020204" pitchFamily="34" charset="0"/>
              <a:buChar char="•"/>
              <a:tabLst/>
              <a:defRPr sz="1100" i="1"/>
            </a:lvl5pPr>
          </a:lstStyle>
          <a:p>
            <a:pPr lvl="0"/>
            <a:r>
              <a:rPr lang="en-US"/>
              <a:t>Optional Header</a:t>
            </a:r>
          </a:p>
          <a:p>
            <a:pPr lvl="1"/>
            <a:r>
              <a:rPr lang="en-US"/>
              <a:t>Body copy </a:t>
            </a:r>
          </a:p>
        </p:txBody>
      </p:sp>
      <p:sp>
        <p:nvSpPr>
          <p:cNvPr id="14" name="Text Placeholder 4">
            <a:extLst>
              <a:ext uri="{FF2B5EF4-FFF2-40B4-BE49-F238E27FC236}">
                <a16:creationId xmlns:a16="http://schemas.microsoft.com/office/drawing/2014/main" id="{196CC212-90EF-6A41-AA53-DE8CE7CF1383}"/>
              </a:ext>
            </a:extLst>
          </p:cNvPr>
          <p:cNvSpPr>
            <a:spLocks noGrp="1"/>
          </p:cNvSpPr>
          <p:nvPr>
            <p:ph type="body" sz="quarter" idx="24" hasCustomPrompt="1"/>
          </p:nvPr>
        </p:nvSpPr>
        <p:spPr>
          <a:xfrm>
            <a:off x="6325769" y="2787271"/>
            <a:ext cx="5057775" cy="3681381"/>
          </a:xfrm>
        </p:spPr>
        <p:txBody>
          <a:bodyPr>
            <a:noAutofit/>
          </a:bodyPr>
          <a:lstStyle>
            <a:lvl1pPr>
              <a:lnSpc>
                <a:spcPct val="90000"/>
              </a:lnSpc>
              <a:spcBef>
                <a:spcPts val="0"/>
              </a:spcBef>
              <a:spcAft>
                <a:spcPts val="600"/>
              </a:spcAft>
              <a:defRPr sz="11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100"/>
            </a:lvl2pPr>
            <a:lvl3pPr marL="344488" indent="-169863">
              <a:lnSpc>
                <a:spcPct val="90000"/>
              </a:lnSpc>
              <a:spcBef>
                <a:spcPts val="0"/>
              </a:spcBef>
              <a:spcAft>
                <a:spcPts val="600"/>
              </a:spcAft>
              <a:tabLst/>
              <a:defRPr sz="1100" i="1"/>
            </a:lvl3pPr>
            <a:lvl4pPr marL="520700" indent="-176213">
              <a:lnSpc>
                <a:spcPct val="90000"/>
              </a:lnSpc>
              <a:spcBef>
                <a:spcPts val="0"/>
              </a:spcBef>
              <a:spcAft>
                <a:spcPts val="600"/>
              </a:spcAft>
              <a:tabLst/>
              <a:defRPr sz="1000" b="1"/>
            </a:lvl4pPr>
            <a:lvl5pPr marL="635000" indent="-120650">
              <a:lnSpc>
                <a:spcPct val="90000"/>
              </a:lnSpc>
              <a:spcBef>
                <a:spcPts val="0"/>
              </a:spcBef>
              <a:spcAft>
                <a:spcPts val="600"/>
              </a:spcAft>
              <a:buFont typeface="Arial" panose="020B0604020202020204" pitchFamily="34" charset="0"/>
              <a:buChar char="•"/>
              <a:tabLst/>
              <a:defRPr sz="1000"/>
            </a:lvl5pPr>
            <a:lvl6pPr marL="809625" indent="-174625">
              <a:lnSpc>
                <a:spcPct val="90000"/>
              </a:lnSpc>
              <a:spcBef>
                <a:spcPts val="0"/>
              </a:spcBef>
              <a:spcAft>
                <a:spcPts val="600"/>
              </a:spcAft>
              <a:tabLst/>
              <a:defRPr sz="10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2" name="Slide Number Placeholder 1">
            <a:extLst>
              <a:ext uri="{FF2B5EF4-FFF2-40B4-BE49-F238E27FC236}">
                <a16:creationId xmlns:a16="http://schemas.microsoft.com/office/drawing/2014/main" id="{2AA9CAA3-6891-0F42-AA46-25072400956C}"/>
              </a:ext>
            </a:extLst>
          </p:cNvPr>
          <p:cNvSpPr>
            <a:spLocks noGrp="1"/>
          </p:cNvSpPr>
          <p:nvPr>
            <p:ph type="sldNum" sz="quarter" idx="25"/>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2689487721"/>
      </p:ext>
    </p:extLst>
  </p:cSld>
  <p:clrMapOvr>
    <a:masterClrMapping/>
  </p:clrMapOvr>
  <p:transition spd="med"/>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hree Column Content">
    <p:bg>
      <p:bgPr>
        <a:solidFill>
          <a:srgbClr val="FFFFFF"/>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9" name="object 6">
            <a:extLst>
              <a:ext uri="{FF2B5EF4-FFF2-40B4-BE49-F238E27FC236}">
                <a16:creationId xmlns:a16="http://schemas.microsoft.com/office/drawing/2014/main" id="{304ACCFB-824A-0943-9FA9-813651FD2F07}"/>
              </a:ext>
            </a:extLst>
          </p:cNvPr>
          <p:cNvSpPr/>
          <p:nvPr userDrawn="1"/>
        </p:nvSpPr>
        <p:spPr>
          <a:xfrm flipV="1">
            <a:off x="796938" y="1478879"/>
            <a:ext cx="3006564" cy="2"/>
          </a:xfrm>
          <a:prstGeom prst="line">
            <a:avLst/>
          </a:prstGeom>
          <a:ln w="12700" cap="rnd">
            <a:solidFill>
              <a:srgbClr val="00FFB4"/>
            </a:solidFill>
          </a:ln>
        </p:spPr>
        <p:txBody>
          <a:bodyPr lIns="45719" rIns="45719">
            <a:noAutofit/>
          </a:bodyPr>
          <a:lstStyle/>
          <a:p>
            <a:endParaRP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806463" y="1955800"/>
            <a:ext cx="3006564" cy="797719"/>
          </a:xfrm>
        </p:spPr>
        <p:txBody>
          <a:bodyPr>
            <a:noAutofit/>
          </a:bodyPr>
          <a:lstStyle>
            <a:lvl1pPr>
              <a:spcBef>
                <a:spcPts val="0"/>
              </a:spcBef>
              <a:spcAft>
                <a:spcPts val="1200"/>
              </a:spcAft>
              <a:defRPr sz="1800"/>
            </a:lvl1pPr>
            <a:lvl2pPr>
              <a:lnSpc>
                <a:spcPct val="100000"/>
              </a:lnSpc>
              <a:spcBef>
                <a:spcPts val="0"/>
              </a:spcBef>
              <a:defRPr/>
            </a:lvl2pPr>
            <a:lvl3pPr marL="4763" indent="0">
              <a:lnSpc>
                <a:spcPct val="120000"/>
              </a:lnSpc>
              <a:spcBef>
                <a:spcPts val="1200"/>
              </a:spcBef>
              <a:spcAft>
                <a:spcPts val="600"/>
              </a:spcAft>
              <a:buNone/>
              <a:defRPr sz="1100" b="1">
                <a:latin typeface="Arial" panose="020B0604020202020204" pitchFamily="34" charset="0"/>
                <a:cs typeface="Arial" panose="020B0604020202020204" pitchFamily="34" charset="0"/>
              </a:defRPr>
            </a:lvl3pPr>
            <a:lvl4pPr marL="174625" indent="-163513">
              <a:lnSpc>
                <a:spcPct val="90000"/>
              </a:lnSpc>
              <a:spcBef>
                <a:spcPts val="0"/>
              </a:spcBef>
              <a:spcAft>
                <a:spcPts val="600"/>
              </a:spcAft>
              <a:tabLst/>
              <a:defRPr sz="1100"/>
            </a:lvl4pPr>
            <a:lvl5pPr marL="344488" indent="-169863">
              <a:lnSpc>
                <a:spcPct val="90000"/>
              </a:lnSpc>
              <a:spcBef>
                <a:spcPts val="0"/>
              </a:spcBef>
              <a:spcAft>
                <a:spcPts val="600"/>
              </a:spcAft>
              <a:buFont typeface="Arial" panose="020B0604020202020204" pitchFamily="34" charset="0"/>
              <a:buChar char="•"/>
              <a:tabLst/>
              <a:defRPr sz="1100" i="1"/>
            </a:lvl5pPr>
          </a:lstStyle>
          <a:p>
            <a:pPr lvl="0"/>
            <a:r>
              <a:rPr lang="en-US"/>
              <a:t>Optional Header</a:t>
            </a:r>
          </a:p>
          <a:p>
            <a:pPr lvl="1"/>
            <a:r>
              <a:rPr lang="en-US"/>
              <a:t>Body copy </a:t>
            </a:r>
          </a:p>
        </p:txBody>
      </p:sp>
      <p:sp>
        <p:nvSpPr>
          <p:cNvPr id="12" name="Text Placeholder 4">
            <a:extLst>
              <a:ext uri="{FF2B5EF4-FFF2-40B4-BE49-F238E27FC236}">
                <a16:creationId xmlns:a16="http://schemas.microsoft.com/office/drawing/2014/main" id="{FBF961A4-B8C6-BD4C-9A2D-B1D1600D7C25}"/>
              </a:ext>
            </a:extLst>
          </p:cNvPr>
          <p:cNvSpPr>
            <a:spLocks noGrp="1"/>
          </p:cNvSpPr>
          <p:nvPr>
            <p:ph type="body" sz="quarter" idx="22" hasCustomPrompt="1"/>
          </p:nvPr>
        </p:nvSpPr>
        <p:spPr>
          <a:xfrm>
            <a:off x="806318" y="2787271"/>
            <a:ext cx="3006565" cy="3681381"/>
          </a:xfrm>
        </p:spPr>
        <p:txBody>
          <a:bodyPr>
            <a:noAutofit/>
          </a:bodyPr>
          <a:lstStyle>
            <a:lvl1pPr>
              <a:lnSpc>
                <a:spcPct val="90000"/>
              </a:lnSpc>
              <a:spcBef>
                <a:spcPts val="0"/>
              </a:spcBef>
              <a:spcAft>
                <a:spcPts val="600"/>
              </a:spcAft>
              <a:defRPr sz="11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100"/>
            </a:lvl2pPr>
            <a:lvl3pPr marL="344488" indent="-169863">
              <a:lnSpc>
                <a:spcPct val="90000"/>
              </a:lnSpc>
              <a:spcBef>
                <a:spcPts val="0"/>
              </a:spcBef>
              <a:spcAft>
                <a:spcPts val="600"/>
              </a:spcAft>
              <a:tabLst/>
              <a:defRPr sz="1100" i="1"/>
            </a:lvl3pPr>
            <a:lvl4pPr marL="520700" indent="-176213">
              <a:lnSpc>
                <a:spcPct val="90000"/>
              </a:lnSpc>
              <a:spcBef>
                <a:spcPts val="0"/>
              </a:spcBef>
              <a:spcAft>
                <a:spcPts val="600"/>
              </a:spcAft>
              <a:tabLst/>
              <a:defRPr sz="1000" b="1"/>
            </a:lvl4pPr>
            <a:lvl5pPr marL="635000" indent="-120650">
              <a:lnSpc>
                <a:spcPct val="90000"/>
              </a:lnSpc>
              <a:spcBef>
                <a:spcPts val="0"/>
              </a:spcBef>
              <a:spcAft>
                <a:spcPts val="600"/>
              </a:spcAft>
              <a:buFont typeface="Arial" panose="020B0604020202020204" pitchFamily="34" charset="0"/>
              <a:buChar char="•"/>
              <a:tabLst/>
              <a:defRPr sz="1000"/>
            </a:lvl5pPr>
            <a:lvl6pPr marL="809625" indent="-174625">
              <a:lnSpc>
                <a:spcPct val="90000"/>
              </a:lnSpc>
              <a:spcBef>
                <a:spcPts val="0"/>
              </a:spcBef>
              <a:spcAft>
                <a:spcPts val="600"/>
              </a:spcAft>
              <a:tabLst/>
              <a:defRPr sz="10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5" name="Text Placeholder 4">
            <a:extLst>
              <a:ext uri="{FF2B5EF4-FFF2-40B4-BE49-F238E27FC236}">
                <a16:creationId xmlns:a16="http://schemas.microsoft.com/office/drawing/2014/main" id="{F11DAA8C-735B-784F-B5AE-16ACE11862E1}"/>
              </a:ext>
            </a:extLst>
          </p:cNvPr>
          <p:cNvSpPr>
            <a:spLocks noGrp="1"/>
          </p:cNvSpPr>
          <p:nvPr>
            <p:ph type="body" sz="quarter" idx="23" hasCustomPrompt="1"/>
          </p:nvPr>
        </p:nvSpPr>
        <p:spPr>
          <a:xfrm>
            <a:off x="4598867" y="1955800"/>
            <a:ext cx="3006564" cy="797719"/>
          </a:xfrm>
        </p:spPr>
        <p:txBody>
          <a:bodyPr>
            <a:noAutofit/>
          </a:bodyPr>
          <a:lstStyle>
            <a:lvl1pPr>
              <a:spcBef>
                <a:spcPts val="0"/>
              </a:spcBef>
              <a:spcAft>
                <a:spcPts val="1200"/>
              </a:spcAft>
              <a:defRPr sz="1800"/>
            </a:lvl1pPr>
            <a:lvl2pPr>
              <a:lnSpc>
                <a:spcPct val="100000"/>
              </a:lnSpc>
              <a:spcBef>
                <a:spcPts val="0"/>
              </a:spcBef>
              <a:defRPr/>
            </a:lvl2pPr>
            <a:lvl3pPr marL="4763" indent="0">
              <a:lnSpc>
                <a:spcPct val="120000"/>
              </a:lnSpc>
              <a:spcBef>
                <a:spcPts val="1200"/>
              </a:spcBef>
              <a:spcAft>
                <a:spcPts val="600"/>
              </a:spcAft>
              <a:buNone/>
              <a:defRPr sz="1100" b="1">
                <a:latin typeface="Arial" panose="020B0604020202020204" pitchFamily="34" charset="0"/>
                <a:cs typeface="Arial" panose="020B0604020202020204" pitchFamily="34" charset="0"/>
              </a:defRPr>
            </a:lvl3pPr>
            <a:lvl4pPr marL="174625" indent="-163513">
              <a:lnSpc>
                <a:spcPct val="90000"/>
              </a:lnSpc>
              <a:spcBef>
                <a:spcPts val="0"/>
              </a:spcBef>
              <a:spcAft>
                <a:spcPts val="600"/>
              </a:spcAft>
              <a:tabLst/>
              <a:defRPr sz="1100"/>
            </a:lvl4pPr>
            <a:lvl5pPr marL="344488" indent="-169863">
              <a:lnSpc>
                <a:spcPct val="90000"/>
              </a:lnSpc>
              <a:spcBef>
                <a:spcPts val="0"/>
              </a:spcBef>
              <a:spcAft>
                <a:spcPts val="600"/>
              </a:spcAft>
              <a:buFont typeface="Arial" panose="020B0604020202020204" pitchFamily="34" charset="0"/>
              <a:buChar char="•"/>
              <a:tabLst/>
              <a:defRPr sz="1100" i="1"/>
            </a:lvl5pPr>
          </a:lstStyle>
          <a:p>
            <a:pPr lvl="0"/>
            <a:r>
              <a:rPr lang="en-US"/>
              <a:t>Optional Header</a:t>
            </a:r>
          </a:p>
          <a:p>
            <a:pPr lvl="1"/>
            <a:r>
              <a:rPr lang="en-US"/>
              <a:t>Body copy </a:t>
            </a:r>
          </a:p>
        </p:txBody>
      </p:sp>
      <p:sp>
        <p:nvSpPr>
          <p:cNvPr id="17" name="Text Placeholder 4">
            <a:extLst>
              <a:ext uri="{FF2B5EF4-FFF2-40B4-BE49-F238E27FC236}">
                <a16:creationId xmlns:a16="http://schemas.microsoft.com/office/drawing/2014/main" id="{EE7E8E49-1C4C-1747-BDEF-D23378141A83}"/>
              </a:ext>
            </a:extLst>
          </p:cNvPr>
          <p:cNvSpPr>
            <a:spLocks noGrp="1"/>
          </p:cNvSpPr>
          <p:nvPr>
            <p:ph type="body" sz="quarter" idx="24" hasCustomPrompt="1"/>
          </p:nvPr>
        </p:nvSpPr>
        <p:spPr>
          <a:xfrm>
            <a:off x="4598722" y="2787271"/>
            <a:ext cx="3006565" cy="3681381"/>
          </a:xfrm>
        </p:spPr>
        <p:txBody>
          <a:bodyPr>
            <a:noAutofit/>
          </a:bodyPr>
          <a:lstStyle>
            <a:lvl1pPr>
              <a:lnSpc>
                <a:spcPct val="90000"/>
              </a:lnSpc>
              <a:spcBef>
                <a:spcPts val="0"/>
              </a:spcBef>
              <a:spcAft>
                <a:spcPts val="600"/>
              </a:spcAft>
              <a:defRPr sz="11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100"/>
            </a:lvl2pPr>
            <a:lvl3pPr marL="344488" indent="-169863">
              <a:lnSpc>
                <a:spcPct val="90000"/>
              </a:lnSpc>
              <a:spcBef>
                <a:spcPts val="0"/>
              </a:spcBef>
              <a:spcAft>
                <a:spcPts val="600"/>
              </a:spcAft>
              <a:tabLst/>
              <a:defRPr sz="1100" i="1"/>
            </a:lvl3pPr>
            <a:lvl4pPr marL="520700" indent="-176213">
              <a:lnSpc>
                <a:spcPct val="90000"/>
              </a:lnSpc>
              <a:spcBef>
                <a:spcPts val="0"/>
              </a:spcBef>
              <a:spcAft>
                <a:spcPts val="600"/>
              </a:spcAft>
              <a:tabLst/>
              <a:defRPr sz="1000" b="1"/>
            </a:lvl4pPr>
            <a:lvl5pPr marL="635000" indent="-120650">
              <a:lnSpc>
                <a:spcPct val="90000"/>
              </a:lnSpc>
              <a:spcBef>
                <a:spcPts val="0"/>
              </a:spcBef>
              <a:spcAft>
                <a:spcPts val="600"/>
              </a:spcAft>
              <a:buFont typeface="Arial" panose="020B0604020202020204" pitchFamily="34" charset="0"/>
              <a:buChar char="•"/>
              <a:tabLst/>
              <a:defRPr sz="1000"/>
            </a:lvl5pPr>
            <a:lvl6pPr marL="809625" indent="-174625">
              <a:lnSpc>
                <a:spcPct val="90000"/>
              </a:lnSpc>
              <a:spcBef>
                <a:spcPts val="0"/>
              </a:spcBef>
              <a:spcAft>
                <a:spcPts val="600"/>
              </a:spcAft>
              <a:tabLst/>
              <a:defRPr sz="10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8" name="Text Placeholder 4">
            <a:extLst>
              <a:ext uri="{FF2B5EF4-FFF2-40B4-BE49-F238E27FC236}">
                <a16:creationId xmlns:a16="http://schemas.microsoft.com/office/drawing/2014/main" id="{4BD3A6C5-57D6-AF44-ADC4-54EA835A462F}"/>
              </a:ext>
            </a:extLst>
          </p:cNvPr>
          <p:cNvSpPr>
            <a:spLocks noGrp="1"/>
          </p:cNvSpPr>
          <p:nvPr>
            <p:ph type="body" sz="quarter" idx="25" hasCustomPrompt="1"/>
          </p:nvPr>
        </p:nvSpPr>
        <p:spPr>
          <a:xfrm>
            <a:off x="8377653" y="1955800"/>
            <a:ext cx="3006564" cy="797719"/>
          </a:xfrm>
        </p:spPr>
        <p:txBody>
          <a:bodyPr>
            <a:noAutofit/>
          </a:bodyPr>
          <a:lstStyle>
            <a:lvl1pPr>
              <a:spcBef>
                <a:spcPts val="0"/>
              </a:spcBef>
              <a:spcAft>
                <a:spcPts val="1200"/>
              </a:spcAft>
              <a:defRPr sz="1800"/>
            </a:lvl1pPr>
            <a:lvl2pPr>
              <a:lnSpc>
                <a:spcPct val="100000"/>
              </a:lnSpc>
              <a:spcBef>
                <a:spcPts val="0"/>
              </a:spcBef>
              <a:defRPr/>
            </a:lvl2pPr>
            <a:lvl3pPr marL="4763" indent="0">
              <a:lnSpc>
                <a:spcPct val="120000"/>
              </a:lnSpc>
              <a:spcBef>
                <a:spcPts val="1200"/>
              </a:spcBef>
              <a:spcAft>
                <a:spcPts val="600"/>
              </a:spcAft>
              <a:buNone/>
              <a:defRPr sz="1100" b="1">
                <a:latin typeface="Arial" panose="020B0604020202020204" pitchFamily="34" charset="0"/>
                <a:cs typeface="Arial" panose="020B0604020202020204" pitchFamily="34" charset="0"/>
              </a:defRPr>
            </a:lvl3pPr>
            <a:lvl4pPr marL="174625" indent="-163513">
              <a:lnSpc>
                <a:spcPct val="90000"/>
              </a:lnSpc>
              <a:spcBef>
                <a:spcPts val="0"/>
              </a:spcBef>
              <a:spcAft>
                <a:spcPts val="600"/>
              </a:spcAft>
              <a:tabLst/>
              <a:defRPr sz="1100"/>
            </a:lvl4pPr>
            <a:lvl5pPr marL="344488" indent="-169863">
              <a:lnSpc>
                <a:spcPct val="90000"/>
              </a:lnSpc>
              <a:spcBef>
                <a:spcPts val="0"/>
              </a:spcBef>
              <a:spcAft>
                <a:spcPts val="600"/>
              </a:spcAft>
              <a:buFont typeface="Arial" panose="020B0604020202020204" pitchFamily="34" charset="0"/>
              <a:buChar char="•"/>
              <a:tabLst/>
              <a:defRPr sz="1100" i="1"/>
            </a:lvl5pPr>
          </a:lstStyle>
          <a:p>
            <a:pPr lvl="0"/>
            <a:r>
              <a:rPr lang="en-US"/>
              <a:t>Optional Header</a:t>
            </a:r>
          </a:p>
          <a:p>
            <a:pPr lvl="1"/>
            <a:r>
              <a:rPr lang="en-US"/>
              <a:t>Body copy </a:t>
            </a:r>
          </a:p>
        </p:txBody>
      </p:sp>
      <p:sp>
        <p:nvSpPr>
          <p:cNvPr id="19" name="Text Placeholder 4">
            <a:extLst>
              <a:ext uri="{FF2B5EF4-FFF2-40B4-BE49-F238E27FC236}">
                <a16:creationId xmlns:a16="http://schemas.microsoft.com/office/drawing/2014/main" id="{B5C70FCD-2162-6A45-AA0D-0975D663C769}"/>
              </a:ext>
            </a:extLst>
          </p:cNvPr>
          <p:cNvSpPr>
            <a:spLocks noGrp="1"/>
          </p:cNvSpPr>
          <p:nvPr>
            <p:ph type="body" sz="quarter" idx="26" hasCustomPrompt="1"/>
          </p:nvPr>
        </p:nvSpPr>
        <p:spPr>
          <a:xfrm>
            <a:off x="8377508" y="2787271"/>
            <a:ext cx="3006565" cy="3681381"/>
          </a:xfrm>
        </p:spPr>
        <p:txBody>
          <a:bodyPr>
            <a:noAutofit/>
          </a:bodyPr>
          <a:lstStyle>
            <a:lvl1pPr>
              <a:lnSpc>
                <a:spcPct val="90000"/>
              </a:lnSpc>
              <a:spcBef>
                <a:spcPts val="0"/>
              </a:spcBef>
              <a:spcAft>
                <a:spcPts val="600"/>
              </a:spcAft>
              <a:defRPr sz="11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100"/>
            </a:lvl2pPr>
            <a:lvl3pPr marL="344488" indent="-169863">
              <a:lnSpc>
                <a:spcPct val="90000"/>
              </a:lnSpc>
              <a:spcBef>
                <a:spcPts val="0"/>
              </a:spcBef>
              <a:spcAft>
                <a:spcPts val="600"/>
              </a:spcAft>
              <a:tabLst/>
              <a:defRPr sz="1100" i="1"/>
            </a:lvl3pPr>
            <a:lvl4pPr marL="520700" indent="-176213">
              <a:lnSpc>
                <a:spcPct val="90000"/>
              </a:lnSpc>
              <a:spcBef>
                <a:spcPts val="0"/>
              </a:spcBef>
              <a:spcAft>
                <a:spcPts val="600"/>
              </a:spcAft>
              <a:tabLst/>
              <a:defRPr sz="1000" b="1"/>
            </a:lvl4pPr>
            <a:lvl5pPr marL="635000" indent="-120650">
              <a:lnSpc>
                <a:spcPct val="90000"/>
              </a:lnSpc>
              <a:spcBef>
                <a:spcPts val="0"/>
              </a:spcBef>
              <a:spcAft>
                <a:spcPts val="600"/>
              </a:spcAft>
              <a:buFont typeface="Arial" panose="020B0604020202020204" pitchFamily="34" charset="0"/>
              <a:buChar char="•"/>
              <a:tabLst/>
              <a:defRPr sz="1000"/>
            </a:lvl5pPr>
            <a:lvl6pPr marL="809625" indent="-174625">
              <a:lnSpc>
                <a:spcPct val="90000"/>
              </a:lnSpc>
              <a:spcBef>
                <a:spcPts val="0"/>
              </a:spcBef>
              <a:spcAft>
                <a:spcPts val="600"/>
              </a:spcAft>
              <a:tabLst/>
              <a:defRPr sz="10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2" name="Slide Number Placeholder 1">
            <a:extLst>
              <a:ext uri="{FF2B5EF4-FFF2-40B4-BE49-F238E27FC236}">
                <a16:creationId xmlns:a16="http://schemas.microsoft.com/office/drawing/2014/main" id="{C8EF129A-5219-574E-9756-E1CA54150421}"/>
              </a:ext>
            </a:extLst>
          </p:cNvPr>
          <p:cNvSpPr>
            <a:spLocks noGrp="1"/>
          </p:cNvSpPr>
          <p:nvPr>
            <p:ph type="sldNum" sz="quarter" idx="27"/>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4050239384"/>
      </p:ext>
    </p:extLst>
  </p:cSld>
  <p:clrMapOvr>
    <a:masterClrMapping/>
  </p:clrMapOvr>
  <p:transition spd="med"/>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hree Column Content Opt 2">
    <p:bg>
      <p:bgPr>
        <a:solidFill>
          <a:srgbClr val="FFFFFF"/>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835750"/>
            <a:ext cx="10585608"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9" name="object 6">
            <a:extLst>
              <a:ext uri="{FF2B5EF4-FFF2-40B4-BE49-F238E27FC236}">
                <a16:creationId xmlns:a16="http://schemas.microsoft.com/office/drawing/2014/main" id="{304ACCFB-824A-0943-9FA9-813651FD2F07}"/>
              </a:ext>
            </a:extLst>
          </p:cNvPr>
          <p:cNvSpPr/>
          <p:nvPr userDrawn="1"/>
        </p:nvSpPr>
        <p:spPr>
          <a:xfrm flipV="1">
            <a:off x="796938" y="1478879"/>
            <a:ext cx="3006564" cy="2"/>
          </a:xfrm>
          <a:prstGeom prst="line">
            <a:avLst/>
          </a:prstGeom>
          <a:ln w="12700" cap="rnd">
            <a:solidFill>
              <a:srgbClr val="00FFB4"/>
            </a:solidFill>
          </a:ln>
        </p:spPr>
        <p:txBody>
          <a:bodyPr lIns="45719" rIns="45719">
            <a:noAutofit/>
          </a:bodyPr>
          <a:lstStyle/>
          <a:p>
            <a:endParaRP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3" name="Text Placeholder 2">
            <a:extLst>
              <a:ext uri="{FF2B5EF4-FFF2-40B4-BE49-F238E27FC236}">
                <a16:creationId xmlns:a16="http://schemas.microsoft.com/office/drawing/2014/main" id="{7D722BBC-1710-6749-B60D-55DC87A5AC1D}"/>
              </a:ext>
            </a:extLst>
          </p:cNvPr>
          <p:cNvSpPr>
            <a:spLocks noGrp="1"/>
          </p:cNvSpPr>
          <p:nvPr>
            <p:ph type="body" sz="quarter" idx="18" hasCustomPrompt="1"/>
          </p:nvPr>
        </p:nvSpPr>
        <p:spPr>
          <a:xfrm>
            <a:off x="796938" y="1817688"/>
            <a:ext cx="10594962" cy="671512"/>
          </a:xfrm>
        </p:spPr>
        <p:txBody>
          <a:bodyPr>
            <a:noAutofit/>
          </a:bodyPr>
          <a:lstStyle>
            <a:lvl1pPr>
              <a:defRPr sz="1500" b="0">
                <a:latin typeface="Georgia" panose="02040502050405020303" pitchFamily="18" charset="0"/>
              </a:defRPr>
            </a:lvl1pPr>
            <a:lvl2pPr>
              <a:lnSpc>
                <a:spcPct val="120000"/>
              </a:lnSpc>
              <a:defRPr sz="1500"/>
            </a:lvl2pPr>
          </a:lstStyle>
          <a:p>
            <a:pPr lvl="0"/>
            <a:r>
              <a:rPr lang="en-US"/>
              <a:t>Body Copy</a:t>
            </a:r>
          </a:p>
        </p:txBody>
      </p:sp>
      <p:sp>
        <p:nvSpPr>
          <p:cNvPr id="12" name="Text Placeholder 4">
            <a:extLst>
              <a:ext uri="{FF2B5EF4-FFF2-40B4-BE49-F238E27FC236}">
                <a16:creationId xmlns:a16="http://schemas.microsoft.com/office/drawing/2014/main" id="{844B54B0-777E-9547-AF7D-8ACFD82CEDA7}"/>
              </a:ext>
            </a:extLst>
          </p:cNvPr>
          <p:cNvSpPr>
            <a:spLocks noGrp="1"/>
          </p:cNvSpPr>
          <p:nvPr>
            <p:ph type="body" sz="quarter" idx="22" hasCustomPrompt="1"/>
          </p:nvPr>
        </p:nvSpPr>
        <p:spPr>
          <a:xfrm>
            <a:off x="806318" y="2743205"/>
            <a:ext cx="3006565" cy="3725448"/>
          </a:xfrm>
        </p:spPr>
        <p:txBody>
          <a:bodyPr>
            <a:noAutofit/>
          </a:bodyPr>
          <a:lstStyle>
            <a:lvl1pPr>
              <a:lnSpc>
                <a:spcPct val="90000"/>
              </a:lnSpc>
              <a:spcBef>
                <a:spcPts val="0"/>
              </a:spcBef>
              <a:spcAft>
                <a:spcPts val="600"/>
              </a:spcAft>
              <a:defRPr sz="14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200"/>
            </a:lvl2pPr>
            <a:lvl3pPr marL="344488" indent="-169863">
              <a:lnSpc>
                <a:spcPct val="90000"/>
              </a:lnSpc>
              <a:spcBef>
                <a:spcPts val="0"/>
              </a:spcBef>
              <a:spcAft>
                <a:spcPts val="600"/>
              </a:spcAft>
              <a:tabLst/>
              <a:defRPr sz="1200" i="1"/>
            </a:lvl3pPr>
            <a:lvl4pPr marL="520700" indent="-176213">
              <a:lnSpc>
                <a:spcPct val="90000"/>
              </a:lnSpc>
              <a:spcBef>
                <a:spcPts val="0"/>
              </a:spcBef>
              <a:spcAft>
                <a:spcPts val="600"/>
              </a:spcAft>
              <a:tabLst/>
              <a:defRPr sz="1100" b="1"/>
            </a:lvl4pPr>
            <a:lvl5pPr marL="635000" indent="-120650">
              <a:lnSpc>
                <a:spcPct val="90000"/>
              </a:lnSpc>
              <a:spcBef>
                <a:spcPts val="0"/>
              </a:spcBef>
              <a:spcAft>
                <a:spcPts val="600"/>
              </a:spcAft>
              <a:buFont typeface="Arial" panose="020B0604020202020204" pitchFamily="34" charset="0"/>
              <a:buChar char="•"/>
              <a:tabLst/>
              <a:defRPr sz="1100"/>
            </a:lvl5pPr>
            <a:lvl6pPr marL="809625" indent="-174625">
              <a:lnSpc>
                <a:spcPct val="90000"/>
              </a:lnSpc>
              <a:spcBef>
                <a:spcPts val="0"/>
              </a:spcBef>
              <a:spcAft>
                <a:spcPts val="600"/>
              </a:spcAft>
              <a:tabLst/>
              <a:defRPr sz="11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7" name="Text Placeholder 4">
            <a:extLst>
              <a:ext uri="{FF2B5EF4-FFF2-40B4-BE49-F238E27FC236}">
                <a16:creationId xmlns:a16="http://schemas.microsoft.com/office/drawing/2014/main" id="{625F3708-B220-6F4D-87C0-2932A2560079}"/>
              </a:ext>
            </a:extLst>
          </p:cNvPr>
          <p:cNvSpPr>
            <a:spLocks noGrp="1"/>
          </p:cNvSpPr>
          <p:nvPr>
            <p:ph type="body" sz="quarter" idx="23" hasCustomPrompt="1"/>
          </p:nvPr>
        </p:nvSpPr>
        <p:spPr>
          <a:xfrm>
            <a:off x="4598225" y="2743205"/>
            <a:ext cx="3006565" cy="3725448"/>
          </a:xfrm>
        </p:spPr>
        <p:txBody>
          <a:bodyPr>
            <a:noAutofit/>
          </a:bodyPr>
          <a:lstStyle>
            <a:lvl1pPr>
              <a:lnSpc>
                <a:spcPct val="90000"/>
              </a:lnSpc>
              <a:spcBef>
                <a:spcPts val="0"/>
              </a:spcBef>
              <a:spcAft>
                <a:spcPts val="600"/>
              </a:spcAft>
              <a:defRPr sz="14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200"/>
            </a:lvl2pPr>
            <a:lvl3pPr marL="344488" indent="-169863">
              <a:lnSpc>
                <a:spcPct val="90000"/>
              </a:lnSpc>
              <a:spcBef>
                <a:spcPts val="0"/>
              </a:spcBef>
              <a:spcAft>
                <a:spcPts val="600"/>
              </a:spcAft>
              <a:tabLst/>
              <a:defRPr sz="1200" i="1"/>
            </a:lvl3pPr>
            <a:lvl4pPr marL="520700" indent="-176213">
              <a:lnSpc>
                <a:spcPct val="90000"/>
              </a:lnSpc>
              <a:spcBef>
                <a:spcPts val="0"/>
              </a:spcBef>
              <a:spcAft>
                <a:spcPts val="600"/>
              </a:spcAft>
              <a:tabLst/>
              <a:defRPr sz="1100" b="1"/>
            </a:lvl4pPr>
            <a:lvl5pPr marL="635000" indent="-120650">
              <a:lnSpc>
                <a:spcPct val="90000"/>
              </a:lnSpc>
              <a:spcBef>
                <a:spcPts val="0"/>
              </a:spcBef>
              <a:spcAft>
                <a:spcPts val="600"/>
              </a:spcAft>
              <a:buFont typeface="Arial" panose="020B0604020202020204" pitchFamily="34" charset="0"/>
              <a:buChar char="•"/>
              <a:tabLst/>
              <a:defRPr sz="1100"/>
            </a:lvl5pPr>
            <a:lvl6pPr marL="809625" indent="-174625">
              <a:lnSpc>
                <a:spcPct val="90000"/>
              </a:lnSpc>
              <a:spcBef>
                <a:spcPts val="0"/>
              </a:spcBef>
              <a:spcAft>
                <a:spcPts val="600"/>
              </a:spcAft>
              <a:tabLst/>
              <a:defRPr sz="11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8" name="Text Placeholder 4">
            <a:extLst>
              <a:ext uri="{FF2B5EF4-FFF2-40B4-BE49-F238E27FC236}">
                <a16:creationId xmlns:a16="http://schemas.microsoft.com/office/drawing/2014/main" id="{06BC1E2C-BB69-BC40-8C4E-E1D7ADF11C72}"/>
              </a:ext>
            </a:extLst>
          </p:cNvPr>
          <p:cNvSpPr>
            <a:spLocks noGrp="1"/>
          </p:cNvSpPr>
          <p:nvPr>
            <p:ph type="body" sz="quarter" idx="24" hasCustomPrompt="1"/>
          </p:nvPr>
        </p:nvSpPr>
        <p:spPr>
          <a:xfrm>
            <a:off x="8388028" y="2743205"/>
            <a:ext cx="3006565" cy="3725448"/>
          </a:xfrm>
        </p:spPr>
        <p:txBody>
          <a:bodyPr>
            <a:noAutofit/>
          </a:bodyPr>
          <a:lstStyle>
            <a:lvl1pPr>
              <a:lnSpc>
                <a:spcPct val="90000"/>
              </a:lnSpc>
              <a:spcBef>
                <a:spcPts val="0"/>
              </a:spcBef>
              <a:spcAft>
                <a:spcPts val="600"/>
              </a:spcAft>
              <a:defRPr sz="14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200"/>
            </a:lvl2pPr>
            <a:lvl3pPr marL="344488" indent="-169863">
              <a:lnSpc>
                <a:spcPct val="90000"/>
              </a:lnSpc>
              <a:spcBef>
                <a:spcPts val="0"/>
              </a:spcBef>
              <a:spcAft>
                <a:spcPts val="600"/>
              </a:spcAft>
              <a:tabLst/>
              <a:defRPr sz="1200" i="1"/>
            </a:lvl3pPr>
            <a:lvl4pPr marL="520700" indent="-176213">
              <a:lnSpc>
                <a:spcPct val="90000"/>
              </a:lnSpc>
              <a:spcBef>
                <a:spcPts val="0"/>
              </a:spcBef>
              <a:spcAft>
                <a:spcPts val="600"/>
              </a:spcAft>
              <a:tabLst/>
              <a:defRPr sz="1100" b="1"/>
            </a:lvl4pPr>
            <a:lvl5pPr marL="635000" indent="-120650">
              <a:lnSpc>
                <a:spcPct val="90000"/>
              </a:lnSpc>
              <a:spcBef>
                <a:spcPts val="0"/>
              </a:spcBef>
              <a:spcAft>
                <a:spcPts val="600"/>
              </a:spcAft>
              <a:buFont typeface="Arial" panose="020B0604020202020204" pitchFamily="34" charset="0"/>
              <a:buChar char="•"/>
              <a:tabLst/>
              <a:defRPr sz="1100"/>
            </a:lvl5pPr>
            <a:lvl6pPr marL="809625" indent="-174625">
              <a:lnSpc>
                <a:spcPct val="90000"/>
              </a:lnSpc>
              <a:spcBef>
                <a:spcPts val="0"/>
              </a:spcBef>
              <a:spcAft>
                <a:spcPts val="600"/>
              </a:spcAft>
              <a:tabLst/>
              <a:defRPr sz="11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2" name="Slide Number Placeholder 1">
            <a:extLst>
              <a:ext uri="{FF2B5EF4-FFF2-40B4-BE49-F238E27FC236}">
                <a16:creationId xmlns:a16="http://schemas.microsoft.com/office/drawing/2014/main" id="{0E9D7FB0-23EC-3141-88E5-F3AA498A5D07}"/>
              </a:ext>
            </a:extLst>
          </p:cNvPr>
          <p:cNvSpPr>
            <a:spLocks noGrp="1"/>
          </p:cNvSpPr>
          <p:nvPr>
            <p:ph type="sldNum" sz="quarter" idx="25"/>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1982335618"/>
      </p:ext>
    </p:extLst>
  </p:cSld>
  <p:clrMapOvr>
    <a:masterClrMapping/>
  </p:clrMapOvr>
  <p:transition spd="med"/>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wo Segment Comparison">
    <p:bg>
      <p:bgPr>
        <a:solidFill>
          <a:srgbClr val="FFFFFF"/>
        </a:solidFill>
        <a:effectLst/>
      </p:bgPr>
    </p:bg>
    <p:spTree>
      <p:nvGrpSpPr>
        <p:cNvPr id="1" name=""/>
        <p:cNvGrpSpPr/>
        <p:nvPr/>
      </p:nvGrpSpPr>
      <p:grpSpPr>
        <a:xfrm>
          <a:off x="0" y="0"/>
          <a:ext cx="0" cy="0"/>
          <a:chOff x="0" y="0"/>
          <a:chExt cx="0" cy="0"/>
        </a:xfrm>
      </p:grpSpPr>
      <p:sp>
        <p:nvSpPr>
          <p:cNvPr id="21" name="Rectangle">
            <a:extLst>
              <a:ext uri="{FF2B5EF4-FFF2-40B4-BE49-F238E27FC236}">
                <a16:creationId xmlns:a16="http://schemas.microsoft.com/office/drawing/2014/main" id="{5D4C9E30-8325-884A-BF5C-0788FEC22D5B}"/>
              </a:ext>
            </a:extLst>
          </p:cNvPr>
          <p:cNvSpPr/>
          <p:nvPr userDrawn="1"/>
        </p:nvSpPr>
        <p:spPr>
          <a:xfrm>
            <a:off x="796938" y="1969791"/>
            <a:ext cx="4579395" cy="3844975"/>
          </a:xfrm>
          <a:prstGeom prst="rect">
            <a:avLst/>
          </a:prstGeom>
          <a:solidFill>
            <a:srgbClr val="F4F3EB"/>
          </a:solidFill>
          <a:ln w="12700">
            <a:miter lim="400000"/>
          </a:ln>
        </p:spPr>
        <p:txBody>
          <a:bodyPr lIns="45719" rIns="45719" anchor="ctr">
            <a:noAutofit/>
          </a:bodyPr>
          <a:lstStyle/>
          <a:p>
            <a:endParaRPr/>
          </a:p>
        </p:txBody>
      </p:sp>
      <p:sp>
        <p:nvSpPr>
          <p:cNvPr id="19" name="Rectangle">
            <a:extLst>
              <a:ext uri="{FF2B5EF4-FFF2-40B4-BE49-F238E27FC236}">
                <a16:creationId xmlns:a16="http://schemas.microsoft.com/office/drawing/2014/main" id="{B41DA5CD-91C7-E047-A933-FCF3CBCF2800}"/>
              </a:ext>
            </a:extLst>
          </p:cNvPr>
          <p:cNvSpPr/>
          <p:nvPr userDrawn="1"/>
        </p:nvSpPr>
        <p:spPr>
          <a:xfrm>
            <a:off x="6808162" y="1929247"/>
            <a:ext cx="4579395" cy="3844975"/>
          </a:xfrm>
          <a:prstGeom prst="rect">
            <a:avLst/>
          </a:prstGeom>
          <a:solidFill>
            <a:srgbClr val="F4F3EB"/>
          </a:solidFill>
          <a:ln w="12700">
            <a:miter lim="400000"/>
          </a:ln>
        </p:spPr>
        <p:txBody>
          <a:bodyPr lIns="45719" rIns="45719" anchor="ctr">
            <a:noAutofit/>
          </a:bodyPr>
          <a:lstStyle/>
          <a:p>
            <a:endParaRP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9"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COMPARISON OF TWO SEGMENTS</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9" name="object 6">
            <a:extLst>
              <a:ext uri="{FF2B5EF4-FFF2-40B4-BE49-F238E27FC236}">
                <a16:creationId xmlns:a16="http://schemas.microsoft.com/office/drawing/2014/main" id="{304ACCFB-824A-0943-9FA9-813651FD2F07}"/>
              </a:ext>
            </a:extLst>
          </p:cNvPr>
          <p:cNvSpPr/>
          <p:nvPr userDrawn="1"/>
        </p:nvSpPr>
        <p:spPr>
          <a:xfrm flipH="1">
            <a:off x="6096000" y="1640604"/>
            <a:ext cx="1447" cy="4988795"/>
          </a:xfrm>
          <a:prstGeom prst="line">
            <a:avLst/>
          </a:prstGeom>
          <a:ln w="12700" cap="rnd">
            <a:solidFill>
              <a:srgbClr val="01B5B2"/>
            </a:solidFill>
          </a:ln>
        </p:spPr>
        <p:txBody>
          <a:bodyPr lIns="45719" rIns="45719">
            <a:noAutofit/>
          </a:bodyPr>
          <a:lstStyle/>
          <a:p>
            <a:endParaRP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978617" y="1508886"/>
            <a:ext cx="4185704" cy="367811"/>
          </a:xfrm>
        </p:spPr>
        <p:txBody>
          <a:bodyPr anchor="b">
            <a:noAutofit/>
          </a:bodyPr>
          <a:lstStyle>
            <a:lvl1pPr algn="ctr">
              <a:spcBef>
                <a:spcPts val="0"/>
              </a:spcBef>
              <a:spcAft>
                <a:spcPts val="1200"/>
              </a:spcAft>
              <a:defRPr sz="1800"/>
            </a:lvl1pPr>
            <a:lvl2pPr algn="ctr">
              <a:lnSpc>
                <a:spcPct val="120000"/>
              </a:lnSpc>
              <a:spcBef>
                <a:spcPts val="0"/>
              </a:spcBef>
              <a:spcAft>
                <a:spcPts val="1200"/>
              </a:spcAft>
              <a:defRPr/>
            </a:lvl2pPr>
            <a:lvl3pPr marL="4763" indent="0" algn="ctr">
              <a:lnSpc>
                <a:spcPct val="100000"/>
              </a:lnSpc>
              <a:spcBef>
                <a:spcPts val="0"/>
              </a:spcBef>
              <a:spcAft>
                <a:spcPts val="200"/>
              </a:spcAft>
              <a:buNone/>
              <a:defRPr sz="1100" b="1" i="0" cap="all" baseline="0">
                <a:latin typeface="Arial Black" panose="020B0604020202020204" pitchFamily="34" charset="0"/>
                <a:cs typeface="Arial Black" panose="020B0604020202020204" pitchFamily="34" charset="0"/>
              </a:defRPr>
            </a:lvl3pPr>
            <a:lvl4pPr marL="230188" indent="-219075" algn="ctr">
              <a:lnSpc>
                <a:spcPct val="120000"/>
              </a:lnSpc>
              <a:spcBef>
                <a:spcPts val="0"/>
              </a:spcBef>
              <a:spcAft>
                <a:spcPts val="600"/>
              </a:spcAft>
              <a:tabLst/>
              <a:defRPr sz="1100"/>
            </a:lvl4pPr>
          </a:lstStyle>
          <a:p>
            <a:pPr lvl="0"/>
            <a:r>
              <a:rPr lang="en-US"/>
              <a:t>Optional Header</a:t>
            </a:r>
          </a:p>
        </p:txBody>
      </p:sp>
      <p:sp>
        <p:nvSpPr>
          <p:cNvPr id="3" name="Picture Placeholder 2">
            <a:extLst>
              <a:ext uri="{FF2B5EF4-FFF2-40B4-BE49-F238E27FC236}">
                <a16:creationId xmlns:a16="http://schemas.microsoft.com/office/drawing/2014/main" id="{B02F0918-6284-B847-8E8D-04C0EE6253C2}"/>
              </a:ext>
            </a:extLst>
          </p:cNvPr>
          <p:cNvSpPr>
            <a:spLocks noGrp="1"/>
          </p:cNvSpPr>
          <p:nvPr>
            <p:ph type="pic" sz="quarter" idx="17"/>
          </p:nvPr>
        </p:nvSpPr>
        <p:spPr>
          <a:xfrm>
            <a:off x="2255143" y="3851734"/>
            <a:ext cx="1689100" cy="1689100"/>
          </a:xfrm>
        </p:spPr>
        <p:txBody>
          <a:bodyPr>
            <a:noAutofit/>
          </a:bodyPr>
          <a:lstStyle/>
          <a:p>
            <a:r>
              <a:rPr lang="en-US"/>
              <a:t>Click icon to add picture</a:t>
            </a:r>
          </a:p>
        </p:txBody>
      </p:sp>
      <p:sp>
        <p:nvSpPr>
          <p:cNvPr id="13" name="Text Placeholder 9">
            <a:extLst>
              <a:ext uri="{FF2B5EF4-FFF2-40B4-BE49-F238E27FC236}">
                <a16:creationId xmlns:a16="http://schemas.microsoft.com/office/drawing/2014/main" id="{3259FCCC-04FF-C545-A1CD-B412FC2902C3}"/>
              </a:ext>
            </a:extLst>
          </p:cNvPr>
          <p:cNvSpPr>
            <a:spLocks noGrp="1"/>
          </p:cNvSpPr>
          <p:nvPr>
            <p:ph type="body" sz="quarter" idx="14" hasCustomPrompt="1"/>
          </p:nvPr>
        </p:nvSpPr>
        <p:spPr>
          <a:xfrm>
            <a:off x="796938" y="5952687"/>
            <a:ext cx="4583736"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
        <p:nvSpPr>
          <p:cNvPr id="17" name="Picture Placeholder 2">
            <a:extLst>
              <a:ext uri="{FF2B5EF4-FFF2-40B4-BE49-F238E27FC236}">
                <a16:creationId xmlns:a16="http://schemas.microsoft.com/office/drawing/2014/main" id="{2FF19CDE-A7D9-C547-A910-7F1A84B1C145}"/>
              </a:ext>
            </a:extLst>
          </p:cNvPr>
          <p:cNvSpPr>
            <a:spLocks noGrp="1"/>
          </p:cNvSpPr>
          <p:nvPr>
            <p:ph type="pic" sz="quarter" idx="19"/>
          </p:nvPr>
        </p:nvSpPr>
        <p:spPr>
          <a:xfrm>
            <a:off x="8255481" y="3851734"/>
            <a:ext cx="1689100" cy="1689100"/>
          </a:xfrm>
        </p:spPr>
        <p:txBody>
          <a:bodyPr>
            <a:noAutofit/>
          </a:bodyPr>
          <a:lstStyle/>
          <a:p>
            <a:r>
              <a:rPr lang="en-US"/>
              <a:t>Click icon to add picture</a:t>
            </a:r>
          </a:p>
        </p:txBody>
      </p:sp>
      <p:sp>
        <p:nvSpPr>
          <p:cNvPr id="18" name="Text Placeholder 9">
            <a:extLst>
              <a:ext uri="{FF2B5EF4-FFF2-40B4-BE49-F238E27FC236}">
                <a16:creationId xmlns:a16="http://schemas.microsoft.com/office/drawing/2014/main" id="{C60DA169-8D6D-6E47-83A0-A2872E33B3B1}"/>
              </a:ext>
            </a:extLst>
          </p:cNvPr>
          <p:cNvSpPr>
            <a:spLocks noGrp="1"/>
          </p:cNvSpPr>
          <p:nvPr>
            <p:ph type="body" sz="quarter" idx="20" hasCustomPrompt="1"/>
          </p:nvPr>
        </p:nvSpPr>
        <p:spPr>
          <a:xfrm>
            <a:off x="6808162" y="5952687"/>
            <a:ext cx="4583736"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
        <p:nvSpPr>
          <p:cNvPr id="22" name="Text Placeholder 4">
            <a:extLst>
              <a:ext uri="{FF2B5EF4-FFF2-40B4-BE49-F238E27FC236}">
                <a16:creationId xmlns:a16="http://schemas.microsoft.com/office/drawing/2014/main" id="{BBA1FAA8-2C5F-A140-A0FE-955F905B3853}"/>
              </a:ext>
            </a:extLst>
          </p:cNvPr>
          <p:cNvSpPr>
            <a:spLocks noGrp="1"/>
          </p:cNvSpPr>
          <p:nvPr>
            <p:ph type="body" sz="quarter" idx="21" hasCustomPrompt="1"/>
          </p:nvPr>
        </p:nvSpPr>
        <p:spPr>
          <a:xfrm>
            <a:off x="978617" y="2076341"/>
            <a:ext cx="4185704" cy="406197"/>
          </a:xfrm>
        </p:spPr>
        <p:txBody>
          <a:bodyPr>
            <a:noAutofit/>
          </a:bodyPr>
          <a:lstStyle>
            <a:lvl1pPr algn="ctr">
              <a:spcBef>
                <a:spcPts val="0"/>
              </a:spcBef>
              <a:spcAft>
                <a:spcPts val="600"/>
              </a:spcAft>
              <a:defRPr sz="1200" b="0">
                <a:latin typeface="Georgia" panose="02040502050405020303" pitchFamily="18" charset="0"/>
              </a:defRPr>
            </a:lvl1pPr>
            <a:lvl2pPr algn="ctr">
              <a:lnSpc>
                <a:spcPct val="120000"/>
              </a:lnSpc>
              <a:spcBef>
                <a:spcPts val="0"/>
              </a:spcBef>
              <a:spcAft>
                <a:spcPts val="1200"/>
              </a:spcAft>
              <a:defRPr/>
            </a:lvl2pPr>
            <a:lvl3pPr marL="4763" indent="0" algn="ctr">
              <a:lnSpc>
                <a:spcPct val="100000"/>
              </a:lnSpc>
              <a:spcBef>
                <a:spcPts val="0"/>
              </a:spcBef>
              <a:spcAft>
                <a:spcPts val="200"/>
              </a:spcAft>
              <a:buNone/>
              <a:defRPr sz="1100" b="1" i="0" cap="all" baseline="0">
                <a:latin typeface="Arial Black" panose="020B0604020202020204" pitchFamily="34" charset="0"/>
                <a:cs typeface="Arial Black" panose="020B0604020202020204" pitchFamily="34" charset="0"/>
              </a:defRPr>
            </a:lvl3pPr>
            <a:lvl4pPr marL="230188" indent="-219075" algn="ctr">
              <a:lnSpc>
                <a:spcPct val="120000"/>
              </a:lnSpc>
              <a:spcBef>
                <a:spcPts val="0"/>
              </a:spcBef>
              <a:spcAft>
                <a:spcPts val="600"/>
              </a:spcAft>
              <a:tabLst/>
              <a:defRPr sz="1100"/>
            </a:lvl4pPr>
          </a:lstStyle>
          <a:p>
            <a:pPr lvl="0"/>
            <a:r>
              <a:rPr lang="en-US"/>
              <a:t>Body copy</a:t>
            </a:r>
          </a:p>
        </p:txBody>
      </p:sp>
      <p:sp>
        <p:nvSpPr>
          <p:cNvPr id="23" name="Text Placeholder 4">
            <a:extLst>
              <a:ext uri="{FF2B5EF4-FFF2-40B4-BE49-F238E27FC236}">
                <a16:creationId xmlns:a16="http://schemas.microsoft.com/office/drawing/2014/main" id="{FC27B87A-3A8F-D44C-AAA5-C9D29915C895}"/>
              </a:ext>
            </a:extLst>
          </p:cNvPr>
          <p:cNvSpPr>
            <a:spLocks noGrp="1"/>
          </p:cNvSpPr>
          <p:nvPr>
            <p:ph type="body" sz="quarter" idx="22" hasCustomPrompt="1"/>
          </p:nvPr>
        </p:nvSpPr>
        <p:spPr>
          <a:xfrm>
            <a:off x="978617" y="2629632"/>
            <a:ext cx="4185704" cy="839109"/>
          </a:xfrm>
        </p:spPr>
        <p:txBody>
          <a:bodyPr>
            <a:noAutofit/>
          </a:bodyPr>
          <a:lstStyle>
            <a:lvl1pPr algn="ctr">
              <a:spcBef>
                <a:spcPts val="0"/>
              </a:spcBef>
              <a:spcAft>
                <a:spcPts val="2400"/>
              </a:spcAft>
              <a:defRPr sz="1100" b="1" i="0" cap="all" baseline="0">
                <a:latin typeface="Arial Black" panose="020B0604020202020204" pitchFamily="34" charset="0"/>
                <a:cs typeface="Arial Black" panose="020B0604020202020204" pitchFamily="34" charset="0"/>
              </a:defRPr>
            </a:lvl1pPr>
            <a:lvl2pPr algn="ctr">
              <a:lnSpc>
                <a:spcPct val="120000"/>
              </a:lnSpc>
              <a:spcBef>
                <a:spcPts val="0"/>
              </a:spcBef>
              <a:spcAft>
                <a:spcPts val="1200"/>
              </a:spcAft>
              <a:defRPr/>
            </a:lvl2pPr>
            <a:lvl3pPr marL="4763" indent="0" algn="ctr">
              <a:lnSpc>
                <a:spcPct val="100000"/>
              </a:lnSpc>
              <a:spcBef>
                <a:spcPts val="0"/>
              </a:spcBef>
              <a:spcAft>
                <a:spcPts val="200"/>
              </a:spcAft>
              <a:buNone/>
              <a:defRPr sz="1100" b="1" i="0" cap="all" baseline="0">
                <a:latin typeface="Arial Black" panose="020B0604020202020204" pitchFamily="34" charset="0"/>
                <a:cs typeface="Arial Black" panose="020B0604020202020204" pitchFamily="34" charset="0"/>
              </a:defRPr>
            </a:lvl3pPr>
            <a:lvl4pPr marL="230188" indent="-219075" algn="ctr">
              <a:lnSpc>
                <a:spcPct val="120000"/>
              </a:lnSpc>
              <a:spcBef>
                <a:spcPts val="0"/>
              </a:spcBef>
              <a:spcAft>
                <a:spcPts val="600"/>
              </a:spcAft>
              <a:tabLst/>
              <a:defRPr sz="1100"/>
            </a:lvl4pPr>
          </a:lstStyle>
          <a:p>
            <a:pPr lvl="0"/>
            <a:r>
              <a:rPr lang="en-US"/>
              <a:t>List Item</a:t>
            </a:r>
          </a:p>
        </p:txBody>
      </p:sp>
      <p:sp>
        <p:nvSpPr>
          <p:cNvPr id="24" name="Text Placeholder 4">
            <a:extLst>
              <a:ext uri="{FF2B5EF4-FFF2-40B4-BE49-F238E27FC236}">
                <a16:creationId xmlns:a16="http://schemas.microsoft.com/office/drawing/2014/main" id="{06D4ADC8-73A6-D84D-BA53-018E5DD74871}"/>
              </a:ext>
            </a:extLst>
          </p:cNvPr>
          <p:cNvSpPr>
            <a:spLocks noGrp="1"/>
          </p:cNvSpPr>
          <p:nvPr>
            <p:ph type="body" sz="quarter" idx="23" hasCustomPrompt="1"/>
          </p:nvPr>
        </p:nvSpPr>
        <p:spPr>
          <a:xfrm>
            <a:off x="7027679" y="1508886"/>
            <a:ext cx="4185704" cy="367811"/>
          </a:xfrm>
        </p:spPr>
        <p:txBody>
          <a:bodyPr anchor="b">
            <a:noAutofit/>
          </a:bodyPr>
          <a:lstStyle>
            <a:lvl1pPr algn="ctr">
              <a:spcBef>
                <a:spcPts val="0"/>
              </a:spcBef>
              <a:spcAft>
                <a:spcPts val="1200"/>
              </a:spcAft>
              <a:defRPr sz="1800"/>
            </a:lvl1pPr>
            <a:lvl2pPr algn="ctr">
              <a:lnSpc>
                <a:spcPct val="120000"/>
              </a:lnSpc>
              <a:spcBef>
                <a:spcPts val="0"/>
              </a:spcBef>
              <a:spcAft>
                <a:spcPts val="1200"/>
              </a:spcAft>
              <a:defRPr/>
            </a:lvl2pPr>
            <a:lvl3pPr marL="4763" indent="0" algn="ctr">
              <a:lnSpc>
                <a:spcPct val="100000"/>
              </a:lnSpc>
              <a:spcBef>
                <a:spcPts val="0"/>
              </a:spcBef>
              <a:spcAft>
                <a:spcPts val="200"/>
              </a:spcAft>
              <a:buNone/>
              <a:defRPr sz="1100" b="1" i="0" cap="all" baseline="0">
                <a:latin typeface="Arial Black" panose="020B0604020202020204" pitchFamily="34" charset="0"/>
                <a:cs typeface="Arial Black" panose="020B0604020202020204" pitchFamily="34" charset="0"/>
              </a:defRPr>
            </a:lvl3pPr>
            <a:lvl4pPr marL="230188" indent="-219075" algn="ctr">
              <a:lnSpc>
                <a:spcPct val="120000"/>
              </a:lnSpc>
              <a:spcBef>
                <a:spcPts val="0"/>
              </a:spcBef>
              <a:spcAft>
                <a:spcPts val="600"/>
              </a:spcAft>
              <a:tabLst/>
              <a:defRPr sz="1100"/>
            </a:lvl4pPr>
          </a:lstStyle>
          <a:p>
            <a:pPr lvl="0"/>
            <a:r>
              <a:rPr lang="en-US"/>
              <a:t>Optional Header</a:t>
            </a:r>
          </a:p>
        </p:txBody>
      </p:sp>
      <p:sp>
        <p:nvSpPr>
          <p:cNvPr id="25" name="Text Placeholder 4">
            <a:extLst>
              <a:ext uri="{FF2B5EF4-FFF2-40B4-BE49-F238E27FC236}">
                <a16:creationId xmlns:a16="http://schemas.microsoft.com/office/drawing/2014/main" id="{75D6B3CC-DE5C-244B-8522-8DED213D735A}"/>
              </a:ext>
            </a:extLst>
          </p:cNvPr>
          <p:cNvSpPr>
            <a:spLocks noGrp="1"/>
          </p:cNvSpPr>
          <p:nvPr>
            <p:ph type="body" sz="quarter" idx="24" hasCustomPrompt="1"/>
          </p:nvPr>
        </p:nvSpPr>
        <p:spPr>
          <a:xfrm>
            <a:off x="7027679" y="2076341"/>
            <a:ext cx="4185704" cy="406197"/>
          </a:xfrm>
        </p:spPr>
        <p:txBody>
          <a:bodyPr>
            <a:noAutofit/>
          </a:bodyPr>
          <a:lstStyle>
            <a:lvl1pPr algn="ctr">
              <a:spcBef>
                <a:spcPts val="0"/>
              </a:spcBef>
              <a:spcAft>
                <a:spcPts val="600"/>
              </a:spcAft>
              <a:defRPr sz="1200" b="0">
                <a:latin typeface="Georgia" panose="02040502050405020303" pitchFamily="18" charset="0"/>
              </a:defRPr>
            </a:lvl1pPr>
            <a:lvl2pPr algn="ctr">
              <a:lnSpc>
                <a:spcPct val="120000"/>
              </a:lnSpc>
              <a:spcBef>
                <a:spcPts val="0"/>
              </a:spcBef>
              <a:spcAft>
                <a:spcPts val="1200"/>
              </a:spcAft>
              <a:defRPr/>
            </a:lvl2pPr>
            <a:lvl3pPr marL="4763" indent="0" algn="ctr">
              <a:lnSpc>
                <a:spcPct val="100000"/>
              </a:lnSpc>
              <a:spcBef>
                <a:spcPts val="0"/>
              </a:spcBef>
              <a:spcAft>
                <a:spcPts val="200"/>
              </a:spcAft>
              <a:buNone/>
              <a:defRPr sz="1100" b="1" i="0" cap="all" baseline="0">
                <a:latin typeface="Arial Black" panose="020B0604020202020204" pitchFamily="34" charset="0"/>
                <a:cs typeface="Arial Black" panose="020B0604020202020204" pitchFamily="34" charset="0"/>
              </a:defRPr>
            </a:lvl3pPr>
            <a:lvl4pPr marL="230188" indent="-219075" algn="ctr">
              <a:lnSpc>
                <a:spcPct val="120000"/>
              </a:lnSpc>
              <a:spcBef>
                <a:spcPts val="0"/>
              </a:spcBef>
              <a:spcAft>
                <a:spcPts val="600"/>
              </a:spcAft>
              <a:tabLst/>
              <a:defRPr sz="1100"/>
            </a:lvl4pPr>
          </a:lstStyle>
          <a:p>
            <a:pPr lvl="0"/>
            <a:r>
              <a:rPr lang="en-US"/>
              <a:t>Body copy</a:t>
            </a:r>
          </a:p>
        </p:txBody>
      </p:sp>
      <p:sp>
        <p:nvSpPr>
          <p:cNvPr id="26" name="Text Placeholder 4">
            <a:extLst>
              <a:ext uri="{FF2B5EF4-FFF2-40B4-BE49-F238E27FC236}">
                <a16:creationId xmlns:a16="http://schemas.microsoft.com/office/drawing/2014/main" id="{A2DEC7E2-E866-3B46-BC8B-CA3BFD9B6DDE}"/>
              </a:ext>
            </a:extLst>
          </p:cNvPr>
          <p:cNvSpPr>
            <a:spLocks noGrp="1"/>
          </p:cNvSpPr>
          <p:nvPr>
            <p:ph type="body" sz="quarter" idx="25" hasCustomPrompt="1"/>
          </p:nvPr>
        </p:nvSpPr>
        <p:spPr>
          <a:xfrm>
            <a:off x="7027679" y="2629632"/>
            <a:ext cx="4185704" cy="839109"/>
          </a:xfrm>
        </p:spPr>
        <p:txBody>
          <a:bodyPr>
            <a:noAutofit/>
          </a:bodyPr>
          <a:lstStyle>
            <a:lvl1pPr algn="ctr">
              <a:spcBef>
                <a:spcPts val="0"/>
              </a:spcBef>
              <a:spcAft>
                <a:spcPts val="2400"/>
              </a:spcAft>
              <a:defRPr sz="1100" b="1" i="0" cap="all" baseline="0">
                <a:latin typeface="Arial Black" panose="020B0604020202020204" pitchFamily="34" charset="0"/>
                <a:cs typeface="Arial Black" panose="020B0604020202020204" pitchFamily="34" charset="0"/>
              </a:defRPr>
            </a:lvl1pPr>
            <a:lvl2pPr algn="ctr">
              <a:lnSpc>
                <a:spcPct val="120000"/>
              </a:lnSpc>
              <a:spcBef>
                <a:spcPts val="0"/>
              </a:spcBef>
              <a:spcAft>
                <a:spcPts val="1200"/>
              </a:spcAft>
              <a:defRPr/>
            </a:lvl2pPr>
            <a:lvl3pPr marL="4763" indent="0" algn="ctr">
              <a:lnSpc>
                <a:spcPct val="100000"/>
              </a:lnSpc>
              <a:spcBef>
                <a:spcPts val="0"/>
              </a:spcBef>
              <a:spcAft>
                <a:spcPts val="200"/>
              </a:spcAft>
              <a:buNone/>
              <a:defRPr sz="1100" b="1" i="0" cap="all" baseline="0">
                <a:latin typeface="Arial Black" panose="020B0604020202020204" pitchFamily="34" charset="0"/>
                <a:cs typeface="Arial Black" panose="020B0604020202020204" pitchFamily="34" charset="0"/>
              </a:defRPr>
            </a:lvl3pPr>
            <a:lvl4pPr marL="230188" indent="-219075" algn="ctr">
              <a:lnSpc>
                <a:spcPct val="120000"/>
              </a:lnSpc>
              <a:spcBef>
                <a:spcPts val="0"/>
              </a:spcBef>
              <a:spcAft>
                <a:spcPts val="600"/>
              </a:spcAft>
              <a:tabLst/>
              <a:defRPr sz="1100"/>
            </a:lvl4pPr>
          </a:lstStyle>
          <a:p>
            <a:pPr lvl="0"/>
            <a:r>
              <a:rPr lang="en-US"/>
              <a:t>List Item</a:t>
            </a:r>
          </a:p>
        </p:txBody>
      </p:sp>
      <p:sp>
        <p:nvSpPr>
          <p:cNvPr id="2" name="Slide Number Placeholder 1">
            <a:extLst>
              <a:ext uri="{FF2B5EF4-FFF2-40B4-BE49-F238E27FC236}">
                <a16:creationId xmlns:a16="http://schemas.microsoft.com/office/drawing/2014/main" id="{A5ADF1A2-3F3E-AA4C-9763-55FEBD6FC771}"/>
              </a:ext>
            </a:extLst>
          </p:cNvPr>
          <p:cNvSpPr>
            <a:spLocks noGrp="1"/>
          </p:cNvSpPr>
          <p:nvPr>
            <p:ph type="sldNum" sz="quarter" idx="26"/>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2249601428"/>
      </p:ext>
    </p:extLst>
  </p:cSld>
  <p:clrMapOvr>
    <a:masterClrMapping/>
  </p:clrMapOvr>
  <p:transition spd="med"/>
  <p:extLst>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3_Three options with Images">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060FDC6C-307F-A746-B890-59DDDE68D71D}"/>
              </a:ext>
            </a:extLst>
          </p:cNvPr>
          <p:cNvSpPr/>
          <p:nvPr userDrawn="1"/>
        </p:nvSpPr>
        <p:spPr>
          <a:xfrm>
            <a:off x="809098" y="1929247"/>
            <a:ext cx="3170015" cy="3477253"/>
          </a:xfrm>
          <a:prstGeom prst="rect">
            <a:avLst/>
          </a:prstGeom>
          <a:solidFill>
            <a:srgbClr val="F4F3EB"/>
          </a:solidFill>
          <a:ln w="12700">
            <a:miter lim="400000"/>
          </a:ln>
        </p:spPr>
        <p:txBody>
          <a:bodyPr lIns="45719" rIns="45719" anchor="ctr">
            <a:noAutofit/>
          </a:bodyPr>
          <a:lstStyle/>
          <a:p>
            <a:endParaRPr/>
          </a:p>
        </p:txBody>
      </p:sp>
      <p:sp>
        <p:nvSpPr>
          <p:cNvPr id="13" name="Rectangle">
            <a:extLst>
              <a:ext uri="{FF2B5EF4-FFF2-40B4-BE49-F238E27FC236}">
                <a16:creationId xmlns:a16="http://schemas.microsoft.com/office/drawing/2014/main" id="{3394892C-37D7-F447-877B-778433584939}"/>
              </a:ext>
            </a:extLst>
          </p:cNvPr>
          <p:cNvSpPr/>
          <p:nvPr userDrawn="1"/>
        </p:nvSpPr>
        <p:spPr>
          <a:xfrm>
            <a:off x="4510992" y="1929247"/>
            <a:ext cx="3170015" cy="3477253"/>
          </a:xfrm>
          <a:prstGeom prst="rect">
            <a:avLst/>
          </a:prstGeom>
          <a:solidFill>
            <a:srgbClr val="F4F3EB"/>
          </a:solidFill>
          <a:ln w="12700">
            <a:miter lim="400000"/>
          </a:ln>
        </p:spPr>
        <p:txBody>
          <a:bodyPr lIns="45719" rIns="45719" anchor="ctr">
            <a:noAutofit/>
          </a:bodyPr>
          <a:lstStyle/>
          <a:p>
            <a:endParaRPr/>
          </a:p>
        </p:txBody>
      </p:sp>
      <p:sp>
        <p:nvSpPr>
          <p:cNvPr id="14" name="Rectangle">
            <a:extLst>
              <a:ext uri="{FF2B5EF4-FFF2-40B4-BE49-F238E27FC236}">
                <a16:creationId xmlns:a16="http://schemas.microsoft.com/office/drawing/2014/main" id="{BE96515A-73E0-7945-85AF-BEB3AB8C4FEE}"/>
              </a:ext>
            </a:extLst>
          </p:cNvPr>
          <p:cNvSpPr/>
          <p:nvPr userDrawn="1"/>
        </p:nvSpPr>
        <p:spPr>
          <a:xfrm>
            <a:off x="8226465" y="1929247"/>
            <a:ext cx="3170015" cy="3477253"/>
          </a:xfrm>
          <a:prstGeom prst="rect">
            <a:avLst/>
          </a:prstGeom>
          <a:solidFill>
            <a:srgbClr val="F4F3EB"/>
          </a:solidFill>
          <a:ln w="12700">
            <a:miter lim="400000"/>
          </a:ln>
        </p:spPr>
        <p:txBody>
          <a:bodyPr lIns="45719" rIns="45719" anchor="ctr">
            <a:noAutofit/>
          </a:bodyPr>
          <a:lstStyle/>
          <a:p>
            <a:endParaRP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three options with images</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1004275" y="2294958"/>
            <a:ext cx="2731874" cy="528142"/>
          </a:xfrm>
        </p:spPr>
        <p:txBody>
          <a:bodyPr>
            <a:noAutofit/>
          </a:bodyPr>
          <a:lstStyle>
            <a:lvl1pPr algn="l">
              <a:spcBef>
                <a:spcPts val="0"/>
              </a:spcBef>
              <a:spcAft>
                <a:spcPts val="1200"/>
              </a:spcAft>
              <a:defRPr sz="1600"/>
            </a:lvl1pPr>
            <a:lvl2pPr marL="171450" indent="-171450" algn="l">
              <a:lnSpc>
                <a:spcPct val="120000"/>
              </a:lnSpc>
              <a:spcBef>
                <a:spcPts val="0"/>
              </a:spcBef>
              <a:spcAft>
                <a:spcPts val="600"/>
              </a:spcAft>
              <a:buFont typeface="Arial" panose="020B0604020202020204" pitchFamily="34" charset="0"/>
              <a:buChar char="•"/>
              <a:defRPr/>
            </a:lvl2pPr>
            <a:lvl3pPr marL="4763" indent="0" algn="ctr">
              <a:lnSpc>
                <a:spcPct val="100000"/>
              </a:lnSpc>
              <a:spcBef>
                <a:spcPts val="0"/>
              </a:spcBef>
              <a:spcAft>
                <a:spcPts val="200"/>
              </a:spcAft>
              <a:buNone/>
              <a:defRPr sz="11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pPr lvl="0"/>
            <a:r>
              <a:rPr lang="en-US"/>
              <a:t>Optional Header</a:t>
            </a:r>
          </a:p>
        </p:txBody>
      </p:sp>
      <p:sp>
        <p:nvSpPr>
          <p:cNvPr id="3" name="Picture Placeholder 2">
            <a:extLst>
              <a:ext uri="{FF2B5EF4-FFF2-40B4-BE49-F238E27FC236}">
                <a16:creationId xmlns:a16="http://schemas.microsoft.com/office/drawing/2014/main" id="{B02F0918-6284-B847-8E8D-04C0EE6253C2}"/>
              </a:ext>
            </a:extLst>
          </p:cNvPr>
          <p:cNvSpPr>
            <a:spLocks noGrp="1"/>
          </p:cNvSpPr>
          <p:nvPr>
            <p:ph type="pic" sz="quarter" idx="17"/>
          </p:nvPr>
        </p:nvSpPr>
        <p:spPr>
          <a:xfrm>
            <a:off x="2454440" y="4566596"/>
            <a:ext cx="1689100" cy="1689100"/>
          </a:xfrm>
        </p:spPr>
        <p:txBody>
          <a:bodyPr>
            <a:noAutofit/>
          </a:bodyPr>
          <a:lstStyle/>
          <a:p>
            <a:r>
              <a:rPr lang="en-US"/>
              <a:t>Click icon to add picture</a:t>
            </a:r>
          </a:p>
        </p:txBody>
      </p:sp>
      <p:sp>
        <p:nvSpPr>
          <p:cNvPr id="22" name="Picture Placeholder 2">
            <a:extLst>
              <a:ext uri="{FF2B5EF4-FFF2-40B4-BE49-F238E27FC236}">
                <a16:creationId xmlns:a16="http://schemas.microsoft.com/office/drawing/2014/main" id="{38C2991A-8BC0-0843-B695-F50CBFE9FD36}"/>
              </a:ext>
            </a:extLst>
          </p:cNvPr>
          <p:cNvSpPr>
            <a:spLocks noGrp="1"/>
          </p:cNvSpPr>
          <p:nvPr>
            <p:ph type="pic" sz="quarter" idx="19"/>
          </p:nvPr>
        </p:nvSpPr>
        <p:spPr>
          <a:xfrm>
            <a:off x="6179379" y="4566596"/>
            <a:ext cx="1689100" cy="1689100"/>
          </a:xfrm>
        </p:spPr>
        <p:txBody>
          <a:bodyPr>
            <a:noAutofit/>
          </a:bodyPr>
          <a:lstStyle/>
          <a:p>
            <a:r>
              <a:rPr lang="en-US"/>
              <a:t>Click icon to add picture</a:t>
            </a:r>
          </a:p>
        </p:txBody>
      </p:sp>
      <p:sp>
        <p:nvSpPr>
          <p:cNvPr id="26" name="Picture Placeholder 2">
            <a:extLst>
              <a:ext uri="{FF2B5EF4-FFF2-40B4-BE49-F238E27FC236}">
                <a16:creationId xmlns:a16="http://schemas.microsoft.com/office/drawing/2014/main" id="{DAB54BF6-D9C6-9648-815E-7B16CB7F551E}"/>
              </a:ext>
            </a:extLst>
          </p:cNvPr>
          <p:cNvSpPr>
            <a:spLocks noGrp="1"/>
          </p:cNvSpPr>
          <p:nvPr>
            <p:ph type="pic" sz="quarter" idx="21"/>
          </p:nvPr>
        </p:nvSpPr>
        <p:spPr>
          <a:xfrm>
            <a:off x="9894852" y="4566596"/>
            <a:ext cx="1689100" cy="1689100"/>
          </a:xfrm>
        </p:spPr>
        <p:txBody>
          <a:bodyPr>
            <a:noAutofit/>
          </a:bodyPr>
          <a:lstStyle/>
          <a:p>
            <a:r>
              <a:rPr lang="en-US"/>
              <a:t>Click icon to add picture</a:t>
            </a:r>
          </a:p>
        </p:txBody>
      </p:sp>
      <p:sp>
        <p:nvSpPr>
          <p:cNvPr id="16" name="Text Placeholder 4">
            <a:extLst>
              <a:ext uri="{FF2B5EF4-FFF2-40B4-BE49-F238E27FC236}">
                <a16:creationId xmlns:a16="http://schemas.microsoft.com/office/drawing/2014/main" id="{3E603766-C1E0-1342-91E4-8E70C9727E36}"/>
              </a:ext>
            </a:extLst>
          </p:cNvPr>
          <p:cNvSpPr>
            <a:spLocks noGrp="1"/>
          </p:cNvSpPr>
          <p:nvPr>
            <p:ph type="body" sz="quarter" idx="23" hasCustomPrompt="1"/>
          </p:nvPr>
        </p:nvSpPr>
        <p:spPr>
          <a:xfrm>
            <a:off x="4724019" y="2294958"/>
            <a:ext cx="2731874" cy="528142"/>
          </a:xfrm>
        </p:spPr>
        <p:txBody>
          <a:bodyPr>
            <a:noAutofit/>
          </a:bodyPr>
          <a:lstStyle>
            <a:lvl1pPr algn="l">
              <a:spcBef>
                <a:spcPts val="0"/>
              </a:spcBef>
              <a:spcAft>
                <a:spcPts val="1200"/>
              </a:spcAft>
              <a:defRPr sz="1600"/>
            </a:lvl1pPr>
            <a:lvl2pPr marL="171450" indent="-171450" algn="l">
              <a:lnSpc>
                <a:spcPct val="120000"/>
              </a:lnSpc>
              <a:spcBef>
                <a:spcPts val="0"/>
              </a:spcBef>
              <a:spcAft>
                <a:spcPts val="600"/>
              </a:spcAft>
              <a:buFont typeface="Arial" panose="020B0604020202020204" pitchFamily="34" charset="0"/>
              <a:buChar char="•"/>
              <a:defRPr/>
            </a:lvl2pPr>
            <a:lvl3pPr marL="4763" indent="0" algn="ctr">
              <a:lnSpc>
                <a:spcPct val="100000"/>
              </a:lnSpc>
              <a:spcBef>
                <a:spcPts val="0"/>
              </a:spcBef>
              <a:spcAft>
                <a:spcPts val="200"/>
              </a:spcAft>
              <a:buNone/>
              <a:defRPr sz="11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pPr lvl="0"/>
            <a:r>
              <a:rPr lang="en-US"/>
              <a:t>Optional Header</a:t>
            </a:r>
          </a:p>
        </p:txBody>
      </p:sp>
      <p:sp>
        <p:nvSpPr>
          <p:cNvPr id="18" name="Text Placeholder 4">
            <a:extLst>
              <a:ext uri="{FF2B5EF4-FFF2-40B4-BE49-F238E27FC236}">
                <a16:creationId xmlns:a16="http://schemas.microsoft.com/office/drawing/2014/main" id="{D4E81FCF-68BF-9B4C-B715-D1ABA6F32298}"/>
              </a:ext>
            </a:extLst>
          </p:cNvPr>
          <p:cNvSpPr>
            <a:spLocks noGrp="1"/>
          </p:cNvSpPr>
          <p:nvPr>
            <p:ph type="body" sz="quarter" idx="25" hasCustomPrompt="1"/>
          </p:nvPr>
        </p:nvSpPr>
        <p:spPr>
          <a:xfrm>
            <a:off x="8443763" y="2294958"/>
            <a:ext cx="2731874" cy="528142"/>
          </a:xfrm>
        </p:spPr>
        <p:txBody>
          <a:bodyPr>
            <a:noAutofit/>
          </a:bodyPr>
          <a:lstStyle>
            <a:lvl1pPr algn="l">
              <a:spcBef>
                <a:spcPts val="0"/>
              </a:spcBef>
              <a:spcAft>
                <a:spcPts val="1200"/>
              </a:spcAft>
              <a:defRPr sz="1600"/>
            </a:lvl1pPr>
            <a:lvl2pPr marL="171450" indent="-171450" algn="l">
              <a:lnSpc>
                <a:spcPct val="120000"/>
              </a:lnSpc>
              <a:spcBef>
                <a:spcPts val="0"/>
              </a:spcBef>
              <a:spcAft>
                <a:spcPts val="600"/>
              </a:spcAft>
              <a:buFont typeface="Arial" panose="020B0604020202020204" pitchFamily="34" charset="0"/>
              <a:buChar char="•"/>
              <a:defRPr/>
            </a:lvl2pPr>
            <a:lvl3pPr marL="4763" indent="0" algn="ctr">
              <a:lnSpc>
                <a:spcPct val="100000"/>
              </a:lnSpc>
              <a:spcBef>
                <a:spcPts val="0"/>
              </a:spcBef>
              <a:spcAft>
                <a:spcPts val="200"/>
              </a:spcAft>
              <a:buNone/>
              <a:defRPr sz="11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pPr lvl="0"/>
            <a:r>
              <a:rPr lang="en-US"/>
              <a:t>Optional Header</a:t>
            </a:r>
          </a:p>
        </p:txBody>
      </p:sp>
      <p:sp>
        <p:nvSpPr>
          <p:cNvPr id="20" name="A">
            <a:extLst>
              <a:ext uri="{FF2B5EF4-FFF2-40B4-BE49-F238E27FC236}">
                <a16:creationId xmlns:a16="http://schemas.microsoft.com/office/drawing/2014/main" id="{9E7E0F7A-DE60-F04C-9340-AB60C8D3A548}"/>
              </a:ext>
            </a:extLst>
          </p:cNvPr>
          <p:cNvSpPr>
            <a:spLocks noChangeAspect="1"/>
          </p:cNvSpPr>
          <p:nvPr userDrawn="1"/>
        </p:nvSpPr>
        <p:spPr>
          <a:xfrm>
            <a:off x="572973" y="1689187"/>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sz="1600"/>
              <a:t>A</a:t>
            </a:r>
          </a:p>
        </p:txBody>
      </p:sp>
      <p:sp>
        <p:nvSpPr>
          <p:cNvPr id="21" name="A">
            <a:extLst>
              <a:ext uri="{FF2B5EF4-FFF2-40B4-BE49-F238E27FC236}">
                <a16:creationId xmlns:a16="http://schemas.microsoft.com/office/drawing/2014/main" id="{F25C8C8C-4BB6-5D4C-912C-948E1ECD211E}"/>
              </a:ext>
            </a:extLst>
          </p:cNvPr>
          <p:cNvSpPr>
            <a:spLocks noChangeAspect="1"/>
          </p:cNvSpPr>
          <p:nvPr userDrawn="1"/>
        </p:nvSpPr>
        <p:spPr>
          <a:xfrm>
            <a:off x="4292333" y="1689187"/>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B</a:t>
            </a:r>
            <a:endParaRPr sz="1600"/>
          </a:p>
        </p:txBody>
      </p:sp>
      <p:sp>
        <p:nvSpPr>
          <p:cNvPr id="23" name="A">
            <a:extLst>
              <a:ext uri="{FF2B5EF4-FFF2-40B4-BE49-F238E27FC236}">
                <a16:creationId xmlns:a16="http://schemas.microsoft.com/office/drawing/2014/main" id="{F7B8DA65-9F19-A142-8F2A-8B904F013138}"/>
              </a:ext>
            </a:extLst>
          </p:cNvPr>
          <p:cNvSpPr>
            <a:spLocks noChangeAspect="1"/>
          </p:cNvSpPr>
          <p:nvPr userDrawn="1"/>
        </p:nvSpPr>
        <p:spPr>
          <a:xfrm>
            <a:off x="8015246" y="1689187"/>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C</a:t>
            </a:r>
            <a:endParaRPr sz="1600"/>
          </a:p>
        </p:txBody>
      </p:sp>
      <p:sp>
        <p:nvSpPr>
          <p:cNvPr id="4" name="Text Placeholder 3">
            <a:extLst>
              <a:ext uri="{FF2B5EF4-FFF2-40B4-BE49-F238E27FC236}">
                <a16:creationId xmlns:a16="http://schemas.microsoft.com/office/drawing/2014/main" id="{F8EDDC15-C836-F84D-A2AA-846E7B25AB61}"/>
              </a:ext>
            </a:extLst>
          </p:cNvPr>
          <p:cNvSpPr>
            <a:spLocks noGrp="1"/>
          </p:cNvSpPr>
          <p:nvPr>
            <p:ph type="body" sz="quarter" idx="28" hasCustomPrompt="1"/>
          </p:nvPr>
        </p:nvSpPr>
        <p:spPr>
          <a:xfrm>
            <a:off x="1004888" y="2854324"/>
            <a:ext cx="2730500" cy="1929411"/>
          </a:xfrm>
        </p:spPr>
        <p:txBody>
          <a:bodyPr>
            <a:noAutofit/>
          </a:bodyPr>
          <a:lstStyle>
            <a:lvl1pPr marL="171450" indent="-171450">
              <a:spcBef>
                <a:spcPts val="0"/>
              </a:spcBef>
              <a:spcAft>
                <a:spcPts val="600"/>
              </a:spcAft>
              <a:buFont typeface="Arial" panose="020B0604020202020204" pitchFamily="34" charset="0"/>
              <a:buChar char="•"/>
              <a:defRPr b="0">
                <a:latin typeface="Georgia" panose="02040502050405020303" pitchFamily="18" charset="0"/>
              </a:defRPr>
            </a:lvl1pPr>
            <a:lvl2pPr marL="342900" indent="-177800">
              <a:spcBef>
                <a:spcPts val="0"/>
              </a:spcBef>
              <a:spcAft>
                <a:spcPts val="600"/>
              </a:spcAft>
              <a:buFont typeface="Arial" panose="020B0604020202020204" pitchFamily="34" charset="0"/>
              <a:buChar char="•"/>
              <a:tabLst/>
              <a:defRPr sz="1100" i="1"/>
            </a:lvl2pPr>
            <a:lvl3pPr marL="508000" indent="-165100">
              <a:lnSpc>
                <a:spcPct val="90000"/>
              </a:lnSpc>
              <a:spcBef>
                <a:spcPts val="0"/>
              </a:spcBef>
              <a:spcAft>
                <a:spcPts val="600"/>
              </a:spcAft>
              <a:tabLst/>
              <a:defRPr sz="1000" b="1"/>
            </a:lvl3pPr>
            <a:lvl4pPr marL="685800" indent="-177800">
              <a:lnSpc>
                <a:spcPct val="90000"/>
              </a:lnSpc>
              <a:spcBef>
                <a:spcPts val="0"/>
              </a:spcBef>
              <a:spcAft>
                <a:spcPts val="600"/>
              </a:spcAft>
              <a:tabLst/>
              <a:defRPr sz="1000"/>
            </a:lvl4pPr>
            <a:lvl5pPr marL="850900" indent="-1651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Bullet level 1</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p:txBody>
      </p:sp>
      <p:sp>
        <p:nvSpPr>
          <p:cNvPr id="28" name="Text Placeholder 3">
            <a:extLst>
              <a:ext uri="{FF2B5EF4-FFF2-40B4-BE49-F238E27FC236}">
                <a16:creationId xmlns:a16="http://schemas.microsoft.com/office/drawing/2014/main" id="{811F2C47-08AB-8740-96D3-10659663FF78}"/>
              </a:ext>
            </a:extLst>
          </p:cNvPr>
          <p:cNvSpPr>
            <a:spLocks noGrp="1"/>
          </p:cNvSpPr>
          <p:nvPr>
            <p:ph type="body" sz="quarter" idx="29" hasCustomPrompt="1"/>
          </p:nvPr>
        </p:nvSpPr>
        <p:spPr>
          <a:xfrm>
            <a:off x="4724481" y="2854324"/>
            <a:ext cx="2730500" cy="1929411"/>
          </a:xfrm>
        </p:spPr>
        <p:txBody>
          <a:bodyPr>
            <a:noAutofit/>
          </a:bodyPr>
          <a:lstStyle>
            <a:lvl1pPr marL="171450" indent="-171450">
              <a:spcBef>
                <a:spcPts val="0"/>
              </a:spcBef>
              <a:spcAft>
                <a:spcPts val="600"/>
              </a:spcAft>
              <a:buFont typeface="Arial" panose="020B0604020202020204" pitchFamily="34" charset="0"/>
              <a:buChar char="•"/>
              <a:defRPr b="0">
                <a:latin typeface="Georgia" panose="02040502050405020303" pitchFamily="18" charset="0"/>
              </a:defRPr>
            </a:lvl1pPr>
            <a:lvl2pPr marL="342900" indent="-177800">
              <a:spcBef>
                <a:spcPts val="0"/>
              </a:spcBef>
              <a:spcAft>
                <a:spcPts val="600"/>
              </a:spcAft>
              <a:buFont typeface="Arial" panose="020B0604020202020204" pitchFamily="34" charset="0"/>
              <a:buChar char="•"/>
              <a:tabLst/>
              <a:defRPr sz="1100" i="1"/>
            </a:lvl2pPr>
            <a:lvl3pPr marL="508000" indent="-165100">
              <a:lnSpc>
                <a:spcPct val="90000"/>
              </a:lnSpc>
              <a:spcBef>
                <a:spcPts val="0"/>
              </a:spcBef>
              <a:spcAft>
                <a:spcPts val="600"/>
              </a:spcAft>
              <a:tabLst/>
              <a:defRPr sz="1000" b="1"/>
            </a:lvl3pPr>
            <a:lvl4pPr marL="685800" indent="-177800">
              <a:lnSpc>
                <a:spcPct val="90000"/>
              </a:lnSpc>
              <a:spcBef>
                <a:spcPts val="0"/>
              </a:spcBef>
              <a:spcAft>
                <a:spcPts val="600"/>
              </a:spcAft>
              <a:tabLst/>
              <a:defRPr sz="1000"/>
            </a:lvl4pPr>
            <a:lvl5pPr marL="850900" indent="-1651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Bullet level 1</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p:txBody>
      </p:sp>
      <p:sp>
        <p:nvSpPr>
          <p:cNvPr id="29" name="Text Placeholder 3">
            <a:extLst>
              <a:ext uri="{FF2B5EF4-FFF2-40B4-BE49-F238E27FC236}">
                <a16:creationId xmlns:a16="http://schemas.microsoft.com/office/drawing/2014/main" id="{149ABB7B-7CA9-DA4F-8B1B-F2AFE3647617}"/>
              </a:ext>
            </a:extLst>
          </p:cNvPr>
          <p:cNvSpPr>
            <a:spLocks noGrp="1"/>
          </p:cNvSpPr>
          <p:nvPr>
            <p:ph type="body" sz="quarter" idx="30" hasCustomPrompt="1"/>
          </p:nvPr>
        </p:nvSpPr>
        <p:spPr>
          <a:xfrm>
            <a:off x="8444074" y="2854324"/>
            <a:ext cx="2730500" cy="1929411"/>
          </a:xfrm>
        </p:spPr>
        <p:txBody>
          <a:bodyPr>
            <a:noAutofit/>
          </a:bodyPr>
          <a:lstStyle>
            <a:lvl1pPr marL="171450" indent="-171450">
              <a:spcBef>
                <a:spcPts val="0"/>
              </a:spcBef>
              <a:spcAft>
                <a:spcPts val="600"/>
              </a:spcAft>
              <a:buFont typeface="Arial" panose="020B0604020202020204" pitchFamily="34" charset="0"/>
              <a:buChar char="•"/>
              <a:defRPr b="0">
                <a:latin typeface="Georgia" panose="02040502050405020303" pitchFamily="18" charset="0"/>
              </a:defRPr>
            </a:lvl1pPr>
            <a:lvl2pPr marL="342900" indent="-177800">
              <a:spcBef>
                <a:spcPts val="0"/>
              </a:spcBef>
              <a:spcAft>
                <a:spcPts val="600"/>
              </a:spcAft>
              <a:buFont typeface="Arial" panose="020B0604020202020204" pitchFamily="34" charset="0"/>
              <a:buChar char="•"/>
              <a:tabLst/>
              <a:defRPr sz="1100" i="1"/>
            </a:lvl2pPr>
            <a:lvl3pPr marL="508000" indent="-165100">
              <a:lnSpc>
                <a:spcPct val="90000"/>
              </a:lnSpc>
              <a:spcBef>
                <a:spcPts val="0"/>
              </a:spcBef>
              <a:spcAft>
                <a:spcPts val="600"/>
              </a:spcAft>
              <a:tabLst/>
              <a:defRPr sz="1000" b="1"/>
            </a:lvl3pPr>
            <a:lvl4pPr marL="685800" indent="-177800">
              <a:lnSpc>
                <a:spcPct val="90000"/>
              </a:lnSpc>
              <a:spcBef>
                <a:spcPts val="0"/>
              </a:spcBef>
              <a:spcAft>
                <a:spcPts val="600"/>
              </a:spcAft>
              <a:tabLst/>
              <a:defRPr sz="1000"/>
            </a:lvl4pPr>
            <a:lvl5pPr marL="850900" indent="-1651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Bullet level 1</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p:txBody>
      </p:sp>
      <p:sp>
        <p:nvSpPr>
          <p:cNvPr id="2" name="Slide Number Placeholder 1">
            <a:extLst>
              <a:ext uri="{FF2B5EF4-FFF2-40B4-BE49-F238E27FC236}">
                <a16:creationId xmlns:a16="http://schemas.microsoft.com/office/drawing/2014/main" id="{9A495CC3-3AA3-6F45-9AA6-49C0464306AD}"/>
              </a:ext>
            </a:extLst>
          </p:cNvPr>
          <p:cNvSpPr>
            <a:spLocks noGrp="1"/>
          </p:cNvSpPr>
          <p:nvPr>
            <p:ph type="sldNum" sz="quarter" idx="31"/>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312868746"/>
      </p:ext>
    </p:extLst>
  </p:cSld>
  <p:clrMapOvr>
    <a:masterClrMapping/>
  </p:clrMapOvr>
  <p:transition spd="med"/>
  <p:extLst>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5_Process Explanation">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AE422FF3-2D03-6448-B77E-E191C2A5D683}"/>
              </a:ext>
            </a:extLst>
          </p:cNvPr>
          <p:cNvSpPr/>
          <p:nvPr userDrawn="1"/>
        </p:nvSpPr>
        <p:spPr>
          <a:xfrm>
            <a:off x="8137854" y="4334808"/>
            <a:ext cx="3260962" cy="1605133"/>
          </a:xfrm>
          <a:prstGeom prst="rect">
            <a:avLst/>
          </a:prstGeom>
          <a:solidFill>
            <a:srgbClr val="F4F3EB"/>
          </a:solidFill>
          <a:ln w="12700">
            <a:miter lim="400000"/>
          </a:ln>
        </p:spPr>
        <p:txBody>
          <a:bodyPr lIns="45719" rIns="45719" anchor="ctr">
            <a:noAutofit/>
          </a:bodyPr>
          <a:lstStyle/>
          <a:p>
            <a:endParaRPr/>
          </a:p>
        </p:txBody>
      </p:sp>
      <p:sp>
        <p:nvSpPr>
          <p:cNvPr id="13" name="Line">
            <a:extLst>
              <a:ext uri="{FF2B5EF4-FFF2-40B4-BE49-F238E27FC236}">
                <a16:creationId xmlns:a16="http://schemas.microsoft.com/office/drawing/2014/main" id="{B7174AE0-E144-CF48-A8DF-416DC5F427CC}"/>
              </a:ext>
            </a:extLst>
          </p:cNvPr>
          <p:cNvSpPr/>
          <p:nvPr userDrawn="1"/>
        </p:nvSpPr>
        <p:spPr>
          <a:xfrm>
            <a:off x="6688078" y="4986573"/>
            <a:ext cx="1634389" cy="1"/>
          </a:xfrm>
          <a:prstGeom prst="line">
            <a:avLst/>
          </a:prstGeom>
          <a:ln w="25400">
            <a:solidFill>
              <a:srgbClr val="01B5B2"/>
            </a:solidFill>
            <a:miter/>
            <a:tailEnd type="triangle"/>
          </a:ln>
        </p:spPr>
        <p:txBody>
          <a:bodyPr lIns="45719" rIns="45719">
            <a:noAutofit/>
          </a:bodyPr>
          <a:lstStyle/>
          <a:p>
            <a:endParaRPr/>
          </a:p>
        </p:txBody>
      </p:sp>
      <p:sp>
        <p:nvSpPr>
          <p:cNvPr id="14" name="Rectangle">
            <a:extLst>
              <a:ext uri="{FF2B5EF4-FFF2-40B4-BE49-F238E27FC236}">
                <a16:creationId xmlns:a16="http://schemas.microsoft.com/office/drawing/2014/main" id="{EA72E3D8-A6DA-274A-80D9-2AA4B03DA56E}"/>
              </a:ext>
            </a:extLst>
          </p:cNvPr>
          <p:cNvSpPr/>
          <p:nvPr userDrawn="1"/>
        </p:nvSpPr>
        <p:spPr>
          <a:xfrm>
            <a:off x="8137854" y="2245008"/>
            <a:ext cx="3260962" cy="1605138"/>
          </a:xfrm>
          <a:prstGeom prst="rect">
            <a:avLst/>
          </a:prstGeom>
          <a:solidFill>
            <a:srgbClr val="F4F3EB"/>
          </a:solidFill>
          <a:ln w="12700">
            <a:miter lim="400000"/>
          </a:ln>
        </p:spPr>
        <p:txBody>
          <a:bodyPr lIns="45719" rIns="45719" anchor="ctr">
            <a:noAutofit/>
          </a:bodyPr>
          <a:lstStyle/>
          <a:p>
            <a:endParaRPr/>
          </a:p>
        </p:txBody>
      </p:sp>
      <p:sp>
        <p:nvSpPr>
          <p:cNvPr id="15" name="Line">
            <a:extLst>
              <a:ext uri="{FF2B5EF4-FFF2-40B4-BE49-F238E27FC236}">
                <a16:creationId xmlns:a16="http://schemas.microsoft.com/office/drawing/2014/main" id="{B557816D-8613-9545-808A-A6462410787D}"/>
              </a:ext>
            </a:extLst>
          </p:cNvPr>
          <p:cNvSpPr/>
          <p:nvPr userDrawn="1"/>
        </p:nvSpPr>
        <p:spPr>
          <a:xfrm>
            <a:off x="6688078" y="3038388"/>
            <a:ext cx="1634389" cy="1"/>
          </a:xfrm>
          <a:prstGeom prst="line">
            <a:avLst/>
          </a:prstGeom>
          <a:ln w="25400">
            <a:solidFill>
              <a:srgbClr val="01B5B2"/>
            </a:solidFill>
            <a:miter/>
            <a:tailEnd type="triangle"/>
          </a:ln>
        </p:spPr>
        <p:txBody>
          <a:bodyPr lIns="45719" rIns="45719">
            <a:noAutofit/>
          </a:bodyPr>
          <a:lstStyle/>
          <a:p>
            <a:endParaRPr/>
          </a:p>
        </p:txBody>
      </p:sp>
      <p:sp>
        <p:nvSpPr>
          <p:cNvPr id="16" name="Rectangle">
            <a:extLst>
              <a:ext uri="{FF2B5EF4-FFF2-40B4-BE49-F238E27FC236}">
                <a16:creationId xmlns:a16="http://schemas.microsoft.com/office/drawing/2014/main" id="{860A6050-64FD-7340-A12A-E073DDA393C7}"/>
              </a:ext>
            </a:extLst>
          </p:cNvPr>
          <p:cNvSpPr/>
          <p:nvPr userDrawn="1"/>
        </p:nvSpPr>
        <p:spPr>
          <a:xfrm>
            <a:off x="4480887" y="4334808"/>
            <a:ext cx="3260962" cy="1605133"/>
          </a:xfrm>
          <a:prstGeom prst="rect">
            <a:avLst/>
          </a:prstGeom>
          <a:solidFill>
            <a:srgbClr val="F4F3EB"/>
          </a:solidFill>
          <a:ln w="12700">
            <a:miter lim="400000"/>
          </a:ln>
        </p:spPr>
        <p:txBody>
          <a:bodyPr lIns="45719" rIns="45719" anchor="ctr">
            <a:noAutofit/>
          </a:bodyPr>
          <a:lstStyle/>
          <a:p>
            <a:endParaRPr/>
          </a:p>
        </p:txBody>
      </p:sp>
      <p:sp>
        <p:nvSpPr>
          <p:cNvPr id="17" name="Rectangle">
            <a:extLst>
              <a:ext uri="{FF2B5EF4-FFF2-40B4-BE49-F238E27FC236}">
                <a16:creationId xmlns:a16="http://schemas.microsoft.com/office/drawing/2014/main" id="{F397825E-396A-914E-97DE-E277D67226A6}"/>
              </a:ext>
            </a:extLst>
          </p:cNvPr>
          <p:cNvSpPr/>
          <p:nvPr userDrawn="1"/>
        </p:nvSpPr>
        <p:spPr>
          <a:xfrm>
            <a:off x="4480887" y="2245007"/>
            <a:ext cx="3260962" cy="1605139"/>
          </a:xfrm>
          <a:prstGeom prst="rect">
            <a:avLst/>
          </a:prstGeom>
          <a:solidFill>
            <a:srgbClr val="F4F3EB"/>
          </a:solidFill>
          <a:ln w="12700">
            <a:miter lim="400000"/>
          </a:ln>
        </p:spPr>
        <p:txBody>
          <a:bodyPr lIns="45719" rIns="45719" anchor="ctr">
            <a:noAutofit/>
          </a:bodyPr>
          <a:lstStyle/>
          <a:p>
            <a:endParaRPr/>
          </a:p>
        </p:txBody>
      </p:sp>
      <p:sp>
        <p:nvSpPr>
          <p:cNvPr id="18" name="Line">
            <a:extLst>
              <a:ext uri="{FF2B5EF4-FFF2-40B4-BE49-F238E27FC236}">
                <a16:creationId xmlns:a16="http://schemas.microsoft.com/office/drawing/2014/main" id="{8532AFA7-C865-DB40-9B12-CC0F4568100F}"/>
              </a:ext>
            </a:extLst>
          </p:cNvPr>
          <p:cNvSpPr/>
          <p:nvPr userDrawn="1"/>
        </p:nvSpPr>
        <p:spPr>
          <a:xfrm>
            <a:off x="3039337" y="4986573"/>
            <a:ext cx="1634389" cy="1"/>
          </a:xfrm>
          <a:prstGeom prst="line">
            <a:avLst/>
          </a:prstGeom>
          <a:ln w="25400">
            <a:solidFill>
              <a:srgbClr val="01B5B2"/>
            </a:solidFill>
            <a:miter/>
            <a:tailEnd type="triangle"/>
          </a:ln>
        </p:spPr>
        <p:txBody>
          <a:bodyPr lIns="45719" rIns="45719">
            <a:noAutofit/>
          </a:bodyPr>
          <a:lstStyle/>
          <a:p>
            <a:endParaRPr/>
          </a:p>
        </p:txBody>
      </p:sp>
      <p:sp>
        <p:nvSpPr>
          <p:cNvPr id="19" name="Line">
            <a:extLst>
              <a:ext uri="{FF2B5EF4-FFF2-40B4-BE49-F238E27FC236}">
                <a16:creationId xmlns:a16="http://schemas.microsoft.com/office/drawing/2014/main" id="{07BF7A76-E689-4C44-A017-82A30824FFD2}"/>
              </a:ext>
            </a:extLst>
          </p:cNvPr>
          <p:cNvSpPr/>
          <p:nvPr userDrawn="1"/>
        </p:nvSpPr>
        <p:spPr>
          <a:xfrm>
            <a:off x="3039337" y="3042226"/>
            <a:ext cx="1634389" cy="1"/>
          </a:xfrm>
          <a:prstGeom prst="line">
            <a:avLst/>
          </a:prstGeom>
          <a:ln w="25400">
            <a:solidFill>
              <a:srgbClr val="01B5B2"/>
            </a:solidFill>
            <a:miter/>
            <a:tailEnd type="triangle"/>
          </a:ln>
        </p:spPr>
        <p:txBody>
          <a:bodyPr lIns="45719" rIns="45719">
            <a:noAutofit/>
          </a:bodyPr>
          <a:lstStyle/>
          <a:p>
            <a:endParaRPr/>
          </a:p>
        </p:txBody>
      </p:sp>
      <p:sp>
        <p:nvSpPr>
          <p:cNvPr id="20" name="Rectangle">
            <a:extLst>
              <a:ext uri="{FF2B5EF4-FFF2-40B4-BE49-F238E27FC236}">
                <a16:creationId xmlns:a16="http://schemas.microsoft.com/office/drawing/2014/main" id="{33672BCF-ED75-8649-A0C5-A03B2B699F71}"/>
              </a:ext>
            </a:extLst>
          </p:cNvPr>
          <p:cNvSpPr/>
          <p:nvPr userDrawn="1"/>
        </p:nvSpPr>
        <p:spPr>
          <a:xfrm>
            <a:off x="803981" y="4334808"/>
            <a:ext cx="3260962" cy="1605133"/>
          </a:xfrm>
          <a:prstGeom prst="rect">
            <a:avLst/>
          </a:prstGeom>
          <a:solidFill>
            <a:srgbClr val="F4F3EB"/>
          </a:solidFill>
          <a:ln w="12700">
            <a:miter lim="400000"/>
          </a:ln>
        </p:spPr>
        <p:txBody>
          <a:bodyPr lIns="45719" rIns="45719" anchor="ctr">
            <a:noAutofit/>
          </a:bodyPr>
          <a:lstStyle/>
          <a:p>
            <a:endParaRPr/>
          </a:p>
        </p:txBody>
      </p:sp>
      <p:sp>
        <p:nvSpPr>
          <p:cNvPr id="21" name="Rectangle">
            <a:extLst>
              <a:ext uri="{FF2B5EF4-FFF2-40B4-BE49-F238E27FC236}">
                <a16:creationId xmlns:a16="http://schemas.microsoft.com/office/drawing/2014/main" id="{99FBC29F-382D-8F44-A7B3-BD71CCF8D5EB}"/>
              </a:ext>
            </a:extLst>
          </p:cNvPr>
          <p:cNvSpPr/>
          <p:nvPr userDrawn="1"/>
        </p:nvSpPr>
        <p:spPr>
          <a:xfrm>
            <a:off x="803981" y="2245008"/>
            <a:ext cx="3260962" cy="1605140"/>
          </a:xfrm>
          <a:prstGeom prst="rect">
            <a:avLst/>
          </a:prstGeom>
          <a:solidFill>
            <a:srgbClr val="F4F3EB"/>
          </a:solidFill>
          <a:ln w="12700">
            <a:miter lim="400000"/>
          </a:ln>
        </p:spPr>
        <p:txBody>
          <a:bodyPr lIns="45719" rIns="45719" anchor="ctr">
            <a:noAutofit/>
          </a:bodyPr>
          <a:lstStyle/>
          <a:p>
            <a:endParaRPr/>
          </a:p>
        </p:txBody>
      </p:sp>
      <p:sp>
        <p:nvSpPr>
          <p:cNvPr id="22" name="A">
            <a:extLst>
              <a:ext uri="{FF2B5EF4-FFF2-40B4-BE49-F238E27FC236}">
                <a16:creationId xmlns:a16="http://schemas.microsoft.com/office/drawing/2014/main" id="{9025FE6C-4108-6F42-8FD2-D4F186DC4351}"/>
              </a:ext>
            </a:extLst>
          </p:cNvPr>
          <p:cNvSpPr>
            <a:spLocks noChangeAspect="1"/>
          </p:cNvSpPr>
          <p:nvPr userDrawn="1"/>
        </p:nvSpPr>
        <p:spPr>
          <a:xfrm>
            <a:off x="563920" y="2009020"/>
            <a:ext cx="454532"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1</a:t>
            </a:r>
            <a:endParaRPr sz="1600"/>
          </a:p>
        </p:txBody>
      </p:sp>
      <p:sp>
        <p:nvSpPr>
          <p:cNvPr id="23" name="A">
            <a:extLst>
              <a:ext uri="{FF2B5EF4-FFF2-40B4-BE49-F238E27FC236}">
                <a16:creationId xmlns:a16="http://schemas.microsoft.com/office/drawing/2014/main" id="{36519182-A426-7B4D-BCEA-396543C23077}"/>
              </a:ext>
            </a:extLst>
          </p:cNvPr>
          <p:cNvSpPr>
            <a:spLocks noChangeAspect="1"/>
          </p:cNvSpPr>
          <p:nvPr userDrawn="1"/>
        </p:nvSpPr>
        <p:spPr>
          <a:xfrm>
            <a:off x="4266896" y="2009020"/>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2</a:t>
            </a:r>
            <a:endParaRPr sz="1600"/>
          </a:p>
        </p:txBody>
      </p:sp>
      <p:sp>
        <p:nvSpPr>
          <p:cNvPr id="24" name="A">
            <a:extLst>
              <a:ext uri="{FF2B5EF4-FFF2-40B4-BE49-F238E27FC236}">
                <a16:creationId xmlns:a16="http://schemas.microsoft.com/office/drawing/2014/main" id="{BD4899C5-B451-F748-B241-B92CD7C3C806}"/>
              </a:ext>
            </a:extLst>
          </p:cNvPr>
          <p:cNvSpPr>
            <a:spLocks noChangeAspect="1"/>
          </p:cNvSpPr>
          <p:nvPr userDrawn="1"/>
        </p:nvSpPr>
        <p:spPr>
          <a:xfrm>
            <a:off x="7928162" y="2009020"/>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3</a:t>
            </a:r>
            <a:endParaRPr sz="1600"/>
          </a:p>
        </p:txBody>
      </p:sp>
      <p:sp>
        <p:nvSpPr>
          <p:cNvPr id="25" name="A">
            <a:extLst>
              <a:ext uri="{FF2B5EF4-FFF2-40B4-BE49-F238E27FC236}">
                <a16:creationId xmlns:a16="http://schemas.microsoft.com/office/drawing/2014/main" id="{B0077558-759D-7441-B68F-C4C9FDD8FABE}"/>
              </a:ext>
            </a:extLst>
          </p:cNvPr>
          <p:cNvSpPr>
            <a:spLocks noChangeAspect="1"/>
          </p:cNvSpPr>
          <p:nvPr userDrawn="1"/>
        </p:nvSpPr>
        <p:spPr>
          <a:xfrm>
            <a:off x="563920" y="4107893"/>
            <a:ext cx="454532"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4</a:t>
            </a:r>
            <a:endParaRPr sz="1600"/>
          </a:p>
        </p:txBody>
      </p:sp>
      <p:sp>
        <p:nvSpPr>
          <p:cNvPr id="26" name="A">
            <a:extLst>
              <a:ext uri="{FF2B5EF4-FFF2-40B4-BE49-F238E27FC236}">
                <a16:creationId xmlns:a16="http://schemas.microsoft.com/office/drawing/2014/main" id="{E32DCA3C-1865-434F-87F6-9B817C484C76}"/>
              </a:ext>
            </a:extLst>
          </p:cNvPr>
          <p:cNvSpPr>
            <a:spLocks noChangeAspect="1"/>
          </p:cNvSpPr>
          <p:nvPr userDrawn="1"/>
        </p:nvSpPr>
        <p:spPr>
          <a:xfrm>
            <a:off x="4266896" y="4107893"/>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5</a:t>
            </a:r>
            <a:endParaRPr sz="1600"/>
          </a:p>
        </p:txBody>
      </p:sp>
      <p:sp>
        <p:nvSpPr>
          <p:cNvPr id="27" name="A">
            <a:extLst>
              <a:ext uri="{FF2B5EF4-FFF2-40B4-BE49-F238E27FC236}">
                <a16:creationId xmlns:a16="http://schemas.microsoft.com/office/drawing/2014/main" id="{C1ED8D6A-704D-504E-93C3-44FD5A955D5E}"/>
              </a:ext>
            </a:extLst>
          </p:cNvPr>
          <p:cNvSpPr>
            <a:spLocks noChangeAspect="1"/>
          </p:cNvSpPr>
          <p:nvPr userDrawn="1"/>
        </p:nvSpPr>
        <p:spPr>
          <a:xfrm>
            <a:off x="7928162" y="4107893"/>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6</a:t>
            </a:r>
            <a:endParaRPr sz="1600"/>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process or flow explanation</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1073026" y="2476554"/>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28" name="Text Placeholder 3">
            <a:extLst>
              <a:ext uri="{FF2B5EF4-FFF2-40B4-BE49-F238E27FC236}">
                <a16:creationId xmlns:a16="http://schemas.microsoft.com/office/drawing/2014/main" id="{EC5D2558-A8A1-3142-A1A8-868CE097535C}"/>
              </a:ext>
            </a:extLst>
          </p:cNvPr>
          <p:cNvSpPr>
            <a:spLocks noGrp="1"/>
          </p:cNvSpPr>
          <p:nvPr>
            <p:ph type="body" sz="quarter" idx="28" hasCustomPrompt="1"/>
          </p:nvPr>
        </p:nvSpPr>
        <p:spPr>
          <a:xfrm>
            <a:off x="1073026" y="2771677"/>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34" name="Text Placeholder 4">
            <a:extLst>
              <a:ext uri="{FF2B5EF4-FFF2-40B4-BE49-F238E27FC236}">
                <a16:creationId xmlns:a16="http://schemas.microsoft.com/office/drawing/2014/main" id="{BD6FCA31-2DCE-6F4A-8688-402875441F46}"/>
              </a:ext>
            </a:extLst>
          </p:cNvPr>
          <p:cNvSpPr>
            <a:spLocks noGrp="1"/>
          </p:cNvSpPr>
          <p:nvPr>
            <p:ph type="body" sz="quarter" idx="29" hasCustomPrompt="1"/>
          </p:nvPr>
        </p:nvSpPr>
        <p:spPr>
          <a:xfrm>
            <a:off x="1073026" y="4566611"/>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35" name="Text Placeholder 3">
            <a:extLst>
              <a:ext uri="{FF2B5EF4-FFF2-40B4-BE49-F238E27FC236}">
                <a16:creationId xmlns:a16="http://schemas.microsoft.com/office/drawing/2014/main" id="{15EA1D6E-A9CA-1742-9309-74920FCF679A}"/>
              </a:ext>
            </a:extLst>
          </p:cNvPr>
          <p:cNvSpPr>
            <a:spLocks noGrp="1"/>
          </p:cNvSpPr>
          <p:nvPr>
            <p:ph type="body" sz="quarter" idx="30" hasCustomPrompt="1"/>
          </p:nvPr>
        </p:nvSpPr>
        <p:spPr>
          <a:xfrm>
            <a:off x="1073026" y="4861734"/>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36" name="Text Placeholder 4">
            <a:extLst>
              <a:ext uri="{FF2B5EF4-FFF2-40B4-BE49-F238E27FC236}">
                <a16:creationId xmlns:a16="http://schemas.microsoft.com/office/drawing/2014/main" id="{BE86405C-2A5B-034A-B839-E3433F4E1F1D}"/>
              </a:ext>
            </a:extLst>
          </p:cNvPr>
          <p:cNvSpPr>
            <a:spLocks noGrp="1"/>
          </p:cNvSpPr>
          <p:nvPr>
            <p:ph type="body" sz="quarter" idx="31" hasCustomPrompt="1"/>
          </p:nvPr>
        </p:nvSpPr>
        <p:spPr>
          <a:xfrm>
            <a:off x="4801878" y="2476554"/>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37" name="Text Placeholder 3">
            <a:extLst>
              <a:ext uri="{FF2B5EF4-FFF2-40B4-BE49-F238E27FC236}">
                <a16:creationId xmlns:a16="http://schemas.microsoft.com/office/drawing/2014/main" id="{CB2EF8E4-CFD1-D742-B9D2-6C14CD54C775}"/>
              </a:ext>
            </a:extLst>
          </p:cNvPr>
          <p:cNvSpPr>
            <a:spLocks noGrp="1"/>
          </p:cNvSpPr>
          <p:nvPr>
            <p:ph type="body" sz="quarter" idx="32" hasCustomPrompt="1"/>
          </p:nvPr>
        </p:nvSpPr>
        <p:spPr>
          <a:xfrm>
            <a:off x="4801878" y="2771677"/>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40" name="Text Placeholder 4">
            <a:extLst>
              <a:ext uri="{FF2B5EF4-FFF2-40B4-BE49-F238E27FC236}">
                <a16:creationId xmlns:a16="http://schemas.microsoft.com/office/drawing/2014/main" id="{3902D9EA-9625-EB4C-BC10-64827B1CA5A8}"/>
              </a:ext>
            </a:extLst>
          </p:cNvPr>
          <p:cNvSpPr>
            <a:spLocks noGrp="1"/>
          </p:cNvSpPr>
          <p:nvPr>
            <p:ph type="body" sz="quarter" idx="33" hasCustomPrompt="1"/>
          </p:nvPr>
        </p:nvSpPr>
        <p:spPr>
          <a:xfrm>
            <a:off x="4801878" y="4566611"/>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42" name="Text Placeholder 3">
            <a:extLst>
              <a:ext uri="{FF2B5EF4-FFF2-40B4-BE49-F238E27FC236}">
                <a16:creationId xmlns:a16="http://schemas.microsoft.com/office/drawing/2014/main" id="{A7AAE8D1-9C01-7340-A65E-226EC89B9BB1}"/>
              </a:ext>
            </a:extLst>
          </p:cNvPr>
          <p:cNvSpPr>
            <a:spLocks noGrp="1"/>
          </p:cNvSpPr>
          <p:nvPr>
            <p:ph type="body" sz="quarter" idx="34" hasCustomPrompt="1"/>
          </p:nvPr>
        </p:nvSpPr>
        <p:spPr>
          <a:xfrm>
            <a:off x="4801878" y="4861734"/>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44" name="Text Placeholder 4">
            <a:extLst>
              <a:ext uri="{FF2B5EF4-FFF2-40B4-BE49-F238E27FC236}">
                <a16:creationId xmlns:a16="http://schemas.microsoft.com/office/drawing/2014/main" id="{DF602AF5-F231-C049-9F3E-804632B12EF9}"/>
              </a:ext>
            </a:extLst>
          </p:cNvPr>
          <p:cNvSpPr>
            <a:spLocks noGrp="1"/>
          </p:cNvSpPr>
          <p:nvPr>
            <p:ph type="body" sz="quarter" idx="35" hasCustomPrompt="1"/>
          </p:nvPr>
        </p:nvSpPr>
        <p:spPr>
          <a:xfrm>
            <a:off x="8435728" y="2476554"/>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45" name="Text Placeholder 3">
            <a:extLst>
              <a:ext uri="{FF2B5EF4-FFF2-40B4-BE49-F238E27FC236}">
                <a16:creationId xmlns:a16="http://schemas.microsoft.com/office/drawing/2014/main" id="{53733F6A-E124-804F-B0BA-0466F0698485}"/>
              </a:ext>
            </a:extLst>
          </p:cNvPr>
          <p:cNvSpPr>
            <a:spLocks noGrp="1"/>
          </p:cNvSpPr>
          <p:nvPr>
            <p:ph type="body" sz="quarter" idx="36" hasCustomPrompt="1"/>
          </p:nvPr>
        </p:nvSpPr>
        <p:spPr>
          <a:xfrm>
            <a:off x="8435728" y="2771677"/>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46" name="Text Placeholder 4">
            <a:extLst>
              <a:ext uri="{FF2B5EF4-FFF2-40B4-BE49-F238E27FC236}">
                <a16:creationId xmlns:a16="http://schemas.microsoft.com/office/drawing/2014/main" id="{6482B500-34C0-2942-8199-DDE8A01AF0DF}"/>
              </a:ext>
            </a:extLst>
          </p:cNvPr>
          <p:cNvSpPr>
            <a:spLocks noGrp="1"/>
          </p:cNvSpPr>
          <p:nvPr>
            <p:ph type="body" sz="quarter" idx="37" hasCustomPrompt="1"/>
          </p:nvPr>
        </p:nvSpPr>
        <p:spPr>
          <a:xfrm>
            <a:off x="8435728" y="4566611"/>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47" name="Text Placeholder 3">
            <a:extLst>
              <a:ext uri="{FF2B5EF4-FFF2-40B4-BE49-F238E27FC236}">
                <a16:creationId xmlns:a16="http://schemas.microsoft.com/office/drawing/2014/main" id="{26DD3C52-8AC3-974E-AF61-E235837FCFF3}"/>
              </a:ext>
            </a:extLst>
          </p:cNvPr>
          <p:cNvSpPr>
            <a:spLocks noGrp="1"/>
          </p:cNvSpPr>
          <p:nvPr>
            <p:ph type="body" sz="quarter" idx="38" hasCustomPrompt="1"/>
          </p:nvPr>
        </p:nvSpPr>
        <p:spPr>
          <a:xfrm>
            <a:off x="8435728" y="4861734"/>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2" name="Slide Number Placeholder 1">
            <a:extLst>
              <a:ext uri="{FF2B5EF4-FFF2-40B4-BE49-F238E27FC236}">
                <a16:creationId xmlns:a16="http://schemas.microsoft.com/office/drawing/2014/main" id="{ADE00024-1FEE-B540-9EED-A77DA108BA56}"/>
              </a:ext>
            </a:extLst>
          </p:cNvPr>
          <p:cNvSpPr>
            <a:spLocks noGrp="1"/>
          </p:cNvSpPr>
          <p:nvPr>
            <p:ph type="sldNum" sz="quarter" idx="39"/>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952108643"/>
      </p:ext>
    </p:extLst>
  </p:cSld>
  <p:clrMapOvr>
    <a:masterClrMapping/>
  </p:clrMapOvr>
  <p:transition spd="med"/>
  <p:extLst>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Three Step Process">
    <p:bg>
      <p:bgPr>
        <a:solidFill>
          <a:srgbClr val="FFFFFF"/>
        </a:solidFill>
        <a:effectLst/>
      </p:bgPr>
    </p:bg>
    <p:spTree>
      <p:nvGrpSpPr>
        <p:cNvPr id="1" name=""/>
        <p:cNvGrpSpPr/>
        <p:nvPr/>
      </p:nvGrpSpPr>
      <p:grpSpPr>
        <a:xfrm>
          <a:off x="0" y="0"/>
          <a:ext cx="0" cy="0"/>
          <a:chOff x="0" y="0"/>
          <a:chExt cx="0" cy="0"/>
        </a:xfrm>
      </p:grpSpPr>
      <p:sp>
        <p:nvSpPr>
          <p:cNvPr id="12" name="Line">
            <a:extLst>
              <a:ext uri="{FF2B5EF4-FFF2-40B4-BE49-F238E27FC236}">
                <a16:creationId xmlns:a16="http://schemas.microsoft.com/office/drawing/2014/main" id="{10B95608-4F31-DC45-9D2B-0F3477FA697C}"/>
              </a:ext>
            </a:extLst>
          </p:cNvPr>
          <p:cNvSpPr/>
          <p:nvPr userDrawn="1"/>
        </p:nvSpPr>
        <p:spPr>
          <a:xfrm>
            <a:off x="7451121" y="2725166"/>
            <a:ext cx="698459" cy="1"/>
          </a:xfrm>
          <a:prstGeom prst="line">
            <a:avLst/>
          </a:prstGeom>
          <a:ln w="25400">
            <a:solidFill>
              <a:srgbClr val="01B5B2"/>
            </a:solidFill>
            <a:miter/>
            <a:tailEnd type="triangle"/>
          </a:ln>
        </p:spPr>
        <p:txBody>
          <a:bodyPr lIns="45719" rIns="45719">
            <a:noAutofit/>
          </a:bodyPr>
          <a:lstStyle/>
          <a:p>
            <a:endParaRPr/>
          </a:p>
        </p:txBody>
      </p:sp>
      <p:sp>
        <p:nvSpPr>
          <p:cNvPr id="13" name="Rounded Rectangle">
            <a:extLst>
              <a:ext uri="{FF2B5EF4-FFF2-40B4-BE49-F238E27FC236}">
                <a16:creationId xmlns:a16="http://schemas.microsoft.com/office/drawing/2014/main" id="{6FAE5CB6-000B-394E-B849-4F19C89C1F66}"/>
              </a:ext>
            </a:extLst>
          </p:cNvPr>
          <p:cNvSpPr/>
          <p:nvPr userDrawn="1"/>
        </p:nvSpPr>
        <p:spPr>
          <a:xfrm>
            <a:off x="4470051" y="2480330"/>
            <a:ext cx="3308841" cy="1709350"/>
          </a:xfrm>
          <a:prstGeom prst="roundRect">
            <a:avLst>
              <a:gd name="adj" fmla="val 28397"/>
            </a:avLst>
          </a:prstGeom>
          <a:solidFill>
            <a:srgbClr val="EDECE4"/>
          </a:solidFill>
          <a:ln w="12700">
            <a:miter lim="400000"/>
          </a:ln>
        </p:spPr>
        <p:txBody>
          <a:bodyPr lIns="45719" rIns="45719" anchor="ctr">
            <a:noAutofit/>
          </a:bodyPr>
          <a:lstStyle/>
          <a:p>
            <a:endParaRPr/>
          </a:p>
        </p:txBody>
      </p:sp>
      <p:sp>
        <p:nvSpPr>
          <p:cNvPr id="14" name="Line">
            <a:extLst>
              <a:ext uri="{FF2B5EF4-FFF2-40B4-BE49-F238E27FC236}">
                <a16:creationId xmlns:a16="http://schemas.microsoft.com/office/drawing/2014/main" id="{C0BD1581-4FD3-774B-8BDC-F4126FFFE7C7}"/>
              </a:ext>
            </a:extLst>
          </p:cNvPr>
          <p:cNvSpPr/>
          <p:nvPr userDrawn="1"/>
        </p:nvSpPr>
        <p:spPr>
          <a:xfrm flipV="1">
            <a:off x="3830043" y="1976857"/>
            <a:ext cx="689294" cy="0"/>
          </a:xfrm>
          <a:prstGeom prst="line">
            <a:avLst/>
          </a:prstGeom>
          <a:ln w="25400">
            <a:solidFill>
              <a:srgbClr val="01B5B2"/>
            </a:solidFill>
            <a:miter/>
            <a:tailEnd type="triangle"/>
          </a:ln>
        </p:spPr>
        <p:txBody>
          <a:bodyPr lIns="45719" rIns="45719">
            <a:noAutofit/>
          </a:bodyPr>
          <a:lstStyle/>
          <a:p>
            <a:endParaRPr/>
          </a:p>
        </p:txBody>
      </p:sp>
      <p:sp>
        <p:nvSpPr>
          <p:cNvPr id="15" name="Rounded Rectangle">
            <a:extLst>
              <a:ext uri="{FF2B5EF4-FFF2-40B4-BE49-F238E27FC236}">
                <a16:creationId xmlns:a16="http://schemas.microsoft.com/office/drawing/2014/main" id="{5453C758-025E-7B46-A09B-D66148883970}"/>
              </a:ext>
            </a:extLst>
          </p:cNvPr>
          <p:cNvSpPr/>
          <p:nvPr userDrawn="1"/>
        </p:nvSpPr>
        <p:spPr>
          <a:xfrm>
            <a:off x="809944" y="1734296"/>
            <a:ext cx="3308841" cy="1709353"/>
          </a:xfrm>
          <a:prstGeom prst="roundRect">
            <a:avLst>
              <a:gd name="adj" fmla="val 28397"/>
            </a:avLst>
          </a:prstGeom>
          <a:solidFill>
            <a:srgbClr val="EDECE4"/>
          </a:solidFill>
          <a:ln w="12700">
            <a:miter lim="400000"/>
          </a:ln>
        </p:spPr>
        <p:txBody>
          <a:bodyPr lIns="45719" rIns="45719" anchor="ctr">
            <a:noAutofit/>
          </a:bodyPr>
          <a:lstStyle/>
          <a:p>
            <a:endParaRPr/>
          </a:p>
        </p:txBody>
      </p:sp>
      <p:sp>
        <p:nvSpPr>
          <p:cNvPr id="16" name="Rounded Rectangle">
            <a:extLst>
              <a:ext uri="{FF2B5EF4-FFF2-40B4-BE49-F238E27FC236}">
                <a16:creationId xmlns:a16="http://schemas.microsoft.com/office/drawing/2014/main" id="{99B0300E-4F92-CA41-B74C-1ABFC3F9A787}"/>
              </a:ext>
            </a:extLst>
          </p:cNvPr>
          <p:cNvSpPr/>
          <p:nvPr userDrawn="1"/>
        </p:nvSpPr>
        <p:spPr>
          <a:xfrm>
            <a:off x="8093945" y="3227550"/>
            <a:ext cx="3308841" cy="1709350"/>
          </a:xfrm>
          <a:prstGeom prst="roundRect">
            <a:avLst>
              <a:gd name="adj" fmla="val 28397"/>
            </a:avLst>
          </a:prstGeom>
          <a:solidFill>
            <a:srgbClr val="EDECE4"/>
          </a:solidFill>
          <a:ln w="12700">
            <a:miter lim="400000"/>
          </a:ln>
        </p:spPr>
        <p:txBody>
          <a:bodyPr lIns="45719" rIns="45719" anchor="ctr">
            <a:noAutofit/>
          </a:bodyPr>
          <a:lstStyle/>
          <a:p>
            <a:endParaRPr/>
          </a:p>
        </p:txBody>
      </p:sp>
      <p:sp>
        <p:nvSpPr>
          <p:cNvPr id="17" name="A">
            <a:extLst>
              <a:ext uri="{FF2B5EF4-FFF2-40B4-BE49-F238E27FC236}">
                <a16:creationId xmlns:a16="http://schemas.microsoft.com/office/drawing/2014/main" id="{28D6CDDC-D3BB-B442-A9E4-E90DCD4E62E2}"/>
              </a:ext>
            </a:extLst>
          </p:cNvPr>
          <p:cNvSpPr>
            <a:spLocks noChangeAspect="1"/>
          </p:cNvSpPr>
          <p:nvPr userDrawn="1"/>
        </p:nvSpPr>
        <p:spPr>
          <a:xfrm>
            <a:off x="572973" y="1673874"/>
            <a:ext cx="454532"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1</a:t>
            </a:r>
            <a:endParaRPr sz="1600"/>
          </a:p>
        </p:txBody>
      </p:sp>
      <p:sp>
        <p:nvSpPr>
          <p:cNvPr id="18" name="A">
            <a:extLst>
              <a:ext uri="{FF2B5EF4-FFF2-40B4-BE49-F238E27FC236}">
                <a16:creationId xmlns:a16="http://schemas.microsoft.com/office/drawing/2014/main" id="{CDBA7583-2666-A842-9B5C-0784D3FA34CE}"/>
              </a:ext>
            </a:extLst>
          </p:cNvPr>
          <p:cNvSpPr>
            <a:spLocks noChangeAspect="1"/>
          </p:cNvSpPr>
          <p:nvPr userDrawn="1"/>
        </p:nvSpPr>
        <p:spPr>
          <a:xfrm>
            <a:off x="4241458" y="2424287"/>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2</a:t>
            </a:r>
            <a:endParaRPr sz="1600"/>
          </a:p>
        </p:txBody>
      </p:sp>
      <p:sp>
        <p:nvSpPr>
          <p:cNvPr id="19" name="A">
            <a:extLst>
              <a:ext uri="{FF2B5EF4-FFF2-40B4-BE49-F238E27FC236}">
                <a16:creationId xmlns:a16="http://schemas.microsoft.com/office/drawing/2014/main" id="{E335759E-3E41-2E47-8399-3DABC808675B}"/>
              </a:ext>
            </a:extLst>
          </p:cNvPr>
          <p:cNvSpPr>
            <a:spLocks noChangeAspect="1"/>
          </p:cNvSpPr>
          <p:nvPr userDrawn="1"/>
        </p:nvSpPr>
        <p:spPr>
          <a:xfrm>
            <a:off x="7884618" y="3171507"/>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3</a:t>
            </a:r>
            <a:endParaRPr sz="1600"/>
          </a:p>
        </p:txBody>
      </p:sp>
      <p:sp>
        <p:nvSpPr>
          <p:cNvPr id="24" name="Picture Placeholder 2">
            <a:extLst>
              <a:ext uri="{FF2B5EF4-FFF2-40B4-BE49-F238E27FC236}">
                <a16:creationId xmlns:a16="http://schemas.microsoft.com/office/drawing/2014/main" id="{CFB62ABB-2B63-EE4D-81B5-740436E69E67}"/>
              </a:ext>
            </a:extLst>
          </p:cNvPr>
          <p:cNvSpPr>
            <a:spLocks noGrp="1"/>
          </p:cNvSpPr>
          <p:nvPr>
            <p:ph type="pic" sz="quarter" idx="19"/>
          </p:nvPr>
        </p:nvSpPr>
        <p:spPr>
          <a:xfrm>
            <a:off x="5759802" y="3722487"/>
            <a:ext cx="1689100" cy="1689100"/>
          </a:xfrm>
        </p:spPr>
        <p:txBody>
          <a:bodyPr>
            <a:noAutofit/>
          </a:bodyPr>
          <a:lstStyle/>
          <a:p>
            <a:r>
              <a:rPr lang="en-US"/>
              <a:t>Click icon to add picture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Three STEP PROCESS</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3" name="Picture Placeholder 2">
            <a:extLst>
              <a:ext uri="{FF2B5EF4-FFF2-40B4-BE49-F238E27FC236}">
                <a16:creationId xmlns:a16="http://schemas.microsoft.com/office/drawing/2014/main" id="{B02F0918-6284-B847-8E8D-04C0EE6253C2}"/>
              </a:ext>
            </a:extLst>
          </p:cNvPr>
          <p:cNvSpPr>
            <a:spLocks noGrp="1"/>
          </p:cNvSpPr>
          <p:nvPr>
            <p:ph type="pic" sz="quarter" idx="17"/>
          </p:nvPr>
        </p:nvSpPr>
        <p:spPr>
          <a:xfrm>
            <a:off x="2097399" y="2976453"/>
            <a:ext cx="1689100" cy="1689100"/>
          </a:xfrm>
        </p:spPr>
        <p:txBody>
          <a:bodyPr>
            <a:noAutofit/>
          </a:bodyPr>
          <a:lstStyle/>
          <a:p>
            <a:r>
              <a:rPr lang="en-US"/>
              <a:t>Click icon to add picture</a:t>
            </a:r>
          </a:p>
        </p:txBody>
      </p:sp>
      <p:sp>
        <p:nvSpPr>
          <p:cNvPr id="29" name="Picture Placeholder 2">
            <a:extLst>
              <a:ext uri="{FF2B5EF4-FFF2-40B4-BE49-F238E27FC236}">
                <a16:creationId xmlns:a16="http://schemas.microsoft.com/office/drawing/2014/main" id="{0B3086AE-F166-DD4E-BA88-01D547B48775}"/>
              </a:ext>
            </a:extLst>
          </p:cNvPr>
          <p:cNvSpPr>
            <a:spLocks noGrp="1"/>
          </p:cNvSpPr>
          <p:nvPr>
            <p:ph type="pic" sz="quarter" idx="21"/>
          </p:nvPr>
        </p:nvSpPr>
        <p:spPr>
          <a:xfrm>
            <a:off x="9417612" y="4469707"/>
            <a:ext cx="1689100" cy="1689100"/>
          </a:xfrm>
        </p:spPr>
        <p:txBody>
          <a:bodyPr>
            <a:noAutofit/>
          </a:bodyPr>
          <a:lstStyle/>
          <a:p>
            <a:r>
              <a:rPr lang="en-US"/>
              <a:t>Click icon to add picture</a:t>
            </a:r>
          </a:p>
        </p:txBody>
      </p:sp>
      <p:sp>
        <p:nvSpPr>
          <p:cNvPr id="20" name="Text Placeholder 4">
            <a:extLst>
              <a:ext uri="{FF2B5EF4-FFF2-40B4-BE49-F238E27FC236}">
                <a16:creationId xmlns:a16="http://schemas.microsoft.com/office/drawing/2014/main" id="{4FE6A8B3-6EF0-4547-B517-6246F025141D}"/>
              </a:ext>
            </a:extLst>
          </p:cNvPr>
          <p:cNvSpPr>
            <a:spLocks noGrp="1"/>
          </p:cNvSpPr>
          <p:nvPr>
            <p:ph type="body" sz="quarter" idx="15" hasCustomPrompt="1"/>
          </p:nvPr>
        </p:nvSpPr>
        <p:spPr>
          <a:xfrm>
            <a:off x="1156519" y="1976602"/>
            <a:ext cx="2690326" cy="202236"/>
          </a:xfrm>
        </p:spPr>
        <p:txBody>
          <a:bodyPr>
            <a:noAutofit/>
          </a:bodyPr>
          <a:lstStyle>
            <a:lvl1pPr algn="l">
              <a:spcBef>
                <a:spcPts val="0"/>
              </a:spcBef>
              <a:spcAft>
                <a:spcPts val="600"/>
              </a:spcAft>
              <a:defRPr sz="1100" b="1" i="0" cap="all" baseline="0">
                <a:latin typeface="Arial Black" panose="020B0604020202020204" pitchFamily="34" charset="0"/>
                <a:cs typeface="Arial Black" panose="020B0604020202020204" pitchFamily="34" charset="0"/>
              </a:defRPr>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21" name="Text Placeholder 3">
            <a:extLst>
              <a:ext uri="{FF2B5EF4-FFF2-40B4-BE49-F238E27FC236}">
                <a16:creationId xmlns:a16="http://schemas.microsoft.com/office/drawing/2014/main" id="{D70F0268-FEFA-8F45-8A59-2F2023F45021}"/>
              </a:ext>
            </a:extLst>
          </p:cNvPr>
          <p:cNvSpPr>
            <a:spLocks noGrp="1"/>
          </p:cNvSpPr>
          <p:nvPr>
            <p:ph type="body" sz="quarter" idx="28" hasCustomPrompt="1"/>
          </p:nvPr>
        </p:nvSpPr>
        <p:spPr>
          <a:xfrm>
            <a:off x="1156519" y="2271725"/>
            <a:ext cx="2690326"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22" name="Text Placeholder 4">
            <a:extLst>
              <a:ext uri="{FF2B5EF4-FFF2-40B4-BE49-F238E27FC236}">
                <a16:creationId xmlns:a16="http://schemas.microsoft.com/office/drawing/2014/main" id="{189A277F-06DD-4149-8FC3-7C7A47958C5E}"/>
              </a:ext>
            </a:extLst>
          </p:cNvPr>
          <p:cNvSpPr>
            <a:spLocks noGrp="1"/>
          </p:cNvSpPr>
          <p:nvPr>
            <p:ph type="body" sz="quarter" idx="29" hasCustomPrompt="1"/>
          </p:nvPr>
        </p:nvSpPr>
        <p:spPr>
          <a:xfrm>
            <a:off x="4825994" y="2748498"/>
            <a:ext cx="2690326" cy="202236"/>
          </a:xfrm>
        </p:spPr>
        <p:txBody>
          <a:bodyPr>
            <a:noAutofit/>
          </a:bodyPr>
          <a:lstStyle>
            <a:lvl1pPr algn="l">
              <a:spcBef>
                <a:spcPts val="0"/>
              </a:spcBef>
              <a:spcAft>
                <a:spcPts val="600"/>
              </a:spcAft>
              <a:defRPr sz="1100" b="1" i="0" cap="all" baseline="0">
                <a:latin typeface="Arial Black" panose="020B0604020202020204" pitchFamily="34" charset="0"/>
                <a:cs typeface="Arial Black" panose="020B0604020202020204" pitchFamily="34" charset="0"/>
              </a:defRPr>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25" name="Text Placeholder 3">
            <a:extLst>
              <a:ext uri="{FF2B5EF4-FFF2-40B4-BE49-F238E27FC236}">
                <a16:creationId xmlns:a16="http://schemas.microsoft.com/office/drawing/2014/main" id="{9E35029D-32D0-D44F-B9D6-A998D48B10B4}"/>
              </a:ext>
            </a:extLst>
          </p:cNvPr>
          <p:cNvSpPr>
            <a:spLocks noGrp="1"/>
          </p:cNvSpPr>
          <p:nvPr>
            <p:ph type="body" sz="quarter" idx="30" hasCustomPrompt="1"/>
          </p:nvPr>
        </p:nvSpPr>
        <p:spPr>
          <a:xfrm>
            <a:off x="4825994" y="3043621"/>
            <a:ext cx="2690326"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26" name="Text Placeholder 4">
            <a:extLst>
              <a:ext uri="{FF2B5EF4-FFF2-40B4-BE49-F238E27FC236}">
                <a16:creationId xmlns:a16="http://schemas.microsoft.com/office/drawing/2014/main" id="{B21A6ED0-FEBA-2D44-BF1F-358B1574A218}"/>
              </a:ext>
            </a:extLst>
          </p:cNvPr>
          <p:cNvSpPr>
            <a:spLocks noGrp="1"/>
          </p:cNvSpPr>
          <p:nvPr>
            <p:ph type="body" sz="quarter" idx="31" hasCustomPrompt="1"/>
          </p:nvPr>
        </p:nvSpPr>
        <p:spPr>
          <a:xfrm>
            <a:off x="8495469" y="3520394"/>
            <a:ext cx="2690326" cy="202236"/>
          </a:xfrm>
        </p:spPr>
        <p:txBody>
          <a:bodyPr>
            <a:noAutofit/>
          </a:bodyPr>
          <a:lstStyle>
            <a:lvl1pPr algn="l">
              <a:spcBef>
                <a:spcPts val="0"/>
              </a:spcBef>
              <a:spcAft>
                <a:spcPts val="600"/>
              </a:spcAft>
              <a:defRPr sz="1100" b="1" i="0" cap="all" baseline="0">
                <a:latin typeface="Arial Black" panose="020B0604020202020204" pitchFamily="34" charset="0"/>
                <a:cs typeface="Arial Black" panose="020B0604020202020204" pitchFamily="34" charset="0"/>
              </a:defRPr>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27" name="Text Placeholder 3">
            <a:extLst>
              <a:ext uri="{FF2B5EF4-FFF2-40B4-BE49-F238E27FC236}">
                <a16:creationId xmlns:a16="http://schemas.microsoft.com/office/drawing/2014/main" id="{60DE8DBF-FA5F-9545-BC60-CB4D0FBA6F84}"/>
              </a:ext>
            </a:extLst>
          </p:cNvPr>
          <p:cNvSpPr>
            <a:spLocks noGrp="1"/>
          </p:cNvSpPr>
          <p:nvPr>
            <p:ph type="body" sz="quarter" idx="32" hasCustomPrompt="1"/>
          </p:nvPr>
        </p:nvSpPr>
        <p:spPr>
          <a:xfrm>
            <a:off x="8495469" y="3815517"/>
            <a:ext cx="2690326"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2" name="Slide Number Placeholder 1">
            <a:extLst>
              <a:ext uri="{FF2B5EF4-FFF2-40B4-BE49-F238E27FC236}">
                <a16:creationId xmlns:a16="http://schemas.microsoft.com/office/drawing/2014/main" id="{64823511-933D-724C-AB5B-4D23D27B9810}"/>
              </a:ext>
            </a:extLst>
          </p:cNvPr>
          <p:cNvSpPr>
            <a:spLocks noGrp="1"/>
          </p:cNvSpPr>
          <p:nvPr>
            <p:ph type="sldNum" sz="quarter" idx="33"/>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2111860064"/>
      </p:ext>
    </p:extLst>
  </p:cSld>
  <p:clrMapOvr>
    <a:masterClrMapping/>
  </p:clrMapOvr>
  <p:transition spd="med"/>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 Opt 3">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78F7709-5B7C-A447-A509-F2EA9343E1E5}"/>
              </a:ext>
            </a:extLst>
          </p:cNvPr>
          <p:cNvSpPr>
            <a:spLocks noGrp="1"/>
          </p:cNvSpPr>
          <p:nvPr>
            <p:ph type="pic" sz="quarter" idx="10"/>
          </p:nvPr>
        </p:nvSpPr>
        <p:spPr>
          <a:xfrm>
            <a:off x="0" y="0"/>
            <a:ext cx="12192000" cy="6858000"/>
          </a:xfrm>
        </p:spPr>
        <p:txBody>
          <a:bodyPr/>
          <a:lstStyle>
            <a:lvl1pPr>
              <a:defRPr>
                <a:solidFill>
                  <a:schemeClr val="bg2"/>
                </a:solidFill>
              </a:defRPr>
            </a:lvl1pPr>
          </a:lstStyle>
          <a:p>
            <a:endParaRPr lang="en-US" dirty="0"/>
          </a:p>
        </p:txBody>
      </p:sp>
      <p:sp>
        <p:nvSpPr>
          <p:cNvPr id="17" name="Text Placeholder 15">
            <a:extLst>
              <a:ext uri="{FF2B5EF4-FFF2-40B4-BE49-F238E27FC236}">
                <a16:creationId xmlns:a16="http://schemas.microsoft.com/office/drawing/2014/main" id="{68F13DC9-33F7-EB46-B922-CB4056174596}"/>
              </a:ext>
            </a:extLst>
          </p:cNvPr>
          <p:cNvSpPr>
            <a:spLocks noGrp="1"/>
          </p:cNvSpPr>
          <p:nvPr>
            <p:ph type="body" sz="quarter" idx="11"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dirty="0"/>
              <a:t> </a:t>
            </a:r>
          </a:p>
        </p:txBody>
      </p:sp>
      <p:sp>
        <p:nvSpPr>
          <p:cNvPr id="7" name="Slide Number Placeholder 6">
            <a:extLst>
              <a:ext uri="{FF2B5EF4-FFF2-40B4-BE49-F238E27FC236}">
                <a16:creationId xmlns:a16="http://schemas.microsoft.com/office/drawing/2014/main" id="{2A48005A-880C-4C4D-BF55-6C8096EB4489}"/>
              </a:ext>
            </a:extLst>
          </p:cNvPr>
          <p:cNvSpPr>
            <a:spLocks noGrp="1"/>
          </p:cNvSpPr>
          <p:nvPr>
            <p:ph type="sldNum" sz="quarter" idx="12"/>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1865115467"/>
      </p:ext>
    </p:extLst>
  </p:cSld>
  <p:clrMapOvr>
    <a:masterClrMapping/>
  </p:clrMapOvr>
  <p:transition spd="med"/>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_Four Callouts">
    <p:bg>
      <p:bgPr>
        <a:solidFill>
          <a:srgbClr val="FFFFFF"/>
        </a:solidFill>
        <a:effectLst/>
      </p:bgPr>
    </p:bg>
    <p:spTree>
      <p:nvGrpSpPr>
        <p:cNvPr id="1" name=""/>
        <p:cNvGrpSpPr/>
        <p:nvPr/>
      </p:nvGrpSpPr>
      <p:grpSpPr>
        <a:xfrm>
          <a:off x="0" y="0"/>
          <a:ext cx="0" cy="0"/>
          <a:chOff x="0" y="0"/>
          <a:chExt cx="0" cy="0"/>
        </a:xfrm>
      </p:grpSpPr>
      <p:sp>
        <p:nvSpPr>
          <p:cNvPr id="10" name="Rounded Rectangle">
            <a:extLst>
              <a:ext uri="{FF2B5EF4-FFF2-40B4-BE49-F238E27FC236}">
                <a16:creationId xmlns:a16="http://schemas.microsoft.com/office/drawing/2014/main" id="{58CD411F-BF17-B547-BB0F-3D7229E53E6F}"/>
              </a:ext>
            </a:extLst>
          </p:cNvPr>
          <p:cNvSpPr/>
          <p:nvPr userDrawn="1"/>
        </p:nvSpPr>
        <p:spPr>
          <a:xfrm>
            <a:off x="839965" y="1902474"/>
            <a:ext cx="2347865" cy="3632927"/>
          </a:xfrm>
          <a:prstGeom prst="roundRect">
            <a:avLst>
              <a:gd name="adj" fmla="val 18559"/>
            </a:avLst>
          </a:prstGeom>
          <a:solidFill>
            <a:srgbClr val="EDECE4"/>
          </a:solidFill>
          <a:ln w="12700">
            <a:miter lim="400000"/>
          </a:ln>
        </p:spPr>
        <p:txBody>
          <a:bodyPr lIns="45719" rIns="45719" anchor="ctr">
            <a:noAutofit/>
          </a:bodyPr>
          <a:lstStyle/>
          <a:p>
            <a:endParaRPr/>
          </a:p>
        </p:txBody>
      </p:sp>
      <p:sp>
        <p:nvSpPr>
          <p:cNvPr id="12" name="Rounded Rectangle">
            <a:extLst>
              <a:ext uri="{FF2B5EF4-FFF2-40B4-BE49-F238E27FC236}">
                <a16:creationId xmlns:a16="http://schemas.microsoft.com/office/drawing/2014/main" id="{3956C2CF-1A15-F249-A896-CFEDEF5EF7AF}"/>
              </a:ext>
            </a:extLst>
          </p:cNvPr>
          <p:cNvSpPr/>
          <p:nvPr userDrawn="1"/>
        </p:nvSpPr>
        <p:spPr>
          <a:xfrm>
            <a:off x="3534150" y="1902474"/>
            <a:ext cx="2347864" cy="3632927"/>
          </a:xfrm>
          <a:prstGeom prst="roundRect">
            <a:avLst>
              <a:gd name="adj" fmla="val 18559"/>
            </a:avLst>
          </a:prstGeom>
          <a:solidFill>
            <a:srgbClr val="EDECE4"/>
          </a:solidFill>
          <a:ln w="12700">
            <a:miter lim="400000"/>
          </a:ln>
        </p:spPr>
        <p:txBody>
          <a:bodyPr lIns="45719" rIns="45719" anchor="ctr">
            <a:noAutofit/>
          </a:bodyPr>
          <a:lstStyle/>
          <a:p>
            <a:endParaRPr/>
          </a:p>
        </p:txBody>
      </p:sp>
      <p:sp>
        <p:nvSpPr>
          <p:cNvPr id="13" name="Rounded Rectangle">
            <a:extLst>
              <a:ext uri="{FF2B5EF4-FFF2-40B4-BE49-F238E27FC236}">
                <a16:creationId xmlns:a16="http://schemas.microsoft.com/office/drawing/2014/main" id="{FACB4011-015F-A642-8DF4-9556E3D8C2E5}"/>
              </a:ext>
            </a:extLst>
          </p:cNvPr>
          <p:cNvSpPr/>
          <p:nvPr userDrawn="1"/>
        </p:nvSpPr>
        <p:spPr>
          <a:xfrm>
            <a:off x="6291850" y="1902474"/>
            <a:ext cx="2347865" cy="3632927"/>
          </a:xfrm>
          <a:prstGeom prst="roundRect">
            <a:avLst>
              <a:gd name="adj" fmla="val 18559"/>
            </a:avLst>
          </a:prstGeom>
          <a:solidFill>
            <a:srgbClr val="EDECE4"/>
          </a:solidFill>
          <a:ln w="12700">
            <a:miter lim="400000"/>
          </a:ln>
        </p:spPr>
        <p:txBody>
          <a:bodyPr lIns="45719" rIns="45719" anchor="ctr">
            <a:noAutofit/>
          </a:bodyPr>
          <a:lstStyle/>
          <a:p>
            <a:endParaRPr/>
          </a:p>
        </p:txBody>
      </p:sp>
      <p:sp>
        <p:nvSpPr>
          <p:cNvPr id="14" name="Rounded Rectangle">
            <a:extLst>
              <a:ext uri="{FF2B5EF4-FFF2-40B4-BE49-F238E27FC236}">
                <a16:creationId xmlns:a16="http://schemas.microsoft.com/office/drawing/2014/main" id="{2D508D4D-BB85-0B4E-AE50-024414F6C553}"/>
              </a:ext>
            </a:extLst>
          </p:cNvPr>
          <p:cNvSpPr/>
          <p:nvPr userDrawn="1"/>
        </p:nvSpPr>
        <p:spPr>
          <a:xfrm>
            <a:off x="9049551" y="1902474"/>
            <a:ext cx="2347864" cy="3632927"/>
          </a:xfrm>
          <a:prstGeom prst="roundRect">
            <a:avLst>
              <a:gd name="adj" fmla="val 18559"/>
            </a:avLst>
          </a:prstGeom>
          <a:solidFill>
            <a:srgbClr val="EDECE4"/>
          </a:solidFill>
          <a:ln w="12700">
            <a:miter lim="400000"/>
          </a:ln>
        </p:spPr>
        <p:txBody>
          <a:bodyPr lIns="45719" rIns="45719" anchor="ctr">
            <a:noAutofit/>
          </a:bodyPr>
          <a:lstStyle/>
          <a:p>
            <a:endParaRPr/>
          </a:p>
        </p:txBody>
      </p:sp>
      <p:sp>
        <p:nvSpPr>
          <p:cNvPr id="15" name="A">
            <a:extLst>
              <a:ext uri="{FF2B5EF4-FFF2-40B4-BE49-F238E27FC236}">
                <a16:creationId xmlns:a16="http://schemas.microsoft.com/office/drawing/2014/main" id="{18F4BB0B-F933-664E-BC64-E7518079756D}"/>
              </a:ext>
            </a:extLst>
          </p:cNvPr>
          <p:cNvSpPr>
            <a:spLocks noChangeAspect="1"/>
          </p:cNvSpPr>
          <p:nvPr userDrawn="1"/>
        </p:nvSpPr>
        <p:spPr>
          <a:xfrm>
            <a:off x="1750274" y="1684827"/>
            <a:ext cx="454532"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1</a:t>
            </a:r>
            <a:endParaRPr sz="1600"/>
          </a:p>
        </p:txBody>
      </p:sp>
      <p:sp>
        <p:nvSpPr>
          <p:cNvPr id="16" name="A">
            <a:extLst>
              <a:ext uri="{FF2B5EF4-FFF2-40B4-BE49-F238E27FC236}">
                <a16:creationId xmlns:a16="http://schemas.microsoft.com/office/drawing/2014/main" id="{8670500F-E8F2-A543-9C1C-B5DBFC41E3D9}"/>
              </a:ext>
            </a:extLst>
          </p:cNvPr>
          <p:cNvSpPr>
            <a:spLocks noChangeAspect="1"/>
          </p:cNvSpPr>
          <p:nvPr userDrawn="1"/>
        </p:nvSpPr>
        <p:spPr>
          <a:xfrm>
            <a:off x="4480816" y="1684827"/>
            <a:ext cx="454532" cy="457200"/>
          </a:xfrm>
          <a:prstGeom prst="ellipse">
            <a:avLst/>
          </a:prstGeom>
          <a:solidFill>
            <a:srgbClr val="01B5B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2</a:t>
            </a:r>
            <a:endParaRPr sz="1600"/>
          </a:p>
        </p:txBody>
      </p:sp>
      <p:sp>
        <p:nvSpPr>
          <p:cNvPr id="17" name="A">
            <a:extLst>
              <a:ext uri="{FF2B5EF4-FFF2-40B4-BE49-F238E27FC236}">
                <a16:creationId xmlns:a16="http://schemas.microsoft.com/office/drawing/2014/main" id="{38E81FF9-A0CE-7847-8D1E-D19C7C638FA7}"/>
              </a:ext>
            </a:extLst>
          </p:cNvPr>
          <p:cNvSpPr>
            <a:spLocks noChangeAspect="1"/>
          </p:cNvSpPr>
          <p:nvPr userDrawn="1"/>
        </p:nvSpPr>
        <p:spPr>
          <a:xfrm>
            <a:off x="7238516" y="1684827"/>
            <a:ext cx="454532" cy="457200"/>
          </a:xfrm>
          <a:prstGeom prst="ellipse">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3</a:t>
            </a:r>
            <a:endParaRPr sz="1600"/>
          </a:p>
        </p:txBody>
      </p:sp>
      <p:sp>
        <p:nvSpPr>
          <p:cNvPr id="18" name="A">
            <a:extLst>
              <a:ext uri="{FF2B5EF4-FFF2-40B4-BE49-F238E27FC236}">
                <a16:creationId xmlns:a16="http://schemas.microsoft.com/office/drawing/2014/main" id="{00B77C3B-2F56-1148-AEB7-BEA30D99677F}"/>
              </a:ext>
            </a:extLst>
          </p:cNvPr>
          <p:cNvSpPr>
            <a:spLocks noChangeAspect="1"/>
          </p:cNvSpPr>
          <p:nvPr userDrawn="1"/>
        </p:nvSpPr>
        <p:spPr>
          <a:xfrm>
            <a:off x="9996217" y="1684827"/>
            <a:ext cx="454532" cy="457200"/>
          </a:xfrm>
          <a:prstGeom prst="ellipse">
            <a:avLst/>
          </a:prstGeom>
          <a:solidFill>
            <a:srgbClr val="F15A1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4</a:t>
            </a:r>
            <a:endParaRPr sz="1600"/>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four DIFFERENT call-outs</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1041715" y="2359674"/>
            <a:ext cx="1871650" cy="2824452"/>
          </a:xfrm>
        </p:spPr>
        <p:txBody>
          <a:bodyPr>
            <a:noAutofit/>
          </a:bodyPr>
          <a:lstStyle>
            <a:lvl1pPr algn="ctr">
              <a:spcBef>
                <a:spcPts val="0"/>
              </a:spcBef>
              <a:spcAft>
                <a:spcPts val="1200"/>
              </a:spcAft>
              <a:defRPr sz="1100" b="0" i="0" cap="all" baseline="0">
                <a:latin typeface="Arial Black" panose="020B0604020202020204" pitchFamily="34" charset="0"/>
                <a:cs typeface="Arial Black" panose="020B0604020202020204" pitchFamily="34" charset="0"/>
              </a:defRPr>
            </a:lvl1pPr>
            <a:lvl2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a:lvl2pPr>
            <a:lvl3pPr marL="4763" marR="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sz="12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a:p>
            <a:pPr lvl="1"/>
            <a:r>
              <a:rPr lang="en-US"/>
              <a:t>Body copy</a:t>
            </a:r>
          </a:p>
          <a:p>
            <a:pPr marL="4763" marR="0" lvl="2"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a:t>List Item</a:t>
            </a:r>
          </a:p>
        </p:txBody>
      </p:sp>
      <p:sp>
        <p:nvSpPr>
          <p:cNvPr id="21" name="Text Placeholder 4">
            <a:extLst>
              <a:ext uri="{FF2B5EF4-FFF2-40B4-BE49-F238E27FC236}">
                <a16:creationId xmlns:a16="http://schemas.microsoft.com/office/drawing/2014/main" id="{CFC947A8-D89C-734E-BAB6-17C05C9BCA0C}"/>
              </a:ext>
            </a:extLst>
          </p:cNvPr>
          <p:cNvSpPr>
            <a:spLocks noGrp="1"/>
          </p:cNvSpPr>
          <p:nvPr>
            <p:ph type="body" sz="quarter" idx="16" hasCustomPrompt="1"/>
          </p:nvPr>
        </p:nvSpPr>
        <p:spPr>
          <a:xfrm>
            <a:off x="3772257" y="2359674"/>
            <a:ext cx="1871650" cy="2824452"/>
          </a:xfrm>
        </p:spPr>
        <p:txBody>
          <a:bodyPr>
            <a:noAutofit/>
          </a:bodyPr>
          <a:lstStyle>
            <a:lvl1pPr algn="ctr">
              <a:spcBef>
                <a:spcPts val="0"/>
              </a:spcBef>
              <a:spcAft>
                <a:spcPts val="1200"/>
              </a:spcAft>
              <a:defRPr sz="1100" b="0" i="0" cap="all" baseline="0">
                <a:latin typeface="Arial Black" panose="020B0604020202020204" pitchFamily="34" charset="0"/>
                <a:cs typeface="Arial Black" panose="020B0604020202020204" pitchFamily="34" charset="0"/>
              </a:defRPr>
            </a:lvl1pPr>
            <a:lvl2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a:lvl2pPr>
            <a:lvl3pPr marL="4763" indent="0" algn="ctr">
              <a:lnSpc>
                <a:spcPct val="100000"/>
              </a:lnSpc>
              <a:spcBef>
                <a:spcPts val="0"/>
              </a:spcBef>
              <a:spcAft>
                <a:spcPts val="0"/>
              </a:spcAft>
              <a:buNone/>
              <a:defRPr sz="12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a:p>
            <a:pPr lvl="1"/>
            <a:r>
              <a:rPr lang="en-US"/>
              <a:t>Body copy</a:t>
            </a:r>
          </a:p>
          <a:p>
            <a:pPr marL="4763" marR="0" lvl="2"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a:t>List Item</a:t>
            </a:r>
          </a:p>
        </p:txBody>
      </p:sp>
      <p:sp>
        <p:nvSpPr>
          <p:cNvPr id="22" name="Text Placeholder 4">
            <a:extLst>
              <a:ext uri="{FF2B5EF4-FFF2-40B4-BE49-F238E27FC236}">
                <a16:creationId xmlns:a16="http://schemas.microsoft.com/office/drawing/2014/main" id="{07BBA188-4551-FD46-9D02-EA93AC47F152}"/>
              </a:ext>
            </a:extLst>
          </p:cNvPr>
          <p:cNvSpPr>
            <a:spLocks noGrp="1"/>
          </p:cNvSpPr>
          <p:nvPr>
            <p:ph type="body" sz="quarter" idx="17" hasCustomPrompt="1"/>
          </p:nvPr>
        </p:nvSpPr>
        <p:spPr>
          <a:xfrm>
            <a:off x="6529957" y="2359674"/>
            <a:ext cx="1871650" cy="2824452"/>
          </a:xfrm>
        </p:spPr>
        <p:txBody>
          <a:bodyPr>
            <a:noAutofit/>
          </a:bodyPr>
          <a:lstStyle>
            <a:lvl1pPr algn="ctr">
              <a:spcBef>
                <a:spcPts val="0"/>
              </a:spcBef>
              <a:spcAft>
                <a:spcPts val="1200"/>
              </a:spcAft>
              <a:defRPr sz="1100" b="0" i="0" cap="all" baseline="0">
                <a:latin typeface="Arial Black" panose="020B0604020202020204" pitchFamily="34" charset="0"/>
                <a:cs typeface="Arial Black" panose="020B0604020202020204" pitchFamily="34" charset="0"/>
              </a:defRPr>
            </a:lvl1pPr>
            <a:lvl2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a:lvl2pPr>
            <a:lvl3pPr marL="4763" indent="0" algn="ctr">
              <a:lnSpc>
                <a:spcPct val="100000"/>
              </a:lnSpc>
              <a:spcBef>
                <a:spcPts val="0"/>
              </a:spcBef>
              <a:spcAft>
                <a:spcPts val="0"/>
              </a:spcAft>
              <a:buNone/>
              <a:defRPr sz="12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a:p>
            <a:pPr lvl="1"/>
            <a:r>
              <a:rPr lang="en-US"/>
              <a:t>Body copy</a:t>
            </a:r>
          </a:p>
          <a:p>
            <a:pPr marL="4763" marR="0" lvl="2"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a:t>List Item</a:t>
            </a:r>
          </a:p>
        </p:txBody>
      </p:sp>
      <p:sp>
        <p:nvSpPr>
          <p:cNvPr id="25" name="Text Placeholder 4">
            <a:extLst>
              <a:ext uri="{FF2B5EF4-FFF2-40B4-BE49-F238E27FC236}">
                <a16:creationId xmlns:a16="http://schemas.microsoft.com/office/drawing/2014/main" id="{CBF2913D-E1ED-6545-B7B2-956DC6F89778}"/>
              </a:ext>
            </a:extLst>
          </p:cNvPr>
          <p:cNvSpPr>
            <a:spLocks noGrp="1"/>
          </p:cNvSpPr>
          <p:nvPr>
            <p:ph type="body" sz="quarter" idx="18" hasCustomPrompt="1"/>
          </p:nvPr>
        </p:nvSpPr>
        <p:spPr>
          <a:xfrm>
            <a:off x="9287658" y="2359674"/>
            <a:ext cx="1871650" cy="2824452"/>
          </a:xfrm>
        </p:spPr>
        <p:txBody>
          <a:bodyPr>
            <a:noAutofit/>
          </a:bodyPr>
          <a:lstStyle>
            <a:lvl1pPr algn="ctr">
              <a:spcBef>
                <a:spcPts val="0"/>
              </a:spcBef>
              <a:spcAft>
                <a:spcPts val="1200"/>
              </a:spcAft>
              <a:defRPr sz="1100" b="0" i="0" cap="all" baseline="0">
                <a:latin typeface="Arial Black" panose="020B0604020202020204" pitchFamily="34" charset="0"/>
                <a:cs typeface="Arial Black" panose="020B0604020202020204" pitchFamily="34" charset="0"/>
              </a:defRPr>
            </a:lvl1pPr>
            <a:lvl2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a:lvl2pPr>
            <a:lvl3pPr marL="4763" indent="0" algn="ctr">
              <a:lnSpc>
                <a:spcPct val="100000"/>
              </a:lnSpc>
              <a:spcBef>
                <a:spcPts val="0"/>
              </a:spcBef>
              <a:spcAft>
                <a:spcPts val="0"/>
              </a:spcAft>
              <a:buNone/>
              <a:defRPr sz="12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a:p>
            <a:pPr lvl="1"/>
            <a:r>
              <a:rPr lang="en-US"/>
              <a:t>Body copy</a:t>
            </a:r>
          </a:p>
          <a:p>
            <a:pPr marL="4763" marR="0" lvl="2"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a:t>List Item</a:t>
            </a:r>
          </a:p>
        </p:txBody>
      </p:sp>
      <p:sp>
        <p:nvSpPr>
          <p:cNvPr id="2" name="Slide Number Placeholder 1">
            <a:extLst>
              <a:ext uri="{FF2B5EF4-FFF2-40B4-BE49-F238E27FC236}">
                <a16:creationId xmlns:a16="http://schemas.microsoft.com/office/drawing/2014/main" id="{7A428519-AA14-DD41-96CD-79C4FA141514}"/>
              </a:ext>
            </a:extLst>
          </p:cNvPr>
          <p:cNvSpPr>
            <a:spLocks noGrp="1"/>
          </p:cNvSpPr>
          <p:nvPr>
            <p:ph type="sldNum" sz="quarter" idx="19"/>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2257686218"/>
      </p:ext>
    </p:extLst>
  </p:cSld>
  <p:clrMapOvr>
    <a:masterClrMapping/>
  </p:clrMapOvr>
  <p:transition spd="med"/>
  <p:extLst>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Mobile Mockup ">
    <p:bg>
      <p:bgPr>
        <a:solidFill>
          <a:srgbClr val="FFFFFF"/>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mobile mockup</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806318" y="2958387"/>
            <a:ext cx="3565392" cy="402164"/>
          </a:xfrm>
        </p:spPr>
        <p:txBody>
          <a:bodyPr>
            <a:noAutofit/>
          </a:bodyPr>
          <a:lstStyle>
            <a:lvl1pPr algn="l">
              <a:spcBef>
                <a:spcPts val="0"/>
              </a:spcBef>
              <a:spcAft>
                <a:spcPts val="3000"/>
              </a:spcAft>
              <a:defRPr sz="2000" b="1" i="0" cap="none" baseline="0">
                <a:latin typeface="Arial" panose="020B0604020202020204" pitchFamily="34" charset="0"/>
                <a:cs typeface="Arial" panose="020B0604020202020204" pitchFamily="34" charset="0"/>
              </a:defRPr>
            </a:lvl1pPr>
            <a:lvl2pPr marL="0" marR="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defRPr sz="1500"/>
            </a:lvl2pPr>
            <a:lvl3pPr marL="4763" marR="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sz="12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10" name="object 6">
            <a:extLst>
              <a:ext uri="{FF2B5EF4-FFF2-40B4-BE49-F238E27FC236}">
                <a16:creationId xmlns:a16="http://schemas.microsoft.com/office/drawing/2014/main" id="{1461EE7E-7759-CD4D-9941-730C227EC332}"/>
              </a:ext>
            </a:extLst>
          </p:cNvPr>
          <p:cNvSpPr/>
          <p:nvPr userDrawn="1"/>
        </p:nvSpPr>
        <p:spPr>
          <a:xfrm>
            <a:off x="806318" y="3434508"/>
            <a:ext cx="2538190" cy="1"/>
          </a:xfrm>
          <a:prstGeom prst="line">
            <a:avLst/>
          </a:prstGeom>
          <a:ln w="12700" cap="rnd">
            <a:solidFill>
              <a:schemeClr val="accent1"/>
            </a:solidFill>
          </a:ln>
        </p:spPr>
        <p:txBody>
          <a:bodyPr lIns="45719" rIns="45719">
            <a:noAutofit/>
          </a:bodyPr>
          <a:lstStyle/>
          <a:p>
            <a:endParaRPr/>
          </a:p>
        </p:txBody>
      </p:sp>
      <p:sp>
        <p:nvSpPr>
          <p:cNvPr id="13" name="Text Placeholder 4">
            <a:extLst>
              <a:ext uri="{FF2B5EF4-FFF2-40B4-BE49-F238E27FC236}">
                <a16:creationId xmlns:a16="http://schemas.microsoft.com/office/drawing/2014/main" id="{90B250B8-510F-6448-A067-0AB46F0F6970}"/>
              </a:ext>
            </a:extLst>
          </p:cNvPr>
          <p:cNvSpPr>
            <a:spLocks noGrp="1"/>
          </p:cNvSpPr>
          <p:nvPr>
            <p:ph type="body" sz="quarter" idx="21" hasCustomPrompt="1"/>
          </p:nvPr>
        </p:nvSpPr>
        <p:spPr>
          <a:xfrm>
            <a:off x="809534" y="3672028"/>
            <a:ext cx="5025551" cy="2582868"/>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2" name="Slide Number Placeholder 1">
            <a:extLst>
              <a:ext uri="{FF2B5EF4-FFF2-40B4-BE49-F238E27FC236}">
                <a16:creationId xmlns:a16="http://schemas.microsoft.com/office/drawing/2014/main" id="{21E6FB52-8942-194B-8E47-C71CE174278A}"/>
              </a:ext>
            </a:extLst>
          </p:cNvPr>
          <p:cNvSpPr>
            <a:spLocks noGrp="1"/>
          </p:cNvSpPr>
          <p:nvPr>
            <p:ph type="sldNum" sz="quarter" idx="22"/>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2717904213"/>
      </p:ext>
    </p:extLst>
  </p:cSld>
  <p:clrMapOvr>
    <a:masterClrMapping/>
  </p:clrMapOvr>
  <p:transition spd="med"/>
  <p:extLst>
    <p:ext uri="{DCECCB84-F9BA-43D5-87BE-67443E8EF086}">
      <p15:sldGuideLst xmlns:p15="http://schemas.microsoft.com/office/powerpoint/2012/main">
        <p15:guide id="1" orient="horz" pos="2409">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Header only">
    <p:bg>
      <p:bgPr>
        <a:solidFill>
          <a:srgbClr val="FFFFFF"/>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605953"/>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HEADLINE GOES HERE</a:t>
            </a: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EAFFBB61-8E80-D548-967E-AE30FF938416}"/>
              </a:ext>
            </a:extLst>
          </p:cNvPr>
          <p:cNvSpPr>
            <a:spLocks noGrp="1"/>
          </p:cNvSpPr>
          <p:nvPr>
            <p:ph type="sldNum" sz="quarter" idx="12"/>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4185034082"/>
      </p:ext>
    </p:extLst>
  </p:cSld>
  <p:clrMapOvr>
    <a:masterClrMapping/>
  </p:clrMapOvr>
  <p:transition spd="med"/>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py Heavy">
    <p:bg>
      <p:bgPr>
        <a:solidFill>
          <a:srgbClr val="FFFFFF"/>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605952"/>
            <a:ext cx="10585582" cy="683351"/>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HEADLINE GOES HERE</a:t>
            </a: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5B7F63BC-53F8-BF45-95A7-71C4675AA66C}"/>
              </a:ext>
            </a:extLst>
          </p:cNvPr>
          <p:cNvSpPr>
            <a:spLocks noGrp="1"/>
          </p:cNvSpPr>
          <p:nvPr>
            <p:ph type="body" sz="quarter" idx="20" hasCustomPrompt="1"/>
          </p:nvPr>
        </p:nvSpPr>
        <p:spPr>
          <a:xfrm>
            <a:off x="809534" y="1355914"/>
            <a:ext cx="10582366" cy="4999166"/>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spcBef>
                <a:spcPts val="0"/>
              </a:spcBef>
              <a:spcAft>
                <a:spcPts val="600"/>
              </a:spcAft>
              <a:buFont typeface="Arial" panose="020B0604020202020204" pitchFamily="34" charset="0"/>
              <a:buChar char="•"/>
              <a:defRPr/>
            </a:lvl2pPr>
            <a:lvl3pPr marL="344488" indent="-165100">
              <a:lnSpc>
                <a:spcPct val="90000"/>
              </a:lnSpc>
              <a:spcBef>
                <a:spcPts val="0"/>
              </a:spcBef>
              <a:spcAft>
                <a:spcPts val="600"/>
              </a:spcAft>
              <a:tabLst/>
              <a:defRPr sz="1200" i="1"/>
            </a:lvl3pPr>
            <a:lvl4pPr marL="520700" indent="-176213">
              <a:lnSpc>
                <a:spcPct val="90000"/>
              </a:lnSpc>
              <a:spcBef>
                <a:spcPts val="0"/>
              </a:spcBef>
              <a:spcAft>
                <a:spcPts val="600"/>
              </a:spcAft>
              <a:tabLst/>
              <a:defRPr sz="1100" b="1">
                <a:solidFill>
                  <a:schemeClr val="accent1"/>
                </a:solidFill>
              </a:defRPr>
            </a:lvl4pPr>
            <a:lvl5pPr marL="688975" indent="-174625">
              <a:lnSpc>
                <a:spcPct val="90000"/>
              </a:lnSpc>
              <a:spcBef>
                <a:spcPts val="0"/>
              </a:spcBef>
              <a:spcAft>
                <a:spcPts val="600"/>
              </a:spcAft>
              <a:buFont typeface="Arial" panose="020B0604020202020204" pitchFamily="34" charset="0"/>
              <a:buChar char="•"/>
              <a:tabLst/>
              <a:defRPr sz="1000"/>
            </a:lvl5pPr>
            <a:lvl6pPr marL="863600" indent="-174625">
              <a:lnSpc>
                <a:spcPct val="90000"/>
              </a:lnSpc>
              <a:spcBef>
                <a:spcPts val="0"/>
              </a:spcBef>
              <a:spcAft>
                <a:spcPts val="600"/>
              </a:spcAft>
              <a:tabLst/>
              <a:defRPr sz="1000" i="1"/>
            </a:lvl6pPr>
            <a:lvl7pPr marL="1028700" indent="-165100">
              <a:lnSpc>
                <a:spcPct val="90000"/>
              </a:lnSpc>
              <a:spcBef>
                <a:spcPts val="0"/>
              </a:spcBef>
              <a:spcAft>
                <a:spcPts val="600"/>
              </a:spcAft>
              <a:tabLst/>
              <a:defRPr sz="1000" b="1"/>
            </a:lvl7pPr>
            <a:lvl8pPr marL="1203325" indent="-174625">
              <a:lnSpc>
                <a:spcPct val="90000"/>
              </a:lnSpc>
              <a:spcBef>
                <a:spcPts val="0"/>
              </a:spcBef>
              <a:spcAft>
                <a:spcPts val="600"/>
              </a:spcAft>
              <a:tabLst/>
              <a:defRPr sz="1000"/>
            </a:lvl8pPr>
            <a:lvl9pPr marL="1377950" indent="-174625">
              <a:lnSpc>
                <a:spcPct val="90000"/>
              </a:lnSpc>
              <a:spcBef>
                <a:spcPts val="0"/>
              </a:spcBef>
              <a:spcAft>
                <a:spcPts val="600"/>
              </a:spcAft>
              <a:tabLst/>
              <a:defRPr sz="1000"/>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 </a:t>
            </a:r>
          </a:p>
          <a:p>
            <a:pPr lvl="5"/>
            <a:r>
              <a:rPr lang="en-US"/>
              <a:t>Bullet level 5</a:t>
            </a:r>
          </a:p>
          <a:p>
            <a:pPr lvl="6"/>
            <a:r>
              <a:rPr lang="en-US"/>
              <a:t>Bullet level 6</a:t>
            </a:r>
          </a:p>
          <a:p>
            <a:pPr lvl="7"/>
            <a:r>
              <a:rPr lang="en-US"/>
              <a:t>Bullet level 7</a:t>
            </a:r>
          </a:p>
          <a:p>
            <a:pPr lvl="8"/>
            <a:r>
              <a:rPr lang="en-US"/>
              <a:t>Bullet level 8</a:t>
            </a:r>
          </a:p>
        </p:txBody>
      </p:sp>
      <p:sp>
        <p:nvSpPr>
          <p:cNvPr id="7" name="Text Placeholder 9">
            <a:extLst>
              <a:ext uri="{FF2B5EF4-FFF2-40B4-BE49-F238E27FC236}">
                <a16:creationId xmlns:a16="http://schemas.microsoft.com/office/drawing/2014/main" id="{6D11D070-34D7-3C4D-8C19-B0ABC3EA264C}"/>
              </a:ext>
            </a:extLst>
          </p:cNvPr>
          <p:cNvSpPr>
            <a:spLocks noGrp="1"/>
          </p:cNvSpPr>
          <p:nvPr>
            <p:ph type="body" sz="quarter" idx="14" hasCustomPrompt="1"/>
          </p:nvPr>
        </p:nvSpPr>
        <p:spPr>
          <a:xfrm>
            <a:off x="800100" y="6501130"/>
            <a:ext cx="10591800"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
        <p:nvSpPr>
          <p:cNvPr id="2" name="Slide Number Placeholder 1">
            <a:extLst>
              <a:ext uri="{FF2B5EF4-FFF2-40B4-BE49-F238E27FC236}">
                <a16:creationId xmlns:a16="http://schemas.microsoft.com/office/drawing/2014/main" id="{C589921A-AEFA-0046-92FE-782AF7BF3731}"/>
              </a:ext>
            </a:extLst>
          </p:cNvPr>
          <p:cNvSpPr>
            <a:spLocks noGrp="1"/>
          </p:cNvSpPr>
          <p:nvPr>
            <p:ph type="sldNum" sz="quarter" idx="21"/>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854404763"/>
      </p:ext>
    </p:extLst>
  </p:cSld>
  <p:clrMapOvr>
    <a:masterClrMapping/>
  </p:clrMapOvr>
  <p:transition spd="med"/>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Blank Opt 1 with Logo">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C57453C3-D97A-8241-AF1C-2BB449062E56}"/>
              </a:ext>
            </a:extLst>
          </p:cNvPr>
          <p:cNvSpPr>
            <a:spLocks noGrp="1"/>
          </p:cNvSpPr>
          <p:nvPr>
            <p:ph type="sldNum" sz="quarter" idx="10"/>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2506952275"/>
      </p:ext>
    </p:extLst>
  </p:cSld>
  <p:clrMapOvr>
    <a:masterClrMapping/>
  </p:clrMapOvr>
  <p:transition spd="med"/>
  <p:extLst>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Blank Opt 2 with Logo">
    <p:bg>
      <p:bgPr>
        <a:solidFill>
          <a:schemeClr val="accent1"/>
        </a:solidFill>
        <a:effectLst/>
      </p:bgPr>
    </p:bg>
    <p:spTree>
      <p:nvGrpSpPr>
        <p:cNvPr id="1" name=""/>
        <p:cNvGrpSpPr/>
        <p:nvPr/>
      </p:nvGrpSpPr>
      <p:grpSpPr>
        <a:xfrm>
          <a:off x="0" y="0"/>
          <a:ext cx="0" cy="0"/>
          <a:chOff x="0" y="0"/>
          <a:chExt cx="0" cy="0"/>
        </a:xfrm>
      </p:grpSpPr>
      <p:pic>
        <p:nvPicPr>
          <p:cNvPr id="4" name="image1.png" descr="image1.png">
            <a:extLst>
              <a:ext uri="{FF2B5EF4-FFF2-40B4-BE49-F238E27FC236}">
                <a16:creationId xmlns:a16="http://schemas.microsoft.com/office/drawing/2014/main" id="{F969BB5B-98BA-0E44-B29B-FDD4D1CA75C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502955FF-6250-0945-8E48-E3511457E6F1}"/>
              </a:ext>
            </a:extLst>
          </p:cNvPr>
          <p:cNvSpPr>
            <a:spLocks noGrp="1"/>
          </p:cNvSpPr>
          <p:nvPr>
            <p:ph type="sldNum" sz="quarter" idx="10"/>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4017580251"/>
      </p:ext>
    </p:extLst>
  </p:cSld>
  <p:clrMapOvr>
    <a:masterClrMapping/>
  </p:clrMapOvr>
  <p:transition spd="med"/>
  <p:extLst>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C3DFA-A566-5249-A5ED-38A2D2D1C798}"/>
              </a:ext>
            </a:extLst>
          </p:cNvPr>
          <p:cNvSpPr>
            <a:spLocks noGrp="1"/>
          </p:cNvSpPr>
          <p:nvPr>
            <p:ph type="sldNum" sz="quarter" idx="10"/>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600102323"/>
      </p:ext>
    </p:extLst>
  </p:cSld>
  <p:clrMapOvr>
    <a:masterClrMapping/>
  </p:clrMapOvr>
  <p:transition spd="med"/>
  <p:extLst>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3_Timeline">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3" name="Title 1">
            <a:extLst>
              <a:ext uri="{FF2B5EF4-FFF2-40B4-BE49-F238E27FC236}">
                <a16:creationId xmlns:a16="http://schemas.microsoft.com/office/drawing/2014/main" id="{944B5EED-F249-A64B-9F66-B829480FCD11}"/>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7" name="Text Placeholder 4">
            <a:extLst>
              <a:ext uri="{FF2B5EF4-FFF2-40B4-BE49-F238E27FC236}">
                <a16:creationId xmlns:a16="http://schemas.microsoft.com/office/drawing/2014/main" id="{C37771CC-EDCB-9641-B839-B1FFD717C177}"/>
              </a:ext>
            </a:extLst>
          </p:cNvPr>
          <p:cNvSpPr>
            <a:spLocks noGrp="1"/>
          </p:cNvSpPr>
          <p:nvPr>
            <p:ph type="body" sz="quarter" idx="15" hasCustomPrompt="1"/>
          </p:nvPr>
        </p:nvSpPr>
        <p:spPr>
          <a:xfrm>
            <a:off x="806318" y="835750"/>
            <a:ext cx="10615078"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timeline for the project </a:t>
            </a:r>
          </a:p>
        </p:txBody>
      </p:sp>
      <p:sp>
        <p:nvSpPr>
          <p:cNvPr id="12" name="Rectangle">
            <a:extLst>
              <a:ext uri="{FF2B5EF4-FFF2-40B4-BE49-F238E27FC236}">
                <a16:creationId xmlns:a16="http://schemas.microsoft.com/office/drawing/2014/main" id="{58AAB37C-3AE5-DE48-B997-002C58E4236B}"/>
              </a:ext>
            </a:extLst>
          </p:cNvPr>
          <p:cNvSpPr/>
          <p:nvPr userDrawn="1"/>
        </p:nvSpPr>
        <p:spPr>
          <a:xfrm>
            <a:off x="800100" y="1638094"/>
            <a:ext cx="10591800" cy="280477"/>
          </a:xfrm>
          <a:prstGeom prst="rect">
            <a:avLst/>
          </a:prstGeom>
          <a:solidFill>
            <a:schemeClr val="tx2">
              <a:lumMod val="20000"/>
              <a:lumOff val="80000"/>
            </a:schemeClr>
          </a:solidFill>
          <a:ln w="12700">
            <a:miter lim="400000"/>
          </a:ln>
        </p:spPr>
        <p:txBody>
          <a:bodyPr lIns="45719" rIns="45719" anchor="ctr">
            <a:noAutofit/>
          </a:bodyPr>
          <a:lstStyle/>
          <a:p>
            <a:endParaRPr/>
          </a:p>
        </p:txBody>
      </p:sp>
      <p:sp>
        <p:nvSpPr>
          <p:cNvPr id="16" name="Line">
            <a:extLst>
              <a:ext uri="{FF2B5EF4-FFF2-40B4-BE49-F238E27FC236}">
                <a16:creationId xmlns:a16="http://schemas.microsoft.com/office/drawing/2014/main" id="{008CD529-2DB3-5145-95F2-DA9C0C7F8CE1}"/>
              </a:ext>
            </a:extLst>
          </p:cNvPr>
          <p:cNvSpPr/>
          <p:nvPr userDrawn="1"/>
        </p:nvSpPr>
        <p:spPr>
          <a:xfrm flipV="1">
            <a:off x="800100" y="4184382"/>
            <a:ext cx="10595161" cy="0"/>
          </a:xfrm>
          <a:prstGeom prst="line">
            <a:avLst/>
          </a:prstGeom>
          <a:ln w="76200">
            <a:solidFill>
              <a:schemeClr val="accent1"/>
            </a:solidFill>
            <a:miter/>
            <a:tailEnd type="triangle"/>
          </a:ln>
        </p:spPr>
        <p:txBody>
          <a:bodyPr lIns="45719" rIns="45719">
            <a:noAutofit/>
          </a:bodyPr>
          <a:lstStyle/>
          <a:p>
            <a:endParaRPr/>
          </a:p>
        </p:txBody>
      </p:sp>
      <p:sp>
        <p:nvSpPr>
          <p:cNvPr id="22" name="Text Placeholder 4">
            <a:extLst>
              <a:ext uri="{FF2B5EF4-FFF2-40B4-BE49-F238E27FC236}">
                <a16:creationId xmlns:a16="http://schemas.microsoft.com/office/drawing/2014/main" id="{B7654B7B-6511-7A47-B01D-80B42F9AA46F}"/>
              </a:ext>
            </a:extLst>
          </p:cNvPr>
          <p:cNvSpPr>
            <a:spLocks noGrp="1"/>
          </p:cNvSpPr>
          <p:nvPr>
            <p:ph type="body" sz="quarter" idx="12" hasCustomPrompt="1"/>
          </p:nvPr>
        </p:nvSpPr>
        <p:spPr>
          <a:xfrm>
            <a:off x="1039541" y="2599225"/>
            <a:ext cx="2710737" cy="746133"/>
          </a:xfrm>
        </p:spPr>
        <p:txBody>
          <a:bodyPr anchor="b">
            <a:noAutofit/>
          </a:bodyPr>
          <a:lstStyle>
            <a:lvl1pPr algn="l">
              <a:lnSpc>
                <a:spcPct val="100000"/>
              </a:lnSpc>
              <a:spcBef>
                <a:spcPts val="0"/>
              </a:spcBef>
              <a:defRPr b="0">
                <a:latin typeface="Georgia" panose="02040502050405020303" pitchFamily="18" charset="0"/>
              </a:defRPr>
            </a:lvl1pPr>
            <a:lvl2pPr algn="l">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Event</a:t>
            </a:r>
          </a:p>
        </p:txBody>
      </p:sp>
      <p:sp>
        <p:nvSpPr>
          <p:cNvPr id="23" name="Text Placeholder 4">
            <a:extLst>
              <a:ext uri="{FF2B5EF4-FFF2-40B4-BE49-F238E27FC236}">
                <a16:creationId xmlns:a16="http://schemas.microsoft.com/office/drawing/2014/main" id="{3C477B9A-7F1F-B34D-999E-68353743D723}"/>
              </a:ext>
            </a:extLst>
          </p:cNvPr>
          <p:cNvSpPr>
            <a:spLocks noGrp="1"/>
          </p:cNvSpPr>
          <p:nvPr>
            <p:ph type="body" sz="quarter" idx="16" hasCustomPrompt="1"/>
          </p:nvPr>
        </p:nvSpPr>
        <p:spPr>
          <a:xfrm>
            <a:off x="3994614" y="5249030"/>
            <a:ext cx="2710737" cy="746133"/>
          </a:xfrm>
        </p:spPr>
        <p:txBody>
          <a:bodyPr anchor="t">
            <a:noAutofit/>
          </a:bodyPr>
          <a:lstStyle>
            <a:lvl1pPr algn="l">
              <a:lnSpc>
                <a:spcPct val="100000"/>
              </a:lnSpc>
              <a:spcBef>
                <a:spcPts val="0"/>
              </a:spcBef>
              <a:defRPr b="0">
                <a:latin typeface="Georgia" panose="02040502050405020303" pitchFamily="18" charset="0"/>
              </a:defRPr>
            </a:lvl1pPr>
            <a:lvl2pPr algn="l">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Event</a:t>
            </a:r>
          </a:p>
        </p:txBody>
      </p:sp>
      <p:sp>
        <p:nvSpPr>
          <p:cNvPr id="2" name="Slide Number Placeholder 1">
            <a:extLst>
              <a:ext uri="{FF2B5EF4-FFF2-40B4-BE49-F238E27FC236}">
                <a16:creationId xmlns:a16="http://schemas.microsoft.com/office/drawing/2014/main" id="{FAA8C08A-DCA6-5244-B494-BA038564C8CD}"/>
              </a:ext>
            </a:extLst>
          </p:cNvPr>
          <p:cNvSpPr>
            <a:spLocks noGrp="1"/>
          </p:cNvSpPr>
          <p:nvPr>
            <p:ph type="sldNum" sz="quarter" idx="17"/>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608883066"/>
      </p:ext>
    </p:extLst>
  </p:cSld>
  <p:clrMapOvr>
    <a:masterClrMapping/>
  </p:clrMapOvr>
  <p:transition spd="med"/>
  <p:extLst>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2_Timeline">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3" name="Title 1">
            <a:extLst>
              <a:ext uri="{FF2B5EF4-FFF2-40B4-BE49-F238E27FC236}">
                <a16:creationId xmlns:a16="http://schemas.microsoft.com/office/drawing/2014/main" id="{944B5EED-F249-A64B-9F66-B829480FCD11}"/>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7" name="Text Placeholder 4">
            <a:extLst>
              <a:ext uri="{FF2B5EF4-FFF2-40B4-BE49-F238E27FC236}">
                <a16:creationId xmlns:a16="http://schemas.microsoft.com/office/drawing/2014/main" id="{C37771CC-EDCB-9641-B839-B1FFD717C177}"/>
              </a:ext>
            </a:extLst>
          </p:cNvPr>
          <p:cNvSpPr>
            <a:spLocks noGrp="1"/>
          </p:cNvSpPr>
          <p:nvPr>
            <p:ph type="body" sz="quarter" idx="15" hasCustomPrompt="1"/>
          </p:nvPr>
        </p:nvSpPr>
        <p:spPr>
          <a:xfrm>
            <a:off x="806318" y="835750"/>
            <a:ext cx="10615078"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timeline for the project </a:t>
            </a:r>
          </a:p>
        </p:txBody>
      </p:sp>
      <p:sp>
        <p:nvSpPr>
          <p:cNvPr id="12" name="Rectangle">
            <a:extLst>
              <a:ext uri="{FF2B5EF4-FFF2-40B4-BE49-F238E27FC236}">
                <a16:creationId xmlns:a16="http://schemas.microsoft.com/office/drawing/2014/main" id="{58AAB37C-3AE5-DE48-B997-002C58E4236B}"/>
              </a:ext>
            </a:extLst>
          </p:cNvPr>
          <p:cNvSpPr/>
          <p:nvPr userDrawn="1"/>
        </p:nvSpPr>
        <p:spPr>
          <a:xfrm>
            <a:off x="800100" y="1638094"/>
            <a:ext cx="10591800" cy="280477"/>
          </a:xfrm>
          <a:prstGeom prst="rect">
            <a:avLst/>
          </a:prstGeom>
          <a:solidFill>
            <a:schemeClr val="tx2">
              <a:lumMod val="20000"/>
              <a:lumOff val="80000"/>
            </a:schemeClr>
          </a:solidFill>
          <a:ln w="12700">
            <a:miter lim="400000"/>
          </a:ln>
        </p:spPr>
        <p:txBody>
          <a:bodyPr lIns="45719" rIns="45719" anchor="ctr">
            <a:noAutofit/>
          </a:bodyPr>
          <a:lstStyle/>
          <a:p>
            <a:endParaRPr/>
          </a:p>
        </p:txBody>
      </p:sp>
      <p:sp>
        <p:nvSpPr>
          <p:cNvPr id="2" name="Slide Number Placeholder 1">
            <a:extLst>
              <a:ext uri="{FF2B5EF4-FFF2-40B4-BE49-F238E27FC236}">
                <a16:creationId xmlns:a16="http://schemas.microsoft.com/office/drawing/2014/main" id="{FAA8C08A-DCA6-5244-B494-BA038564C8CD}"/>
              </a:ext>
            </a:extLst>
          </p:cNvPr>
          <p:cNvSpPr>
            <a:spLocks noGrp="1"/>
          </p:cNvSpPr>
          <p:nvPr>
            <p:ph type="sldNum" sz="quarter" idx="17"/>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1069479660"/>
      </p:ext>
    </p:extLst>
  </p:cSld>
  <p:clrMapOvr>
    <a:masterClrMapping/>
  </p:clrMapOvr>
  <p:transition spd="med"/>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_Signle Table">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0AE1110E-F757-3C40-99BB-B1277CF83148}"/>
              </a:ext>
            </a:extLst>
          </p:cNvPr>
          <p:cNvSpPr>
            <a:spLocks noGrp="1"/>
          </p:cNvSpPr>
          <p:nvPr>
            <p:ph type="body" sz="quarter" idx="12" hasCustomPrompt="1"/>
          </p:nvPr>
        </p:nvSpPr>
        <p:spPr>
          <a:xfrm>
            <a:off x="2032000" y="2080730"/>
            <a:ext cx="8128000" cy="543202"/>
          </a:xfrm>
        </p:spPr>
        <p:txBody>
          <a:bodyPr>
            <a:noAutofit/>
          </a:bodyPr>
          <a:lstStyle>
            <a:lvl1pPr algn="ctr">
              <a:lnSpc>
                <a:spcPct val="100000"/>
              </a:lnSpc>
              <a:spcBef>
                <a:spcPts val="0"/>
              </a:spcBef>
              <a:defRPr/>
            </a:lvl1pPr>
            <a:lvl2pPr algn="ctr">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Table Title</a:t>
            </a:r>
          </a:p>
          <a:p>
            <a:pPr lvl="1"/>
            <a:r>
              <a:rPr lang="en-US"/>
              <a:t>Body copy</a:t>
            </a:r>
          </a:p>
        </p:txBody>
      </p:sp>
      <p:sp>
        <p:nvSpPr>
          <p:cNvPr id="12" name="Text Placeholder 4">
            <a:extLst>
              <a:ext uri="{FF2B5EF4-FFF2-40B4-BE49-F238E27FC236}">
                <a16:creationId xmlns:a16="http://schemas.microsoft.com/office/drawing/2014/main" id="{8381FE66-5B08-DD41-B2B7-0328AE0A6AA8}"/>
              </a:ext>
            </a:extLst>
          </p:cNvPr>
          <p:cNvSpPr>
            <a:spLocks noGrp="1"/>
          </p:cNvSpPr>
          <p:nvPr>
            <p:ph type="body" sz="quarter" idx="15"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Single table</a:t>
            </a:r>
          </a:p>
        </p:txBody>
      </p:sp>
      <p:sp>
        <p:nvSpPr>
          <p:cNvPr id="13" name="Title 1">
            <a:extLst>
              <a:ext uri="{FF2B5EF4-FFF2-40B4-BE49-F238E27FC236}">
                <a16:creationId xmlns:a16="http://schemas.microsoft.com/office/drawing/2014/main" id="{944B5EED-F249-A64B-9F66-B829480FCD11}"/>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2" name="Slide Number Placeholder 1">
            <a:extLst>
              <a:ext uri="{FF2B5EF4-FFF2-40B4-BE49-F238E27FC236}">
                <a16:creationId xmlns:a16="http://schemas.microsoft.com/office/drawing/2014/main" id="{8431AE73-98B5-7443-88E8-E4667735BE43}"/>
              </a:ext>
            </a:extLst>
          </p:cNvPr>
          <p:cNvSpPr>
            <a:spLocks noGrp="1"/>
          </p:cNvSpPr>
          <p:nvPr>
            <p:ph type="sldNum" sz="quarter" idx="16"/>
          </p:nvPr>
        </p:nvSpPr>
        <p:spPr/>
        <p:txBody>
          <a:bodyPr/>
          <a:lstStyle/>
          <a:p>
            <a:fld id="{2C055D05-D81F-ED4A-A185-0C6FCB82940E}" type="slidenum">
              <a:rPr lang="en-US" smtClean="0"/>
              <a:pPr/>
              <a:t>‹#›</a:t>
            </a:fld>
            <a:endParaRPr lang="en-US"/>
          </a:p>
        </p:txBody>
      </p:sp>
      <p:sp>
        <p:nvSpPr>
          <p:cNvPr id="8" name="Text Placeholder 9">
            <a:extLst>
              <a:ext uri="{FF2B5EF4-FFF2-40B4-BE49-F238E27FC236}">
                <a16:creationId xmlns:a16="http://schemas.microsoft.com/office/drawing/2014/main" id="{D15FE46F-4D92-654A-8019-72E3DB1F92BC}"/>
              </a:ext>
            </a:extLst>
          </p:cNvPr>
          <p:cNvSpPr>
            <a:spLocks noGrp="1"/>
          </p:cNvSpPr>
          <p:nvPr>
            <p:ph type="body" sz="quarter" idx="14" hasCustomPrompt="1"/>
          </p:nvPr>
        </p:nvSpPr>
        <p:spPr>
          <a:xfrm>
            <a:off x="800100" y="6501130"/>
            <a:ext cx="10591800"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3553267855"/>
      </p:ext>
    </p:extLst>
  </p:cSld>
  <p:clrMapOvr>
    <a:masterClrMapping/>
  </p:clrMapOvr>
  <p:transition spd="med"/>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 Opt 3 White Logo">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78F7709-5B7C-A447-A509-F2EA9343E1E5}"/>
              </a:ext>
            </a:extLst>
          </p:cNvPr>
          <p:cNvSpPr>
            <a:spLocks noGrp="1"/>
          </p:cNvSpPr>
          <p:nvPr>
            <p:ph type="pic" sz="quarter" idx="10"/>
          </p:nvPr>
        </p:nvSpPr>
        <p:spPr>
          <a:xfrm>
            <a:off x="0" y="0"/>
            <a:ext cx="12192000" cy="6858000"/>
          </a:xfrm>
        </p:spPr>
        <p:txBody>
          <a:bodyPr/>
          <a:lstStyle>
            <a:lvl1pPr>
              <a:defRPr>
                <a:solidFill>
                  <a:schemeClr val="bg2"/>
                </a:solidFill>
              </a:defRPr>
            </a:lvl1pPr>
          </a:lstStyle>
          <a:p>
            <a:endParaRPr lang="en-US" dirty="0"/>
          </a:p>
        </p:txBody>
      </p:sp>
      <p:sp>
        <p:nvSpPr>
          <p:cNvPr id="17" name="Text Placeholder 15">
            <a:extLst>
              <a:ext uri="{FF2B5EF4-FFF2-40B4-BE49-F238E27FC236}">
                <a16:creationId xmlns:a16="http://schemas.microsoft.com/office/drawing/2014/main" id="{68F13DC9-33F7-EB46-B922-CB4056174596}"/>
              </a:ext>
            </a:extLst>
          </p:cNvPr>
          <p:cNvSpPr>
            <a:spLocks noGrp="1"/>
          </p:cNvSpPr>
          <p:nvPr>
            <p:ph type="body" sz="quarter" idx="11"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dirty="0"/>
              <a:t> </a:t>
            </a:r>
          </a:p>
        </p:txBody>
      </p:sp>
      <p:sp>
        <p:nvSpPr>
          <p:cNvPr id="2" name="Slide Number Placeholder 1">
            <a:extLst>
              <a:ext uri="{FF2B5EF4-FFF2-40B4-BE49-F238E27FC236}">
                <a16:creationId xmlns:a16="http://schemas.microsoft.com/office/drawing/2014/main" id="{862FB710-4C43-E844-B752-A201CC4F0AAA}"/>
              </a:ext>
            </a:extLst>
          </p:cNvPr>
          <p:cNvSpPr>
            <a:spLocks noGrp="1"/>
          </p:cNvSpPr>
          <p:nvPr>
            <p:ph type="sldNum" sz="quarter" idx="12"/>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1124010420"/>
      </p:ext>
    </p:extLst>
  </p:cSld>
  <p:clrMapOvr>
    <a:masterClrMapping/>
  </p:clrMapOvr>
  <p:transition spd="med"/>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Two Table Comparison">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0AE1110E-F757-3C40-99BB-B1277CF83148}"/>
              </a:ext>
            </a:extLst>
          </p:cNvPr>
          <p:cNvSpPr>
            <a:spLocks noGrp="1"/>
          </p:cNvSpPr>
          <p:nvPr>
            <p:ph type="body" sz="quarter" idx="12" hasCustomPrompt="1"/>
          </p:nvPr>
        </p:nvSpPr>
        <p:spPr>
          <a:xfrm>
            <a:off x="806318" y="2040974"/>
            <a:ext cx="4742235" cy="543202"/>
          </a:xfrm>
        </p:spPr>
        <p:txBody>
          <a:bodyPr>
            <a:noAutofit/>
          </a:bodyPr>
          <a:lstStyle>
            <a:lvl1pPr algn="l">
              <a:lnSpc>
                <a:spcPct val="100000"/>
              </a:lnSpc>
              <a:spcBef>
                <a:spcPts val="0"/>
              </a:spcBef>
              <a:defRPr/>
            </a:lvl1pPr>
            <a:lvl2pPr algn="l">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Table Title</a:t>
            </a:r>
          </a:p>
          <a:p>
            <a:pPr lvl="1"/>
            <a:r>
              <a:rPr lang="en-US"/>
              <a:t>Body copy</a:t>
            </a:r>
          </a:p>
        </p:txBody>
      </p:sp>
      <p:sp>
        <p:nvSpPr>
          <p:cNvPr id="7" name="Text Placeholder 4">
            <a:extLst>
              <a:ext uri="{FF2B5EF4-FFF2-40B4-BE49-F238E27FC236}">
                <a16:creationId xmlns:a16="http://schemas.microsoft.com/office/drawing/2014/main" id="{744BCE5E-7964-9042-ADE9-2969FD2042BC}"/>
              </a:ext>
            </a:extLst>
          </p:cNvPr>
          <p:cNvSpPr>
            <a:spLocks noGrp="1"/>
          </p:cNvSpPr>
          <p:nvPr>
            <p:ph type="body" sz="quarter" idx="15"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two table Comparison</a:t>
            </a:r>
          </a:p>
        </p:txBody>
      </p:sp>
      <p:sp>
        <p:nvSpPr>
          <p:cNvPr id="8" name="Title 1">
            <a:extLst>
              <a:ext uri="{FF2B5EF4-FFF2-40B4-BE49-F238E27FC236}">
                <a16:creationId xmlns:a16="http://schemas.microsoft.com/office/drawing/2014/main" id="{17B4391B-500F-AF49-8B5D-A0CD83EC8121}"/>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12" name="Text Placeholder 4">
            <a:extLst>
              <a:ext uri="{FF2B5EF4-FFF2-40B4-BE49-F238E27FC236}">
                <a16:creationId xmlns:a16="http://schemas.microsoft.com/office/drawing/2014/main" id="{5A719BFA-570C-3743-80A8-742197746F4B}"/>
              </a:ext>
            </a:extLst>
          </p:cNvPr>
          <p:cNvSpPr>
            <a:spLocks noGrp="1"/>
          </p:cNvSpPr>
          <p:nvPr>
            <p:ph type="body" sz="quarter" idx="16" hasCustomPrompt="1"/>
          </p:nvPr>
        </p:nvSpPr>
        <p:spPr>
          <a:xfrm>
            <a:off x="6660787" y="2040974"/>
            <a:ext cx="4721733" cy="543202"/>
          </a:xfrm>
        </p:spPr>
        <p:txBody>
          <a:bodyPr>
            <a:noAutofit/>
          </a:bodyPr>
          <a:lstStyle>
            <a:lvl1pPr algn="l">
              <a:lnSpc>
                <a:spcPct val="100000"/>
              </a:lnSpc>
              <a:spcBef>
                <a:spcPts val="0"/>
              </a:spcBef>
              <a:defRPr/>
            </a:lvl1pPr>
            <a:lvl2pPr algn="l">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Table Title</a:t>
            </a:r>
          </a:p>
          <a:p>
            <a:pPr lvl="1"/>
            <a:r>
              <a:rPr lang="en-US"/>
              <a:t>Body copy</a:t>
            </a:r>
          </a:p>
        </p:txBody>
      </p:sp>
      <p:sp>
        <p:nvSpPr>
          <p:cNvPr id="2" name="Slide Number Placeholder 1">
            <a:extLst>
              <a:ext uri="{FF2B5EF4-FFF2-40B4-BE49-F238E27FC236}">
                <a16:creationId xmlns:a16="http://schemas.microsoft.com/office/drawing/2014/main" id="{DBA2D029-AAF1-9746-8853-D53B2946A12B}"/>
              </a:ext>
            </a:extLst>
          </p:cNvPr>
          <p:cNvSpPr>
            <a:spLocks noGrp="1"/>
          </p:cNvSpPr>
          <p:nvPr>
            <p:ph type="sldNum" sz="quarter" idx="17"/>
          </p:nvPr>
        </p:nvSpPr>
        <p:spPr/>
        <p:txBody>
          <a:bodyPr/>
          <a:lstStyle/>
          <a:p>
            <a:fld id="{2C055D05-D81F-ED4A-A185-0C6FCB82940E}" type="slidenum">
              <a:rPr lang="en-US" smtClean="0"/>
              <a:pPr/>
              <a:t>‹#›</a:t>
            </a:fld>
            <a:endParaRPr lang="en-US"/>
          </a:p>
        </p:txBody>
      </p:sp>
      <p:sp>
        <p:nvSpPr>
          <p:cNvPr id="9" name="Text Placeholder 9">
            <a:extLst>
              <a:ext uri="{FF2B5EF4-FFF2-40B4-BE49-F238E27FC236}">
                <a16:creationId xmlns:a16="http://schemas.microsoft.com/office/drawing/2014/main" id="{70C08A61-820E-B346-BE61-E93B5289C3F9}"/>
              </a:ext>
            </a:extLst>
          </p:cNvPr>
          <p:cNvSpPr>
            <a:spLocks noGrp="1"/>
          </p:cNvSpPr>
          <p:nvPr>
            <p:ph type="body" sz="quarter" idx="14" hasCustomPrompt="1"/>
          </p:nvPr>
        </p:nvSpPr>
        <p:spPr>
          <a:xfrm>
            <a:off x="800100" y="6501130"/>
            <a:ext cx="10591800"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3682408929"/>
      </p:ext>
    </p:extLst>
  </p:cSld>
  <p:clrMapOvr>
    <a:masterClrMapping/>
  </p:clrMapOvr>
  <p:transition spd="med"/>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Single Table Opt 2">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2" name="Text Placeholder 4">
            <a:extLst>
              <a:ext uri="{FF2B5EF4-FFF2-40B4-BE49-F238E27FC236}">
                <a16:creationId xmlns:a16="http://schemas.microsoft.com/office/drawing/2014/main" id="{8381FE66-5B08-DD41-B2B7-0328AE0A6AA8}"/>
              </a:ext>
            </a:extLst>
          </p:cNvPr>
          <p:cNvSpPr>
            <a:spLocks noGrp="1"/>
          </p:cNvSpPr>
          <p:nvPr>
            <p:ph type="body" sz="quarter" idx="15" hasCustomPrompt="1"/>
          </p:nvPr>
        </p:nvSpPr>
        <p:spPr>
          <a:xfrm>
            <a:off x="806318" y="835750"/>
            <a:ext cx="10594963"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Table with summary column</a:t>
            </a:r>
          </a:p>
        </p:txBody>
      </p:sp>
      <p:sp>
        <p:nvSpPr>
          <p:cNvPr id="13" name="Title 1">
            <a:extLst>
              <a:ext uri="{FF2B5EF4-FFF2-40B4-BE49-F238E27FC236}">
                <a16:creationId xmlns:a16="http://schemas.microsoft.com/office/drawing/2014/main" id="{944B5EED-F249-A64B-9F66-B829480FCD11}"/>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2" name="Slide Number Placeholder 1">
            <a:extLst>
              <a:ext uri="{FF2B5EF4-FFF2-40B4-BE49-F238E27FC236}">
                <a16:creationId xmlns:a16="http://schemas.microsoft.com/office/drawing/2014/main" id="{FAEEE393-E21B-1A4F-A8CA-2FB639DC130E}"/>
              </a:ext>
            </a:extLst>
          </p:cNvPr>
          <p:cNvSpPr>
            <a:spLocks noGrp="1"/>
          </p:cNvSpPr>
          <p:nvPr>
            <p:ph type="sldNum" sz="quarter" idx="16"/>
          </p:nvPr>
        </p:nvSpPr>
        <p:spPr/>
        <p:txBody>
          <a:bodyPr/>
          <a:lstStyle/>
          <a:p>
            <a:fld id="{2C055D05-D81F-ED4A-A185-0C6FCB82940E}" type="slidenum">
              <a:rPr lang="en-US" smtClean="0"/>
              <a:pPr/>
              <a:t>‹#›</a:t>
            </a:fld>
            <a:endParaRPr lang="en-US"/>
          </a:p>
        </p:txBody>
      </p:sp>
      <p:sp>
        <p:nvSpPr>
          <p:cNvPr id="7" name="Text Placeholder 9">
            <a:extLst>
              <a:ext uri="{FF2B5EF4-FFF2-40B4-BE49-F238E27FC236}">
                <a16:creationId xmlns:a16="http://schemas.microsoft.com/office/drawing/2014/main" id="{6B767B6C-BC73-C647-8C6E-DA6191A891F0}"/>
              </a:ext>
            </a:extLst>
          </p:cNvPr>
          <p:cNvSpPr>
            <a:spLocks noGrp="1"/>
          </p:cNvSpPr>
          <p:nvPr>
            <p:ph type="body" sz="quarter" idx="14" hasCustomPrompt="1"/>
          </p:nvPr>
        </p:nvSpPr>
        <p:spPr>
          <a:xfrm>
            <a:off x="800100" y="6501130"/>
            <a:ext cx="10591800"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3248388997"/>
      </p:ext>
    </p:extLst>
  </p:cSld>
  <p:clrMapOvr>
    <a:masterClrMapping/>
  </p:clrMapOvr>
  <p:transition spd="med"/>
  <p:extLst>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Chart Opt 2">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0AE1110E-F757-3C40-99BB-B1277CF83148}"/>
              </a:ext>
            </a:extLst>
          </p:cNvPr>
          <p:cNvSpPr>
            <a:spLocks noGrp="1"/>
          </p:cNvSpPr>
          <p:nvPr>
            <p:ph type="body" sz="quarter" idx="12" hasCustomPrompt="1"/>
          </p:nvPr>
        </p:nvSpPr>
        <p:spPr>
          <a:xfrm>
            <a:off x="806319" y="2137284"/>
            <a:ext cx="3344603" cy="2717193"/>
          </a:xfrm>
        </p:spPr>
        <p:txBody>
          <a:bodyPr>
            <a:noAutofit/>
          </a:bodyPr>
          <a:lstStyle>
            <a:lvl1pPr algn="l">
              <a:lnSpc>
                <a:spcPct val="100000"/>
              </a:lnSpc>
              <a:spcBef>
                <a:spcPts val="0"/>
              </a:spcBef>
              <a:spcAft>
                <a:spcPts val="3000"/>
              </a:spcAft>
              <a:defRPr sz="1800"/>
            </a:lvl1pPr>
            <a:lvl2pPr algn="l">
              <a:lnSpc>
                <a:spcPct val="120000"/>
              </a:lnSpc>
              <a:spcBef>
                <a:spcPts val="0"/>
              </a:spcBef>
              <a:spcAft>
                <a:spcPts val="600"/>
              </a:spcAft>
              <a:defRPr sz="1400"/>
            </a:lvl2pPr>
            <a:lvl3pPr marL="176213" indent="-171450">
              <a:lnSpc>
                <a:spcPct val="90000"/>
              </a:lnSpc>
              <a:spcBef>
                <a:spcPts val="0"/>
              </a:spcBef>
              <a:spcAft>
                <a:spcPts val="600"/>
              </a:spcAft>
              <a:buFont typeface="Arial" panose="020B0604020202020204" pitchFamily="34" charset="0"/>
              <a:buChar char="•"/>
              <a:defRPr sz="1200" b="0" i="0" cap="none" baseline="0">
                <a:latin typeface="Georgia" panose="02040502050405020303" pitchFamily="18" charset="0"/>
                <a:cs typeface="Arial" panose="020B0604020202020204" pitchFamily="34" charset="0"/>
              </a:defRPr>
            </a:lvl3pPr>
            <a:lvl4pPr marL="352425" indent="-176213">
              <a:lnSpc>
                <a:spcPct val="90000"/>
              </a:lnSpc>
              <a:spcBef>
                <a:spcPts val="0"/>
              </a:spcBef>
              <a:spcAft>
                <a:spcPts val="600"/>
              </a:spcAft>
              <a:buFont typeface="Arial" panose="020B0604020202020204" pitchFamily="34" charset="0"/>
              <a:buChar char="•"/>
              <a:tabLst/>
              <a:defRPr sz="1200" i="1">
                <a:latin typeface="Georgia" panose="02040502050405020303" pitchFamily="18" charset="0"/>
                <a:cs typeface="Arial" panose="020B0604020202020204" pitchFamily="34" charset="0"/>
              </a:defRPr>
            </a:lvl4pPr>
            <a:lvl5pPr marL="515938" indent="-163513">
              <a:lnSpc>
                <a:spcPct val="90000"/>
              </a:lnSpc>
              <a:spcBef>
                <a:spcPts val="0"/>
              </a:spcBef>
              <a:spcAft>
                <a:spcPts val="600"/>
              </a:spcAft>
              <a:buFont typeface="Arial" panose="020B0604020202020204" pitchFamily="34" charset="0"/>
              <a:buChar char="•"/>
              <a:tabLst/>
              <a:defRPr sz="1100" b="1"/>
            </a:lvl5pPr>
            <a:lvl6pPr marL="693738" indent="-177800">
              <a:lnSpc>
                <a:spcPct val="90000"/>
              </a:lnSpc>
              <a:spcBef>
                <a:spcPts val="0"/>
              </a:spcBef>
              <a:spcAft>
                <a:spcPts val="600"/>
              </a:spcAft>
              <a:tabLst/>
              <a:defRPr sz="1000"/>
            </a:lvl6pPr>
          </a:lstStyle>
          <a:p>
            <a:pPr lvl="0"/>
            <a:r>
              <a:rPr lang="en-US"/>
              <a:t>Optional Subhead </a:t>
            </a:r>
          </a:p>
          <a:p>
            <a:pPr lvl="1"/>
            <a:r>
              <a:rPr lang="en-US"/>
              <a:t>Body copy</a:t>
            </a:r>
          </a:p>
          <a:p>
            <a:pPr lvl="2"/>
            <a:r>
              <a:rPr lang="en-US"/>
              <a:t>Bullet level 1</a:t>
            </a:r>
          </a:p>
          <a:p>
            <a:pPr lvl="3"/>
            <a:r>
              <a:rPr lang="en-US"/>
              <a:t>Bullet level 2</a:t>
            </a:r>
          </a:p>
          <a:p>
            <a:pPr lvl="4"/>
            <a:r>
              <a:rPr lang="en-US"/>
              <a:t>Bullet level 3</a:t>
            </a:r>
          </a:p>
          <a:p>
            <a:pPr lvl="5"/>
            <a:r>
              <a:rPr lang="en-US"/>
              <a:t>Bullet level 4</a:t>
            </a:r>
          </a:p>
        </p:txBody>
      </p:sp>
      <p:sp>
        <p:nvSpPr>
          <p:cNvPr id="7" name="Text Placeholder 4">
            <a:extLst>
              <a:ext uri="{FF2B5EF4-FFF2-40B4-BE49-F238E27FC236}">
                <a16:creationId xmlns:a16="http://schemas.microsoft.com/office/drawing/2014/main" id="{744BCE5E-7964-9042-ADE9-2969FD2042BC}"/>
              </a:ext>
            </a:extLst>
          </p:cNvPr>
          <p:cNvSpPr>
            <a:spLocks noGrp="1"/>
          </p:cNvSpPr>
          <p:nvPr>
            <p:ph type="body" sz="quarter" idx="15" hasCustomPrompt="1"/>
          </p:nvPr>
        </p:nvSpPr>
        <p:spPr>
          <a:xfrm>
            <a:off x="806319" y="835750"/>
            <a:ext cx="3927699" cy="873780"/>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KEY TAKEAWAY ABOUT CHART DATA GOES HERE</a:t>
            </a:r>
          </a:p>
        </p:txBody>
      </p:sp>
      <p:sp>
        <p:nvSpPr>
          <p:cNvPr id="8" name="Title 1">
            <a:extLst>
              <a:ext uri="{FF2B5EF4-FFF2-40B4-BE49-F238E27FC236}">
                <a16:creationId xmlns:a16="http://schemas.microsoft.com/office/drawing/2014/main" id="{17B4391B-500F-AF49-8B5D-A0CD83EC8121}"/>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2" name="Slide Number Placeholder 1">
            <a:extLst>
              <a:ext uri="{FF2B5EF4-FFF2-40B4-BE49-F238E27FC236}">
                <a16:creationId xmlns:a16="http://schemas.microsoft.com/office/drawing/2014/main" id="{65A80DE6-EF8E-BD49-B9E7-DE72DBA7625A}"/>
              </a:ext>
            </a:extLst>
          </p:cNvPr>
          <p:cNvSpPr>
            <a:spLocks noGrp="1"/>
          </p:cNvSpPr>
          <p:nvPr>
            <p:ph type="sldNum" sz="quarter" idx="16"/>
          </p:nvPr>
        </p:nvSpPr>
        <p:spPr/>
        <p:txBody>
          <a:bodyPr/>
          <a:lstStyle/>
          <a:p>
            <a:fld id="{2C055D05-D81F-ED4A-A185-0C6FCB82940E}" type="slidenum">
              <a:rPr lang="en-US" smtClean="0"/>
              <a:pPr/>
              <a:t>‹#›</a:t>
            </a:fld>
            <a:endParaRPr lang="en-US"/>
          </a:p>
        </p:txBody>
      </p:sp>
      <p:sp>
        <p:nvSpPr>
          <p:cNvPr id="9" name="Text Placeholder 9">
            <a:extLst>
              <a:ext uri="{FF2B5EF4-FFF2-40B4-BE49-F238E27FC236}">
                <a16:creationId xmlns:a16="http://schemas.microsoft.com/office/drawing/2014/main" id="{E1E595D6-ECB5-F043-A896-3F4E0F9C4491}"/>
              </a:ext>
            </a:extLst>
          </p:cNvPr>
          <p:cNvSpPr>
            <a:spLocks noGrp="1"/>
          </p:cNvSpPr>
          <p:nvPr>
            <p:ph type="body" sz="quarter" idx="14" hasCustomPrompt="1"/>
          </p:nvPr>
        </p:nvSpPr>
        <p:spPr>
          <a:xfrm>
            <a:off x="800100" y="6501130"/>
            <a:ext cx="10591800"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29312330"/>
      </p:ext>
    </p:extLst>
  </p:cSld>
  <p:clrMapOvr>
    <a:masterClrMapping/>
  </p:clrMapOvr>
  <p:transition spd="med"/>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Timeline">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3" name="Title 1">
            <a:extLst>
              <a:ext uri="{FF2B5EF4-FFF2-40B4-BE49-F238E27FC236}">
                <a16:creationId xmlns:a16="http://schemas.microsoft.com/office/drawing/2014/main" id="{944B5EED-F249-A64B-9F66-B829480FCD11}"/>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7" name="Text Placeholder 4">
            <a:extLst>
              <a:ext uri="{FF2B5EF4-FFF2-40B4-BE49-F238E27FC236}">
                <a16:creationId xmlns:a16="http://schemas.microsoft.com/office/drawing/2014/main" id="{C37771CC-EDCB-9641-B839-B1FFD717C177}"/>
              </a:ext>
            </a:extLst>
          </p:cNvPr>
          <p:cNvSpPr>
            <a:spLocks noGrp="1"/>
          </p:cNvSpPr>
          <p:nvPr>
            <p:ph type="body" sz="quarter" idx="15" hasCustomPrompt="1"/>
          </p:nvPr>
        </p:nvSpPr>
        <p:spPr>
          <a:xfrm>
            <a:off x="806318" y="835750"/>
            <a:ext cx="10615078"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timeline for the project </a:t>
            </a:r>
          </a:p>
        </p:txBody>
      </p:sp>
      <p:sp>
        <p:nvSpPr>
          <p:cNvPr id="12" name="Rectangle">
            <a:extLst>
              <a:ext uri="{FF2B5EF4-FFF2-40B4-BE49-F238E27FC236}">
                <a16:creationId xmlns:a16="http://schemas.microsoft.com/office/drawing/2014/main" id="{58AAB37C-3AE5-DE48-B997-002C58E4236B}"/>
              </a:ext>
            </a:extLst>
          </p:cNvPr>
          <p:cNvSpPr/>
          <p:nvPr userDrawn="1"/>
        </p:nvSpPr>
        <p:spPr>
          <a:xfrm>
            <a:off x="800100" y="1638094"/>
            <a:ext cx="10591800" cy="280477"/>
          </a:xfrm>
          <a:prstGeom prst="rect">
            <a:avLst/>
          </a:prstGeom>
          <a:solidFill>
            <a:srgbClr val="F4F3EB"/>
          </a:solidFill>
          <a:ln w="12700">
            <a:miter lim="400000"/>
          </a:ln>
        </p:spPr>
        <p:txBody>
          <a:bodyPr lIns="45719" rIns="45719" anchor="ctr">
            <a:noAutofit/>
          </a:bodyPr>
          <a:lstStyle/>
          <a:p>
            <a:endParaRPr/>
          </a:p>
        </p:txBody>
      </p:sp>
      <p:sp>
        <p:nvSpPr>
          <p:cNvPr id="16" name="Line">
            <a:extLst>
              <a:ext uri="{FF2B5EF4-FFF2-40B4-BE49-F238E27FC236}">
                <a16:creationId xmlns:a16="http://schemas.microsoft.com/office/drawing/2014/main" id="{008CD529-2DB3-5145-95F2-DA9C0C7F8CE1}"/>
              </a:ext>
            </a:extLst>
          </p:cNvPr>
          <p:cNvSpPr/>
          <p:nvPr userDrawn="1"/>
        </p:nvSpPr>
        <p:spPr>
          <a:xfrm flipV="1">
            <a:off x="800100" y="4184382"/>
            <a:ext cx="10595161" cy="0"/>
          </a:xfrm>
          <a:prstGeom prst="line">
            <a:avLst/>
          </a:prstGeom>
          <a:ln w="76200">
            <a:solidFill>
              <a:schemeClr val="accent1"/>
            </a:solidFill>
            <a:miter/>
            <a:tailEnd type="triangle"/>
          </a:ln>
        </p:spPr>
        <p:txBody>
          <a:bodyPr lIns="45719" rIns="45719">
            <a:noAutofit/>
          </a:bodyPr>
          <a:lstStyle/>
          <a:p>
            <a:endParaRPr/>
          </a:p>
        </p:txBody>
      </p:sp>
      <p:sp>
        <p:nvSpPr>
          <p:cNvPr id="22" name="Text Placeholder 4">
            <a:extLst>
              <a:ext uri="{FF2B5EF4-FFF2-40B4-BE49-F238E27FC236}">
                <a16:creationId xmlns:a16="http://schemas.microsoft.com/office/drawing/2014/main" id="{B7654B7B-6511-7A47-B01D-80B42F9AA46F}"/>
              </a:ext>
            </a:extLst>
          </p:cNvPr>
          <p:cNvSpPr>
            <a:spLocks noGrp="1"/>
          </p:cNvSpPr>
          <p:nvPr>
            <p:ph type="body" sz="quarter" idx="12" hasCustomPrompt="1"/>
          </p:nvPr>
        </p:nvSpPr>
        <p:spPr>
          <a:xfrm>
            <a:off x="1039541" y="2599225"/>
            <a:ext cx="2710737" cy="746133"/>
          </a:xfrm>
        </p:spPr>
        <p:txBody>
          <a:bodyPr anchor="b">
            <a:noAutofit/>
          </a:bodyPr>
          <a:lstStyle>
            <a:lvl1pPr algn="l">
              <a:lnSpc>
                <a:spcPct val="100000"/>
              </a:lnSpc>
              <a:spcBef>
                <a:spcPts val="0"/>
              </a:spcBef>
              <a:defRPr b="0">
                <a:latin typeface="Georgia" panose="02040502050405020303" pitchFamily="18" charset="0"/>
              </a:defRPr>
            </a:lvl1pPr>
            <a:lvl2pPr algn="l">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Event</a:t>
            </a:r>
          </a:p>
        </p:txBody>
      </p:sp>
      <p:sp>
        <p:nvSpPr>
          <p:cNvPr id="23" name="Text Placeholder 4">
            <a:extLst>
              <a:ext uri="{FF2B5EF4-FFF2-40B4-BE49-F238E27FC236}">
                <a16:creationId xmlns:a16="http://schemas.microsoft.com/office/drawing/2014/main" id="{3C477B9A-7F1F-B34D-999E-68353743D723}"/>
              </a:ext>
            </a:extLst>
          </p:cNvPr>
          <p:cNvSpPr>
            <a:spLocks noGrp="1"/>
          </p:cNvSpPr>
          <p:nvPr>
            <p:ph type="body" sz="quarter" idx="16" hasCustomPrompt="1"/>
          </p:nvPr>
        </p:nvSpPr>
        <p:spPr>
          <a:xfrm>
            <a:off x="3994614" y="5249030"/>
            <a:ext cx="2710737" cy="746133"/>
          </a:xfrm>
        </p:spPr>
        <p:txBody>
          <a:bodyPr anchor="t">
            <a:noAutofit/>
          </a:bodyPr>
          <a:lstStyle>
            <a:lvl1pPr algn="l">
              <a:lnSpc>
                <a:spcPct val="100000"/>
              </a:lnSpc>
              <a:spcBef>
                <a:spcPts val="0"/>
              </a:spcBef>
              <a:defRPr b="0">
                <a:latin typeface="Georgia" panose="02040502050405020303" pitchFamily="18" charset="0"/>
              </a:defRPr>
            </a:lvl1pPr>
            <a:lvl2pPr algn="l">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Event</a:t>
            </a:r>
          </a:p>
        </p:txBody>
      </p:sp>
      <p:sp>
        <p:nvSpPr>
          <p:cNvPr id="2" name="Slide Number Placeholder 1">
            <a:extLst>
              <a:ext uri="{FF2B5EF4-FFF2-40B4-BE49-F238E27FC236}">
                <a16:creationId xmlns:a16="http://schemas.microsoft.com/office/drawing/2014/main" id="{FAA8C08A-DCA6-5244-B494-BA038564C8CD}"/>
              </a:ext>
            </a:extLst>
          </p:cNvPr>
          <p:cNvSpPr>
            <a:spLocks noGrp="1"/>
          </p:cNvSpPr>
          <p:nvPr>
            <p:ph type="sldNum" sz="quarter" idx="17"/>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2657303533"/>
      </p:ext>
    </p:extLst>
  </p:cSld>
  <p:clrMapOvr>
    <a:masterClrMapping/>
  </p:clrMapOvr>
  <p:transition spd="med"/>
  <p:extLst>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hart Opt 1">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3" name="Title 1">
            <a:extLst>
              <a:ext uri="{FF2B5EF4-FFF2-40B4-BE49-F238E27FC236}">
                <a16:creationId xmlns:a16="http://schemas.microsoft.com/office/drawing/2014/main" id="{944B5EED-F249-A64B-9F66-B829480FCD11}"/>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8" name="Text Placeholder 4">
            <a:extLst>
              <a:ext uri="{FF2B5EF4-FFF2-40B4-BE49-F238E27FC236}">
                <a16:creationId xmlns:a16="http://schemas.microsoft.com/office/drawing/2014/main" id="{B7FB013B-F71B-1246-B6DB-F313C1B77DEB}"/>
              </a:ext>
            </a:extLst>
          </p:cNvPr>
          <p:cNvSpPr>
            <a:spLocks noGrp="1"/>
          </p:cNvSpPr>
          <p:nvPr>
            <p:ph type="body" sz="quarter" idx="12" hasCustomPrompt="1"/>
          </p:nvPr>
        </p:nvSpPr>
        <p:spPr>
          <a:xfrm>
            <a:off x="2032000" y="909852"/>
            <a:ext cx="8128000" cy="543202"/>
          </a:xfrm>
        </p:spPr>
        <p:txBody>
          <a:bodyPr>
            <a:noAutofit/>
          </a:bodyPr>
          <a:lstStyle>
            <a:lvl1pPr algn="ctr">
              <a:lnSpc>
                <a:spcPct val="100000"/>
              </a:lnSpc>
              <a:spcBef>
                <a:spcPts val="0"/>
              </a:spcBef>
              <a:defRPr/>
            </a:lvl1pPr>
            <a:lvl2pPr algn="ctr">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Chart Title</a:t>
            </a:r>
          </a:p>
        </p:txBody>
      </p:sp>
      <p:sp>
        <p:nvSpPr>
          <p:cNvPr id="7" name="Line">
            <a:extLst>
              <a:ext uri="{FF2B5EF4-FFF2-40B4-BE49-F238E27FC236}">
                <a16:creationId xmlns:a16="http://schemas.microsoft.com/office/drawing/2014/main" id="{D361B28D-D555-4E45-811C-C1E1E64E8070}"/>
              </a:ext>
            </a:extLst>
          </p:cNvPr>
          <p:cNvSpPr/>
          <p:nvPr userDrawn="1"/>
        </p:nvSpPr>
        <p:spPr>
          <a:xfrm flipV="1">
            <a:off x="6094569" y="1876454"/>
            <a:ext cx="1" cy="3890385"/>
          </a:xfrm>
          <a:prstGeom prst="line">
            <a:avLst/>
          </a:prstGeom>
          <a:ln w="25400">
            <a:solidFill>
              <a:srgbClr val="01B5B2"/>
            </a:solidFill>
            <a:miter/>
            <a:headEnd type="triangle"/>
            <a:tailEnd type="triangle"/>
          </a:ln>
        </p:spPr>
        <p:txBody>
          <a:bodyPr lIns="45719" rIns="45719">
            <a:noAutofit/>
          </a:bodyPr>
          <a:lstStyle/>
          <a:p>
            <a:endParaRPr/>
          </a:p>
        </p:txBody>
      </p:sp>
      <p:sp>
        <p:nvSpPr>
          <p:cNvPr id="12" name="Line">
            <a:extLst>
              <a:ext uri="{FF2B5EF4-FFF2-40B4-BE49-F238E27FC236}">
                <a16:creationId xmlns:a16="http://schemas.microsoft.com/office/drawing/2014/main" id="{7A3907CC-0C54-6347-A79F-5BF126B365B5}"/>
              </a:ext>
            </a:extLst>
          </p:cNvPr>
          <p:cNvSpPr/>
          <p:nvPr userDrawn="1"/>
        </p:nvSpPr>
        <p:spPr>
          <a:xfrm>
            <a:off x="4149377" y="3724604"/>
            <a:ext cx="3890384" cy="1"/>
          </a:xfrm>
          <a:prstGeom prst="line">
            <a:avLst/>
          </a:prstGeom>
          <a:ln w="25400">
            <a:solidFill>
              <a:srgbClr val="01B5B2"/>
            </a:solidFill>
            <a:miter/>
            <a:headEnd type="triangle"/>
            <a:tailEnd type="triangle"/>
          </a:ln>
        </p:spPr>
        <p:txBody>
          <a:bodyPr lIns="45719" rIns="45719">
            <a:noAutofit/>
          </a:bodyPr>
          <a:lstStyle/>
          <a:p>
            <a:endParaRPr/>
          </a:p>
        </p:txBody>
      </p:sp>
      <p:sp>
        <p:nvSpPr>
          <p:cNvPr id="2" name="Slide Number Placeholder 1">
            <a:extLst>
              <a:ext uri="{FF2B5EF4-FFF2-40B4-BE49-F238E27FC236}">
                <a16:creationId xmlns:a16="http://schemas.microsoft.com/office/drawing/2014/main" id="{65699DA4-4F31-5B46-AC12-67BC24B0CAE3}"/>
              </a:ext>
            </a:extLst>
          </p:cNvPr>
          <p:cNvSpPr>
            <a:spLocks noGrp="1"/>
          </p:cNvSpPr>
          <p:nvPr>
            <p:ph type="sldNum" sz="quarter" idx="15"/>
          </p:nvPr>
        </p:nvSpPr>
        <p:spPr/>
        <p:txBody>
          <a:bodyPr/>
          <a:lstStyle/>
          <a:p>
            <a:fld id="{2C055D05-D81F-ED4A-A185-0C6FCB82940E}" type="slidenum">
              <a:rPr lang="en-US" smtClean="0"/>
              <a:pPr/>
              <a:t>‹#›</a:t>
            </a:fld>
            <a:endParaRPr lang="en-US"/>
          </a:p>
        </p:txBody>
      </p:sp>
      <p:sp>
        <p:nvSpPr>
          <p:cNvPr id="9" name="Text Placeholder 9">
            <a:extLst>
              <a:ext uri="{FF2B5EF4-FFF2-40B4-BE49-F238E27FC236}">
                <a16:creationId xmlns:a16="http://schemas.microsoft.com/office/drawing/2014/main" id="{E94E839B-D96C-7949-95D4-636599C21F40}"/>
              </a:ext>
            </a:extLst>
          </p:cNvPr>
          <p:cNvSpPr>
            <a:spLocks noGrp="1"/>
          </p:cNvSpPr>
          <p:nvPr>
            <p:ph type="body" sz="quarter" idx="14" hasCustomPrompt="1"/>
          </p:nvPr>
        </p:nvSpPr>
        <p:spPr>
          <a:xfrm>
            <a:off x="800100" y="6501130"/>
            <a:ext cx="10591800"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1457708426"/>
      </p:ext>
    </p:extLst>
  </p:cSld>
  <p:clrMapOvr>
    <a:masterClrMapping/>
  </p:clrMapOvr>
  <p:transition spd="med"/>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meline">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3" name="Title 1">
            <a:extLst>
              <a:ext uri="{FF2B5EF4-FFF2-40B4-BE49-F238E27FC236}">
                <a16:creationId xmlns:a16="http://schemas.microsoft.com/office/drawing/2014/main" id="{944B5EED-F249-A64B-9F66-B829480FCD11}"/>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7" name="Text Placeholder 4">
            <a:extLst>
              <a:ext uri="{FF2B5EF4-FFF2-40B4-BE49-F238E27FC236}">
                <a16:creationId xmlns:a16="http://schemas.microsoft.com/office/drawing/2014/main" id="{C37771CC-EDCB-9641-B839-B1FFD717C177}"/>
              </a:ext>
            </a:extLst>
          </p:cNvPr>
          <p:cNvSpPr>
            <a:spLocks noGrp="1"/>
          </p:cNvSpPr>
          <p:nvPr>
            <p:ph type="body" sz="quarter" idx="15" hasCustomPrompt="1"/>
          </p:nvPr>
        </p:nvSpPr>
        <p:spPr>
          <a:xfrm>
            <a:off x="806318" y="835750"/>
            <a:ext cx="10615078"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timeline for the project </a:t>
            </a:r>
          </a:p>
        </p:txBody>
      </p:sp>
      <p:sp>
        <p:nvSpPr>
          <p:cNvPr id="12" name="Rectangle">
            <a:extLst>
              <a:ext uri="{FF2B5EF4-FFF2-40B4-BE49-F238E27FC236}">
                <a16:creationId xmlns:a16="http://schemas.microsoft.com/office/drawing/2014/main" id="{58AAB37C-3AE5-DE48-B997-002C58E4236B}"/>
              </a:ext>
            </a:extLst>
          </p:cNvPr>
          <p:cNvSpPr/>
          <p:nvPr userDrawn="1"/>
        </p:nvSpPr>
        <p:spPr>
          <a:xfrm>
            <a:off x="800100" y="1638094"/>
            <a:ext cx="10591800" cy="280477"/>
          </a:xfrm>
          <a:prstGeom prst="rect">
            <a:avLst/>
          </a:prstGeom>
          <a:solidFill>
            <a:srgbClr val="F4F3EB"/>
          </a:solidFill>
          <a:ln w="12700">
            <a:miter lim="400000"/>
          </a:ln>
        </p:spPr>
        <p:txBody>
          <a:bodyPr lIns="45719" rIns="45719" anchor="ctr">
            <a:noAutofit/>
          </a:bodyPr>
          <a:lstStyle/>
          <a:p>
            <a:endParaRPr/>
          </a:p>
        </p:txBody>
      </p:sp>
      <p:sp>
        <p:nvSpPr>
          <p:cNvPr id="16" name="Line">
            <a:extLst>
              <a:ext uri="{FF2B5EF4-FFF2-40B4-BE49-F238E27FC236}">
                <a16:creationId xmlns:a16="http://schemas.microsoft.com/office/drawing/2014/main" id="{008CD529-2DB3-5145-95F2-DA9C0C7F8CE1}"/>
              </a:ext>
            </a:extLst>
          </p:cNvPr>
          <p:cNvSpPr/>
          <p:nvPr userDrawn="1"/>
        </p:nvSpPr>
        <p:spPr>
          <a:xfrm flipV="1">
            <a:off x="800100" y="4184382"/>
            <a:ext cx="10595161" cy="0"/>
          </a:xfrm>
          <a:prstGeom prst="line">
            <a:avLst/>
          </a:prstGeom>
          <a:ln w="76200">
            <a:solidFill>
              <a:schemeClr val="accent1"/>
            </a:solidFill>
            <a:miter/>
            <a:tailEnd type="triangle"/>
          </a:ln>
        </p:spPr>
        <p:txBody>
          <a:bodyPr lIns="45719" rIns="45719">
            <a:noAutofit/>
          </a:bodyPr>
          <a:lstStyle/>
          <a:p>
            <a:endParaRPr/>
          </a:p>
        </p:txBody>
      </p:sp>
      <p:sp>
        <p:nvSpPr>
          <p:cNvPr id="22" name="Text Placeholder 4">
            <a:extLst>
              <a:ext uri="{FF2B5EF4-FFF2-40B4-BE49-F238E27FC236}">
                <a16:creationId xmlns:a16="http://schemas.microsoft.com/office/drawing/2014/main" id="{B7654B7B-6511-7A47-B01D-80B42F9AA46F}"/>
              </a:ext>
            </a:extLst>
          </p:cNvPr>
          <p:cNvSpPr>
            <a:spLocks noGrp="1"/>
          </p:cNvSpPr>
          <p:nvPr>
            <p:ph type="body" sz="quarter" idx="12" hasCustomPrompt="1"/>
          </p:nvPr>
        </p:nvSpPr>
        <p:spPr>
          <a:xfrm>
            <a:off x="1039541" y="2599225"/>
            <a:ext cx="2710737" cy="746133"/>
          </a:xfrm>
        </p:spPr>
        <p:txBody>
          <a:bodyPr anchor="b">
            <a:noAutofit/>
          </a:bodyPr>
          <a:lstStyle>
            <a:lvl1pPr algn="l">
              <a:lnSpc>
                <a:spcPct val="100000"/>
              </a:lnSpc>
              <a:spcBef>
                <a:spcPts val="0"/>
              </a:spcBef>
              <a:defRPr b="0">
                <a:latin typeface="Georgia" panose="02040502050405020303" pitchFamily="18" charset="0"/>
              </a:defRPr>
            </a:lvl1pPr>
            <a:lvl2pPr algn="l">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Event</a:t>
            </a:r>
          </a:p>
        </p:txBody>
      </p:sp>
      <p:sp>
        <p:nvSpPr>
          <p:cNvPr id="23" name="Text Placeholder 4">
            <a:extLst>
              <a:ext uri="{FF2B5EF4-FFF2-40B4-BE49-F238E27FC236}">
                <a16:creationId xmlns:a16="http://schemas.microsoft.com/office/drawing/2014/main" id="{3C477B9A-7F1F-B34D-999E-68353743D723}"/>
              </a:ext>
            </a:extLst>
          </p:cNvPr>
          <p:cNvSpPr>
            <a:spLocks noGrp="1"/>
          </p:cNvSpPr>
          <p:nvPr>
            <p:ph type="body" sz="quarter" idx="16" hasCustomPrompt="1"/>
          </p:nvPr>
        </p:nvSpPr>
        <p:spPr>
          <a:xfrm>
            <a:off x="3994614" y="5249030"/>
            <a:ext cx="2710737" cy="746133"/>
          </a:xfrm>
        </p:spPr>
        <p:txBody>
          <a:bodyPr anchor="t">
            <a:noAutofit/>
          </a:bodyPr>
          <a:lstStyle>
            <a:lvl1pPr algn="l">
              <a:lnSpc>
                <a:spcPct val="100000"/>
              </a:lnSpc>
              <a:spcBef>
                <a:spcPts val="0"/>
              </a:spcBef>
              <a:defRPr b="0">
                <a:latin typeface="Georgia" panose="02040502050405020303" pitchFamily="18" charset="0"/>
              </a:defRPr>
            </a:lvl1pPr>
            <a:lvl2pPr algn="l">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Event</a:t>
            </a:r>
          </a:p>
        </p:txBody>
      </p:sp>
      <p:sp>
        <p:nvSpPr>
          <p:cNvPr id="2" name="Slide Number Placeholder 1">
            <a:extLst>
              <a:ext uri="{FF2B5EF4-FFF2-40B4-BE49-F238E27FC236}">
                <a16:creationId xmlns:a16="http://schemas.microsoft.com/office/drawing/2014/main" id="{FAA8C08A-DCA6-5244-B494-BA038564C8CD}"/>
              </a:ext>
            </a:extLst>
          </p:cNvPr>
          <p:cNvSpPr>
            <a:spLocks noGrp="1"/>
          </p:cNvSpPr>
          <p:nvPr>
            <p:ph type="sldNum" sz="quarter" idx="17"/>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629862354"/>
      </p:ext>
    </p:extLst>
  </p:cSld>
  <p:clrMapOvr>
    <a:masterClrMapping/>
  </p:clrMapOvr>
  <p:transition spd="med"/>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ignle Table">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0AE1110E-F757-3C40-99BB-B1277CF83148}"/>
              </a:ext>
            </a:extLst>
          </p:cNvPr>
          <p:cNvSpPr>
            <a:spLocks noGrp="1"/>
          </p:cNvSpPr>
          <p:nvPr>
            <p:ph type="body" sz="quarter" idx="12" hasCustomPrompt="1"/>
          </p:nvPr>
        </p:nvSpPr>
        <p:spPr>
          <a:xfrm>
            <a:off x="2032000" y="2080730"/>
            <a:ext cx="8128000" cy="543202"/>
          </a:xfrm>
        </p:spPr>
        <p:txBody>
          <a:bodyPr>
            <a:noAutofit/>
          </a:bodyPr>
          <a:lstStyle>
            <a:lvl1pPr algn="ctr">
              <a:lnSpc>
                <a:spcPct val="100000"/>
              </a:lnSpc>
              <a:spcBef>
                <a:spcPts val="0"/>
              </a:spcBef>
              <a:defRPr/>
            </a:lvl1pPr>
            <a:lvl2pPr algn="ctr">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Table Title</a:t>
            </a:r>
          </a:p>
          <a:p>
            <a:pPr lvl="1"/>
            <a:r>
              <a:rPr lang="en-US"/>
              <a:t>Body copy</a:t>
            </a:r>
          </a:p>
        </p:txBody>
      </p:sp>
      <p:sp>
        <p:nvSpPr>
          <p:cNvPr id="12" name="Text Placeholder 4">
            <a:extLst>
              <a:ext uri="{FF2B5EF4-FFF2-40B4-BE49-F238E27FC236}">
                <a16:creationId xmlns:a16="http://schemas.microsoft.com/office/drawing/2014/main" id="{8381FE66-5B08-DD41-B2B7-0328AE0A6AA8}"/>
              </a:ext>
            </a:extLst>
          </p:cNvPr>
          <p:cNvSpPr>
            <a:spLocks noGrp="1"/>
          </p:cNvSpPr>
          <p:nvPr>
            <p:ph type="body" sz="quarter" idx="15"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Single table</a:t>
            </a:r>
          </a:p>
        </p:txBody>
      </p:sp>
      <p:sp>
        <p:nvSpPr>
          <p:cNvPr id="13" name="Title 1">
            <a:extLst>
              <a:ext uri="{FF2B5EF4-FFF2-40B4-BE49-F238E27FC236}">
                <a16:creationId xmlns:a16="http://schemas.microsoft.com/office/drawing/2014/main" id="{944B5EED-F249-A64B-9F66-B829480FCD11}"/>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2" name="Slide Number Placeholder 1">
            <a:extLst>
              <a:ext uri="{FF2B5EF4-FFF2-40B4-BE49-F238E27FC236}">
                <a16:creationId xmlns:a16="http://schemas.microsoft.com/office/drawing/2014/main" id="{8431AE73-98B5-7443-88E8-E4667735BE43}"/>
              </a:ext>
            </a:extLst>
          </p:cNvPr>
          <p:cNvSpPr>
            <a:spLocks noGrp="1"/>
          </p:cNvSpPr>
          <p:nvPr>
            <p:ph type="sldNum" sz="quarter" idx="16"/>
          </p:nvPr>
        </p:nvSpPr>
        <p:spPr/>
        <p:txBody>
          <a:bodyPr/>
          <a:lstStyle/>
          <a:p>
            <a:fld id="{2C055D05-D81F-ED4A-A185-0C6FCB82940E}" type="slidenum">
              <a:rPr lang="en-US" smtClean="0"/>
              <a:pPr/>
              <a:t>‹#›</a:t>
            </a:fld>
            <a:endParaRPr lang="en-US"/>
          </a:p>
        </p:txBody>
      </p:sp>
      <p:sp>
        <p:nvSpPr>
          <p:cNvPr id="8" name="Text Placeholder 9">
            <a:extLst>
              <a:ext uri="{FF2B5EF4-FFF2-40B4-BE49-F238E27FC236}">
                <a16:creationId xmlns:a16="http://schemas.microsoft.com/office/drawing/2014/main" id="{D15FE46F-4D92-654A-8019-72E3DB1F92BC}"/>
              </a:ext>
            </a:extLst>
          </p:cNvPr>
          <p:cNvSpPr>
            <a:spLocks noGrp="1"/>
          </p:cNvSpPr>
          <p:nvPr>
            <p:ph type="body" sz="quarter" idx="14" hasCustomPrompt="1"/>
          </p:nvPr>
        </p:nvSpPr>
        <p:spPr>
          <a:xfrm>
            <a:off x="800100" y="6501130"/>
            <a:ext cx="10591800"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3251030792"/>
      </p:ext>
    </p:extLst>
  </p:cSld>
  <p:clrMapOvr>
    <a:masterClrMapping/>
  </p:clrMapOvr>
  <p:transition spd="med"/>
  <p:extLst>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wo Table Comparison">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0AE1110E-F757-3C40-99BB-B1277CF83148}"/>
              </a:ext>
            </a:extLst>
          </p:cNvPr>
          <p:cNvSpPr>
            <a:spLocks noGrp="1"/>
          </p:cNvSpPr>
          <p:nvPr>
            <p:ph type="body" sz="quarter" idx="12" hasCustomPrompt="1"/>
          </p:nvPr>
        </p:nvSpPr>
        <p:spPr>
          <a:xfrm>
            <a:off x="806318" y="2040974"/>
            <a:ext cx="4742235" cy="543202"/>
          </a:xfrm>
        </p:spPr>
        <p:txBody>
          <a:bodyPr>
            <a:noAutofit/>
          </a:bodyPr>
          <a:lstStyle>
            <a:lvl1pPr algn="l">
              <a:lnSpc>
                <a:spcPct val="100000"/>
              </a:lnSpc>
              <a:spcBef>
                <a:spcPts val="0"/>
              </a:spcBef>
              <a:defRPr/>
            </a:lvl1pPr>
            <a:lvl2pPr algn="l">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Table Title</a:t>
            </a:r>
          </a:p>
          <a:p>
            <a:pPr lvl="1"/>
            <a:r>
              <a:rPr lang="en-US"/>
              <a:t>Body copy</a:t>
            </a:r>
          </a:p>
        </p:txBody>
      </p:sp>
      <p:sp>
        <p:nvSpPr>
          <p:cNvPr id="7" name="Text Placeholder 4">
            <a:extLst>
              <a:ext uri="{FF2B5EF4-FFF2-40B4-BE49-F238E27FC236}">
                <a16:creationId xmlns:a16="http://schemas.microsoft.com/office/drawing/2014/main" id="{744BCE5E-7964-9042-ADE9-2969FD2042BC}"/>
              </a:ext>
            </a:extLst>
          </p:cNvPr>
          <p:cNvSpPr>
            <a:spLocks noGrp="1"/>
          </p:cNvSpPr>
          <p:nvPr>
            <p:ph type="body" sz="quarter" idx="15"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two table Comparison</a:t>
            </a:r>
          </a:p>
        </p:txBody>
      </p:sp>
      <p:sp>
        <p:nvSpPr>
          <p:cNvPr id="8" name="Title 1">
            <a:extLst>
              <a:ext uri="{FF2B5EF4-FFF2-40B4-BE49-F238E27FC236}">
                <a16:creationId xmlns:a16="http://schemas.microsoft.com/office/drawing/2014/main" id="{17B4391B-500F-AF49-8B5D-A0CD83EC8121}"/>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12" name="Text Placeholder 4">
            <a:extLst>
              <a:ext uri="{FF2B5EF4-FFF2-40B4-BE49-F238E27FC236}">
                <a16:creationId xmlns:a16="http://schemas.microsoft.com/office/drawing/2014/main" id="{5A719BFA-570C-3743-80A8-742197746F4B}"/>
              </a:ext>
            </a:extLst>
          </p:cNvPr>
          <p:cNvSpPr>
            <a:spLocks noGrp="1"/>
          </p:cNvSpPr>
          <p:nvPr>
            <p:ph type="body" sz="quarter" idx="16" hasCustomPrompt="1"/>
          </p:nvPr>
        </p:nvSpPr>
        <p:spPr>
          <a:xfrm>
            <a:off x="6660787" y="2040974"/>
            <a:ext cx="4721733" cy="543202"/>
          </a:xfrm>
        </p:spPr>
        <p:txBody>
          <a:bodyPr>
            <a:noAutofit/>
          </a:bodyPr>
          <a:lstStyle>
            <a:lvl1pPr algn="l">
              <a:lnSpc>
                <a:spcPct val="100000"/>
              </a:lnSpc>
              <a:spcBef>
                <a:spcPts val="0"/>
              </a:spcBef>
              <a:defRPr/>
            </a:lvl1pPr>
            <a:lvl2pPr algn="l">
              <a:lnSpc>
                <a:spcPct val="100000"/>
              </a:lnSpc>
              <a:defRPr/>
            </a:lvl2pPr>
            <a:lvl3pPr marL="4763" indent="0">
              <a:lnSpc>
                <a:spcPct val="100000"/>
              </a:lnSpc>
              <a:spcBef>
                <a:spcPts val="600"/>
              </a:spcBef>
              <a:buNone/>
              <a:defRPr sz="1000" b="1" i="0" cap="all" baseline="0">
                <a:latin typeface="Arial" panose="020B0604020202020204" pitchFamily="34" charset="0"/>
                <a:cs typeface="Arial" panose="020B0604020202020204" pitchFamily="34" charset="0"/>
              </a:defRPr>
            </a:lvl3pPr>
            <a:lvl4pPr marL="12700" indent="0">
              <a:lnSpc>
                <a:spcPct val="100000"/>
              </a:lnSpc>
              <a:spcBef>
                <a:spcPts val="0"/>
              </a:spcBef>
              <a:buNone/>
              <a:tabLst/>
              <a:defRPr sz="1100">
                <a:latin typeface="Arial" panose="020B0604020202020204" pitchFamily="34" charset="0"/>
                <a:cs typeface="Arial" panose="020B0604020202020204" pitchFamily="34" charset="0"/>
              </a:defRPr>
            </a:lvl4pPr>
          </a:lstStyle>
          <a:p>
            <a:pPr lvl="0"/>
            <a:r>
              <a:rPr lang="en-US"/>
              <a:t>Table Title</a:t>
            </a:r>
          </a:p>
          <a:p>
            <a:pPr lvl="1"/>
            <a:r>
              <a:rPr lang="en-US"/>
              <a:t>Body copy</a:t>
            </a:r>
          </a:p>
        </p:txBody>
      </p:sp>
      <p:sp>
        <p:nvSpPr>
          <p:cNvPr id="2" name="Slide Number Placeholder 1">
            <a:extLst>
              <a:ext uri="{FF2B5EF4-FFF2-40B4-BE49-F238E27FC236}">
                <a16:creationId xmlns:a16="http://schemas.microsoft.com/office/drawing/2014/main" id="{DBA2D029-AAF1-9746-8853-D53B2946A12B}"/>
              </a:ext>
            </a:extLst>
          </p:cNvPr>
          <p:cNvSpPr>
            <a:spLocks noGrp="1"/>
          </p:cNvSpPr>
          <p:nvPr>
            <p:ph type="sldNum" sz="quarter" idx="17"/>
          </p:nvPr>
        </p:nvSpPr>
        <p:spPr/>
        <p:txBody>
          <a:bodyPr/>
          <a:lstStyle/>
          <a:p>
            <a:fld id="{2C055D05-D81F-ED4A-A185-0C6FCB82940E}" type="slidenum">
              <a:rPr lang="en-US" smtClean="0"/>
              <a:pPr/>
              <a:t>‹#›</a:t>
            </a:fld>
            <a:endParaRPr lang="en-US"/>
          </a:p>
        </p:txBody>
      </p:sp>
      <p:sp>
        <p:nvSpPr>
          <p:cNvPr id="9" name="Text Placeholder 9">
            <a:extLst>
              <a:ext uri="{FF2B5EF4-FFF2-40B4-BE49-F238E27FC236}">
                <a16:creationId xmlns:a16="http://schemas.microsoft.com/office/drawing/2014/main" id="{70C08A61-820E-B346-BE61-E93B5289C3F9}"/>
              </a:ext>
            </a:extLst>
          </p:cNvPr>
          <p:cNvSpPr>
            <a:spLocks noGrp="1"/>
          </p:cNvSpPr>
          <p:nvPr>
            <p:ph type="body" sz="quarter" idx="14" hasCustomPrompt="1"/>
          </p:nvPr>
        </p:nvSpPr>
        <p:spPr>
          <a:xfrm>
            <a:off x="800100" y="6501130"/>
            <a:ext cx="10591800"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1685627831"/>
      </p:ext>
    </p:extLst>
  </p:cSld>
  <p:clrMapOvr>
    <a:masterClrMapping/>
  </p:clrMapOvr>
  <p:transition spd="med"/>
  <p:extLst>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ingle Table Opt 2">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2" name="Text Placeholder 4">
            <a:extLst>
              <a:ext uri="{FF2B5EF4-FFF2-40B4-BE49-F238E27FC236}">
                <a16:creationId xmlns:a16="http://schemas.microsoft.com/office/drawing/2014/main" id="{8381FE66-5B08-DD41-B2B7-0328AE0A6AA8}"/>
              </a:ext>
            </a:extLst>
          </p:cNvPr>
          <p:cNvSpPr>
            <a:spLocks noGrp="1"/>
          </p:cNvSpPr>
          <p:nvPr>
            <p:ph type="body" sz="quarter" idx="15" hasCustomPrompt="1"/>
          </p:nvPr>
        </p:nvSpPr>
        <p:spPr>
          <a:xfrm>
            <a:off x="806318" y="835750"/>
            <a:ext cx="10594963"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Table with summary column</a:t>
            </a:r>
          </a:p>
        </p:txBody>
      </p:sp>
      <p:sp>
        <p:nvSpPr>
          <p:cNvPr id="13" name="Title 1">
            <a:extLst>
              <a:ext uri="{FF2B5EF4-FFF2-40B4-BE49-F238E27FC236}">
                <a16:creationId xmlns:a16="http://schemas.microsoft.com/office/drawing/2014/main" id="{944B5EED-F249-A64B-9F66-B829480FCD11}"/>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2" name="Slide Number Placeholder 1">
            <a:extLst>
              <a:ext uri="{FF2B5EF4-FFF2-40B4-BE49-F238E27FC236}">
                <a16:creationId xmlns:a16="http://schemas.microsoft.com/office/drawing/2014/main" id="{FAEEE393-E21B-1A4F-A8CA-2FB639DC130E}"/>
              </a:ext>
            </a:extLst>
          </p:cNvPr>
          <p:cNvSpPr>
            <a:spLocks noGrp="1"/>
          </p:cNvSpPr>
          <p:nvPr>
            <p:ph type="sldNum" sz="quarter" idx="16"/>
          </p:nvPr>
        </p:nvSpPr>
        <p:spPr/>
        <p:txBody>
          <a:bodyPr/>
          <a:lstStyle/>
          <a:p>
            <a:fld id="{2C055D05-D81F-ED4A-A185-0C6FCB82940E}" type="slidenum">
              <a:rPr lang="en-US" smtClean="0"/>
              <a:pPr/>
              <a:t>‹#›</a:t>
            </a:fld>
            <a:endParaRPr lang="en-US"/>
          </a:p>
        </p:txBody>
      </p:sp>
      <p:sp>
        <p:nvSpPr>
          <p:cNvPr id="7" name="Text Placeholder 9">
            <a:extLst>
              <a:ext uri="{FF2B5EF4-FFF2-40B4-BE49-F238E27FC236}">
                <a16:creationId xmlns:a16="http://schemas.microsoft.com/office/drawing/2014/main" id="{6B767B6C-BC73-C647-8C6E-DA6191A891F0}"/>
              </a:ext>
            </a:extLst>
          </p:cNvPr>
          <p:cNvSpPr>
            <a:spLocks noGrp="1"/>
          </p:cNvSpPr>
          <p:nvPr>
            <p:ph type="body" sz="quarter" idx="14" hasCustomPrompt="1"/>
          </p:nvPr>
        </p:nvSpPr>
        <p:spPr>
          <a:xfrm>
            <a:off x="800100" y="6501130"/>
            <a:ext cx="10591800"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1721504444"/>
      </p:ext>
    </p:extLst>
  </p:cSld>
  <p:clrMapOvr>
    <a:masterClrMapping/>
  </p:clrMapOvr>
  <p:transition spd="med"/>
  <p:extLst>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hart Opt 2">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0AE1110E-F757-3C40-99BB-B1277CF83148}"/>
              </a:ext>
            </a:extLst>
          </p:cNvPr>
          <p:cNvSpPr>
            <a:spLocks noGrp="1"/>
          </p:cNvSpPr>
          <p:nvPr>
            <p:ph type="body" sz="quarter" idx="12" hasCustomPrompt="1"/>
          </p:nvPr>
        </p:nvSpPr>
        <p:spPr>
          <a:xfrm>
            <a:off x="806319" y="2137284"/>
            <a:ext cx="3344603" cy="2717193"/>
          </a:xfrm>
        </p:spPr>
        <p:txBody>
          <a:bodyPr>
            <a:noAutofit/>
          </a:bodyPr>
          <a:lstStyle>
            <a:lvl1pPr algn="l">
              <a:lnSpc>
                <a:spcPct val="100000"/>
              </a:lnSpc>
              <a:spcBef>
                <a:spcPts val="0"/>
              </a:spcBef>
              <a:spcAft>
                <a:spcPts val="3000"/>
              </a:spcAft>
              <a:defRPr sz="1800"/>
            </a:lvl1pPr>
            <a:lvl2pPr algn="l">
              <a:lnSpc>
                <a:spcPct val="120000"/>
              </a:lnSpc>
              <a:spcBef>
                <a:spcPts val="0"/>
              </a:spcBef>
              <a:spcAft>
                <a:spcPts val="600"/>
              </a:spcAft>
              <a:defRPr sz="1400"/>
            </a:lvl2pPr>
            <a:lvl3pPr marL="176213" indent="-171450">
              <a:lnSpc>
                <a:spcPct val="90000"/>
              </a:lnSpc>
              <a:spcBef>
                <a:spcPts val="0"/>
              </a:spcBef>
              <a:spcAft>
                <a:spcPts val="600"/>
              </a:spcAft>
              <a:buFont typeface="Arial" panose="020B0604020202020204" pitchFamily="34" charset="0"/>
              <a:buChar char="•"/>
              <a:defRPr sz="1200" b="0" i="0" cap="none" baseline="0">
                <a:latin typeface="Georgia" panose="02040502050405020303" pitchFamily="18" charset="0"/>
                <a:cs typeface="Arial" panose="020B0604020202020204" pitchFamily="34" charset="0"/>
              </a:defRPr>
            </a:lvl3pPr>
            <a:lvl4pPr marL="352425" indent="-176213">
              <a:lnSpc>
                <a:spcPct val="90000"/>
              </a:lnSpc>
              <a:spcBef>
                <a:spcPts val="0"/>
              </a:spcBef>
              <a:spcAft>
                <a:spcPts val="600"/>
              </a:spcAft>
              <a:buFont typeface="Arial" panose="020B0604020202020204" pitchFamily="34" charset="0"/>
              <a:buChar char="•"/>
              <a:tabLst/>
              <a:defRPr sz="1200" i="1">
                <a:latin typeface="Georgia" panose="02040502050405020303" pitchFamily="18" charset="0"/>
                <a:cs typeface="Arial" panose="020B0604020202020204" pitchFamily="34" charset="0"/>
              </a:defRPr>
            </a:lvl4pPr>
            <a:lvl5pPr marL="515938" indent="-163513">
              <a:lnSpc>
                <a:spcPct val="90000"/>
              </a:lnSpc>
              <a:spcBef>
                <a:spcPts val="0"/>
              </a:spcBef>
              <a:spcAft>
                <a:spcPts val="600"/>
              </a:spcAft>
              <a:buFont typeface="Arial" panose="020B0604020202020204" pitchFamily="34" charset="0"/>
              <a:buChar char="•"/>
              <a:tabLst/>
              <a:defRPr sz="1100" b="1"/>
            </a:lvl5pPr>
            <a:lvl6pPr marL="693738" indent="-177800">
              <a:lnSpc>
                <a:spcPct val="90000"/>
              </a:lnSpc>
              <a:spcBef>
                <a:spcPts val="0"/>
              </a:spcBef>
              <a:spcAft>
                <a:spcPts val="600"/>
              </a:spcAft>
              <a:tabLst/>
              <a:defRPr sz="1000"/>
            </a:lvl6pPr>
          </a:lstStyle>
          <a:p>
            <a:pPr lvl="0"/>
            <a:r>
              <a:rPr lang="en-US"/>
              <a:t>Optional Subhead </a:t>
            </a:r>
          </a:p>
          <a:p>
            <a:pPr lvl="1"/>
            <a:r>
              <a:rPr lang="en-US"/>
              <a:t>Body copy</a:t>
            </a:r>
          </a:p>
          <a:p>
            <a:pPr lvl="2"/>
            <a:r>
              <a:rPr lang="en-US"/>
              <a:t>Bullet level 1</a:t>
            </a:r>
          </a:p>
          <a:p>
            <a:pPr lvl="3"/>
            <a:r>
              <a:rPr lang="en-US"/>
              <a:t>Bullet level 2</a:t>
            </a:r>
          </a:p>
          <a:p>
            <a:pPr lvl="4"/>
            <a:r>
              <a:rPr lang="en-US"/>
              <a:t>Bullet level 3</a:t>
            </a:r>
          </a:p>
          <a:p>
            <a:pPr lvl="5"/>
            <a:r>
              <a:rPr lang="en-US"/>
              <a:t>Bullet level 4</a:t>
            </a:r>
          </a:p>
        </p:txBody>
      </p:sp>
      <p:sp>
        <p:nvSpPr>
          <p:cNvPr id="7" name="Text Placeholder 4">
            <a:extLst>
              <a:ext uri="{FF2B5EF4-FFF2-40B4-BE49-F238E27FC236}">
                <a16:creationId xmlns:a16="http://schemas.microsoft.com/office/drawing/2014/main" id="{744BCE5E-7964-9042-ADE9-2969FD2042BC}"/>
              </a:ext>
            </a:extLst>
          </p:cNvPr>
          <p:cNvSpPr>
            <a:spLocks noGrp="1"/>
          </p:cNvSpPr>
          <p:nvPr>
            <p:ph type="body" sz="quarter" idx="15" hasCustomPrompt="1"/>
          </p:nvPr>
        </p:nvSpPr>
        <p:spPr>
          <a:xfrm>
            <a:off x="806319" y="835750"/>
            <a:ext cx="3927699" cy="873780"/>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KEY TAKEAWAY ABOUT CHART DATA GOES HERE</a:t>
            </a:r>
          </a:p>
        </p:txBody>
      </p:sp>
      <p:sp>
        <p:nvSpPr>
          <p:cNvPr id="8" name="Title 1">
            <a:extLst>
              <a:ext uri="{FF2B5EF4-FFF2-40B4-BE49-F238E27FC236}">
                <a16:creationId xmlns:a16="http://schemas.microsoft.com/office/drawing/2014/main" id="{17B4391B-500F-AF49-8B5D-A0CD83EC8121}"/>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2" name="Slide Number Placeholder 1">
            <a:extLst>
              <a:ext uri="{FF2B5EF4-FFF2-40B4-BE49-F238E27FC236}">
                <a16:creationId xmlns:a16="http://schemas.microsoft.com/office/drawing/2014/main" id="{65A80DE6-EF8E-BD49-B9E7-DE72DBA7625A}"/>
              </a:ext>
            </a:extLst>
          </p:cNvPr>
          <p:cNvSpPr>
            <a:spLocks noGrp="1"/>
          </p:cNvSpPr>
          <p:nvPr>
            <p:ph type="sldNum" sz="quarter" idx="16"/>
          </p:nvPr>
        </p:nvSpPr>
        <p:spPr/>
        <p:txBody>
          <a:bodyPr/>
          <a:lstStyle/>
          <a:p>
            <a:fld id="{2C055D05-D81F-ED4A-A185-0C6FCB82940E}" type="slidenum">
              <a:rPr lang="en-US" smtClean="0"/>
              <a:pPr/>
              <a:t>‹#›</a:t>
            </a:fld>
            <a:endParaRPr lang="en-US"/>
          </a:p>
        </p:txBody>
      </p:sp>
      <p:sp>
        <p:nvSpPr>
          <p:cNvPr id="9" name="Text Placeholder 9">
            <a:extLst>
              <a:ext uri="{FF2B5EF4-FFF2-40B4-BE49-F238E27FC236}">
                <a16:creationId xmlns:a16="http://schemas.microsoft.com/office/drawing/2014/main" id="{E1E595D6-ECB5-F043-A896-3F4E0F9C4491}"/>
              </a:ext>
            </a:extLst>
          </p:cNvPr>
          <p:cNvSpPr>
            <a:spLocks noGrp="1"/>
          </p:cNvSpPr>
          <p:nvPr>
            <p:ph type="body" sz="quarter" idx="14" hasCustomPrompt="1"/>
          </p:nvPr>
        </p:nvSpPr>
        <p:spPr>
          <a:xfrm>
            <a:off x="800100" y="6501130"/>
            <a:ext cx="10591800"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Tree>
    <p:extLst>
      <p:ext uri="{BB962C8B-B14F-4D97-AF65-F5344CB8AC3E}">
        <p14:creationId xmlns:p14="http://schemas.microsoft.com/office/powerpoint/2010/main" val="2537153494"/>
      </p:ext>
    </p:extLst>
  </p:cSld>
  <p:clrMapOvr>
    <a:masterClrMapping/>
  </p:clrMapOvr>
  <p:transition spd="med"/>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 Opt 2">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FBB51A-09F8-6D47-9D32-EC81BDFD8C40}"/>
              </a:ext>
            </a:extLst>
          </p:cNvPr>
          <p:cNvSpPr/>
          <p:nvPr userDrawn="1"/>
        </p:nvSpPr>
        <p:spPr>
          <a:xfrm>
            <a:off x="0" y="0"/>
            <a:ext cx="12192000" cy="6858000"/>
          </a:xfrm>
          <a:prstGeom prst="rect">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Arial"/>
              <a:ea typeface="Arial"/>
              <a:cs typeface="Arial"/>
              <a:sym typeface="Arial"/>
            </a:endParaRPr>
          </a:p>
        </p:txBody>
      </p:sp>
      <p:pic>
        <p:nvPicPr>
          <p:cNvPr id="5" name="Pattern_Medium space.ai" descr="GroupM Signature M Stamp Pattern of 30 M's arranged neatly in an evenly spaced group">
            <a:extLst>
              <a:ext uri="{FF2B5EF4-FFF2-40B4-BE49-F238E27FC236}">
                <a16:creationId xmlns:a16="http://schemas.microsoft.com/office/drawing/2014/main" id="{C02537CA-074B-D247-8D18-260FBC4E11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23492" y="918656"/>
            <a:ext cx="6345016" cy="5020688"/>
          </a:xfrm>
          <a:prstGeom prst="rect">
            <a:avLst/>
          </a:prstGeom>
          <a:ln w="12700">
            <a:miter lim="400000"/>
          </a:ln>
        </p:spPr>
      </p:pic>
    </p:spTree>
    <p:extLst>
      <p:ext uri="{BB962C8B-B14F-4D97-AF65-F5344CB8AC3E}">
        <p14:creationId xmlns:p14="http://schemas.microsoft.com/office/powerpoint/2010/main" val="4097854831"/>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Opt 1">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78F7709-5B7C-A447-A509-F2EA9343E1E5}"/>
              </a:ext>
            </a:extLst>
          </p:cNvPr>
          <p:cNvSpPr>
            <a:spLocks noGrp="1"/>
          </p:cNvSpPr>
          <p:nvPr>
            <p:ph type="pic" sz="quarter" idx="10"/>
          </p:nvPr>
        </p:nvSpPr>
        <p:spPr>
          <a:xfrm>
            <a:off x="0" y="0"/>
            <a:ext cx="12192000" cy="6858000"/>
          </a:xfrm>
        </p:spPr>
        <p:txBody>
          <a:bodyPr>
            <a:noAutofit/>
          </a:bodyPr>
          <a:lstStyle>
            <a:lvl1pPr>
              <a:defRPr>
                <a:solidFill>
                  <a:schemeClr val="bg2"/>
                </a:solidFill>
              </a:defRPr>
            </a:lvl1pPr>
          </a:lstStyle>
          <a:p>
            <a:endParaRPr lang="en-US" dirty="0"/>
          </a:p>
        </p:txBody>
      </p:sp>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2808534"/>
            <a:ext cx="4742180" cy="1718718"/>
          </a:xfrm>
        </p:spPr>
        <p:txBody>
          <a:bodyPr>
            <a:noAutofit/>
          </a:bodyPr>
          <a:lstStyle>
            <a:lvl1pPr>
              <a:defRPr sz="3400">
                <a:solidFill>
                  <a:schemeClr val="accent1"/>
                </a:solidFill>
              </a:defRPr>
            </a:lvl1pPr>
          </a:lstStyle>
          <a:p>
            <a:r>
              <a:rPr lang="en-US" dirty="0"/>
              <a:t>SECTION DIVIDER</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4950826"/>
            <a:ext cx="4742234" cy="1551561"/>
          </a:xfrm>
        </p:spPr>
        <p:txBody>
          <a:bodyPr>
            <a:noAutofit/>
          </a:bodyPr>
          <a:lstStyle>
            <a:lvl1pPr>
              <a:lnSpc>
                <a:spcPct val="120000"/>
              </a:lnSpc>
              <a:spcBef>
                <a:spcPts val="0"/>
              </a:spcBef>
              <a:defRPr sz="1500">
                <a:solidFill>
                  <a:schemeClr val="accent1"/>
                </a:solidFill>
              </a:defRPr>
            </a:lvl1pPr>
          </a:lstStyle>
          <a:p>
            <a:pPr lvl="0"/>
            <a:r>
              <a:rPr lang="en-US" dirty="0"/>
              <a:t>Section description </a:t>
            </a:r>
          </a:p>
        </p:txBody>
      </p:sp>
      <p:sp>
        <p:nvSpPr>
          <p:cNvPr id="8" name="Text Placeholder 2">
            <a:extLst>
              <a:ext uri="{FF2B5EF4-FFF2-40B4-BE49-F238E27FC236}">
                <a16:creationId xmlns:a16="http://schemas.microsoft.com/office/drawing/2014/main" id="{AA522D6C-2A65-6D42-8007-6E5F441A2F53}"/>
              </a:ext>
            </a:extLst>
          </p:cNvPr>
          <p:cNvSpPr>
            <a:spLocks noGrp="1"/>
          </p:cNvSpPr>
          <p:nvPr>
            <p:ph type="body" sz="quarter" idx="12" hasCustomPrompt="1"/>
          </p:nvPr>
        </p:nvSpPr>
        <p:spPr>
          <a:xfrm>
            <a:off x="10854227" y="314324"/>
            <a:ext cx="981088" cy="283137"/>
          </a:xfrm>
          <a:blipFill>
            <a:blip r:embed="rId2"/>
            <a:stretch>
              <a:fillRect/>
            </a:stretch>
          </a:blipFill>
        </p:spPr>
        <p:txBody>
          <a:bodyPr/>
          <a:lstStyle>
            <a:lvl1pPr>
              <a:defRPr>
                <a:solidFill>
                  <a:srgbClr val="FFFFFF"/>
                </a:solidFill>
              </a:defRPr>
            </a:lvl1pPr>
          </a:lstStyle>
          <a:p>
            <a:pPr lvl="0"/>
            <a:r>
              <a:rPr lang="en-US" dirty="0"/>
              <a:t> </a:t>
            </a:r>
          </a:p>
        </p:txBody>
      </p:sp>
      <p:sp>
        <p:nvSpPr>
          <p:cNvPr id="20" name="Text Placeholder 2">
            <a:extLst>
              <a:ext uri="{FF2B5EF4-FFF2-40B4-BE49-F238E27FC236}">
                <a16:creationId xmlns:a16="http://schemas.microsoft.com/office/drawing/2014/main" id="{84157EEF-F072-9748-83D9-4A7919324D02}"/>
              </a:ext>
            </a:extLst>
          </p:cNvPr>
          <p:cNvSpPr>
            <a:spLocks noGrp="1"/>
          </p:cNvSpPr>
          <p:nvPr>
            <p:ph type="body" sz="quarter" idx="14" hasCustomPrompt="1"/>
          </p:nvPr>
        </p:nvSpPr>
        <p:spPr>
          <a:xfrm>
            <a:off x="803275" y="4692211"/>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dirty="0"/>
              <a:t>  </a:t>
            </a:r>
          </a:p>
        </p:txBody>
      </p:sp>
      <p:sp>
        <p:nvSpPr>
          <p:cNvPr id="2" name="Slide Number Placeholder 1">
            <a:extLst>
              <a:ext uri="{FF2B5EF4-FFF2-40B4-BE49-F238E27FC236}">
                <a16:creationId xmlns:a16="http://schemas.microsoft.com/office/drawing/2014/main" id="{61D3DB9C-F6B5-4043-8B7C-B992273A1D9C}"/>
              </a:ext>
            </a:extLst>
          </p:cNvPr>
          <p:cNvSpPr>
            <a:spLocks noGrp="1"/>
          </p:cNvSpPr>
          <p:nvPr>
            <p:ph type="sldNum" sz="quarter" idx="15"/>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1617819522"/>
      </p:ext>
    </p:extLst>
  </p:cSld>
  <p:clrMapOvr>
    <a:masterClrMapping/>
  </p:clrMapOvr>
  <p:transition spd="med"/>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Image">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78F7709-5B7C-A447-A509-F2EA9343E1E5}"/>
              </a:ext>
            </a:extLst>
          </p:cNvPr>
          <p:cNvSpPr>
            <a:spLocks noGrp="1"/>
          </p:cNvSpPr>
          <p:nvPr>
            <p:ph type="pic" sz="quarter" idx="10"/>
          </p:nvPr>
        </p:nvSpPr>
        <p:spPr>
          <a:xfrm>
            <a:off x="0" y="0"/>
            <a:ext cx="12192000" cy="6858000"/>
          </a:xfrm>
        </p:spPr>
        <p:txBody>
          <a:bodyPr/>
          <a:lstStyle>
            <a:lvl1pPr>
              <a:defRPr>
                <a:solidFill>
                  <a:schemeClr val="bg2"/>
                </a:solidFill>
              </a:defRPr>
            </a:lvl1pPr>
          </a:lstStyle>
          <a:p>
            <a:r>
              <a:rPr lang="en-US"/>
              <a:t>Click icon to add picture</a:t>
            </a:r>
          </a:p>
        </p:txBody>
      </p:sp>
      <p:sp>
        <p:nvSpPr>
          <p:cNvPr id="2" name="Slide Number Placeholder 1">
            <a:extLst>
              <a:ext uri="{FF2B5EF4-FFF2-40B4-BE49-F238E27FC236}">
                <a16:creationId xmlns:a16="http://schemas.microsoft.com/office/drawing/2014/main" id="{46C999BB-0FB0-0941-81B2-C7F2A4435FDB}"/>
              </a:ext>
            </a:extLst>
          </p:cNvPr>
          <p:cNvSpPr>
            <a:spLocks noGrp="1"/>
          </p:cNvSpPr>
          <p:nvPr>
            <p:ph type="sldNum" sz="quarter" idx="11"/>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391752446"/>
      </p:ext>
    </p:extLst>
  </p:cSld>
  <p:clrMapOvr>
    <a:masterClrMapping/>
  </p:clrMapOvr>
  <p:transition spd="med"/>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1D5D-8826-EFA5-9092-45FE747BFD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31C19169-0516-38E0-F8DB-C40B58A520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D6F45A3A-2093-4086-34D6-5B9FAB72963F}"/>
              </a:ext>
            </a:extLst>
          </p:cNvPr>
          <p:cNvSpPr>
            <a:spLocks noGrp="1"/>
          </p:cNvSpPr>
          <p:nvPr>
            <p:ph type="dt" sz="half" idx="10"/>
          </p:nvPr>
        </p:nvSpPr>
        <p:spPr/>
        <p:txBody>
          <a:bodyPr/>
          <a:lstStyle/>
          <a:p>
            <a:fld id="{910FAD95-DE9F-4D31-8D37-A2F9FEB72C32}" type="datetimeFigureOut">
              <a:rPr lang="tr-TR" smtClean="0"/>
              <a:t>19.08.2024</a:t>
            </a:fld>
            <a:endParaRPr lang="tr-TR"/>
          </a:p>
        </p:txBody>
      </p:sp>
      <p:sp>
        <p:nvSpPr>
          <p:cNvPr id="5" name="Footer Placeholder 4">
            <a:extLst>
              <a:ext uri="{FF2B5EF4-FFF2-40B4-BE49-F238E27FC236}">
                <a16:creationId xmlns:a16="http://schemas.microsoft.com/office/drawing/2014/main" id="{4786E02A-E8FE-6885-E08A-89A0EA16E584}"/>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A6B67375-30CB-A5BE-027F-6A76108813C3}"/>
              </a:ext>
            </a:extLst>
          </p:cNvPr>
          <p:cNvSpPr>
            <a:spLocks noGrp="1"/>
          </p:cNvSpPr>
          <p:nvPr>
            <p:ph type="sldNum" sz="quarter" idx="12"/>
          </p:nvPr>
        </p:nvSpPr>
        <p:spPr/>
        <p:txBody>
          <a:bodyPr/>
          <a:lstStyle/>
          <a:p>
            <a:fld id="{097C260A-C619-4DE0-98FB-6771637F9355}" type="slidenum">
              <a:rPr lang="tr-TR" smtClean="0"/>
              <a:t>‹#›</a:t>
            </a:fld>
            <a:endParaRPr lang="tr-TR"/>
          </a:p>
        </p:txBody>
      </p:sp>
    </p:spTree>
    <p:extLst>
      <p:ext uri="{BB962C8B-B14F-4D97-AF65-F5344CB8AC3E}">
        <p14:creationId xmlns:p14="http://schemas.microsoft.com/office/powerpoint/2010/main" val="187800029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1188A-8C92-D48E-AB79-F835B6343FD7}"/>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D9F4418E-84E9-A6B7-1171-4810E99077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3FEE5267-A3FF-833A-3BC5-DDE60E7C470F}"/>
              </a:ext>
            </a:extLst>
          </p:cNvPr>
          <p:cNvSpPr>
            <a:spLocks noGrp="1"/>
          </p:cNvSpPr>
          <p:nvPr>
            <p:ph type="dt" sz="half" idx="10"/>
          </p:nvPr>
        </p:nvSpPr>
        <p:spPr/>
        <p:txBody>
          <a:bodyPr/>
          <a:lstStyle/>
          <a:p>
            <a:fld id="{910FAD95-DE9F-4D31-8D37-A2F9FEB72C32}" type="datetimeFigureOut">
              <a:rPr lang="tr-TR" smtClean="0"/>
              <a:t>19.08.2024</a:t>
            </a:fld>
            <a:endParaRPr lang="tr-TR"/>
          </a:p>
        </p:txBody>
      </p:sp>
      <p:sp>
        <p:nvSpPr>
          <p:cNvPr id="5" name="Footer Placeholder 4">
            <a:extLst>
              <a:ext uri="{FF2B5EF4-FFF2-40B4-BE49-F238E27FC236}">
                <a16:creationId xmlns:a16="http://schemas.microsoft.com/office/drawing/2014/main" id="{E0729231-28E0-46B2-BFB5-A9C5B358D536}"/>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17DC366-1C53-3AE1-D340-2568CEF36FE7}"/>
              </a:ext>
            </a:extLst>
          </p:cNvPr>
          <p:cNvSpPr>
            <a:spLocks noGrp="1"/>
          </p:cNvSpPr>
          <p:nvPr>
            <p:ph type="sldNum" sz="quarter" idx="12"/>
          </p:nvPr>
        </p:nvSpPr>
        <p:spPr/>
        <p:txBody>
          <a:bodyPr/>
          <a:lstStyle/>
          <a:p>
            <a:fld id="{097C260A-C619-4DE0-98FB-6771637F9355}" type="slidenum">
              <a:rPr lang="tr-TR" smtClean="0"/>
              <a:t>‹#›</a:t>
            </a:fld>
            <a:endParaRPr lang="tr-TR"/>
          </a:p>
        </p:txBody>
      </p:sp>
    </p:spTree>
    <p:extLst>
      <p:ext uri="{BB962C8B-B14F-4D97-AF65-F5344CB8AC3E}">
        <p14:creationId xmlns:p14="http://schemas.microsoft.com/office/powerpoint/2010/main" val="104944640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14F64-2E5A-D560-DE24-680CF0FD40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FBAB77F9-2C9E-BD8C-5524-96F2FADC6A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E6B260-FBA5-E727-2447-9D7200E9C7A9}"/>
              </a:ext>
            </a:extLst>
          </p:cNvPr>
          <p:cNvSpPr>
            <a:spLocks noGrp="1"/>
          </p:cNvSpPr>
          <p:nvPr>
            <p:ph type="dt" sz="half" idx="10"/>
          </p:nvPr>
        </p:nvSpPr>
        <p:spPr/>
        <p:txBody>
          <a:bodyPr/>
          <a:lstStyle/>
          <a:p>
            <a:fld id="{910FAD95-DE9F-4D31-8D37-A2F9FEB72C32}" type="datetimeFigureOut">
              <a:rPr lang="tr-TR" smtClean="0"/>
              <a:t>19.08.2024</a:t>
            </a:fld>
            <a:endParaRPr lang="tr-TR"/>
          </a:p>
        </p:txBody>
      </p:sp>
      <p:sp>
        <p:nvSpPr>
          <p:cNvPr id="5" name="Footer Placeholder 4">
            <a:extLst>
              <a:ext uri="{FF2B5EF4-FFF2-40B4-BE49-F238E27FC236}">
                <a16:creationId xmlns:a16="http://schemas.microsoft.com/office/drawing/2014/main" id="{A7439ED8-B697-DF8C-3E11-BE077DD6ACDE}"/>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4A759721-83F0-CC74-7C24-1E275B79D08B}"/>
              </a:ext>
            </a:extLst>
          </p:cNvPr>
          <p:cNvSpPr>
            <a:spLocks noGrp="1"/>
          </p:cNvSpPr>
          <p:nvPr>
            <p:ph type="sldNum" sz="quarter" idx="12"/>
          </p:nvPr>
        </p:nvSpPr>
        <p:spPr/>
        <p:txBody>
          <a:bodyPr/>
          <a:lstStyle/>
          <a:p>
            <a:fld id="{097C260A-C619-4DE0-98FB-6771637F9355}" type="slidenum">
              <a:rPr lang="tr-TR" smtClean="0"/>
              <a:t>‹#›</a:t>
            </a:fld>
            <a:endParaRPr lang="tr-TR"/>
          </a:p>
        </p:txBody>
      </p:sp>
    </p:spTree>
    <p:extLst>
      <p:ext uri="{BB962C8B-B14F-4D97-AF65-F5344CB8AC3E}">
        <p14:creationId xmlns:p14="http://schemas.microsoft.com/office/powerpoint/2010/main" val="101716961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E357-5FE4-751C-A9B8-B922C081D048}"/>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E8D9B34F-8523-1378-BDE9-73FA6DE117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C0500AB0-CC5B-648F-8F7D-F141E7C08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8EBB7041-A962-E337-8C67-E015F5EC57AE}"/>
              </a:ext>
            </a:extLst>
          </p:cNvPr>
          <p:cNvSpPr>
            <a:spLocks noGrp="1"/>
          </p:cNvSpPr>
          <p:nvPr>
            <p:ph type="dt" sz="half" idx="10"/>
          </p:nvPr>
        </p:nvSpPr>
        <p:spPr/>
        <p:txBody>
          <a:bodyPr/>
          <a:lstStyle/>
          <a:p>
            <a:fld id="{910FAD95-DE9F-4D31-8D37-A2F9FEB72C32}" type="datetimeFigureOut">
              <a:rPr lang="tr-TR" smtClean="0"/>
              <a:t>19.08.2024</a:t>
            </a:fld>
            <a:endParaRPr lang="tr-TR"/>
          </a:p>
        </p:txBody>
      </p:sp>
      <p:sp>
        <p:nvSpPr>
          <p:cNvPr id="6" name="Footer Placeholder 5">
            <a:extLst>
              <a:ext uri="{FF2B5EF4-FFF2-40B4-BE49-F238E27FC236}">
                <a16:creationId xmlns:a16="http://schemas.microsoft.com/office/drawing/2014/main" id="{D68C45A7-C9CA-D5D4-9D0F-244C8448C018}"/>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959A6A5D-7196-DEB3-6CE9-4478BBF2AEB7}"/>
              </a:ext>
            </a:extLst>
          </p:cNvPr>
          <p:cNvSpPr>
            <a:spLocks noGrp="1"/>
          </p:cNvSpPr>
          <p:nvPr>
            <p:ph type="sldNum" sz="quarter" idx="12"/>
          </p:nvPr>
        </p:nvSpPr>
        <p:spPr/>
        <p:txBody>
          <a:bodyPr/>
          <a:lstStyle/>
          <a:p>
            <a:fld id="{097C260A-C619-4DE0-98FB-6771637F9355}" type="slidenum">
              <a:rPr lang="tr-TR" smtClean="0"/>
              <a:t>‹#›</a:t>
            </a:fld>
            <a:endParaRPr lang="tr-TR"/>
          </a:p>
        </p:txBody>
      </p:sp>
    </p:spTree>
    <p:extLst>
      <p:ext uri="{BB962C8B-B14F-4D97-AF65-F5344CB8AC3E}">
        <p14:creationId xmlns:p14="http://schemas.microsoft.com/office/powerpoint/2010/main" val="396040206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74E46-1DF5-DBE6-2E93-65BE14761C51}"/>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EE4F6362-48B6-6A94-3567-ED65E110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B8933F-8F84-492D-1A81-3045453C5F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CDFBBA81-9F08-75A1-6B45-8EDE614722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0E772A-AE94-D3CD-C7F6-CA6CDED670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056CD216-3CD7-DAC2-685E-0A6603F5563C}"/>
              </a:ext>
            </a:extLst>
          </p:cNvPr>
          <p:cNvSpPr>
            <a:spLocks noGrp="1"/>
          </p:cNvSpPr>
          <p:nvPr>
            <p:ph type="dt" sz="half" idx="10"/>
          </p:nvPr>
        </p:nvSpPr>
        <p:spPr/>
        <p:txBody>
          <a:bodyPr/>
          <a:lstStyle/>
          <a:p>
            <a:fld id="{910FAD95-DE9F-4D31-8D37-A2F9FEB72C32}" type="datetimeFigureOut">
              <a:rPr lang="tr-TR" smtClean="0"/>
              <a:t>19.08.2024</a:t>
            </a:fld>
            <a:endParaRPr lang="tr-TR"/>
          </a:p>
        </p:txBody>
      </p:sp>
      <p:sp>
        <p:nvSpPr>
          <p:cNvPr id="8" name="Footer Placeholder 7">
            <a:extLst>
              <a:ext uri="{FF2B5EF4-FFF2-40B4-BE49-F238E27FC236}">
                <a16:creationId xmlns:a16="http://schemas.microsoft.com/office/drawing/2014/main" id="{05260378-821B-5338-4355-9FC8780C1CC7}"/>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2C1774B2-2862-436C-8ED0-94F92AF7194E}"/>
              </a:ext>
            </a:extLst>
          </p:cNvPr>
          <p:cNvSpPr>
            <a:spLocks noGrp="1"/>
          </p:cNvSpPr>
          <p:nvPr>
            <p:ph type="sldNum" sz="quarter" idx="12"/>
          </p:nvPr>
        </p:nvSpPr>
        <p:spPr/>
        <p:txBody>
          <a:bodyPr/>
          <a:lstStyle/>
          <a:p>
            <a:fld id="{097C260A-C619-4DE0-98FB-6771637F9355}" type="slidenum">
              <a:rPr lang="tr-TR" smtClean="0"/>
              <a:t>‹#›</a:t>
            </a:fld>
            <a:endParaRPr lang="tr-TR"/>
          </a:p>
        </p:txBody>
      </p:sp>
    </p:spTree>
    <p:extLst>
      <p:ext uri="{BB962C8B-B14F-4D97-AF65-F5344CB8AC3E}">
        <p14:creationId xmlns:p14="http://schemas.microsoft.com/office/powerpoint/2010/main" val="164123419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E4D56-A157-8E9B-85EE-316B8B9725CB}"/>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D0FBEEFA-EDDA-DA70-53C1-64A87875145C}"/>
              </a:ext>
            </a:extLst>
          </p:cNvPr>
          <p:cNvSpPr>
            <a:spLocks noGrp="1"/>
          </p:cNvSpPr>
          <p:nvPr>
            <p:ph type="dt" sz="half" idx="10"/>
          </p:nvPr>
        </p:nvSpPr>
        <p:spPr/>
        <p:txBody>
          <a:bodyPr/>
          <a:lstStyle/>
          <a:p>
            <a:fld id="{910FAD95-DE9F-4D31-8D37-A2F9FEB72C32}" type="datetimeFigureOut">
              <a:rPr lang="tr-TR" smtClean="0"/>
              <a:t>19.08.2024</a:t>
            </a:fld>
            <a:endParaRPr lang="tr-TR"/>
          </a:p>
        </p:txBody>
      </p:sp>
      <p:sp>
        <p:nvSpPr>
          <p:cNvPr id="4" name="Footer Placeholder 3">
            <a:extLst>
              <a:ext uri="{FF2B5EF4-FFF2-40B4-BE49-F238E27FC236}">
                <a16:creationId xmlns:a16="http://schemas.microsoft.com/office/drawing/2014/main" id="{1DADEEBE-FFE1-921D-E219-1CDEB85415D7}"/>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8AEC073F-281D-7587-46B1-F0DC7B1EB894}"/>
              </a:ext>
            </a:extLst>
          </p:cNvPr>
          <p:cNvSpPr>
            <a:spLocks noGrp="1"/>
          </p:cNvSpPr>
          <p:nvPr>
            <p:ph type="sldNum" sz="quarter" idx="12"/>
          </p:nvPr>
        </p:nvSpPr>
        <p:spPr/>
        <p:txBody>
          <a:bodyPr/>
          <a:lstStyle/>
          <a:p>
            <a:fld id="{097C260A-C619-4DE0-98FB-6771637F9355}" type="slidenum">
              <a:rPr lang="tr-TR" smtClean="0"/>
              <a:t>‹#›</a:t>
            </a:fld>
            <a:endParaRPr lang="tr-TR"/>
          </a:p>
        </p:txBody>
      </p:sp>
    </p:spTree>
    <p:extLst>
      <p:ext uri="{BB962C8B-B14F-4D97-AF65-F5344CB8AC3E}">
        <p14:creationId xmlns:p14="http://schemas.microsoft.com/office/powerpoint/2010/main" val="287040347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D8CC09-CC57-B74C-5762-4E804D11D960}"/>
              </a:ext>
            </a:extLst>
          </p:cNvPr>
          <p:cNvSpPr>
            <a:spLocks noGrp="1"/>
          </p:cNvSpPr>
          <p:nvPr>
            <p:ph type="dt" sz="half" idx="10"/>
          </p:nvPr>
        </p:nvSpPr>
        <p:spPr/>
        <p:txBody>
          <a:bodyPr/>
          <a:lstStyle/>
          <a:p>
            <a:fld id="{910FAD95-DE9F-4D31-8D37-A2F9FEB72C32}" type="datetimeFigureOut">
              <a:rPr lang="tr-TR" smtClean="0"/>
              <a:t>19.08.2024</a:t>
            </a:fld>
            <a:endParaRPr lang="tr-TR"/>
          </a:p>
        </p:txBody>
      </p:sp>
      <p:sp>
        <p:nvSpPr>
          <p:cNvPr id="3" name="Footer Placeholder 2">
            <a:extLst>
              <a:ext uri="{FF2B5EF4-FFF2-40B4-BE49-F238E27FC236}">
                <a16:creationId xmlns:a16="http://schemas.microsoft.com/office/drawing/2014/main" id="{E958F04F-AF6F-76DD-B4B3-105D1683E185}"/>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CCDE0684-91E0-B57B-8B98-7E689B44680E}"/>
              </a:ext>
            </a:extLst>
          </p:cNvPr>
          <p:cNvSpPr>
            <a:spLocks noGrp="1"/>
          </p:cNvSpPr>
          <p:nvPr>
            <p:ph type="sldNum" sz="quarter" idx="12"/>
          </p:nvPr>
        </p:nvSpPr>
        <p:spPr/>
        <p:txBody>
          <a:bodyPr/>
          <a:lstStyle/>
          <a:p>
            <a:fld id="{097C260A-C619-4DE0-98FB-6771637F9355}" type="slidenum">
              <a:rPr lang="tr-TR" smtClean="0"/>
              <a:t>‹#›</a:t>
            </a:fld>
            <a:endParaRPr lang="tr-TR"/>
          </a:p>
        </p:txBody>
      </p:sp>
    </p:spTree>
    <p:extLst>
      <p:ext uri="{BB962C8B-B14F-4D97-AF65-F5344CB8AC3E}">
        <p14:creationId xmlns:p14="http://schemas.microsoft.com/office/powerpoint/2010/main" val="57460020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F6B6A-3B6E-913F-B982-17375FBAD1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1D680FDC-F47C-2629-BD48-77FE6D0E06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E662F2EE-2B0A-EA3A-D75D-47A341A71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7FA275-C1D9-1207-E822-ACD424F3E206}"/>
              </a:ext>
            </a:extLst>
          </p:cNvPr>
          <p:cNvSpPr>
            <a:spLocks noGrp="1"/>
          </p:cNvSpPr>
          <p:nvPr>
            <p:ph type="dt" sz="half" idx="10"/>
          </p:nvPr>
        </p:nvSpPr>
        <p:spPr/>
        <p:txBody>
          <a:bodyPr/>
          <a:lstStyle/>
          <a:p>
            <a:fld id="{910FAD95-DE9F-4D31-8D37-A2F9FEB72C32}" type="datetimeFigureOut">
              <a:rPr lang="tr-TR" smtClean="0"/>
              <a:t>19.08.2024</a:t>
            </a:fld>
            <a:endParaRPr lang="tr-TR"/>
          </a:p>
        </p:txBody>
      </p:sp>
      <p:sp>
        <p:nvSpPr>
          <p:cNvPr id="6" name="Footer Placeholder 5">
            <a:extLst>
              <a:ext uri="{FF2B5EF4-FFF2-40B4-BE49-F238E27FC236}">
                <a16:creationId xmlns:a16="http://schemas.microsoft.com/office/drawing/2014/main" id="{C2155733-90DF-8368-1F83-224DD7F0A2EC}"/>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102ED199-5928-0C4D-B2A5-5B65D3A52FCB}"/>
              </a:ext>
            </a:extLst>
          </p:cNvPr>
          <p:cNvSpPr>
            <a:spLocks noGrp="1"/>
          </p:cNvSpPr>
          <p:nvPr>
            <p:ph type="sldNum" sz="quarter" idx="12"/>
          </p:nvPr>
        </p:nvSpPr>
        <p:spPr/>
        <p:txBody>
          <a:bodyPr/>
          <a:lstStyle/>
          <a:p>
            <a:fld id="{097C260A-C619-4DE0-98FB-6771637F9355}" type="slidenum">
              <a:rPr lang="tr-TR" smtClean="0"/>
              <a:t>‹#›</a:t>
            </a:fld>
            <a:endParaRPr lang="tr-TR"/>
          </a:p>
        </p:txBody>
      </p:sp>
    </p:spTree>
    <p:extLst>
      <p:ext uri="{BB962C8B-B14F-4D97-AF65-F5344CB8AC3E}">
        <p14:creationId xmlns:p14="http://schemas.microsoft.com/office/powerpoint/2010/main" val="164944001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258E4-6261-4772-F562-04C573D833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70EBA363-7DE9-CBE9-9CF2-7E766E7065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D175353A-3EFA-444E-8FAA-7D16615DA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40E8FE-7A42-089C-4CF2-FD0035F49D93}"/>
              </a:ext>
            </a:extLst>
          </p:cNvPr>
          <p:cNvSpPr>
            <a:spLocks noGrp="1"/>
          </p:cNvSpPr>
          <p:nvPr>
            <p:ph type="dt" sz="half" idx="10"/>
          </p:nvPr>
        </p:nvSpPr>
        <p:spPr/>
        <p:txBody>
          <a:bodyPr/>
          <a:lstStyle/>
          <a:p>
            <a:fld id="{910FAD95-DE9F-4D31-8D37-A2F9FEB72C32}" type="datetimeFigureOut">
              <a:rPr lang="tr-TR" smtClean="0"/>
              <a:t>19.08.2024</a:t>
            </a:fld>
            <a:endParaRPr lang="tr-TR"/>
          </a:p>
        </p:txBody>
      </p:sp>
      <p:sp>
        <p:nvSpPr>
          <p:cNvPr id="6" name="Footer Placeholder 5">
            <a:extLst>
              <a:ext uri="{FF2B5EF4-FFF2-40B4-BE49-F238E27FC236}">
                <a16:creationId xmlns:a16="http://schemas.microsoft.com/office/drawing/2014/main" id="{A2ACEB1F-1326-EAE0-74A2-128D50F26B69}"/>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FD5C477C-F32C-2686-BB10-01F57C3E3354}"/>
              </a:ext>
            </a:extLst>
          </p:cNvPr>
          <p:cNvSpPr>
            <a:spLocks noGrp="1"/>
          </p:cNvSpPr>
          <p:nvPr>
            <p:ph type="sldNum" sz="quarter" idx="12"/>
          </p:nvPr>
        </p:nvSpPr>
        <p:spPr/>
        <p:txBody>
          <a:bodyPr/>
          <a:lstStyle/>
          <a:p>
            <a:fld id="{097C260A-C619-4DE0-98FB-6771637F9355}" type="slidenum">
              <a:rPr lang="tr-TR" smtClean="0"/>
              <a:t>‹#›</a:t>
            </a:fld>
            <a:endParaRPr lang="tr-TR"/>
          </a:p>
        </p:txBody>
      </p:sp>
    </p:spTree>
    <p:extLst>
      <p:ext uri="{BB962C8B-B14F-4D97-AF65-F5344CB8AC3E}">
        <p14:creationId xmlns:p14="http://schemas.microsoft.com/office/powerpoint/2010/main" val="1806960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Opt 2">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78F7709-5B7C-A447-A509-F2EA9343E1E5}"/>
              </a:ext>
            </a:extLst>
          </p:cNvPr>
          <p:cNvSpPr>
            <a:spLocks noGrp="1"/>
          </p:cNvSpPr>
          <p:nvPr>
            <p:ph type="pic" sz="quarter" idx="10"/>
          </p:nvPr>
        </p:nvSpPr>
        <p:spPr>
          <a:xfrm>
            <a:off x="0" y="0"/>
            <a:ext cx="12192000" cy="6858000"/>
          </a:xfrm>
        </p:spPr>
        <p:txBody>
          <a:bodyPr>
            <a:noAutofit/>
          </a:bodyPr>
          <a:lstStyle>
            <a:lvl1pPr>
              <a:defRPr>
                <a:solidFill>
                  <a:schemeClr val="bg2"/>
                </a:solidFill>
              </a:defRPr>
            </a:lvl1pPr>
          </a:lstStyle>
          <a:p>
            <a:endParaRPr lang="en-US" dirty="0"/>
          </a:p>
        </p:txBody>
      </p:sp>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2808534"/>
            <a:ext cx="4742180" cy="1718718"/>
          </a:xfrm>
        </p:spPr>
        <p:txBody>
          <a:bodyPr>
            <a:noAutofit/>
          </a:bodyPr>
          <a:lstStyle>
            <a:lvl1pPr>
              <a:defRPr sz="3400">
                <a:solidFill>
                  <a:srgbClr val="FFFFFF"/>
                </a:solidFill>
              </a:defRPr>
            </a:lvl1pPr>
          </a:lstStyle>
          <a:p>
            <a:r>
              <a:rPr lang="en-US" dirty="0"/>
              <a:t>SECTION DIVIDER</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4950826"/>
            <a:ext cx="4742234" cy="1551561"/>
          </a:xfrm>
        </p:spPr>
        <p:txBody>
          <a:bodyPr>
            <a:noAutofit/>
          </a:bodyPr>
          <a:lstStyle>
            <a:lvl1pPr>
              <a:lnSpc>
                <a:spcPct val="120000"/>
              </a:lnSpc>
              <a:spcBef>
                <a:spcPts val="0"/>
              </a:spcBef>
              <a:defRPr sz="1500">
                <a:solidFill>
                  <a:srgbClr val="FFFFFF"/>
                </a:solidFill>
              </a:defRPr>
            </a:lvl1pPr>
          </a:lstStyle>
          <a:p>
            <a:pPr lvl="0"/>
            <a:r>
              <a:rPr lang="en-US" dirty="0"/>
              <a:t>Section description </a:t>
            </a:r>
          </a:p>
        </p:txBody>
      </p:sp>
      <p:sp>
        <p:nvSpPr>
          <p:cNvPr id="11" name="Text Placeholder 2">
            <a:extLst>
              <a:ext uri="{FF2B5EF4-FFF2-40B4-BE49-F238E27FC236}">
                <a16:creationId xmlns:a16="http://schemas.microsoft.com/office/drawing/2014/main" id="{4865F4CD-465E-B045-BBF8-DC5EB27D39BB}"/>
              </a:ext>
            </a:extLst>
          </p:cNvPr>
          <p:cNvSpPr>
            <a:spLocks noGrp="1"/>
          </p:cNvSpPr>
          <p:nvPr>
            <p:ph type="body" sz="quarter" idx="12" hasCustomPrompt="1"/>
          </p:nvPr>
        </p:nvSpPr>
        <p:spPr>
          <a:xfrm>
            <a:off x="10854227" y="307060"/>
            <a:ext cx="981088" cy="290402"/>
          </a:xfrm>
          <a:blipFill>
            <a:blip r:embed="rId2"/>
            <a:stretch>
              <a:fillRect/>
            </a:stretch>
          </a:blipFill>
        </p:spPr>
        <p:txBody>
          <a:bodyPr/>
          <a:lstStyle>
            <a:lvl1pPr>
              <a:defRPr>
                <a:solidFill>
                  <a:srgbClr val="FFFFFF"/>
                </a:solidFill>
              </a:defRPr>
            </a:lvl1pPr>
          </a:lstStyle>
          <a:p>
            <a:pPr lvl="0"/>
            <a:r>
              <a:rPr lang="en-US" dirty="0"/>
              <a:t> </a:t>
            </a:r>
          </a:p>
        </p:txBody>
      </p:sp>
      <p:sp>
        <p:nvSpPr>
          <p:cNvPr id="10" name="Text Placeholder 2">
            <a:extLst>
              <a:ext uri="{FF2B5EF4-FFF2-40B4-BE49-F238E27FC236}">
                <a16:creationId xmlns:a16="http://schemas.microsoft.com/office/drawing/2014/main" id="{BB38FDB2-09E6-2745-A373-6C5A9C9C238C}"/>
              </a:ext>
            </a:extLst>
          </p:cNvPr>
          <p:cNvSpPr>
            <a:spLocks noGrp="1"/>
          </p:cNvSpPr>
          <p:nvPr>
            <p:ph type="body" sz="quarter" idx="14" hasCustomPrompt="1"/>
          </p:nvPr>
        </p:nvSpPr>
        <p:spPr>
          <a:xfrm>
            <a:off x="803275" y="4692211"/>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dirty="0"/>
              <a:t>  </a:t>
            </a:r>
          </a:p>
        </p:txBody>
      </p:sp>
      <p:sp>
        <p:nvSpPr>
          <p:cNvPr id="2" name="Slide Number Placeholder 1">
            <a:extLst>
              <a:ext uri="{FF2B5EF4-FFF2-40B4-BE49-F238E27FC236}">
                <a16:creationId xmlns:a16="http://schemas.microsoft.com/office/drawing/2014/main" id="{C9D88AFB-D408-EE4C-A4DD-703240C2B342}"/>
              </a:ext>
            </a:extLst>
          </p:cNvPr>
          <p:cNvSpPr>
            <a:spLocks noGrp="1"/>
          </p:cNvSpPr>
          <p:nvPr>
            <p:ph type="sldNum" sz="quarter" idx="15"/>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1424351988"/>
      </p:ext>
    </p:extLst>
  </p:cSld>
  <p:clrMapOvr>
    <a:masterClrMapping/>
  </p:clrMapOvr>
  <p:transition spd="med"/>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499C3-1A86-B846-6996-4066E0250AC5}"/>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F25A99FF-FADB-D38C-F5F6-029C2AFD2E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7967067D-FCB4-F11E-C9DB-6737B388C0D0}"/>
              </a:ext>
            </a:extLst>
          </p:cNvPr>
          <p:cNvSpPr>
            <a:spLocks noGrp="1"/>
          </p:cNvSpPr>
          <p:nvPr>
            <p:ph type="dt" sz="half" idx="10"/>
          </p:nvPr>
        </p:nvSpPr>
        <p:spPr/>
        <p:txBody>
          <a:bodyPr/>
          <a:lstStyle/>
          <a:p>
            <a:fld id="{910FAD95-DE9F-4D31-8D37-A2F9FEB72C32}" type="datetimeFigureOut">
              <a:rPr lang="tr-TR" smtClean="0"/>
              <a:t>19.08.2024</a:t>
            </a:fld>
            <a:endParaRPr lang="tr-TR"/>
          </a:p>
        </p:txBody>
      </p:sp>
      <p:sp>
        <p:nvSpPr>
          <p:cNvPr id="5" name="Footer Placeholder 4">
            <a:extLst>
              <a:ext uri="{FF2B5EF4-FFF2-40B4-BE49-F238E27FC236}">
                <a16:creationId xmlns:a16="http://schemas.microsoft.com/office/drawing/2014/main" id="{D50D391B-D58D-7196-72E3-E08F7A73D87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9A71CC82-9FC3-CA8C-1650-A169D493184F}"/>
              </a:ext>
            </a:extLst>
          </p:cNvPr>
          <p:cNvSpPr>
            <a:spLocks noGrp="1"/>
          </p:cNvSpPr>
          <p:nvPr>
            <p:ph type="sldNum" sz="quarter" idx="12"/>
          </p:nvPr>
        </p:nvSpPr>
        <p:spPr/>
        <p:txBody>
          <a:bodyPr/>
          <a:lstStyle/>
          <a:p>
            <a:fld id="{097C260A-C619-4DE0-98FB-6771637F9355}" type="slidenum">
              <a:rPr lang="tr-TR" smtClean="0"/>
              <a:t>‹#›</a:t>
            </a:fld>
            <a:endParaRPr lang="tr-TR"/>
          </a:p>
        </p:txBody>
      </p:sp>
    </p:spTree>
    <p:extLst>
      <p:ext uri="{BB962C8B-B14F-4D97-AF65-F5344CB8AC3E}">
        <p14:creationId xmlns:p14="http://schemas.microsoft.com/office/powerpoint/2010/main" val="25998900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CE407-8038-2842-6157-C6CD779ADD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2B90CE44-74F6-6BB8-BE31-17B0C29A5A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E23B9672-8F4D-484D-42B7-FC3ABCFC0650}"/>
              </a:ext>
            </a:extLst>
          </p:cNvPr>
          <p:cNvSpPr>
            <a:spLocks noGrp="1"/>
          </p:cNvSpPr>
          <p:nvPr>
            <p:ph type="dt" sz="half" idx="10"/>
          </p:nvPr>
        </p:nvSpPr>
        <p:spPr/>
        <p:txBody>
          <a:bodyPr/>
          <a:lstStyle/>
          <a:p>
            <a:fld id="{910FAD95-DE9F-4D31-8D37-A2F9FEB72C32}" type="datetimeFigureOut">
              <a:rPr lang="tr-TR" smtClean="0"/>
              <a:t>19.08.2024</a:t>
            </a:fld>
            <a:endParaRPr lang="tr-TR"/>
          </a:p>
        </p:txBody>
      </p:sp>
      <p:sp>
        <p:nvSpPr>
          <p:cNvPr id="5" name="Footer Placeholder 4">
            <a:extLst>
              <a:ext uri="{FF2B5EF4-FFF2-40B4-BE49-F238E27FC236}">
                <a16:creationId xmlns:a16="http://schemas.microsoft.com/office/drawing/2014/main" id="{E2AEBA55-422C-ADF9-9F8F-B62485FC5ADF}"/>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3F9B5891-EB61-BE46-0463-74D1BC5B3B5D}"/>
              </a:ext>
            </a:extLst>
          </p:cNvPr>
          <p:cNvSpPr>
            <a:spLocks noGrp="1"/>
          </p:cNvSpPr>
          <p:nvPr>
            <p:ph type="sldNum" sz="quarter" idx="12"/>
          </p:nvPr>
        </p:nvSpPr>
        <p:spPr/>
        <p:txBody>
          <a:bodyPr/>
          <a:lstStyle/>
          <a:p>
            <a:fld id="{097C260A-C619-4DE0-98FB-6771637F9355}" type="slidenum">
              <a:rPr lang="tr-TR" smtClean="0"/>
              <a:t>‹#›</a:t>
            </a:fld>
            <a:endParaRPr lang="tr-TR"/>
          </a:p>
        </p:txBody>
      </p:sp>
    </p:spTree>
    <p:extLst>
      <p:ext uri="{BB962C8B-B14F-4D97-AF65-F5344CB8AC3E}">
        <p14:creationId xmlns:p14="http://schemas.microsoft.com/office/powerpoint/2010/main" val="257942622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Callout Opt 3">
    <p:bg>
      <p:bgPr>
        <a:solidFill>
          <a:srgbClr val="FFFFFF"/>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0" y="1966097"/>
            <a:ext cx="10545285" cy="2925805"/>
          </a:xfrm>
        </p:spPr>
        <p:txBody>
          <a:bodyPr anchor="ctr">
            <a:noAutofit/>
          </a:bodyPr>
          <a:lstStyle>
            <a:lvl1pPr algn="ctr">
              <a:lnSpc>
                <a:spcPct val="80000"/>
              </a:lnSpc>
              <a:spcBef>
                <a:spcPts val="0"/>
              </a:spcBef>
              <a:defRPr sz="3900" b="1" i="0" cap="all" spc="-70" baseline="0">
                <a:solidFill>
                  <a:schemeClr val="accent1"/>
                </a:solidFill>
                <a:latin typeface="Arial Black" panose="020B0604020202020204" pitchFamily="34" charset="0"/>
                <a:cs typeface="Arial Black" panose="020B0604020202020204" pitchFamily="34" charset="0"/>
              </a:defRPr>
            </a:lvl1pPr>
          </a:lstStyle>
          <a:p>
            <a:pPr lvl="0"/>
            <a:r>
              <a:rPr lang="en-US" dirty="0"/>
              <a:t>Callout</a:t>
            </a:r>
          </a:p>
        </p:txBody>
      </p:sp>
      <p:pic>
        <p:nvPicPr>
          <p:cNvPr id="7" name="GroupM_SingleColor_Logo_Navy_RGB.png" descr="GroupM_SingleColor_Logo_Navy_RGB.png">
            <a:extLst>
              <a:ext uri="{FF2B5EF4-FFF2-40B4-BE49-F238E27FC236}">
                <a16:creationId xmlns:a16="http://schemas.microsoft.com/office/drawing/2014/main" id="{518FA7E7-031B-6C48-A707-A7053822F3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13A32F37-8BA0-7944-BED5-1F6F125076C7}"/>
              </a:ext>
            </a:extLst>
          </p:cNvPr>
          <p:cNvSpPr>
            <a:spLocks noGrp="1"/>
          </p:cNvSpPr>
          <p:nvPr>
            <p:ph type="sldNum" sz="quarter" idx="12"/>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4104846956"/>
      </p:ext>
    </p:extLst>
  </p:cSld>
  <p:clrMapOvr>
    <a:masterClrMapping/>
  </p:clrMapOvr>
  <p:transition spd="med"/>
  <p:extLst>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Title Opt 6">
    <p:bg>
      <p:bgPr>
        <a:solidFill>
          <a:srgbClr val="01B5B2"/>
        </a:solidFill>
        <a:effectLst/>
      </p:bgPr>
    </p:bg>
    <p:spTree>
      <p:nvGrpSpPr>
        <p:cNvPr id="1" name=""/>
        <p:cNvGrpSpPr/>
        <p:nvPr/>
      </p:nvGrpSpPr>
      <p:grpSpPr>
        <a:xfrm>
          <a:off x="0" y="0"/>
          <a:ext cx="0" cy="0"/>
          <a:chOff x="0" y="0"/>
          <a:chExt cx="0" cy="0"/>
        </a:xfrm>
      </p:grpSpPr>
      <p:sp>
        <p:nvSpPr>
          <p:cNvPr id="7" name="Circle">
            <a:extLst>
              <a:ext uri="{FF2B5EF4-FFF2-40B4-BE49-F238E27FC236}">
                <a16:creationId xmlns:a16="http://schemas.microsoft.com/office/drawing/2014/main" id="{0BCF0794-3E80-8642-B102-602D55B2F860}"/>
              </a:ext>
            </a:extLst>
          </p:cNvPr>
          <p:cNvSpPr/>
          <p:nvPr userDrawn="1"/>
        </p:nvSpPr>
        <p:spPr>
          <a:xfrm>
            <a:off x="7951231" y="1933405"/>
            <a:ext cx="5816484" cy="5816483"/>
          </a:xfrm>
          <a:prstGeom prst="ellipse">
            <a:avLst/>
          </a:prstGeom>
          <a:ln w="12700">
            <a:solidFill>
              <a:srgbClr val="01FFB2"/>
            </a:solidFill>
            <a:miter/>
          </a:ln>
        </p:spPr>
        <p:txBody>
          <a:bodyPr lIns="45719" rIns="45719" anchor="ctr">
            <a:noAutofit/>
          </a:bodyPr>
          <a:lstStyle/>
          <a:p>
            <a:endParaRPr dirty="0"/>
          </a:p>
        </p:txBody>
      </p:sp>
      <p:pic>
        <p:nvPicPr>
          <p:cNvPr id="8" name="Pattern_Medium space_WHITE.ai" descr="Pattern_Medium space_WHITE.ai">
            <a:extLst>
              <a:ext uri="{FF2B5EF4-FFF2-40B4-BE49-F238E27FC236}">
                <a16:creationId xmlns:a16="http://schemas.microsoft.com/office/drawing/2014/main" id="{B8AC53D0-7152-9F48-A962-0718479FE85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56827" b="47461"/>
          <a:stretch/>
        </p:blipFill>
        <p:spPr>
          <a:xfrm>
            <a:off x="9452665" y="4220161"/>
            <a:ext cx="2739335" cy="2637839"/>
          </a:xfrm>
          <a:prstGeom prst="rect">
            <a:avLst/>
          </a:prstGeom>
          <a:ln w="12700">
            <a:miter lim="400000"/>
          </a:ln>
        </p:spPr>
      </p:pic>
      <p:sp>
        <p:nvSpPr>
          <p:cNvPr id="2" name="Title 1">
            <a:extLst>
              <a:ext uri="{FF2B5EF4-FFF2-40B4-BE49-F238E27FC236}">
                <a16:creationId xmlns:a16="http://schemas.microsoft.com/office/drawing/2014/main" id="{BFA0F84B-3BA9-BB4C-ACF0-0D12EE0D92E7}"/>
              </a:ext>
            </a:extLst>
          </p:cNvPr>
          <p:cNvSpPr>
            <a:spLocks noGrp="1"/>
          </p:cNvSpPr>
          <p:nvPr>
            <p:ph type="title" hasCustomPrompt="1"/>
          </p:nvPr>
        </p:nvSpPr>
        <p:spPr/>
        <p:txBody>
          <a:bodyPr>
            <a:noAutofit/>
          </a:bodyPr>
          <a:lstStyle>
            <a:lvl1pPr>
              <a:defRPr>
                <a:solidFill>
                  <a:srgbClr val="FFFFFF"/>
                </a:solidFill>
              </a:defRPr>
            </a:lvl1pPr>
          </a:lstStyle>
          <a:p>
            <a:r>
              <a:rPr lang="en-US" dirty="0"/>
              <a:t>type your </a:t>
            </a:r>
            <a:br>
              <a:rPr lang="en-US" dirty="0"/>
            </a:br>
            <a:r>
              <a:rPr lang="en-US" dirty="0"/>
              <a:t>presentation title</a:t>
            </a:r>
          </a:p>
        </p:txBody>
      </p:sp>
      <p:sp>
        <p:nvSpPr>
          <p:cNvPr id="5" name="Text Placeholder 4">
            <a:extLst>
              <a:ext uri="{FF2B5EF4-FFF2-40B4-BE49-F238E27FC236}">
                <a16:creationId xmlns:a16="http://schemas.microsoft.com/office/drawing/2014/main" id="{023456A2-B064-A242-8C68-91D0D28EB857}"/>
              </a:ext>
            </a:extLst>
          </p:cNvPr>
          <p:cNvSpPr>
            <a:spLocks noGrp="1"/>
          </p:cNvSpPr>
          <p:nvPr>
            <p:ph type="body" sz="quarter" idx="11" hasCustomPrompt="1"/>
          </p:nvPr>
        </p:nvSpPr>
        <p:spPr>
          <a:xfrm>
            <a:off x="809480" y="3720522"/>
            <a:ext cx="6396335" cy="716392"/>
          </a:xfrm>
        </p:spPr>
        <p:txBody>
          <a:bodyPr>
            <a:noAutofit/>
          </a:bodyPr>
          <a:lstStyle>
            <a:lvl1pPr>
              <a:spcBef>
                <a:spcPts val="0"/>
              </a:spcBef>
              <a:defRPr>
                <a:solidFill>
                  <a:srgbClr val="FFFFFF"/>
                </a:solidFill>
              </a:defRPr>
            </a:lvl1pPr>
          </a:lstStyle>
          <a:p>
            <a:pPr lvl="0"/>
            <a:r>
              <a:rPr lang="en-US" dirty="0"/>
              <a:t>Here is a subtitle line for additional info about this presentation</a:t>
            </a:r>
          </a:p>
          <a:p>
            <a:pPr lvl="0"/>
            <a:endParaRPr lang="en-US" dirty="0"/>
          </a:p>
        </p:txBody>
      </p:sp>
      <p:sp>
        <p:nvSpPr>
          <p:cNvPr id="9" name="Text Placeholder 8">
            <a:extLst>
              <a:ext uri="{FF2B5EF4-FFF2-40B4-BE49-F238E27FC236}">
                <a16:creationId xmlns:a16="http://schemas.microsoft.com/office/drawing/2014/main" id="{122CB04D-FB09-0B44-B002-8B6F7FE6D361}"/>
              </a:ext>
            </a:extLst>
          </p:cNvPr>
          <p:cNvSpPr>
            <a:spLocks noGrp="1"/>
          </p:cNvSpPr>
          <p:nvPr>
            <p:ph type="body" sz="quarter" idx="13" hasCustomPrompt="1"/>
          </p:nvPr>
        </p:nvSpPr>
        <p:spPr>
          <a:xfrm>
            <a:off x="809481" y="5830957"/>
            <a:ext cx="3436937" cy="569843"/>
          </a:xfrm>
        </p:spPr>
        <p:txBody>
          <a:bodyPr anchor="b">
            <a:noAutofit/>
          </a:bodyPr>
          <a:lstStyle>
            <a:lvl1pPr>
              <a:lnSpc>
                <a:spcPct val="100000"/>
              </a:lnSpc>
              <a:spcBef>
                <a:spcPts val="0"/>
              </a:spcBef>
              <a:defRPr sz="1200" b="1" i="0" cap="all" baseline="0">
                <a:solidFill>
                  <a:srgbClr val="FFFFFF"/>
                </a:solidFill>
                <a:latin typeface="Arial Black" panose="020B0604020202020204" pitchFamily="34" charset="0"/>
                <a:cs typeface="Arial Black" panose="020B0604020202020204" pitchFamily="34" charset="0"/>
              </a:defRPr>
            </a:lvl1pPr>
          </a:lstStyle>
          <a:p>
            <a:pPr lvl="0"/>
            <a:r>
              <a:rPr lang="en-US" dirty="0"/>
              <a:t>MONTH XX, 2020</a:t>
            </a:r>
          </a:p>
          <a:p>
            <a:pPr lvl="0"/>
            <a:r>
              <a:rPr lang="en-US" dirty="0"/>
              <a:t>PRESENTED BY FIRST LAST</a:t>
            </a:r>
          </a:p>
        </p:txBody>
      </p:sp>
      <p:pic>
        <p:nvPicPr>
          <p:cNvPr id="11" name="image1.png" descr="GroupM Logo in White&#10;">
            <a:extLst>
              <a:ext uri="{FF2B5EF4-FFF2-40B4-BE49-F238E27FC236}">
                <a16:creationId xmlns:a16="http://schemas.microsoft.com/office/drawing/2014/main" id="{9D6F0966-20F3-F441-87C0-D8CDA621D25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2" name="object 6">
            <a:extLst>
              <a:ext uri="{FF2B5EF4-FFF2-40B4-BE49-F238E27FC236}">
                <a16:creationId xmlns:a16="http://schemas.microsoft.com/office/drawing/2014/main" id="{A2214169-4B19-DE4E-8E87-2740B25CBB05}"/>
              </a:ext>
            </a:extLst>
          </p:cNvPr>
          <p:cNvSpPr/>
          <p:nvPr userDrawn="1"/>
        </p:nvSpPr>
        <p:spPr>
          <a:xfrm flipV="1">
            <a:off x="809481" y="4512190"/>
            <a:ext cx="3058926" cy="0"/>
          </a:xfrm>
          <a:prstGeom prst="line">
            <a:avLst/>
          </a:prstGeom>
          <a:ln w="12700" cap="rnd">
            <a:solidFill>
              <a:srgbClr val="01FFB2"/>
            </a:solidFill>
          </a:ln>
        </p:spPr>
        <p:txBody>
          <a:bodyPr lIns="45719" rIns="45719">
            <a:noAutofit/>
          </a:bodyPr>
          <a:lstStyle/>
          <a:p>
            <a:endParaRPr dirty="0"/>
          </a:p>
        </p:txBody>
      </p:sp>
    </p:spTree>
    <p:extLst>
      <p:ext uri="{BB962C8B-B14F-4D97-AF65-F5344CB8AC3E}">
        <p14:creationId xmlns:p14="http://schemas.microsoft.com/office/powerpoint/2010/main" val="2443584707"/>
      </p:ext>
    </p:extLst>
  </p:cSld>
  <p:clrMapOvr>
    <a:masterClrMapping/>
  </p:clrMapOvr>
  <p:transition spd="med"/>
  <p:extLst>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Title Opt 8">
    <p:bg>
      <p:bgPr>
        <a:solidFill>
          <a:schemeClr val="accent2"/>
        </a:solidFill>
        <a:effectLst/>
      </p:bgPr>
    </p:bg>
    <p:spTree>
      <p:nvGrpSpPr>
        <p:cNvPr id="1" name=""/>
        <p:cNvGrpSpPr/>
        <p:nvPr/>
      </p:nvGrpSpPr>
      <p:grpSpPr>
        <a:xfrm>
          <a:off x="0" y="0"/>
          <a:ext cx="0" cy="0"/>
          <a:chOff x="0" y="0"/>
          <a:chExt cx="0" cy="0"/>
        </a:xfrm>
      </p:grpSpPr>
      <p:sp>
        <p:nvSpPr>
          <p:cNvPr id="7" name="Circle">
            <a:extLst>
              <a:ext uri="{FF2B5EF4-FFF2-40B4-BE49-F238E27FC236}">
                <a16:creationId xmlns:a16="http://schemas.microsoft.com/office/drawing/2014/main" id="{0BCF0794-3E80-8642-B102-602D55B2F860}"/>
              </a:ext>
            </a:extLst>
          </p:cNvPr>
          <p:cNvSpPr/>
          <p:nvPr userDrawn="1"/>
        </p:nvSpPr>
        <p:spPr>
          <a:xfrm>
            <a:off x="7951231" y="1933405"/>
            <a:ext cx="5816484" cy="5816483"/>
          </a:xfrm>
          <a:prstGeom prst="ellipse">
            <a:avLst/>
          </a:prstGeom>
          <a:ln w="12700">
            <a:solidFill>
              <a:schemeClr val="accent1"/>
            </a:solidFill>
            <a:miter/>
          </a:ln>
        </p:spPr>
        <p:txBody>
          <a:bodyPr lIns="45719" rIns="45719" anchor="ctr">
            <a:noAutofit/>
          </a:bodyPr>
          <a:lstStyle/>
          <a:p>
            <a:endParaRPr dirty="0"/>
          </a:p>
        </p:txBody>
      </p:sp>
      <p:pic>
        <p:nvPicPr>
          <p:cNvPr id="8" name="Pattern_Medium space_WHITE.ai" descr="Pattern_Medium space_WHITE.ai">
            <a:extLst>
              <a:ext uri="{FF2B5EF4-FFF2-40B4-BE49-F238E27FC236}">
                <a16:creationId xmlns:a16="http://schemas.microsoft.com/office/drawing/2014/main" id="{B8AC53D0-7152-9F48-A962-0718479FE85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56827" b="47461"/>
          <a:stretch/>
        </p:blipFill>
        <p:spPr>
          <a:xfrm>
            <a:off x="9452665" y="4220161"/>
            <a:ext cx="2739335" cy="2637839"/>
          </a:xfrm>
          <a:prstGeom prst="rect">
            <a:avLst/>
          </a:prstGeom>
          <a:ln w="12700">
            <a:miter lim="400000"/>
          </a:ln>
        </p:spPr>
      </p:pic>
      <p:sp>
        <p:nvSpPr>
          <p:cNvPr id="2" name="Title 1">
            <a:extLst>
              <a:ext uri="{FF2B5EF4-FFF2-40B4-BE49-F238E27FC236}">
                <a16:creationId xmlns:a16="http://schemas.microsoft.com/office/drawing/2014/main" id="{BFA0F84B-3BA9-BB4C-ACF0-0D12EE0D92E7}"/>
              </a:ext>
            </a:extLst>
          </p:cNvPr>
          <p:cNvSpPr>
            <a:spLocks noGrp="1"/>
          </p:cNvSpPr>
          <p:nvPr>
            <p:ph type="title" hasCustomPrompt="1"/>
          </p:nvPr>
        </p:nvSpPr>
        <p:spPr/>
        <p:txBody>
          <a:bodyPr>
            <a:noAutofit/>
          </a:bodyPr>
          <a:lstStyle>
            <a:lvl1pPr>
              <a:defRPr>
                <a:solidFill>
                  <a:srgbClr val="FFFFFF"/>
                </a:solidFill>
              </a:defRPr>
            </a:lvl1pPr>
          </a:lstStyle>
          <a:p>
            <a:r>
              <a:rPr lang="en-US" dirty="0"/>
              <a:t>type your </a:t>
            </a:r>
            <a:br>
              <a:rPr lang="en-US" dirty="0"/>
            </a:br>
            <a:r>
              <a:rPr lang="en-US" dirty="0"/>
              <a:t>presentation title</a:t>
            </a:r>
          </a:p>
        </p:txBody>
      </p:sp>
      <p:sp>
        <p:nvSpPr>
          <p:cNvPr id="5" name="Text Placeholder 4">
            <a:extLst>
              <a:ext uri="{FF2B5EF4-FFF2-40B4-BE49-F238E27FC236}">
                <a16:creationId xmlns:a16="http://schemas.microsoft.com/office/drawing/2014/main" id="{023456A2-B064-A242-8C68-91D0D28EB857}"/>
              </a:ext>
            </a:extLst>
          </p:cNvPr>
          <p:cNvSpPr>
            <a:spLocks noGrp="1"/>
          </p:cNvSpPr>
          <p:nvPr>
            <p:ph type="body" sz="quarter" idx="11" hasCustomPrompt="1"/>
          </p:nvPr>
        </p:nvSpPr>
        <p:spPr>
          <a:xfrm>
            <a:off x="809480" y="3720522"/>
            <a:ext cx="6396335" cy="706002"/>
          </a:xfrm>
        </p:spPr>
        <p:txBody>
          <a:bodyPr>
            <a:noAutofit/>
          </a:bodyPr>
          <a:lstStyle>
            <a:lvl1pPr>
              <a:spcBef>
                <a:spcPts val="0"/>
              </a:spcBef>
              <a:defRPr>
                <a:solidFill>
                  <a:srgbClr val="FFFFFF"/>
                </a:solidFill>
              </a:defRPr>
            </a:lvl1pPr>
          </a:lstStyle>
          <a:p>
            <a:pPr lvl="0"/>
            <a:r>
              <a:rPr lang="en-US" dirty="0"/>
              <a:t>Here is a subtitle line for additional info about this presentation</a:t>
            </a:r>
          </a:p>
          <a:p>
            <a:pPr lvl="0"/>
            <a:endParaRPr lang="en-US" dirty="0"/>
          </a:p>
        </p:txBody>
      </p:sp>
      <p:sp>
        <p:nvSpPr>
          <p:cNvPr id="9" name="Text Placeholder 8">
            <a:extLst>
              <a:ext uri="{FF2B5EF4-FFF2-40B4-BE49-F238E27FC236}">
                <a16:creationId xmlns:a16="http://schemas.microsoft.com/office/drawing/2014/main" id="{122CB04D-FB09-0B44-B002-8B6F7FE6D361}"/>
              </a:ext>
            </a:extLst>
          </p:cNvPr>
          <p:cNvSpPr>
            <a:spLocks noGrp="1"/>
          </p:cNvSpPr>
          <p:nvPr>
            <p:ph type="body" sz="quarter" idx="13" hasCustomPrompt="1"/>
          </p:nvPr>
        </p:nvSpPr>
        <p:spPr>
          <a:xfrm>
            <a:off x="809481" y="5830957"/>
            <a:ext cx="3436937" cy="569843"/>
          </a:xfrm>
        </p:spPr>
        <p:txBody>
          <a:bodyPr anchor="b">
            <a:noAutofit/>
          </a:bodyPr>
          <a:lstStyle>
            <a:lvl1pPr>
              <a:lnSpc>
                <a:spcPct val="100000"/>
              </a:lnSpc>
              <a:spcBef>
                <a:spcPts val="0"/>
              </a:spcBef>
              <a:defRPr sz="1200" b="1" i="0" cap="all" baseline="0">
                <a:solidFill>
                  <a:srgbClr val="FFFFFF"/>
                </a:solidFill>
                <a:latin typeface="Arial Black" panose="020B0604020202020204" pitchFamily="34" charset="0"/>
                <a:cs typeface="Arial Black" panose="020B0604020202020204" pitchFamily="34" charset="0"/>
              </a:defRPr>
            </a:lvl1pPr>
          </a:lstStyle>
          <a:p>
            <a:pPr lvl="0"/>
            <a:r>
              <a:rPr lang="en-US" dirty="0"/>
              <a:t>MONTH XX, 2020</a:t>
            </a:r>
          </a:p>
          <a:p>
            <a:pPr lvl="0"/>
            <a:r>
              <a:rPr lang="en-US" dirty="0"/>
              <a:t>PRESENTED BY FIRST LAST</a:t>
            </a:r>
          </a:p>
        </p:txBody>
      </p:sp>
      <p:pic>
        <p:nvPicPr>
          <p:cNvPr id="11" name="image1.png" descr="GroupM Logo in White&#10;">
            <a:extLst>
              <a:ext uri="{FF2B5EF4-FFF2-40B4-BE49-F238E27FC236}">
                <a16:creationId xmlns:a16="http://schemas.microsoft.com/office/drawing/2014/main" id="{9D6F0966-20F3-F441-87C0-D8CDA621D25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2" name="object 6">
            <a:extLst>
              <a:ext uri="{FF2B5EF4-FFF2-40B4-BE49-F238E27FC236}">
                <a16:creationId xmlns:a16="http://schemas.microsoft.com/office/drawing/2014/main" id="{A2214169-4B19-DE4E-8E87-2740B25CBB05}"/>
              </a:ext>
            </a:extLst>
          </p:cNvPr>
          <p:cNvSpPr/>
          <p:nvPr userDrawn="1"/>
        </p:nvSpPr>
        <p:spPr>
          <a:xfrm flipV="1">
            <a:off x="809481" y="4512190"/>
            <a:ext cx="3058926" cy="0"/>
          </a:xfrm>
          <a:prstGeom prst="line">
            <a:avLst/>
          </a:prstGeom>
          <a:ln w="12700" cap="rnd">
            <a:solidFill>
              <a:schemeClr val="accent1"/>
            </a:solidFill>
          </a:ln>
        </p:spPr>
        <p:txBody>
          <a:bodyPr lIns="45719" rIns="45719">
            <a:noAutofit/>
          </a:bodyPr>
          <a:lstStyle/>
          <a:p>
            <a:endParaRPr dirty="0"/>
          </a:p>
        </p:txBody>
      </p:sp>
    </p:spTree>
    <p:extLst>
      <p:ext uri="{BB962C8B-B14F-4D97-AF65-F5344CB8AC3E}">
        <p14:creationId xmlns:p14="http://schemas.microsoft.com/office/powerpoint/2010/main" val="2861073174"/>
      </p:ext>
    </p:extLst>
  </p:cSld>
  <p:clrMapOvr>
    <a:masterClrMapping/>
  </p:clrMapOvr>
  <p:transition spd="med"/>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Title Opt 7">
    <p:bg>
      <p:bgPr>
        <a:solidFill>
          <a:schemeClr val="accent4"/>
        </a:solidFill>
        <a:effectLst/>
      </p:bgPr>
    </p:bg>
    <p:spTree>
      <p:nvGrpSpPr>
        <p:cNvPr id="1" name=""/>
        <p:cNvGrpSpPr/>
        <p:nvPr/>
      </p:nvGrpSpPr>
      <p:grpSpPr>
        <a:xfrm>
          <a:off x="0" y="0"/>
          <a:ext cx="0" cy="0"/>
          <a:chOff x="0" y="0"/>
          <a:chExt cx="0" cy="0"/>
        </a:xfrm>
      </p:grpSpPr>
      <p:pic>
        <p:nvPicPr>
          <p:cNvPr id="10" name="GroupM_SingleColor_Logo_Navy_RGB.png" descr="GroupM_SingleColor_Logo_Navy_RGB.png">
            <a:extLst>
              <a:ext uri="{FF2B5EF4-FFF2-40B4-BE49-F238E27FC236}">
                <a16:creationId xmlns:a16="http://schemas.microsoft.com/office/drawing/2014/main" id="{4709D524-EECB-764F-AAA8-C5B1C4BDA0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3" name="Circle">
            <a:extLst>
              <a:ext uri="{FF2B5EF4-FFF2-40B4-BE49-F238E27FC236}">
                <a16:creationId xmlns:a16="http://schemas.microsoft.com/office/drawing/2014/main" id="{2475F59B-4650-1E40-80EC-6C7B3FFDF295}"/>
              </a:ext>
            </a:extLst>
          </p:cNvPr>
          <p:cNvSpPr/>
          <p:nvPr userDrawn="1"/>
        </p:nvSpPr>
        <p:spPr>
          <a:xfrm>
            <a:off x="7951231" y="1933405"/>
            <a:ext cx="5816484" cy="5816483"/>
          </a:xfrm>
          <a:prstGeom prst="ellipse">
            <a:avLst/>
          </a:prstGeom>
          <a:ln w="12700">
            <a:solidFill>
              <a:schemeClr val="accent1"/>
            </a:solidFill>
            <a:miter/>
          </a:ln>
        </p:spPr>
        <p:txBody>
          <a:bodyPr lIns="45719" rIns="45719" anchor="ctr">
            <a:noAutofit/>
          </a:bodyPr>
          <a:lstStyle/>
          <a:p>
            <a:endParaRPr dirty="0"/>
          </a:p>
        </p:txBody>
      </p:sp>
      <p:pic>
        <p:nvPicPr>
          <p:cNvPr id="14" name="Pattern_Medium space.ai" descr="Pattern_Medium space.ai">
            <a:extLst>
              <a:ext uri="{FF2B5EF4-FFF2-40B4-BE49-F238E27FC236}">
                <a16:creationId xmlns:a16="http://schemas.microsoft.com/office/drawing/2014/main" id="{5750B94F-5C40-2641-8DD6-4776667C6BF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56827" b="47461"/>
          <a:stretch/>
        </p:blipFill>
        <p:spPr>
          <a:xfrm>
            <a:off x="9452665" y="4220161"/>
            <a:ext cx="2739335" cy="2637839"/>
          </a:xfrm>
          <a:prstGeom prst="rect">
            <a:avLst/>
          </a:prstGeom>
          <a:ln w="12700">
            <a:miter lim="400000"/>
          </a:ln>
        </p:spPr>
      </p:pic>
      <p:sp>
        <p:nvSpPr>
          <p:cNvPr id="2" name="Title 1">
            <a:extLst>
              <a:ext uri="{FF2B5EF4-FFF2-40B4-BE49-F238E27FC236}">
                <a16:creationId xmlns:a16="http://schemas.microsoft.com/office/drawing/2014/main" id="{BFA0F84B-3BA9-BB4C-ACF0-0D12EE0D92E7}"/>
              </a:ext>
            </a:extLst>
          </p:cNvPr>
          <p:cNvSpPr>
            <a:spLocks noGrp="1"/>
          </p:cNvSpPr>
          <p:nvPr>
            <p:ph type="title" hasCustomPrompt="1"/>
          </p:nvPr>
        </p:nvSpPr>
        <p:spPr/>
        <p:txBody>
          <a:bodyPr>
            <a:noAutofit/>
          </a:bodyPr>
          <a:lstStyle>
            <a:lvl1pPr>
              <a:defRPr>
                <a:solidFill>
                  <a:schemeClr val="accent1"/>
                </a:solidFill>
              </a:defRPr>
            </a:lvl1pPr>
          </a:lstStyle>
          <a:p>
            <a:r>
              <a:rPr lang="en-US" dirty="0"/>
              <a:t>type your </a:t>
            </a:r>
            <a:br>
              <a:rPr lang="en-US" dirty="0"/>
            </a:br>
            <a:r>
              <a:rPr lang="en-US" dirty="0"/>
              <a:t>presentation title</a:t>
            </a:r>
          </a:p>
        </p:txBody>
      </p:sp>
      <p:sp>
        <p:nvSpPr>
          <p:cNvPr id="5" name="Text Placeholder 4">
            <a:extLst>
              <a:ext uri="{FF2B5EF4-FFF2-40B4-BE49-F238E27FC236}">
                <a16:creationId xmlns:a16="http://schemas.microsoft.com/office/drawing/2014/main" id="{023456A2-B064-A242-8C68-91D0D28EB857}"/>
              </a:ext>
            </a:extLst>
          </p:cNvPr>
          <p:cNvSpPr>
            <a:spLocks noGrp="1"/>
          </p:cNvSpPr>
          <p:nvPr>
            <p:ph type="body" sz="quarter" idx="11" hasCustomPrompt="1"/>
          </p:nvPr>
        </p:nvSpPr>
        <p:spPr>
          <a:xfrm>
            <a:off x="809480" y="3720522"/>
            <a:ext cx="6396335" cy="706003"/>
          </a:xfrm>
        </p:spPr>
        <p:txBody>
          <a:bodyPr>
            <a:noAutofit/>
          </a:bodyPr>
          <a:lstStyle>
            <a:lvl1pPr>
              <a:spcBef>
                <a:spcPts val="0"/>
              </a:spcBef>
              <a:defRPr>
                <a:solidFill>
                  <a:schemeClr val="accent1"/>
                </a:solidFill>
              </a:defRPr>
            </a:lvl1pPr>
          </a:lstStyle>
          <a:p>
            <a:pPr lvl="0"/>
            <a:r>
              <a:rPr lang="en-US" dirty="0"/>
              <a:t>Here is a subtitle line for additional info about this presentation</a:t>
            </a:r>
          </a:p>
          <a:p>
            <a:pPr lvl="0"/>
            <a:endParaRPr lang="en-US" dirty="0"/>
          </a:p>
        </p:txBody>
      </p:sp>
      <p:sp>
        <p:nvSpPr>
          <p:cNvPr id="9" name="Text Placeholder 8">
            <a:extLst>
              <a:ext uri="{FF2B5EF4-FFF2-40B4-BE49-F238E27FC236}">
                <a16:creationId xmlns:a16="http://schemas.microsoft.com/office/drawing/2014/main" id="{122CB04D-FB09-0B44-B002-8B6F7FE6D361}"/>
              </a:ext>
            </a:extLst>
          </p:cNvPr>
          <p:cNvSpPr>
            <a:spLocks noGrp="1"/>
          </p:cNvSpPr>
          <p:nvPr>
            <p:ph type="body" sz="quarter" idx="13" hasCustomPrompt="1"/>
          </p:nvPr>
        </p:nvSpPr>
        <p:spPr>
          <a:xfrm>
            <a:off x="809481" y="5830957"/>
            <a:ext cx="3436937" cy="569843"/>
          </a:xfrm>
        </p:spPr>
        <p:txBody>
          <a:bodyPr anchor="b">
            <a:noAutofit/>
          </a:bodyPr>
          <a:lstStyle>
            <a:lvl1pPr>
              <a:lnSpc>
                <a:spcPct val="100000"/>
              </a:lnSpc>
              <a:spcBef>
                <a:spcPts val="0"/>
              </a:spcBef>
              <a:defRPr sz="1200" b="1" i="0" cap="all" baseline="0">
                <a:solidFill>
                  <a:schemeClr val="accent1"/>
                </a:solidFill>
                <a:latin typeface="Arial Black" panose="020B0604020202020204" pitchFamily="34" charset="0"/>
                <a:cs typeface="Arial Black" panose="020B0604020202020204" pitchFamily="34" charset="0"/>
              </a:defRPr>
            </a:lvl1pPr>
          </a:lstStyle>
          <a:p>
            <a:pPr lvl="0"/>
            <a:r>
              <a:rPr lang="en-US" dirty="0"/>
              <a:t>MONTH XX, 2020</a:t>
            </a:r>
          </a:p>
          <a:p>
            <a:pPr lvl="0"/>
            <a:r>
              <a:rPr lang="en-US" dirty="0"/>
              <a:t>PRESENTED BY FIRST LAST</a:t>
            </a:r>
          </a:p>
        </p:txBody>
      </p:sp>
      <p:sp>
        <p:nvSpPr>
          <p:cNvPr id="12" name="object 6">
            <a:extLst>
              <a:ext uri="{FF2B5EF4-FFF2-40B4-BE49-F238E27FC236}">
                <a16:creationId xmlns:a16="http://schemas.microsoft.com/office/drawing/2014/main" id="{A2214169-4B19-DE4E-8E87-2740B25CBB05}"/>
              </a:ext>
            </a:extLst>
          </p:cNvPr>
          <p:cNvSpPr/>
          <p:nvPr userDrawn="1"/>
        </p:nvSpPr>
        <p:spPr>
          <a:xfrm flipV="1">
            <a:off x="809481" y="4512190"/>
            <a:ext cx="3058926" cy="0"/>
          </a:xfrm>
          <a:prstGeom prst="line">
            <a:avLst/>
          </a:prstGeom>
          <a:ln w="12700" cap="rnd">
            <a:solidFill>
              <a:schemeClr val="accent1"/>
            </a:solidFill>
          </a:ln>
        </p:spPr>
        <p:txBody>
          <a:bodyPr lIns="45719" rIns="45719">
            <a:noAutofit/>
          </a:bodyPr>
          <a:lstStyle/>
          <a:p>
            <a:endParaRPr dirty="0"/>
          </a:p>
        </p:txBody>
      </p:sp>
    </p:spTree>
    <p:extLst>
      <p:ext uri="{BB962C8B-B14F-4D97-AF65-F5344CB8AC3E}">
        <p14:creationId xmlns:p14="http://schemas.microsoft.com/office/powerpoint/2010/main" val="1983222661"/>
      </p:ext>
    </p:extLst>
  </p:cSld>
  <p:clrMapOvr>
    <a:masterClrMapping/>
  </p:clrMapOvr>
  <p:transition spd="med"/>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Opt 3">
    <p:bg>
      <p:bgPr>
        <a:solidFill>
          <a:schemeClr val="accent1"/>
        </a:solidFill>
        <a:effectLst/>
      </p:bgPr>
    </p:bg>
    <p:spTree>
      <p:nvGrpSpPr>
        <p:cNvPr id="1" name=""/>
        <p:cNvGrpSpPr/>
        <p:nvPr/>
      </p:nvGrpSpPr>
      <p:grpSpPr>
        <a:xfrm>
          <a:off x="0" y="0"/>
          <a:ext cx="0" cy="0"/>
          <a:chOff x="0" y="0"/>
          <a:chExt cx="0" cy="0"/>
        </a:xfrm>
      </p:grpSpPr>
      <p:pic>
        <p:nvPicPr>
          <p:cNvPr id="11" name="Pattern_Medium space_WHITE.ai" descr="Pattern_Medium space_WHITE.ai">
            <a:extLst>
              <a:ext uri="{FF2B5EF4-FFF2-40B4-BE49-F238E27FC236}">
                <a16:creationId xmlns:a16="http://schemas.microsoft.com/office/drawing/2014/main" id="{EF72E2E5-FB5B-EC4A-A3DB-8237B974044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0683"/>
          <a:stretch/>
        </p:blipFill>
        <p:spPr>
          <a:xfrm>
            <a:off x="7159318" y="1883292"/>
            <a:ext cx="5032682" cy="5020688"/>
          </a:xfrm>
          <a:prstGeom prst="rect">
            <a:avLst/>
          </a:prstGeom>
          <a:ln w="12700">
            <a:miter lim="400000"/>
          </a:ln>
        </p:spPr>
      </p:pic>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2808534"/>
            <a:ext cx="4742180" cy="1718718"/>
          </a:xfrm>
        </p:spPr>
        <p:txBody>
          <a:bodyPr>
            <a:noAutofit/>
          </a:bodyPr>
          <a:lstStyle>
            <a:lvl1pPr>
              <a:defRPr sz="3400">
                <a:solidFill>
                  <a:srgbClr val="FFFFFF"/>
                </a:solidFill>
              </a:defRPr>
            </a:lvl1pPr>
          </a:lstStyle>
          <a:p>
            <a:r>
              <a:rPr lang="en-US" dirty="0"/>
              <a:t>SECTION DIVIDER</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4950826"/>
            <a:ext cx="4742234" cy="1551561"/>
          </a:xfrm>
        </p:spPr>
        <p:txBody>
          <a:bodyPr>
            <a:noAutofit/>
          </a:bodyPr>
          <a:lstStyle>
            <a:lvl1pPr>
              <a:lnSpc>
                <a:spcPct val="120000"/>
              </a:lnSpc>
              <a:spcBef>
                <a:spcPts val="0"/>
              </a:spcBef>
              <a:defRPr sz="1500">
                <a:solidFill>
                  <a:srgbClr val="FFFFFF"/>
                </a:solidFill>
              </a:defRPr>
            </a:lvl1pPr>
          </a:lstStyle>
          <a:p>
            <a:pPr lvl="0"/>
            <a:r>
              <a:rPr lang="en-US" dirty="0"/>
              <a:t>Section description </a:t>
            </a:r>
          </a:p>
        </p:txBody>
      </p:sp>
      <p:sp>
        <p:nvSpPr>
          <p:cNvPr id="12" name="object 6">
            <a:extLst>
              <a:ext uri="{FF2B5EF4-FFF2-40B4-BE49-F238E27FC236}">
                <a16:creationId xmlns:a16="http://schemas.microsoft.com/office/drawing/2014/main" id="{B7803E24-9C6E-9E42-B8BA-0CEEECA16493}"/>
              </a:ext>
            </a:extLst>
          </p:cNvPr>
          <p:cNvSpPr/>
          <p:nvPr userDrawn="1"/>
        </p:nvSpPr>
        <p:spPr>
          <a:xfrm flipV="1">
            <a:off x="800100" y="4693428"/>
            <a:ext cx="3006563" cy="2"/>
          </a:xfrm>
          <a:prstGeom prst="line">
            <a:avLst/>
          </a:prstGeom>
          <a:ln w="12700" cap="rnd">
            <a:solidFill>
              <a:schemeClr val="accent4"/>
            </a:solidFill>
          </a:ln>
        </p:spPr>
        <p:txBody>
          <a:bodyPr lIns="45719" rIns="45719">
            <a:noAutofit/>
          </a:bodyPr>
          <a:lstStyle/>
          <a:p>
            <a:endParaRPr dirty="0"/>
          </a:p>
        </p:txBody>
      </p:sp>
      <p:pic>
        <p:nvPicPr>
          <p:cNvPr id="10" name="image1.png" descr="image1.png">
            <a:extLst>
              <a:ext uri="{FF2B5EF4-FFF2-40B4-BE49-F238E27FC236}">
                <a16:creationId xmlns:a16="http://schemas.microsoft.com/office/drawing/2014/main" id="{527B015C-49A8-E142-B6D0-51C064FA57E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48E2091C-B984-6B41-8C3C-F0C6DEFDAD5C}"/>
              </a:ext>
            </a:extLst>
          </p:cNvPr>
          <p:cNvSpPr>
            <a:spLocks noGrp="1"/>
          </p:cNvSpPr>
          <p:nvPr>
            <p:ph type="sldNum" sz="quarter" idx="12"/>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302846714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Opt 4">
    <p:bg>
      <p:bgPr>
        <a:solidFill>
          <a:srgbClr val="01B5B2"/>
        </a:solidFill>
        <a:effectLst/>
      </p:bgPr>
    </p:bg>
    <p:spTree>
      <p:nvGrpSpPr>
        <p:cNvPr id="1" name=""/>
        <p:cNvGrpSpPr/>
        <p:nvPr/>
      </p:nvGrpSpPr>
      <p:grpSpPr>
        <a:xfrm>
          <a:off x="0" y="0"/>
          <a:ext cx="0" cy="0"/>
          <a:chOff x="0" y="0"/>
          <a:chExt cx="0" cy="0"/>
        </a:xfrm>
      </p:grpSpPr>
      <p:pic>
        <p:nvPicPr>
          <p:cNvPr id="11" name="Pattern_Medium space_WHITE.ai" descr="Pattern_Medium space_WHITE.ai">
            <a:extLst>
              <a:ext uri="{FF2B5EF4-FFF2-40B4-BE49-F238E27FC236}">
                <a16:creationId xmlns:a16="http://schemas.microsoft.com/office/drawing/2014/main" id="{EF72E2E5-FB5B-EC4A-A3DB-8237B974044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0683"/>
          <a:stretch/>
        </p:blipFill>
        <p:spPr>
          <a:xfrm>
            <a:off x="7159318" y="1883292"/>
            <a:ext cx="5032682" cy="5020688"/>
          </a:xfrm>
          <a:prstGeom prst="rect">
            <a:avLst/>
          </a:prstGeom>
          <a:ln w="12700">
            <a:miter lim="400000"/>
          </a:ln>
        </p:spPr>
      </p:pic>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2808534"/>
            <a:ext cx="4742180" cy="1718718"/>
          </a:xfrm>
        </p:spPr>
        <p:txBody>
          <a:bodyPr>
            <a:noAutofit/>
          </a:bodyPr>
          <a:lstStyle>
            <a:lvl1pPr>
              <a:defRPr sz="3400">
                <a:solidFill>
                  <a:srgbClr val="FFFFFF"/>
                </a:solidFill>
              </a:defRPr>
            </a:lvl1pPr>
          </a:lstStyle>
          <a:p>
            <a:r>
              <a:rPr lang="en-US" dirty="0"/>
              <a:t>SECTION DIVIDER</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4950826"/>
            <a:ext cx="4742234" cy="1551561"/>
          </a:xfrm>
        </p:spPr>
        <p:txBody>
          <a:bodyPr>
            <a:noAutofit/>
          </a:bodyPr>
          <a:lstStyle>
            <a:lvl1pPr>
              <a:lnSpc>
                <a:spcPct val="120000"/>
              </a:lnSpc>
              <a:spcBef>
                <a:spcPts val="0"/>
              </a:spcBef>
              <a:defRPr sz="1500">
                <a:solidFill>
                  <a:srgbClr val="FFFFFF"/>
                </a:solidFill>
              </a:defRPr>
            </a:lvl1pPr>
          </a:lstStyle>
          <a:p>
            <a:pPr lvl="0"/>
            <a:r>
              <a:rPr lang="en-US" dirty="0"/>
              <a:t>Section description </a:t>
            </a:r>
          </a:p>
        </p:txBody>
      </p:sp>
      <p:sp>
        <p:nvSpPr>
          <p:cNvPr id="12" name="object 6">
            <a:extLst>
              <a:ext uri="{FF2B5EF4-FFF2-40B4-BE49-F238E27FC236}">
                <a16:creationId xmlns:a16="http://schemas.microsoft.com/office/drawing/2014/main" id="{B7803E24-9C6E-9E42-B8BA-0CEEECA16493}"/>
              </a:ext>
            </a:extLst>
          </p:cNvPr>
          <p:cNvSpPr/>
          <p:nvPr userDrawn="1"/>
        </p:nvSpPr>
        <p:spPr>
          <a:xfrm flipV="1">
            <a:off x="800100" y="4693428"/>
            <a:ext cx="3006563" cy="2"/>
          </a:xfrm>
          <a:prstGeom prst="line">
            <a:avLst/>
          </a:prstGeom>
          <a:ln w="12700" cap="rnd">
            <a:solidFill>
              <a:schemeClr val="accent4"/>
            </a:solidFill>
          </a:ln>
        </p:spPr>
        <p:txBody>
          <a:bodyPr lIns="45719" rIns="45719">
            <a:noAutofit/>
          </a:bodyPr>
          <a:lstStyle/>
          <a:p>
            <a:endParaRPr dirty="0"/>
          </a:p>
        </p:txBody>
      </p:sp>
      <p:pic>
        <p:nvPicPr>
          <p:cNvPr id="10" name="image1.png" descr="image1.png">
            <a:extLst>
              <a:ext uri="{FF2B5EF4-FFF2-40B4-BE49-F238E27FC236}">
                <a16:creationId xmlns:a16="http://schemas.microsoft.com/office/drawing/2014/main" id="{527B015C-49A8-E142-B6D0-51C064FA57E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F8F36CAB-DF94-1241-8AE8-5ECAF6C7AACC}"/>
              </a:ext>
            </a:extLst>
          </p:cNvPr>
          <p:cNvSpPr>
            <a:spLocks noGrp="1"/>
          </p:cNvSpPr>
          <p:nvPr>
            <p:ph type="sldNum" sz="quarter" idx="12"/>
          </p:nvPr>
        </p:nvSpPr>
        <p:spPr/>
        <p:txBody>
          <a:bodyPr/>
          <a:lstStyle>
            <a:lvl1pPr>
              <a:defRPr>
                <a:solidFill>
                  <a:schemeClr val="tx2">
                    <a:lumMod val="40000"/>
                    <a:lumOff val="60000"/>
                  </a:schemeClr>
                </a:solidFill>
              </a:defRPr>
            </a:lvl1p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2127890535"/>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Opt 5">
    <p:bg>
      <p:bgPr>
        <a:solidFill>
          <a:schemeClr val="accent4"/>
        </a:solidFill>
        <a:effectLst/>
      </p:bgPr>
    </p:bg>
    <p:spTree>
      <p:nvGrpSpPr>
        <p:cNvPr id="1" name=""/>
        <p:cNvGrpSpPr/>
        <p:nvPr/>
      </p:nvGrpSpPr>
      <p:grpSpPr>
        <a:xfrm>
          <a:off x="0" y="0"/>
          <a:ext cx="0" cy="0"/>
          <a:chOff x="0" y="0"/>
          <a:chExt cx="0" cy="0"/>
        </a:xfrm>
      </p:grpSpPr>
      <p:pic>
        <p:nvPicPr>
          <p:cNvPr id="9" name="Pattern_Medium space.ai" descr="Pattern_Medium space.ai">
            <a:extLst>
              <a:ext uri="{FF2B5EF4-FFF2-40B4-BE49-F238E27FC236}">
                <a16:creationId xmlns:a16="http://schemas.microsoft.com/office/drawing/2014/main" id="{AF0F1A22-70C7-824F-B167-35CEEC778C6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0683"/>
          <a:stretch/>
        </p:blipFill>
        <p:spPr>
          <a:xfrm>
            <a:off x="7159318" y="1883292"/>
            <a:ext cx="5032682" cy="5020688"/>
          </a:xfrm>
          <a:prstGeom prst="rect">
            <a:avLst/>
          </a:prstGeom>
          <a:ln w="12700">
            <a:miter lim="400000"/>
          </a:ln>
        </p:spPr>
      </p:pic>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2808534"/>
            <a:ext cx="4742180" cy="1718718"/>
          </a:xfrm>
        </p:spPr>
        <p:txBody>
          <a:bodyPr>
            <a:noAutofit/>
          </a:bodyPr>
          <a:lstStyle>
            <a:lvl1pPr>
              <a:defRPr sz="3400">
                <a:solidFill>
                  <a:schemeClr val="accent1"/>
                </a:solidFill>
              </a:defRPr>
            </a:lvl1pPr>
          </a:lstStyle>
          <a:p>
            <a:r>
              <a:rPr lang="en-US" dirty="0"/>
              <a:t>SECTION DIVIDER</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4950826"/>
            <a:ext cx="4742234" cy="1551561"/>
          </a:xfrm>
        </p:spPr>
        <p:txBody>
          <a:bodyPr>
            <a:noAutofit/>
          </a:bodyPr>
          <a:lstStyle>
            <a:lvl1pPr>
              <a:lnSpc>
                <a:spcPct val="120000"/>
              </a:lnSpc>
              <a:spcBef>
                <a:spcPts val="0"/>
              </a:spcBef>
              <a:defRPr sz="1500">
                <a:solidFill>
                  <a:schemeClr val="accent1"/>
                </a:solidFill>
              </a:defRPr>
            </a:lvl1pPr>
          </a:lstStyle>
          <a:p>
            <a:pPr lvl="0"/>
            <a:r>
              <a:rPr lang="en-US" dirty="0"/>
              <a:t>Section description </a:t>
            </a:r>
          </a:p>
        </p:txBody>
      </p:sp>
      <p:sp>
        <p:nvSpPr>
          <p:cNvPr id="12" name="object 6">
            <a:extLst>
              <a:ext uri="{FF2B5EF4-FFF2-40B4-BE49-F238E27FC236}">
                <a16:creationId xmlns:a16="http://schemas.microsoft.com/office/drawing/2014/main" id="{B7803E24-9C6E-9E42-B8BA-0CEEECA16493}"/>
              </a:ext>
            </a:extLst>
          </p:cNvPr>
          <p:cNvSpPr/>
          <p:nvPr userDrawn="1"/>
        </p:nvSpPr>
        <p:spPr>
          <a:xfrm flipV="1">
            <a:off x="800100" y="4693428"/>
            <a:ext cx="3006563" cy="2"/>
          </a:xfrm>
          <a:prstGeom prst="line">
            <a:avLst/>
          </a:prstGeom>
          <a:ln w="12700" cap="rnd">
            <a:solidFill>
              <a:schemeClr val="accent1"/>
            </a:solidFill>
          </a:ln>
        </p:spPr>
        <p:txBody>
          <a:bodyPr lIns="45719" rIns="45719">
            <a:noAutofit/>
          </a:bodyPr>
          <a:lstStyle/>
          <a:p>
            <a:endParaRPr dirty="0"/>
          </a:p>
        </p:txBody>
      </p:sp>
      <p:pic>
        <p:nvPicPr>
          <p:cNvPr id="14" name="GroupM_SingleColor_Logo_Navy_RGB.png" descr="GroupM_SingleColor_Logo_Navy_RGB.png">
            <a:extLst>
              <a:ext uri="{FF2B5EF4-FFF2-40B4-BE49-F238E27FC236}">
                <a16:creationId xmlns:a16="http://schemas.microsoft.com/office/drawing/2014/main" id="{44AE1924-E7FB-164B-BDB1-E23F3FE9C19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1AB0ACEB-61C5-1048-BD08-B3EACC67BE9C}"/>
              </a:ext>
            </a:extLst>
          </p:cNvPr>
          <p:cNvSpPr>
            <a:spLocks noGrp="1"/>
          </p:cNvSpPr>
          <p:nvPr>
            <p:ph type="sldNum" sz="quarter" idx="12"/>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338596215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Opt 6">
    <p:bg>
      <p:bgPr>
        <a:solidFill>
          <a:schemeClr val="accent2"/>
        </a:solidFill>
        <a:effectLst/>
      </p:bgPr>
    </p:bg>
    <p:spTree>
      <p:nvGrpSpPr>
        <p:cNvPr id="1" name=""/>
        <p:cNvGrpSpPr/>
        <p:nvPr/>
      </p:nvGrpSpPr>
      <p:grpSpPr>
        <a:xfrm>
          <a:off x="0" y="0"/>
          <a:ext cx="0" cy="0"/>
          <a:chOff x="0" y="0"/>
          <a:chExt cx="0" cy="0"/>
        </a:xfrm>
      </p:grpSpPr>
      <p:pic>
        <p:nvPicPr>
          <p:cNvPr id="11" name="Pattern_Medium space_WHITE.ai" descr="Pattern_Medium space_WHITE.ai">
            <a:extLst>
              <a:ext uri="{FF2B5EF4-FFF2-40B4-BE49-F238E27FC236}">
                <a16:creationId xmlns:a16="http://schemas.microsoft.com/office/drawing/2014/main" id="{EF72E2E5-FB5B-EC4A-A3DB-8237B974044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0683"/>
          <a:stretch/>
        </p:blipFill>
        <p:spPr>
          <a:xfrm>
            <a:off x="7159318" y="1883292"/>
            <a:ext cx="5032682" cy="5020688"/>
          </a:xfrm>
          <a:prstGeom prst="rect">
            <a:avLst/>
          </a:prstGeom>
          <a:ln w="12700">
            <a:miter lim="400000"/>
          </a:ln>
        </p:spPr>
      </p:pic>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2808534"/>
            <a:ext cx="4742180" cy="1718718"/>
          </a:xfrm>
        </p:spPr>
        <p:txBody>
          <a:bodyPr>
            <a:noAutofit/>
          </a:bodyPr>
          <a:lstStyle>
            <a:lvl1pPr>
              <a:defRPr sz="3400">
                <a:solidFill>
                  <a:srgbClr val="FFFFFF"/>
                </a:solidFill>
              </a:defRPr>
            </a:lvl1pPr>
          </a:lstStyle>
          <a:p>
            <a:r>
              <a:rPr lang="en-US" dirty="0"/>
              <a:t>SECTION DIVIDER</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4950826"/>
            <a:ext cx="4742234" cy="1551561"/>
          </a:xfrm>
        </p:spPr>
        <p:txBody>
          <a:bodyPr>
            <a:noAutofit/>
          </a:bodyPr>
          <a:lstStyle>
            <a:lvl1pPr>
              <a:lnSpc>
                <a:spcPct val="120000"/>
              </a:lnSpc>
              <a:spcBef>
                <a:spcPts val="0"/>
              </a:spcBef>
              <a:defRPr sz="1500">
                <a:solidFill>
                  <a:srgbClr val="FFFFFF"/>
                </a:solidFill>
              </a:defRPr>
            </a:lvl1pPr>
          </a:lstStyle>
          <a:p>
            <a:pPr lvl="0"/>
            <a:r>
              <a:rPr lang="en-US" dirty="0"/>
              <a:t>Section description </a:t>
            </a:r>
          </a:p>
        </p:txBody>
      </p:sp>
      <p:sp>
        <p:nvSpPr>
          <p:cNvPr id="12" name="object 6">
            <a:extLst>
              <a:ext uri="{FF2B5EF4-FFF2-40B4-BE49-F238E27FC236}">
                <a16:creationId xmlns:a16="http://schemas.microsoft.com/office/drawing/2014/main" id="{B7803E24-9C6E-9E42-B8BA-0CEEECA16493}"/>
              </a:ext>
            </a:extLst>
          </p:cNvPr>
          <p:cNvSpPr/>
          <p:nvPr userDrawn="1"/>
        </p:nvSpPr>
        <p:spPr>
          <a:xfrm flipV="1">
            <a:off x="800100" y="4693428"/>
            <a:ext cx="3006563" cy="2"/>
          </a:xfrm>
          <a:prstGeom prst="line">
            <a:avLst/>
          </a:prstGeom>
          <a:ln w="12700" cap="rnd">
            <a:solidFill>
              <a:schemeClr val="accent4"/>
            </a:solidFill>
          </a:ln>
        </p:spPr>
        <p:txBody>
          <a:bodyPr lIns="45719" rIns="45719">
            <a:noAutofit/>
          </a:bodyPr>
          <a:lstStyle/>
          <a:p>
            <a:endParaRPr dirty="0"/>
          </a:p>
        </p:txBody>
      </p:sp>
      <p:pic>
        <p:nvPicPr>
          <p:cNvPr id="10" name="image1.png" descr="image1.png">
            <a:extLst>
              <a:ext uri="{FF2B5EF4-FFF2-40B4-BE49-F238E27FC236}">
                <a16:creationId xmlns:a16="http://schemas.microsoft.com/office/drawing/2014/main" id="{527B015C-49A8-E142-B6D0-51C064FA57E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0BB0DC52-E570-EE43-B07D-1F9EA1754263}"/>
              </a:ext>
            </a:extLst>
          </p:cNvPr>
          <p:cNvSpPr>
            <a:spLocks noGrp="1"/>
          </p:cNvSpPr>
          <p:nvPr>
            <p:ph type="sldNum" sz="quarter" idx="12"/>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161768627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Opt 7">
    <p:bg>
      <p:bgPr>
        <a:solidFill>
          <a:schemeClr val="accent6"/>
        </a:solidFill>
        <a:effectLst/>
      </p:bgPr>
    </p:bg>
    <p:spTree>
      <p:nvGrpSpPr>
        <p:cNvPr id="1" name=""/>
        <p:cNvGrpSpPr/>
        <p:nvPr/>
      </p:nvGrpSpPr>
      <p:grpSpPr>
        <a:xfrm>
          <a:off x="0" y="0"/>
          <a:ext cx="0" cy="0"/>
          <a:chOff x="0" y="0"/>
          <a:chExt cx="0" cy="0"/>
        </a:xfrm>
      </p:grpSpPr>
      <p:pic>
        <p:nvPicPr>
          <p:cNvPr id="9" name="Pattern_Medium space.ai" descr="Pattern_Medium space.ai">
            <a:extLst>
              <a:ext uri="{FF2B5EF4-FFF2-40B4-BE49-F238E27FC236}">
                <a16:creationId xmlns:a16="http://schemas.microsoft.com/office/drawing/2014/main" id="{AF0F1A22-70C7-824F-B167-35CEEC778C6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0683"/>
          <a:stretch/>
        </p:blipFill>
        <p:spPr>
          <a:xfrm>
            <a:off x="7159318" y="1883292"/>
            <a:ext cx="5032682" cy="5020688"/>
          </a:xfrm>
          <a:prstGeom prst="rect">
            <a:avLst/>
          </a:prstGeom>
          <a:ln w="12700">
            <a:miter lim="400000"/>
          </a:ln>
        </p:spPr>
      </p:pic>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2808534"/>
            <a:ext cx="4742180" cy="1718718"/>
          </a:xfrm>
        </p:spPr>
        <p:txBody>
          <a:bodyPr>
            <a:noAutofit/>
          </a:bodyPr>
          <a:lstStyle>
            <a:lvl1pPr>
              <a:defRPr sz="3400">
                <a:solidFill>
                  <a:schemeClr val="accent1"/>
                </a:solidFill>
              </a:defRPr>
            </a:lvl1pPr>
          </a:lstStyle>
          <a:p>
            <a:r>
              <a:rPr lang="en-US" dirty="0"/>
              <a:t>SECTION DIVIDER</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4950826"/>
            <a:ext cx="4742234" cy="1551561"/>
          </a:xfrm>
        </p:spPr>
        <p:txBody>
          <a:bodyPr>
            <a:noAutofit/>
          </a:bodyPr>
          <a:lstStyle>
            <a:lvl1pPr>
              <a:lnSpc>
                <a:spcPct val="120000"/>
              </a:lnSpc>
              <a:spcBef>
                <a:spcPts val="0"/>
              </a:spcBef>
              <a:defRPr sz="1500">
                <a:solidFill>
                  <a:schemeClr val="accent1"/>
                </a:solidFill>
              </a:defRPr>
            </a:lvl1pPr>
          </a:lstStyle>
          <a:p>
            <a:pPr lvl="0"/>
            <a:r>
              <a:rPr lang="en-US" dirty="0"/>
              <a:t>Section description </a:t>
            </a:r>
          </a:p>
        </p:txBody>
      </p:sp>
      <p:sp>
        <p:nvSpPr>
          <p:cNvPr id="12" name="object 6">
            <a:extLst>
              <a:ext uri="{FF2B5EF4-FFF2-40B4-BE49-F238E27FC236}">
                <a16:creationId xmlns:a16="http://schemas.microsoft.com/office/drawing/2014/main" id="{B7803E24-9C6E-9E42-B8BA-0CEEECA16493}"/>
              </a:ext>
            </a:extLst>
          </p:cNvPr>
          <p:cNvSpPr/>
          <p:nvPr userDrawn="1"/>
        </p:nvSpPr>
        <p:spPr>
          <a:xfrm flipV="1">
            <a:off x="800100" y="4693428"/>
            <a:ext cx="3006563" cy="2"/>
          </a:xfrm>
          <a:prstGeom prst="line">
            <a:avLst/>
          </a:prstGeom>
          <a:ln w="12700" cap="rnd">
            <a:solidFill>
              <a:srgbClr val="F15A1C"/>
            </a:solidFill>
          </a:ln>
        </p:spPr>
        <p:txBody>
          <a:bodyPr lIns="45719" rIns="45719">
            <a:noAutofit/>
          </a:bodyPr>
          <a:lstStyle/>
          <a:p>
            <a:endParaRPr dirty="0"/>
          </a:p>
        </p:txBody>
      </p:sp>
      <p:pic>
        <p:nvPicPr>
          <p:cNvPr id="14" name="GroupM_SingleColor_Logo_Navy_RGB.png" descr="GroupM_SingleColor_Logo_Navy_RGB.png">
            <a:extLst>
              <a:ext uri="{FF2B5EF4-FFF2-40B4-BE49-F238E27FC236}">
                <a16:creationId xmlns:a16="http://schemas.microsoft.com/office/drawing/2014/main" id="{44AE1924-E7FB-164B-BDB1-E23F3FE9C19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CFCF2285-AE46-1948-B3FD-BBA364F4B25D}"/>
              </a:ext>
            </a:extLst>
          </p:cNvPr>
          <p:cNvSpPr>
            <a:spLocks noGrp="1"/>
          </p:cNvSpPr>
          <p:nvPr>
            <p:ph type="sldNum" sz="quarter" idx="12"/>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326162565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Opt 8">
    <p:bg>
      <p:bgPr>
        <a:solidFill>
          <a:srgbClr val="FFFFFF"/>
        </a:solidFill>
        <a:effectLst/>
      </p:bgPr>
    </p:bg>
    <p:spTree>
      <p:nvGrpSpPr>
        <p:cNvPr id="1" name=""/>
        <p:cNvGrpSpPr/>
        <p:nvPr/>
      </p:nvGrpSpPr>
      <p:grpSpPr>
        <a:xfrm>
          <a:off x="0" y="0"/>
          <a:ext cx="0" cy="0"/>
          <a:chOff x="0" y="0"/>
          <a:chExt cx="0" cy="0"/>
        </a:xfrm>
      </p:grpSpPr>
      <p:pic>
        <p:nvPicPr>
          <p:cNvPr id="9" name="Pattern_Medium space.ai" descr="Pattern_Medium space.ai">
            <a:extLst>
              <a:ext uri="{FF2B5EF4-FFF2-40B4-BE49-F238E27FC236}">
                <a16:creationId xmlns:a16="http://schemas.microsoft.com/office/drawing/2014/main" id="{AF0F1A22-70C7-824F-B167-35CEEC778C6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0683"/>
          <a:stretch/>
        </p:blipFill>
        <p:spPr>
          <a:xfrm>
            <a:off x="7159318" y="1883292"/>
            <a:ext cx="5032682" cy="5020688"/>
          </a:xfrm>
          <a:prstGeom prst="rect">
            <a:avLst/>
          </a:prstGeom>
          <a:ln w="12700">
            <a:miter lim="400000"/>
          </a:ln>
        </p:spPr>
      </p:pic>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2808534"/>
            <a:ext cx="4742180" cy="1718718"/>
          </a:xfrm>
        </p:spPr>
        <p:txBody>
          <a:bodyPr>
            <a:noAutofit/>
          </a:bodyPr>
          <a:lstStyle>
            <a:lvl1pPr>
              <a:defRPr sz="3400">
                <a:solidFill>
                  <a:schemeClr val="accent1"/>
                </a:solidFill>
              </a:defRPr>
            </a:lvl1pPr>
          </a:lstStyle>
          <a:p>
            <a:r>
              <a:rPr lang="en-US" dirty="0"/>
              <a:t>SECTION DIVIDER</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4950826"/>
            <a:ext cx="4742234" cy="1551561"/>
          </a:xfrm>
        </p:spPr>
        <p:txBody>
          <a:bodyPr>
            <a:noAutofit/>
          </a:bodyPr>
          <a:lstStyle>
            <a:lvl1pPr>
              <a:lnSpc>
                <a:spcPct val="120000"/>
              </a:lnSpc>
              <a:spcBef>
                <a:spcPts val="0"/>
              </a:spcBef>
              <a:defRPr sz="1500">
                <a:solidFill>
                  <a:schemeClr val="accent1"/>
                </a:solidFill>
              </a:defRPr>
            </a:lvl1pPr>
          </a:lstStyle>
          <a:p>
            <a:pPr lvl="0"/>
            <a:r>
              <a:rPr lang="en-US" dirty="0"/>
              <a:t>Section description </a:t>
            </a:r>
          </a:p>
        </p:txBody>
      </p:sp>
      <p:sp>
        <p:nvSpPr>
          <p:cNvPr id="12" name="object 6">
            <a:extLst>
              <a:ext uri="{FF2B5EF4-FFF2-40B4-BE49-F238E27FC236}">
                <a16:creationId xmlns:a16="http://schemas.microsoft.com/office/drawing/2014/main" id="{B7803E24-9C6E-9E42-B8BA-0CEEECA16493}"/>
              </a:ext>
            </a:extLst>
          </p:cNvPr>
          <p:cNvSpPr/>
          <p:nvPr userDrawn="1"/>
        </p:nvSpPr>
        <p:spPr>
          <a:xfrm flipV="1">
            <a:off x="800100" y="4693428"/>
            <a:ext cx="3006563" cy="2"/>
          </a:xfrm>
          <a:prstGeom prst="line">
            <a:avLst/>
          </a:prstGeom>
          <a:ln w="12700" cap="rnd">
            <a:solidFill>
              <a:srgbClr val="01B5B2"/>
            </a:solidFill>
          </a:ln>
        </p:spPr>
        <p:txBody>
          <a:bodyPr lIns="45719" rIns="45719">
            <a:noAutofit/>
          </a:bodyPr>
          <a:lstStyle/>
          <a:p>
            <a:endParaRPr dirty="0"/>
          </a:p>
        </p:txBody>
      </p:sp>
      <p:pic>
        <p:nvPicPr>
          <p:cNvPr id="14" name="GroupM_SingleColor_Logo_Navy_RGB.png" descr="GroupM_SingleColor_Logo_Navy_RGB.png">
            <a:extLst>
              <a:ext uri="{FF2B5EF4-FFF2-40B4-BE49-F238E27FC236}">
                <a16:creationId xmlns:a16="http://schemas.microsoft.com/office/drawing/2014/main" id="{44AE1924-E7FB-164B-BDB1-E23F3FE9C19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8904B58E-D720-3748-9967-92398C1601A4}"/>
              </a:ext>
            </a:extLst>
          </p:cNvPr>
          <p:cNvSpPr>
            <a:spLocks noGrp="1"/>
          </p:cNvSpPr>
          <p:nvPr>
            <p:ph type="sldNum" sz="quarter" idx="12"/>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136655745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Opt 9">
    <p:bg>
      <p:bgPr>
        <a:solidFill>
          <a:srgbClr val="F15A1C"/>
        </a:solidFill>
        <a:effectLst/>
      </p:bgPr>
    </p:bg>
    <p:spTree>
      <p:nvGrpSpPr>
        <p:cNvPr id="1" name=""/>
        <p:cNvGrpSpPr/>
        <p:nvPr/>
      </p:nvGrpSpPr>
      <p:grpSpPr>
        <a:xfrm>
          <a:off x="0" y="0"/>
          <a:ext cx="0" cy="0"/>
          <a:chOff x="0" y="0"/>
          <a:chExt cx="0" cy="0"/>
        </a:xfrm>
      </p:grpSpPr>
      <p:pic>
        <p:nvPicPr>
          <p:cNvPr id="11" name="Pattern_Medium space_WHITE.ai" descr="Pattern_Medium space_WHITE.ai">
            <a:extLst>
              <a:ext uri="{FF2B5EF4-FFF2-40B4-BE49-F238E27FC236}">
                <a16:creationId xmlns:a16="http://schemas.microsoft.com/office/drawing/2014/main" id="{EF72E2E5-FB5B-EC4A-A3DB-8237B974044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0683"/>
          <a:stretch/>
        </p:blipFill>
        <p:spPr>
          <a:xfrm>
            <a:off x="7159318" y="1883292"/>
            <a:ext cx="5032682" cy="5020688"/>
          </a:xfrm>
          <a:prstGeom prst="rect">
            <a:avLst/>
          </a:prstGeom>
          <a:ln w="12700">
            <a:miter lim="400000"/>
          </a:ln>
        </p:spPr>
      </p:pic>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2808534"/>
            <a:ext cx="4742180" cy="1718718"/>
          </a:xfrm>
        </p:spPr>
        <p:txBody>
          <a:bodyPr>
            <a:noAutofit/>
          </a:bodyPr>
          <a:lstStyle>
            <a:lvl1pPr>
              <a:defRPr sz="3400">
                <a:solidFill>
                  <a:srgbClr val="FFFFFF"/>
                </a:solidFill>
              </a:defRPr>
            </a:lvl1pPr>
          </a:lstStyle>
          <a:p>
            <a:r>
              <a:rPr lang="en-US" dirty="0"/>
              <a:t>SECTION DIVIDER</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4950826"/>
            <a:ext cx="4742234" cy="1551561"/>
          </a:xfrm>
        </p:spPr>
        <p:txBody>
          <a:bodyPr>
            <a:noAutofit/>
          </a:bodyPr>
          <a:lstStyle>
            <a:lvl1pPr>
              <a:lnSpc>
                <a:spcPct val="120000"/>
              </a:lnSpc>
              <a:spcBef>
                <a:spcPts val="0"/>
              </a:spcBef>
              <a:defRPr sz="1500">
                <a:solidFill>
                  <a:srgbClr val="FFFFFF"/>
                </a:solidFill>
              </a:defRPr>
            </a:lvl1pPr>
          </a:lstStyle>
          <a:p>
            <a:pPr lvl="0"/>
            <a:r>
              <a:rPr lang="en-US" dirty="0"/>
              <a:t>Section description </a:t>
            </a:r>
          </a:p>
        </p:txBody>
      </p:sp>
      <p:sp>
        <p:nvSpPr>
          <p:cNvPr id="12" name="object 6">
            <a:extLst>
              <a:ext uri="{FF2B5EF4-FFF2-40B4-BE49-F238E27FC236}">
                <a16:creationId xmlns:a16="http://schemas.microsoft.com/office/drawing/2014/main" id="{B7803E24-9C6E-9E42-B8BA-0CEEECA16493}"/>
              </a:ext>
            </a:extLst>
          </p:cNvPr>
          <p:cNvSpPr/>
          <p:nvPr userDrawn="1"/>
        </p:nvSpPr>
        <p:spPr>
          <a:xfrm flipV="1">
            <a:off x="800100" y="4693428"/>
            <a:ext cx="3006563" cy="2"/>
          </a:xfrm>
          <a:prstGeom prst="line">
            <a:avLst/>
          </a:prstGeom>
          <a:ln w="12700" cap="rnd">
            <a:solidFill>
              <a:srgbClr val="FFFFFF"/>
            </a:solidFill>
          </a:ln>
        </p:spPr>
        <p:txBody>
          <a:bodyPr lIns="45719" rIns="45719">
            <a:noAutofit/>
          </a:bodyPr>
          <a:lstStyle/>
          <a:p>
            <a:endParaRPr dirty="0"/>
          </a:p>
        </p:txBody>
      </p:sp>
      <p:pic>
        <p:nvPicPr>
          <p:cNvPr id="10" name="image1.png" descr="image1.png">
            <a:extLst>
              <a:ext uri="{FF2B5EF4-FFF2-40B4-BE49-F238E27FC236}">
                <a16:creationId xmlns:a16="http://schemas.microsoft.com/office/drawing/2014/main" id="{527B015C-49A8-E142-B6D0-51C064FA57E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BC4A1B5A-1451-A044-9986-4019178114B6}"/>
              </a:ext>
            </a:extLst>
          </p:cNvPr>
          <p:cNvSpPr>
            <a:spLocks noGrp="1"/>
          </p:cNvSpPr>
          <p:nvPr>
            <p:ph type="sldNum" sz="quarter" idx="12"/>
          </p:nvPr>
        </p:nvSpPr>
        <p:spPr/>
        <p:txBody>
          <a:bodyPr/>
          <a:lstStyle>
            <a:lvl1pPr>
              <a:defRPr>
                <a:solidFill>
                  <a:schemeClr val="tx2">
                    <a:lumMod val="40000"/>
                    <a:lumOff val="60000"/>
                  </a:schemeClr>
                </a:solidFill>
              </a:defRPr>
            </a:lvl1p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392578913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Opt 10">
    <p:bg>
      <p:bgPr>
        <a:solidFill>
          <a:srgbClr val="FFA900"/>
        </a:solidFill>
        <a:effectLst/>
      </p:bgPr>
    </p:bg>
    <p:spTree>
      <p:nvGrpSpPr>
        <p:cNvPr id="1" name=""/>
        <p:cNvGrpSpPr/>
        <p:nvPr/>
      </p:nvGrpSpPr>
      <p:grpSpPr>
        <a:xfrm>
          <a:off x="0" y="0"/>
          <a:ext cx="0" cy="0"/>
          <a:chOff x="0" y="0"/>
          <a:chExt cx="0" cy="0"/>
        </a:xfrm>
      </p:grpSpPr>
      <p:pic>
        <p:nvPicPr>
          <p:cNvPr id="11" name="Pattern_Medium space_WHITE.ai" descr="Pattern_Medium space_WHITE.ai">
            <a:extLst>
              <a:ext uri="{FF2B5EF4-FFF2-40B4-BE49-F238E27FC236}">
                <a16:creationId xmlns:a16="http://schemas.microsoft.com/office/drawing/2014/main" id="{EF72E2E5-FB5B-EC4A-A3DB-8237B974044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0683"/>
          <a:stretch/>
        </p:blipFill>
        <p:spPr>
          <a:xfrm>
            <a:off x="7159318" y="1883292"/>
            <a:ext cx="5032682" cy="5020688"/>
          </a:xfrm>
          <a:prstGeom prst="rect">
            <a:avLst/>
          </a:prstGeom>
          <a:ln w="12700">
            <a:miter lim="400000"/>
          </a:ln>
        </p:spPr>
      </p:pic>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2808534"/>
            <a:ext cx="4742180" cy="1718718"/>
          </a:xfrm>
        </p:spPr>
        <p:txBody>
          <a:bodyPr>
            <a:noAutofit/>
          </a:bodyPr>
          <a:lstStyle>
            <a:lvl1pPr>
              <a:defRPr sz="3400">
                <a:solidFill>
                  <a:srgbClr val="FFFFFF"/>
                </a:solidFill>
              </a:defRPr>
            </a:lvl1pPr>
          </a:lstStyle>
          <a:p>
            <a:r>
              <a:rPr lang="en-US" dirty="0"/>
              <a:t>SECTION DIVIDER</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4950826"/>
            <a:ext cx="4742234" cy="1551561"/>
          </a:xfrm>
        </p:spPr>
        <p:txBody>
          <a:bodyPr>
            <a:noAutofit/>
          </a:bodyPr>
          <a:lstStyle>
            <a:lvl1pPr>
              <a:lnSpc>
                <a:spcPct val="120000"/>
              </a:lnSpc>
              <a:spcBef>
                <a:spcPts val="0"/>
              </a:spcBef>
              <a:defRPr sz="1500">
                <a:solidFill>
                  <a:srgbClr val="FFFFFF"/>
                </a:solidFill>
              </a:defRPr>
            </a:lvl1pPr>
          </a:lstStyle>
          <a:p>
            <a:pPr lvl="0"/>
            <a:r>
              <a:rPr lang="en-US" dirty="0"/>
              <a:t>Section description </a:t>
            </a:r>
          </a:p>
        </p:txBody>
      </p:sp>
      <p:sp>
        <p:nvSpPr>
          <p:cNvPr id="12" name="object 6">
            <a:extLst>
              <a:ext uri="{FF2B5EF4-FFF2-40B4-BE49-F238E27FC236}">
                <a16:creationId xmlns:a16="http://schemas.microsoft.com/office/drawing/2014/main" id="{B7803E24-9C6E-9E42-B8BA-0CEEECA16493}"/>
              </a:ext>
            </a:extLst>
          </p:cNvPr>
          <p:cNvSpPr/>
          <p:nvPr userDrawn="1"/>
        </p:nvSpPr>
        <p:spPr>
          <a:xfrm flipV="1">
            <a:off x="800100" y="4693428"/>
            <a:ext cx="3006563" cy="2"/>
          </a:xfrm>
          <a:prstGeom prst="line">
            <a:avLst/>
          </a:prstGeom>
          <a:ln w="12700" cap="rnd">
            <a:solidFill>
              <a:srgbClr val="FFFFFF"/>
            </a:solidFill>
          </a:ln>
        </p:spPr>
        <p:txBody>
          <a:bodyPr lIns="45719" rIns="45719">
            <a:noAutofit/>
          </a:bodyPr>
          <a:lstStyle/>
          <a:p>
            <a:endParaRPr dirty="0"/>
          </a:p>
        </p:txBody>
      </p:sp>
      <p:pic>
        <p:nvPicPr>
          <p:cNvPr id="10" name="image1.png" descr="image1.png">
            <a:extLst>
              <a:ext uri="{FF2B5EF4-FFF2-40B4-BE49-F238E27FC236}">
                <a16:creationId xmlns:a16="http://schemas.microsoft.com/office/drawing/2014/main" id="{527B015C-49A8-E142-B6D0-51C064FA57E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EFEEBE9C-4768-4B48-899A-3B2854AD762C}"/>
              </a:ext>
            </a:extLst>
          </p:cNvPr>
          <p:cNvSpPr>
            <a:spLocks noGrp="1"/>
          </p:cNvSpPr>
          <p:nvPr>
            <p:ph type="sldNum" sz="quarter" idx="12"/>
          </p:nvPr>
        </p:nvSpPr>
        <p:spPr/>
        <p:txBody>
          <a:bodyPr/>
          <a:lstStyle>
            <a:lvl1pPr>
              <a:defRPr>
                <a:solidFill>
                  <a:schemeClr val="tx2">
                    <a:lumMod val="40000"/>
                    <a:lumOff val="60000"/>
                  </a:schemeClr>
                </a:solidFill>
              </a:defRPr>
            </a:lvl1p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233691594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pt 1">
    <p:spTree>
      <p:nvGrpSpPr>
        <p:cNvPr id="1" name=""/>
        <p:cNvGrpSpPr/>
        <p:nvPr/>
      </p:nvGrpSpPr>
      <p:grpSpPr>
        <a:xfrm>
          <a:off x="0" y="0"/>
          <a:ext cx="0" cy="0"/>
          <a:chOff x="0" y="0"/>
          <a:chExt cx="0" cy="0"/>
        </a:xfrm>
      </p:grpSpPr>
      <p:pic>
        <p:nvPicPr>
          <p:cNvPr id="10" name="Deep Navy05.jpg" descr="3D M Artwork in Shades of Deep Navy Blue">
            <a:extLst>
              <a:ext uri="{FF2B5EF4-FFF2-40B4-BE49-F238E27FC236}">
                <a16:creationId xmlns:a16="http://schemas.microsoft.com/office/drawing/2014/main" id="{34B0B985-A5AA-134B-A915-8896AC1A41D6}"/>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
        <p:nvSpPr>
          <p:cNvPr id="2" name="Title 1">
            <a:extLst>
              <a:ext uri="{FF2B5EF4-FFF2-40B4-BE49-F238E27FC236}">
                <a16:creationId xmlns:a16="http://schemas.microsoft.com/office/drawing/2014/main" id="{BFA0F84B-3BA9-BB4C-ACF0-0D12EE0D92E7}"/>
              </a:ext>
            </a:extLst>
          </p:cNvPr>
          <p:cNvSpPr>
            <a:spLocks noGrp="1"/>
          </p:cNvSpPr>
          <p:nvPr>
            <p:ph type="title" hasCustomPrompt="1"/>
          </p:nvPr>
        </p:nvSpPr>
        <p:spPr/>
        <p:txBody>
          <a:bodyPr anchor="b">
            <a:noAutofit/>
          </a:bodyPr>
          <a:lstStyle/>
          <a:p>
            <a:r>
              <a:rPr lang="en-US" dirty="0"/>
              <a:t>type your </a:t>
            </a:r>
            <a:br>
              <a:rPr lang="en-US" dirty="0"/>
            </a:br>
            <a:r>
              <a:rPr lang="en-US" dirty="0"/>
              <a:t>presentation title</a:t>
            </a:r>
          </a:p>
        </p:txBody>
      </p:sp>
      <p:sp>
        <p:nvSpPr>
          <p:cNvPr id="5" name="Text Placeholder 4">
            <a:extLst>
              <a:ext uri="{FF2B5EF4-FFF2-40B4-BE49-F238E27FC236}">
                <a16:creationId xmlns:a16="http://schemas.microsoft.com/office/drawing/2014/main" id="{023456A2-B064-A242-8C68-91D0D28EB857}"/>
              </a:ext>
            </a:extLst>
          </p:cNvPr>
          <p:cNvSpPr>
            <a:spLocks noGrp="1"/>
          </p:cNvSpPr>
          <p:nvPr>
            <p:ph type="body" sz="quarter" idx="11" hasCustomPrompt="1"/>
          </p:nvPr>
        </p:nvSpPr>
        <p:spPr>
          <a:xfrm>
            <a:off x="809480" y="3720522"/>
            <a:ext cx="6396335" cy="795338"/>
          </a:xfrm>
        </p:spPr>
        <p:txBody>
          <a:bodyPr>
            <a:noAutofit/>
          </a:bodyPr>
          <a:lstStyle>
            <a:lvl1pPr>
              <a:spcBef>
                <a:spcPts val="0"/>
              </a:spcBef>
              <a:defRPr/>
            </a:lvl1pPr>
          </a:lstStyle>
          <a:p>
            <a:pPr lvl="0"/>
            <a:r>
              <a:rPr lang="en-US" dirty="0"/>
              <a:t>Here is a subtitle line for additional info about this presentation</a:t>
            </a:r>
          </a:p>
          <a:p>
            <a:pPr lvl="0"/>
            <a:endParaRPr lang="en-US" dirty="0"/>
          </a:p>
        </p:txBody>
      </p:sp>
      <p:pic>
        <p:nvPicPr>
          <p:cNvPr id="11" name="image1.png" descr="GroupM Logo in White&#10;">
            <a:extLst>
              <a:ext uri="{FF2B5EF4-FFF2-40B4-BE49-F238E27FC236}">
                <a16:creationId xmlns:a16="http://schemas.microsoft.com/office/drawing/2014/main" id="{9D6F0966-20F3-F441-87C0-D8CDA621D25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7" name="Text Placeholder 10">
            <a:extLst>
              <a:ext uri="{FF2B5EF4-FFF2-40B4-BE49-F238E27FC236}">
                <a16:creationId xmlns:a16="http://schemas.microsoft.com/office/drawing/2014/main" id="{04B76E8E-9190-0640-A880-B4B0ABF4C7BA}"/>
              </a:ext>
            </a:extLst>
          </p:cNvPr>
          <p:cNvSpPr>
            <a:spLocks noGrp="1"/>
          </p:cNvSpPr>
          <p:nvPr>
            <p:ph type="body" sz="quarter" idx="14" hasCustomPrompt="1"/>
          </p:nvPr>
        </p:nvSpPr>
        <p:spPr>
          <a:xfrm>
            <a:off x="809481" y="5830957"/>
            <a:ext cx="3436937" cy="556591"/>
          </a:xfrm>
        </p:spPr>
        <p:txBody>
          <a:bodyPr anchor="b">
            <a:noAutofit/>
          </a:bodyPr>
          <a:lstStyle>
            <a:lvl1pPr>
              <a:lnSpc>
                <a:spcPct val="100000"/>
              </a:lnSpc>
              <a:spcBef>
                <a:spcPts val="0"/>
              </a:spcBef>
              <a:defRPr sz="1200" b="1" i="0" cap="all" baseline="0">
                <a:solidFill>
                  <a:schemeClr val="accent4"/>
                </a:solidFill>
                <a:latin typeface="Arial Black" panose="020B0604020202020204" pitchFamily="34" charset="0"/>
                <a:cs typeface="Arial Black" panose="020B0604020202020204" pitchFamily="34" charset="0"/>
              </a:defRPr>
            </a:lvl1pPr>
          </a:lstStyle>
          <a:p>
            <a:pPr lvl="0"/>
            <a:r>
              <a:rPr lang="en-US" dirty="0"/>
              <a:t>MONTH XX, 2020</a:t>
            </a:r>
          </a:p>
          <a:p>
            <a:pPr lvl="0"/>
            <a:r>
              <a:rPr lang="en-US" dirty="0"/>
              <a:t>PRESENTED BY FIRST LAST</a:t>
            </a:r>
          </a:p>
        </p:txBody>
      </p:sp>
    </p:spTree>
    <p:extLst>
      <p:ext uri="{BB962C8B-B14F-4D97-AF65-F5344CB8AC3E}">
        <p14:creationId xmlns:p14="http://schemas.microsoft.com/office/powerpoint/2010/main" val="2416306577"/>
      </p:ext>
    </p:extLst>
  </p:cSld>
  <p:clrMapOvr>
    <a:masterClrMapping/>
  </p:clrMapOvr>
  <p:transition spd="med"/>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Opt 11">
    <p:bg>
      <p:bgPr>
        <a:solidFill>
          <a:srgbClr val="EFB6A3"/>
        </a:solidFill>
        <a:effectLst/>
      </p:bgPr>
    </p:bg>
    <p:spTree>
      <p:nvGrpSpPr>
        <p:cNvPr id="1" name=""/>
        <p:cNvGrpSpPr/>
        <p:nvPr/>
      </p:nvGrpSpPr>
      <p:grpSpPr>
        <a:xfrm>
          <a:off x="0" y="0"/>
          <a:ext cx="0" cy="0"/>
          <a:chOff x="0" y="0"/>
          <a:chExt cx="0" cy="0"/>
        </a:xfrm>
      </p:grpSpPr>
      <p:pic>
        <p:nvPicPr>
          <p:cNvPr id="9" name="Pattern_Medium space.ai" descr="Pattern_Medium space.ai">
            <a:extLst>
              <a:ext uri="{FF2B5EF4-FFF2-40B4-BE49-F238E27FC236}">
                <a16:creationId xmlns:a16="http://schemas.microsoft.com/office/drawing/2014/main" id="{AF0F1A22-70C7-824F-B167-35CEEC778C6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0683"/>
          <a:stretch/>
        </p:blipFill>
        <p:spPr>
          <a:xfrm>
            <a:off x="7159318" y="1883292"/>
            <a:ext cx="5032682" cy="5020688"/>
          </a:xfrm>
          <a:prstGeom prst="rect">
            <a:avLst/>
          </a:prstGeom>
          <a:ln w="12700">
            <a:miter lim="400000"/>
          </a:ln>
        </p:spPr>
      </p:pic>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2808534"/>
            <a:ext cx="4742180" cy="1718718"/>
          </a:xfrm>
        </p:spPr>
        <p:txBody>
          <a:bodyPr>
            <a:noAutofit/>
          </a:bodyPr>
          <a:lstStyle>
            <a:lvl1pPr>
              <a:defRPr sz="3400">
                <a:solidFill>
                  <a:schemeClr val="accent1"/>
                </a:solidFill>
              </a:defRPr>
            </a:lvl1pPr>
          </a:lstStyle>
          <a:p>
            <a:r>
              <a:rPr lang="en-US" dirty="0"/>
              <a:t>SECTION DIVIDER</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4950826"/>
            <a:ext cx="4742234" cy="1551561"/>
          </a:xfrm>
        </p:spPr>
        <p:txBody>
          <a:bodyPr>
            <a:noAutofit/>
          </a:bodyPr>
          <a:lstStyle>
            <a:lvl1pPr>
              <a:lnSpc>
                <a:spcPct val="120000"/>
              </a:lnSpc>
              <a:spcBef>
                <a:spcPts val="0"/>
              </a:spcBef>
              <a:defRPr sz="1500">
                <a:solidFill>
                  <a:schemeClr val="accent1"/>
                </a:solidFill>
              </a:defRPr>
            </a:lvl1pPr>
          </a:lstStyle>
          <a:p>
            <a:pPr lvl="0"/>
            <a:r>
              <a:rPr lang="en-US" dirty="0"/>
              <a:t>Section description </a:t>
            </a:r>
          </a:p>
        </p:txBody>
      </p:sp>
      <p:sp>
        <p:nvSpPr>
          <p:cNvPr id="12" name="object 6">
            <a:extLst>
              <a:ext uri="{FF2B5EF4-FFF2-40B4-BE49-F238E27FC236}">
                <a16:creationId xmlns:a16="http://schemas.microsoft.com/office/drawing/2014/main" id="{B7803E24-9C6E-9E42-B8BA-0CEEECA16493}"/>
              </a:ext>
            </a:extLst>
          </p:cNvPr>
          <p:cNvSpPr/>
          <p:nvPr userDrawn="1"/>
        </p:nvSpPr>
        <p:spPr>
          <a:xfrm flipV="1">
            <a:off x="800100" y="4693428"/>
            <a:ext cx="3006563" cy="2"/>
          </a:xfrm>
          <a:prstGeom prst="line">
            <a:avLst/>
          </a:prstGeom>
          <a:ln w="12700" cap="rnd">
            <a:solidFill>
              <a:schemeClr val="accent1"/>
            </a:solidFill>
          </a:ln>
        </p:spPr>
        <p:txBody>
          <a:bodyPr lIns="45719" rIns="45719">
            <a:noAutofit/>
          </a:bodyPr>
          <a:lstStyle/>
          <a:p>
            <a:endParaRPr dirty="0"/>
          </a:p>
        </p:txBody>
      </p:sp>
      <p:pic>
        <p:nvPicPr>
          <p:cNvPr id="14" name="GroupM_SingleColor_Logo_Navy_RGB.png" descr="GroupM_SingleColor_Logo_Navy_RGB.png">
            <a:extLst>
              <a:ext uri="{FF2B5EF4-FFF2-40B4-BE49-F238E27FC236}">
                <a16:creationId xmlns:a16="http://schemas.microsoft.com/office/drawing/2014/main" id="{44AE1924-E7FB-164B-BDB1-E23F3FE9C19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EEED3EEE-B78E-ED45-8615-03A437B7D90E}"/>
              </a:ext>
            </a:extLst>
          </p:cNvPr>
          <p:cNvSpPr>
            <a:spLocks noGrp="1"/>
          </p:cNvSpPr>
          <p:nvPr>
            <p:ph type="sldNum" sz="quarter" idx="12"/>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43434021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Opt 12">
    <p:bg>
      <p:bgPr>
        <a:solidFill>
          <a:srgbClr val="B2E9E7"/>
        </a:solidFill>
        <a:effectLst/>
      </p:bgPr>
    </p:bg>
    <p:spTree>
      <p:nvGrpSpPr>
        <p:cNvPr id="1" name=""/>
        <p:cNvGrpSpPr/>
        <p:nvPr/>
      </p:nvGrpSpPr>
      <p:grpSpPr>
        <a:xfrm>
          <a:off x="0" y="0"/>
          <a:ext cx="0" cy="0"/>
          <a:chOff x="0" y="0"/>
          <a:chExt cx="0" cy="0"/>
        </a:xfrm>
      </p:grpSpPr>
      <p:pic>
        <p:nvPicPr>
          <p:cNvPr id="9" name="Pattern_Medium space.ai" descr="Pattern_Medium space.ai">
            <a:extLst>
              <a:ext uri="{FF2B5EF4-FFF2-40B4-BE49-F238E27FC236}">
                <a16:creationId xmlns:a16="http://schemas.microsoft.com/office/drawing/2014/main" id="{AF0F1A22-70C7-824F-B167-35CEEC778C6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0683"/>
          <a:stretch/>
        </p:blipFill>
        <p:spPr>
          <a:xfrm>
            <a:off x="7159318" y="1883292"/>
            <a:ext cx="5032682" cy="5020688"/>
          </a:xfrm>
          <a:prstGeom prst="rect">
            <a:avLst/>
          </a:prstGeom>
          <a:ln w="12700">
            <a:miter lim="400000"/>
          </a:ln>
        </p:spPr>
      </p:pic>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2808534"/>
            <a:ext cx="4742180" cy="1718718"/>
          </a:xfrm>
        </p:spPr>
        <p:txBody>
          <a:bodyPr>
            <a:noAutofit/>
          </a:bodyPr>
          <a:lstStyle>
            <a:lvl1pPr>
              <a:defRPr sz="3400">
                <a:solidFill>
                  <a:schemeClr val="accent1"/>
                </a:solidFill>
              </a:defRPr>
            </a:lvl1pPr>
          </a:lstStyle>
          <a:p>
            <a:r>
              <a:rPr lang="en-US" dirty="0"/>
              <a:t>SECTION DIVIDER</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4950826"/>
            <a:ext cx="4742234" cy="1551561"/>
          </a:xfrm>
        </p:spPr>
        <p:txBody>
          <a:bodyPr>
            <a:noAutofit/>
          </a:bodyPr>
          <a:lstStyle>
            <a:lvl1pPr>
              <a:lnSpc>
                <a:spcPct val="120000"/>
              </a:lnSpc>
              <a:spcBef>
                <a:spcPts val="0"/>
              </a:spcBef>
              <a:defRPr sz="1500">
                <a:solidFill>
                  <a:schemeClr val="accent1"/>
                </a:solidFill>
              </a:defRPr>
            </a:lvl1pPr>
          </a:lstStyle>
          <a:p>
            <a:pPr lvl="0"/>
            <a:r>
              <a:rPr lang="en-US" dirty="0"/>
              <a:t>Section description </a:t>
            </a:r>
          </a:p>
        </p:txBody>
      </p:sp>
      <p:sp>
        <p:nvSpPr>
          <p:cNvPr id="12" name="object 6">
            <a:extLst>
              <a:ext uri="{FF2B5EF4-FFF2-40B4-BE49-F238E27FC236}">
                <a16:creationId xmlns:a16="http://schemas.microsoft.com/office/drawing/2014/main" id="{B7803E24-9C6E-9E42-B8BA-0CEEECA16493}"/>
              </a:ext>
            </a:extLst>
          </p:cNvPr>
          <p:cNvSpPr/>
          <p:nvPr userDrawn="1"/>
        </p:nvSpPr>
        <p:spPr>
          <a:xfrm flipV="1">
            <a:off x="800100" y="4693428"/>
            <a:ext cx="3006563" cy="2"/>
          </a:xfrm>
          <a:prstGeom prst="line">
            <a:avLst/>
          </a:prstGeom>
          <a:ln w="12700" cap="rnd">
            <a:solidFill>
              <a:schemeClr val="accent1"/>
            </a:solidFill>
          </a:ln>
        </p:spPr>
        <p:txBody>
          <a:bodyPr lIns="45719" rIns="45719">
            <a:noAutofit/>
          </a:bodyPr>
          <a:lstStyle/>
          <a:p>
            <a:endParaRPr dirty="0"/>
          </a:p>
        </p:txBody>
      </p:sp>
      <p:pic>
        <p:nvPicPr>
          <p:cNvPr id="14" name="GroupM_SingleColor_Logo_Navy_RGB.png" descr="GroupM_SingleColor_Logo_Navy_RGB.png">
            <a:extLst>
              <a:ext uri="{FF2B5EF4-FFF2-40B4-BE49-F238E27FC236}">
                <a16:creationId xmlns:a16="http://schemas.microsoft.com/office/drawing/2014/main" id="{44AE1924-E7FB-164B-BDB1-E23F3FE9C19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A6758AA7-10EC-EB4E-9B5B-87DE74A14F55}"/>
              </a:ext>
            </a:extLst>
          </p:cNvPr>
          <p:cNvSpPr>
            <a:spLocks noGrp="1"/>
          </p:cNvSpPr>
          <p:nvPr>
            <p:ph type="sldNum" sz="quarter" idx="12"/>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168219191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Opt 13">
    <p:bg>
      <p:bgPr>
        <a:solidFill>
          <a:srgbClr val="99FDD1"/>
        </a:solidFill>
        <a:effectLst/>
      </p:bgPr>
    </p:bg>
    <p:spTree>
      <p:nvGrpSpPr>
        <p:cNvPr id="1" name=""/>
        <p:cNvGrpSpPr/>
        <p:nvPr/>
      </p:nvGrpSpPr>
      <p:grpSpPr>
        <a:xfrm>
          <a:off x="0" y="0"/>
          <a:ext cx="0" cy="0"/>
          <a:chOff x="0" y="0"/>
          <a:chExt cx="0" cy="0"/>
        </a:xfrm>
      </p:grpSpPr>
      <p:pic>
        <p:nvPicPr>
          <p:cNvPr id="9" name="Pattern_Medium space.ai" descr="Pattern_Medium space.ai">
            <a:extLst>
              <a:ext uri="{FF2B5EF4-FFF2-40B4-BE49-F238E27FC236}">
                <a16:creationId xmlns:a16="http://schemas.microsoft.com/office/drawing/2014/main" id="{AF0F1A22-70C7-824F-B167-35CEEC778C6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0683"/>
          <a:stretch/>
        </p:blipFill>
        <p:spPr>
          <a:xfrm>
            <a:off x="7159318" y="1883292"/>
            <a:ext cx="5032682" cy="5020688"/>
          </a:xfrm>
          <a:prstGeom prst="rect">
            <a:avLst/>
          </a:prstGeom>
          <a:ln w="12700">
            <a:miter lim="400000"/>
          </a:ln>
        </p:spPr>
      </p:pic>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2808534"/>
            <a:ext cx="4742180" cy="1718718"/>
          </a:xfrm>
        </p:spPr>
        <p:txBody>
          <a:bodyPr>
            <a:noAutofit/>
          </a:bodyPr>
          <a:lstStyle>
            <a:lvl1pPr>
              <a:defRPr sz="3400">
                <a:solidFill>
                  <a:schemeClr val="accent1"/>
                </a:solidFill>
              </a:defRPr>
            </a:lvl1pPr>
          </a:lstStyle>
          <a:p>
            <a:r>
              <a:rPr lang="en-US" dirty="0"/>
              <a:t>SECTION DIVIDER</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4950826"/>
            <a:ext cx="4742234" cy="1551561"/>
          </a:xfrm>
        </p:spPr>
        <p:txBody>
          <a:bodyPr>
            <a:noAutofit/>
          </a:bodyPr>
          <a:lstStyle>
            <a:lvl1pPr>
              <a:lnSpc>
                <a:spcPct val="120000"/>
              </a:lnSpc>
              <a:spcBef>
                <a:spcPts val="0"/>
              </a:spcBef>
              <a:defRPr sz="1500">
                <a:solidFill>
                  <a:schemeClr val="accent1"/>
                </a:solidFill>
              </a:defRPr>
            </a:lvl1pPr>
          </a:lstStyle>
          <a:p>
            <a:pPr lvl="0"/>
            <a:r>
              <a:rPr lang="en-US" dirty="0"/>
              <a:t>Section description </a:t>
            </a:r>
          </a:p>
        </p:txBody>
      </p:sp>
      <p:sp>
        <p:nvSpPr>
          <p:cNvPr id="12" name="object 6">
            <a:extLst>
              <a:ext uri="{FF2B5EF4-FFF2-40B4-BE49-F238E27FC236}">
                <a16:creationId xmlns:a16="http://schemas.microsoft.com/office/drawing/2014/main" id="{B7803E24-9C6E-9E42-B8BA-0CEEECA16493}"/>
              </a:ext>
            </a:extLst>
          </p:cNvPr>
          <p:cNvSpPr/>
          <p:nvPr userDrawn="1"/>
        </p:nvSpPr>
        <p:spPr>
          <a:xfrm flipV="1">
            <a:off x="800100" y="4693428"/>
            <a:ext cx="3006563" cy="2"/>
          </a:xfrm>
          <a:prstGeom prst="line">
            <a:avLst/>
          </a:prstGeom>
          <a:ln w="12700" cap="rnd">
            <a:solidFill>
              <a:schemeClr val="accent1"/>
            </a:solidFill>
          </a:ln>
        </p:spPr>
        <p:txBody>
          <a:bodyPr lIns="45719" rIns="45719">
            <a:noAutofit/>
          </a:bodyPr>
          <a:lstStyle/>
          <a:p>
            <a:endParaRPr dirty="0"/>
          </a:p>
        </p:txBody>
      </p:sp>
      <p:pic>
        <p:nvPicPr>
          <p:cNvPr id="14" name="GroupM_SingleColor_Logo_Navy_RGB.png" descr="GroupM_SingleColor_Logo_Navy_RGB.png">
            <a:extLst>
              <a:ext uri="{FF2B5EF4-FFF2-40B4-BE49-F238E27FC236}">
                <a16:creationId xmlns:a16="http://schemas.microsoft.com/office/drawing/2014/main" id="{44AE1924-E7FB-164B-BDB1-E23F3FE9C19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FF9C325C-37C0-0844-983F-C397294983EC}"/>
              </a:ext>
            </a:extLst>
          </p:cNvPr>
          <p:cNvSpPr>
            <a:spLocks noGrp="1"/>
          </p:cNvSpPr>
          <p:nvPr>
            <p:ph type="sldNum" sz="quarter" idx="12"/>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81229044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llout with Image Opt 1">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604819"/>
            <a:ext cx="4742180" cy="402176"/>
          </a:xfrm>
        </p:spPr>
        <p:txBody>
          <a:bodyPr anchor="t">
            <a:noAutofit/>
          </a:bodyPr>
          <a:lstStyle>
            <a:lvl1pPr>
              <a:defRPr sz="1000" b="1" i="0" spc="0">
                <a:solidFill>
                  <a:srgbClr val="FFFFFF"/>
                </a:solidFill>
                <a:latin typeface="Arial" panose="020B0604020202020204" pitchFamily="34" charset="0"/>
                <a:cs typeface="Arial" panose="020B0604020202020204" pitchFamily="34" charset="0"/>
              </a:defRPr>
            </a:lvl1pPr>
          </a:lstStyle>
          <a:p>
            <a:r>
              <a:rPr lang="en-US" dirty="0"/>
              <a:t>Section Title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1840379"/>
            <a:ext cx="3914919" cy="2925805"/>
          </a:xfrm>
        </p:spPr>
        <p:txBody>
          <a:bodyPr anchor="b">
            <a:noAutofit/>
          </a:bodyPr>
          <a:lstStyle>
            <a:lvl1pPr>
              <a:lnSpc>
                <a:spcPct val="100000"/>
              </a:lnSpc>
              <a:spcBef>
                <a:spcPts val="0"/>
              </a:spcBef>
              <a:defRPr sz="3200">
                <a:solidFill>
                  <a:srgbClr val="FFFFFF"/>
                </a:solidFill>
              </a:defRPr>
            </a:lvl1pPr>
          </a:lstStyle>
          <a:p>
            <a:pPr lvl="0"/>
            <a:r>
              <a:rPr lang="en-US" dirty="0"/>
              <a:t>Callout text</a:t>
            </a:r>
          </a:p>
        </p:txBody>
      </p:sp>
      <p:sp>
        <p:nvSpPr>
          <p:cNvPr id="3" name="Picture Placeholder 2">
            <a:extLst>
              <a:ext uri="{FF2B5EF4-FFF2-40B4-BE49-F238E27FC236}">
                <a16:creationId xmlns:a16="http://schemas.microsoft.com/office/drawing/2014/main" id="{F294B07F-B471-4348-BB12-25C1804C5A0F}"/>
              </a:ext>
            </a:extLst>
          </p:cNvPr>
          <p:cNvSpPr>
            <a:spLocks noGrp="1"/>
          </p:cNvSpPr>
          <p:nvPr>
            <p:ph type="pic" sz="quarter" idx="12"/>
          </p:nvPr>
        </p:nvSpPr>
        <p:spPr>
          <a:xfrm>
            <a:off x="6096000" y="0"/>
            <a:ext cx="6096000" cy="6858000"/>
          </a:xfrm>
        </p:spPr>
        <p:txBody>
          <a:bodyPr>
            <a:noAutofit/>
          </a:bodyPr>
          <a:lstStyle>
            <a:lvl1pPr>
              <a:defRPr>
                <a:solidFill>
                  <a:schemeClr val="tx2"/>
                </a:solidFill>
              </a:defRPr>
            </a:lvl1pPr>
          </a:lstStyle>
          <a:p>
            <a:endParaRPr lang="en-US" dirty="0"/>
          </a:p>
        </p:txBody>
      </p:sp>
      <p:sp>
        <p:nvSpPr>
          <p:cNvPr id="14" name="object 6">
            <a:extLst>
              <a:ext uri="{FF2B5EF4-FFF2-40B4-BE49-F238E27FC236}">
                <a16:creationId xmlns:a16="http://schemas.microsoft.com/office/drawing/2014/main" id="{9ABF637C-87A6-0A40-B3FF-62153DE7FD73}"/>
              </a:ext>
            </a:extLst>
          </p:cNvPr>
          <p:cNvSpPr/>
          <p:nvPr userDrawn="1"/>
        </p:nvSpPr>
        <p:spPr>
          <a:xfrm flipV="1">
            <a:off x="800100" y="4914896"/>
            <a:ext cx="3006563" cy="2"/>
          </a:xfrm>
          <a:prstGeom prst="line">
            <a:avLst/>
          </a:prstGeom>
          <a:ln w="12700" cap="rnd">
            <a:solidFill>
              <a:schemeClr val="accent4"/>
            </a:solidFill>
          </a:ln>
        </p:spPr>
        <p:txBody>
          <a:bodyPr lIns="45719" rIns="45719">
            <a:noAutofit/>
          </a:bodyPr>
          <a:lstStyle/>
          <a:p>
            <a:endParaRPr dirty="0"/>
          </a:p>
        </p:txBody>
      </p:sp>
      <p:sp>
        <p:nvSpPr>
          <p:cNvPr id="7" name="Text Placeholder 15">
            <a:extLst>
              <a:ext uri="{FF2B5EF4-FFF2-40B4-BE49-F238E27FC236}">
                <a16:creationId xmlns:a16="http://schemas.microsoft.com/office/drawing/2014/main" id="{16CC6B35-80E5-7845-92E9-A673F1D84D68}"/>
              </a:ext>
            </a:extLst>
          </p:cNvPr>
          <p:cNvSpPr>
            <a:spLocks noGrp="1"/>
          </p:cNvSpPr>
          <p:nvPr>
            <p:ph type="body" sz="quarter" idx="13"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dirty="0"/>
              <a:t> </a:t>
            </a:r>
          </a:p>
        </p:txBody>
      </p:sp>
      <p:sp>
        <p:nvSpPr>
          <p:cNvPr id="2" name="Slide Number Placeholder 1">
            <a:extLst>
              <a:ext uri="{FF2B5EF4-FFF2-40B4-BE49-F238E27FC236}">
                <a16:creationId xmlns:a16="http://schemas.microsoft.com/office/drawing/2014/main" id="{6BC365C1-4107-0848-B54E-ADF840F29825}"/>
              </a:ext>
            </a:extLst>
          </p:cNvPr>
          <p:cNvSpPr>
            <a:spLocks noGrp="1"/>
          </p:cNvSpPr>
          <p:nvPr>
            <p:ph type="sldNum" sz="quarter" idx="14"/>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694231302"/>
      </p:ext>
    </p:extLst>
  </p:cSld>
  <p:clrMapOvr>
    <a:masterClrMapping/>
  </p:clrMapOvr>
  <p:transition spd="med"/>
  <p:extLst>
    <p:ext uri="{DCECCB84-F9BA-43D5-87BE-67443E8EF086}">
      <p15:sldGuideLst xmlns:p15="http://schemas.microsoft.com/office/powerpoint/2012/main">
        <p15:guide id="1"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llout with Image Opt 2">
    <p:bg>
      <p:bgPr>
        <a:solidFill>
          <a:srgbClr val="01B5B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604819"/>
            <a:ext cx="4742180" cy="402176"/>
          </a:xfrm>
        </p:spPr>
        <p:txBody>
          <a:bodyPr anchor="t">
            <a:noAutofit/>
          </a:bodyPr>
          <a:lstStyle>
            <a:lvl1pPr>
              <a:defRPr sz="1000" b="1" i="0" spc="0">
                <a:solidFill>
                  <a:srgbClr val="FFFFFF"/>
                </a:solidFill>
                <a:latin typeface="Arial" panose="020B0604020202020204" pitchFamily="34" charset="0"/>
                <a:cs typeface="Arial" panose="020B0604020202020204" pitchFamily="34" charset="0"/>
              </a:defRPr>
            </a:lvl1pPr>
          </a:lstStyle>
          <a:p>
            <a:r>
              <a:rPr lang="en-US" dirty="0"/>
              <a:t>Section Title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1840379"/>
            <a:ext cx="3914919" cy="2925805"/>
          </a:xfrm>
        </p:spPr>
        <p:txBody>
          <a:bodyPr anchor="b">
            <a:noAutofit/>
          </a:bodyPr>
          <a:lstStyle>
            <a:lvl1pPr>
              <a:lnSpc>
                <a:spcPct val="100000"/>
              </a:lnSpc>
              <a:spcBef>
                <a:spcPts val="0"/>
              </a:spcBef>
              <a:defRPr sz="3200">
                <a:solidFill>
                  <a:srgbClr val="FFFFFF"/>
                </a:solidFill>
              </a:defRPr>
            </a:lvl1pPr>
          </a:lstStyle>
          <a:p>
            <a:pPr lvl="0"/>
            <a:r>
              <a:rPr lang="en-US" dirty="0"/>
              <a:t>Callout text</a:t>
            </a:r>
          </a:p>
        </p:txBody>
      </p:sp>
      <p:sp>
        <p:nvSpPr>
          <p:cNvPr id="3" name="Picture Placeholder 2">
            <a:extLst>
              <a:ext uri="{FF2B5EF4-FFF2-40B4-BE49-F238E27FC236}">
                <a16:creationId xmlns:a16="http://schemas.microsoft.com/office/drawing/2014/main" id="{F294B07F-B471-4348-BB12-25C1804C5A0F}"/>
              </a:ext>
            </a:extLst>
          </p:cNvPr>
          <p:cNvSpPr>
            <a:spLocks noGrp="1"/>
          </p:cNvSpPr>
          <p:nvPr>
            <p:ph type="pic" sz="quarter" idx="12"/>
          </p:nvPr>
        </p:nvSpPr>
        <p:spPr>
          <a:xfrm>
            <a:off x="6096000" y="0"/>
            <a:ext cx="6096000" cy="6858000"/>
          </a:xfrm>
        </p:spPr>
        <p:txBody>
          <a:bodyPr>
            <a:noAutofit/>
          </a:bodyPr>
          <a:lstStyle>
            <a:lvl1pPr>
              <a:defRPr>
                <a:solidFill>
                  <a:schemeClr val="tx2">
                    <a:lumMod val="20000"/>
                    <a:lumOff val="80000"/>
                  </a:schemeClr>
                </a:solidFill>
              </a:defRPr>
            </a:lvl1pPr>
          </a:lstStyle>
          <a:p>
            <a:endParaRPr lang="en-US" dirty="0"/>
          </a:p>
        </p:txBody>
      </p:sp>
      <p:sp>
        <p:nvSpPr>
          <p:cNvPr id="14" name="object 6">
            <a:extLst>
              <a:ext uri="{FF2B5EF4-FFF2-40B4-BE49-F238E27FC236}">
                <a16:creationId xmlns:a16="http://schemas.microsoft.com/office/drawing/2014/main" id="{9ABF637C-87A6-0A40-B3FF-62153DE7FD73}"/>
              </a:ext>
            </a:extLst>
          </p:cNvPr>
          <p:cNvSpPr/>
          <p:nvPr userDrawn="1"/>
        </p:nvSpPr>
        <p:spPr>
          <a:xfrm flipV="1">
            <a:off x="800100" y="4914896"/>
            <a:ext cx="3006563" cy="2"/>
          </a:xfrm>
          <a:prstGeom prst="line">
            <a:avLst/>
          </a:prstGeom>
          <a:ln w="12700" cap="rnd">
            <a:solidFill>
              <a:schemeClr val="accent4"/>
            </a:solidFill>
          </a:ln>
        </p:spPr>
        <p:txBody>
          <a:bodyPr lIns="45719" rIns="45719">
            <a:noAutofit/>
          </a:bodyPr>
          <a:lstStyle/>
          <a:p>
            <a:endParaRPr dirty="0"/>
          </a:p>
        </p:txBody>
      </p:sp>
      <p:sp>
        <p:nvSpPr>
          <p:cNvPr id="7" name="Text Placeholder 15">
            <a:extLst>
              <a:ext uri="{FF2B5EF4-FFF2-40B4-BE49-F238E27FC236}">
                <a16:creationId xmlns:a16="http://schemas.microsoft.com/office/drawing/2014/main" id="{0B86A586-66EC-EC49-9085-10255C79202C}"/>
              </a:ext>
            </a:extLst>
          </p:cNvPr>
          <p:cNvSpPr>
            <a:spLocks noGrp="1"/>
          </p:cNvSpPr>
          <p:nvPr>
            <p:ph type="body" sz="quarter" idx="13"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dirty="0"/>
              <a:t> </a:t>
            </a:r>
          </a:p>
        </p:txBody>
      </p:sp>
      <p:sp>
        <p:nvSpPr>
          <p:cNvPr id="2" name="Slide Number Placeholder 1">
            <a:extLst>
              <a:ext uri="{FF2B5EF4-FFF2-40B4-BE49-F238E27FC236}">
                <a16:creationId xmlns:a16="http://schemas.microsoft.com/office/drawing/2014/main" id="{DD836363-E04C-BE4D-BA4B-082BC53DA740}"/>
              </a:ext>
            </a:extLst>
          </p:cNvPr>
          <p:cNvSpPr>
            <a:spLocks noGrp="1"/>
          </p:cNvSpPr>
          <p:nvPr>
            <p:ph type="sldNum" sz="quarter" idx="14"/>
          </p:nvPr>
        </p:nvSpPr>
        <p:spPr/>
        <p:txBody>
          <a:bodyPr/>
          <a:lstStyle>
            <a:lvl1pPr>
              <a:defRPr>
                <a:solidFill>
                  <a:schemeClr val="tx2">
                    <a:lumMod val="40000"/>
                    <a:lumOff val="60000"/>
                  </a:schemeClr>
                </a:solidFill>
              </a:defRPr>
            </a:lvl1p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597397235"/>
      </p:ext>
    </p:extLst>
  </p:cSld>
  <p:clrMapOvr>
    <a:masterClrMapping/>
  </p:clrMapOvr>
  <p:transition spd="med"/>
  <p:extLst>
    <p:ext uri="{DCECCB84-F9BA-43D5-87BE-67443E8EF086}">
      <p15:sldGuideLst xmlns:p15="http://schemas.microsoft.com/office/powerpoint/2012/main">
        <p15:guide id="1"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lout with Image Opt 3">
    <p:bg>
      <p:bgPr>
        <a:solidFill>
          <a:schemeClr val="accent4"/>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604819"/>
            <a:ext cx="4742180" cy="402176"/>
          </a:xfrm>
        </p:spPr>
        <p:txBody>
          <a:bodyPr anchor="t">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dirty="0"/>
              <a:t>Section Title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1840379"/>
            <a:ext cx="3914919" cy="2925805"/>
          </a:xfrm>
        </p:spPr>
        <p:txBody>
          <a:bodyPr anchor="b">
            <a:noAutofit/>
          </a:bodyPr>
          <a:lstStyle>
            <a:lvl1pPr>
              <a:lnSpc>
                <a:spcPct val="100000"/>
              </a:lnSpc>
              <a:spcBef>
                <a:spcPts val="0"/>
              </a:spcBef>
              <a:defRPr sz="3200">
                <a:solidFill>
                  <a:schemeClr val="accent1"/>
                </a:solidFill>
              </a:defRPr>
            </a:lvl1pPr>
          </a:lstStyle>
          <a:p>
            <a:pPr lvl="0"/>
            <a:r>
              <a:rPr lang="en-US" dirty="0"/>
              <a:t>Callout text</a:t>
            </a:r>
          </a:p>
        </p:txBody>
      </p:sp>
      <p:sp>
        <p:nvSpPr>
          <p:cNvPr id="3" name="Picture Placeholder 2">
            <a:extLst>
              <a:ext uri="{FF2B5EF4-FFF2-40B4-BE49-F238E27FC236}">
                <a16:creationId xmlns:a16="http://schemas.microsoft.com/office/drawing/2014/main" id="{F294B07F-B471-4348-BB12-25C1804C5A0F}"/>
              </a:ext>
            </a:extLst>
          </p:cNvPr>
          <p:cNvSpPr>
            <a:spLocks noGrp="1"/>
          </p:cNvSpPr>
          <p:nvPr>
            <p:ph type="pic" sz="quarter" idx="12"/>
          </p:nvPr>
        </p:nvSpPr>
        <p:spPr>
          <a:xfrm>
            <a:off x="6096000" y="0"/>
            <a:ext cx="6096000" cy="6858000"/>
          </a:xfrm>
        </p:spPr>
        <p:txBody>
          <a:bodyPr>
            <a:noAutofit/>
          </a:bodyPr>
          <a:lstStyle>
            <a:lvl1pPr>
              <a:defRPr>
                <a:solidFill>
                  <a:schemeClr val="bg2"/>
                </a:solidFill>
              </a:defRPr>
            </a:lvl1pPr>
          </a:lstStyle>
          <a:p>
            <a:endParaRPr lang="en-US" dirty="0"/>
          </a:p>
        </p:txBody>
      </p:sp>
      <p:sp>
        <p:nvSpPr>
          <p:cNvPr id="14" name="object 6">
            <a:extLst>
              <a:ext uri="{FF2B5EF4-FFF2-40B4-BE49-F238E27FC236}">
                <a16:creationId xmlns:a16="http://schemas.microsoft.com/office/drawing/2014/main" id="{9ABF637C-87A6-0A40-B3FF-62153DE7FD73}"/>
              </a:ext>
            </a:extLst>
          </p:cNvPr>
          <p:cNvSpPr/>
          <p:nvPr userDrawn="1"/>
        </p:nvSpPr>
        <p:spPr>
          <a:xfrm flipV="1">
            <a:off x="800100" y="4914896"/>
            <a:ext cx="3006563" cy="2"/>
          </a:xfrm>
          <a:prstGeom prst="line">
            <a:avLst/>
          </a:prstGeom>
          <a:ln w="12700" cap="rnd">
            <a:solidFill>
              <a:schemeClr val="accent1"/>
            </a:solidFill>
          </a:ln>
        </p:spPr>
        <p:txBody>
          <a:bodyPr lIns="45719" rIns="45719">
            <a:noAutofit/>
          </a:bodyPr>
          <a:lstStyle/>
          <a:p>
            <a:endParaRPr dirty="0"/>
          </a:p>
        </p:txBody>
      </p:sp>
      <p:sp>
        <p:nvSpPr>
          <p:cNvPr id="7" name="Text Placeholder 15">
            <a:extLst>
              <a:ext uri="{FF2B5EF4-FFF2-40B4-BE49-F238E27FC236}">
                <a16:creationId xmlns:a16="http://schemas.microsoft.com/office/drawing/2014/main" id="{898264E5-6F39-4F48-A456-30CE22CB4BC0}"/>
              </a:ext>
            </a:extLst>
          </p:cNvPr>
          <p:cNvSpPr>
            <a:spLocks noGrp="1"/>
          </p:cNvSpPr>
          <p:nvPr>
            <p:ph type="body" sz="quarter" idx="13"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dirty="0"/>
              <a:t> </a:t>
            </a:r>
          </a:p>
        </p:txBody>
      </p:sp>
      <p:sp>
        <p:nvSpPr>
          <p:cNvPr id="2" name="Slide Number Placeholder 1">
            <a:extLst>
              <a:ext uri="{FF2B5EF4-FFF2-40B4-BE49-F238E27FC236}">
                <a16:creationId xmlns:a16="http://schemas.microsoft.com/office/drawing/2014/main" id="{4E79DD85-5E37-2C40-B26E-5B4338FA9386}"/>
              </a:ext>
            </a:extLst>
          </p:cNvPr>
          <p:cNvSpPr>
            <a:spLocks noGrp="1"/>
          </p:cNvSpPr>
          <p:nvPr>
            <p:ph type="sldNum" sz="quarter" idx="14"/>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1285346996"/>
      </p:ext>
    </p:extLst>
  </p:cSld>
  <p:clrMapOvr>
    <a:masterClrMapping/>
  </p:clrMapOvr>
  <p:transition spd="med"/>
  <p:extLst>
    <p:ext uri="{DCECCB84-F9BA-43D5-87BE-67443E8EF086}">
      <p15:sldGuideLst xmlns:p15="http://schemas.microsoft.com/office/powerpoint/2012/main">
        <p15:guide id="1"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allout with Image Opt 4">
    <p:bg>
      <p:bgPr>
        <a:solidFill>
          <a:schemeClr val="accent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604819"/>
            <a:ext cx="4742180" cy="402176"/>
          </a:xfrm>
        </p:spPr>
        <p:txBody>
          <a:bodyPr anchor="t">
            <a:noAutofit/>
          </a:bodyPr>
          <a:lstStyle>
            <a:lvl1pPr>
              <a:defRPr sz="1000" b="1" i="0" spc="0">
                <a:solidFill>
                  <a:srgbClr val="FFFFFF"/>
                </a:solidFill>
                <a:latin typeface="Arial" panose="020B0604020202020204" pitchFamily="34" charset="0"/>
                <a:cs typeface="Arial" panose="020B0604020202020204" pitchFamily="34" charset="0"/>
              </a:defRPr>
            </a:lvl1pPr>
          </a:lstStyle>
          <a:p>
            <a:r>
              <a:rPr lang="en-US" dirty="0"/>
              <a:t>Section Title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1840379"/>
            <a:ext cx="3914919" cy="2925805"/>
          </a:xfrm>
        </p:spPr>
        <p:txBody>
          <a:bodyPr anchor="b">
            <a:noAutofit/>
          </a:bodyPr>
          <a:lstStyle>
            <a:lvl1pPr>
              <a:lnSpc>
                <a:spcPct val="100000"/>
              </a:lnSpc>
              <a:spcBef>
                <a:spcPts val="0"/>
              </a:spcBef>
              <a:defRPr sz="3200">
                <a:solidFill>
                  <a:srgbClr val="FFFFFF"/>
                </a:solidFill>
              </a:defRPr>
            </a:lvl1pPr>
          </a:lstStyle>
          <a:p>
            <a:pPr lvl="0"/>
            <a:r>
              <a:rPr lang="en-US" dirty="0"/>
              <a:t>Callout text</a:t>
            </a:r>
          </a:p>
        </p:txBody>
      </p:sp>
      <p:sp>
        <p:nvSpPr>
          <p:cNvPr id="3" name="Picture Placeholder 2">
            <a:extLst>
              <a:ext uri="{FF2B5EF4-FFF2-40B4-BE49-F238E27FC236}">
                <a16:creationId xmlns:a16="http://schemas.microsoft.com/office/drawing/2014/main" id="{F294B07F-B471-4348-BB12-25C1804C5A0F}"/>
              </a:ext>
            </a:extLst>
          </p:cNvPr>
          <p:cNvSpPr>
            <a:spLocks noGrp="1"/>
          </p:cNvSpPr>
          <p:nvPr>
            <p:ph type="pic" sz="quarter" idx="12"/>
          </p:nvPr>
        </p:nvSpPr>
        <p:spPr>
          <a:xfrm>
            <a:off x="6096000" y="0"/>
            <a:ext cx="6096000" cy="6858000"/>
          </a:xfrm>
        </p:spPr>
        <p:txBody>
          <a:bodyPr>
            <a:noAutofit/>
          </a:bodyPr>
          <a:lstStyle>
            <a:lvl1pPr>
              <a:defRPr>
                <a:solidFill>
                  <a:schemeClr val="tx2">
                    <a:lumMod val="20000"/>
                    <a:lumOff val="80000"/>
                  </a:schemeClr>
                </a:solidFill>
              </a:defRPr>
            </a:lvl1pPr>
          </a:lstStyle>
          <a:p>
            <a:endParaRPr lang="en-US" dirty="0"/>
          </a:p>
        </p:txBody>
      </p:sp>
      <p:sp>
        <p:nvSpPr>
          <p:cNvPr id="14" name="object 6">
            <a:extLst>
              <a:ext uri="{FF2B5EF4-FFF2-40B4-BE49-F238E27FC236}">
                <a16:creationId xmlns:a16="http://schemas.microsoft.com/office/drawing/2014/main" id="{9ABF637C-87A6-0A40-B3FF-62153DE7FD73}"/>
              </a:ext>
            </a:extLst>
          </p:cNvPr>
          <p:cNvSpPr/>
          <p:nvPr userDrawn="1"/>
        </p:nvSpPr>
        <p:spPr>
          <a:xfrm flipV="1">
            <a:off x="800100" y="4914896"/>
            <a:ext cx="3006563" cy="2"/>
          </a:xfrm>
          <a:prstGeom prst="line">
            <a:avLst/>
          </a:prstGeom>
          <a:ln w="12700" cap="rnd">
            <a:solidFill>
              <a:schemeClr val="accent1"/>
            </a:solidFill>
          </a:ln>
        </p:spPr>
        <p:txBody>
          <a:bodyPr lIns="45719" rIns="45719">
            <a:noAutofit/>
          </a:bodyPr>
          <a:lstStyle/>
          <a:p>
            <a:endParaRPr dirty="0"/>
          </a:p>
        </p:txBody>
      </p:sp>
      <p:sp>
        <p:nvSpPr>
          <p:cNvPr id="7" name="Text Placeholder 15">
            <a:extLst>
              <a:ext uri="{FF2B5EF4-FFF2-40B4-BE49-F238E27FC236}">
                <a16:creationId xmlns:a16="http://schemas.microsoft.com/office/drawing/2014/main" id="{7B2C1201-220F-7A4A-BBDA-042562539DFA}"/>
              </a:ext>
            </a:extLst>
          </p:cNvPr>
          <p:cNvSpPr>
            <a:spLocks noGrp="1"/>
          </p:cNvSpPr>
          <p:nvPr>
            <p:ph type="body" sz="quarter" idx="13"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dirty="0"/>
              <a:t> </a:t>
            </a:r>
          </a:p>
        </p:txBody>
      </p:sp>
      <p:sp>
        <p:nvSpPr>
          <p:cNvPr id="2" name="Slide Number Placeholder 1">
            <a:extLst>
              <a:ext uri="{FF2B5EF4-FFF2-40B4-BE49-F238E27FC236}">
                <a16:creationId xmlns:a16="http://schemas.microsoft.com/office/drawing/2014/main" id="{E0E112F4-AB3F-6149-8E2C-053EFEC43E0E}"/>
              </a:ext>
            </a:extLst>
          </p:cNvPr>
          <p:cNvSpPr>
            <a:spLocks noGrp="1"/>
          </p:cNvSpPr>
          <p:nvPr>
            <p:ph type="sldNum" sz="quarter" idx="14"/>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1109675787"/>
      </p:ext>
    </p:extLst>
  </p:cSld>
  <p:clrMapOvr>
    <a:masterClrMapping/>
  </p:clrMapOvr>
  <p:transition spd="med"/>
  <p:extLst>
    <p:ext uri="{DCECCB84-F9BA-43D5-87BE-67443E8EF086}">
      <p15:sldGuideLst xmlns:p15="http://schemas.microsoft.com/office/powerpoint/2012/main">
        <p15:guide id="1"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llout with Image Opt 5">
    <p:bg>
      <p:bgPr>
        <a:solidFill>
          <a:schemeClr val="accent6"/>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604819"/>
            <a:ext cx="4742180" cy="402176"/>
          </a:xfrm>
        </p:spPr>
        <p:txBody>
          <a:bodyPr anchor="t">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dirty="0"/>
              <a:t>Section Title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1840379"/>
            <a:ext cx="3914919" cy="2925805"/>
          </a:xfrm>
        </p:spPr>
        <p:txBody>
          <a:bodyPr anchor="b">
            <a:noAutofit/>
          </a:bodyPr>
          <a:lstStyle>
            <a:lvl1pPr>
              <a:lnSpc>
                <a:spcPct val="100000"/>
              </a:lnSpc>
              <a:spcBef>
                <a:spcPts val="0"/>
              </a:spcBef>
              <a:defRPr sz="3200">
                <a:solidFill>
                  <a:schemeClr val="accent1"/>
                </a:solidFill>
              </a:defRPr>
            </a:lvl1pPr>
          </a:lstStyle>
          <a:p>
            <a:pPr lvl="0"/>
            <a:r>
              <a:rPr lang="en-US" dirty="0"/>
              <a:t>Callout text</a:t>
            </a:r>
          </a:p>
        </p:txBody>
      </p:sp>
      <p:sp>
        <p:nvSpPr>
          <p:cNvPr id="3" name="Picture Placeholder 2">
            <a:extLst>
              <a:ext uri="{FF2B5EF4-FFF2-40B4-BE49-F238E27FC236}">
                <a16:creationId xmlns:a16="http://schemas.microsoft.com/office/drawing/2014/main" id="{F294B07F-B471-4348-BB12-25C1804C5A0F}"/>
              </a:ext>
            </a:extLst>
          </p:cNvPr>
          <p:cNvSpPr>
            <a:spLocks noGrp="1"/>
          </p:cNvSpPr>
          <p:nvPr>
            <p:ph type="pic" sz="quarter" idx="12"/>
          </p:nvPr>
        </p:nvSpPr>
        <p:spPr>
          <a:xfrm>
            <a:off x="6096000" y="0"/>
            <a:ext cx="6096000" cy="6858000"/>
          </a:xfrm>
        </p:spPr>
        <p:txBody>
          <a:bodyPr>
            <a:noAutofit/>
          </a:bodyPr>
          <a:lstStyle>
            <a:lvl1pPr>
              <a:defRPr>
                <a:solidFill>
                  <a:schemeClr val="bg2"/>
                </a:solidFill>
              </a:defRPr>
            </a:lvl1pPr>
          </a:lstStyle>
          <a:p>
            <a:endParaRPr lang="en-US" dirty="0"/>
          </a:p>
        </p:txBody>
      </p:sp>
      <p:sp>
        <p:nvSpPr>
          <p:cNvPr id="14" name="object 6">
            <a:extLst>
              <a:ext uri="{FF2B5EF4-FFF2-40B4-BE49-F238E27FC236}">
                <a16:creationId xmlns:a16="http://schemas.microsoft.com/office/drawing/2014/main" id="{9ABF637C-87A6-0A40-B3FF-62153DE7FD73}"/>
              </a:ext>
            </a:extLst>
          </p:cNvPr>
          <p:cNvSpPr/>
          <p:nvPr userDrawn="1"/>
        </p:nvSpPr>
        <p:spPr>
          <a:xfrm flipV="1">
            <a:off x="800100" y="4914896"/>
            <a:ext cx="3006563" cy="2"/>
          </a:xfrm>
          <a:prstGeom prst="line">
            <a:avLst/>
          </a:prstGeom>
          <a:ln w="12700" cap="rnd">
            <a:solidFill>
              <a:srgbClr val="F15A1C"/>
            </a:solidFill>
          </a:ln>
        </p:spPr>
        <p:txBody>
          <a:bodyPr lIns="45719" rIns="45719">
            <a:noAutofit/>
          </a:bodyPr>
          <a:lstStyle/>
          <a:p>
            <a:endParaRPr dirty="0"/>
          </a:p>
        </p:txBody>
      </p:sp>
      <p:sp>
        <p:nvSpPr>
          <p:cNvPr id="7" name="Text Placeholder 15">
            <a:extLst>
              <a:ext uri="{FF2B5EF4-FFF2-40B4-BE49-F238E27FC236}">
                <a16:creationId xmlns:a16="http://schemas.microsoft.com/office/drawing/2014/main" id="{D2C6B4D1-E41F-474E-9AC4-A3CB17B2B260}"/>
              </a:ext>
            </a:extLst>
          </p:cNvPr>
          <p:cNvSpPr>
            <a:spLocks noGrp="1"/>
          </p:cNvSpPr>
          <p:nvPr>
            <p:ph type="body" sz="quarter" idx="13"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dirty="0"/>
              <a:t> </a:t>
            </a:r>
          </a:p>
        </p:txBody>
      </p:sp>
      <p:sp>
        <p:nvSpPr>
          <p:cNvPr id="2" name="Slide Number Placeholder 1">
            <a:extLst>
              <a:ext uri="{FF2B5EF4-FFF2-40B4-BE49-F238E27FC236}">
                <a16:creationId xmlns:a16="http://schemas.microsoft.com/office/drawing/2014/main" id="{62E38744-5D5B-944A-B5EE-824B63439568}"/>
              </a:ext>
            </a:extLst>
          </p:cNvPr>
          <p:cNvSpPr>
            <a:spLocks noGrp="1"/>
          </p:cNvSpPr>
          <p:nvPr>
            <p:ph type="sldNum" sz="quarter" idx="14"/>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2718474397"/>
      </p:ext>
    </p:extLst>
  </p:cSld>
  <p:clrMapOvr>
    <a:masterClrMapping/>
  </p:clrMapOvr>
  <p:transition spd="med"/>
  <p:extLst>
    <p:ext uri="{DCECCB84-F9BA-43D5-87BE-67443E8EF086}">
      <p15:sldGuideLst xmlns:p15="http://schemas.microsoft.com/office/powerpoint/2012/main">
        <p15:guide id="1"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allout with Image Opt 6">
    <p:bg>
      <p:bgPr>
        <a:solidFill>
          <a:srgbClr val="FFFFFF"/>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604819"/>
            <a:ext cx="4742180" cy="402176"/>
          </a:xfrm>
        </p:spPr>
        <p:txBody>
          <a:bodyPr anchor="t">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dirty="0"/>
              <a:t>Section Title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1840379"/>
            <a:ext cx="3914919" cy="2925805"/>
          </a:xfrm>
        </p:spPr>
        <p:txBody>
          <a:bodyPr anchor="b">
            <a:noAutofit/>
          </a:bodyPr>
          <a:lstStyle>
            <a:lvl1pPr>
              <a:lnSpc>
                <a:spcPct val="100000"/>
              </a:lnSpc>
              <a:spcBef>
                <a:spcPts val="0"/>
              </a:spcBef>
              <a:defRPr sz="3200">
                <a:solidFill>
                  <a:schemeClr val="accent1"/>
                </a:solidFill>
              </a:defRPr>
            </a:lvl1pPr>
          </a:lstStyle>
          <a:p>
            <a:pPr lvl="0"/>
            <a:r>
              <a:rPr lang="en-US" dirty="0"/>
              <a:t>Callout text</a:t>
            </a:r>
          </a:p>
        </p:txBody>
      </p:sp>
      <p:sp>
        <p:nvSpPr>
          <p:cNvPr id="3" name="Picture Placeholder 2">
            <a:extLst>
              <a:ext uri="{FF2B5EF4-FFF2-40B4-BE49-F238E27FC236}">
                <a16:creationId xmlns:a16="http://schemas.microsoft.com/office/drawing/2014/main" id="{F294B07F-B471-4348-BB12-25C1804C5A0F}"/>
              </a:ext>
            </a:extLst>
          </p:cNvPr>
          <p:cNvSpPr>
            <a:spLocks noGrp="1"/>
          </p:cNvSpPr>
          <p:nvPr>
            <p:ph type="pic" sz="quarter" idx="12"/>
          </p:nvPr>
        </p:nvSpPr>
        <p:spPr>
          <a:xfrm>
            <a:off x="6096000" y="0"/>
            <a:ext cx="6096000" cy="6858000"/>
          </a:xfrm>
        </p:spPr>
        <p:txBody>
          <a:bodyPr>
            <a:noAutofit/>
          </a:bodyPr>
          <a:lstStyle>
            <a:lvl1pPr>
              <a:defRPr>
                <a:solidFill>
                  <a:schemeClr val="bg2"/>
                </a:solidFill>
              </a:defRPr>
            </a:lvl1pPr>
          </a:lstStyle>
          <a:p>
            <a:endParaRPr lang="en-US" dirty="0"/>
          </a:p>
        </p:txBody>
      </p:sp>
      <p:sp>
        <p:nvSpPr>
          <p:cNvPr id="14" name="object 6">
            <a:extLst>
              <a:ext uri="{FF2B5EF4-FFF2-40B4-BE49-F238E27FC236}">
                <a16:creationId xmlns:a16="http://schemas.microsoft.com/office/drawing/2014/main" id="{9ABF637C-87A6-0A40-B3FF-62153DE7FD73}"/>
              </a:ext>
            </a:extLst>
          </p:cNvPr>
          <p:cNvSpPr/>
          <p:nvPr userDrawn="1"/>
        </p:nvSpPr>
        <p:spPr>
          <a:xfrm flipV="1">
            <a:off x="800100" y="4914896"/>
            <a:ext cx="3006563" cy="2"/>
          </a:xfrm>
          <a:prstGeom prst="line">
            <a:avLst/>
          </a:prstGeom>
          <a:ln w="12700" cap="rnd">
            <a:solidFill>
              <a:srgbClr val="01B5B2"/>
            </a:solidFill>
          </a:ln>
        </p:spPr>
        <p:txBody>
          <a:bodyPr lIns="45719" rIns="45719">
            <a:noAutofit/>
          </a:bodyPr>
          <a:lstStyle/>
          <a:p>
            <a:endParaRPr dirty="0"/>
          </a:p>
        </p:txBody>
      </p:sp>
      <p:sp>
        <p:nvSpPr>
          <p:cNvPr id="7" name="Text Placeholder 15">
            <a:extLst>
              <a:ext uri="{FF2B5EF4-FFF2-40B4-BE49-F238E27FC236}">
                <a16:creationId xmlns:a16="http://schemas.microsoft.com/office/drawing/2014/main" id="{1CC3120C-5B3C-DA48-812C-6DF04878972D}"/>
              </a:ext>
            </a:extLst>
          </p:cNvPr>
          <p:cNvSpPr>
            <a:spLocks noGrp="1"/>
          </p:cNvSpPr>
          <p:nvPr>
            <p:ph type="body" sz="quarter" idx="13"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dirty="0"/>
              <a:t> </a:t>
            </a:r>
          </a:p>
        </p:txBody>
      </p:sp>
      <p:sp>
        <p:nvSpPr>
          <p:cNvPr id="2" name="Slide Number Placeholder 1">
            <a:extLst>
              <a:ext uri="{FF2B5EF4-FFF2-40B4-BE49-F238E27FC236}">
                <a16:creationId xmlns:a16="http://schemas.microsoft.com/office/drawing/2014/main" id="{61847B7B-8C86-A44A-8606-B6ACB4041DFB}"/>
              </a:ext>
            </a:extLst>
          </p:cNvPr>
          <p:cNvSpPr>
            <a:spLocks noGrp="1"/>
          </p:cNvSpPr>
          <p:nvPr>
            <p:ph type="sldNum" sz="quarter" idx="14"/>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1937007278"/>
      </p:ext>
    </p:extLst>
  </p:cSld>
  <p:clrMapOvr>
    <a:masterClrMapping/>
  </p:clrMapOvr>
  <p:transition spd="med"/>
  <p:extLst>
    <p:ext uri="{DCECCB84-F9BA-43D5-87BE-67443E8EF086}">
      <p15:sldGuideLst xmlns:p15="http://schemas.microsoft.com/office/powerpoint/2012/main">
        <p15:guide id="1"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llout with Image Opt 7">
    <p:bg>
      <p:bgPr>
        <a:solidFill>
          <a:srgbClr val="F15A1C"/>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604819"/>
            <a:ext cx="4742180" cy="402176"/>
          </a:xfrm>
        </p:spPr>
        <p:txBody>
          <a:bodyPr anchor="t">
            <a:noAutofit/>
          </a:bodyPr>
          <a:lstStyle>
            <a:lvl1pPr>
              <a:defRPr sz="1000" b="1" i="0" spc="0">
                <a:solidFill>
                  <a:srgbClr val="FFFFFF"/>
                </a:solidFill>
                <a:latin typeface="Arial" panose="020B0604020202020204" pitchFamily="34" charset="0"/>
                <a:cs typeface="Arial" panose="020B0604020202020204" pitchFamily="34" charset="0"/>
              </a:defRPr>
            </a:lvl1pPr>
          </a:lstStyle>
          <a:p>
            <a:r>
              <a:rPr lang="en-US" dirty="0"/>
              <a:t>Section Title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1840379"/>
            <a:ext cx="3927619" cy="2925805"/>
          </a:xfrm>
        </p:spPr>
        <p:txBody>
          <a:bodyPr anchor="b">
            <a:noAutofit/>
          </a:bodyPr>
          <a:lstStyle>
            <a:lvl1pPr>
              <a:lnSpc>
                <a:spcPct val="100000"/>
              </a:lnSpc>
              <a:spcBef>
                <a:spcPts val="0"/>
              </a:spcBef>
              <a:defRPr sz="3200">
                <a:solidFill>
                  <a:srgbClr val="FFFFFF"/>
                </a:solidFill>
              </a:defRPr>
            </a:lvl1pPr>
          </a:lstStyle>
          <a:p>
            <a:pPr lvl="0"/>
            <a:r>
              <a:rPr lang="en-US" dirty="0"/>
              <a:t>Callout text</a:t>
            </a:r>
          </a:p>
        </p:txBody>
      </p:sp>
      <p:sp>
        <p:nvSpPr>
          <p:cNvPr id="3" name="Picture Placeholder 2">
            <a:extLst>
              <a:ext uri="{FF2B5EF4-FFF2-40B4-BE49-F238E27FC236}">
                <a16:creationId xmlns:a16="http://schemas.microsoft.com/office/drawing/2014/main" id="{F294B07F-B471-4348-BB12-25C1804C5A0F}"/>
              </a:ext>
            </a:extLst>
          </p:cNvPr>
          <p:cNvSpPr>
            <a:spLocks noGrp="1"/>
          </p:cNvSpPr>
          <p:nvPr>
            <p:ph type="pic" sz="quarter" idx="12"/>
          </p:nvPr>
        </p:nvSpPr>
        <p:spPr>
          <a:xfrm>
            <a:off x="6096000" y="0"/>
            <a:ext cx="6096000" cy="6858000"/>
          </a:xfrm>
        </p:spPr>
        <p:txBody>
          <a:bodyPr>
            <a:noAutofit/>
          </a:bodyPr>
          <a:lstStyle>
            <a:lvl1pPr>
              <a:defRPr>
                <a:solidFill>
                  <a:schemeClr val="tx2">
                    <a:lumMod val="20000"/>
                    <a:lumOff val="80000"/>
                  </a:schemeClr>
                </a:solidFill>
              </a:defRPr>
            </a:lvl1pPr>
          </a:lstStyle>
          <a:p>
            <a:endParaRPr lang="en-US" dirty="0"/>
          </a:p>
        </p:txBody>
      </p:sp>
      <p:sp>
        <p:nvSpPr>
          <p:cNvPr id="14" name="object 6">
            <a:extLst>
              <a:ext uri="{FF2B5EF4-FFF2-40B4-BE49-F238E27FC236}">
                <a16:creationId xmlns:a16="http://schemas.microsoft.com/office/drawing/2014/main" id="{9ABF637C-87A6-0A40-B3FF-62153DE7FD73}"/>
              </a:ext>
            </a:extLst>
          </p:cNvPr>
          <p:cNvSpPr/>
          <p:nvPr userDrawn="1"/>
        </p:nvSpPr>
        <p:spPr>
          <a:xfrm flipV="1">
            <a:off x="800100" y="4914896"/>
            <a:ext cx="3006563" cy="2"/>
          </a:xfrm>
          <a:prstGeom prst="line">
            <a:avLst/>
          </a:prstGeom>
          <a:ln w="12700" cap="rnd">
            <a:solidFill>
              <a:srgbClr val="FFFFFF"/>
            </a:solidFill>
          </a:ln>
        </p:spPr>
        <p:txBody>
          <a:bodyPr lIns="45719" rIns="45719">
            <a:noAutofit/>
          </a:bodyPr>
          <a:lstStyle/>
          <a:p>
            <a:endParaRPr dirty="0"/>
          </a:p>
        </p:txBody>
      </p:sp>
      <p:sp>
        <p:nvSpPr>
          <p:cNvPr id="7" name="Text Placeholder 15">
            <a:extLst>
              <a:ext uri="{FF2B5EF4-FFF2-40B4-BE49-F238E27FC236}">
                <a16:creationId xmlns:a16="http://schemas.microsoft.com/office/drawing/2014/main" id="{A36E7122-CAB1-7840-8E3E-BAB639882D31}"/>
              </a:ext>
            </a:extLst>
          </p:cNvPr>
          <p:cNvSpPr>
            <a:spLocks noGrp="1"/>
          </p:cNvSpPr>
          <p:nvPr>
            <p:ph type="body" sz="quarter" idx="13"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dirty="0"/>
              <a:t> </a:t>
            </a:r>
          </a:p>
        </p:txBody>
      </p:sp>
      <p:sp>
        <p:nvSpPr>
          <p:cNvPr id="2" name="Slide Number Placeholder 1">
            <a:extLst>
              <a:ext uri="{FF2B5EF4-FFF2-40B4-BE49-F238E27FC236}">
                <a16:creationId xmlns:a16="http://schemas.microsoft.com/office/drawing/2014/main" id="{6582D5A5-3105-5B40-83F4-C7E1E9CC340B}"/>
              </a:ext>
            </a:extLst>
          </p:cNvPr>
          <p:cNvSpPr>
            <a:spLocks noGrp="1"/>
          </p:cNvSpPr>
          <p:nvPr>
            <p:ph type="sldNum" sz="quarter" idx="14"/>
          </p:nvPr>
        </p:nvSpPr>
        <p:spPr/>
        <p:txBody>
          <a:bodyPr/>
          <a:lstStyle>
            <a:lvl1pPr>
              <a:defRPr>
                <a:solidFill>
                  <a:schemeClr val="tx2">
                    <a:lumMod val="40000"/>
                    <a:lumOff val="60000"/>
                  </a:schemeClr>
                </a:solidFill>
              </a:defRPr>
            </a:lvl1p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1377236579"/>
      </p:ext>
    </p:extLst>
  </p:cSld>
  <p:clrMapOvr>
    <a:masterClrMapping/>
  </p:clrMapOvr>
  <p:transition spd="med"/>
  <p:extLst>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pt 2">
    <p:spTree>
      <p:nvGrpSpPr>
        <p:cNvPr id="1" name=""/>
        <p:cNvGrpSpPr/>
        <p:nvPr/>
      </p:nvGrpSpPr>
      <p:grpSpPr>
        <a:xfrm>
          <a:off x="0" y="0"/>
          <a:ext cx="0" cy="0"/>
          <a:chOff x="0" y="0"/>
          <a:chExt cx="0" cy="0"/>
        </a:xfrm>
      </p:grpSpPr>
      <p:pic>
        <p:nvPicPr>
          <p:cNvPr id="6" name="Teal04.jpg" descr="Teal04.jpg">
            <a:extLst>
              <a:ext uri="{FF2B5EF4-FFF2-40B4-BE49-F238E27FC236}">
                <a16:creationId xmlns:a16="http://schemas.microsoft.com/office/drawing/2014/main" id="{1FA042FC-1AF1-F549-AB86-631CB2766BB1}"/>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
        <p:nvSpPr>
          <p:cNvPr id="2" name="Title 1">
            <a:extLst>
              <a:ext uri="{FF2B5EF4-FFF2-40B4-BE49-F238E27FC236}">
                <a16:creationId xmlns:a16="http://schemas.microsoft.com/office/drawing/2014/main" id="{BFA0F84B-3BA9-BB4C-ACF0-0D12EE0D92E7}"/>
              </a:ext>
            </a:extLst>
          </p:cNvPr>
          <p:cNvSpPr>
            <a:spLocks noGrp="1"/>
          </p:cNvSpPr>
          <p:nvPr>
            <p:ph type="title" hasCustomPrompt="1"/>
          </p:nvPr>
        </p:nvSpPr>
        <p:spPr/>
        <p:txBody>
          <a:bodyPr>
            <a:noAutofit/>
          </a:bodyPr>
          <a:lstStyle>
            <a:lvl1pPr>
              <a:defRPr>
                <a:solidFill>
                  <a:srgbClr val="FFFFFF"/>
                </a:solidFill>
              </a:defRPr>
            </a:lvl1pPr>
          </a:lstStyle>
          <a:p>
            <a:r>
              <a:rPr lang="en-US" dirty="0"/>
              <a:t>type your </a:t>
            </a:r>
            <a:br>
              <a:rPr lang="en-US" dirty="0"/>
            </a:br>
            <a:r>
              <a:rPr lang="en-US" dirty="0"/>
              <a:t>presentation title</a:t>
            </a:r>
          </a:p>
        </p:txBody>
      </p:sp>
      <p:sp>
        <p:nvSpPr>
          <p:cNvPr id="5" name="Text Placeholder 4">
            <a:extLst>
              <a:ext uri="{FF2B5EF4-FFF2-40B4-BE49-F238E27FC236}">
                <a16:creationId xmlns:a16="http://schemas.microsoft.com/office/drawing/2014/main" id="{023456A2-B064-A242-8C68-91D0D28EB857}"/>
              </a:ext>
            </a:extLst>
          </p:cNvPr>
          <p:cNvSpPr>
            <a:spLocks noGrp="1"/>
          </p:cNvSpPr>
          <p:nvPr>
            <p:ph type="body" sz="quarter" idx="11" hasCustomPrompt="1"/>
          </p:nvPr>
        </p:nvSpPr>
        <p:spPr>
          <a:xfrm>
            <a:off x="809480" y="3720522"/>
            <a:ext cx="6396335" cy="795338"/>
          </a:xfrm>
        </p:spPr>
        <p:txBody>
          <a:bodyPr>
            <a:noAutofit/>
          </a:bodyPr>
          <a:lstStyle>
            <a:lvl1pPr>
              <a:spcBef>
                <a:spcPts val="0"/>
              </a:spcBef>
              <a:defRPr>
                <a:solidFill>
                  <a:srgbClr val="FFFFFF"/>
                </a:solidFill>
              </a:defRPr>
            </a:lvl1pPr>
          </a:lstStyle>
          <a:p>
            <a:pPr lvl="0"/>
            <a:r>
              <a:rPr lang="en-US" dirty="0"/>
              <a:t>Here is a subtitle line for additional info about this presentation</a:t>
            </a:r>
          </a:p>
          <a:p>
            <a:pPr lvl="0"/>
            <a:endParaRPr lang="en-US" dirty="0"/>
          </a:p>
        </p:txBody>
      </p:sp>
      <p:sp>
        <p:nvSpPr>
          <p:cNvPr id="11" name="Text Placeholder 10">
            <a:extLst>
              <a:ext uri="{FF2B5EF4-FFF2-40B4-BE49-F238E27FC236}">
                <a16:creationId xmlns:a16="http://schemas.microsoft.com/office/drawing/2014/main" id="{E097BF17-9B7F-DE4A-8CA3-48D171AB1C8B}"/>
              </a:ext>
            </a:extLst>
          </p:cNvPr>
          <p:cNvSpPr>
            <a:spLocks noGrp="1"/>
          </p:cNvSpPr>
          <p:nvPr>
            <p:ph type="body" sz="quarter" idx="13" hasCustomPrompt="1"/>
          </p:nvPr>
        </p:nvSpPr>
        <p:spPr>
          <a:xfrm>
            <a:off x="809481" y="5830957"/>
            <a:ext cx="3436937" cy="556591"/>
          </a:xfrm>
        </p:spPr>
        <p:txBody>
          <a:bodyPr anchor="b">
            <a:noAutofit/>
          </a:bodyPr>
          <a:lstStyle>
            <a:lvl1pPr>
              <a:lnSpc>
                <a:spcPct val="100000"/>
              </a:lnSpc>
              <a:spcBef>
                <a:spcPts val="0"/>
              </a:spcBef>
              <a:defRPr sz="1200" b="1" i="0" cap="all" baseline="0">
                <a:solidFill>
                  <a:srgbClr val="FFFFFF"/>
                </a:solidFill>
                <a:latin typeface="Arial Black" panose="020B0604020202020204" pitchFamily="34" charset="0"/>
                <a:cs typeface="Arial Black" panose="020B0604020202020204" pitchFamily="34" charset="0"/>
              </a:defRPr>
            </a:lvl1pPr>
          </a:lstStyle>
          <a:p>
            <a:pPr lvl="0"/>
            <a:r>
              <a:rPr lang="en-US" dirty="0"/>
              <a:t>MONTH XX, 2020</a:t>
            </a:r>
          </a:p>
          <a:p>
            <a:pPr lvl="0"/>
            <a:r>
              <a:rPr lang="en-US" dirty="0"/>
              <a:t>PRESENTED BY FIRST LAST</a:t>
            </a:r>
          </a:p>
        </p:txBody>
      </p:sp>
      <p:pic>
        <p:nvPicPr>
          <p:cNvPr id="12" name="image1.png" descr="GroupM Logo in White&#10;">
            <a:extLst>
              <a:ext uri="{FF2B5EF4-FFF2-40B4-BE49-F238E27FC236}">
                <a16:creationId xmlns:a16="http://schemas.microsoft.com/office/drawing/2014/main" id="{52E17833-2F00-A64C-97A3-DBF9DFE4990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Tree>
    <p:extLst>
      <p:ext uri="{BB962C8B-B14F-4D97-AF65-F5344CB8AC3E}">
        <p14:creationId xmlns:p14="http://schemas.microsoft.com/office/powerpoint/2010/main" val="2651717778"/>
      </p:ext>
    </p:extLst>
  </p:cSld>
  <p:clrMapOvr>
    <a:masterClrMapping/>
  </p:clrMapOvr>
  <p:transition spd="med"/>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llout with Image Opt 8">
    <p:bg>
      <p:bgPr>
        <a:solidFill>
          <a:srgbClr val="FFA900"/>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604819"/>
            <a:ext cx="4742180" cy="402176"/>
          </a:xfrm>
        </p:spPr>
        <p:txBody>
          <a:bodyPr anchor="t">
            <a:noAutofit/>
          </a:bodyPr>
          <a:lstStyle>
            <a:lvl1pPr>
              <a:defRPr sz="1000" b="1" i="0" spc="0">
                <a:solidFill>
                  <a:srgbClr val="FFFFFF"/>
                </a:solidFill>
                <a:latin typeface="Arial" panose="020B0604020202020204" pitchFamily="34" charset="0"/>
                <a:cs typeface="Arial" panose="020B0604020202020204" pitchFamily="34" charset="0"/>
              </a:defRPr>
            </a:lvl1pPr>
          </a:lstStyle>
          <a:p>
            <a:r>
              <a:rPr lang="en-US" dirty="0"/>
              <a:t>Section Title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1840379"/>
            <a:ext cx="3914919" cy="2925805"/>
          </a:xfrm>
        </p:spPr>
        <p:txBody>
          <a:bodyPr anchor="b">
            <a:noAutofit/>
          </a:bodyPr>
          <a:lstStyle>
            <a:lvl1pPr>
              <a:lnSpc>
                <a:spcPct val="100000"/>
              </a:lnSpc>
              <a:spcBef>
                <a:spcPts val="0"/>
              </a:spcBef>
              <a:defRPr sz="3200">
                <a:solidFill>
                  <a:srgbClr val="FFFFFF"/>
                </a:solidFill>
              </a:defRPr>
            </a:lvl1pPr>
          </a:lstStyle>
          <a:p>
            <a:pPr lvl="0"/>
            <a:r>
              <a:rPr lang="en-US" dirty="0"/>
              <a:t>Callout text</a:t>
            </a:r>
          </a:p>
        </p:txBody>
      </p:sp>
      <p:sp>
        <p:nvSpPr>
          <p:cNvPr id="3" name="Picture Placeholder 2">
            <a:extLst>
              <a:ext uri="{FF2B5EF4-FFF2-40B4-BE49-F238E27FC236}">
                <a16:creationId xmlns:a16="http://schemas.microsoft.com/office/drawing/2014/main" id="{F294B07F-B471-4348-BB12-25C1804C5A0F}"/>
              </a:ext>
            </a:extLst>
          </p:cNvPr>
          <p:cNvSpPr>
            <a:spLocks noGrp="1"/>
          </p:cNvSpPr>
          <p:nvPr>
            <p:ph type="pic" sz="quarter" idx="12"/>
          </p:nvPr>
        </p:nvSpPr>
        <p:spPr>
          <a:xfrm>
            <a:off x="6096000" y="0"/>
            <a:ext cx="6096000" cy="6858000"/>
          </a:xfrm>
        </p:spPr>
        <p:txBody>
          <a:bodyPr>
            <a:noAutofit/>
          </a:bodyPr>
          <a:lstStyle>
            <a:lvl1pPr>
              <a:defRPr>
                <a:solidFill>
                  <a:schemeClr val="tx2">
                    <a:lumMod val="20000"/>
                    <a:lumOff val="80000"/>
                  </a:schemeClr>
                </a:solidFill>
              </a:defRPr>
            </a:lvl1pPr>
          </a:lstStyle>
          <a:p>
            <a:endParaRPr lang="en-US" dirty="0"/>
          </a:p>
        </p:txBody>
      </p:sp>
      <p:sp>
        <p:nvSpPr>
          <p:cNvPr id="14" name="object 6">
            <a:extLst>
              <a:ext uri="{FF2B5EF4-FFF2-40B4-BE49-F238E27FC236}">
                <a16:creationId xmlns:a16="http://schemas.microsoft.com/office/drawing/2014/main" id="{9ABF637C-87A6-0A40-B3FF-62153DE7FD73}"/>
              </a:ext>
            </a:extLst>
          </p:cNvPr>
          <p:cNvSpPr/>
          <p:nvPr userDrawn="1"/>
        </p:nvSpPr>
        <p:spPr>
          <a:xfrm flipV="1">
            <a:off x="800100" y="4914896"/>
            <a:ext cx="3006563" cy="2"/>
          </a:xfrm>
          <a:prstGeom prst="line">
            <a:avLst/>
          </a:prstGeom>
          <a:ln w="12700" cap="rnd">
            <a:solidFill>
              <a:srgbClr val="FFFFFF"/>
            </a:solidFill>
          </a:ln>
        </p:spPr>
        <p:txBody>
          <a:bodyPr lIns="45719" rIns="45719">
            <a:noAutofit/>
          </a:bodyPr>
          <a:lstStyle/>
          <a:p>
            <a:endParaRPr dirty="0"/>
          </a:p>
        </p:txBody>
      </p:sp>
      <p:sp>
        <p:nvSpPr>
          <p:cNvPr id="7" name="Text Placeholder 15">
            <a:extLst>
              <a:ext uri="{FF2B5EF4-FFF2-40B4-BE49-F238E27FC236}">
                <a16:creationId xmlns:a16="http://schemas.microsoft.com/office/drawing/2014/main" id="{48B39BD5-EC46-4840-BD0C-BFE23273FE1C}"/>
              </a:ext>
            </a:extLst>
          </p:cNvPr>
          <p:cNvSpPr>
            <a:spLocks noGrp="1"/>
          </p:cNvSpPr>
          <p:nvPr>
            <p:ph type="body" sz="quarter" idx="13"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dirty="0"/>
              <a:t> </a:t>
            </a:r>
          </a:p>
        </p:txBody>
      </p:sp>
      <p:sp>
        <p:nvSpPr>
          <p:cNvPr id="2" name="Slide Number Placeholder 1">
            <a:extLst>
              <a:ext uri="{FF2B5EF4-FFF2-40B4-BE49-F238E27FC236}">
                <a16:creationId xmlns:a16="http://schemas.microsoft.com/office/drawing/2014/main" id="{E8AFE770-0840-A14A-95D4-58CDA555FEF1}"/>
              </a:ext>
            </a:extLst>
          </p:cNvPr>
          <p:cNvSpPr>
            <a:spLocks noGrp="1"/>
          </p:cNvSpPr>
          <p:nvPr>
            <p:ph type="sldNum" sz="quarter" idx="14"/>
          </p:nvPr>
        </p:nvSpPr>
        <p:spPr/>
        <p:txBody>
          <a:bodyPr/>
          <a:lstStyle>
            <a:lvl1pPr>
              <a:defRPr>
                <a:solidFill>
                  <a:schemeClr val="tx2">
                    <a:lumMod val="40000"/>
                    <a:lumOff val="60000"/>
                  </a:schemeClr>
                </a:solidFill>
              </a:defRPr>
            </a:lvl1p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896191985"/>
      </p:ext>
    </p:extLst>
  </p:cSld>
  <p:clrMapOvr>
    <a:masterClrMapping/>
  </p:clrMapOvr>
  <p:transition spd="med"/>
  <p:extLst>
    <p:ext uri="{DCECCB84-F9BA-43D5-87BE-67443E8EF086}">
      <p15:sldGuideLst xmlns:p15="http://schemas.microsoft.com/office/powerpoint/2012/main">
        <p15:guide id="1"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llout with Image Opt 9">
    <p:bg>
      <p:bgPr>
        <a:solidFill>
          <a:srgbClr val="EFB6A3"/>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604819"/>
            <a:ext cx="4742180" cy="402176"/>
          </a:xfrm>
        </p:spPr>
        <p:txBody>
          <a:bodyPr anchor="t">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dirty="0"/>
              <a:t>Section Title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1840379"/>
            <a:ext cx="3914919" cy="2925805"/>
          </a:xfrm>
        </p:spPr>
        <p:txBody>
          <a:bodyPr anchor="b">
            <a:noAutofit/>
          </a:bodyPr>
          <a:lstStyle>
            <a:lvl1pPr>
              <a:lnSpc>
                <a:spcPct val="100000"/>
              </a:lnSpc>
              <a:spcBef>
                <a:spcPts val="0"/>
              </a:spcBef>
              <a:defRPr sz="3200">
                <a:solidFill>
                  <a:schemeClr val="accent1"/>
                </a:solidFill>
              </a:defRPr>
            </a:lvl1pPr>
          </a:lstStyle>
          <a:p>
            <a:pPr lvl="0"/>
            <a:r>
              <a:rPr lang="en-US" dirty="0"/>
              <a:t>Callout text</a:t>
            </a:r>
          </a:p>
        </p:txBody>
      </p:sp>
      <p:sp>
        <p:nvSpPr>
          <p:cNvPr id="3" name="Picture Placeholder 2">
            <a:extLst>
              <a:ext uri="{FF2B5EF4-FFF2-40B4-BE49-F238E27FC236}">
                <a16:creationId xmlns:a16="http://schemas.microsoft.com/office/drawing/2014/main" id="{F294B07F-B471-4348-BB12-25C1804C5A0F}"/>
              </a:ext>
            </a:extLst>
          </p:cNvPr>
          <p:cNvSpPr>
            <a:spLocks noGrp="1"/>
          </p:cNvSpPr>
          <p:nvPr>
            <p:ph type="pic" sz="quarter" idx="12"/>
          </p:nvPr>
        </p:nvSpPr>
        <p:spPr>
          <a:xfrm>
            <a:off x="6096000" y="0"/>
            <a:ext cx="6096000" cy="6858000"/>
          </a:xfrm>
        </p:spPr>
        <p:txBody>
          <a:bodyPr>
            <a:noAutofit/>
          </a:bodyPr>
          <a:lstStyle>
            <a:lvl1pPr>
              <a:defRPr>
                <a:solidFill>
                  <a:schemeClr val="bg2"/>
                </a:solidFill>
              </a:defRPr>
            </a:lvl1pPr>
          </a:lstStyle>
          <a:p>
            <a:endParaRPr lang="en-US" dirty="0"/>
          </a:p>
        </p:txBody>
      </p:sp>
      <p:sp>
        <p:nvSpPr>
          <p:cNvPr id="14" name="object 6">
            <a:extLst>
              <a:ext uri="{FF2B5EF4-FFF2-40B4-BE49-F238E27FC236}">
                <a16:creationId xmlns:a16="http://schemas.microsoft.com/office/drawing/2014/main" id="{9ABF637C-87A6-0A40-B3FF-62153DE7FD73}"/>
              </a:ext>
            </a:extLst>
          </p:cNvPr>
          <p:cNvSpPr/>
          <p:nvPr userDrawn="1"/>
        </p:nvSpPr>
        <p:spPr>
          <a:xfrm flipV="1">
            <a:off x="800100" y="4914896"/>
            <a:ext cx="3006563" cy="2"/>
          </a:xfrm>
          <a:prstGeom prst="line">
            <a:avLst/>
          </a:prstGeom>
          <a:ln w="12700" cap="rnd">
            <a:solidFill>
              <a:schemeClr val="accent1"/>
            </a:solidFill>
          </a:ln>
        </p:spPr>
        <p:txBody>
          <a:bodyPr lIns="45719" rIns="45719">
            <a:noAutofit/>
          </a:bodyPr>
          <a:lstStyle/>
          <a:p>
            <a:endParaRPr dirty="0"/>
          </a:p>
        </p:txBody>
      </p:sp>
      <p:sp>
        <p:nvSpPr>
          <p:cNvPr id="7" name="Text Placeholder 15">
            <a:extLst>
              <a:ext uri="{FF2B5EF4-FFF2-40B4-BE49-F238E27FC236}">
                <a16:creationId xmlns:a16="http://schemas.microsoft.com/office/drawing/2014/main" id="{8FED3200-FA9F-C446-9278-E3E50163A339}"/>
              </a:ext>
            </a:extLst>
          </p:cNvPr>
          <p:cNvSpPr>
            <a:spLocks noGrp="1"/>
          </p:cNvSpPr>
          <p:nvPr>
            <p:ph type="body" sz="quarter" idx="13"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dirty="0"/>
              <a:t> </a:t>
            </a:r>
          </a:p>
        </p:txBody>
      </p:sp>
      <p:sp>
        <p:nvSpPr>
          <p:cNvPr id="2" name="Slide Number Placeholder 1">
            <a:extLst>
              <a:ext uri="{FF2B5EF4-FFF2-40B4-BE49-F238E27FC236}">
                <a16:creationId xmlns:a16="http://schemas.microsoft.com/office/drawing/2014/main" id="{ABA20130-9D83-A44E-9B43-C93A325F2C8A}"/>
              </a:ext>
            </a:extLst>
          </p:cNvPr>
          <p:cNvSpPr>
            <a:spLocks noGrp="1"/>
          </p:cNvSpPr>
          <p:nvPr>
            <p:ph type="sldNum" sz="quarter" idx="14"/>
          </p:nvPr>
        </p:nvSpPr>
        <p:spPr/>
        <p:txBody>
          <a:bodyPr/>
          <a:lstStyle>
            <a:lvl1pPr>
              <a:defRPr>
                <a:solidFill>
                  <a:schemeClr val="tx2">
                    <a:lumMod val="40000"/>
                    <a:lumOff val="60000"/>
                  </a:schemeClr>
                </a:solidFill>
              </a:defRPr>
            </a:lvl1p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2476375056"/>
      </p:ext>
    </p:extLst>
  </p:cSld>
  <p:clrMapOvr>
    <a:masterClrMapping/>
  </p:clrMapOvr>
  <p:transition spd="med"/>
  <p:extLst>
    <p:ext uri="{DCECCB84-F9BA-43D5-87BE-67443E8EF086}">
      <p15:sldGuideLst xmlns:p15="http://schemas.microsoft.com/office/powerpoint/2012/main">
        <p15:guide id="1"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llout with Image Opt 10">
    <p:bg>
      <p:bgPr>
        <a:solidFill>
          <a:srgbClr val="B2E9E7"/>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604819"/>
            <a:ext cx="4742180" cy="402176"/>
          </a:xfrm>
        </p:spPr>
        <p:txBody>
          <a:bodyPr anchor="t">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dirty="0"/>
              <a:t>Section Title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1840379"/>
            <a:ext cx="3914919" cy="2925805"/>
          </a:xfrm>
        </p:spPr>
        <p:txBody>
          <a:bodyPr anchor="b">
            <a:noAutofit/>
          </a:bodyPr>
          <a:lstStyle>
            <a:lvl1pPr>
              <a:lnSpc>
                <a:spcPct val="100000"/>
              </a:lnSpc>
              <a:spcBef>
                <a:spcPts val="0"/>
              </a:spcBef>
              <a:defRPr sz="3200">
                <a:solidFill>
                  <a:schemeClr val="accent1"/>
                </a:solidFill>
              </a:defRPr>
            </a:lvl1pPr>
          </a:lstStyle>
          <a:p>
            <a:pPr lvl="0"/>
            <a:r>
              <a:rPr lang="en-US" dirty="0"/>
              <a:t>Callout text</a:t>
            </a:r>
          </a:p>
        </p:txBody>
      </p:sp>
      <p:sp>
        <p:nvSpPr>
          <p:cNvPr id="3" name="Picture Placeholder 2">
            <a:extLst>
              <a:ext uri="{FF2B5EF4-FFF2-40B4-BE49-F238E27FC236}">
                <a16:creationId xmlns:a16="http://schemas.microsoft.com/office/drawing/2014/main" id="{F294B07F-B471-4348-BB12-25C1804C5A0F}"/>
              </a:ext>
            </a:extLst>
          </p:cNvPr>
          <p:cNvSpPr>
            <a:spLocks noGrp="1"/>
          </p:cNvSpPr>
          <p:nvPr>
            <p:ph type="pic" sz="quarter" idx="12"/>
          </p:nvPr>
        </p:nvSpPr>
        <p:spPr>
          <a:xfrm>
            <a:off x="6096000" y="0"/>
            <a:ext cx="6096000" cy="6858000"/>
          </a:xfrm>
        </p:spPr>
        <p:txBody>
          <a:bodyPr>
            <a:noAutofit/>
          </a:bodyPr>
          <a:lstStyle>
            <a:lvl1pPr>
              <a:defRPr>
                <a:solidFill>
                  <a:schemeClr val="bg2"/>
                </a:solidFill>
              </a:defRPr>
            </a:lvl1pPr>
          </a:lstStyle>
          <a:p>
            <a:endParaRPr lang="en-US" dirty="0"/>
          </a:p>
        </p:txBody>
      </p:sp>
      <p:sp>
        <p:nvSpPr>
          <p:cNvPr id="14" name="object 6">
            <a:extLst>
              <a:ext uri="{FF2B5EF4-FFF2-40B4-BE49-F238E27FC236}">
                <a16:creationId xmlns:a16="http://schemas.microsoft.com/office/drawing/2014/main" id="{9ABF637C-87A6-0A40-B3FF-62153DE7FD73}"/>
              </a:ext>
            </a:extLst>
          </p:cNvPr>
          <p:cNvSpPr/>
          <p:nvPr userDrawn="1"/>
        </p:nvSpPr>
        <p:spPr>
          <a:xfrm flipV="1">
            <a:off x="800100" y="4914896"/>
            <a:ext cx="3006563" cy="2"/>
          </a:xfrm>
          <a:prstGeom prst="line">
            <a:avLst/>
          </a:prstGeom>
          <a:ln w="12700" cap="rnd">
            <a:solidFill>
              <a:schemeClr val="accent1"/>
            </a:solidFill>
          </a:ln>
        </p:spPr>
        <p:txBody>
          <a:bodyPr lIns="45719" rIns="45719">
            <a:noAutofit/>
          </a:bodyPr>
          <a:lstStyle/>
          <a:p>
            <a:endParaRPr dirty="0"/>
          </a:p>
        </p:txBody>
      </p:sp>
      <p:sp>
        <p:nvSpPr>
          <p:cNvPr id="7" name="Text Placeholder 15">
            <a:extLst>
              <a:ext uri="{FF2B5EF4-FFF2-40B4-BE49-F238E27FC236}">
                <a16:creationId xmlns:a16="http://schemas.microsoft.com/office/drawing/2014/main" id="{8EC7717C-1437-1748-A841-8D3965D3C424}"/>
              </a:ext>
            </a:extLst>
          </p:cNvPr>
          <p:cNvSpPr>
            <a:spLocks noGrp="1"/>
          </p:cNvSpPr>
          <p:nvPr>
            <p:ph type="body" sz="quarter" idx="13"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dirty="0"/>
              <a:t> </a:t>
            </a:r>
          </a:p>
        </p:txBody>
      </p:sp>
      <p:sp>
        <p:nvSpPr>
          <p:cNvPr id="2" name="Slide Number Placeholder 1">
            <a:extLst>
              <a:ext uri="{FF2B5EF4-FFF2-40B4-BE49-F238E27FC236}">
                <a16:creationId xmlns:a16="http://schemas.microsoft.com/office/drawing/2014/main" id="{577F03AA-36DC-DD4B-B022-EE80743096B5}"/>
              </a:ext>
            </a:extLst>
          </p:cNvPr>
          <p:cNvSpPr>
            <a:spLocks noGrp="1"/>
          </p:cNvSpPr>
          <p:nvPr>
            <p:ph type="sldNum" sz="quarter" idx="14"/>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1929744310"/>
      </p:ext>
    </p:extLst>
  </p:cSld>
  <p:clrMapOvr>
    <a:masterClrMapping/>
  </p:clrMapOvr>
  <p:transition spd="med"/>
  <p:extLst>
    <p:ext uri="{DCECCB84-F9BA-43D5-87BE-67443E8EF086}">
      <p15:sldGuideLst xmlns:p15="http://schemas.microsoft.com/office/powerpoint/2012/main">
        <p15:guide id="1"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llout with Image Opt 11">
    <p:bg>
      <p:bgPr>
        <a:solidFill>
          <a:srgbClr val="99FDD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604819"/>
            <a:ext cx="4742180" cy="402176"/>
          </a:xfrm>
        </p:spPr>
        <p:txBody>
          <a:bodyPr anchor="t">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dirty="0"/>
              <a:t>Section Title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1840379"/>
            <a:ext cx="3914919" cy="2925805"/>
          </a:xfrm>
        </p:spPr>
        <p:txBody>
          <a:bodyPr anchor="b">
            <a:noAutofit/>
          </a:bodyPr>
          <a:lstStyle>
            <a:lvl1pPr>
              <a:lnSpc>
                <a:spcPct val="100000"/>
              </a:lnSpc>
              <a:spcBef>
                <a:spcPts val="0"/>
              </a:spcBef>
              <a:defRPr sz="3200">
                <a:solidFill>
                  <a:schemeClr val="accent1"/>
                </a:solidFill>
              </a:defRPr>
            </a:lvl1pPr>
          </a:lstStyle>
          <a:p>
            <a:pPr lvl="0"/>
            <a:r>
              <a:rPr lang="en-US" dirty="0"/>
              <a:t>Callout text</a:t>
            </a:r>
          </a:p>
        </p:txBody>
      </p:sp>
      <p:sp>
        <p:nvSpPr>
          <p:cNvPr id="3" name="Picture Placeholder 2">
            <a:extLst>
              <a:ext uri="{FF2B5EF4-FFF2-40B4-BE49-F238E27FC236}">
                <a16:creationId xmlns:a16="http://schemas.microsoft.com/office/drawing/2014/main" id="{F294B07F-B471-4348-BB12-25C1804C5A0F}"/>
              </a:ext>
            </a:extLst>
          </p:cNvPr>
          <p:cNvSpPr>
            <a:spLocks noGrp="1"/>
          </p:cNvSpPr>
          <p:nvPr>
            <p:ph type="pic" sz="quarter" idx="12"/>
          </p:nvPr>
        </p:nvSpPr>
        <p:spPr>
          <a:xfrm>
            <a:off x="6096000" y="0"/>
            <a:ext cx="6096000" cy="6858000"/>
          </a:xfrm>
        </p:spPr>
        <p:txBody>
          <a:bodyPr>
            <a:noAutofit/>
          </a:bodyPr>
          <a:lstStyle>
            <a:lvl1pPr>
              <a:defRPr>
                <a:solidFill>
                  <a:schemeClr val="bg2"/>
                </a:solidFill>
              </a:defRPr>
            </a:lvl1pPr>
          </a:lstStyle>
          <a:p>
            <a:endParaRPr lang="en-US" dirty="0"/>
          </a:p>
        </p:txBody>
      </p:sp>
      <p:sp>
        <p:nvSpPr>
          <p:cNvPr id="14" name="object 6">
            <a:extLst>
              <a:ext uri="{FF2B5EF4-FFF2-40B4-BE49-F238E27FC236}">
                <a16:creationId xmlns:a16="http://schemas.microsoft.com/office/drawing/2014/main" id="{9ABF637C-87A6-0A40-B3FF-62153DE7FD73}"/>
              </a:ext>
            </a:extLst>
          </p:cNvPr>
          <p:cNvSpPr/>
          <p:nvPr userDrawn="1"/>
        </p:nvSpPr>
        <p:spPr>
          <a:xfrm flipV="1">
            <a:off x="800100" y="4914896"/>
            <a:ext cx="3006563" cy="2"/>
          </a:xfrm>
          <a:prstGeom prst="line">
            <a:avLst/>
          </a:prstGeom>
          <a:ln w="12700" cap="rnd">
            <a:solidFill>
              <a:schemeClr val="accent1"/>
            </a:solidFill>
          </a:ln>
        </p:spPr>
        <p:txBody>
          <a:bodyPr lIns="45719" rIns="45719">
            <a:noAutofit/>
          </a:bodyPr>
          <a:lstStyle/>
          <a:p>
            <a:endParaRPr dirty="0"/>
          </a:p>
        </p:txBody>
      </p:sp>
      <p:sp>
        <p:nvSpPr>
          <p:cNvPr id="7" name="Text Placeholder 15">
            <a:extLst>
              <a:ext uri="{FF2B5EF4-FFF2-40B4-BE49-F238E27FC236}">
                <a16:creationId xmlns:a16="http://schemas.microsoft.com/office/drawing/2014/main" id="{EDEA98D2-1F79-834B-9667-622F5B559889}"/>
              </a:ext>
            </a:extLst>
          </p:cNvPr>
          <p:cNvSpPr>
            <a:spLocks noGrp="1"/>
          </p:cNvSpPr>
          <p:nvPr>
            <p:ph type="body" sz="quarter" idx="13"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dirty="0"/>
              <a:t> </a:t>
            </a:r>
          </a:p>
        </p:txBody>
      </p:sp>
      <p:sp>
        <p:nvSpPr>
          <p:cNvPr id="2" name="Slide Number Placeholder 1">
            <a:extLst>
              <a:ext uri="{FF2B5EF4-FFF2-40B4-BE49-F238E27FC236}">
                <a16:creationId xmlns:a16="http://schemas.microsoft.com/office/drawing/2014/main" id="{42E0E30D-5750-0546-9F2F-E177F1A13081}"/>
              </a:ext>
            </a:extLst>
          </p:cNvPr>
          <p:cNvSpPr>
            <a:spLocks noGrp="1"/>
          </p:cNvSpPr>
          <p:nvPr>
            <p:ph type="sldNum" sz="quarter" idx="14"/>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3566414418"/>
      </p:ext>
    </p:extLst>
  </p:cSld>
  <p:clrMapOvr>
    <a:masterClrMapping/>
  </p:clrMapOvr>
  <p:transition spd="med"/>
  <p:extLst>
    <p:ext uri="{DCECCB84-F9BA-43D5-87BE-67443E8EF086}">
      <p15:sldGuideLst xmlns:p15="http://schemas.microsoft.com/office/powerpoint/2012/main">
        <p15:guide id="1"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Opt 1">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0099" y="4512720"/>
            <a:ext cx="10554665" cy="221274"/>
          </a:xfrm>
        </p:spPr>
        <p:txBody>
          <a:bodyPr anchor="t">
            <a:noAutofit/>
          </a:bodyPr>
          <a:lstStyle>
            <a:lvl1pPr algn="ctr">
              <a:defRPr sz="1500" b="1" i="0" spc="0">
                <a:solidFill>
                  <a:schemeClr val="accent4"/>
                </a:solidFill>
                <a:latin typeface="Arial Black" panose="020B0604020202020204" pitchFamily="34" charset="0"/>
                <a:cs typeface="Arial Black" panose="020B0604020202020204" pitchFamily="34" charset="0"/>
              </a:defRPr>
            </a:lvl1pPr>
          </a:lstStyle>
          <a:p>
            <a:r>
              <a:rPr lang="en-US" dirty="0"/>
              <a:t>First Last</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0" y="1006995"/>
            <a:ext cx="10545285" cy="2925805"/>
          </a:xfrm>
        </p:spPr>
        <p:txBody>
          <a:bodyPr anchor="b">
            <a:noAutofit/>
          </a:bodyPr>
          <a:lstStyle>
            <a:lvl1pPr algn="ctr">
              <a:lnSpc>
                <a:spcPct val="100000"/>
              </a:lnSpc>
              <a:spcBef>
                <a:spcPts val="0"/>
              </a:spcBef>
              <a:defRPr sz="3200">
                <a:solidFill>
                  <a:srgbClr val="FFFFFF"/>
                </a:solidFill>
              </a:defRPr>
            </a:lvl1pPr>
          </a:lstStyle>
          <a:p>
            <a:pPr lvl="0"/>
            <a:r>
              <a:rPr lang="en-US" dirty="0"/>
              <a:t>Quote</a:t>
            </a:r>
          </a:p>
        </p:txBody>
      </p:sp>
      <p:sp>
        <p:nvSpPr>
          <p:cNvPr id="10" name="object 6">
            <a:extLst>
              <a:ext uri="{FF2B5EF4-FFF2-40B4-BE49-F238E27FC236}">
                <a16:creationId xmlns:a16="http://schemas.microsoft.com/office/drawing/2014/main" id="{68C48E4C-2F7C-C04A-BCB3-6A511A39CB39}"/>
              </a:ext>
            </a:extLst>
          </p:cNvPr>
          <p:cNvSpPr/>
          <p:nvPr userDrawn="1"/>
        </p:nvSpPr>
        <p:spPr>
          <a:xfrm flipV="1">
            <a:off x="4574149" y="4222757"/>
            <a:ext cx="3006563" cy="2"/>
          </a:xfrm>
          <a:prstGeom prst="line">
            <a:avLst/>
          </a:prstGeom>
          <a:ln w="12700" cap="rnd">
            <a:solidFill>
              <a:srgbClr val="01B5B2"/>
            </a:solidFill>
          </a:ln>
        </p:spPr>
        <p:txBody>
          <a:bodyPr lIns="45719" rIns="45719">
            <a:noAutofit/>
          </a:bodyPr>
          <a:lstStyle/>
          <a:p>
            <a:endParaRPr dirty="0"/>
          </a:p>
        </p:txBody>
      </p:sp>
      <p:pic>
        <p:nvPicPr>
          <p:cNvPr id="11" name="image1.png" descr="image1.png">
            <a:extLst>
              <a:ext uri="{FF2B5EF4-FFF2-40B4-BE49-F238E27FC236}">
                <a16:creationId xmlns:a16="http://schemas.microsoft.com/office/drawing/2014/main" id="{671F3D1A-0469-644D-B6AC-5B0A7C208B1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3" name="Text Placeholder 2">
            <a:extLst>
              <a:ext uri="{FF2B5EF4-FFF2-40B4-BE49-F238E27FC236}">
                <a16:creationId xmlns:a16="http://schemas.microsoft.com/office/drawing/2014/main" id="{A3FFBCEE-3C5F-CF45-8C21-EF9DBCE0B8FC}"/>
              </a:ext>
            </a:extLst>
          </p:cNvPr>
          <p:cNvSpPr>
            <a:spLocks noGrp="1"/>
          </p:cNvSpPr>
          <p:nvPr>
            <p:ph type="body" sz="quarter" idx="13" hasCustomPrompt="1"/>
          </p:nvPr>
        </p:nvSpPr>
        <p:spPr>
          <a:xfrm>
            <a:off x="809625" y="4802188"/>
            <a:ext cx="10545763" cy="293687"/>
          </a:xfrm>
        </p:spPr>
        <p:txBody>
          <a:bodyPr>
            <a:noAutofit/>
          </a:bodyPr>
          <a:lstStyle>
            <a:lvl1pPr algn="ctr">
              <a:spcBef>
                <a:spcPts val="0"/>
              </a:spcBef>
              <a:defRPr sz="1000" cap="all" baseline="0">
                <a:latin typeface="Arial" panose="020B0604020202020204" pitchFamily="34" charset="0"/>
                <a:cs typeface="Arial" panose="020B0604020202020204" pitchFamily="34" charset="0"/>
              </a:defRPr>
            </a:lvl1pPr>
          </a:lstStyle>
          <a:p>
            <a:pPr lvl="0"/>
            <a:r>
              <a:rPr lang="en-US" dirty="0"/>
              <a:t>Job Title</a:t>
            </a:r>
          </a:p>
        </p:txBody>
      </p:sp>
      <p:sp>
        <p:nvSpPr>
          <p:cNvPr id="2" name="Slide Number Placeholder 1">
            <a:extLst>
              <a:ext uri="{FF2B5EF4-FFF2-40B4-BE49-F238E27FC236}">
                <a16:creationId xmlns:a16="http://schemas.microsoft.com/office/drawing/2014/main" id="{117CD2FF-6D66-674B-8A08-0A4A9CC40597}"/>
              </a:ext>
            </a:extLst>
          </p:cNvPr>
          <p:cNvSpPr>
            <a:spLocks noGrp="1"/>
          </p:cNvSpPr>
          <p:nvPr>
            <p:ph type="sldNum" sz="quarter" idx="14"/>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3851845599"/>
      </p:ext>
    </p:extLst>
  </p:cSld>
  <p:clrMapOvr>
    <a:masterClrMapping/>
  </p:clrMapOvr>
  <p:transition spd="med"/>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Opt 2">
    <p:bg>
      <p:bgPr>
        <a:solidFill>
          <a:srgbClr val="FFFFFF"/>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0099" y="4512720"/>
            <a:ext cx="10554665" cy="221274"/>
          </a:xfrm>
        </p:spPr>
        <p:txBody>
          <a:bodyPr anchor="t">
            <a:noAutofit/>
          </a:bodyPr>
          <a:lstStyle>
            <a:lvl1pPr algn="ctr">
              <a:defRPr sz="1500" b="1" i="0" spc="0">
                <a:solidFill>
                  <a:schemeClr val="accent1"/>
                </a:solidFill>
                <a:latin typeface="Arial Black" panose="020B0604020202020204" pitchFamily="34" charset="0"/>
                <a:cs typeface="Arial Black" panose="020B0604020202020204" pitchFamily="34" charset="0"/>
              </a:defRPr>
            </a:lvl1pPr>
          </a:lstStyle>
          <a:p>
            <a:r>
              <a:rPr lang="en-US" dirty="0"/>
              <a:t>First Last</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0" y="1006995"/>
            <a:ext cx="10545285" cy="2925805"/>
          </a:xfrm>
        </p:spPr>
        <p:txBody>
          <a:bodyPr anchor="b">
            <a:noAutofit/>
          </a:bodyPr>
          <a:lstStyle>
            <a:lvl1pPr algn="ctr">
              <a:lnSpc>
                <a:spcPct val="100000"/>
              </a:lnSpc>
              <a:spcBef>
                <a:spcPts val="0"/>
              </a:spcBef>
              <a:defRPr sz="3200">
                <a:solidFill>
                  <a:schemeClr val="accent1"/>
                </a:solidFill>
              </a:defRPr>
            </a:lvl1pPr>
          </a:lstStyle>
          <a:p>
            <a:pPr lvl="0"/>
            <a:r>
              <a:rPr lang="en-US" dirty="0"/>
              <a:t>Quote</a:t>
            </a:r>
          </a:p>
        </p:txBody>
      </p:sp>
      <p:sp>
        <p:nvSpPr>
          <p:cNvPr id="10" name="object 6">
            <a:extLst>
              <a:ext uri="{FF2B5EF4-FFF2-40B4-BE49-F238E27FC236}">
                <a16:creationId xmlns:a16="http://schemas.microsoft.com/office/drawing/2014/main" id="{68C48E4C-2F7C-C04A-BCB3-6A511A39CB39}"/>
              </a:ext>
            </a:extLst>
          </p:cNvPr>
          <p:cNvSpPr/>
          <p:nvPr userDrawn="1"/>
        </p:nvSpPr>
        <p:spPr>
          <a:xfrm flipV="1">
            <a:off x="4574149" y="4222757"/>
            <a:ext cx="3006563" cy="2"/>
          </a:xfrm>
          <a:prstGeom prst="line">
            <a:avLst/>
          </a:prstGeom>
          <a:ln w="12700" cap="rnd">
            <a:solidFill>
              <a:schemeClr val="accent4"/>
            </a:solidFill>
          </a:ln>
        </p:spPr>
        <p:txBody>
          <a:bodyPr lIns="45719" rIns="45719">
            <a:noAutofit/>
          </a:bodyPr>
          <a:lstStyle/>
          <a:p>
            <a:endParaRPr dirty="0"/>
          </a:p>
        </p:txBody>
      </p:sp>
      <p:sp>
        <p:nvSpPr>
          <p:cNvPr id="3" name="Text Placeholder 2">
            <a:extLst>
              <a:ext uri="{FF2B5EF4-FFF2-40B4-BE49-F238E27FC236}">
                <a16:creationId xmlns:a16="http://schemas.microsoft.com/office/drawing/2014/main" id="{A3FFBCEE-3C5F-CF45-8C21-EF9DBCE0B8FC}"/>
              </a:ext>
            </a:extLst>
          </p:cNvPr>
          <p:cNvSpPr>
            <a:spLocks noGrp="1"/>
          </p:cNvSpPr>
          <p:nvPr>
            <p:ph type="body" sz="quarter" idx="13" hasCustomPrompt="1"/>
          </p:nvPr>
        </p:nvSpPr>
        <p:spPr>
          <a:xfrm>
            <a:off x="809625" y="4802188"/>
            <a:ext cx="10545763" cy="293687"/>
          </a:xfrm>
        </p:spPr>
        <p:txBody>
          <a:bodyPr>
            <a:noAutofit/>
          </a:bodyPr>
          <a:lstStyle>
            <a:lvl1pPr algn="ctr">
              <a:spcBef>
                <a:spcPts val="0"/>
              </a:spcBef>
              <a:defRPr sz="1000" cap="all" baseline="0">
                <a:solidFill>
                  <a:schemeClr val="accent1"/>
                </a:solidFill>
                <a:latin typeface="Arial" panose="020B0604020202020204" pitchFamily="34" charset="0"/>
                <a:cs typeface="Arial" panose="020B0604020202020204" pitchFamily="34" charset="0"/>
              </a:defRPr>
            </a:lvl1pPr>
          </a:lstStyle>
          <a:p>
            <a:pPr lvl="0"/>
            <a:r>
              <a:rPr lang="en-US" dirty="0"/>
              <a:t>Job Title</a:t>
            </a:r>
          </a:p>
        </p:txBody>
      </p:sp>
      <p:pic>
        <p:nvPicPr>
          <p:cNvPr id="13" name="GroupM_SingleColor_Logo_Navy_RGB.png" descr="GroupM_SingleColor_Logo_Navy_RGB.png">
            <a:extLst>
              <a:ext uri="{FF2B5EF4-FFF2-40B4-BE49-F238E27FC236}">
                <a16:creationId xmlns:a16="http://schemas.microsoft.com/office/drawing/2014/main" id="{92326FFD-A56B-3940-B699-71488B3F0E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7568B1DE-90D5-E64D-A2D4-D564B890A52B}"/>
              </a:ext>
            </a:extLst>
          </p:cNvPr>
          <p:cNvSpPr>
            <a:spLocks noGrp="1"/>
          </p:cNvSpPr>
          <p:nvPr>
            <p:ph type="sldNum" sz="quarter" idx="14"/>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3403654471"/>
      </p:ext>
    </p:extLst>
  </p:cSld>
  <p:clrMapOvr>
    <a:masterClrMapping/>
  </p:clrMapOvr>
  <p:transition spd="med"/>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llout Opt 1">
    <p:bg>
      <p:bgPr>
        <a:solidFill>
          <a:schemeClr val="accent1"/>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0" y="1966097"/>
            <a:ext cx="10545285" cy="2925805"/>
          </a:xfrm>
        </p:spPr>
        <p:txBody>
          <a:bodyPr anchor="ctr">
            <a:noAutofit/>
          </a:bodyPr>
          <a:lstStyle>
            <a:lvl1pPr algn="ctr">
              <a:lnSpc>
                <a:spcPct val="80000"/>
              </a:lnSpc>
              <a:spcBef>
                <a:spcPts val="0"/>
              </a:spcBef>
              <a:defRPr sz="3900" b="1" i="0" cap="all" spc="-70" baseline="0">
                <a:solidFill>
                  <a:schemeClr val="accent4"/>
                </a:solidFill>
                <a:latin typeface="Arial Black" panose="020B0604020202020204" pitchFamily="34" charset="0"/>
                <a:cs typeface="Arial Black" panose="020B0604020202020204" pitchFamily="34" charset="0"/>
              </a:defRPr>
            </a:lvl1pPr>
          </a:lstStyle>
          <a:p>
            <a:pPr lvl="0"/>
            <a:r>
              <a:rPr lang="en-US" dirty="0"/>
              <a:t>Callout</a:t>
            </a:r>
          </a:p>
        </p:txBody>
      </p:sp>
      <p:pic>
        <p:nvPicPr>
          <p:cNvPr id="11" name="image1.png" descr="image1.png">
            <a:extLst>
              <a:ext uri="{FF2B5EF4-FFF2-40B4-BE49-F238E27FC236}">
                <a16:creationId xmlns:a16="http://schemas.microsoft.com/office/drawing/2014/main" id="{671F3D1A-0469-644D-B6AC-5B0A7C208B1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DCD3F342-285F-7548-8413-024078A2E391}"/>
              </a:ext>
            </a:extLst>
          </p:cNvPr>
          <p:cNvSpPr>
            <a:spLocks noGrp="1"/>
          </p:cNvSpPr>
          <p:nvPr>
            <p:ph type="sldNum" sz="quarter" idx="12"/>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3420238052"/>
      </p:ext>
    </p:extLst>
  </p:cSld>
  <p:clrMapOvr>
    <a:masterClrMapping/>
  </p:clrMapOvr>
  <p:transition spd="med"/>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allout Opt 2">
    <p:bg>
      <p:bgPr>
        <a:solidFill>
          <a:schemeClr val="accent1"/>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0" y="1966097"/>
            <a:ext cx="10545285" cy="2925805"/>
          </a:xfrm>
        </p:spPr>
        <p:txBody>
          <a:bodyPr anchor="ctr">
            <a:noAutofit/>
          </a:bodyPr>
          <a:lstStyle>
            <a:lvl1pPr algn="ctr">
              <a:lnSpc>
                <a:spcPct val="80000"/>
              </a:lnSpc>
              <a:spcBef>
                <a:spcPts val="0"/>
              </a:spcBef>
              <a:defRPr sz="3900" b="1" i="0" cap="all" spc="-70" baseline="0">
                <a:solidFill>
                  <a:srgbClr val="FFFFFF"/>
                </a:solidFill>
                <a:latin typeface="Arial Black" panose="020B0604020202020204" pitchFamily="34" charset="0"/>
                <a:cs typeface="Arial Black" panose="020B0604020202020204" pitchFamily="34" charset="0"/>
              </a:defRPr>
            </a:lvl1pPr>
          </a:lstStyle>
          <a:p>
            <a:pPr lvl="0"/>
            <a:r>
              <a:rPr lang="en-US" dirty="0"/>
              <a:t>Callout</a:t>
            </a:r>
          </a:p>
        </p:txBody>
      </p:sp>
      <p:pic>
        <p:nvPicPr>
          <p:cNvPr id="11" name="image1.png" descr="image1.png">
            <a:extLst>
              <a:ext uri="{FF2B5EF4-FFF2-40B4-BE49-F238E27FC236}">
                <a16:creationId xmlns:a16="http://schemas.microsoft.com/office/drawing/2014/main" id="{671F3D1A-0469-644D-B6AC-5B0A7C208B1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037960DD-11C3-C042-B7A2-C3F9CD91F52D}"/>
              </a:ext>
            </a:extLst>
          </p:cNvPr>
          <p:cNvSpPr>
            <a:spLocks noGrp="1"/>
          </p:cNvSpPr>
          <p:nvPr>
            <p:ph type="sldNum" sz="quarter" idx="12"/>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692170945"/>
      </p:ext>
    </p:extLst>
  </p:cSld>
  <p:clrMapOvr>
    <a:masterClrMapping/>
  </p:clrMapOvr>
  <p:transition spd="med"/>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llout Opt 3">
    <p:bg>
      <p:bgPr>
        <a:solidFill>
          <a:srgbClr val="FFFFFF"/>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0" y="1966097"/>
            <a:ext cx="10545285" cy="2925805"/>
          </a:xfrm>
        </p:spPr>
        <p:txBody>
          <a:bodyPr anchor="ctr">
            <a:noAutofit/>
          </a:bodyPr>
          <a:lstStyle>
            <a:lvl1pPr algn="ctr">
              <a:lnSpc>
                <a:spcPct val="80000"/>
              </a:lnSpc>
              <a:spcBef>
                <a:spcPts val="0"/>
              </a:spcBef>
              <a:defRPr sz="3900" b="1" i="0" cap="all" spc="-70" baseline="0">
                <a:solidFill>
                  <a:schemeClr val="accent1"/>
                </a:solidFill>
                <a:latin typeface="Arial Black" panose="020B0604020202020204" pitchFamily="34" charset="0"/>
                <a:cs typeface="Arial Black" panose="020B0604020202020204" pitchFamily="34" charset="0"/>
              </a:defRPr>
            </a:lvl1pPr>
          </a:lstStyle>
          <a:p>
            <a:pPr lvl="0"/>
            <a:r>
              <a:rPr lang="en-US" dirty="0"/>
              <a:t>Callout</a:t>
            </a:r>
          </a:p>
        </p:txBody>
      </p:sp>
      <p:pic>
        <p:nvPicPr>
          <p:cNvPr id="7" name="GroupM_SingleColor_Logo_Navy_RGB.png" descr="GroupM_SingleColor_Logo_Navy_RGB.png">
            <a:extLst>
              <a:ext uri="{FF2B5EF4-FFF2-40B4-BE49-F238E27FC236}">
                <a16:creationId xmlns:a16="http://schemas.microsoft.com/office/drawing/2014/main" id="{518FA7E7-031B-6C48-A707-A7053822F3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13A32F37-8BA0-7944-BED5-1F6F125076C7}"/>
              </a:ext>
            </a:extLst>
          </p:cNvPr>
          <p:cNvSpPr>
            <a:spLocks noGrp="1"/>
          </p:cNvSpPr>
          <p:nvPr>
            <p:ph type="sldNum" sz="quarter" idx="12"/>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43592312"/>
      </p:ext>
    </p:extLst>
  </p:cSld>
  <p:clrMapOvr>
    <a:masterClrMapping/>
  </p:clrMapOvr>
  <p:transition spd="med"/>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Opt 1">
    <p:bg>
      <p:bgPr>
        <a:solidFill>
          <a:schemeClr val="accent1"/>
        </a:solidFill>
        <a:effectLst/>
      </p:bgPr>
    </p:bg>
    <p:spTree>
      <p:nvGrpSpPr>
        <p:cNvPr id="1" name=""/>
        <p:cNvGrpSpPr/>
        <p:nvPr/>
      </p:nvGrpSpPr>
      <p:grpSpPr>
        <a:xfrm>
          <a:off x="0" y="0"/>
          <a:ext cx="0" cy="0"/>
          <a:chOff x="0" y="0"/>
          <a:chExt cx="0" cy="0"/>
        </a:xfrm>
      </p:grpSpPr>
      <p:pic>
        <p:nvPicPr>
          <p:cNvPr id="11" name="image1.png" descr="GroupM Logo in White&#10;">
            <a:extLst>
              <a:ext uri="{FF2B5EF4-FFF2-40B4-BE49-F238E27FC236}">
                <a16:creationId xmlns:a16="http://schemas.microsoft.com/office/drawing/2014/main" id="{9D6F0966-20F3-F441-87C0-D8CDA621D25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2" name="object 6">
            <a:extLst>
              <a:ext uri="{FF2B5EF4-FFF2-40B4-BE49-F238E27FC236}">
                <a16:creationId xmlns:a16="http://schemas.microsoft.com/office/drawing/2014/main" id="{A2214169-4B19-DE4E-8E87-2740B25CBB05}"/>
              </a:ext>
            </a:extLst>
          </p:cNvPr>
          <p:cNvSpPr/>
          <p:nvPr userDrawn="1"/>
        </p:nvSpPr>
        <p:spPr>
          <a:xfrm flipV="1">
            <a:off x="809481" y="3875948"/>
            <a:ext cx="3058926" cy="0"/>
          </a:xfrm>
          <a:prstGeom prst="line">
            <a:avLst/>
          </a:prstGeom>
          <a:ln w="12700" cap="rnd">
            <a:solidFill>
              <a:srgbClr val="01B5B2"/>
            </a:solidFill>
          </a:ln>
        </p:spPr>
        <p:txBody>
          <a:bodyPr lIns="45719" rIns="45719">
            <a:noAutofit/>
          </a:bodyPr>
          <a:lstStyle/>
          <a:p>
            <a:endParaRPr dirty="0"/>
          </a:p>
        </p:txBody>
      </p:sp>
      <p:sp>
        <p:nvSpPr>
          <p:cNvPr id="13" name="Text Placeholder 3">
            <a:extLst>
              <a:ext uri="{FF2B5EF4-FFF2-40B4-BE49-F238E27FC236}">
                <a16:creationId xmlns:a16="http://schemas.microsoft.com/office/drawing/2014/main" id="{BA830B25-D748-EA40-812C-E1CC01244490}"/>
              </a:ext>
            </a:extLst>
          </p:cNvPr>
          <p:cNvSpPr>
            <a:spLocks noGrp="1"/>
          </p:cNvSpPr>
          <p:nvPr>
            <p:ph type="body" sz="quarter" idx="15" hasCustomPrompt="1"/>
          </p:nvPr>
        </p:nvSpPr>
        <p:spPr>
          <a:xfrm>
            <a:off x="809625" y="5551488"/>
            <a:ext cx="2227263" cy="898010"/>
          </a:xfrm>
        </p:spPr>
        <p:txBody>
          <a:bodyPr>
            <a:noAutofit/>
          </a:bodyPr>
          <a:lstStyle>
            <a:lvl1pPr>
              <a:lnSpc>
                <a:spcPct val="100000"/>
              </a:lnSpc>
              <a:spcBef>
                <a:spcPts val="0"/>
              </a:spcBef>
              <a:spcAft>
                <a:spcPts val="0"/>
              </a:spcAft>
              <a:defRPr sz="1200" b="1" i="0" cap="all" baseline="0">
                <a:latin typeface="Arial Black" panose="020B0604020202020204" pitchFamily="34" charset="0"/>
                <a:cs typeface="Arial Black" panose="020B0604020202020204" pitchFamily="34" charset="0"/>
              </a:defRPr>
            </a:lvl1pPr>
            <a:lvl2pPr>
              <a:lnSpc>
                <a:spcPct val="100000"/>
              </a:lnSpc>
              <a:spcBef>
                <a:spcPts val="0"/>
              </a:spcBef>
              <a:spcAft>
                <a:spcPts val="600"/>
              </a:spcAft>
              <a:defRPr sz="1000" b="1" i="0" cap="all" baseline="0">
                <a:latin typeface="Arial" panose="020B0604020202020204" pitchFamily="34" charset="0"/>
                <a:cs typeface="Arial" panose="020B0604020202020204" pitchFamily="34" charset="0"/>
              </a:defRPr>
            </a:lvl2pPr>
            <a:lvl3pPr marL="4763" indent="0">
              <a:lnSpc>
                <a:spcPct val="100000"/>
              </a:lnSpc>
              <a:spcBef>
                <a:spcPts val="0"/>
              </a:spcBef>
              <a:spcAft>
                <a:spcPts val="200"/>
              </a:spcAft>
              <a:buNone/>
              <a:defRPr sz="1000" b="1" i="0" cap="all" baseline="0">
                <a:solidFill>
                  <a:schemeClr val="accent4"/>
                </a:solidFill>
                <a:latin typeface="Arial" panose="020B0604020202020204" pitchFamily="34" charset="0"/>
                <a:cs typeface="Arial" panose="020B0604020202020204" pitchFamily="34" charset="0"/>
              </a:defRPr>
            </a:lvl3pPr>
          </a:lstStyle>
          <a:p>
            <a:pPr lvl="0"/>
            <a:r>
              <a:rPr lang="en-US" dirty="0"/>
              <a:t>First Last</a:t>
            </a:r>
          </a:p>
          <a:p>
            <a:pPr lvl="1"/>
            <a:r>
              <a:rPr lang="en-US" dirty="0"/>
              <a:t>Job Title</a:t>
            </a:r>
          </a:p>
          <a:p>
            <a:pPr lvl="2"/>
            <a:r>
              <a:rPr lang="en-US" dirty="0" err="1"/>
              <a:t>Email@emailaddress.com</a:t>
            </a:r>
            <a:endParaRPr lang="en-US" dirty="0"/>
          </a:p>
          <a:p>
            <a:pPr lvl="2"/>
            <a:r>
              <a:rPr lang="en-US" dirty="0"/>
              <a:t>555.555.5555</a:t>
            </a:r>
          </a:p>
        </p:txBody>
      </p:sp>
      <p:sp>
        <p:nvSpPr>
          <p:cNvPr id="10" name="Title 1">
            <a:extLst>
              <a:ext uri="{FF2B5EF4-FFF2-40B4-BE49-F238E27FC236}">
                <a16:creationId xmlns:a16="http://schemas.microsoft.com/office/drawing/2014/main" id="{C12F539D-4D36-F84E-B383-592524DDBAF0}"/>
              </a:ext>
            </a:extLst>
          </p:cNvPr>
          <p:cNvSpPr>
            <a:spLocks noGrp="1"/>
          </p:cNvSpPr>
          <p:nvPr>
            <p:ph type="title" hasCustomPrompt="1"/>
          </p:nvPr>
        </p:nvSpPr>
        <p:spPr>
          <a:xfrm>
            <a:off x="809535" y="2235200"/>
            <a:ext cx="6396335" cy="1469179"/>
          </a:xfrm>
        </p:spPr>
        <p:txBody>
          <a:bodyPr>
            <a:noAutofit/>
          </a:bodyPr>
          <a:lstStyle>
            <a:lvl1pPr>
              <a:defRPr sz="3900">
                <a:solidFill>
                  <a:schemeClr val="accent4"/>
                </a:solidFill>
              </a:defRPr>
            </a:lvl1pPr>
          </a:lstStyle>
          <a:p>
            <a:r>
              <a:rPr lang="en-US" dirty="0"/>
              <a:t>Thank You</a:t>
            </a:r>
          </a:p>
        </p:txBody>
      </p:sp>
      <p:sp>
        <p:nvSpPr>
          <p:cNvPr id="17" name="Text Placeholder 3">
            <a:extLst>
              <a:ext uri="{FF2B5EF4-FFF2-40B4-BE49-F238E27FC236}">
                <a16:creationId xmlns:a16="http://schemas.microsoft.com/office/drawing/2014/main" id="{99D534DB-8F76-DB48-86B2-A6589F269F22}"/>
              </a:ext>
            </a:extLst>
          </p:cNvPr>
          <p:cNvSpPr>
            <a:spLocks noGrp="1"/>
          </p:cNvSpPr>
          <p:nvPr>
            <p:ph type="body" sz="quarter" idx="16" hasCustomPrompt="1"/>
          </p:nvPr>
        </p:nvSpPr>
        <p:spPr>
          <a:xfrm>
            <a:off x="809625" y="4838649"/>
            <a:ext cx="2227263" cy="495737"/>
          </a:xfrm>
        </p:spPr>
        <p:txBody>
          <a:bodyPr anchor="b">
            <a:noAutofit/>
          </a:bodyPr>
          <a:lstStyle>
            <a:lvl1pPr>
              <a:lnSpc>
                <a:spcPct val="100000"/>
              </a:lnSpc>
              <a:spcBef>
                <a:spcPts val="0"/>
              </a:spcBef>
              <a:spcAft>
                <a:spcPts val="0"/>
              </a:spcAft>
              <a:defRPr sz="1200" b="1" i="0" cap="all" baseline="0">
                <a:latin typeface="Arial Black" panose="020B0604020202020204" pitchFamily="34" charset="0"/>
                <a:cs typeface="Arial Black" panose="020B0604020202020204" pitchFamily="34" charset="0"/>
              </a:defRPr>
            </a:lvl1pPr>
            <a:lvl2pPr>
              <a:lnSpc>
                <a:spcPct val="100000"/>
              </a:lnSpc>
              <a:spcBef>
                <a:spcPts val="0"/>
              </a:spcBef>
              <a:spcAft>
                <a:spcPts val="600"/>
              </a:spcAft>
              <a:defRPr sz="1000" b="1" i="0" cap="all" baseline="0">
                <a:latin typeface="Arial" panose="020B0604020202020204" pitchFamily="34" charset="0"/>
                <a:cs typeface="Arial" panose="020B0604020202020204" pitchFamily="34" charset="0"/>
              </a:defRPr>
            </a:lvl2pPr>
            <a:lvl3pPr marL="4763" indent="0">
              <a:lnSpc>
                <a:spcPct val="100000"/>
              </a:lnSpc>
              <a:spcBef>
                <a:spcPts val="0"/>
              </a:spcBef>
              <a:spcAft>
                <a:spcPts val="200"/>
              </a:spcAft>
              <a:buNone/>
              <a:defRPr sz="1000" b="1" i="0" cap="all" baseline="0">
                <a:solidFill>
                  <a:schemeClr val="accent4"/>
                </a:solidFill>
                <a:latin typeface="Arial" panose="020B0604020202020204" pitchFamily="34" charset="0"/>
                <a:cs typeface="Arial" panose="020B0604020202020204" pitchFamily="34" charset="0"/>
              </a:defRPr>
            </a:lvl3pPr>
          </a:lstStyle>
          <a:p>
            <a:pPr lvl="0"/>
            <a:r>
              <a:rPr lang="en-US" dirty="0"/>
              <a:t>Questions?</a:t>
            </a:r>
          </a:p>
        </p:txBody>
      </p:sp>
      <p:sp>
        <p:nvSpPr>
          <p:cNvPr id="2" name="Slide Number Placeholder 1">
            <a:extLst>
              <a:ext uri="{FF2B5EF4-FFF2-40B4-BE49-F238E27FC236}">
                <a16:creationId xmlns:a16="http://schemas.microsoft.com/office/drawing/2014/main" id="{FDFFE9A0-99B3-3D4A-8947-C1686BABC804}"/>
              </a:ext>
            </a:extLst>
          </p:cNvPr>
          <p:cNvSpPr>
            <a:spLocks noGrp="1"/>
          </p:cNvSpPr>
          <p:nvPr>
            <p:ph type="sldNum" sz="quarter" idx="17"/>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4218170332"/>
      </p:ext>
    </p:extLst>
  </p:cSld>
  <p:clrMapOvr>
    <a:masterClrMapping/>
  </p:clrMapOvr>
  <p:transition spd="med"/>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pt 3">
    <p:spTree>
      <p:nvGrpSpPr>
        <p:cNvPr id="1" name=""/>
        <p:cNvGrpSpPr/>
        <p:nvPr/>
      </p:nvGrpSpPr>
      <p:grpSpPr>
        <a:xfrm>
          <a:off x="0" y="0"/>
          <a:ext cx="0" cy="0"/>
          <a:chOff x="0" y="0"/>
          <a:chExt cx="0" cy="0"/>
        </a:xfrm>
      </p:grpSpPr>
      <p:pic>
        <p:nvPicPr>
          <p:cNvPr id="7" name="Bright Blue03.jpg" descr="Bright Blue03.jpg">
            <a:extLst>
              <a:ext uri="{FF2B5EF4-FFF2-40B4-BE49-F238E27FC236}">
                <a16:creationId xmlns:a16="http://schemas.microsoft.com/office/drawing/2014/main" id="{0354D5CF-8610-394A-8572-871FD320AFE2}"/>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
        <p:nvSpPr>
          <p:cNvPr id="2" name="Title 1">
            <a:extLst>
              <a:ext uri="{FF2B5EF4-FFF2-40B4-BE49-F238E27FC236}">
                <a16:creationId xmlns:a16="http://schemas.microsoft.com/office/drawing/2014/main" id="{BFA0F84B-3BA9-BB4C-ACF0-0D12EE0D92E7}"/>
              </a:ext>
            </a:extLst>
          </p:cNvPr>
          <p:cNvSpPr>
            <a:spLocks noGrp="1"/>
          </p:cNvSpPr>
          <p:nvPr>
            <p:ph type="title" hasCustomPrompt="1"/>
          </p:nvPr>
        </p:nvSpPr>
        <p:spPr/>
        <p:txBody>
          <a:bodyPr>
            <a:noAutofit/>
          </a:bodyPr>
          <a:lstStyle>
            <a:lvl1pPr>
              <a:defRPr>
                <a:solidFill>
                  <a:srgbClr val="FFFFFF"/>
                </a:solidFill>
              </a:defRPr>
            </a:lvl1pPr>
          </a:lstStyle>
          <a:p>
            <a:r>
              <a:rPr lang="en-US" dirty="0"/>
              <a:t>type your </a:t>
            </a:r>
            <a:br>
              <a:rPr lang="en-US" dirty="0"/>
            </a:br>
            <a:r>
              <a:rPr lang="en-US" dirty="0"/>
              <a:t>presentation title</a:t>
            </a:r>
          </a:p>
        </p:txBody>
      </p:sp>
      <p:sp>
        <p:nvSpPr>
          <p:cNvPr id="5" name="Text Placeholder 4">
            <a:extLst>
              <a:ext uri="{FF2B5EF4-FFF2-40B4-BE49-F238E27FC236}">
                <a16:creationId xmlns:a16="http://schemas.microsoft.com/office/drawing/2014/main" id="{023456A2-B064-A242-8C68-91D0D28EB857}"/>
              </a:ext>
            </a:extLst>
          </p:cNvPr>
          <p:cNvSpPr>
            <a:spLocks noGrp="1"/>
          </p:cNvSpPr>
          <p:nvPr>
            <p:ph type="body" sz="quarter" idx="11" hasCustomPrompt="1"/>
          </p:nvPr>
        </p:nvSpPr>
        <p:spPr>
          <a:xfrm>
            <a:off x="809480" y="3720522"/>
            <a:ext cx="6396335" cy="795338"/>
          </a:xfrm>
        </p:spPr>
        <p:txBody>
          <a:bodyPr>
            <a:noAutofit/>
          </a:bodyPr>
          <a:lstStyle>
            <a:lvl1pPr>
              <a:spcBef>
                <a:spcPts val="0"/>
              </a:spcBef>
              <a:defRPr>
                <a:solidFill>
                  <a:srgbClr val="FFFFFF"/>
                </a:solidFill>
              </a:defRPr>
            </a:lvl1pPr>
          </a:lstStyle>
          <a:p>
            <a:pPr lvl="0"/>
            <a:r>
              <a:rPr lang="en-US" dirty="0"/>
              <a:t>Here is a subtitle line for additional info about this presentation</a:t>
            </a:r>
          </a:p>
          <a:p>
            <a:pPr lvl="0"/>
            <a:endParaRPr lang="en-US" dirty="0"/>
          </a:p>
        </p:txBody>
      </p:sp>
      <p:sp>
        <p:nvSpPr>
          <p:cNvPr id="11" name="Text Placeholder 10">
            <a:extLst>
              <a:ext uri="{FF2B5EF4-FFF2-40B4-BE49-F238E27FC236}">
                <a16:creationId xmlns:a16="http://schemas.microsoft.com/office/drawing/2014/main" id="{E097BF17-9B7F-DE4A-8CA3-48D171AB1C8B}"/>
              </a:ext>
            </a:extLst>
          </p:cNvPr>
          <p:cNvSpPr>
            <a:spLocks noGrp="1"/>
          </p:cNvSpPr>
          <p:nvPr>
            <p:ph type="body" sz="quarter" idx="13" hasCustomPrompt="1"/>
          </p:nvPr>
        </p:nvSpPr>
        <p:spPr>
          <a:xfrm>
            <a:off x="809481" y="5830957"/>
            <a:ext cx="3436937" cy="556591"/>
          </a:xfrm>
        </p:spPr>
        <p:txBody>
          <a:bodyPr anchor="b">
            <a:noAutofit/>
          </a:bodyPr>
          <a:lstStyle>
            <a:lvl1pPr>
              <a:lnSpc>
                <a:spcPct val="100000"/>
              </a:lnSpc>
              <a:spcBef>
                <a:spcPts val="0"/>
              </a:spcBef>
              <a:defRPr sz="1200" b="1" i="0" cap="all" baseline="0">
                <a:solidFill>
                  <a:srgbClr val="FFFFFF"/>
                </a:solidFill>
                <a:latin typeface="Arial Black" panose="020B0604020202020204" pitchFamily="34" charset="0"/>
                <a:cs typeface="Arial Black" panose="020B0604020202020204" pitchFamily="34" charset="0"/>
              </a:defRPr>
            </a:lvl1pPr>
          </a:lstStyle>
          <a:p>
            <a:pPr lvl="0"/>
            <a:r>
              <a:rPr lang="en-US" dirty="0"/>
              <a:t>MONTH XX, 2020</a:t>
            </a:r>
          </a:p>
          <a:p>
            <a:pPr lvl="0"/>
            <a:r>
              <a:rPr lang="en-US" dirty="0"/>
              <a:t>PRESENTED BY FIRST LAST</a:t>
            </a:r>
          </a:p>
        </p:txBody>
      </p:sp>
      <p:pic>
        <p:nvPicPr>
          <p:cNvPr id="12" name="image1.png" descr="GroupM Logo in White&#10;">
            <a:extLst>
              <a:ext uri="{FF2B5EF4-FFF2-40B4-BE49-F238E27FC236}">
                <a16:creationId xmlns:a16="http://schemas.microsoft.com/office/drawing/2014/main" id="{52E17833-2F00-A64C-97A3-DBF9DFE4990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Tree>
    <p:extLst>
      <p:ext uri="{BB962C8B-B14F-4D97-AF65-F5344CB8AC3E}">
        <p14:creationId xmlns:p14="http://schemas.microsoft.com/office/powerpoint/2010/main" val="2644974769"/>
      </p:ext>
    </p:extLst>
  </p:cSld>
  <p:clrMapOvr>
    <a:masterClrMapping/>
  </p:clrMapOvr>
  <p:transition spd="med"/>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Opt 2">
    <p:bg>
      <p:bgPr>
        <a:solidFill>
          <a:srgbClr val="01B5B2"/>
        </a:solidFill>
        <a:effectLst/>
      </p:bgPr>
    </p:bg>
    <p:spTree>
      <p:nvGrpSpPr>
        <p:cNvPr id="1" name=""/>
        <p:cNvGrpSpPr/>
        <p:nvPr/>
      </p:nvGrpSpPr>
      <p:grpSpPr>
        <a:xfrm>
          <a:off x="0" y="0"/>
          <a:ext cx="0" cy="0"/>
          <a:chOff x="0" y="0"/>
          <a:chExt cx="0" cy="0"/>
        </a:xfrm>
      </p:grpSpPr>
      <p:sp>
        <p:nvSpPr>
          <p:cNvPr id="12" name="object 6">
            <a:extLst>
              <a:ext uri="{FF2B5EF4-FFF2-40B4-BE49-F238E27FC236}">
                <a16:creationId xmlns:a16="http://schemas.microsoft.com/office/drawing/2014/main" id="{A2214169-4B19-DE4E-8E87-2740B25CBB05}"/>
              </a:ext>
            </a:extLst>
          </p:cNvPr>
          <p:cNvSpPr/>
          <p:nvPr userDrawn="1"/>
        </p:nvSpPr>
        <p:spPr>
          <a:xfrm flipV="1">
            <a:off x="809481" y="3875948"/>
            <a:ext cx="3058926" cy="0"/>
          </a:xfrm>
          <a:prstGeom prst="line">
            <a:avLst/>
          </a:prstGeom>
          <a:ln w="12700" cap="rnd">
            <a:solidFill>
              <a:schemeClr val="accent4"/>
            </a:solidFill>
          </a:ln>
        </p:spPr>
        <p:txBody>
          <a:bodyPr lIns="45719" rIns="45719">
            <a:noAutofit/>
          </a:bodyPr>
          <a:lstStyle/>
          <a:p>
            <a:endParaRPr dirty="0"/>
          </a:p>
        </p:txBody>
      </p:sp>
      <p:sp>
        <p:nvSpPr>
          <p:cNvPr id="13" name="Text Placeholder 3">
            <a:extLst>
              <a:ext uri="{FF2B5EF4-FFF2-40B4-BE49-F238E27FC236}">
                <a16:creationId xmlns:a16="http://schemas.microsoft.com/office/drawing/2014/main" id="{BA830B25-D748-EA40-812C-E1CC01244490}"/>
              </a:ext>
            </a:extLst>
          </p:cNvPr>
          <p:cNvSpPr>
            <a:spLocks noGrp="1"/>
          </p:cNvSpPr>
          <p:nvPr>
            <p:ph type="body" sz="quarter" idx="15" hasCustomPrompt="1"/>
          </p:nvPr>
        </p:nvSpPr>
        <p:spPr>
          <a:xfrm>
            <a:off x="809625" y="5551488"/>
            <a:ext cx="2227263" cy="898010"/>
          </a:xfrm>
        </p:spPr>
        <p:txBody>
          <a:bodyPr>
            <a:noAutofit/>
          </a:bodyPr>
          <a:lstStyle>
            <a:lvl1pPr>
              <a:lnSpc>
                <a:spcPct val="100000"/>
              </a:lnSpc>
              <a:spcBef>
                <a:spcPts val="0"/>
              </a:spcBef>
              <a:spcAft>
                <a:spcPts val="0"/>
              </a:spcAft>
              <a:defRPr sz="1200" b="1" i="0" cap="all" baseline="0">
                <a:solidFill>
                  <a:schemeClr val="accent1"/>
                </a:solidFill>
                <a:latin typeface="Arial Black" panose="020B0604020202020204" pitchFamily="34" charset="0"/>
                <a:cs typeface="Arial Black" panose="020B0604020202020204" pitchFamily="34" charset="0"/>
              </a:defRPr>
            </a:lvl1pPr>
            <a:lvl2pPr>
              <a:lnSpc>
                <a:spcPct val="100000"/>
              </a:lnSpc>
              <a:spcBef>
                <a:spcPts val="0"/>
              </a:spcBef>
              <a:spcAft>
                <a:spcPts val="600"/>
              </a:spcAft>
              <a:defRPr sz="1000" b="1" i="0" cap="all" baseline="0">
                <a:solidFill>
                  <a:schemeClr val="accent1"/>
                </a:solidFill>
                <a:latin typeface="Arial" panose="020B0604020202020204" pitchFamily="34" charset="0"/>
                <a:cs typeface="Arial" panose="020B0604020202020204" pitchFamily="34" charset="0"/>
              </a:defRPr>
            </a:lvl2pPr>
            <a:lvl3pPr marL="4763" indent="0">
              <a:lnSpc>
                <a:spcPct val="100000"/>
              </a:lnSpc>
              <a:spcBef>
                <a:spcPts val="0"/>
              </a:spcBef>
              <a:spcAft>
                <a:spcPts val="200"/>
              </a:spcAft>
              <a:buNone/>
              <a:defRPr sz="1000" b="1" i="0" cap="all" baseline="0">
                <a:solidFill>
                  <a:schemeClr val="accent1"/>
                </a:solidFill>
                <a:latin typeface="Arial" panose="020B0604020202020204" pitchFamily="34" charset="0"/>
                <a:cs typeface="Arial" panose="020B0604020202020204" pitchFamily="34" charset="0"/>
              </a:defRPr>
            </a:lvl3pPr>
          </a:lstStyle>
          <a:p>
            <a:pPr lvl="0"/>
            <a:r>
              <a:rPr lang="en-US" dirty="0"/>
              <a:t>First Last</a:t>
            </a:r>
          </a:p>
          <a:p>
            <a:pPr lvl="1"/>
            <a:r>
              <a:rPr lang="en-US" dirty="0"/>
              <a:t>Job Title</a:t>
            </a:r>
          </a:p>
          <a:p>
            <a:pPr lvl="2"/>
            <a:r>
              <a:rPr lang="en-US" dirty="0" err="1"/>
              <a:t>Email@emailaddress.com</a:t>
            </a:r>
            <a:endParaRPr lang="en-US" dirty="0"/>
          </a:p>
          <a:p>
            <a:pPr lvl="2"/>
            <a:r>
              <a:rPr lang="en-US" dirty="0"/>
              <a:t>555.555.5555</a:t>
            </a:r>
          </a:p>
        </p:txBody>
      </p:sp>
      <p:pic>
        <p:nvPicPr>
          <p:cNvPr id="7" name="GroupM_SingleColor_Logo_Navy_RGB.png" descr="GroupM_SingleColor_Logo_Navy_RGB.png">
            <a:extLst>
              <a:ext uri="{FF2B5EF4-FFF2-40B4-BE49-F238E27FC236}">
                <a16:creationId xmlns:a16="http://schemas.microsoft.com/office/drawing/2014/main" id="{D16FF315-54FC-3D4F-980A-4A439CC2118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9" name="Title 1">
            <a:extLst>
              <a:ext uri="{FF2B5EF4-FFF2-40B4-BE49-F238E27FC236}">
                <a16:creationId xmlns:a16="http://schemas.microsoft.com/office/drawing/2014/main" id="{B2A69C9F-F0F5-A94F-BF5B-DC50327C9245}"/>
              </a:ext>
            </a:extLst>
          </p:cNvPr>
          <p:cNvSpPr>
            <a:spLocks noGrp="1"/>
          </p:cNvSpPr>
          <p:nvPr>
            <p:ph type="title" hasCustomPrompt="1"/>
          </p:nvPr>
        </p:nvSpPr>
        <p:spPr>
          <a:xfrm>
            <a:off x="809535" y="2235200"/>
            <a:ext cx="6406274" cy="1469179"/>
          </a:xfrm>
        </p:spPr>
        <p:txBody>
          <a:bodyPr>
            <a:noAutofit/>
          </a:bodyPr>
          <a:lstStyle>
            <a:lvl1pPr>
              <a:defRPr sz="3900">
                <a:solidFill>
                  <a:schemeClr val="accent1"/>
                </a:solidFill>
              </a:defRPr>
            </a:lvl1pPr>
          </a:lstStyle>
          <a:p>
            <a:r>
              <a:rPr lang="en-US" dirty="0"/>
              <a:t>Thank You</a:t>
            </a:r>
          </a:p>
        </p:txBody>
      </p:sp>
      <p:sp>
        <p:nvSpPr>
          <p:cNvPr id="10" name="Text Placeholder 3">
            <a:extLst>
              <a:ext uri="{FF2B5EF4-FFF2-40B4-BE49-F238E27FC236}">
                <a16:creationId xmlns:a16="http://schemas.microsoft.com/office/drawing/2014/main" id="{51F28A30-723A-4C47-A5B8-D6C59EDEB346}"/>
              </a:ext>
            </a:extLst>
          </p:cNvPr>
          <p:cNvSpPr>
            <a:spLocks noGrp="1"/>
          </p:cNvSpPr>
          <p:nvPr>
            <p:ph type="body" sz="quarter" idx="16" hasCustomPrompt="1"/>
          </p:nvPr>
        </p:nvSpPr>
        <p:spPr>
          <a:xfrm>
            <a:off x="809625" y="4838649"/>
            <a:ext cx="2227263" cy="495737"/>
          </a:xfrm>
        </p:spPr>
        <p:txBody>
          <a:bodyPr anchor="b">
            <a:noAutofit/>
          </a:bodyPr>
          <a:lstStyle>
            <a:lvl1pPr>
              <a:lnSpc>
                <a:spcPct val="100000"/>
              </a:lnSpc>
              <a:spcBef>
                <a:spcPts val="0"/>
              </a:spcBef>
              <a:spcAft>
                <a:spcPts val="0"/>
              </a:spcAft>
              <a:defRPr sz="1200" b="1" i="0" cap="all" baseline="0">
                <a:solidFill>
                  <a:schemeClr val="accent1"/>
                </a:solidFill>
                <a:latin typeface="Arial Black" panose="020B0604020202020204" pitchFamily="34" charset="0"/>
                <a:cs typeface="Arial Black" panose="020B0604020202020204" pitchFamily="34" charset="0"/>
              </a:defRPr>
            </a:lvl1pPr>
            <a:lvl2pPr>
              <a:lnSpc>
                <a:spcPct val="100000"/>
              </a:lnSpc>
              <a:spcBef>
                <a:spcPts val="0"/>
              </a:spcBef>
              <a:spcAft>
                <a:spcPts val="600"/>
              </a:spcAft>
              <a:defRPr sz="1000" b="1" i="0" cap="all" baseline="0">
                <a:latin typeface="Arial" panose="020B0604020202020204" pitchFamily="34" charset="0"/>
                <a:cs typeface="Arial" panose="020B0604020202020204" pitchFamily="34" charset="0"/>
              </a:defRPr>
            </a:lvl2pPr>
            <a:lvl3pPr marL="4763" indent="0">
              <a:lnSpc>
                <a:spcPct val="100000"/>
              </a:lnSpc>
              <a:spcBef>
                <a:spcPts val="0"/>
              </a:spcBef>
              <a:spcAft>
                <a:spcPts val="200"/>
              </a:spcAft>
              <a:buNone/>
              <a:defRPr sz="1000" b="1" i="0" cap="all" baseline="0">
                <a:solidFill>
                  <a:schemeClr val="accent4"/>
                </a:solidFill>
                <a:latin typeface="Arial" panose="020B0604020202020204" pitchFamily="34" charset="0"/>
                <a:cs typeface="Arial" panose="020B0604020202020204" pitchFamily="34" charset="0"/>
              </a:defRPr>
            </a:lvl3pPr>
          </a:lstStyle>
          <a:p>
            <a:pPr lvl="0"/>
            <a:r>
              <a:rPr lang="en-US" dirty="0"/>
              <a:t>Questions?</a:t>
            </a:r>
          </a:p>
        </p:txBody>
      </p:sp>
      <p:sp>
        <p:nvSpPr>
          <p:cNvPr id="2" name="Slide Number Placeholder 1">
            <a:extLst>
              <a:ext uri="{FF2B5EF4-FFF2-40B4-BE49-F238E27FC236}">
                <a16:creationId xmlns:a16="http://schemas.microsoft.com/office/drawing/2014/main" id="{37E5B8DF-0543-D243-B850-71316A1D2725}"/>
              </a:ext>
            </a:extLst>
          </p:cNvPr>
          <p:cNvSpPr>
            <a:spLocks noGrp="1"/>
          </p:cNvSpPr>
          <p:nvPr>
            <p:ph type="sldNum" sz="quarter" idx="17"/>
          </p:nvPr>
        </p:nvSpPr>
        <p:spPr/>
        <p:txBody>
          <a:bodyPr/>
          <a:lstStyle>
            <a:lvl1pPr>
              <a:defRPr>
                <a:solidFill>
                  <a:schemeClr val="tx2">
                    <a:lumMod val="40000"/>
                    <a:lumOff val="60000"/>
                  </a:schemeClr>
                </a:solidFill>
              </a:defRPr>
            </a:lvl1p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1537403686"/>
      </p:ext>
    </p:extLst>
  </p:cSld>
  <p:clrMapOvr>
    <a:masterClrMapping/>
  </p:clrMapOvr>
  <p:transition spd="med"/>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Opt 3">
    <p:bg>
      <p:bgPr>
        <a:solidFill>
          <a:schemeClr val="accent4"/>
        </a:solidFill>
        <a:effectLst/>
      </p:bgPr>
    </p:bg>
    <p:spTree>
      <p:nvGrpSpPr>
        <p:cNvPr id="1" name=""/>
        <p:cNvGrpSpPr/>
        <p:nvPr/>
      </p:nvGrpSpPr>
      <p:grpSpPr>
        <a:xfrm>
          <a:off x="0" y="0"/>
          <a:ext cx="0" cy="0"/>
          <a:chOff x="0" y="0"/>
          <a:chExt cx="0" cy="0"/>
        </a:xfrm>
      </p:grpSpPr>
      <p:sp>
        <p:nvSpPr>
          <p:cNvPr id="12" name="object 6">
            <a:extLst>
              <a:ext uri="{FF2B5EF4-FFF2-40B4-BE49-F238E27FC236}">
                <a16:creationId xmlns:a16="http://schemas.microsoft.com/office/drawing/2014/main" id="{A2214169-4B19-DE4E-8E87-2740B25CBB05}"/>
              </a:ext>
            </a:extLst>
          </p:cNvPr>
          <p:cNvSpPr/>
          <p:nvPr userDrawn="1"/>
        </p:nvSpPr>
        <p:spPr>
          <a:xfrm flipV="1">
            <a:off x="809481" y="3875948"/>
            <a:ext cx="3058926" cy="0"/>
          </a:xfrm>
          <a:prstGeom prst="line">
            <a:avLst/>
          </a:prstGeom>
          <a:ln w="12700" cap="rnd">
            <a:solidFill>
              <a:schemeClr val="accent1"/>
            </a:solidFill>
          </a:ln>
        </p:spPr>
        <p:txBody>
          <a:bodyPr lIns="45719" rIns="45719">
            <a:noAutofit/>
          </a:bodyPr>
          <a:lstStyle/>
          <a:p>
            <a:endParaRPr dirty="0"/>
          </a:p>
        </p:txBody>
      </p:sp>
      <p:sp>
        <p:nvSpPr>
          <p:cNvPr id="13" name="Text Placeholder 3">
            <a:extLst>
              <a:ext uri="{FF2B5EF4-FFF2-40B4-BE49-F238E27FC236}">
                <a16:creationId xmlns:a16="http://schemas.microsoft.com/office/drawing/2014/main" id="{BA830B25-D748-EA40-812C-E1CC01244490}"/>
              </a:ext>
            </a:extLst>
          </p:cNvPr>
          <p:cNvSpPr>
            <a:spLocks noGrp="1"/>
          </p:cNvSpPr>
          <p:nvPr>
            <p:ph type="body" sz="quarter" idx="15" hasCustomPrompt="1"/>
          </p:nvPr>
        </p:nvSpPr>
        <p:spPr>
          <a:xfrm>
            <a:off x="809625" y="5551488"/>
            <a:ext cx="2227263" cy="898010"/>
          </a:xfrm>
        </p:spPr>
        <p:txBody>
          <a:bodyPr>
            <a:noAutofit/>
          </a:bodyPr>
          <a:lstStyle>
            <a:lvl1pPr>
              <a:lnSpc>
                <a:spcPct val="100000"/>
              </a:lnSpc>
              <a:spcBef>
                <a:spcPts val="0"/>
              </a:spcBef>
              <a:spcAft>
                <a:spcPts val="0"/>
              </a:spcAft>
              <a:defRPr sz="1200" b="1" i="0" cap="all" baseline="0">
                <a:solidFill>
                  <a:schemeClr val="accent1"/>
                </a:solidFill>
                <a:latin typeface="Arial Black" panose="020B0604020202020204" pitchFamily="34" charset="0"/>
                <a:cs typeface="Arial Black" panose="020B0604020202020204" pitchFamily="34" charset="0"/>
              </a:defRPr>
            </a:lvl1pPr>
            <a:lvl2pPr>
              <a:lnSpc>
                <a:spcPct val="100000"/>
              </a:lnSpc>
              <a:spcBef>
                <a:spcPts val="0"/>
              </a:spcBef>
              <a:spcAft>
                <a:spcPts val="600"/>
              </a:spcAft>
              <a:defRPr sz="1000" b="1" i="0" cap="all" baseline="0">
                <a:solidFill>
                  <a:schemeClr val="accent1"/>
                </a:solidFill>
                <a:latin typeface="Arial" panose="020B0604020202020204" pitchFamily="34" charset="0"/>
                <a:cs typeface="Arial" panose="020B0604020202020204" pitchFamily="34" charset="0"/>
              </a:defRPr>
            </a:lvl2pPr>
            <a:lvl3pPr marL="4763" indent="0">
              <a:lnSpc>
                <a:spcPct val="100000"/>
              </a:lnSpc>
              <a:spcBef>
                <a:spcPts val="0"/>
              </a:spcBef>
              <a:spcAft>
                <a:spcPts val="200"/>
              </a:spcAft>
              <a:buNone/>
              <a:defRPr sz="1000" b="1" i="0" cap="all" baseline="0">
                <a:solidFill>
                  <a:schemeClr val="accent1"/>
                </a:solidFill>
                <a:latin typeface="Arial" panose="020B0604020202020204" pitchFamily="34" charset="0"/>
                <a:cs typeface="Arial" panose="020B0604020202020204" pitchFamily="34" charset="0"/>
              </a:defRPr>
            </a:lvl3pPr>
          </a:lstStyle>
          <a:p>
            <a:pPr lvl="0"/>
            <a:r>
              <a:rPr lang="en-US" dirty="0"/>
              <a:t>First Last</a:t>
            </a:r>
          </a:p>
          <a:p>
            <a:pPr lvl="1"/>
            <a:r>
              <a:rPr lang="en-US" dirty="0"/>
              <a:t>Job Title</a:t>
            </a:r>
          </a:p>
          <a:p>
            <a:pPr lvl="2"/>
            <a:r>
              <a:rPr lang="en-US" dirty="0" err="1"/>
              <a:t>Email@emailaddress.com</a:t>
            </a:r>
            <a:endParaRPr lang="en-US" dirty="0"/>
          </a:p>
          <a:p>
            <a:pPr lvl="2"/>
            <a:r>
              <a:rPr lang="en-US" dirty="0"/>
              <a:t>555.555.5555</a:t>
            </a:r>
          </a:p>
        </p:txBody>
      </p:sp>
      <p:pic>
        <p:nvPicPr>
          <p:cNvPr id="7" name="GroupM_SingleColor_Logo_Navy_RGB.png" descr="GroupM_SingleColor_Logo_Navy_RGB.png">
            <a:extLst>
              <a:ext uri="{FF2B5EF4-FFF2-40B4-BE49-F238E27FC236}">
                <a16:creationId xmlns:a16="http://schemas.microsoft.com/office/drawing/2014/main" id="{3B7D86D7-43DD-D54C-9002-76CA17C2AD4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9" name="Title 1">
            <a:extLst>
              <a:ext uri="{FF2B5EF4-FFF2-40B4-BE49-F238E27FC236}">
                <a16:creationId xmlns:a16="http://schemas.microsoft.com/office/drawing/2014/main" id="{927145B2-7D0B-B340-A581-A7D967AB28E7}"/>
              </a:ext>
            </a:extLst>
          </p:cNvPr>
          <p:cNvSpPr>
            <a:spLocks noGrp="1"/>
          </p:cNvSpPr>
          <p:nvPr>
            <p:ph type="title" hasCustomPrompt="1"/>
          </p:nvPr>
        </p:nvSpPr>
        <p:spPr>
          <a:xfrm>
            <a:off x="809535" y="2235200"/>
            <a:ext cx="6406274" cy="1469179"/>
          </a:xfrm>
        </p:spPr>
        <p:txBody>
          <a:bodyPr>
            <a:noAutofit/>
          </a:bodyPr>
          <a:lstStyle>
            <a:lvl1pPr>
              <a:defRPr sz="3900">
                <a:solidFill>
                  <a:schemeClr val="accent1"/>
                </a:solidFill>
              </a:defRPr>
            </a:lvl1pPr>
          </a:lstStyle>
          <a:p>
            <a:r>
              <a:rPr lang="en-US" dirty="0"/>
              <a:t>Thank You</a:t>
            </a:r>
          </a:p>
        </p:txBody>
      </p:sp>
      <p:sp>
        <p:nvSpPr>
          <p:cNvPr id="10" name="Text Placeholder 3">
            <a:extLst>
              <a:ext uri="{FF2B5EF4-FFF2-40B4-BE49-F238E27FC236}">
                <a16:creationId xmlns:a16="http://schemas.microsoft.com/office/drawing/2014/main" id="{4C78216D-EDE5-0B4A-9B7B-9E000B036D48}"/>
              </a:ext>
            </a:extLst>
          </p:cNvPr>
          <p:cNvSpPr>
            <a:spLocks noGrp="1"/>
          </p:cNvSpPr>
          <p:nvPr>
            <p:ph type="body" sz="quarter" idx="16" hasCustomPrompt="1"/>
          </p:nvPr>
        </p:nvSpPr>
        <p:spPr>
          <a:xfrm>
            <a:off x="809625" y="4838649"/>
            <a:ext cx="2227263" cy="495737"/>
          </a:xfrm>
        </p:spPr>
        <p:txBody>
          <a:bodyPr anchor="b">
            <a:noAutofit/>
          </a:bodyPr>
          <a:lstStyle>
            <a:lvl1pPr>
              <a:lnSpc>
                <a:spcPct val="100000"/>
              </a:lnSpc>
              <a:spcBef>
                <a:spcPts val="0"/>
              </a:spcBef>
              <a:spcAft>
                <a:spcPts val="0"/>
              </a:spcAft>
              <a:defRPr sz="1200" b="1" i="0" cap="all" baseline="0">
                <a:solidFill>
                  <a:schemeClr val="accent1"/>
                </a:solidFill>
                <a:latin typeface="Arial Black" panose="020B0604020202020204" pitchFamily="34" charset="0"/>
                <a:cs typeface="Arial Black" panose="020B0604020202020204" pitchFamily="34" charset="0"/>
              </a:defRPr>
            </a:lvl1pPr>
            <a:lvl2pPr>
              <a:lnSpc>
                <a:spcPct val="100000"/>
              </a:lnSpc>
              <a:spcBef>
                <a:spcPts val="0"/>
              </a:spcBef>
              <a:spcAft>
                <a:spcPts val="600"/>
              </a:spcAft>
              <a:defRPr sz="1000" b="1" i="0" cap="all" baseline="0">
                <a:latin typeface="Arial" panose="020B0604020202020204" pitchFamily="34" charset="0"/>
                <a:cs typeface="Arial" panose="020B0604020202020204" pitchFamily="34" charset="0"/>
              </a:defRPr>
            </a:lvl2pPr>
            <a:lvl3pPr marL="4763" indent="0">
              <a:lnSpc>
                <a:spcPct val="100000"/>
              </a:lnSpc>
              <a:spcBef>
                <a:spcPts val="0"/>
              </a:spcBef>
              <a:spcAft>
                <a:spcPts val="200"/>
              </a:spcAft>
              <a:buNone/>
              <a:defRPr sz="1000" b="1" i="0" cap="all" baseline="0">
                <a:solidFill>
                  <a:schemeClr val="accent4"/>
                </a:solidFill>
                <a:latin typeface="Arial" panose="020B0604020202020204" pitchFamily="34" charset="0"/>
                <a:cs typeface="Arial" panose="020B0604020202020204" pitchFamily="34" charset="0"/>
              </a:defRPr>
            </a:lvl3pPr>
          </a:lstStyle>
          <a:p>
            <a:pPr lvl="0"/>
            <a:r>
              <a:rPr lang="en-US" dirty="0"/>
              <a:t>Questions?</a:t>
            </a:r>
          </a:p>
        </p:txBody>
      </p:sp>
      <p:sp>
        <p:nvSpPr>
          <p:cNvPr id="3" name="Slide Number Placeholder 2">
            <a:extLst>
              <a:ext uri="{FF2B5EF4-FFF2-40B4-BE49-F238E27FC236}">
                <a16:creationId xmlns:a16="http://schemas.microsoft.com/office/drawing/2014/main" id="{87A26306-4375-2546-A5F8-128C8B4587C2}"/>
              </a:ext>
            </a:extLst>
          </p:cNvPr>
          <p:cNvSpPr>
            <a:spLocks noGrp="1"/>
          </p:cNvSpPr>
          <p:nvPr>
            <p:ph type="sldNum" sz="quarter" idx="17"/>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4276956835"/>
      </p:ext>
    </p:extLst>
  </p:cSld>
  <p:clrMapOvr>
    <a:masterClrMapping/>
  </p:clrMapOvr>
  <p:transition spd="med"/>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Opt 4">
    <p:bg>
      <p:bgPr>
        <a:solidFill>
          <a:schemeClr val="accent2"/>
        </a:solidFill>
        <a:effectLst/>
      </p:bgPr>
    </p:bg>
    <p:spTree>
      <p:nvGrpSpPr>
        <p:cNvPr id="1" name=""/>
        <p:cNvGrpSpPr/>
        <p:nvPr/>
      </p:nvGrpSpPr>
      <p:grpSpPr>
        <a:xfrm>
          <a:off x="0" y="0"/>
          <a:ext cx="0" cy="0"/>
          <a:chOff x="0" y="0"/>
          <a:chExt cx="0" cy="0"/>
        </a:xfrm>
      </p:grpSpPr>
      <p:pic>
        <p:nvPicPr>
          <p:cNvPr id="11" name="image1.png" descr="GroupM Logo in White&#10;">
            <a:extLst>
              <a:ext uri="{FF2B5EF4-FFF2-40B4-BE49-F238E27FC236}">
                <a16:creationId xmlns:a16="http://schemas.microsoft.com/office/drawing/2014/main" id="{9D6F0966-20F3-F441-87C0-D8CDA621D25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2" name="object 6">
            <a:extLst>
              <a:ext uri="{FF2B5EF4-FFF2-40B4-BE49-F238E27FC236}">
                <a16:creationId xmlns:a16="http://schemas.microsoft.com/office/drawing/2014/main" id="{A2214169-4B19-DE4E-8E87-2740B25CBB05}"/>
              </a:ext>
            </a:extLst>
          </p:cNvPr>
          <p:cNvSpPr/>
          <p:nvPr userDrawn="1"/>
        </p:nvSpPr>
        <p:spPr>
          <a:xfrm flipV="1">
            <a:off x="809481" y="3875948"/>
            <a:ext cx="3058926" cy="0"/>
          </a:xfrm>
          <a:prstGeom prst="line">
            <a:avLst/>
          </a:prstGeom>
          <a:ln w="12700" cap="rnd">
            <a:solidFill>
              <a:schemeClr val="accent1"/>
            </a:solidFill>
          </a:ln>
        </p:spPr>
        <p:txBody>
          <a:bodyPr lIns="45719" rIns="45719">
            <a:noAutofit/>
          </a:bodyPr>
          <a:lstStyle/>
          <a:p>
            <a:endParaRPr dirty="0"/>
          </a:p>
        </p:txBody>
      </p:sp>
      <p:sp>
        <p:nvSpPr>
          <p:cNvPr id="13" name="Text Placeholder 3">
            <a:extLst>
              <a:ext uri="{FF2B5EF4-FFF2-40B4-BE49-F238E27FC236}">
                <a16:creationId xmlns:a16="http://schemas.microsoft.com/office/drawing/2014/main" id="{BA830B25-D748-EA40-812C-E1CC01244490}"/>
              </a:ext>
            </a:extLst>
          </p:cNvPr>
          <p:cNvSpPr>
            <a:spLocks noGrp="1"/>
          </p:cNvSpPr>
          <p:nvPr>
            <p:ph type="body" sz="quarter" idx="15" hasCustomPrompt="1"/>
          </p:nvPr>
        </p:nvSpPr>
        <p:spPr>
          <a:xfrm>
            <a:off x="809625" y="5551488"/>
            <a:ext cx="2227263" cy="898010"/>
          </a:xfrm>
        </p:spPr>
        <p:txBody>
          <a:bodyPr>
            <a:noAutofit/>
          </a:bodyPr>
          <a:lstStyle>
            <a:lvl1pPr>
              <a:lnSpc>
                <a:spcPct val="100000"/>
              </a:lnSpc>
              <a:spcBef>
                <a:spcPts val="0"/>
              </a:spcBef>
              <a:spcAft>
                <a:spcPts val="0"/>
              </a:spcAft>
              <a:defRPr sz="1200" b="1" i="0" cap="all" baseline="0">
                <a:solidFill>
                  <a:srgbClr val="FFFFFF"/>
                </a:solidFill>
                <a:latin typeface="Arial Black" panose="020B0604020202020204" pitchFamily="34" charset="0"/>
                <a:cs typeface="Arial Black" panose="020B0604020202020204" pitchFamily="34" charset="0"/>
              </a:defRPr>
            </a:lvl1pPr>
            <a:lvl2pPr>
              <a:lnSpc>
                <a:spcPct val="100000"/>
              </a:lnSpc>
              <a:spcBef>
                <a:spcPts val="0"/>
              </a:spcBef>
              <a:spcAft>
                <a:spcPts val="600"/>
              </a:spcAft>
              <a:defRPr sz="1000" b="1" i="0" cap="all" baseline="0">
                <a:solidFill>
                  <a:srgbClr val="FFFFFF"/>
                </a:solidFill>
                <a:latin typeface="Arial" panose="020B0604020202020204" pitchFamily="34" charset="0"/>
                <a:cs typeface="Arial" panose="020B0604020202020204" pitchFamily="34" charset="0"/>
              </a:defRPr>
            </a:lvl2pPr>
            <a:lvl3pPr marL="4763" indent="0">
              <a:lnSpc>
                <a:spcPct val="100000"/>
              </a:lnSpc>
              <a:spcBef>
                <a:spcPts val="0"/>
              </a:spcBef>
              <a:spcAft>
                <a:spcPts val="200"/>
              </a:spcAft>
              <a:buNone/>
              <a:defRPr sz="1000" b="1" i="0" cap="all" baseline="0">
                <a:solidFill>
                  <a:srgbClr val="FFFFFF"/>
                </a:solidFill>
                <a:latin typeface="Arial" panose="020B0604020202020204" pitchFamily="34" charset="0"/>
                <a:cs typeface="Arial" panose="020B0604020202020204" pitchFamily="34" charset="0"/>
              </a:defRPr>
            </a:lvl3pPr>
          </a:lstStyle>
          <a:p>
            <a:pPr lvl="0"/>
            <a:r>
              <a:rPr lang="en-US" dirty="0"/>
              <a:t>First Last</a:t>
            </a:r>
          </a:p>
          <a:p>
            <a:pPr lvl="1"/>
            <a:r>
              <a:rPr lang="en-US" dirty="0"/>
              <a:t>Job Title</a:t>
            </a:r>
          </a:p>
          <a:p>
            <a:pPr lvl="2"/>
            <a:r>
              <a:rPr lang="en-US" dirty="0" err="1"/>
              <a:t>Email@emailaddress.com</a:t>
            </a:r>
            <a:endParaRPr lang="en-US" dirty="0"/>
          </a:p>
          <a:p>
            <a:pPr lvl="2"/>
            <a:r>
              <a:rPr lang="en-US" dirty="0"/>
              <a:t>555.555.5555</a:t>
            </a:r>
          </a:p>
        </p:txBody>
      </p:sp>
      <p:sp>
        <p:nvSpPr>
          <p:cNvPr id="8" name="Title 1">
            <a:extLst>
              <a:ext uri="{FF2B5EF4-FFF2-40B4-BE49-F238E27FC236}">
                <a16:creationId xmlns:a16="http://schemas.microsoft.com/office/drawing/2014/main" id="{7603117C-CB25-7844-8540-EA82B9BB722C}"/>
              </a:ext>
            </a:extLst>
          </p:cNvPr>
          <p:cNvSpPr>
            <a:spLocks noGrp="1"/>
          </p:cNvSpPr>
          <p:nvPr>
            <p:ph type="title" hasCustomPrompt="1"/>
          </p:nvPr>
        </p:nvSpPr>
        <p:spPr>
          <a:xfrm>
            <a:off x="809535" y="2235200"/>
            <a:ext cx="6406274" cy="1469179"/>
          </a:xfrm>
        </p:spPr>
        <p:txBody>
          <a:bodyPr>
            <a:noAutofit/>
          </a:bodyPr>
          <a:lstStyle>
            <a:lvl1pPr>
              <a:defRPr sz="3900">
                <a:solidFill>
                  <a:srgbClr val="FFFFFF"/>
                </a:solidFill>
              </a:defRPr>
            </a:lvl1pPr>
          </a:lstStyle>
          <a:p>
            <a:r>
              <a:rPr lang="en-US" dirty="0"/>
              <a:t>Thank You</a:t>
            </a:r>
          </a:p>
        </p:txBody>
      </p:sp>
      <p:sp>
        <p:nvSpPr>
          <p:cNvPr id="9" name="Text Placeholder 3">
            <a:extLst>
              <a:ext uri="{FF2B5EF4-FFF2-40B4-BE49-F238E27FC236}">
                <a16:creationId xmlns:a16="http://schemas.microsoft.com/office/drawing/2014/main" id="{04F72886-4E83-2F4C-B378-125A5797E754}"/>
              </a:ext>
            </a:extLst>
          </p:cNvPr>
          <p:cNvSpPr>
            <a:spLocks noGrp="1"/>
          </p:cNvSpPr>
          <p:nvPr>
            <p:ph type="body" sz="quarter" idx="16" hasCustomPrompt="1"/>
          </p:nvPr>
        </p:nvSpPr>
        <p:spPr>
          <a:xfrm>
            <a:off x="809625" y="4838649"/>
            <a:ext cx="2227263" cy="495737"/>
          </a:xfrm>
        </p:spPr>
        <p:txBody>
          <a:bodyPr anchor="b">
            <a:noAutofit/>
          </a:bodyPr>
          <a:lstStyle>
            <a:lvl1pPr>
              <a:lnSpc>
                <a:spcPct val="100000"/>
              </a:lnSpc>
              <a:spcBef>
                <a:spcPts val="0"/>
              </a:spcBef>
              <a:spcAft>
                <a:spcPts val="0"/>
              </a:spcAft>
              <a:defRPr sz="1200" b="1" i="0" cap="all" baseline="0">
                <a:solidFill>
                  <a:srgbClr val="FFFFFF"/>
                </a:solidFill>
                <a:latin typeface="Arial Black" panose="020B0604020202020204" pitchFamily="34" charset="0"/>
                <a:cs typeface="Arial Black" panose="020B0604020202020204" pitchFamily="34" charset="0"/>
              </a:defRPr>
            </a:lvl1pPr>
            <a:lvl2pPr>
              <a:lnSpc>
                <a:spcPct val="100000"/>
              </a:lnSpc>
              <a:spcBef>
                <a:spcPts val="0"/>
              </a:spcBef>
              <a:spcAft>
                <a:spcPts val="600"/>
              </a:spcAft>
              <a:defRPr sz="1000" b="1" i="0" cap="all" baseline="0">
                <a:latin typeface="Arial" panose="020B0604020202020204" pitchFamily="34" charset="0"/>
                <a:cs typeface="Arial" panose="020B0604020202020204" pitchFamily="34" charset="0"/>
              </a:defRPr>
            </a:lvl2pPr>
            <a:lvl3pPr marL="4763" indent="0">
              <a:lnSpc>
                <a:spcPct val="100000"/>
              </a:lnSpc>
              <a:spcBef>
                <a:spcPts val="0"/>
              </a:spcBef>
              <a:spcAft>
                <a:spcPts val="200"/>
              </a:spcAft>
              <a:buNone/>
              <a:defRPr sz="1000" b="1" i="0" cap="all" baseline="0">
                <a:solidFill>
                  <a:schemeClr val="accent4"/>
                </a:solidFill>
                <a:latin typeface="Arial" panose="020B0604020202020204" pitchFamily="34" charset="0"/>
                <a:cs typeface="Arial" panose="020B0604020202020204" pitchFamily="34" charset="0"/>
              </a:defRPr>
            </a:lvl3pPr>
          </a:lstStyle>
          <a:p>
            <a:pPr lvl="0"/>
            <a:r>
              <a:rPr lang="en-US" dirty="0"/>
              <a:t>Questions?</a:t>
            </a:r>
          </a:p>
        </p:txBody>
      </p:sp>
      <p:sp>
        <p:nvSpPr>
          <p:cNvPr id="2" name="Slide Number Placeholder 1">
            <a:extLst>
              <a:ext uri="{FF2B5EF4-FFF2-40B4-BE49-F238E27FC236}">
                <a16:creationId xmlns:a16="http://schemas.microsoft.com/office/drawing/2014/main" id="{63DA4304-728D-CC4A-BA3C-D906C63F3AC2}"/>
              </a:ext>
            </a:extLst>
          </p:cNvPr>
          <p:cNvSpPr>
            <a:spLocks noGrp="1"/>
          </p:cNvSpPr>
          <p:nvPr>
            <p:ph type="sldNum" sz="quarter" idx="17"/>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1371333221"/>
      </p:ext>
    </p:extLst>
  </p:cSld>
  <p:clrMapOvr>
    <a:masterClrMapping/>
  </p:clrMapOvr>
  <p:transition spd="med"/>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Opt 5">
    <p:bg>
      <p:bgPr>
        <a:solidFill>
          <a:schemeClr val="accent6"/>
        </a:solidFill>
        <a:effectLst/>
      </p:bgPr>
    </p:bg>
    <p:spTree>
      <p:nvGrpSpPr>
        <p:cNvPr id="1" name=""/>
        <p:cNvGrpSpPr/>
        <p:nvPr/>
      </p:nvGrpSpPr>
      <p:grpSpPr>
        <a:xfrm>
          <a:off x="0" y="0"/>
          <a:ext cx="0" cy="0"/>
          <a:chOff x="0" y="0"/>
          <a:chExt cx="0" cy="0"/>
        </a:xfrm>
      </p:grpSpPr>
      <p:sp>
        <p:nvSpPr>
          <p:cNvPr id="12" name="object 6">
            <a:extLst>
              <a:ext uri="{FF2B5EF4-FFF2-40B4-BE49-F238E27FC236}">
                <a16:creationId xmlns:a16="http://schemas.microsoft.com/office/drawing/2014/main" id="{A2214169-4B19-DE4E-8E87-2740B25CBB05}"/>
              </a:ext>
            </a:extLst>
          </p:cNvPr>
          <p:cNvSpPr/>
          <p:nvPr userDrawn="1"/>
        </p:nvSpPr>
        <p:spPr>
          <a:xfrm flipV="1">
            <a:off x="809481" y="3875948"/>
            <a:ext cx="3058926" cy="0"/>
          </a:xfrm>
          <a:prstGeom prst="line">
            <a:avLst/>
          </a:prstGeom>
          <a:ln w="12700" cap="rnd">
            <a:solidFill>
              <a:srgbClr val="FFA900"/>
            </a:solidFill>
          </a:ln>
        </p:spPr>
        <p:txBody>
          <a:bodyPr lIns="45719" rIns="45719">
            <a:noAutofit/>
          </a:bodyPr>
          <a:lstStyle/>
          <a:p>
            <a:endParaRPr dirty="0"/>
          </a:p>
        </p:txBody>
      </p:sp>
      <p:sp>
        <p:nvSpPr>
          <p:cNvPr id="13" name="Text Placeholder 3">
            <a:extLst>
              <a:ext uri="{FF2B5EF4-FFF2-40B4-BE49-F238E27FC236}">
                <a16:creationId xmlns:a16="http://schemas.microsoft.com/office/drawing/2014/main" id="{BA830B25-D748-EA40-812C-E1CC01244490}"/>
              </a:ext>
            </a:extLst>
          </p:cNvPr>
          <p:cNvSpPr>
            <a:spLocks noGrp="1"/>
          </p:cNvSpPr>
          <p:nvPr>
            <p:ph type="body" sz="quarter" idx="15" hasCustomPrompt="1"/>
          </p:nvPr>
        </p:nvSpPr>
        <p:spPr>
          <a:xfrm>
            <a:off x="809625" y="5551488"/>
            <a:ext cx="2227263" cy="898010"/>
          </a:xfrm>
        </p:spPr>
        <p:txBody>
          <a:bodyPr>
            <a:noAutofit/>
          </a:bodyPr>
          <a:lstStyle>
            <a:lvl1pPr>
              <a:lnSpc>
                <a:spcPct val="100000"/>
              </a:lnSpc>
              <a:spcBef>
                <a:spcPts val="0"/>
              </a:spcBef>
              <a:spcAft>
                <a:spcPts val="0"/>
              </a:spcAft>
              <a:defRPr sz="1200" b="1" i="0" cap="all" baseline="0">
                <a:solidFill>
                  <a:schemeClr val="accent1"/>
                </a:solidFill>
                <a:latin typeface="Arial Black" panose="020B0604020202020204" pitchFamily="34" charset="0"/>
                <a:cs typeface="Arial Black" panose="020B0604020202020204" pitchFamily="34" charset="0"/>
              </a:defRPr>
            </a:lvl1pPr>
            <a:lvl2pPr>
              <a:lnSpc>
                <a:spcPct val="100000"/>
              </a:lnSpc>
              <a:spcBef>
                <a:spcPts val="0"/>
              </a:spcBef>
              <a:spcAft>
                <a:spcPts val="600"/>
              </a:spcAft>
              <a:defRPr sz="1000" b="1" i="0" cap="all" baseline="0">
                <a:solidFill>
                  <a:schemeClr val="accent1"/>
                </a:solidFill>
                <a:latin typeface="Arial" panose="020B0604020202020204" pitchFamily="34" charset="0"/>
                <a:cs typeface="Arial" panose="020B0604020202020204" pitchFamily="34" charset="0"/>
              </a:defRPr>
            </a:lvl2pPr>
            <a:lvl3pPr marL="4763" indent="0">
              <a:lnSpc>
                <a:spcPct val="100000"/>
              </a:lnSpc>
              <a:spcBef>
                <a:spcPts val="0"/>
              </a:spcBef>
              <a:spcAft>
                <a:spcPts val="200"/>
              </a:spcAft>
              <a:buNone/>
              <a:defRPr sz="1000" b="1" i="0" cap="all" baseline="0">
                <a:solidFill>
                  <a:schemeClr val="accent1"/>
                </a:solidFill>
                <a:latin typeface="Arial" panose="020B0604020202020204" pitchFamily="34" charset="0"/>
                <a:cs typeface="Arial" panose="020B0604020202020204" pitchFamily="34" charset="0"/>
              </a:defRPr>
            </a:lvl3pPr>
          </a:lstStyle>
          <a:p>
            <a:pPr lvl="0"/>
            <a:r>
              <a:rPr lang="en-US" dirty="0"/>
              <a:t>First Last</a:t>
            </a:r>
          </a:p>
          <a:p>
            <a:pPr lvl="1"/>
            <a:r>
              <a:rPr lang="en-US" dirty="0"/>
              <a:t>Job Title</a:t>
            </a:r>
          </a:p>
          <a:p>
            <a:pPr lvl="2"/>
            <a:r>
              <a:rPr lang="en-US" dirty="0" err="1"/>
              <a:t>Email@emailaddress.com</a:t>
            </a:r>
            <a:endParaRPr lang="en-US" dirty="0"/>
          </a:p>
          <a:p>
            <a:pPr lvl="2"/>
            <a:r>
              <a:rPr lang="en-US" dirty="0"/>
              <a:t>555.555.5555</a:t>
            </a:r>
          </a:p>
        </p:txBody>
      </p:sp>
      <p:pic>
        <p:nvPicPr>
          <p:cNvPr id="7" name="GroupM_SingleColor_Logo_Navy_RGB.png" descr="GroupM_SingleColor_Logo_Navy_RGB.png">
            <a:extLst>
              <a:ext uri="{FF2B5EF4-FFF2-40B4-BE49-F238E27FC236}">
                <a16:creationId xmlns:a16="http://schemas.microsoft.com/office/drawing/2014/main" id="{4D5F790E-321F-9F4D-9213-67B65257C0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9" name="Title 1">
            <a:extLst>
              <a:ext uri="{FF2B5EF4-FFF2-40B4-BE49-F238E27FC236}">
                <a16:creationId xmlns:a16="http://schemas.microsoft.com/office/drawing/2014/main" id="{D11E774E-DC9F-DC4F-ABB9-6CFEB7FC845A}"/>
              </a:ext>
            </a:extLst>
          </p:cNvPr>
          <p:cNvSpPr>
            <a:spLocks noGrp="1"/>
          </p:cNvSpPr>
          <p:nvPr>
            <p:ph type="title" hasCustomPrompt="1"/>
          </p:nvPr>
        </p:nvSpPr>
        <p:spPr>
          <a:xfrm>
            <a:off x="809535" y="2235200"/>
            <a:ext cx="6396335" cy="1469179"/>
          </a:xfrm>
        </p:spPr>
        <p:txBody>
          <a:bodyPr>
            <a:noAutofit/>
          </a:bodyPr>
          <a:lstStyle>
            <a:lvl1pPr>
              <a:defRPr sz="3900">
                <a:solidFill>
                  <a:schemeClr val="accent1"/>
                </a:solidFill>
              </a:defRPr>
            </a:lvl1pPr>
          </a:lstStyle>
          <a:p>
            <a:r>
              <a:rPr lang="en-US" dirty="0"/>
              <a:t>Thank You</a:t>
            </a:r>
          </a:p>
        </p:txBody>
      </p:sp>
      <p:sp>
        <p:nvSpPr>
          <p:cNvPr id="10" name="Text Placeholder 3">
            <a:extLst>
              <a:ext uri="{FF2B5EF4-FFF2-40B4-BE49-F238E27FC236}">
                <a16:creationId xmlns:a16="http://schemas.microsoft.com/office/drawing/2014/main" id="{AD825815-4ABF-A04F-8EC7-E427F2919434}"/>
              </a:ext>
            </a:extLst>
          </p:cNvPr>
          <p:cNvSpPr>
            <a:spLocks noGrp="1"/>
          </p:cNvSpPr>
          <p:nvPr>
            <p:ph type="body" sz="quarter" idx="16" hasCustomPrompt="1"/>
          </p:nvPr>
        </p:nvSpPr>
        <p:spPr>
          <a:xfrm>
            <a:off x="809625" y="4838649"/>
            <a:ext cx="2227263" cy="495737"/>
          </a:xfrm>
        </p:spPr>
        <p:txBody>
          <a:bodyPr anchor="b">
            <a:noAutofit/>
          </a:bodyPr>
          <a:lstStyle>
            <a:lvl1pPr>
              <a:lnSpc>
                <a:spcPct val="100000"/>
              </a:lnSpc>
              <a:spcBef>
                <a:spcPts val="0"/>
              </a:spcBef>
              <a:spcAft>
                <a:spcPts val="0"/>
              </a:spcAft>
              <a:defRPr sz="1200" b="1" i="0" cap="all" baseline="0">
                <a:solidFill>
                  <a:schemeClr val="accent1"/>
                </a:solidFill>
                <a:latin typeface="Arial Black" panose="020B0604020202020204" pitchFamily="34" charset="0"/>
                <a:cs typeface="Arial Black" panose="020B0604020202020204" pitchFamily="34" charset="0"/>
              </a:defRPr>
            </a:lvl1pPr>
            <a:lvl2pPr>
              <a:lnSpc>
                <a:spcPct val="100000"/>
              </a:lnSpc>
              <a:spcBef>
                <a:spcPts val="0"/>
              </a:spcBef>
              <a:spcAft>
                <a:spcPts val="600"/>
              </a:spcAft>
              <a:defRPr sz="1000" b="1" i="0" cap="all" baseline="0">
                <a:latin typeface="Arial" panose="020B0604020202020204" pitchFamily="34" charset="0"/>
                <a:cs typeface="Arial" panose="020B0604020202020204" pitchFamily="34" charset="0"/>
              </a:defRPr>
            </a:lvl2pPr>
            <a:lvl3pPr marL="4763" indent="0">
              <a:lnSpc>
                <a:spcPct val="100000"/>
              </a:lnSpc>
              <a:spcBef>
                <a:spcPts val="0"/>
              </a:spcBef>
              <a:spcAft>
                <a:spcPts val="200"/>
              </a:spcAft>
              <a:buNone/>
              <a:defRPr sz="1000" b="1" i="0" cap="all" baseline="0">
                <a:solidFill>
                  <a:schemeClr val="accent4"/>
                </a:solidFill>
                <a:latin typeface="Arial" panose="020B0604020202020204" pitchFamily="34" charset="0"/>
                <a:cs typeface="Arial" panose="020B0604020202020204" pitchFamily="34" charset="0"/>
              </a:defRPr>
            </a:lvl3pPr>
          </a:lstStyle>
          <a:p>
            <a:pPr lvl="0"/>
            <a:r>
              <a:rPr lang="en-US" dirty="0"/>
              <a:t>Questions?</a:t>
            </a:r>
          </a:p>
        </p:txBody>
      </p:sp>
      <p:sp>
        <p:nvSpPr>
          <p:cNvPr id="2" name="Slide Number Placeholder 1">
            <a:extLst>
              <a:ext uri="{FF2B5EF4-FFF2-40B4-BE49-F238E27FC236}">
                <a16:creationId xmlns:a16="http://schemas.microsoft.com/office/drawing/2014/main" id="{F5DB6480-C920-914B-B920-B6BEF5D7F843}"/>
              </a:ext>
            </a:extLst>
          </p:cNvPr>
          <p:cNvSpPr>
            <a:spLocks noGrp="1"/>
          </p:cNvSpPr>
          <p:nvPr>
            <p:ph type="sldNum" sz="quarter" idx="17"/>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1754742247"/>
      </p:ext>
    </p:extLst>
  </p:cSld>
  <p:clrMapOvr>
    <a:masterClrMapping/>
  </p:clrMapOvr>
  <p:transition spd="med"/>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ank You Opt 6">
    <p:bg>
      <p:bgPr>
        <a:solidFill>
          <a:srgbClr val="FFFFFF"/>
        </a:solidFill>
        <a:effectLst/>
      </p:bgPr>
    </p:bg>
    <p:spTree>
      <p:nvGrpSpPr>
        <p:cNvPr id="1" name=""/>
        <p:cNvGrpSpPr/>
        <p:nvPr/>
      </p:nvGrpSpPr>
      <p:grpSpPr>
        <a:xfrm>
          <a:off x="0" y="0"/>
          <a:ext cx="0" cy="0"/>
          <a:chOff x="0" y="0"/>
          <a:chExt cx="0" cy="0"/>
        </a:xfrm>
      </p:grpSpPr>
      <p:sp>
        <p:nvSpPr>
          <p:cNvPr id="12" name="object 6">
            <a:extLst>
              <a:ext uri="{FF2B5EF4-FFF2-40B4-BE49-F238E27FC236}">
                <a16:creationId xmlns:a16="http://schemas.microsoft.com/office/drawing/2014/main" id="{A2214169-4B19-DE4E-8E87-2740B25CBB05}"/>
              </a:ext>
            </a:extLst>
          </p:cNvPr>
          <p:cNvSpPr/>
          <p:nvPr userDrawn="1"/>
        </p:nvSpPr>
        <p:spPr>
          <a:xfrm flipV="1">
            <a:off x="809481" y="3875948"/>
            <a:ext cx="3058926" cy="0"/>
          </a:xfrm>
          <a:prstGeom prst="line">
            <a:avLst/>
          </a:prstGeom>
          <a:ln w="12700" cap="rnd">
            <a:solidFill>
              <a:srgbClr val="01B5B2"/>
            </a:solidFill>
          </a:ln>
        </p:spPr>
        <p:txBody>
          <a:bodyPr lIns="45719" rIns="45719">
            <a:noAutofit/>
          </a:bodyPr>
          <a:lstStyle/>
          <a:p>
            <a:endParaRPr dirty="0"/>
          </a:p>
        </p:txBody>
      </p:sp>
      <p:sp>
        <p:nvSpPr>
          <p:cNvPr id="13" name="Text Placeholder 3">
            <a:extLst>
              <a:ext uri="{FF2B5EF4-FFF2-40B4-BE49-F238E27FC236}">
                <a16:creationId xmlns:a16="http://schemas.microsoft.com/office/drawing/2014/main" id="{BA830B25-D748-EA40-812C-E1CC01244490}"/>
              </a:ext>
            </a:extLst>
          </p:cNvPr>
          <p:cNvSpPr>
            <a:spLocks noGrp="1"/>
          </p:cNvSpPr>
          <p:nvPr>
            <p:ph type="body" sz="quarter" idx="15" hasCustomPrompt="1"/>
          </p:nvPr>
        </p:nvSpPr>
        <p:spPr>
          <a:xfrm>
            <a:off x="809625" y="5551488"/>
            <a:ext cx="2227263" cy="898010"/>
          </a:xfrm>
        </p:spPr>
        <p:txBody>
          <a:bodyPr>
            <a:noAutofit/>
          </a:bodyPr>
          <a:lstStyle>
            <a:lvl1pPr>
              <a:lnSpc>
                <a:spcPct val="100000"/>
              </a:lnSpc>
              <a:spcBef>
                <a:spcPts val="0"/>
              </a:spcBef>
              <a:spcAft>
                <a:spcPts val="0"/>
              </a:spcAft>
              <a:defRPr sz="1200" b="1" i="0" cap="all" baseline="0">
                <a:solidFill>
                  <a:schemeClr val="accent1"/>
                </a:solidFill>
                <a:latin typeface="Arial Black" panose="020B0604020202020204" pitchFamily="34" charset="0"/>
                <a:cs typeface="Arial Black" panose="020B0604020202020204" pitchFamily="34" charset="0"/>
              </a:defRPr>
            </a:lvl1pPr>
            <a:lvl2pPr>
              <a:lnSpc>
                <a:spcPct val="100000"/>
              </a:lnSpc>
              <a:spcBef>
                <a:spcPts val="0"/>
              </a:spcBef>
              <a:spcAft>
                <a:spcPts val="600"/>
              </a:spcAft>
              <a:defRPr sz="1000" b="1" i="0" cap="all" baseline="0">
                <a:solidFill>
                  <a:schemeClr val="accent1"/>
                </a:solidFill>
                <a:latin typeface="Arial" panose="020B0604020202020204" pitchFamily="34" charset="0"/>
                <a:cs typeface="Arial" panose="020B0604020202020204" pitchFamily="34" charset="0"/>
              </a:defRPr>
            </a:lvl2pPr>
            <a:lvl3pPr marL="4763" indent="0">
              <a:lnSpc>
                <a:spcPct val="100000"/>
              </a:lnSpc>
              <a:spcBef>
                <a:spcPts val="0"/>
              </a:spcBef>
              <a:spcAft>
                <a:spcPts val="200"/>
              </a:spcAft>
              <a:buNone/>
              <a:defRPr sz="1000" b="1" i="0" cap="all" baseline="0">
                <a:solidFill>
                  <a:schemeClr val="accent1"/>
                </a:solidFill>
                <a:latin typeface="Arial" panose="020B0604020202020204" pitchFamily="34" charset="0"/>
                <a:cs typeface="Arial" panose="020B0604020202020204" pitchFamily="34" charset="0"/>
              </a:defRPr>
            </a:lvl3pPr>
          </a:lstStyle>
          <a:p>
            <a:pPr lvl="0"/>
            <a:r>
              <a:rPr lang="en-US" dirty="0"/>
              <a:t>First Last</a:t>
            </a:r>
          </a:p>
          <a:p>
            <a:pPr lvl="1"/>
            <a:r>
              <a:rPr lang="en-US" dirty="0"/>
              <a:t>Job Title</a:t>
            </a:r>
          </a:p>
          <a:p>
            <a:pPr lvl="2"/>
            <a:r>
              <a:rPr lang="en-US" dirty="0" err="1"/>
              <a:t>Email@emailaddress.com</a:t>
            </a:r>
            <a:endParaRPr lang="en-US" dirty="0"/>
          </a:p>
          <a:p>
            <a:pPr lvl="2"/>
            <a:r>
              <a:rPr lang="en-US" dirty="0"/>
              <a:t>555.555.5555</a:t>
            </a:r>
          </a:p>
        </p:txBody>
      </p:sp>
      <p:pic>
        <p:nvPicPr>
          <p:cNvPr id="7" name="GroupM_SingleColor_Logo_Navy_RGB.png" descr="GroupM_SingleColor_Logo_Navy_RGB.png">
            <a:extLst>
              <a:ext uri="{FF2B5EF4-FFF2-40B4-BE49-F238E27FC236}">
                <a16:creationId xmlns:a16="http://schemas.microsoft.com/office/drawing/2014/main" id="{1852BDF2-082D-B941-8405-77ECAD894E6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9" name="Title 1">
            <a:extLst>
              <a:ext uri="{FF2B5EF4-FFF2-40B4-BE49-F238E27FC236}">
                <a16:creationId xmlns:a16="http://schemas.microsoft.com/office/drawing/2014/main" id="{5CB6CAB8-6CC8-5549-A7E8-BEB5A40B5FD9}"/>
              </a:ext>
            </a:extLst>
          </p:cNvPr>
          <p:cNvSpPr>
            <a:spLocks noGrp="1"/>
          </p:cNvSpPr>
          <p:nvPr>
            <p:ph type="title" hasCustomPrompt="1"/>
          </p:nvPr>
        </p:nvSpPr>
        <p:spPr>
          <a:xfrm>
            <a:off x="809535" y="2235200"/>
            <a:ext cx="6396335" cy="1469179"/>
          </a:xfrm>
        </p:spPr>
        <p:txBody>
          <a:bodyPr>
            <a:noAutofit/>
          </a:bodyPr>
          <a:lstStyle>
            <a:lvl1pPr>
              <a:defRPr sz="3900">
                <a:solidFill>
                  <a:schemeClr val="accent1"/>
                </a:solidFill>
              </a:defRPr>
            </a:lvl1pPr>
          </a:lstStyle>
          <a:p>
            <a:r>
              <a:rPr lang="en-US" dirty="0"/>
              <a:t>Thank You</a:t>
            </a:r>
          </a:p>
        </p:txBody>
      </p:sp>
      <p:sp>
        <p:nvSpPr>
          <p:cNvPr id="10" name="Text Placeholder 3">
            <a:extLst>
              <a:ext uri="{FF2B5EF4-FFF2-40B4-BE49-F238E27FC236}">
                <a16:creationId xmlns:a16="http://schemas.microsoft.com/office/drawing/2014/main" id="{4B33DCC4-9A12-8447-886E-9D951A781A8B}"/>
              </a:ext>
            </a:extLst>
          </p:cNvPr>
          <p:cNvSpPr>
            <a:spLocks noGrp="1"/>
          </p:cNvSpPr>
          <p:nvPr>
            <p:ph type="body" sz="quarter" idx="16" hasCustomPrompt="1"/>
          </p:nvPr>
        </p:nvSpPr>
        <p:spPr>
          <a:xfrm>
            <a:off x="809625" y="4838649"/>
            <a:ext cx="2227263" cy="495737"/>
          </a:xfrm>
        </p:spPr>
        <p:txBody>
          <a:bodyPr anchor="b">
            <a:noAutofit/>
          </a:bodyPr>
          <a:lstStyle>
            <a:lvl1pPr>
              <a:lnSpc>
                <a:spcPct val="100000"/>
              </a:lnSpc>
              <a:spcBef>
                <a:spcPts val="0"/>
              </a:spcBef>
              <a:spcAft>
                <a:spcPts val="0"/>
              </a:spcAft>
              <a:defRPr sz="1200" b="1" i="0" cap="all" baseline="0">
                <a:solidFill>
                  <a:schemeClr val="accent1"/>
                </a:solidFill>
                <a:latin typeface="Arial Black" panose="020B0604020202020204" pitchFamily="34" charset="0"/>
                <a:cs typeface="Arial Black" panose="020B0604020202020204" pitchFamily="34" charset="0"/>
              </a:defRPr>
            </a:lvl1pPr>
            <a:lvl2pPr>
              <a:lnSpc>
                <a:spcPct val="100000"/>
              </a:lnSpc>
              <a:spcBef>
                <a:spcPts val="0"/>
              </a:spcBef>
              <a:spcAft>
                <a:spcPts val="600"/>
              </a:spcAft>
              <a:defRPr sz="1000" b="1" i="0" cap="all" baseline="0">
                <a:latin typeface="Arial" panose="020B0604020202020204" pitchFamily="34" charset="0"/>
                <a:cs typeface="Arial" panose="020B0604020202020204" pitchFamily="34" charset="0"/>
              </a:defRPr>
            </a:lvl2pPr>
            <a:lvl3pPr marL="4763" indent="0">
              <a:lnSpc>
                <a:spcPct val="100000"/>
              </a:lnSpc>
              <a:spcBef>
                <a:spcPts val="0"/>
              </a:spcBef>
              <a:spcAft>
                <a:spcPts val="200"/>
              </a:spcAft>
              <a:buNone/>
              <a:defRPr sz="1000" b="1" i="0" cap="all" baseline="0">
                <a:solidFill>
                  <a:schemeClr val="accent4"/>
                </a:solidFill>
                <a:latin typeface="Arial" panose="020B0604020202020204" pitchFamily="34" charset="0"/>
                <a:cs typeface="Arial" panose="020B0604020202020204" pitchFamily="34" charset="0"/>
              </a:defRPr>
            </a:lvl3pPr>
          </a:lstStyle>
          <a:p>
            <a:pPr lvl="0"/>
            <a:r>
              <a:rPr lang="en-US" dirty="0"/>
              <a:t>Questions?</a:t>
            </a:r>
          </a:p>
        </p:txBody>
      </p:sp>
      <p:sp>
        <p:nvSpPr>
          <p:cNvPr id="3" name="Slide Number Placeholder 2">
            <a:extLst>
              <a:ext uri="{FF2B5EF4-FFF2-40B4-BE49-F238E27FC236}">
                <a16:creationId xmlns:a16="http://schemas.microsoft.com/office/drawing/2014/main" id="{6A214910-0EED-A44C-8BA3-361E889461D6}"/>
              </a:ext>
            </a:extLst>
          </p:cNvPr>
          <p:cNvSpPr>
            <a:spLocks noGrp="1"/>
          </p:cNvSpPr>
          <p:nvPr>
            <p:ph type="sldNum" sz="quarter" idx="17"/>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3728275424"/>
      </p:ext>
    </p:extLst>
  </p:cSld>
  <p:clrMapOvr>
    <a:masterClrMapping/>
  </p:clrMapOvr>
  <p:transition spd="med"/>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ank You Opt 7">
    <p:bg>
      <p:bgPr>
        <a:solidFill>
          <a:srgbClr val="F15A1C"/>
        </a:solidFill>
        <a:effectLst/>
      </p:bgPr>
    </p:bg>
    <p:spTree>
      <p:nvGrpSpPr>
        <p:cNvPr id="1" name=""/>
        <p:cNvGrpSpPr/>
        <p:nvPr/>
      </p:nvGrpSpPr>
      <p:grpSpPr>
        <a:xfrm>
          <a:off x="0" y="0"/>
          <a:ext cx="0" cy="0"/>
          <a:chOff x="0" y="0"/>
          <a:chExt cx="0" cy="0"/>
        </a:xfrm>
      </p:grpSpPr>
      <p:sp>
        <p:nvSpPr>
          <p:cNvPr id="12" name="object 6">
            <a:extLst>
              <a:ext uri="{FF2B5EF4-FFF2-40B4-BE49-F238E27FC236}">
                <a16:creationId xmlns:a16="http://schemas.microsoft.com/office/drawing/2014/main" id="{A2214169-4B19-DE4E-8E87-2740B25CBB05}"/>
              </a:ext>
            </a:extLst>
          </p:cNvPr>
          <p:cNvSpPr/>
          <p:nvPr userDrawn="1"/>
        </p:nvSpPr>
        <p:spPr>
          <a:xfrm flipV="1">
            <a:off x="809481" y="3875948"/>
            <a:ext cx="3058926" cy="0"/>
          </a:xfrm>
          <a:prstGeom prst="line">
            <a:avLst/>
          </a:prstGeom>
          <a:ln w="12700" cap="rnd">
            <a:solidFill>
              <a:srgbClr val="FFFFFF"/>
            </a:solidFill>
          </a:ln>
        </p:spPr>
        <p:txBody>
          <a:bodyPr lIns="45719" rIns="45719">
            <a:noAutofit/>
          </a:bodyPr>
          <a:lstStyle/>
          <a:p>
            <a:endParaRPr dirty="0"/>
          </a:p>
        </p:txBody>
      </p:sp>
      <p:sp>
        <p:nvSpPr>
          <p:cNvPr id="13" name="Text Placeholder 3">
            <a:extLst>
              <a:ext uri="{FF2B5EF4-FFF2-40B4-BE49-F238E27FC236}">
                <a16:creationId xmlns:a16="http://schemas.microsoft.com/office/drawing/2014/main" id="{BA830B25-D748-EA40-812C-E1CC01244490}"/>
              </a:ext>
            </a:extLst>
          </p:cNvPr>
          <p:cNvSpPr>
            <a:spLocks noGrp="1"/>
          </p:cNvSpPr>
          <p:nvPr>
            <p:ph type="body" sz="quarter" idx="15" hasCustomPrompt="1"/>
          </p:nvPr>
        </p:nvSpPr>
        <p:spPr>
          <a:xfrm>
            <a:off x="809625" y="5551488"/>
            <a:ext cx="2227263" cy="898010"/>
          </a:xfrm>
        </p:spPr>
        <p:txBody>
          <a:bodyPr>
            <a:noAutofit/>
          </a:bodyPr>
          <a:lstStyle>
            <a:lvl1pPr>
              <a:lnSpc>
                <a:spcPct val="100000"/>
              </a:lnSpc>
              <a:spcBef>
                <a:spcPts val="0"/>
              </a:spcBef>
              <a:spcAft>
                <a:spcPts val="0"/>
              </a:spcAft>
              <a:defRPr sz="1200" b="1" i="0" cap="all" baseline="0">
                <a:solidFill>
                  <a:srgbClr val="FFFFFF"/>
                </a:solidFill>
                <a:latin typeface="Arial Black" panose="020B0604020202020204" pitchFamily="34" charset="0"/>
                <a:cs typeface="Arial Black" panose="020B0604020202020204" pitchFamily="34" charset="0"/>
              </a:defRPr>
            </a:lvl1pPr>
            <a:lvl2pPr>
              <a:lnSpc>
                <a:spcPct val="100000"/>
              </a:lnSpc>
              <a:spcBef>
                <a:spcPts val="0"/>
              </a:spcBef>
              <a:spcAft>
                <a:spcPts val="600"/>
              </a:spcAft>
              <a:defRPr sz="1000" b="1" i="0" cap="all" baseline="0">
                <a:solidFill>
                  <a:srgbClr val="FFFFFF"/>
                </a:solidFill>
                <a:latin typeface="Arial" panose="020B0604020202020204" pitchFamily="34" charset="0"/>
                <a:cs typeface="Arial" panose="020B0604020202020204" pitchFamily="34" charset="0"/>
              </a:defRPr>
            </a:lvl2pPr>
            <a:lvl3pPr marL="4763" indent="0">
              <a:lnSpc>
                <a:spcPct val="100000"/>
              </a:lnSpc>
              <a:spcBef>
                <a:spcPts val="0"/>
              </a:spcBef>
              <a:spcAft>
                <a:spcPts val="200"/>
              </a:spcAft>
              <a:buNone/>
              <a:defRPr sz="1000" b="1" i="0" cap="all" baseline="0">
                <a:solidFill>
                  <a:srgbClr val="FFFFFF"/>
                </a:solidFill>
                <a:latin typeface="Arial" panose="020B0604020202020204" pitchFamily="34" charset="0"/>
                <a:cs typeface="Arial" panose="020B0604020202020204" pitchFamily="34" charset="0"/>
              </a:defRPr>
            </a:lvl3pPr>
          </a:lstStyle>
          <a:p>
            <a:pPr lvl="0"/>
            <a:r>
              <a:rPr lang="en-US" dirty="0"/>
              <a:t>First Last</a:t>
            </a:r>
          </a:p>
          <a:p>
            <a:pPr lvl="1"/>
            <a:r>
              <a:rPr lang="en-US" dirty="0"/>
              <a:t>Job Title</a:t>
            </a:r>
          </a:p>
          <a:p>
            <a:pPr lvl="2"/>
            <a:r>
              <a:rPr lang="en-US" dirty="0" err="1"/>
              <a:t>Email@emailaddress.com</a:t>
            </a:r>
            <a:endParaRPr lang="en-US" dirty="0"/>
          </a:p>
          <a:p>
            <a:pPr lvl="2"/>
            <a:r>
              <a:rPr lang="en-US" dirty="0"/>
              <a:t>555.555.5555</a:t>
            </a:r>
          </a:p>
        </p:txBody>
      </p:sp>
      <p:pic>
        <p:nvPicPr>
          <p:cNvPr id="8" name="image1.png" descr="GroupM Logo in White&#10;">
            <a:extLst>
              <a:ext uri="{FF2B5EF4-FFF2-40B4-BE49-F238E27FC236}">
                <a16:creationId xmlns:a16="http://schemas.microsoft.com/office/drawing/2014/main" id="{44C339BA-8CE9-CA44-BD94-B4E22762C1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0" name="Title 1">
            <a:extLst>
              <a:ext uri="{FF2B5EF4-FFF2-40B4-BE49-F238E27FC236}">
                <a16:creationId xmlns:a16="http://schemas.microsoft.com/office/drawing/2014/main" id="{F19DD7D3-50CF-2B43-8254-E2BCC2B937EB}"/>
              </a:ext>
            </a:extLst>
          </p:cNvPr>
          <p:cNvSpPr>
            <a:spLocks noGrp="1"/>
          </p:cNvSpPr>
          <p:nvPr>
            <p:ph type="title" hasCustomPrompt="1"/>
          </p:nvPr>
        </p:nvSpPr>
        <p:spPr>
          <a:xfrm>
            <a:off x="809535" y="2235200"/>
            <a:ext cx="6396335" cy="1469179"/>
          </a:xfrm>
        </p:spPr>
        <p:txBody>
          <a:bodyPr>
            <a:noAutofit/>
          </a:bodyPr>
          <a:lstStyle>
            <a:lvl1pPr>
              <a:defRPr sz="3900">
                <a:solidFill>
                  <a:srgbClr val="FFFFFF"/>
                </a:solidFill>
              </a:defRPr>
            </a:lvl1pPr>
          </a:lstStyle>
          <a:p>
            <a:r>
              <a:rPr lang="en-US" dirty="0"/>
              <a:t>Thank You</a:t>
            </a:r>
          </a:p>
        </p:txBody>
      </p:sp>
      <p:sp>
        <p:nvSpPr>
          <p:cNvPr id="11" name="Text Placeholder 3">
            <a:extLst>
              <a:ext uri="{FF2B5EF4-FFF2-40B4-BE49-F238E27FC236}">
                <a16:creationId xmlns:a16="http://schemas.microsoft.com/office/drawing/2014/main" id="{69F68268-693B-1746-9442-B20D0DD1A13C}"/>
              </a:ext>
            </a:extLst>
          </p:cNvPr>
          <p:cNvSpPr>
            <a:spLocks noGrp="1"/>
          </p:cNvSpPr>
          <p:nvPr>
            <p:ph type="body" sz="quarter" idx="16" hasCustomPrompt="1"/>
          </p:nvPr>
        </p:nvSpPr>
        <p:spPr>
          <a:xfrm>
            <a:off x="809625" y="4838649"/>
            <a:ext cx="2227263" cy="495737"/>
          </a:xfrm>
        </p:spPr>
        <p:txBody>
          <a:bodyPr anchor="b">
            <a:noAutofit/>
          </a:bodyPr>
          <a:lstStyle>
            <a:lvl1pPr>
              <a:lnSpc>
                <a:spcPct val="100000"/>
              </a:lnSpc>
              <a:spcBef>
                <a:spcPts val="0"/>
              </a:spcBef>
              <a:spcAft>
                <a:spcPts val="0"/>
              </a:spcAft>
              <a:defRPr sz="1200" b="1" i="0" cap="all" baseline="0">
                <a:solidFill>
                  <a:srgbClr val="FFFFFF"/>
                </a:solidFill>
                <a:latin typeface="Arial Black" panose="020B0604020202020204" pitchFamily="34" charset="0"/>
                <a:cs typeface="Arial Black" panose="020B0604020202020204" pitchFamily="34" charset="0"/>
              </a:defRPr>
            </a:lvl1pPr>
            <a:lvl2pPr>
              <a:lnSpc>
                <a:spcPct val="100000"/>
              </a:lnSpc>
              <a:spcBef>
                <a:spcPts val="0"/>
              </a:spcBef>
              <a:spcAft>
                <a:spcPts val="600"/>
              </a:spcAft>
              <a:defRPr sz="1000" b="1" i="0" cap="all" baseline="0">
                <a:latin typeface="Arial" panose="020B0604020202020204" pitchFamily="34" charset="0"/>
                <a:cs typeface="Arial" panose="020B0604020202020204" pitchFamily="34" charset="0"/>
              </a:defRPr>
            </a:lvl2pPr>
            <a:lvl3pPr marL="4763" indent="0">
              <a:lnSpc>
                <a:spcPct val="100000"/>
              </a:lnSpc>
              <a:spcBef>
                <a:spcPts val="0"/>
              </a:spcBef>
              <a:spcAft>
                <a:spcPts val="200"/>
              </a:spcAft>
              <a:buNone/>
              <a:defRPr sz="1000" b="1" i="0" cap="all" baseline="0">
                <a:solidFill>
                  <a:schemeClr val="accent4"/>
                </a:solidFill>
                <a:latin typeface="Arial" panose="020B0604020202020204" pitchFamily="34" charset="0"/>
                <a:cs typeface="Arial" panose="020B0604020202020204" pitchFamily="34" charset="0"/>
              </a:defRPr>
            </a:lvl3pPr>
          </a:lstStyle>
          <a:p>
            <a:pPr lvl="0"/>
            <a:r>
              <a:rPr lang="en-US" dirty="0"/>
              <a:t>Questions?</a:t>
            </a:r>
          </a:p>
        </p:txBody>
      </p:sp>
      <p:sp>
        <p:nvSpPr>
          <p:cNvPr id="2" name="Slide Number Placeholder 1">
            <a:extLst>
              <a:ext uri="{FF2B5EF4-FFF2-40B4-BE49-F238E27FC236}">
                <a16:creationId xmlns:a16="http://schemas.microsoft.com/office/drawing/2014/main" id="{78982A09-724F-D741-A3B4-8BAAD8CE093F}"/>
              </a:ext>
            </a:extLst>
          </p:cNvPr>
          <p:cNvSpPr>
            <a:spLocks noGrp="1"/>
          </p:cNvSpPr>
          <p:nvPr>
            <p:ph type="sldNum" sz="quarter" idx="17"/>
          </p:nvPr>
        </p:nvSpPr>
        <p:spPr/>
        <p:txBody>
          <a:bodyPr/>
          <a:lstStyle>
            <a:lvl1pPr>
              <a:defRPr>
                <a:solidFill>
                  <a:schemeClr val="tx2">
                    <a:lumMod val="40000"/>
                    <a:lumOff val="60000"/>
                  </a:schemeClr>
                </a:solidFill>
              </a:defRPr>
            </a:lvl1p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2238126549"/>
      </p:ext>
    </p:extLst>
  </p:cSld>
  <p:clrMapOvr>
    <a:masterClrMapping/>
  </p:clrMapOvr>
  <p:transition spd="med"/>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Opt 8">
    <p:bg>
      <p:bgPr>
        <a:solidFill>
          <a:srgbClr val="FFA900"/>
        </a:solidFill>
        <a:effectLst/>
      </p:bgPr>
    </p:bg>
    <p:spTree>
      <p:nvGrpSpPr>
        <p:cNvPr id="1" name=""/>
        <p:cNvGrpSpPr/>
        <p:nvPr/>
      </p:nvGrpSpPr>
      <p:grpSpPr>
        <a:xfrm>
          <a:off x="0" y="0"/>
          <a:ext cx="0" cy="0"/>
          <a:chOff x="0" y="0"/>
          <a:chExt cx="0" cy="0"/>
        </a:xfrm>
      </p:grpSpPr>
      <p:sp>
        <p:nvSpPr>
          <p:cNvPr id="12" name="object 6">
            <a:extLst>
              <a:ext uri="{FF2B5EF4-FFF2-40B4-BE49-F238E27FC236}">
                <a16:creationId xmlns:a16="http://schemas.microsoft.com/office/drawing/2014/main" id="{A2214169-4B19-DE4E-8E87-2740B25CBB05}"/>
              </a:ext>
            </a:extLst>
          </p:cNvPr>
          <p:cNvSpPr/>
          <p:nvPr userDrawn="1"/>
        </p:nvSpPr>
        <p:spPr>
          <a:xfrm flipV="1">
            <a:off x="809481" y="3875948"/>
            <a:ext cx="3058926" cy="0"/>
          </a:xfrm>
          <a:prstGeom prst="line">
            <a:avLst/>
          </a:prstGeom>
          <a:ln w="12700" cap="rnd">
            <a:solidFill>
              <a:srgbClr val="FFFFFF"/>
            </a:solidFill>
          </a:ln>
        </p:spPr>
        <p:txBody>
          <a:bodyPr lIns="45719" rIns="45719">
            <a:noAutofit/>
          </a:bodyPr>
          <a:lstStyle/>
          <a:p>
            <a:endParaRPr dirty="0"/>
          </a:p>
        </p:txBody>
      </p:sp>
      <p:sp>
        <p:nvSpPr>
          <p:cNvPr id="13" name="Text Placeholder 3">
            <a:extLst>
              <a:ext uri="{FF2B5EF4-FFF2-40B4-BE49-F238E27FC236}">
                <a16:creationId xmlns:a16="http://schemas.microsoft.com/office/drawing/2014/main" id="{BA830B25-D748-EA40-812C-E1CC01244490}"/>
              </a:ext>
            </a:extLst>
          </p:cNvPr>
          <p:cNvSpPr>
            <a:spLocks noGrp="1"/>
          </p:cNvSpPr>
          <p:nvPr>
            <p:ph type="body" sz="quarter" idx="15" hasCustomPrompt="1"/>
          </p:nvPr>
        </p:nvSpPr>
        <p:spPr>
          <a:xfrm>
            <a:off x="809625" y="5551488"/>
            <a:ext cx="2227263" cy="898010"/>
          </a:xfrm>
        </p:spPr>
        <p:txBody>
          <a:bodyPr>
            <a:noAutofit/>
          </a:bodyPr>
          <a:lstStyle>
            <a:lvl1pPr>
              <a:lnSpc>
                <a:spcPct val="100000"/>
              </a:lnSpc>
              <a:spcBef>
                <a:spcPts val="0"/>
              </a:spcBef>
              <a:spcAft>
                <a:spcPts val="0"/>
              </a:spcAft>
              <a:defRPr sz="1200" b="1" i="0" cap="all" baseline="0">
                <a:solidFill>
                  <a:srgbClr val="FFFFFF"/>
                </a:solidFill>
                <a:latin typeface="Arial Black" panose="020B0604020202020204" pitchFamily="34" charset="0"/>
                <a:cs typeface="Arial Black" panose="020B0604020202020204" pitchFamily="34" charset="0"/>
              </a:defRPr>
            </a:lvl1pPr>
            <a:lvl2pPr>
              <a:lnSpc>
                <a:spcPct val="100000"/>
              </a:lnSpc>
              <a:spcBef>
                <a:spcPts val="0"/>
              </a:spcBef>
              <a:spcAft>
                <a:spcPts val="600"/>
              </a:spcAft>
              <a:defRPr sz="1000" b="1" i="0" cap="all" baseline="0">
                <a:solidFill>
                  <a:srgbClr val="FFFFFF"/>
                </a:solidFill>
                <a:latin typeface="Arial" panose="020B0604020202020204" pitchFamily="34" charset="0"/>
                <a:cs typeface="Arial" panose="020B0604020202020204" pitchFamily="34" charset="0"/>
              </a:defRPr>
            </a:lvl2pPr>
            <a:lvl3pPr marL="4763" indent="0">
              <a:lnSpc>
                <a:spcPct val="100000"/>
              </a:lnSpc>
              <a:spcBef>
                <a:spcPts val="0"/>
              </a:spcBef>
              <a:spcAft>
                <a:spcPts val="200"/>
              </a:spcAft>
              <a:buNone/>
              <a:defRPr sz="1000" b="1" i="0" cap="all" baseline="0">
                <a:solidFill>
                  <a:srgbClr val="FFFFFF"/>
                </a:solidFill>
                <a:latin typeface="Arial" panose="020B0604020202020204" pitchFamily="34" charset="0"/>
                <a:cs typeface="Arial" panose="020B0604020202020204" pitchFamily="34" charset="0"/>
              </a:defRPr>
            </a:lvl3pPr>
          </a:lstStyle>
          <a:p>
            <a:pPr lvl="0"/>
            <a:r>
              <a:rPr lang="en-US" dirty="0"/>
              <a:t>First Last</a:t>
            </a:r>
          </a:p>
          <a:p>
            <a:pPr lvl="1"/>
            <a:r>
              <a:rPr lang="en-US" dirty="0"/>
              <a:t>Job Title</a:t>
            </a:r>
          </a:p>
          <a:p>
            <a:pPr lvl="2"/>
            <a:r>
              <a:rPr lang="en-US" dirty="0" err="1"/>
              <a:t>Email@emailaddress.com</a:t>
            </a:r>
            <a:endParaRPr lang="en-US" dirty="0"/>
          </a:p>
          <a:p>
            <a:pPr lvl="2"/>
            <a:r>
              <a:rPr lang="en-US" dirty="0"/>
              <a:t>555.555.5555</a:t>
            </a:r>
          </a:p>
        </p:txBody>
      </p:sp>
      <p:pic>
        <p:nvPicPr>
          <p:cNvPr id="8" name="image1.png" descr="GroupM Logo in White&#10;">
            <a:extLst>
              <a:ext uri="{FF2B5EF4-FFF2-40B4-BE49-F238E27FC236}">
                <a16:creationId xmlns:a16="http://schemas.microsoft.com/office/drawing/2014/main" id="{44C339BA-8CE9-CA44-BD94-B4E22762C1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9" name="Title 1">
            <a:extLst>
              <a:ext uri="{FF2B5EF4-FFF2-40B4-BE49-F238E27FC236}">
                <a16:creationId xmlns:a16="http://schemas.microsoft.com/office/drawing/2014/main" id="{28EB60B8-F9A9-364A-AEFF-93573A97B65D}"/>
              </a:ext>
            </a:extLst>
          </p:cNvPr>
          <p:cNvSpPr>
            <a:spLocks noGrp="1"/>
          </p:cNvSpPr>
          <p:nvPr>
            <p:ph type="title" hasCustomPrompt="1"/>
          </p:nvPr>
        </p:nvSpPr>
        <p:spPr>
          <a:xfrm>
            <a:off x="809535" y="2235200"/>
            <a:ext cx="6396335" cy="1469179"/>
          </a:xfrm>
        </p:spPr>
        <p:txBody>
          <a:bodyPr>
            <a:noAutofit/>
          </a:bodyPr>
          <a:lstStyle>
            <a:lvl1pPr>
              <a:defRPr sz="3900">
                <a:solidFill>
                  <a:srgbClr val="FFFFFF"/>
                </a:solidFill>
              </a:defRPr>
            </a:lvl1pPr>
          </a:lstStyle>
          <a:p>
            <a:r>
              <a:rPr lang="en-US" dirty="0"/>
              <a:t>Thank You</a:t>
            </a:r>
          </a:p>
        </p:txBody>
      </p:sp>
      <p:sp>
        <p:nvSpPr>
          <p:cNvPr id="10" name="Text Placeholder 3">
            <a:extLst>
              <a:ext uri="{FF2B5EF4-FFF2-40B4-BE49-F238E27FC236}">
                <a16:creationId xmlns:a16="http://schemas.microsoft.com/office/drawing/2014/main" id="{329390A9-45A7-7749-AE26-6508D0A65391}"/>
              </a:ext>
            </a:extLst>
          </p:cNvPr>
          <p:cNvSpPr>
            <a:spLocks noGrp="1"/>
          </p:cNvSpPr>
          <p:nvPr>
            <p:ph type="body" sz="quarter" idx="16" hasCustomPrompt="1"/>
          </p:nvPr>
        </p:nvSpPr>
        <p:spPr>
          <a:xfrm>
            <a:off x="809625" y="4838649"/>
            <a:ext cx="2227263" cy="495737"/>
          </a:xfrm>
        </p:spPr>
        <p:txBody>
          <a:bodyPr anchor="b">
            <a:noAutofit/>
          </a:bodyPr>
          <a:lstStyle>
            <a:lvl1pPr>
              <a:lnSpc>
                <a:spcPct val="100000"/>
              </a:lnSpc>
              <a:spcBef>
                <a:spcPts val="0"/>
              </a:spcBef>
              <a:spcAft>
                <a:spcPts val="0"/>
              </a:spcAft>
              <a:defRPr sz="1200" b="1" i="0" cap="all" baseline="0">
                <a:solidFill>
                  <a:srgbClr val="FFFFFF"/>
                </a:solidFill>
                <a:latin typeface="Arial Black" panose="020B0604020202020204" pitchFamily="34" charset="0"/>
                <a:cs typeface="Arial Black" panose="020B0604020202020204" pitchFamily="34" charset="0"/>
              </a:defRPr>
            </a:lvl1pPr>
            <a:lvl2pPr>
              <a:lnSpc>
                <a:spcPct val="100000"/>
              </a:lnSpc>
              <a:spcBef>
                <a:spcPts val="0"/>
              </a:spcBef>
              <a:spcAft>
                <a:spcPts val="600"/>
              </a:spcAft>
              <a:defRPr sz="1000" b="1" i="0" cap="all" baseline="0">
                <a:latin typeface="Arial" panose="020B0604020202020204" pitchFamily="34" charset="0"/>
                <a:cs typeface="Arial" panose="020B0604020202020204" pitchFamily="34" charset="0"/>
              </a:defRPr>
            </a:lvl2pPr>
            <a:lvl3pPr marL="4763" indent="0">
              <a:lnSpc>
                <a:spcPct val="100000"/>
              </a:lnSpc>
              <a:spcBef>
                <a:spcPts val="0"/>
              </a:spcBef>
              <a:spcAft>
                <a:spcPts val="200"/>
              </a:spcAft>
              <a:buNone/>
              <a:defRPr sz="1000" b="1" i="0" cap="all" baseline="0">
                <a:solidFill>
                  <a:schemeClr val="accent4"/>
                </a:solidFill>
                <a:latin typeface="Arial" panose="020B0604020202020204" pitchFamily="34" charset="0"/>
                <a:cs typeface="Arial" panose="020B0604020202020204" pitchFamily="34" charset="0"/>
              </a:defRPr>
            </a:lvl3pPr>
          </a:lstStyle>
          <a:p>
            <a:pPr lvl="0"/>
            <a:r>
              <a:rPr lang="en-US" dirty="0"/>
              <a:t>Questions?</a:t>
            </a:r>
          </a:p>
        </p:txBody>
      </p:sp>
      <p:sp>
        <p:nvSpPr>
          <p:cNvPr id="2" name="Slide Number Placeholder 1">
            <a:extLst>
              <a:ext uri="{FF2B5EF4-FFF2-40B4-BE49-F238E27FC236}">
                <a16:creationId xmlns:a16="http://schemas.microsoft.com/office/drawing/2014/main" id="{72B87086-4A2A-674F-85CA-CDB8CDEADC58}"/>
              </a:ext>
            </a:extLst>
          </p:cNvPr>
          <p:cNvSpPr>
            <a:spLocks noGrp="1"/>
          </p:cNvSpPr>
          <p:nvPr>
            <p:ph type="sldNum" sz="quarter" idx="17"/>
          </p:nvPr>
        </p:nvSpPr>
        <p:spPr/>
        <p:txBody>
          <a:bodyPr/>
          <a:lstStyle>
            <a:lvl1pPr>
              <a:defRPr>
                <a:solidFill>
                  <a:schemeClr val="tx2">
                    <a:lumMod val="40000"/>
                    <a:lumOff val="60000"/>
                  </a:schemeClr>
                </a:solidFill>
              </a:defRPr>
            </a:lvl1p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3582884561"/>
      </p:ext>
    </p:extLst>
  </p:cSld>
  <p:clrMapOvr>
    <a:masterClrMapping/>
  </p:clrMapOvr>
  <p:transition spd="med"/>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ank You Opt 9">
    <p:bg>
      <p:bgPr>
        <a:solidFill>
          <a:srgbClr val="EFB6A3"/>
        </a:solidFill>
        <a:effectLst/>
      </p:bgPr>
    </p:bg>
    <p:spTree>
      <p:nvGrpSpPr>
        <p:cNvPr id="1" name=""/>
        <p:cNvGrpSpPr/>
        <p:nvPr/>
      </p:nvGrpSpPr>
      <p:grpSpPr>
        <a:xfrm>
          <a:off x="0" y="0"/>
          <a:ext cx="0" cy="0"/>
          <a:chOff x="0" y="0"/>
          <a:chExt cx="0" cy="0"/>
        </a:xfrm>
      </p:grpSpPr>
      <p:sp>
        <p:nvSpPr>
          <p:cNvPr id="12" name="object 6">
            <a:extLst>
              <a:ext uri="{FF2B5EF4-FFF2-40B4-BE49-F238E27FC236}">
                <a16:creationId xmlns:a16="http://schemas.microsoft.com/office/drawing/2014/main" id="{A2214169-4B19-DE4E-8E87-2740B25CBB05}"/>
              </a:ext>
            </a:extLst>
          </p:cNvPr>
          <p:cNvSpPr/>
          <p:nvPr userDrawn="1"/>
        </p:nvSpPr>
        <p:spPr>
          <a:xfrm flipV="1">
            <a:off x="809481" y="3875948"/>
            <a:ext cx="3058926" cy="0"/>
          </a:xfrm>
          <a:prstGeom prst="line">
            <a:avLst/>
          </a:prstGeom>
          <a:ln w="12700" cap="rnd">
            <a:solidFill>
              <a:schemeClr val="accent1"/>
            </a:solidFill>
          </a:ln>
        </p:spPr>
        <p:txBody>
          <a:bodyPr lIns="45719" rIns="45719">
            <a:noAutofit/>
          </a:bodyPr>
          <a:lstStyle/>
          <a:p>
            <a:endParaRPr dirty="0"/>
          </a:p>
        </p:txBody>
      </p:sp>
      <p:sp>
        <p:nvSpPr>
          <p:cNvPr id="13" name="Text Placeholder 3">
            <a:extLst>
              <a:ext uri="{FF2B5EF4-FFF2-40B4-BE49-F238E27FC236}">
                <a16:creationId xmlns:a16="http://schemas.microsoft.com/office/drawing/2014/main" id="{BA830B25-D748-EA40-812C-E1CC01244490}"/>
              </a:ext>
            </a:extLst>
          </p:cNvPr>
          <p:cNvSpPr>
            <a:spLocks noGrp="1"/>
          </p:cNvSpPr>
          <p:nvPr>
            <p:ph type="body" sz="quarter" idx="15" hasCustomPrompt="1"/>
          </p:nvPr>
        </p:nvSpPr>
        <p:spPr>
          <a:xfrm>
            <a:off x="809625" y="5551488"/>
            <a:ext cx="2227263" cy="898010"/>
          </a:xfrm>
        </p:spPr>
        <p:txBody>
          <a:bodyPr>
            <a:noAutofit/>
          </a:bodyPr>
          <a:lstStyle>
            <a:lvl1pPr>
              <a:lnSpc>
                <a:spcPct val="100000"/>
              </a:lnSpc>
              <a:spcBef>
                <a:spcPts val="0"/>
              </a:spcBef>
              <a:spcAft>
                <a:spcPts val="0"/>
              </a:spcAft>
              <a:defRPr sz="1200" b="1" i="0" cap="all" baseline="0">
                <a:solidFill>
                  <a:schemeClr val="accent1"/>
                </a:solidFill>
                <a:latin typeface="Arial Black" panose="020B0604020202020204" pitchFamily="34" charset="0"/>
                <a:cs typeface="Arial Black" panose="020B0604020202020204" pitchFamily="34" charset="0"/>
              </a:defRPr>
            </a:lvl1pPr>
            <a:lvl2pPr>
              <a:lnSpc>
                <a:spcPct val="100000"/>
              </a:lnSpc>
              <a:spcBef>
                <a:spcPts val="0"/>
              </a:spcBef>
              <a:spcAft>
                <a:spcPts val="600"/>
              </a:spcAft>
              <a:defRPr sz="1000" b="1" i="0" cap="all" baseline="0">
                <a:solidFill>
                  <a:schemeClr val="accent1"/>
                </a:solidFill>
                <a:latin typeface="Arial" panose="020B0604020202020204" pitchFamily="34" charset="0"/>
                <a:cs typeface="Arial" panose="020B0604020202020204" pitchFamily="34" charset="0"/>
              </a:defRPr>
            </a:lvl2pPr>
            <a:lvl3pPr marL="4763" indent="0">
              <a:lnSpc>
                <a:spcPct val="100000"/>
              </a:lnSpc>
              <a:spcBef>
                <a:spcPts val="0"/>
              </a:spcBef>
              <a:spcAft>
                <a:spcPts val="200"/>
              </a:spcAft>
              <a:buNone/>
              <a:defRPr sz="1000" b="1" i="0" cap="all" baseline="0">
                <a:solidFill>
                  <a:schemeClr val="accent1"/>
                </a:solidFill>
                <a:latin typeface="Arial" panose="020B0604020202020204" pitchFamily="34" charset="0"/>
                <a:cs typeface="Arial" panose="020B0604020202020204" pitchFamily="34" charset="0"/>
              </a:defRPr>
            </a:lvl3pPr>
          </a:lstStyle>
          <a:p>
            <a:pPr lvl="0"/>
            <a:r>
              <a:rPr lang="en-US" dirty="0"/>
              <a:t>First Last</a:t>
            </a:r>
          </a:p>
          <a:p>
            <a:pPr lvl="1"/>
            <a:r>
              <a:rPr lang="en-US" dirty="0"/>
              <a:t>Job Title</a:t>
            </a:r>
          </a:p>
          <a:p>
            <a:pPr lvl="2"/>
            <a:r>
              <a:rPr lang="en-US" dirty="0" err="1"/>
              <a:t>Email@emailaddress.com</a:t>
            </a:r>
            <a:endParaRPr lang="en-US" dirty="0"/>
          </a:p>
          <a:p>
            <a:pPr lvl="2"/>
            <a:r>
              <a:rPr lang="en-US" dirty="0"/>
              <a:t>555.555.5555</a:t>
            </a:r>
          </a:p>
        </p:txBody>
      </p:sp>
      <p:pic>
        <p:nvPicPr>
          <p:cNvPr id="7" name="GroupM_SingleColor_Logo_Navy_RGB.png" descr="GroupM_SingleColor_Logo_Navy_RGB.png">
            <a:extLst>
              <a:ext uri="{FF2B5EF4-FFF2-40B4-BE49-F238E27FC236}">
                <a16:creationId xmlns:a16="http://schemas.microsoft.com/office/drawing/2014/main" id="{F5937CDC-9AEA-FC4B-A864-FC314569D8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8" name="Title 1">
            <a:extLst>
              <a:ext uri="{FF2B5EF4-FFF2-40B4-BE49-F238E27FC236}">
                <a16:creationId xmlns:a16="http://schemas.microsoft.com/office/drawing/2014/main" id="{F0768C43-2AC0-6F4A-BE07-A496B58BF686}"/>
              </a:ext>
            </a:extLst>
          </p:cNvPr>
          <p:cNvSpPr>
            <a:spLocks noGrp="1"/>
          </p:cNvSpPr>
          <p:nvPr>
            <p:ph type="title" hasCustomPrompt="1"/>
          </p:nvPr>
        </p:nvSpPr>
        <p:spPr>
          <a:xfrm>
            <a:off x="809535" y="2235200"/>
            <a:ext cx="6396335" cy="1469179"/>
          </a:xfrm>
        </p:spPr>
        <p:txBody>
          <a:bodyPr>
            <a:noAutofit/>
          </a:bodyPr>
          <a:lstStyle>
            <a:lvl1pPr>
              <a:defRPr sz="3900">
                <a:solidFill>
                  <a:schemeClr val="accent1"/>
                </a:solidFill>
              </a:defRPr>
            </a:lvl1pPr>
          </a:lstStyle>
          <a:p>
            <a:r>
              <a:rPr lang="en-US" dirty="0"/>
              <a:t>Thank You</a:t>
            </a:r>
          </a:p>
        </p:txBody>
      </p:sp>
      <p:sp>
        <p:nvSpPr>
          <p:cNvPr id="10" name="Text Placeholder 3">
            <a:extLst>
              <a:ext uri="{FF2B5EF4-FFF2-40B4-BE49-F238E27FC236}">
                <a16:creationId xmlns:a16="http://schemas.microsoft.com/office/drawing/2014/main" id="{2AA5CD1F-9085-944C-981B-1CD4C5968611}"/>
              </a:ext>
            </a:extLst>
          </p:cNvPr>
          <p:cNvSpPr>
            <a:spLocks noGrp="1"/>
          </p:cNvSpPr>
          <p:nvPr>
            <p:ph type="body" sz="quarter" idx="16" hasCustomPrompt="1"/>
          </p:nvPr>
        </p:nvSpPr>
        <p:spPr>
          <a:xfrm>
            <a:off x="809625" y="4838649"/>
            <a:ext cx="2227263" cy="495737"/>
          </a:xfrm>
        </p:spPr>
        <p:txBody>
          <a:bodyPr anchor="b">
            <a:noAutofit/>
          </a:bodyPr>
          <a:lstStyle>
            <a:lvl1pPr>
              <a:lnSpc>
                <a:spcPct val="100000"/>
              </a:lnSpc>
              <a:spcBef>
                <a:spcPts val="0"/>
              </a:spcBef>
              <a:spcAft>
                <a:spcPts val="0"/>
              </a:spcAft>
              <a:defRPr sz="1200" b="1" i="0" cap="all" baseline="0">
                <a:solidFill>
                  <a:schemeClr val="accent1"/>
                </a:solidFill>
                <a:latin typeface="Arial Black" panose="020B0604020202020204" pitchFamily="34" charset="0"/>
                <a:cs typeface="Arial Black" panose="020B0604020202020204" pitchFamily="34" charset="0"/>
              </a:defRPr>
            </a:lvl1pPr>
            <a:lvl2pPr>
              <a:lnSpc>
                <a:spcPct val="100000"/>
              </a:lnSpc>
              <a:spcBef>
                <a:spcPts val="0"/>
              </a:spcBef>
              <a:spcAft>
                <a:spcPts val="600"/>
              </a:spcAft>
              <a:defRPr sz="1000" b="1" i="0" cap="all" baseline="0">
                <a:latin typeface="Arial" panose="020B0604020202020204" pitchFamily="34" charset="0"/>
                <a:cs typeface="Arial" panose="020B0604020202020204" pitchFamily="34" charset="0"/>
              </a:defRPr>
            </a:lvl2pPr>
            <a:lvl3pPr marL="4763" indent="0">
              <a:lnSpc>
                <a:spcPct val="100000"/>
              </a:lnSpc>
              <a:spcBef>
                <a:spcPts val="0"/>
              </a:spcBef>
              <a:spcAft>
                <a:spcPts val="200"/>
              </a:spcAft>
              <a:buNone/>
              <a:defRPr sz="1000" b="1" i="0" cap="all" baseline="0">
                <a:solidFill>
                  <a:schemeClr val="accent4"/>
                </a:solidFill>
                <a:latin typeface="Arial" panose="020B0604020202020204" pitchFamily="34" charset="0"/>
                <a:cs typeface="Arial" panose="020B0604020202020204" pitchFamily="34" charset="0"/>
              </a:defRPr>
            </a:lvl3pPr>
          </a:lstStyle>
          <a:p>
            <a:pPr lvl="0"/>
            <a:r>
              <a:rPr lang="en-US" dirty="0"/>
              <a:t>Questions?</a:t>
            </a:r>
          </a:p>
        </p:txBody>
      </p:sp>
      <p:sp>
        <p:nvSpPr>
          <p:cNvPr id="2" name="Slide Number Placeholder 1">
            <a:extLst>
              <a:ext uri="{FF2B5EF4-FFF2-40B4-BE49-F238E27FC236}">
                <a16:creationId xmlns:a16="http://schemas.microsoft.com/office/drawing/2014/main" id="{4A730412-DEAA-F24E-ACD6-DFB6838EACCB}"/>
              </a:ext>
            </a:extLst>
          </p:cNvPr>
          <p:cNvSpPr>
            <a:spLocks noGrp="1"/>
          </p:cNvSpPr>
          <p:nvPr>
            <p:ph type="sldNum" sz="quarter" idx="17"/>
          </p:nvPr>
        </p:nvSpPr>
        <p:spPr/>
        <p:txBody>
          <a:bodyPr/>
          <a:lstStyle>
            <a:lvl1pPr>
              <a:defRPr>
                <a:solidFill>
                  <a:schemeClr val="tx2">
                    <a:lumMod val="40000"/>
                    <a:lumOff val="60000"/>
                  </a:schemeClr>
                </a:solidFill>
              </a:defRPr>
            </a:lvl1p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2448926376"/>
      </p:ext>
    </p:extLst>
  </p:cSld>
  <p:clrMapOvr>
    <a:masterClrMapping/>
  </p:clrMapOvr>
  <p:transition spd="med"/>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ank You Opt 10">
    <p:bg>
      <p:bgPr>
        <a:solidFill>
          <a:srgbClr val="B2E9E7"/>
        </a:solidFill>
        <a:effectLst/>
      </p:bgPr>
    </p:bg>
    <p:spTree>
      <p:nvGrpSpPr>
        <p:cNvPr id="1" name=""/>
        <p:cNvGrpSpPr/>
        <p:nvPr/>
      </p:nvGrpSpPr>
      <p:grpSpPr>
        <a:xfrm>
          <a:off x="0" y="0"/>
          <a:ext cx="0" cy="0"/>
          <a:chOff x="0" y="0"/>
          <a:chExt cx="0" cy="0"/>
        </a:xfrm>
      </p:grpSpPr>
      <p:sp>
        <p:nvSpPr>
          <p:cNvPr id="12" name="object 6">
            <a:extLst>
              <a:ext uri="{FF2B5EF4-FFF2-40B4-BE49-F238E27FC236}">
                <a16:creationId xmlns:a16="http://schemas.microsoft.com/office/drawing/2014/main" id="{A2214169-4B19-DE4E-8E87-2740B25CBB05}"/>
              </a:ext>
            </a:extLst>
          </p:cNvPr>
          <p:cNvSpPr/>
          <p:nvPr userDrawn="1"/>
        </p:nvSpPr>
        <p:spPr>
          <a:xfrm flipV="1">
            <a:off x="809481" y="3875948"/>
            <a:ext cx="3058926" cy="0"/>
          </a:xfrm>
          <a:prstGeom prst="line">
            <a:avLst/>
          </a:prstGeom>
          <a:ln w="12700" cap="rnd">
            <a:solidFill>
              <a:schemeClr val="accent1"/>
            </a:solidFill>
          </a:ln>
        </p:spPr>
        <p:txBody>
          <a:bodyPr lIns="45719" rIns="45719">
            <a:noAutofit/>
          </a:bodyPr>
          <a:lstStyle/>
          <a:p>
            <a:endParaRPr dirty="0"/>
          </a:p>
        </p:txBody>
      </p:sp>
      <p:sp>
        <p:nvSpPr>
          <p:cNvPr id="13" name="Text Placeholder 3">
            <a:extLst>
              <a:ext uri="{FF2B5EF4-FFF2-40B4-BE49-F238E27FC236}">
                <a16:creationId xmlns:a16="http://schemas.microsoft.com/office/drawing/2014/main" id="{BA830B25-D748-EA40-812C-E1CC01244490}"/>
              </a:ext>
            </a:extLst>
          </p:cNvPr>
          <p:cNvSpPr>
            <a:spLocks noGrp="1"/>
          </p:cNvSpPr>
          <p:nvPr>
            <p:ph type="body" sz="quarter" idx="15" hasCustomPrompt="1"/>
          </p:nvPr>
        </p:nvSpPr>
        <p:spPr>
          <a:xfrm>
            <a:off x="809625" y="5551488"/>
            <a:ext cx="2227263" cy="898010"/>
          </a:xfrm>
        </p:spPr>
        <p:txBody>
          <a:bodyPr>
            <a:noAutofit/>
          </a:bodyPr>
          <a:lstStyle>
            <a:lvl1pPr>
              <a:lnSpc>
                <a:spcPct val="100000"/>
              </a:lnSpc>
              <a:spcBef>
                <a:spcPts val="0"/>
              </a:spcBef>
              <a:spcAft>
                <a:spcPts val="0"/>
              </a:spcAft>
              <a:defRPr sz="1200" b="1" i="0" cap="all" baseline="0">
                <a:solidFill>
                  <a:schemeClr val="accent1"/>
                </a:solidFill>
                <a:latin typeface="Arial Black" panose="020B0604020202020204" pitchFamily="34" charset="0"/>
                <a:cs typeface="Arial Black" panose="020B0604020202020204" pitchFamily="34" charset="0"/>
              </a:defRPr>
            </a:lvl1pPr>
            <a:lvl2pPr>
              <a:lnSpc>
                <a:spcPct val="100000"/>
              </a:lnSpc>
              <a:spcBef>
                <a:spcPts val="0"/>
              </a:spcBef>
              <a:spcAft>
                <a:spcPts val="600"/>
              </a:spcAft>
              <a:defRPr sz="1000" b="1" i="0" cap="all" baseline="0">
                <a:solidFill>
                  <a:schemeClr val="accent1"/>
                </a:solidFill>
                <a:latin typeface="Arial" panose="020B0604020202020204" pitchFamily="34" charset="0"/>
                <a:cs typeface="Arial" panose="020B0604020202020204" pitchFamily="34" charset="0"/>
              </a:defRPr>
            </a:lvl2pPr>
            <a:lvl3pPr marL="4763" indent="0">
              <a:lnSpc>
                <a:spcPct val="100000"/>
              </a:lnSpc>
              <a:spcBef>
                <a:spcPts val="0"/>
              </a:spcBef>
              <a:spcAft>
                <a:spcPts val="200"/>
              </a:spcAft>
              <a:buNone/>
              <a:defRPr sz="1000" b="1" i="0" cap="all" baseline="0">
                <a:solidFill>
                  <a:schemeClr val="accent1"/>
                </a:solidFill>
                <a:latin typeface="Arial" panose="020B0604020202020204" pitchFamily="34" charset="0"/>
                <a:cs typeface="Arial" panose="020B0604020202020204" pitchFamily="34" charset="0"/>
              </a:defRPr>
            </a:lvl3pPr>
          </a:lstStyle>
          <a:p>
            <a:pPr lvl="0"/>
            <a:r>
              <a:rPr lang="en-US" dirty="0"/>
              <a:t>First Last</a:t>
            </a:r>
          </a:p>
          <a:p>
            <a:pPr lvl="1"/>
            <a:r>
              <a:rPr lang="en-US" dirty="0"/>
              <a:t>Job Title</a:t>
            </a:r>
          </a:p>
          <a:p>
            <a:pPr lvl="2"/>
            <a:r>
              <a:rPr lang="en-US" dirty="0" err="1"/>
              <a:t>Email@emailaddress.com</a:t>
            </a:r>
            <a:endParaRPr lang="en-US" dirty="0"/>
          </a:p>
          <a:p>
            <a:pPr lvl="2"/>
            <a:r>
              <a:rPr lang="en-US" dirty="0"/>
              <a:t>555.555.5555</a:t>
            </a:r>
          </a:p>
        </p:txBody>
      </p:sp>
      <p:pic>
        <p:nvPicPr>
          <p:cNvPr id="7" name="GroupM_SingleColor_Logo_Navy_RGB.png" descr="GroupM_SingleColor_Logo_Navy_RGB.png">
            <a:extLst>
              <a:ext uri="{FF2B5EF4-FFF2-40B4-BE49-F238E27FC236}">
                <a16:creationId xmlns:a16="http://schemas.microsoft.com/office/drawing/2014/main" id="{F5937CDC-9AEA-FC4B-A864-FC314569D8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9" name="Title 1">
            <a:extLst>
              <a:ext uri="{FF2B5EF4-FFF2-40B4-BE49-F238E27FC236}">
                <a16:creationId xmlns:a16="http://schemas.microsoft.com/office/drawing/2014/main" id="{267CA725-8000-AB46-BC74-224A09CB6388}"/>
              </a:ext>
            </a:extLst>
          </p:cNvPr>
          <p:cNvSpPr>
            <a:spLocks noGrp="1"/>
          </p:cNvSpPr>
          <p:nvPr>
            <p:ph type="title" hasCustomPrompt="1"/>
          </p:nvPr>
        </p:nvSpPr>
        <p:spPr>
          <a:xfrm>
            <a:off x="809535" y="2235200"/>
            <a:ext cx="6396335" cy="1469179"/>
          </a:xfrm>
        </p:spPr>
        <p:txBody>
          <a:bodyPr>
            <a:noAutofit/>
          </a:bodyPr>
          <a:lstStyle>
            <a:lvl1pPr>
              <a:defRPr sz="3900">
                <a:solidFill>
                  <a:schemeClr val="accent1"/>
                </a:solidFill>
              </a:defRPr>
            </a:lvl1pPr>
          </a:lstStyle>
          <a:p>
            <a:r>
              <a:rPr lang="en-US" dirty="0"/>
              <a:t>Thank You</a:t>
            </a:r>
          </a:p>
        </p:txBody>
      </p:sp>
      <p:sp>
        <p:nvSpPr>
          <p:cNvPr id="10" name="Text Placeholder 3">
            <a:extLst>
              <a:ext uri="{FF2B5EF4-FFF2-40B4-BE49-F238E27FC236}">
                <a16:creationId xmlns:a16="http://schemas.microsoft.com/office/drawing/2014/main" id="{984C6B33-726F-084F-8C8B-8EE54F61EC5C}"/>
              </a:ext>
            </a:extLst>
          </p:cNvPr>
          <p:cNvSpPr>
            <a:spLocks noGrp="1"/>
          </p:cNvSpPr>
          <p:nvPr>
            <p:ph type="body" sz="quarter" idx="16" hasCustomPrompt="1"/>
          </p:nvPr>
        </p:nvSpPr>
        <p:spPr>
          <a:xfrm>
            <a:off x="809625" y="4838649"/>
            <a:ext cx="2227263" cy="495737"/>
          </a:xfrm>
        </p:spPr>
        <p:txBody>
          <a:bodyPr anchor="b">
            <a:noAutofit/>
          </a:bodyPr>
          <a:lstStyle>
            <a:lvl1pPr>
              <a:lnSpc>
                <a:spcPct val="100000"/>
              </a:lnSpc>
              <a:spcBef>
                <a:spcPts val="0"/>
              </a:spcBef>
              <a:spcAft>
                <a:spcPts val="0"/>
              </a:spcAft>
              <a:defRPr sz="1200" b="1" i="0" cap="all" baseline="0">
                <a:solidFill>
                  <a:schemeClr val="accent1"/>
                </a:solidFill>
                <a:latin typeface="Arial Black" panose="020B0604020202020204" pitchFamily="34" charset="0"/>
                <a:cs typeface="Arial Black" panose="020B0604020202020204" pitchFamily="34" charset="0"/>
              </a:defRPr>
            </a:lvl1pPr>
            <a:lvl2pPr>
              <a:lnSpc>
                <a:spcPct val="100000"/>
              </a:lnSpc>
              <a:spcBef>
                <a:spcPts val="0"/>
              </a:spcBef>
              <a:spcAft>
                <a:spcPts val="600"/>
              </a:spcAft>
              <a:defRPr sz="1000" b="1" i="0" cap="all" baseline="0">
                <a:latin typeface="Arial" panose="020B0604020202020204" pitchFamily="34" charset="0"/>
                <a:cs typeface="Arial" panose="020B0604020202020204" pitchFamily="34" charset="0"/>
              </a:defRPr>
            </a:lvl2pPr>
            <a:lvl3pPr marL="4763" indent="0">
              <a:lnSpc>
                <a:spcPct val="100000"/>
              </a:lnSpc>
              <a:spcBef>
                <a:spcPts val="0"/>
              </a:spcBef>
              <a:spcAft>
                <a:spcPts val="200"/>
              </a:spcAft>
              <a:buNone/>
              <a:defRPr sz="1000" b="1" i="0" cap="all" baseline="0">
                <a:solidFill>
                  <a:schemeClr val="accent4"/>
                </a:solidFill>
                <a:latin typeface="Arial" panose="020B0604020202020204" pitchFamily="34" charset="0"/>
                <a:cs typeface="Arial" panose="020B0604020202020204" pitchFamily="34" charset="0"/>
              </a:defRPr>
            </a:lvl3pPr>
          </a:lstStyle>
          <a:p>
            <a:pPr lvl="0"/>
            <a:r>
              <a:rPr lang="en-US" dirty="0"/>
              <a:t>Questions?</a:t>
            </a:r>
          </a:p>
        </p:txBody>
      </p:sp>
      <p:sp>
        <p:nvSpPr>
          <p:cNvPr id="2" name="Slide Number Placeholder 1">
            <a:extLst>
              <a:ext uri="{FF2B5EF4-FFF2-40B4-BE49-F238E27FC236}">
                <a16:creationId xmlns:a16="http://schemas.microsoft.com/office/drawing/2014/main" id="{831A18AD-80A3-FC46-B848-87C3E0CF9A2A}"/>
              </a:ext>
            </a:extLst>
          </p:cNvPr>
          <p:cNvSpPr>
            <a:spLocks noGrp="1"/>
          </p:cNvSpPr>
          <p:nvPr>
            <p:ph type="sldNum" sz="quarter" idx="17"/>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671045613"/>
      </p:ext>
    </p:extLst>
  </p:cSld>
  <p:clrMapOvr>
    <a:masterClrMapping/>
  </p:clrMapOvr>
  <p:transition spd="med"/>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ank You Opt 11">
    <p:bg>
      <p:bgPr>
        <a:solidFill>
          <a:srgbClr val="99FDD1"/>
        </a:solidFill>
        <a:effectLst/>
      </p:bgPr>
    </p:bg>
    <p:spTree>
      <p:nvGrpSpPr>
        <p:cNvPr id="1" name=""/>
        <p:cNvGrpSpPr/>
        <p:nvPr/>
      </p:nvGrpSpPr>
      <p:grpSpPr>
        <a:xfrm>
          <a:off x="0" y="0"/>
          <a:ext cx="0" cy="0"/>
          <a:chOff x="0" y="0"/>
          <a:chExt cx="0" cy="0"/>
        </a:xfrm>
      </p:grpSpPr>
      <p:sp>
        <p:nvSpPr>
          <p:cNvPr id="12" name="object 6">
            <a:extLst>
              <a:ext uri="{FF2B5EF4-FFF2-40B4-BE49-F238E27FC236}">
                <a16:creationId xmlns:a16="http://schemas.microsoft.com/office/drawing/2014/main" id="{A2214169-4B19-DE4E-8E87-2740B25CBB05}"/>
              </a:ext>
            </a:extLst>
          </p:cNvPr>
          <p:cNvSpPr/>
          <p:nvPr userDrawn="1"/>
        </p:nvSpPr>
        <p:spPr>
          <a:xfrm flipV="1">
            <a:off x="809481" y="3875948"/>
            <a:ext cx="3058926" cy="0"/>
          </a:xfrm>
          <a:prstGeom prst="line">
            <a:avLst/>
          </a:prstGeom>
          <a:ln w="12700" cap="rnd">
            <a:solidFill>
              <a:schemeClr val="accent1"/>
            </a:solidFill>
          </a:ln>
        </p:spPr>
        <p:txBody>
          <a:bodyPr lIns="45719" rIns="45719">
            <a:noAutofit/>
          </a:bodyPr>
          <a:lstStyle/>
          <a:p>
            <a:endParaRPr dirty="0"/>
          </a:p>
        </p:txBody>
      </p:sp>
      <p:sp>
        <p:nvSpPr>
          <p:cNvPr id="13" name="Text Placeholder 3">
            <a:extLst>
              <a:ext uri="{FF2B5EF4-FFF2-40B4-BE49-F238E27FC236}">
                <a16:creationId xmlns:a16="http://schemas.microsoft.com/office/drawing/2014/main" id="{BA830B25-D748-EA40-812C-E1CC01244490}"/>
              </a:ext>
            </a:extLst>
          </p:cNvPr>
          <p:cNvSpPr>
            <a:spLocks noGrp="1"/>
          </p:cNvSpPr>
          <p:nvPr>
            <p:ph type="body" sz="quarter" idx="15" hasCustomPrompt="1"/>
          </p:nvPr>
        </p:nvSpPr>
        <p:spPr>
          <a:xfrm>
            <a:off x="809625" y="5551488"/>
            <a:ext cx="2227263" cy="898010"/>
          </a:xfrm>
        </p:spPr>
        <p:txBody>
          <a:bodyPr>
            <a:noAutofit/>
          </a:bodyPr>
          <a:lstStyle>
            <a:lvl1pPr>
              <a:lnSpc>
                <a:spcPct val="100000"/>
              </a:lnSpc>
              <a:spcBef>
                <a:spcPts val="0"/>
              </a:spcBef>
              <a:spcAft>
                <a:spcPts val="0"/>
              </a:spcAft>
              <a:defRPr sz="1200" b="1" i="0" cap="all" baseline="0">
                <a:solidFill>
                  <a:schemeClr val="accent1"/>
                </a:solidFill>
                <a:latin typeface="Arial Black" panose="020B0604020202020204" pitchFamily="34" charset="0"/>
                <a:cs typeface="Arial Black" panose="020B0604020202020204" pitchFamily="34" charset="0"/>
              </a:defRPr>
            </a:lvl1pPr>
            <a:lvl2pPr>
              <a:lnSpc>
                <a:spcPct val="100000"/>
              </a:lnSpc>
              <a:spcBef>
                <a:spcPts val="0"/>
              </a:spcBef>
              <a:spcAft>
                <a:spcPts val="600"/>
              </a:spcAft>
              <a:defRPr sz="1000" b="1" i="0" cap="all" baseline="0">
                <a:solidFill>
                  <a:schemeClr val="accent1"/>
                </a:solidFill>
                <a:latin typeface="Arial" panose="020B0604020202020204" pitchFamily="34" charset="0"/>
                <a:cs typeface="Arial" panose="020B0604020202020204" pitchFamily="34" charset="0"/>
              </a:defRPr>
            </a:lvl2pPr>
            <a:lvl3pPr marL="4763" indent="0">
              <a:lnSpc>
                <a:spcPct val="100000"/>
              </a:lnSpc>
              <a:spcBef>
                <a:spcPts val="0"/>
              </a:spcBef>
              <a:spcAft>
                <a:spcPts val="200"/>
              </a:spcAft>
              <a:buNone/>
              <a:defRPr sz="1000" b="1" i="0" cap="all" baseline="0">
                <a:solidFill>
                  <a:schemeClr val="accent1"/>
                </a:solidFill>
                <a:latin typeface="Arial" panose="020B0604020202020204" pitchFamily="34" charset="0"/>
                <a:cs typeface="Arial" panose="020B0604020202020204" pitchFamily="34" charset="0"/>
              </a:defRPr>
            </a:lvl3pPr>
          </a:lstStyle>
          <a:p>
            <a:pPr lvl="0"/>
            <a:r>
              <a:rPr lang="en-US" dirty="0"/>
              <a:t>First Last</a:t>
            </a:r>
          </a:p>
          <a:p>
            <a:pPr lvl="1"/>
            <a:r>
              <a:rPr lang="en-US" dirty="0"/>
              <a:t>Job Title</a:t>
            </a:r>
          </a:p>
          <a:p>
            <a:pPr lvl="2"/>
            <a:r>
              <a:rPr lang="en-US" dirty="0" err="1"/>
              <a:t>Email@emailaddress.com</a:t>
            </a:r>
            <a:endParaRPr lang="en-US" dirty="0"/>
          </a:p>
          <a:p>
            <a:pPr lvl="2"/>
            <a:r>
              <a:rPr lang="en-US" dirty="0"/>
              <a:t>555.555.5555</a:t>
            </a:r>
          </a:p>
        </p:txBody>
      </p:sp>
      <p:pic>
        <p:nvPicPr>
          <p:cNvPr id="7" name="GroupM_SingleColor_Logo_Navy_RGB.png" descr="GroupM_SingleColor_Logo_Navy_RGB.png">
            <a:extLst>
              <a:ext uri="{FF2B5EF4-FFF2-40B4-BE49-F238E27FC236}">
                <a16:creationId xmlns:a16="http://schemas.microsoft.com/office/drawing/2014/main" id="{F5937CDC-9AEA-FC4B-A864-FC314569D80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9" name="Title 1">
            <a:extLst>
              <a:ext uri="{FF2B5EF4-FFF2-40B4-BE49-F238E27FC236}">
                <a16:creationId xmlns:a16="http://schemas.microsoft.com/office/drawing/2014/main" id="{008B7A5A-C207-884C-B2B1-259C5FCAAF28}"/>
              </a:ext>
            </a:extLst>
          </p:cNvPr>
          <p:cNvSpPr>
            <a:spLocks noGrp="1"/>
          </p:cNvSpPr>
          <p:nvPr>
            <p:ph type="title" hasCustomPrompt="1"/>
          </p:nvPr>
        </p:nvSpPr>
        <p:spPr>
          <a:xfrm>
            <a:off x="809535" y="2235200"/>
            <a:ext cx="6396335" cy="1469179"/>
          </a:xfrm>
        </p:spPr>
        <p:txBody>
          <a:bodyPr>
            <a:noAutofit/>
          </a:bodyPr>
          <a:lstStyle>
            <a:lvl1pPr>
              <a:defRPr sz="3900">
                <a:solidFill>
                  <a:schemeClr val="accent1"/>
                </a:solidFill>
              </a:defRPr>
            </a:lvl1pPr>
          </a:lstStyle>
          <a:p>
            <a:r>
              <a:rPr lang="en-US" dirty="0"/>
              <a:t>Thank You</a:t>
            </a:r>
          </a:p>
        </p:txBody>
      </p:sp>
      <p:sp>
        <p:nvSpPr>
          <p:cNvPr id="10" name="Text Placeholder 3">
            <a:extLst>
              <a:ext uri="{FF2B5EF4-FFF2-40B4-BE49-F238E27FC236}">
                <a16:creationId xmlns:a16="http://schemas.microsoft.com/office/drawing/2014/main" id="{4BF2058D-DD59-E74E-8B97-A29F0F7C9A61}"/>
              </a:ext>
            </a:extLst>
          </p:cNvPr>
          <p:cNvSpPr>
            <a:spLocks noGrp="1"/>
          </p:cNvSpPr>
          <p:nvPr>
            <p:ph type="body" sz="quarter" idx="16" hasCustomPrompt="1"/>
          </p:nvPr>
        </p:nvSpPr>
        <p:spPr>
          <a:xfrm>
            <a:off x="809625" y="4838649"/>
            <a:ext cx="2227263" cy="495737"/>
          </a:xfrm>
        </p:spPr>
        <p:txBody>
          <a:bodyPr anchor="b">
            <a:noAutofit/>
          </a:bodyPr>
          <a:lstStyle>
            <a:lvl1pPr>
              <a:lnSpc>
                <a:spcPct val="100000"/>
              </a:lnSpc>
              <a:spcBef>
                <a:spcPts val="0"/>
              </a:spcBef>
              <a:spcAft>
                <a:spcPts val="0"/>
              </a:spcAft>
              <a:defRPr sz="1200" b="1" i="0" cap="all" baseline="0">
                <a:solidFill>
                  <a:schemeClr val="accent1"/>
                </a:solidFill>
                <a:latin typeface="Arial Black" panose="020B0604020202020204" pitchFamily="34" charset="0"/>
                <a:cs typeface="Arial Black" panose="020B0604020202020204" pitchFamily="34" charset="0"/>
              </a:defRPr>
            </a:lvl1pPr>
            <a:lvl2pPr>
              <a:lnSpc>
                <a:spcPct val="100000"/>
              </a:lnSpc>
              <a:spcBef>
                <a:spcPts val="0"/>
              </a:spcBef>
              <a:spcAft>
                <a:spcPts val="600"/>
              </a:spcAft>
              <a:defRPr sz="1000" b="1" i="0" cap="all" baseline="0">
                <a:latin typeface="Arial" panose="020B0604020202020204" pitchFamily="34" charset="0"/>
                <a:cs typeface="Arial" panose="020B0604020202020204" pitchFamily="34" charset="0"/>
              </a:defRPr>
            </a:lvl2pPr>
            <a:lvl3pPr marL="4763" indent="0">
              <a:lnSpc>
                <a:spcPct val="100000"/>
              </a:lnSpc>
              <a:spcBef>
                <a:spcPts val="0"/>
              </a:spcBef>
              <a:spcAft>
                <a:spcPts val="200"/>
              </a:spcAft>
              <a:buNone/>
              <a:defRPr sz="1000" b="1" i="0" cap="all" baseline="0">
                <a:solidFill>
                  <a:schemeClr val="accent4"/>
                </a:solidFill>
                <a:latin typeface="Arial" panose="020B0604020202020204" pitchFamily="34" charset="0"/>
                <a:cs typeface="Arial" panose="020B0604020202020204" pitchFamily="34" charset="0"/>
              </a:defRPr>
            </a:lvl3pPr>
          </a:lstStyle>
          <a:p>
            <a:pPr lvl="0"/>
            <a:r>
              <a:rPr lang="en-US" dirty="0"/>
              <a:t>Questions?</a:t>
            </a:r>
          </a:p>
        </p:txBody>
      </p:sp>
      <p:sp>
        <p:nvSpPr>
          <p:cNvPr id="2" name="Slide Number Placeholder 1">
            <a:extLst>
              <a:ext uri="{FF2B5EF4-FFF2-40B4-BE49-F238E27FC236}">
                <a16:creationId xmlns:a16="http://schemas.microsoft.com/office/drawing/2014/main" id="{356442ED-B923-CC47-BC3A-518159DB2545}"/>
              </a:ext>
            </a:extLst>
          </p:cNvPr>
          <p:cNvSpPr>
            <a:spLocks noGrp="1"/>
          </p:cNvSpPr>
          <p:nvPr>
            <p:ph type="sldNum" sz="quarter" idx="17"/>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2229774440"/>
      </p:ext>
    </p:extLst>
  </p:cSld>
  <p:clrMapOvr>
    <a:masterClrMapping/>
  </p:clrMapOvr>
  <p:transition spd="med"/>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pt 4">
    <p:spTree>
      <p:nvGrpSpPr>
        <p:cNvPr id="1" name=""/>
        <p:cNvGrpSpPr/>
        <p:nvPr/>
      </p:nvGrpSpPr>
      <p:grpSpPr>
        <a:xfrm>
          <a:off x="0" y="0"/>
          <a:ext cx="0" cy="0"/>
          <a:chOff x="0" y="0"/>
          <a:chExt cx="0" cy="0"/>
        </a:xfrm>
      </p:grpSpPr>
      <p:pic>
        <p:nvPicPr>
          <p:cNvPr id="8" name="Beige02.jpg" descr="Beige02.jpg">
            <a:extLst>
              <a:ext uri="{FF2B5EF4-FFF2-40B4-BE49-F238E27FC236}">
                <a16:creationId xmlns:a16="http://schemas.microsoft.com/office/drawing/2014/main" id="{D3CBB5B8-16A9-0E4E-A67F-5F0434034E46}"/>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
        <p:nvSpPr>
          <p:cNvPr id="2" name="Title 1">
            <a:extLst>
              <a:ext uri="{FF2B5EF4-FFF2-40B4-BE49-F238E27FC236}">
                <a16:creationId xmlns:a16="http://schemas.microsoft.com/office/drawing/2014/main" id="{BFA0F84B-3BA9-BB4C-ACF0-0D12EE0D92E7}"/>
              </a:ext>
            </a:extLst>
          </p:cNvPr>
          <p:cNvSpPr>
            <a:spLocks noGrp="1"/>
          </p:cNvSpPr>
          <p:nvPr>
            <p:ph type="title" hasCustomPrompt="1"/>
          </p:nvPr>
        </p:nvSpPr>
        <p:spPr/>
        <p:txBody>
          <a:bodyPr>
            <a:noAutofit/>
          </a:bodyPr>
          <a:lstStyle>
            <a:lvl1pPr>
              <a:defRPr>
                <a:solidFill>
                  <a:schemeClr val="accent1"/>
                </a:solidFill>
              </a:defRPr>
            </a:lvl1pPr>
          </a:lstStyle>
          <a:p>
            <a:r>
              <a:rPr lang="en-US" dirty="0"/>
              <a:t>type your </a:t>
            </a:r>
            <a:br>
              <a:rPr lang="en-US" dirty="0"/>
            </a:br>
            <a:r>
              <a:rPr lang="en-US" dirty="0"/>
              <a:t>presentation title</a:t>
            </a:r>
          </a:p>
        </p:txBody>
      </p:sp>
      <p:sp>
        <p:nvSpPr>
          <p:cNvPr id="5" name="Text Placeholder 4">
            <a:extLst>
              <a:ext uri="{FF2B5EF4-FFF2-40B4-BE49-F238E27FC236}">
                <a16:creationId xmlns:a16="http://schemas.microsoft.com/office/drawing/2014/main" id="{023456A2-B064-A242-8C68-91D0D28EB857}"/>
              </a:ext>
            </a:extLst>
          </p:cNvPr>
          <p:cNvSpPr>
            <a:spLocks noGrp="1"/>
          </p:cNvSpPr>
          <p:nvPr>
            <p:ph type="body" sz="quarter" idx="11" hasCustomPrompt="1"/>
          </p:nvPr>
        </p:nvSpPr>
        <p:spPr>
          <a:xfrm>
            <a:off x="809480" y="3730461"/>
            <a:ext cx="6396335" cy="959288"/>
          </a:xfrm>
        </p:spPr>
        <p:txBody>
          <a:bodyPr>
            <a:noAutofit/>
          </a:bodyPr>
          <a:lstStyle>
            <a:lvl1pPr>
              <a:spcBef>
                <a:spcPts val="0"/>
              </a:spcBef>
              <a:defRPr>
                <a:solidFill>
                  <a:schemeClr val="accent1"/>
                </a:solidFill>
              </a:defRPr>
            </a:lvl1pPr>
          </a:lstStyle>
          <a:p>
            <a:pPr lvl="0"/>
            <a:r>
              <a:rPr lang="en-US" dirty="0"/>
              <a:t>Here is a subtitle line for additional info about this presentation</a:t>
            </a:r>
          </a:p>
          <a:p>
            <a:pPr lvl="0"/>
            <a:endParaRPr lang="en-US" dirty="0"/>
          </a:p>
        </p:txBody>
      </p:sp>
      <p:sp>
        <p:nvSpPr>
          <p:cNvPr id="7" name="Text Placeholder 6">
            <a:extLst>
              <a:ext uri="{FF2B5EF4-FFF2-40B4-BE49-F238E27FC236}">
                <a16:creationId xmlns:a16="http://schemas.microsoft.com/office/drawing/2014/main" id="{D96F9245-B4CA-844E-A744-B51906304D68}"/>
              </a:ext>
            </a:extLst>
          </p:cNvPr>
          <p:cNvSpPr>
            <a:spLocks noGrp="1"/>
          </p:cNvSpPr>
          <p:nvPr>
            <p:ph type="body" sz="quarter" idx="12" hasCustomPrompt="1"/>
          </p:nvPr>
        </p:nvSpPr>
        <p:spPr>
          <a:xfrm>
            <a:off x="809480" y="5830956"/>
            <a:ext cx="3436937" cy="569843"/>
          </a:xfrm>
        </p:spPr>
        <p:txBody>
          <a:bodyPr anchor="b">
            <a:noAutofit/>
          </a:bodyPr>
          <a:lstStyle>
            <a:lvl1pPr>
              <a:lnSpc>
                <a:spcPct val="100000"/>
              </a:lnSpc>
              <a:spcBef>
                <a:spcPts val="0"/>
              </a:spcBef>
              <a:defRPr sz="1200" b="1" i="0" cap="all" baseline="0">
                <a:solidFill>
                  <a:schemeClr val="accent1"/>
                </a:solidFill>
                <a:latin typeface="Arial Black" panose="020B0604020202020204" pitchFamily="34" charset="0"/>
                <a:cs typeface="Arial Black" panose="020B0604020202020204" pitchFamily="34" charset="0"/>
              </a:defRPr>
            </a:lvl1pPr>
          </a:lstStyle>
          <a:p>
            <a:pPr lvl="0"/>
            <a:r>
              <a:rPr lang="en-US" dirty="0"/>
              <a:t>Month XX, 2020</a:t>
            </a:r>
          </a:p>
          <a:p>
            <a:pPr lvl="0"/>
            <a:r>
              <a:rPr lang="en-US" dirty="0"/>
              <a:t>Presented by First Last</a:t>
            </a:r>
          </a:p>
        </p:txBody>
      </p:sp>
      <p:pic>
        <p:nvPicPr>
          <p:cNvPr id="9" name="GroupM_SingleColor_Logo_Navy_RGB.png" descr="GroupM_SingleColor_Logo_Navy_RGB.png">
            <a:extLst>
              <a:ext uri="{FF2B5EF4-FFF2-40B4-BE49-F238E27FC236}">
                <a16:creationId xmlns:a16="http://schemas.microsoft.com/office/drawing/2014/main" id="{E4C91ED8-68D4-714B-919D-DCBBAB27AED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Tree>
    <p:extLst>
      <p:ext uri="{BB962C8B-B14F-4D97-AF65-F5344CB8AC3E}">
        <p14:creationId xmlns:p14="http://schemas.microsoft.com/office/powerpoint/2010/main" val="3308270670"/>
      </p:ext>
    </p:extLst>
  </p:cSld>
  <p:clrMapOvr>
    <a:masterClrMapping/>
  </p:clrMapOvr>
  <p:transition spd="med"/>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ppendix Opt 1">
    <p:bg>
      <p:bgPr>
        <a:solidFill>
          <a:srgbClr val="FFFFFF"/>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2808534"/>
            <a:ext cx="4742180" cy="1718718"/>
          </a:xfrm>
        </p:spPr>
        <p:txBody>
          <a:bodyPr>
            <a:noAutofit/>
          </a:bodyPr>
          <a:lstStyle>
            <a:lvl1pPr>
              <a:defRPr sz="3400">
                <a:solidFill>
                  <a:schemeClr val="accent1"/>
                </a:solidFill>
              </a:defRPr>
            </a:lvl1pPr>
          </a:lstStyle>
          <a:p>
            <a:r>
              <a:rPr lang="en-US" dirty="0"/>
              <a:t>APPENDIX</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4950826"/>
            <a:ext cx="4742234" cy="1551561"/>
          </a:xfrm>
        </p:spPr>
        <p:txBody>
          <a:bodyPr>
            <a:noAutofit/>
          </a:bodyPr>
          <a:lstStyle>
            <a:lvl1pPr>
              <a:lnSpc>
                <a:spcPct val="120000"/>
              </a:lnSpc>
              <a:spcBef>
                <a:spcPts val="0"/>
              </a:spcBef>
              <a:defRPr sz="1500">
                <a:solidFill>
                  <a:schemeClr val="accent1"/>
                </a:solidFill>
              </a:defRPr>
            </a:lvl1pPr>
          </a:lstStyle>
          <a:p>
            <a:pPr lvl="0"/>
            <a:r>
              <a:rPr lang="en-US" dirty="0"/>
              <a:t>Body copy</a:t>
            </a:r>
          </a:p>
        </p:txBody>
      </p:sp>
      <p:sp>
        <p:nvSpPr>
          <p:cNvPr id="12" name="object 6">
            <a:extLst>
              <a:ext uri="{FF2B5EF4-FFF2-40B4-BE49-F238E27FC236}">
                <a16:creationId xmlns:a16="http://schemas.microsoft.com/office/drawing/2014/main" id="{B7803E24-9C6E-9E42-B8BA-0CEEECA16493}"/>
              </a:ext>
            </a:extLst>
          </p:cNvPr>
          <p:cNvSpPr/>
          <p:nvPr userDrawn="1"/>
        </p:nvSpPr>
        <p:spPr>
          <a:xfrm flipV="1">
            <a:off x="800100" y="4693428"/>
            <a:ext cx="3006563" cy="2"/>
          </a:xfrm>
          <a:prstGeom prst="line">
            <a:avLst/>
          </a:prstGeom>
          <a:ln w="12700" cap="rnd">
            <a:solidFill>
              <a:srgbClr val="01B5B2"/>
            </a:solidFill>
          </a:ln>
        </p:spPr>
        <p:txBody>
          <a:bodyPr lIns="45719" rIns="45719">
            <a:noAutofit/>
          </a:bodyPr>
          <a:lstStyle/>
          <a:p>
            <a:endParaRPr dirty="0"/>
          </a:p>
        </p:txBody>
      </p:sp>
      <p:pic>
        <p:nvPicPr>
          <p:cNvPr id="14" name="GroupM_SingleColor_Logo_Navy_RGB.png" descr="GroupM_SingleColor_Logo_Navy_RGB.png">
            <a:extLst>
              <a:ext uri="{FF2B5EF4-FFF2-40B4-BE49-F238E27FC236}">
                <a16:creationId xmlns:a16="http://schemas.microsoft.com/office/drawing/2014/main" id="{44AE1924-E7FB-164B-BDB1-E23F3FE9C19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F8A9912A-8BEC-BF4C-A105-C9B657EEBA72}"/>
              </a:ext>
            </a:extLst>
          </p:cNvPr>
          <p:cNvSpPr>
            <a:spLocks noGrp="1"/>
          </p:cNvSpPr>
          <p:nvPr>
            <p:ph type="sldNum" sz="quarter" idx="12"/>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633762739"/>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ppendix Opt 2">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2808534"/>
            <a:ext cx="4742180" cy="1718718"/>
          </a:xfrm>
        </p:spPr>
        <p:txBody>
          <a:bodyPr>
            <a:noAutofit/>
          </a:bodyPr>
          <a:lstStyle>
            <a:lvl1pPr>
              <a:defRPr sz="3400">
                <a:solidFill>
                  <a:srgbClr val="FFFFFF"/>
                </a:solidFill>
              </a:defRPr>
            </a:lvl1pPr>
          </a:lstStyle>
          <a:p>
            <a:r>
              <a:rPr lang="en-US" dirty="0"/>
              <a:t>APPENDIX</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4950826"/>
            <a:ext cx="4742234" cy="1551561"/>
          </a:xfrm>
        </p:spPr>
        <p:txBody>
          <a:bodyPr>
            <a:noAutofit/>
          </a:bodyPr>
          <a:lstStyle>
            <a:lvl1pPr>
              <a:lnSpc>
                <a:spcPct val="120000"/>
              </a:lnSpc>
              <a:spcBef>
                <a:spcPts val="0"/>
              </a:spcBef>
              <a:defRPr sz="1500">
                <a:solidFill>
                  <a:srgbClr val="FFFFFF"/>
                </a:solidFill>
              </a:defRPr>
            </a:lvl1pPr>
          </a:lstStyle>
          <a:p>
            <a:pPr lvl="0"/>
            <a:r>
              <a:rPr lang="en-US" dirty="0"/>
              <a:t>Body copy</a:t>
            </a:r>
          </a:p>
        </p:txBody>
      </p:sp>
      <p:sp>
        <p:nvSpPr>
          <p:cNvPr id="12" name="object 6">
            <a:extLst>
              <a:ext uri="{FF2B5EF4-FFF2-40B4-BE49-F238E27FC236}">
                <a16:creationId xmlns:a16="http://schemas.microsoft.com/office/drawing/2014/main" id="{B7803E24-9C6E-9E42-B8BA-0CEEECA16493}"/>
              </a:ext>
            </a:extLst>
          </p:cNvPr>
          <p:cNvSpPr/>
          <p:nvPr userDrawn="1"/>
        </p:nvSpPr>
        <p:spPr>
          <a:xfrm flipV="1">
            <a:off x="800100" y="4693428"/>
            <a:ext cx="3006563" cy="2"/>
          </a:xfrm>
          <a:prstGeom prst="line">
            <a:avLst/>
          </a:prstGeom>
          <a:ln w="12700" cap="rnd">
            <a:solidFill>
              <a:schemeClr val="accent4"/>
            </a:solidFill>
          </a:ln>
        </p:spPr>
        <p:txBody>
          <a:bodyPr lIns="45719" rIns="45719">
            <a:noAutofit/>
          </a:bodyPr>
          <a:lstStyle/>
          <a:p>
            <a:endParaRPr dirty="0"/>
          </a:p>
        </p:txBody>
      </p:sp>
      <p:pic>
        <p:nvPicPr>
          <p:cNvPr id="7" name="image1.png" descr="GroupM Logo in White&#10;">
            <a:extLst>
              <a:ext uri="{FF2B5EF4-FFF2-40B4-BE49-F238E27FC236}">
                <a16:creationId xmlns:a16="http://schemas.microsoft.com/office/drawing/2014/main" id="{0EF98317-5EB1-174A-BEF6-39DDCFF5F3C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72468351-E9E5-9F43-9F88-2649B17EA18E}"/>
              </a:ext>
            </a:extLst>
          </p:cNvPr>
          <p:cNvSpPr>
            <a:spLocks noGrp="1"/>
          </p:cNvSpPr>
          <p:nvPr>
            <p:ph type="sldNum" sz="quarter" idx="12"/>
          </p:nvPr>
        </p:nvSpPr>
        <p:spPr/>
        <p:txBody>
          <a:body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647000358"/>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16D16-A7FB-054E-8EE4-902FB3738D60}"/>
              </a:ext>
            </a:extLst>
          </p:cNvPr>
          <p:cNvSpPr>
            <a:spLocks noGrp="1"/>
          </p:cNvSpPr>
          <p:nvPr>
            <p:ph type="title" hasCustomPrompt="1"/>
          </p:nvPr>
        </p:nvSpPr>
        <p:spPr>
          <a:xfrm>
            <a:off x="800100" y="605953"/>
            <a:ext cx="9889170" cy="338668"/>
          </a:xfrm>
        </p:spPr>
        <p:txBody>
          <a:bodyPr>
            <a:noAutofit/>
          </a:bodyPr>
          <a:lstStyle/>
          <a:p>
            <a:r>
              <a:rPr lang="en-US"/>
              <a:t>Title Text</a:t>
            </a:r>
          </a:p>
        </p:txBody>
      </p:sp>
      <p:sp>
        <p:nvSpPr>
          <p:cNvPr id="6" name="Text Placeholder 5">
            <a:extLst>
              <a:ext uri="{FF2B5EF4-FFF2-40B4-BE49-F238E27FC236}">
                <a16:creationId xmlns:a16="http://schemas.microsoft.com/office/drawing/2014/main" id="{14DE8156-BECB-484F-A2FF-6F28AC3478BF}"/>
              </a:ext>
            </a:extLst>
          </p:cNvPr>
          <p:cNvSpPr>
            <a:spLocks noGrp="1"/>
          </p:cNvSpPr>
          <p:nvPr>
            <p:ph type="body" sz="quarter" idx="11" hasCustomPrompt="1"/>
          </p:nvPr>
        </p:nvSpPr>
        <p:spPr>
          <a:xfrm>
            <a:off x="1843157" y="1572904"/>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7" name="Text Placeholder 6">
            <a:extLst>
              <a:ext uri="{FF2B5EF4-FFF2-40B4-BE49-F238E27FC236}">
                <a16:creationId xmlns:a16="http://schemas.microsoft.com/office/drawing/2014/main" id="{2CEBCA88-D04C-3345-8A6B-DF71B66A7DD8}"/>
              </a:ext>
            </a:extLst>
          </p:cNvPr>
          <p:cNvSpPr>
            <a:spLocks noGrp="1"/>
          </p:cNvSpPr>
          <p:nvPr>
            <p:ph type="body" sz="quarter" idx="13" hasCustomPrompt="1"/>
          </p:nvPr>
        </p:nvSpPr>
        <p:spPr>
          <a:xfrm>
            <a:off x="1261493" y="1559256"/>
            <a:ext cx="392942" cy="665163"/>
          </a:xfrm>
        </p:spPr>
        <p:txBody>
          <a:bodyPr>
            <a:noAutofit/>
          </a:bodyPr>
          <a:lstStyle>
            <a:lvl1pPr algn="r">
              <a:defRPr sz="3600"/>
            </a:lvl1pPr>
          </a:lstStyle>
          <a:p>
            <a:pPr lvl="0"/>
            <a:r>
              <a:rPr lang="en-US"/>
              <a:t>#</a:t>
            </a:r>
          </a:p>
        </p:txBody>
      </p:sp>
      <p:pic>
        <p:nvPicPr>
          <p:cNvPr id="8" name="GroupM_SingleColor_Logo_Navy_RGB.png" descr="GroupM_SingleColor_Logo_Navy_RGB.png">
            <a:extLst>
              <a:ext uri="{FF2B5EF4-FFF2-40B4-BE49-F238E27FC236}">
                <a16:creationId xmlns:a16="http://schemas.microsoft.com/office/drawing/2014/main" id="{4E18E42E-8E1B-0448-A879-33A50C7156A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4" name="Text Placeholder 3">
            <a:extLst>
              <a:ext uri="{FF2B5EF4-FFF2-40B4-BE49-F238E27FC236}">
                <a16:creationId xmlns:a16="http://schemas.microsoft.com/office/drawing/2014/main" id="{305DE44A-F0AE-EC4C-9521-E7924B30F0DB}"/>
              </a:ext>
            </a:extLst>
          </p:cNvPr>
          <p:cNvSpPr>
            <a:spLocks noGrp="1"/>
          </p:cNvSpPr>
          <p:nvPr>
            <p:ph type="body" sz="quarter" idx="15" hasCustomPrompt="1"/>
          </p:nvPr>
        </p:nvSpPr>
        <p:spPr>
          <a:xfrm>
            <a:off x="5206523" y="1587207"/>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13" name="Text Placeholder 6">
            <a:extLst>
              <a:ext uri="{FF2B5EF4-FFF2-40B4-BE49-F238E27FC236}">
                <a16:creationId xmlns:a16="http://schemas.microsoft.com/office/drawing/2014/main" id="{0F5C7E46-FFCF-7545-AA76-2F7C29A25E5E}"/>
              </a:ext>
            </a:extLst>
          </p:cNvPr>
          <p:cNvSpPr>
            <a:spLocks noGrp="1"/>
          </p:cNvSpPr>
          <p:nvPr>
            <p:ph type="body" sz="quarter" idx="17" hasCustomPrompt="1"/>
          </p:nvPr>
        </p:nvSpPr>
        <p:spPr>
          <a:xfrm>
            <a:off x="6338819" y="1559256"/>
            <a:ext cx="392942" cy="665163"/>
          </a:xfrm>
        </p:spPr>
        <p:txBody>
          <a:bodyPr>
            <a:noAutofit/>
          </a:bodyPr>
          <a:lstStyle>
            <a:lvl1pPr algn="r">
              <a:defRPr sz="3600"/>
            </a:lvl1pPr>
          </a:lstStyle>
          <a:p>
            <a:pPr lvl="0"/>
            <a:r>
              <a:rPr lang="en-US"/>
              <a:t>#</a:t>
            </a:r>
          </a:p>
        </p:txBody>
      </p:sp>
      <p:sp>
        <p:nvSpPr>
          <p:cNvPr id="14" name="Text Placeholder 3">
            <a:extLst>
              <a:ext uri="{FF2B5EF4-FFF2-40B4-BE49-F238E27FC236}">
                <a16:creationId xmlns:a16="http://schemas.microsoft.com/office/drawing/2014/main" id="{77D6C8D4-313D-7942-9452-61383E616906}"/>
              </a:ext>
            </a:extLst>
          </p:cNvPr>
          <p:cNvSpPr>
            <a:spLocks noGrp="1"/>
          </p:cNvSpPr>
          <p:nvPr>
            <p:ph type="body" sz="quarter" idx="18" hasCustomPrompt="1"/>
          </p:nvPr>
        </p:nvSpPr>
        <p:spPr>
          <a:xfrm>
            <a:off x="10283849" y="1587207"/>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44" name="Text Placeholder 6">
            <a:extLst>
              <a:ext uri="{FF2B5EF4-FFF2-40B4-BE49-F238E27FC236}">
                <a16:creationId xmlns:a16="http://schemas.microsoft.com/office/drawing/2014/main" id="{97F679C3-1A08-F14E-B03D-5106605A643B}"/>
              </a:ext>
            </a:extLst>
          </p:cNvPr>
          <p:cNvSpPr>
            <a:spLocks noGrp="1"/>
          </p:cNvSpPr>
          <p:nvPr>
            <p:ph type="body" sz="quarter" idx="21" hasCustomPrompt="1"/>
          </p:nvPr>
        </p:nvSpPr>
        <p:spPr>
          <a:xfrm>
            <a:off x="1261493" y="2866592"/>
            <a:ext cx="392942" cy="665163"/>
          </a:xfrm>
        </p:spPr>
        <p:txBody>
          <a:bodyPr>
            <a:noAutofit/>
          </a:bodyPr>
          <a:lstStyle>
            <a:lvl1pPr algn="r">
              <a:defRPr sz="3600"/>
            </a:lvl1pPr>
          </a:lstStyle>
          <a:p>
            <a:pPr lvl="0"/>
            <a:r>
              <a:rPr lang="en-US"/>
              <a:t>#</a:t>
            </a:r>
          </a:p>
        </p:txBody>
      </p:sp>
      <p:sp>
        <p:nvSpPr>
          <p:cNvPr id="45" name="Text Placeholder 3">
            <a:extLst>
              <a:ext uri="{FF2B5EF4-FFF2-40B4-BE49-F238E27FC236}">
                <a16:creationId xmlns:a16="http://schemas.microsoft.com/office/drawing/2014/main" id="{165C9EFE-7F07-CC4D-9FA5-3B06A1E0A157}"/>
              </a:ext>
            </a:extLst>
          </p:cNvPr>
          <p:cNvSpPr>
            <a:spLocks noGrp="1"/>
          </p:cNvSpPr>
          <p:nvPr>
            <p:ph type="body" sz="quarter" idx="22" hasCustomPrompt="1"/>
          </p:nvPr>
        </p:nvSpPr>
        <p:spPr>
          <a:xfrm>
            <a:off x="5206523" y="2894543"/>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46" name="Text Placeholder 6">
            <a:extLst>
              <a:ext uri="{FF2B5EF4-FFF2-40B4-BE49-F238E27FC236}">
                <a16:creationId xmlns:a16="http://schemas.microsoft.com/office/drawing/2014/main" id="{CFDF613A-16E8-594A-9281-7C65DD8454DB}"/>
              </a:ext>
            </a:extLst>
          </p:cNvPr>
          <p:cNvSpPr>
            <a:spLocks noGrp="1"/>
          </p:cNvSpPr>
          <p:nvPr>
            <p:ph type="body" sz="quarter" idx="23" hasCustomPrompt="1"/>
          </p:nvPr>
        </p:nvSpPr>
        <p:spPr>
          <a:xfrm>
            <a:off x="6338819" y="2866592"/>
            <a:ext cx="392942" cy="665163"/>
          </a:xfrm>
        </p:spPr>
        <p:txBody>
          <a:bodyPr>
            <a:noAutofit/>
          </a:bodyPr>
          <a:lstStyle>
            <a:lvl1pPr algn="r">
              <a:defRPr sz="3600"/>
            </a:lvl1pPr>
          </a:lstStyle>
          <a:p>
            <a:pPr lvl="0"/>
            <a:r>
              <a:rPr lang="en-US"/>
              <a:t>#</a:t>
            </a:r>
          </a:p>
        </p:txBody>
      </p:sp>
      <p:sp>
        <p:nvSpPr>
          <p:cNvPr id="47" name="Text Placeholder 3">
            <a:extLst>
              <a:ext uri="{FF2B5EF4-FFF2-40B4-BE49-F238E27FC236}">
                <a16:creationId xmlns:a16="http://schemas.microsoft.com/office/drawing/2014/main" id="{CB963D4C-978A-EB43-AF67-4FC4039091D0}"/>
              </a:ext>
            </a:extLst>
          </p:cNvPr>
          <p:cNvSpPr>
            <a:spLocks noGrp="1"/>
          </p:cNvSpPr>
          <p:nvPr>
            <p:ph type="body" sz="quarter" idx="24" hasCustomPrompt="1"/>
          </p:nvPr>
        </p:nvSpPr>
        <p:spPr>
          <a:xfrm>
            <a:off x="10283849" y="2894543"/>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50" name="Text Placeholder 6">
            <a:extLst>
              <a:ext uri="{FF2B5EF4-FFF2-40B4-BE49-F238E27FC236}">
                <a16:creationId xmlns:a16="http://schemas.microsoft.com/office/drawing/2014/main" id="{8CA555CF-1CBA-1B41-8C3C-FD3FF28D5810}"/>
              </a:ext>
            </a:extLst>
          </p:cNvPr>
          <p:cNvSpPr>
            <a:spLocks noGrp="1"/>
          </p:cNvSpPr>
          <p:nvPr>
            <p:ph type="body" sz="quarter" idx="27" hasCustomPrompt="1"/>
          </p:nvPr>
        </p:nvSpPr>
        <p:spPr>
          <a:xfrm>
            <a:off x="1261493" y="4163768"/>
            <a:ext cx="392942" cy="665163"/>
          </a:xfrm>
        </p:spPr>
        <p:txBody>
          <a:bodyPr>
            <a:noAutofit/>
          </a:bodyPr>
          <a:lstStyle>
            <a:lvl1pPr algn="r">
              <a:defRPr sz="3600"/>
            </a:lvl1pPr>
          </a:lstStyle>
          <a:p>
            <a:pPr lvl="0"/>
            <a:r>
              <a:rPr lang="en-US"/>
              <a:t>#</a:t>
            </a:r>
          </a:p>
        </p:txBody>
      </p:sp>
      <p:sp>
        <p:nvSpPr>
          <p:cNvPr id="51" name="Text Placeholder 3">
            <a:extLst>
              <a:ext uri="{FF2B5EF4-FFF2-40B4-BE49-F238E27FC236}">
                <a16:creationId xmlns:a16="http://schemas.microsoft.com/office/drawing/2014/main" id="{7E4140FD-668C-1F4E-A76C-05E9B9E24BB1}"/>
              </a:ext>
            </a:extLst>
          </p:cNvPr>
          <p:cNvSpPr>
            <a:spLocks noGrp="1"/>
          </p:cNvSpPr>
          <p:nvPr>
            <p:ph type="body" sz="quarter" idx="28" hasCustomPrompt="1"/>
          </p:nvPr>
        </p:nvSpPr>
        <p:spPr>
          <a:xfrm>
            <a:off x="5206523" y="4191719"/>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52" name="Text Placeholder 6">
            <a:extLst>
              <a:ext uri="{FF2B5EF4-FFF2-40B4-BE49-F238E27FC236}">
                <a16:creationId xmlns:a16="http://schemas.microsoft.com/office/drawing/2014/main" id="{8258F75C-C358-8743-B5F2-FE26C7FF32F6}"/>
              </a:ext>
            </a:extLst>
          </p:cNvPr>
          <p:cNvSpPr>
            <a:spLocks noGrp="1"/>
          </p:cNvSpPr>
          <p:nvPr>
            <p:ph type="body" sz="quarter" idx="29" hasCustomPrompt="1"/>
          </p:nvPr>
        </p:nvSpPr>
        <p:spPr>
          <a:xfrm>
            <a:off x="6338819" y="4163768"/>
            <a:ext cx="392942" cy="665163"/>
          </a:xfrm>
        </p:spPr>
        <p:txBody>
          <a:bodyPr>
            <a:noAutofit/>
          </a:bodyPr>
          <a:lstStyle>
            <a:lvl1pPr algn="r">
              <a:defRPr sz="3600"/>
            </a:lvl1pPr>
          </a:lstStyle>
          <a:p>
            <a:pPr lvl="0"/>
            <a:r>
              <a:rPr lang="en-US"/>
              <a:t>#</a:t>
            </a:r>
          </a:p>
        </p:txBody>
      </p:sp>
      <p:sp>
        <p:nvSpPr>
          <p:cNvPr id="53" name="Text Placeholder 3">
            <a:extLst>
              <a:ext uri="{FF2B5EF4-FFF2-40B4-BE49-F238E27FC236}">
                <a16:creationId xmlns:a16="http://schemas.microsoft.com/office/drawing/2014/main" id="{490BC9CF-64AF-3147-A558-36DE7B9A3BA9}"/>
              </a:ext>
            </a:extLst>
          </p:cNvPr>
          <p:cNvSpPr>
            <a:spLocks noGrp="1"/>
          </p:cNvSpPr>
          <p:nvPr>
            <p:ph type="body" sz="quarter" idx="30" hasCustomPrompt="1"/>
          </p:nvPr>
        </p:nvSpPr>
        <p:spPr>
          <a:xfrm>
            <a:off x="10283849" y="4191719"/>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56" name="Text Placeholder 6">
            <a:extLst>
              <a:ext uri="{FF2B5EF4-FFF2-40B4-BE49-F238E27FC236}">
                <a16:creationId xmlns:a16="http://schemas.microsoft.com/office/drawing/2014/main" id="{08BA15FB-D970-2A4C-BF79-6C6DBEDDA487}"/>
              </a:ext>
            </a:extLst>
          </p:cNvPr>
          <p:cNvSpPr>
            <a:spLocks noGrp="1"/>
          </p:cNvSpPr>
          <p:nvPr>
            <p:ph type="body" sz="quarter" idx="33" hasCustomPrompt="1"/>
          </p:nvPr>
        </p:nvSpPr>
        <p:spPr>
          <a:xfrm>
            <a:off x="1261493" y="5471104"/>
            <a:ext cx="392942" cy="665163"/>
          </a:xfrm>
        </p:spPr>
        <p:txBody>
          <a:bodyPr>
            <a:noAutofit/>
          </a:bodyPr>
          <a:lstStyle>
            <a:lvl1pPr algn="r">
              <a:defRPr sz="3600"/>
            </a:lvl1pPr>
          </a:lstStyle>
          <a:p>
            <a:pPr lvl="0"/>
            <a:r>
              <a:rPr lang="en-US"/>
              <a:t>#</a:t>
            </a:r>
          </a:p>
        </p:txBody>
      </p:sp>
      <p:sp>
        <p:nvSpPr>
          <p:cNvPr id="57" name="Text Placeholder 3">
            <a:extLst>
              <a:ext uri="{FF2B5EF4-FFF2-40B4-BE49-F238E27FC236}">
                <a16:creationId xmlns:a16="http://schemas.microsoft.com/office/drawing/2014/main" id="{DD671433-267E-DE4D-9915-B9C76EE603EB}"/>
              </a:ext>
            </a:extLst>
          </p:cNvPr>
          <p:cNvSpPr>
            <a:spLocks noGrp="1"/>
          </p:cNvSpPr>
          <p:nvPr>
            <p:ph type="body" sz="quarter" idx="34" hasCustomPrompt="1"/>
          </p:nvPr>
        </p:nvSpPr>
        <p:spPr>
          <a:xfrm>
            <a:off x="5206523" y="5499055"/>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58" name="Text Placeholder 6">
            <a:extLst>
              <a:ext uri="{FF2B5EF4-FFF2-40B4-BE49-F238E27FC236}">
                <a16:creationId xmlns:a16="http://schemas.microsoft.com/office/drawing/2014/main" id="{B0C0C832-33A6-3343-9DE6-565685FD1B9D}"/>
              </a:ext>
            </a:extLst>
          </p:cNvPr>
          <p:cNvSpPr>
            <a:spLocks noGrp="1"/>
          </p:cNvSpPr>
          <p:nvPr>
            <p:ph type="body" sz="quarter" idx="35" hasCustomPrompt="1"/>
          </p:nvPr>
        </p:nvSpPr>
        <p:spPr>
          <a:xfrm>
            <a:off x="6338819" y="5471104"/>
            <a:ext cx="392942" cy="665163"/>
          </a:xfrm>
        </p:spPr>
        <p:txBody>
          <a:bodyPr>
            <a:noAutofit/>
          </a:bodyPr>
          <a:lstStyle>
            <a:lvl1pPr algn="r">
              <a:defRPr sz="3600"/>
            </a:lvl1pPr>
          </a:lstStyle>
          <a:p>
            <a:pPr lvl="0"/>
            <a:r>
              <a:rPr lang="en-US"/>
              <a:t>#</a:t>
            </a:r>
          </a:p>
        </p:txBody>
      </p:sp>
      <p:sp>
        <p:nvSpPr>
          <p:cNvPr id="59" name="Text Placeholder 3">
            <a:extLst>
              <a:ext uri="{FF2B5EF4-FFF2-40B4-BE49-F238E27FC236}">
                <a16:creationId xmlns:a16="http://schemas.microsoft.com/office/drawing/2014/main" id="{31079C2F-0BCF-FF4B-BD59-EB83F32BCFDC}"/>
              </a:ext>
            </a:extLst>
          </p:cNvPr>
          <p:cNvSpPr>
            <a:spLocks noGrp="1"/>
          </p:cNvSpPr>
          <p:nvPr>
            <p:ph type="body" sz="quarter" idx="36" hasCustomPrompt="1"/>
          </p:nvPr>
        </p:nvSpPr>
        <p:spPr>
          <a:xfrm>
            <a:off x="10283849" y="5499055"/>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61" name="Text Placeholder 5">
            <a:extLst>
              <a:ext uri="{FF2B5EF4-FFF2-40B4-BE49-F238E27FC236}">
                <a16:creationId xmlns:a16="http://schemas.microsoft.com/office/drawing/2014/main" id="{A56EB8FA-A624-1A46-AA3F-A91444179347}"/>
              </a:ext>
            </a:extLst>
          </p:cNvPr>
          <p:cNvSpPr>
            <a:spLocks noGrp="1"/>
          </p:cNvSpPr>
          <p:nvPr>
            <p:ph type="body" sz="quarter" idx="38" hasCustomPrompt="1"/>
          </p:nvPr>
        </p:nvSpPr>
        <p:spPr>
          <a:xfrm>
            <a:off x="1843157" y="1837308"/>
            <a:ext cx="3237018" cy="773690"/>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62" name="Text Placeholder 5">
            <a:extLst>
              <a:ext uri="{FF2B5EF4-FFF2-40B4-BE49-F238E27FC236}">
                <a16:creationId xmlns:a16="http://schemas.microsoft.com/office/drawing/2014/main" id="{6AF1FDA3-D87C-0F45-9EAD-3C40467AD0DB}"/>
              </a:ext>
            </a:extLst>
          </p:cNvPr>
          <p:cNvSpPr>
            <a:spLocks noGrp="1"/>
          </p:cNvSpPr>
          <p:nvPr>
            <p:ph type="body" sz="quarter" idx="39" hasCustomPrompt="1"/>
          </p:nvPr>
        </p:nvSpPr>
        <p:spPr>
          <a:xfrm>
            <a:off x="1843157" y="2872895"/>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63" name="Text Placeholder 5">
            <a:extLst>
              <a:ext uri="{FF2B5EF4-FFF2-40B4-BE49-F238E27FC236}">
                <a16:creationId xmlns:a16="http://schemas.microsoft.com/office/drawing/2014/main" id="{35E1A096-C2AB-C74A-BB4A-8732134A6348}"/>
              </a:ext>
            </a:extLst>
          </p:cNvPr>
          <p:cNvSpPr>
            <a:spLocks noGrp="1"/>
          </p:cNvSpPr>
          <p:nvPr>
            <p:ph type="body" sz="quarter" idx="40" hasCustomPrompt="1"/>
          </p:nvPr>
        </p:nvSpPr>
        <p:spPr>
          <a:xfrm>
            <a:off x="1843157" y="3137299"/>
            <a:ext cx="3237018" cy="773690"/>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64" name="Text Placeholder 5">
            <a:extLst>
              <a:ext uri="{FF2B5EF4-FFF2-40B4-BE49-F238E27FC236}">
                <a16:creationId xmlns:a16="http://schemas.microsoft.com/office/drawing/2014/main" id="{47FDB4C7-1F4C-6C43-9732-B7B9F3C11503}"/>
              </a:ext>
            </a:extLst>
          </p:cNvPr>
          <p:cNvSpPr>
            <a:spLocks noGrp="1"/>
          </p:cNvSpPr>
          <p:nvPr>
            <p:ph type="body" sz="quarter" idx="41" hasCustomPrompt="1"/>
          </p:nvPr>
        </p:nvSpPr>
        <p:spPr>
          <a:xfrm>
            <a:off x="1843157" y="4161869"/>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65" name="Text Placeholder 5">
            <a:extLst>
              <a:ext uri="{FF2B5EF4-FFF2-40B4-BE49-F238E27FC236}">
                <a16:creationId xmlns:a16="http://schemas.microsoft.com/office/drawing/2014/main" id="{50103825-C166-0247-B9B8-F27257FF839E}"/>
              </a:ext>
            </a:extLst>
          </p:cNvPr>
          <p:cNvSpPr>
            <a:spLocks noGrp="1"/>
          </p:cNvSpPr>
          <p:nvPr>
            <p:ph type="body" sz="quarter" idx="42" hasCustomPrompt="1"/>
          </p:nvPr>
        </p:nvSpPr>
        <p:spPr>
          <a:xfrm>
            <a:off x="1843157" y="4426273"/>
            <a:ext cx="3237018" cy="773691"/>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66" name="Text Placeholder 5">
            <a:extLst>
              <a:ext uri="{FF2B5EF4-FFF2-40B4-BE49-F238E27FC236}">
                <a16:creationId xmlns:a16="http://schemas.microsoft.com/office/drawing/2014/main" id="{AB1D62B1-EA0E-3442-A782-84D0B2B6337C}"/>
              </a:ext>
            </a:extLst>
          </p:cNvPr>
          <p:cNvSpPr>
            <a:spLocks noGrp="1"/>
          </p:cNvSpPr>
          <p:nvPr>
            <p:ph type="body" sz="quarter" idx="43" hasCustomPrompt="1"/>
          </p:nvPr>
        </p:nvSpPr>
        <p:spPr>
          <a:xfrm>
            <a:off x="1843157" y="5472877"/>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67" name="Text Placeholder 5">
            <a:extLst>
              <a:ext uri="{FF2B5EF4-FFF2-40B4-BE49-F238E27FC236}">
                <a16:creationId xmlns:a16="http://schemas.microsoft.com/office/drawing/2014/main" id="{3081298A-C251-E042-81D4-8BAD05F9662C}"/>
              </a:ext>
            </a:extLst>
          </p:cNvPr>
          <p:cNvSpPr>
            <a:spLocks noGrp="1"/>
          </p:cNvSpPr>
          <p:nvPr>
            <p:ph type="body" sz="quarter" idx="44" hasCustomPrompt="1"/>
          </p:nvPr>
        </p:nvSpPr>
        <p:spPr>
          <a:xfrm>
            <a:off x="1843157" y="5737281"/>
            <a:ext cx="3237018" cy="773691"/>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68" name="Text Placeholder 5">
            <a:extLst>
              <a:ext uri="{FF2B5EF4-FFF2-40B4-BE49-F238E27FC236}">
                <a16:creationId xmlns:a16="http://schemas.microsoft.com/office/drawing/2014/main" id="{C35EEA21-9ED6-544E-9630-5F00440155FF}"/>
              </a:ext>
            </a:extLst>
          </p:cNvPr>
          <p:cNvSpPr>
            <a:spLocks noGrp="1"/>
          </p:cNvSpPr>
          <p:nvPr>
            <p:ph type="body" sz="quarter" idx="45" hasCustomPrompt="1"/>
          </p:nvPr>
        </p:nvSpPr>
        <p:spPr>
          <a:xfrm>
            <a:off x="6932950" y="1572904"/>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69" name="Text Placeholder 5">
            <a:extLst>
              <a:ext uri="{FF2B5EF4-FFF2-40B4-BE49-F238E27FC236}">
                <a16:creationId xmlns:a16="http://schemas.microsoft.com/office/drawing/2014/main" id="{5A43748A-9BF1-A54B-B763-A8AC7C5F744F}"/>
              </a:ext>
            </a:extLst>
          </p:cNvPr>
          <p:cNvSpPr>
            <a:spLocks noGrp="1"/>
          </p:cNvSpPr>
          <p:nvPr>
            <p:ph type="body" sz="quarter" idx="46" hasCustomPrompt="1"/>
          </p:nvPr>
        </p:nvSpPr>
        <p:spPr>
          <a:xfrm>
            <a:off x="6932950" y="1837308"/>
            <a:ext cx="3237018" cy="773690"/>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70" name="Text Placeholder 5">
            <a:extLst>
              <a:ext uri="{FF2B5EF4-FFF2-40B4-BE49-F238E27FC236}">
                <a16:creationId xmlns:a16="http://schemas.microsoft.com/office/drawing/2014/main" id="{777AB0BC-01FD-2B41-801C-A46A9C4B9FB4}"/>
              </a:ext>
            </a:extLst>
          </p:cNvPr>
          <p:cNvSpPr>
            <a:spLocks noGrp="1"/>
          </p:cNvSpPr>
          <p:nvPr>
            <p:ph type="body" sz="quarter" idx="47" hasCustomPrompt="1"/>
          </p:nvPr>
        </p:nvSpPr>
        <p:spPr>
          <a:xfrm>
            <a:off x="6932950" y="2872895"/>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71" name="Text Placeholder 5">
            <a:extLst>
              <a:ext uri="{FF2B5EF4-FFF2-40B4-BE49-F238E27FC236}">
                <a16:creationId xmlns:a16="http://schemas.microsoft.com/office/drawing/2014/main" id="{1A522531-3A10-C440-ADC0-274FC9AA8680}"/>
              </a:ext>
            </a:extLst>
          </p:cNvPr>
          <p:cNvSpPr>
            <a:spLocks noGrp="1"/>
          </p:cNvSpPr>
          <p:nvPr>
            <p:ph type="body" sz="quarter" idx="48" hasCustomPrompt="1"/>
          </p:nvPr>
        </p:nvSpPr>
        <p:spPr>
          <a:xfrm>
            <a:off x="6932950" y="3137299"/>
            <a:ext cx="3237018" cy="773690"/>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72" name="Text Placeholder 5">
            <a:extLst>
              <a:ext uri="{FF2B5EF4-FFF2-40B4-BE49-F238E27FC236}">
                <a16:creationId xmlns:a16="http://schemas.microsoft.com/office/drawing/2014/main" id="{6E92CBBE-FB5C-E746-8572-A037A1B699DE}"/>
              </a:ext>
            </a:extLst>
          </p:cNvPr>
          <p:cNvSpPr>
            <a:spLocks noGrp="1"/>
          </p:cNvSpPr>
          <p:nvPr>
            <p:ph type="body" sz="quarter" idx="49" hasCustomPrompt="1"/>
          </p:nvPr>
        </p:nvSpPr>
        <p:spPr>
          <a:xfrm>
            <a:off x="6932950" y="4161869"/>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73" name="Text Placeholder 5">
            <a:extLst>
              <a:ext uri="{FF2B5EF4-FFF2-40B4-BE49-F238E27FC236}">
                <a16:creationId xmlns:a16="http://schemas.microsoft.com/office/drawing/2014/main" id="{FBCC07CB-D5BA-1444-A919-A49913364BAD}"/>
              </a:ext>
            </a:extLst>
          </p:cNvPr>
          <p:cNvSpPr>
            <a:spLocks noGrp="1"/>
          </p:cNvSpPr>
          <p:nvPr>
            <p:ph type="body" sz="quarter" idx="50" hasCustomPrompt="1"/>
          </p:nvPr>
        </p:nvSpPr>
        <p:spPr>
          <a:xfrm>
            <a:off x="6932950" y="4426273"/>
            <a:ext cx="3237018" cy="773691"/>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74" name="Text Placeholder 5">
            <a:extLst>
              <a:ext uri="{FF2B5EF4-FFF2-40B4-BE49-F238E27FC236}">
                <a16:creationId xmlns:a16="http://schemas.microsoft.com/office/drawing/2014/main" id="{F0A2E952-C30E-1247-8906-4B0E57C80893}"/>
              </a:ext>
            </a:extLst>
          </p:cNvPr>
          <p:cNvSpPr>
            <a:spLocks noGrp="1"/>
          </p:cNvSpPr>
          <p:nvPr>
            <p:ph type="body" sz="quarter" idx="51" hasCustomPrompt="1"/>
          </p:nvPr>
        </p:nvSpPr>
        <p:spPr>
          <a:xfrm>
            <a:off x="6932950" y="5472877"/>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75" name="Text Placeholder 5">
            <a:extLst>
              <a:ext uri="{FF2B5EF4-FFF2-40B4-BE49-F238E27FC236}">
                <a16:creationId xmlns:a16="http://schemas.microsoft.com/office/drawing/2014/main" id="{5C8B5FB5-34DD-F94E-89D4-014695A5F314}"/>
              </a:ext>
            </a:extLst>
          </p:cNvPr>
          <p:cNvSpPr>
            <a:spLocks noGrp="1"/>
          </p:cNvSpPr>
          <p:nvPr>
            <p:ph type="body" sz="quarter" idx="52" hasCustomPrompt="1"/>
          </p:nvPr>
        </p:nvSpPr>
        <p:spPr>
          <a:xfrm>
            <a:off x="6932950" y="5737281"/>
            <a:ext cx="3237018" cy="773691"/>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3" name="Slide Number Placeholder 2">
            <a:extLst>
              <a:ext uri="{FF2B5EF4-FFF2-40B4-BE49-F238E27FC236}">
                <a16:creationId xmlns:a16="http://schemas.microsoft.com/office/drawing/2014/main" id="{F81510BD-71CD-0E49-8B0E-478A0AFDA757}"/>
              </a:ext>
            </a:extLst>
          </p:cNvPr>
          <p:cNvSpPr>
            <a:spLocks noGrp="1"/>
          </p:cNvSpPr>
          <p:nvPr>
            <p:ph type="sldNum" sz="quarter" idx="53"/>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571588238"/>
      </p:ext>
    </p:extLst>
  </p:cSld>
  <p:clrMapOvr>
    <a:masterClrMapping/>
  </p:clrMapOvr>
  <p:transition spd="med"/>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55DD9-55B1-9D49-971C-4D446AAFD972}"/>
              </a:ext>
            </a:extLst>
          </p:cNvPr>
          <p:cNvSpPr>
            <a:spLocks noGrp="1"/>
          </p:cNvSpPr>
          <p:nvPr>
            <p:ph type="title"/>
          </p:nvPr>
        </p:nvSpPr>
        <p:spPr/>
        <p:txBody>
          <a:bodyPr>
            <a:noAutofit/>
          </a:bodyPr>
          <a:lstStyle/>
          <a:p>
            <a:r>
              <a:rPr lang="en-US"/>
              <a:t>Click to edit Master title style</a:t>
            </a:r>
          </a:p>
        </p:txBody>
      </p:sp>
      <p:pic>
        <p:nvPicPr>
          <p:cNvPr id="3" name="GroupM_SingleColor_Logo_Navy_RGB.png" descr="GroupM_SingleColor_Logo_Navy_RGB.png">
            <a:extLst>
              <a:ext uri="{FF2B5EF4-FFF2-40B4-BE49-F238E27FC236}">
                <a16:creationId xmlns:a16="http://schemas.microsoft.com/office/drawing/2014/main" id="{FF04922D-65E4-DD4D-A006-7C4238B413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Straight Connector 65">
            <a:extLst>
              <a:ext uri="{FF2B5EF4-FFF2-40B4-BE49-F238E27FC236}">
                <a16:creationId xmlns:a16="http://schemas.microsoft.com/office/drawing/2014/main" id="{E67BB709-BAE7-9A46-83AD-A94CD43AD001}"/>
              </a:ext>
            </a:extLst>
          </p:cNvPr>
          <p:cNvSpPr/>
          <p:nvPr userDrawn="1"/>
        </p:nvSpPr>
        <p:spPr>
          <a:xfrm>
            <a:off x="1365250" y="1957166"/>
            <a:ext cx="4145459" cy="0"/>
          </a:xfrm>
          <a:prstGeom prst="line">
            <a:avLst/>
          </a:prstGeom>
          <a:ln w="12700">
            <a:solidFill>
              <a:schemeClr val="accent4"/>
            </a:solidFill>
            <a:miter/>
          </a:ln>
        </p:spPr>
        <p:txBody>
          <a:bodyPr lIns="45719" rIns="45719">
            <a:noAutofit/>
          </a:bodyPr>
          <a:lstStyle/>
          <a:p>
            <a:endParaRPr/>
          </a:p>
        </p:txBody>
      </p:sp>
      <p:sp>
        <p:nvSpPr>
          <p:cNvPr id="6" name="Straight Connector 65">
            <a:extLst>
              <a:ext uri="{FF2B5EF4-FFF2-40B4-BE49-F238E27FC236}">
                <a16:creationId xmlns:a16="http://schemas.microsoft.com/office/drawing/2014/main" id="{76CD079E-25EE-864C-9C67-9E836D40DA08}"/>
              </a:ext>
            </a:extLst>
          </p:cNvPr>
          <p:cNvSpPr/>
          <p:nvPr userDrawn="1"/>
        </p:nvSpPr>
        <p:spPr>
          <a:xfrm>
            <a:off x="6667500" y="1957167"/>
            <a:ext cx="4145459" cy="1"/>
          </a:xfrm>
          <a:prstGeom prst="line">
            <a:avLst/>
          </a:prstGeom>
          <a:ln w="12700">
            <a:solidFill>
              <a:schemeClr val="accent4"/>
            </a:solidFill>
            <a:miter/>
          </a:ln>
        </p:spPr>
        <p:txBody>
          <a:bodyPr lIns="45719" rIns="45719">
            <a:noAutofit/>
          </a:bodyPr>
          <a:lstStyle/>
          <a:p>
            <a:endParaRPr/>
          </a:p>
        </p:txBody>
      </p:sp>
      <p:sp>
        <p:nvSpPr>
          <p:cNvPr id="8" name="Text Placeholder 7">
            <a:extLst>
              <a:ext uri="{FF2B5EF4-FFF2-40B4-BE49-F238E27FC236}">
                <a16:creationId xmlns:a16="http://schemas.microsoft.com/office/drawing/2014/main" id="{74D32053-0CCF-3946-A0AC-48D4E738969B}"/>
              </a:ext>
            </a:extLst>
          </p:cNvPr>
          <p:cNvSpPr>
            <a:spLocks noGrp="1"/>
          </p:cNvSpPr>
          <p:nvPr>
            <p:ph type="body" sz="quarter" idx="10"/>
          </p:nvPr>
        </p:nvSpPr>
        <p:spPr>
          <a:xfrm>
            <a:off x="1365250" y="1510190"/>
            <a:ext cx="4070350" cy="284163"/>
          </a:xfrm>
        </p:spPr>
        <p:txBody>
          <a:bodyPr anchor="b">
            <a:noAutofit/>
          </a:bodyPr>
          <a:lstStyle>
            <a:lvl1pPr>
              <a:spcBef>
                <a:spcPts val="0"/>
              </a:spcBef>
              <a:defRPr b="1" i="0" cap="all" baseline="0">
                <a:latin typeface="Arial Black" panose="020B0604020202020204" pitchFamily="34" charset="0"/>
                <a:cs typeface="Arial Black" panose="020B0604020202020204" pitchFamily="34" charset="0"/>
              </a:defRPr>
            </a:lvl1pPr>
          </a:lstStyle>
          <a:p>
            <a:pPr lvl="0"/>
            <a:r>
              <a:rPr lang="en-US"/>
              <a:t>Click to edit Master text styles</a:t>
            </a:r>
          </a:p>
        </p:txBody>
      </p:sp>
      <p:sp>
        <p:nvSpPr>
          <p:cNvPr id="9" name="Text Placeholder 7">
            <a:extLst>
              <a:ext uri="{FF2B5EF4-FFF2-40B4-BE49-F238E27FC236}">
                <a16:creationId xmlns:a16="http://schemas.microsoft.com/office/drawing/2014/main" id="{C7A48221-5C64-5B4D-B355-E1797B9AB5B3}"/>
              </a:ext>
            </a:extLst>
          </p:cNvPr>
          <p:cNvSpPr>
            <a:spLocks noGrp="1"/>
          </p:cNvSpPr>
          <p:nvPr>
            <p:ph type="body" sz="quarter" idx="11" hasCustomPrompt="1"/>
          </p:nvPr>
        </p:nvSpPr>
        <p:spPr>
          <a:xfrm>
            <a:off x="1365250" y="2140234"/>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10" name="Text Placeholder 7">
            <a:extLst>
              <a:ext uri="{FF2B5EF4-FFF2-40B4-BE49-F238E27FC236}">
                <a16:creationId xmlns:a16="http://schemas.microsoft.com/office/drawing/2014/main" id="{C2CB0D99-01DF-464F-B63A-06055FE9439D}"/>
              </a:ext>
            </a:extLst>
          </p:cNvPr>
          <p:cNvSpPr>
            <a:spLocks noGrp="1"/>
          </p:cNvSpPr>
          <p:nvPr>
            <p:ph type="body" sz="quarter" idx="12" hasCustomPrompt="1"/>
          </p:nvPr>
        </p:nvSpPr>
        <p:spPr>
          <a:xfrm>
            <a:off x="1365250" y="2395092"/>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11" name="Text Placeholder 7">
            <a:extLst>
              <a:ext uri="{FF2B5EF4-FFF2-40B4-BE49-F238E27FC236}">
                <a16:creationId xmlns:a16="http://schemas.microsoft.com/office/drawing/2014/main" id="{D489C440-FC98-3B41-B8FE-84032FD256AC}"/>
              </a:ext>
            </a:extLst>
          </p:cNvPr>
          <p:cNvSpPr>
            <a:spLocks noGrp="1"/>
          </p:cNvSpPr>
          <p:nvPr>
            <p:ph type="body" sz="quarter" idx="13"/>
          </p:nvPr>
        </p:nvSpPr>
        <p:spPr>
          <a:xfrm>
            <a:off x="6668770" y="1510190"/>
            <a:ext cx="4070350" cy="284163"/>
          </a:xfrm>
        </p:spPr>
        <p:txBody>
          <a:bodyPr anchor="b">
            <a:noAutofit/>
          </a:bodyPr>
          <a:lstStyle>
            <a:lvl1pPr>
              <a:spcBef>
                <a:spcPts val="0"/>
              </a:spcBef>
              <a:defRPr b="1" i="0" cap="all" baseline="0">
                <a:latin typeface="Arial Black" panose="020B0604020202020204" pitchFamily="34" charset="0"/>
                <a:cs typeface="Arial Black" panose="020B0604020202020204" pitchFamily="34"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299F0039-FF6F-B64A-9223-9129687BB60D}"/>
              </a:ext>
            </a:extLst>
          </p:cNvPr>
          <p:cNvSpPr>
            <a:spLocks noGrp="1"/>
          </p:cNvSpPr>
          <p:nvPr>
            <p:ph type="body" sz="quarter" idx="30" hasCustomPrompt="1"/>
          </p:nvPr>
        </p:nvSpPr>
        <p:spPr>
          <a:xfrm>
            <a:off x="4564063" y="2139950"/>
            <a:ext cx="871537" cy="193675"/>
          </a:xfrm>
        </p:spPr>
        <p:txBody>
          <a:bodyPr/>
          <a:lstStyle>
            <a:lvl1pPr algn="r">
              <a:defRPr/>
            </a:lvl1pPr>
          </a:lstStyle>
          <a:p>
            <a:pPr lvl="0"/>
            <a:r>
              <a:rPr lang="en-US"/>
              <a:t>Time</a:t>
            </a:r>
          </a:p>
        </p:txBody>
      </p:sp>
      <p:sp>
        <p:nvSpPr>
          <p:cNvPr id="31" name="Text Placeholder 7">
            <a:extLst>
              <a:ext uri="{FF2B5EF4-FFF2-40B4-BE49-F238E27FC236}">
                <a16:creationId xmlns:a16="http://schemas.microsoft.com/office/drawing/2014/main" id="{C325651A-30F1-C94D-8F96-831ADEA9F8F5}"/>
              </a:ext>
            </a:extLst>
          </p:cNvPr>
          <p:cNvSpPr>
            <a:spLocks noGrp="1"/>
          </p:cNvSpPr>
          <p:nvPr>
            <p:ph type="body" sz="quarter" idx="31" hasCustomPrompt="1"/>
          </p:nvPr>
        </p:nvSpPr>
        <p:spPr>
          <a:xfrm>
            <a:off x="6680200" y="2140234"/>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32" name="Text Placeholder 7">
            <a:extLst>
              <a:ext uri="{FF2B5EF4-FFF2-40B4-BE49-F238E27FC236}">
                <a16:creationId xmlns:a16="http://schemas.microsoft.com/office/drawing/2014/main" id="{DC0E66C6-95AE-5747-B32D-AF62300D9AC3}"/>
              </a:ext>
            </a:extLst>
          </p:cNvPr>
          <p:cNvSpPr>
            <a:spLocks noGrp="1"/>
          </p:cNvSpPr>
          <p:nvPr>
            <p:ph type="body" sz="quarter" idx="32" hasCustomPrompt="1"/>
          </p:nvPr>
        </p:nvSpPr>
        <p:spPr>
          <a:xfrm>
            <a:off x="6680200" y="2395092"/>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33" name="Text Placeholder 11">
            <a:extLst>
              <a:ext uri="{FF2B5EF4-FFF2-40B4-BE49-F238E27FC236}">
                <a16:creationId xmlns:a16="http://schemas.microsoft.com/office/drawing/2014/main" id="{DF2BDFB5-720F-A248-9709-23B4A1E77D41}"/>
              </a:ext>
            </a:extLst>
          </p:cNvPr>
          <p:cNvSpPr>
            <a:spLocks noGrp="1"/>
          </p:cNvSpPr>
          <p:nvPr>
            <p:ph type="body" sz="quarter" idx="33" hasCustomPrompt="1"/>
          </p:nvPr>
        </p:nvSpPr>
        <p:spPr>
          <a:xfrm>
            <a:off x="9879013" y="2139950"/>
            <a:ext cx="871537" cy="193675"/>
          </a:xfrm>
        </p:spPr>
        <p:txBody>
          <a:bodyPr/>
          <a:lstStyle>
            <a:lvl1pPr algn="r">
              <a:defRPr/>
            </a:lvl1pPr>
          </a:lstStyle>
          <a:p>
            <a:pPr lvl="0"/>
            <a:r>
              <a:rPr lang="en-US"/>
              <a:t>Time</a:t>
            </a:r>
          </a:p>
        </p:txBody>
      </p:sp>
      <p:sp>
        <p:nvSpPr>
          <p:cNvPr id="34" name="Text Placeholder 7">
            <a:extLst>
              <a:ext uri="{FF2B5EF4-FFF2-40B4-BE49-F238E27FC236}">
                <a16:creationId xmlns:a16="http://schemas.microsoft.com/office/drawing/2014/main" id="{78513A1C-ACF2-FE4E-A4B4-1EAAB23D123C}"/>
              </a:ext>
            </a:extLst>
          </p:cNvPr>
          <p:cNvSpPr>
            <a:spLocks noGrp="1"/>
          </p:cNvSpPr>
          <p:nvPr>
            <p:ph type="body" sz="quarter" idx="34" hasCustomPrompt="1"/>
          </p:nvPr>
        </p:nvSpPr>
        <p:spPr>
          <a:xfrm>
            <a:off x="1365250" y="2997484"/>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35" name="Text Placeholder 7">
            <a:extLst>
              <a:ext uri="{FF2B5EF4-FFF2-40B4-BE49-F238E27FC236}">
                <a16:creationId xmlns:a16="http://schemas.microsoft.com/office/drawing/2014/main" id="{3650E667-CA7F-B549-81A9-8CCBCC44BBE2}"/>
              </a:ext>
            </a:extLst>
          </p:cNvPr>
          <p:cNvSpPr>
            <a:spLocks noGrp="1"/>
          </p:cNvSpPr>
          <p:nvPr>
            <p:ph type="body" sz="quarter" idx="35" hasCustomPrompt="1"/>
          </p:nvPr>
        </p:nvSpPr>
        <p:spPr>
          <a:xfrm>
            <a:off x="1365250" y="3252342"/>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36" name="Text Placeholder 11">
            <a:extLst>
              <a:ext uri="{FF2B5EF4-FFF2-40B4-BE49-F238E27FC236}">
                <a16:creationId xmlns:a16="http://schemas.microsoft.com/office/drawing/2014/main" id="{B886BF46-A90C-4247-B133-F467BA2F5593}"/>
              </a:ext>
            </a:extLst>
          </p:cNvPr>
          <p:cNvSpPr>
            <a:spLocks noGrp="1"/>
          </p:cNvSpPr>
          <p:nvPr>
            <p:ph type="body" sz="quarter" idx="36" hasCustomPrompt="1"/>
          </p:nvPr>
        </p:nvSpPr>
        <p:spPr>
          <a:xfrm>
            <a:off x="4564063" y="2997200"/>
            <a:ext cx="871537" cy="193675"/>
          </a:xfrm>
        </p:spPr>
        <p:txBody>
          <a:bodyPr/>
          <a:lstStyle>
            <a:lvl1pPr algn="r">
              <a:defRPr/>
            </a:lvl1pPr>
          </a:lstStyle>
          <a:p>
            <a:pPr lvl="0"/>
            <a:r>
              <a:rPr lang="en-US"/>
              <a:t>Time</a:t>
            </a:r>
          </a:p>
        </p:txBody>
      </p:sp>
      <p:sp>
        <p:nvSpPr>
          <p:cNvPr id="37" name="Text Placeholder 7">
            <a:extLst>
              <a:ext uri="{FF2B5EF4-FFF2-40B4-BE49-F238E27FC236}">
                <a16:creationId xmlns:a16="http://schemas.microsoft.com/office/drawing/2014/main" id="{B6922B67-2EE5-7948-A17E-88BB3D47FD4D}"/>
              </a:ext>
            </a:extLst>
          </p:cNvPr>
          <p:cNvSpPr>
            <a:spLocks noGrp="1"/>
          </p:cNvSpPr>
          <p:nvPr>
            <p:ph type="body" sz="quarter" idx="37" hasCustomPrompt="1"/>
          </p:nvPr>
        </p:nvSpPr>
        <p:spPr>
          <a:xfrm>
            <a:off x="6680200" y="2997484"/>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38" name="Text Placeholder 7">
            <a:extLst>
              <a:ext uri="{FF2B5EF4-FFF2-40B4-BE49-F238E27FC236}">
                <a16:creationId xmlns:a16="http://schemas.microsoft.com/office/drawing/2014/main" id="{E2853B25-822A-7548-8C9D-2BB0B29EDF51}"/>
              </a:ext>
            </a:extLst>
          </p:cNvPr>
          <p:cNvSpPr>
            <a:spLocks noGrp="1"/>
          </p:cNvSpPr>
          <p:nvPr>
            <p:ph type="body" sz="quarter" idx="38" hasCustomPrompt="1"/>
          </p:nvPr>
        </p:nvSpPr>
        <p:spPr>
          <a:xfrm>
            <a:off x="6680200" y="3252342"/>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39" name="Text Placeholder 11">
            <a:extLst>
              <a:ext uri="{FF2B5EF4-FFF2-40B4-BE49-F238E27FC236}">
                <a16:creationId xmlns:a16="http://schemas.microsoft.com/office/drawing/2014/main" id="{6624EA20-88EF-D44F-A794-76B3035A3975}"/>
              </a:ext>
            </a:extLst>
          </p:cNvPr>
          <p:cNvSpPr>
            <a:spLocks noGrp="1"/>
          </p:cNvSpPr>
          <p:nvPr>
            <p:ph type="body" sz="quarter" idx="39" hasCustomPrompt="1"/>
          </p:nvPr>
        </p:nvSpPr>
        <p:spPr>
          <a:xfrm>
            <a:off x="9879013" y="2997200"/>
            <a:ext cx="871537" cy="193675"/>
          </a:xfrm>
        </p:spPr>
        <p:txBody>
          <a:bodyPr/>
          <a:lstStyle>
            <a:lvl1pPr algn="r">
              <a:defRPr/>
            </a:lvl1pPr>
          </a:lstStyle>
          <a:p>
            <a:pPr lvl="0"/>
            <a:r>
              <a:rPr lang="en-US"/>
              <a:t>Time</a:t>
            </a:r>
          </a:p>
        </p:txBody>
      </p:sp>
      <p:sp>
        <p:nvSpPr>
          <p:cNvPr id="40" name="Text Placeholder 7">
            <a:extLst>
              <a:ext uri="{FF2B5EF4-FFF2-40B4-BE49-F238E27FC236}">
                <a16:creationId xmlns:a16="http://schemas.microsoft.com/office/drawing/2014/main" id="{3B22DE62-9647-A34B-A7D5-1F27D6528DA9}"/>
              </a:ext>
            </a:extLst>
          </p:cNvPr>
          <p:cNvSpPr>
            <a:spLocks noGrp="1"/>
          </p:cNvSpPr>
          <p:nvPr>
            <p:ph type="body" sz="quarter" idx="40" hasCustomPrompt="1"/>
          </p:nvPr>
        </p:nvSpPr>
        <p:spPr>
          <a:xfrm>
            <a:off x="1365250" y="3887391"/>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41" name="Text Placeholder 7">
            <a:extLst>
              <a:ext uri="{FF2B5EF4-FFF2-40B4-BE49-F238E27FC236}">
                <a16:creationId xmlns:a16="http://schemas.microsoft.com/office/drawing/2014/main" id="{91229239-B5FB-BB4A-BDC3-ABB41991C8E8}"/>
              </a:ext>
            </a:extLst>
          </p:cNvPr>
          <p:cNvSpPr>
            <a:spLocks noGrp="1"/>
          </p:cNvSpPr>
          <p:nvPr>
            <p:ph type="body" sz="quarter" idx="41" hasCustomPrompt="1"/>
          </p:nvPr>
        </p:nvSpPr>
        <p:spPr>
          <a:xfrm>
            <a:off x="1365250" y="4142249"/>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42" name="Text Placeholder 11">
            <a:extLst>
              <a:ext uri="{FF2B5EF4-FFF2-40B4-BE49-F238E27FC236}">
                <a16:creationId xmlns:a16="http://schemas.microsoft.com/office/drawing/2014/main" id="{3474FD3A-33A1-5D48-A38F-2765A64A61BB}"/>
              </a:ext>
            </a:extLst>
          </p:cNvPr>
          <p:cNvSpPr>
            <a:spLocks noGrp="1"/>
          </p:cNvSpPr>
          <p:nvPr>
            <p:ph type="body" sz="quarter" idx="42" hasCustomPrompt="1"/>
          </p:nvPr>
        </p:nvSpPr>
        <p:spPr>
          <a:xfrm>
            <a:off x="4564063" y="3887107"/>
            <a:ext cx="871537" cy="193675"/>
          </a:xfrm>
        </p:spPr>
        <p:txBody>
          <a:bodyPr/>
          <a:lstStyle>
            <a:lvl1pPr algn="r">
              <a:defRPr/>
            </a:lvl1pPr>
          </a:lstStyle>
          <a:p>
            <a:pPr lvl="0"/>
            <a:r>
              <a:rPr lang="en-US"/>
              <a:t>Time</a:t>
            </a:r>
          </a:p>
        </p:txBody>
      </p:sp>
      <p:sp>
        <p:nvSpPr>
          <p:cNvPr id="43" name="Text Placeholder 7">
            <a:extLst>
              <a:ext uri="{FF2B5EF4-FFF2-40B4-BE49-F238E27FC236}">
                <a16:creationId xmlns:a16="http://schemas.microsoft.com/office/drawing/2014/main" id="{8755ABC6-881F-9E40-A7D5-77B5487E7942}"/>
              </a:ext>
            </a:extLst>
          </p:cNvPr>
          <p:cNvSpPr>
            <a:spLocks noGrp="1"/>
          </p:cNvSpPr>
          <p:nvPr>
            <p:ph type="body" sz="quarter" idx="43" hasCustomPrompt="1"/>
          </p:nvPr>
        </p:nvSpPr>
        <p:spPr>
          <a:xfrm>
            <a:off x="6680200" y="3887391"/>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44" name="Text Placeholder 7">
            <a:extLst>
              <a:ext uri="{FF2B5EF4-FFF2-40B4-BE49-F238E27FC236}">
                <a16:creationId xmlns:a16="http://schemas.microsoft.com/office/drawing/2014/main" id="{21926A18-2C08-774A-BE37-79C836579847}"/>
              </a:ext>
            </a:extLst>
          </p:cNvPr>
          <p:cNvSpPr>
            <a:spLocks noGrp="1"/>
          </p:cNvSpPr>
          <p:nvPr>
            <p:ph type="body" sz="quarter" idx="44" hasCustomPrompt="1"/>
          </p:nvPr>
        </p:nvSpPr>
        <p:spPr>
          <a:xfrm>
            <a:off x="6680200" y="4142249"/>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45" name="Text Placeholder 11">
            <a:extLst>
              <a:ext uri="{FF2B5EF4-FFF2-40B4-BE49-F238E27FC236}">
                <a16:creationId xmlns:a16="http://schemas.microsoft.com/office/drawing/2014/main" id="{C04407A6-50BE-7B44-859B-498D2410AEAB}"/>
              </a:ext>
            </a:extLst>
          </p:cNvPr>
          <p:cNvSpPr>
            <a:spLocks noGrp="1"/>
          </p:cNvSpPr>
          <p:nvPr>
            <p:ph type="body" sz="quarter" idx="45" hasCustomPrompt="1"/>
          </p:nvPr>
        </p:nvSpPr>
        <p:spPr>
          <a:xfrm>
            <a:off x="9879013" y="3887107"/>
            <a:ext cx="871537" cy="193675"/>
          </a:xfrm>
        </p:spPr>
        <p:txBody>
          <a:bodyPr/>
          <a:lstStyle>
            <a:lvl1pPr algn="r">
              <a:defRPr/>
            </a:lvl1pPr>
          </a:lstStyle>
          <a:p>
            <a:pPr lvl="0"/>
            <a:r>
              <a:rPr lang="en-US"/>
              <a:t>Time</a:t>
            </a:r>
          </a:p>
        </p:txBody>
      </p:sp>
      <p:sp>
        <p:nvSpPr>
          <p:cNvPr id="46" name="Text Placeholder 7">
            <a:extLst>
              <a:ext uri="{FF2B5EF4-FFF2-40B4-BE49-F238E27FC236}">
                <a16:creationId xmlns:a16="http://schemas.microsoft.com/office/drawing/2014/main" id="{A5558E85-9799-2641-A17C-14E3FACA5411}"/>
              </a:ext>
            </a:extLst>
          </p:cNvPr>
          <p:cNvSpPr>
            <a:spLocks noGrp="1"/>
          </p:cNvSpPr>
          <p:nvPr>
            <p:ph type="body" sz="quarter" idx="46" hasCustomPrompt="1"/>
          </p:nvPr>
        </p:nvSpPr>
        <p:spPr>
          <a:xfrm>
            <a:off x="1365250" y="4769134"/>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47" name="Text Placeholder 7">
            <a:extLst>
              <a:ext uri="{FF2B5EF4-FFF2-40B4-BE49-F238E27FC236}">
                <a16:creationId xmlns:a16="http://schemas.microsoft.com/office/drawing/2014/main" id="{23629B29-B4AE-B247-8720-1C2E000718B5}"/>
              </a:ext>
            </a:extLst>
          </p:cNvPr>
          <p:cNvSpPr>
            <a:spLocks noGrp="1"/>
          </p:cNvSpPr>
          <p:nvPr>
            <p:ph type="body" sz="quarter" idx="47" hasCustomPrompt="1"/>
          </p:nvPr>
        </p:nvSpPr>
        <p:spPr>
          <a:xfrm>
            <a:off x="1365250" y="5023992"/>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48" name="Text Placeholder 11">
            <a:extLst>
              <a:ext uri="{FF2B5EF4-FFF2-40B4-BE49-F238E27FC236}">
                <a16:creationId xmlns:a16="http://schemas.microsoft.com/office/drawing/2014/main" id="{4836E1E6-1C6B-6846-9B29-9932D65F6185}"/>
              </a:ext>
            </a:extLst>
          </p:cNvPr>
          <p:cNvSpPr>
            <a:spLocks noGrp="1"/>
          </p:cNvSpPr>
          <p:nvPr>
            <p:ph type="body" sz="quarter" idx="48" hasCustomPrompt="1"/>
          </p:nvPr>
        </p:nvSpPr>
        <p:spPr>
          <a:xfrm>
            <a:off x="4564063" y="4768850"/>
            <a:ext cx="871537" cy="193675"/>
          </a:xfrm>
        </p:spPr>
        <p:txBody>
          <a:bodyPr/>
          <a:lstStyle>
            <a:lvl1pPr algn="r">
              <a:defRPr/>
            </a:lvl1pPr>
          </a:lstStyle>
          <a:p>
            <a:pPr lvl="0"/>
            <a:r>
              <a:rPr lang="en-US"/>
              <a:t>Time</a:t>
            </a:r>
          </a:p>
        </p:txBody>
      </p:sp>
      <p:sp>
        <p:nvSpPr>
          <p:cNvPr id="49" name="Text Placeholder 7">
            <a:extLst>
              <a:ext uri="{FF2B5EF4-FFF2-40B4-BE49-F238E27FC236}">
                <a16:creationId xmlns:a16="http://schemas.microsoft.com/office/drawing/2014/main" id="{CCDAD813-D15D-1547-AA4C-6851C2FDBC03}"/>
              </a:ext>
            </a:extLst>
          </p:cNvPr>
          <p:cNvSpPr>
            <a:spLocks noGrp="1"/>
          </p:cNvSpPr>
          <p:nvPr>
            <p:ph type="body" sz="quarter" idx="49" hasCustomPrompt="1"/>
          </p:nvPr>
        </p:nvSpPr>
        <p:spPr>
          <a:xfrm>
            <a:off x="6680200" y="4769134"/>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50" name="Text Placeholder 7">
            <a:extLst>
              <a:ext uri="{FF2B5EF4-FFF2-40B4-BE49-F238E27FC236}">
                <a16:creationId xmlns:a16="http://schemas.microsoft.com/office/drawing/2014/main" id="{39D99C2A-195F-424C-A4C2-38BC12F28F40}"/>
              </a:ext>
            </a:extLst>
          </p:cNvPr>
          <p:cNvSpPr>
            <a:spLocks noGrp="1"/>
          </p:cNvSpPr>
          <p:nvPr>
            <p:ph type="body" sz="quarter" idx="50" hasCustomPrompt="1"/>
          </p:nvPr>
        </p:nvSpPr>
        <p:spPr>
          <a:xfrm>
            <a:off x="6680200" y="5023992"/>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51" name="Text Placeholder 11">
            <a:extLst>
              <a:ext uri="{FF2B5EF4-FFF2-40B4-BE49-F238E27FC236}">
                <a16:creationId xmlns:a16="http://schemas.microsoft.com/office/drawing/2014/main" id="{EC312A18-D065-BD42-9EAF-483485BA4C39}"/>
              </a:ext>
            </a:extLst>
          </p:cNvPr>
          <p:cNvSpPr>
            <a:spLocks noGrp="1"/>
          </p:cNvSpPr>
          <p:nvPr>
            <p:ph type="body" sz="quarter" idx="51" hasCustomPrompt="1"/>
          </p:nvPr>
        </p:nvSpPr>
        <p:spPr>
          <a:xfrm>
            <a:off x="9879013" y="4768850"/>
            <a:ext cx="871537" cy="193675"/>
          </a:xfrm>
        </p:spPr>
        <p:txBody>
          <a:bodyPr/>
          <a:lstStyle>
            <a:lvl1pPr algn="r">
              <a:defRPr/>
            </a:lvl1pPr>
          </a:lstStyle>
          <a:p>
            <a:pPr lvl="0"/>
            <a:r>
              <a:rPr lang="en-US"/>
              <a:t>Time</a:t>
            </a:r>
          </a:p>
        </p:txBody>
      </p:sp>
      <p:sp>
        <p:nvSpPr>
          <p:cNvPr id="7" name="Slide Number Placeholder 6">
            <a:extLst>
              <a:ext uri="{FF2B5EF4-FFF2-40B4-BE49-F238E27FC236}">
                <a16:creationId xmlns:a16="http://schemas.microsoft.com/office/drawing/2014/main" id="{6B9EC5C7-7AFD-1F43-9C66-FAA905C46B00}"/>
              </a:ext>
            </a:extLst>
          </p:cNvPr>
          <p:cNvSpPr>
            <a:spLocks noGrp="1"/>
          </p:cNvSpPr>
          <p:nvPr>
            <p:ph type="sldNum" sz="quarter" idx="52"/>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49244774"/>
      </p:ext>
    </p:extLst>
  </p:cSld>
  <p:clrMapOvr>
    <a:masterClrMapping/>
  </p:clrMapOvr>
  <p:transition spd="med"/>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5_The Team Opt 1">
    <p:spTree>
      <p:nvGrpSpPr>
        <p:cNvPr id="1" name=""/>
        <p:cNvGrpSpPr/>
        <p:nvPr/>
      </p:nvGrpSpPr>
      <p:grpSpPr>
        <a:xfrm>
          <a:off x="0" y="0"/>
          <a:ext cx="0" cy="0"/>
          <a:chOff x="0" y="0"/>
          <a:chExt cx="0" cy="0"/>
        </a:xfrm>
      </p:grpSpPr>
      <p:sp>
        <p:nvSpPr>
          <p:cNvPr id="262" name="Title Text"/>
          <p:cNvSpPr txBox="1">
            <a:spLocks noGrp="1"/>
          </p:cNvSpPr>
          <p:nvPr>
            <p:ph type="title"/>
          </p:nvPr>
        </p:nvSpPr>
        <p:spPr>
          <a:xfrm>
            <a:off x="800100" y="605953"/>
            <a:ext cx="10492846" cy="338668"/>
          </a:xfrm>
          <a:prstGeom prst="rect">
            <a:avLst/>
          </a:prstGeom>
        </p:spPr>
        <p:txBody>
          <a:bodyPr>
            <a:noAutofit/>
          </a:bodyPr>
          <a:lstStyle/>
          <a:p>
            <a:r>
              <a:rPr lang="en-US"/>
              <a:t>Click to edit Master title style</a:t>
            </a:r>
            <a:endParaRPr/>
          </a:p>
        </p:txBody>
      </p:sp>
      <p:sp>
        <p:nvSpPr>
          <p:cNvPr id="264" name="Picture Placeholder 9"/>
          <p:cNvSpPr>
            <a:spLocks noGrp="1"/>
          </p:cNvSpPr>
          <p:nvPr>
            <p:ph type="pic" sz="quarter" idx="13"/>
          </p:nvPr>
        </p:nvSpPr>
        <p:spPr>
          <a:xfrm>
            <a:off x="800101" y="1823588"/>
            <a:ext cx="2286000" cy="2286000"/>
          </a:xfrm>
          <a:prstGeom prst="rect">
            <a:avLst/>
          </a:prstGeom>
        </p:spPr>
        <p:txBody>
          <a:bodyPr lIns="91439" tIns="45719" rIns="91439" bIns="45719">
            <a:noAutofit/>
          </a:bodyPr>
          <a:lstStyle/>
          <a:p>
            <a:r>
              <a:rPr lang="en-US"/>
              <a:t>Click icon to add picture</a:t>
            </a:r>
            <a:endParaRPr/>
          </a:p>
        </p:txBody>
      </p:sp>
      <p:sp>
        <p:nvSpPr>
          <p:cNvPr id="265" name="Picture Placeholder 9"/>
          <p:cNvSpPr>
            <a:spLocks noGrp="1"/>
          </p:cNvSpPr>
          <p:nvPr>
            <p:ph type="pic" sz="quarter" idx="14"/>
          </p:nvPr>
        </p:nvSpPr>
        <p:spPr>
          <a:xfrm>
            <a:off x="3571989" y="1811650"/>
            <a:ext cx="2286000" cy="2286000"/>
          </a:xfrm>
          <a:prstGeom prst="rect">
            <a:avLst/>
          </a:prstGeom>
        </p:spPr>
        <p:txBody>
          <a:bodyPr lIns="91439" tIns="45719" rIns="91439" bIns="45719">
            <a:noAutofit/>
          </a:bodyPr>
          <a:lstStyle/>
          <a:p>
            <a:r>
              <a:rPr lang="en-US"/>
              <a:t>Click icon to add picture</a:t>
            </a:r>
            <a:endParaRPr/>
          </a:p>
        </p:txBody>
      </p:sp>
      <p:sp>
        <p:nvSpPr>
          <p:cNvPr id="266" name="Picture Placeholder 9"/>
          <p:cNvSpPr>
            <a:spLocks noGrp="1"/>
          </p:cNvSpPr>
          <p:nvPr>
            <p:ph type="pic" sz="quarter" idx="15"/>
          </p:nvPr>
        </p:nvSpPr>
        <p:spPr>
          <a:xfrm>
            <a:off x="6343877" y="1811650"/>
            <a:ext cx="2286000" cy="2286000"/>
          </a:xfrm>
          <a:prstGeom prst="rect">
            <a:avLst/>
          </a:prstGeom>
        </p:spPr>
        <p:txBody>
          <a:bodyPr lIns="91439" tIns="45719" rIns="91439" bIns="45719">
            <a:noAutofit/>
          </a:bodyPr>
          <a:lstStyle/>
          <a:p>
            <a:r>
              <a:rPr lang="en-US"/>
              <a:t>Click icon to add picture</a:t>
            </a:r>
            <a:endParaRPr/>
          </a:p>
        </p:txBody>
      </p:sp>
      <p:sp>
        <p:nvSpPr>
          <p:cNvPr id="267" name="Picture Placeholder 9"/>
          <p:cNvSpPr>
            <a:spLocks noGrp="1"/>
          </p:cNvSpPr>
          <p:nvPr>
            <p:ph type="pic" sz="quarter" idx="16"/>
          </p:nvPr>
        </p:nvSpPr>
        <p:spPr>
          <a:xfrm>
            <a:off x="9115764" y="1811650"/>
            <a:ext cx="2286000" cy="2286000"/>
          </a:xfrm>
          <a:prstGeom prst="rect">
            <a:avLst/>
          </a:prstGeom>
        </p:spPr>
        <p:txBody>
          <a:bodyPr lIns="91439" tIns="45719" rIns="91439" bIns="45719">
            <a:noAutofit/>
          </a:bodyPr>
          <a:lstStyle/>
          <a:p>
            <a:r>
              <a:rPr lang="en-US"/>
              <a:t>Click icon to add picture</a:t>
            </a:r>
            <a:endParaRPr/>
          </a:p>
        </p:txBody>
      </p:sp>
      <p:sp>
        <p:nvSpPr>
          <p:cNvPr id="268" name="Body Level One…"/>
          <p:cNvSpPr txBox="1">
            <a:spLocks noGrp="1"/>
          </p:cNvSpPr>
          <p:nvPr>
            <p:ph type="body" sz="quarter" idx="1" hasCustomPrompt="1"/>
          </p:nvPr>
        </p:nvSpPr>
        <p:spPr>
          <a:xfrm>
            <a:off x="800101" y="4351649"/>
            <a:ext cx="2283812" cy="258879"/>
          </a:xfrm>
          <a:prstGeom prst="rect">
            <a:avLst/>
          </a:prstGeom>
        </p:spPr>
        <p:txBody>
          <a:bodyPr>
            <a:noAutofit/>
          </a:bodyPr>
          <a:lstStyle>
            <a:lvl1pPr algn="l">
              <a:lnSpc>
                <a:spcPct val="100000"/>
              </a:lnSpc>
              <a:spcBef>
                <a:spcPts val="0"/>
              </a:spcBef>
              <a:spcAft>
                <a:spcPts val="600"/>
              </a:spcAft>
              <a:defRPr sz="14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12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15" name="Google Shape;1137;p86">
            <a:extLst>
              <a:ext uri="{FF2B5EF4-FFF2-40B4-BE49-F238E27FC236}">
                <a16:creationId xmlns:a16="http://schemas.microsoft.com/office/drawing/2014/main" id="{9787AFEA-FC6D-9442-A4D6-BC5FB90FF038}"/>
              </a:ext>
            </a:extLst>
          </p:cNvPr>
          <p:cNvSpPr/>
          <p:nvPr userDrawn="1"/>
        </p:nvSpPr>
        <p:spPr>
          <a:xfrm flipV="1">
            <a:off x="800101" y="5050923"/>
            <a:ext cx="2286000" cy="0"/>
          </a:xfrm>
          <a:prstGeom prst="line">
            <a:avLst/>
          </a:prstGeom>
          <a:ln w="12700">
            <a:solidFill>
              <a:schemeClr val="accent4"/>
            </a:solidFill>
            <a:miter/>
          </a:ln>
        </p:spPr>
        <p:txBody>
          <a:bodyPr lIns="45719" rIns="45719">
            <a:noAutofit/>
          </a:bodyPr>
          <a:lstStyle/>
          <a:p>
            <a:endParaRPr/>
          </a:p>
        </p:txBody>
      </p:sp>
      <p:sp>
        <p:nvSpPr>
          <p:cNvPr id="16" name="Google Shape;1137;p86">
            <a:extLst>
              <a:ext uri="{FF2B5EF4-FFF2-40B4-BE49-F238E27FC236}">
                <a16:creationId xmlns:a16="http://schemas.microsoft.com/office/drawing/2014/main" id="{1475BA3B-38E3-A94C-8470-4C86E5602F10}"/>
              </a:ext>
            </a:extLst>
          </p:cNvPr>
          <p:cNvSpPr/>
          <p:nvPr userDrawn="1"/>
        </p:nvSpPr>
        <p:spPr>
          <a:xfrm flipV="1">
            <a:off x="3571989" y="5050923"/>
            <a:ext cx="2286000" cy="0"/>
          </a:xfrm>
          <a:prstGeom prst="line">
            <a:avLst/>
          </a:prstGeom>
          <a:ln w="12700">
            <a:solidFill>
              <a:schemeClr val="accent4"/>
            </a:solidFill>
            <a:miter/>
          </a:ln>
        </p:spPr>
        <p:txBody>
          <a:bodyPr lIns="45719" rIns="45719">
            <a:noAutofit/>
          </a:bodyPr>
          <a:lstStyle/>
          <a:p>
            <a:endParaRPr/>
          </a:p>
        </p:txBody>
      </p:sp>
      <p:sp>
        <p:nvSpPr>
          <p:cNvPr id="17" name="Google Shape;1137;p86">
            <a:extLst>
              <a:ext uri="{FF2B5EF4-FFF2-40B4-BE49-F238E27FC236}">
                <a16:creationId xmlns:a16="http://schemas.microsoft.com/office/drawing/2014/main" id="{2D482510-EC32-BD44-8373-4561A3D8CF2C}"/>
              </a:ext>
            </a:extLst>
          </p:cNvPr>
          <p:cNvSpPr/>
          <p:nvPr userDrawn="1"/>
        </p:nvSpPr>
        <p:spPr>
          <a:xfrm flipV="1">
            <a:off x="6343877" y="5050923"/>
            <a:ext cx="2286000" cy="0"/>
          </a:xfrm>
          <a:prstGeom prst="line">
            <a:avLst/>
          </a:prstGeom>
          <a:ln w="12700">
            <a:solidFill>
              <a:schemeClr val="accent4"/>
            </a:solidFill>
            <a:miter/>
          </a:ln>
        </p:spPr>
        <p:txBody>
          <a:bodyPr lIns="45719" rIns="45719">
            <a:noAutofit/>
          </a:bodyPr>
          <a:lstStyle/>
          <a:p>
            <a:endParaRPr/>
          </a:p>
        </p:txBody>
      </p:sp>
      <p:sp>
        <p:nvSpPr>
          <p:cNvPr id="18" name="Google Shape;1137;p86">
            <a:extLst>
              <a:ext uri="{FF2B5EF4-FFF2-40B4-BE49-F238E27FC236}">
                <a16:creationId xmlns:a16="http://schemas.microsoft.com/office/drawing/2014/main" id="{1115379B-3FF9-5E4F-B7EF-44E97574F064}"/>
              </a:ext>
            </a:extLst>
          </p:cNvPr>
          <p:cNvSpPr/>
          <p:nvPr userDrawn="1"/>
        </p:nvSpPr>
        <p:spPr>
          <a:xfrm flipV="1">
            <a:off x="9115764" y="5050923"/>
            <a:ext cx="2283812" cy="0"/>
          </a:xfrm>
          <a:prstGeom prst="line">
            <a:avLst/>
          </a:prstGeom>
          <a:ln w="12700">
            <a:solidFill>
              <a:schemeClr val="accent4"/>
            </a:solidFill>
            <a:miter/>
          </a:ln>
        </p:spPr>
        <p:txBody>
          <a:bodyPr lIns="45719" rIns="45719">
            <a:noAutofit/>
          </a:bodyPr>
          <a:lstStyle/>
          <a:p>
            <a:endParaRPr/>
          </a:p>
        </p:txBody>
      </p:sp>
      <p:pic>
        <p:nvPicPr>
          <p:cNvPr id="19" name="GroupM_SingleColor_Logo_Navy_RGB.png" descr="GroupM_SingleColor_Logo_Navy_RGB.png">
            <a:extLst>
              <a:ext uri="{FF2B5EF4-FFF2-40B4-BE49-F238E27FC236}">
                <a16:creationId xmlns:a16="http://schemas.microsoft.com/office/drawing/2014/main" id="{276D9344-CA01-B941-ABB1-ED40E55DE9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3" name="Content Placeholder 2">
            <a:extLst>
              <a:ext uri="{FF2B5EF4-FFF2-40B4-BE49-F238E27FC236}">
                <a16:creationId xmlns:a16="http://schemas.microsoft.com/office/drawing/2014/main" id="{B9019FEF-B58A-B14A-A89A-DA50A079AF22}"/>
              </a:ext>
            </a:extLst>
          </p:cNvPr>
          <p:cNvSpPr>
            <a:spLocks noGrp="1"/>
          </p:cNvSpPr>
          <p:nvPr>
            <p:ph sz="quarter" idx="23" hasCustomPrompt="1"/>
          </p:nvPr>
        </p:nvSpPr>
        <p:spPr>
          <a:xfrm>
            <a:off x="800101" y="4678637"/>
            <a:ext cx="2295865" cy="258878"/>
          </a:xfrm>
        </p:spPr>
        <p:txBody>
          <a:bodyPr>
            <a:noAutofit/>
          </a:bodyPr>
          <a:lstStyle>
            <a:lvl1pPr>
              <a:spcBef>
                <a:spcPts val="0"/>
              </a:spcBef>
              <a:defRPr cap="all" baseline="0"/>
            </a:lvl1pPr>
          </a:lstStyle>
          <a:p>
            <a:pPr lvl="0"/>
            <a:r>
              <a:rPr lang="en-US"/>
              <a:t>Job Title</a:t>
            </a:r>
          </a:p>
        </p:txBody>
      </p:sp>
      <p:sp>
        <p:nvSpPr>
          <p:cNvPr id="22" name="Body Level One…">
            <a:extLst>
              <a:ext uri="{FF2B5EF4-FFF2-40B4-BE49-F238E27FC236}">
                <a16:creationId xmlns:a16="http://schemas.microsoft.com/office/drawing/2014/main" id="{5283A097-952A-4941-81D8-54A8EE12C1A6}"/>
              </a:ext>
            </a:extLst>
          </p:cNvPr>
          <p:cNvSpPr txBox="1">
            <a:spLocks noGrp="1"/>
          </p:cNvSpPr>
          <p:nvPr>
            <p:ph type="body" sz="quarter" idx="25" hasCustomPrompt="1"/>
          </p:nvPr>
        </p:nvSpPr>
        <p:spPr>
          <a:xfrm>
            <a:off x="3571989" y="4351649"/>
            <a:ext cx="2283812" cy="258879"/>
          </a:xfrm>
          <a:prstGeom prst="rect">
            <a:avLst/>
          </a:prstGeom>
        </p:spPr>
        <p:txBody>
          <a:bodyPr>
            <a:noAutofit/>
          </a:bodyPr>
          <a:lstStyle>
            <a:lvl1pPr algn="l">
              <a:lnSpc>
                <a:spcPct val="100000"/>
              </a:lnSpc>
              <a:spcBef>
                <a:spcPts val="0"/>
              </a:spcBef>
              <a:spcAft>
                <a:spcPts val="600"/>
              </a:spcAft>
              <a:defRPr sz="14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12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p>
        </p:txBody>
      </p:sp>
      <p:sp>
        <p:nvSpPr>
          <p:cNvPr id="23" name="Content Placeholder 2">
            <a:extLst>
              <a:ext uri="{FF2B5EF4-FFF2-40B4-BE49-F238E27FC236}">
                <a16:creationId xmlns:a16="http://schemas.microsoft.com/office/drawing/2014/main" id="{EBDA5D1E-A821-1D47-A150-DD47ACF2558A}"/>
              </a:ext>
            </a:extLst>
          </p:cNvPr>
          <p:cNvSpPr>
            <a:spLocks noGrp="1"/>
          </p:cNvSpPr>
          <p:nvPr>
            <p:ph sz="quarter" idx="26" hasCustomPrompt="1"/>
          </p:nvPr>
        </p:nvSpPr>
        <p:spPr>
          <a:xfrm>
            <a:off x="3571989" y="4678637"/>
            <a:ext cx="2295865" cy="258878"/>
          </a:xfrm>
        </p:spPr>
        <p:txBody>
          <a:bodyPr>
            <a:noAutofit/>
          </a:bodyPr>
          <a:lstStyle>
            <a:lvl1pPr>
              <a:spcBef>
                <a:spcPts val="0"/>
              </a:spcBef>
              <a:defRPr cap="all" baseline="0"/>
            </a:lvl1pPr>
          </a:lstStyle>
          <a:p>
            <a:pPr lvl="0"/>
            <a:r>
              <a:rPr lang="en-US"/>
              <a:t>Job Title</a:t>
            </a:r>
          </a:p>
        </p:txBody>
      </p:sp>
      <p:sp>
        <p:nvSpPr>
          <p:cNvPr id="25" name="Body Level One…">
            <a:extLst>
              <a:ext uri="{FF2B5EF4-FFF2-40B4-BE49-F238E27FC236}">
                <a16:creationId xmlns:a16="http://schemas.microsoft.com/office/drawing/2014/main" id="{B7E89294-C4D6-7F45-9403-FECC022A675B}"/>
              </a:ext>
            </a:extLst>
          </p:cNvPr>
          <p:cNvSpPr txBox="1">
            <a:spLocks noGrp="1"/>
          </p:cNvSpPr>
          <p:nvPr>
            <p:ph type="body" sz="quarter" idx="28" hasCustomPrompt="1"/>
          </p:nvPr>
        </p:nvSpPr>
        <p:spPr>
          <a:xfrm>
            <a:off x="6343877" y="4351649"/>
            <a:ext cx="2283812" cy="258879"/>
          </a:xfrm>
          <a:prstGeom prst="rect">
            <a:avLst/>
          </a:prstGeom>
        </p:spPr>
        <p:txBody>
          <a:bodyPr>
            <a:noAutofit/>
          </a:bodyPr>
          <a:lstStyle>
            <a:lvl1pPr algn="l">
              <a:lnSpc>
                <a:spcPct val="100000"/>
              </a:lnSpc>
              <a:spcBef>
                <a:spcPts val="0"/>
              </a:spcBef>
              <a:spcAft>
                <a:spcPts val="600"/>
              </a:spcAft>
              <a:defRPr sz="14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12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p>
        </p:txBody>
      </p:sp>
      <p:sp>
        <p:nvSpPr>
          <p:cNvPr id="26" name="Content Placeholder 2">
            <a:extLst>
              <a:ext uri="{FF2B5EF4-FFF2-40B4-BE49-F238E27FC236}">
                <a16:creationId xmlns:a16="http://schemas.microsoft.com/office/drawing/2014/main" id="{93799A45-6625-5145-8A97-C8B82067587B}"/>
              </a:ext>
            </a:extLst>
          </p:cNvPr>
          <p:cNvSpPr>
            <a:spLocks noGrp="1"/>
          </p:cNvSpPr>
          <p:nvPr>
            <p:ph sz="quarter" idx="29" hasCustomPrompt="1"/>
          </p:nvPr>
        </p:nvSpPr>
        <p:spPr>
          <a:xfrm>
            <a:off x="6343877" y="4678637"/>
            <a:ext cx="2295865" cy="258878"/>
          </a:xfrm>
        </p:spPr>
        <p:txBody>
          <a:bodyPr>
            <a:noAutofit/>
          </a:bodyPr>
          <a:lstStyle>
            <a:lvl1pPr>
              <a:spcBef>
                <a:spcPts val="0"/>
              </a:spcBef>
              <a:defRPr cap="all" baseline="0"/>
            </a:lvl1pPr>
          </a:lstStyle>
          <a:p>
            <a:pPr lvl="0"/>
            <a:r>
              <a:rPr lang="en-US"/>
              <a:t>Job Title</a:t>
            </a:r>
          </a:p>
        </p:txBody>
      </p:sp>
      <p:sp>
        <p:nvSpPr>
          <p:cNvPr id="28" name="Body Level One…">
            <a:extLst>
              <a:ext uri="{FF2B5EF4-FFF2-40B4-BE49-F238E27FC236}">
                <a16:creationId xmlns:a16="http://schemas.microsoft.com/office/drawing/2014/main" id="{7CE19E1D-382B-064E-9052-A786E3C87400}"/>
              </a:ext>
            </a:extLst>
          </p:cNvPr>
          <p:cNvSpPr txBox="1">
            <a:spLocks noGrp="1"/>
          </p:cNvSpPr>
          <p:nvPr>
            <p:ph type="body" sz="quarter" idx="31" hasCustomPrompt="1"/>
          </p:nvPr>
        </p:nvSpPr>
        <p:spPr>
          <a:xfrm>
            <a:off x="9115764" y="4351649"/>
            <a:ext cx="2283812" cy="258879"/>
          </a:xfrm>
          <a:prstGeom prst="rect">
            <a:avLst/>
          </a:prstGeom>
        </p:spPr>
        <p:txBody>
          <a:bodyPr>
            <a:noAutofit/>
          </a:bodyPr>
          <a:lstStyle>
            <a:lvl1pPr algn="l">
              <a:lnSpc>
                <a:spcPct val="100000"/>
              </a:lnSpc>
              <a:spcBef>
                <a:spcPts val="0"/>
              </a:spcBef>
              <a:spcAft>
                <a:spcPts val="600"/>
              </a:spcAft>
              <a:defRPr sz="14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12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p>
        </p:txBody>
      </p:sp>
      <p:sp>
        <p:nvSpPr>
          <p:cNvPr id="29" name="Content Placeholder 2">
            <a:extLst>
              <a:ext uri="{FF2B5EF4-FFF2-40B4-BE49-F238E27FC236}">
                <a16:creationId xmlns:a16="http://schemas.microsoft.com/office/drawing/2014/main" id="{C584C1FA-61DC-8A46-A172-9086A2DDE17A}"/>
              </a:ext>
            </a:extLst>
          </p:cNvPr>
          <p:cNvSpPr>
            <a:spLocks noGrp="1"/>
          </p:cNvSpPr>
          <p:nvPr>
            <p:ph sz="quarter" idx="32" hasCustomPrompt="1"/>
          </p:nvPr>
        </p:nvSpPr>
        <p:spPr>
          <a:xfrm>
            <a:off x="9115764" y="4678637"/>
            <a:ext cx="2295865" cy="258878"/>
          </a:xfrm>
        </p:spPr>
        <p:txBody>
          <a:bodyPr>
            <a:noAutofit/>
          </a:bodyPr>
          <a:lstStyle>
            <a:lvl1pPr>
              <a:spcBef>
                <a:spcPts val="0"/>
              </a:spcBef>
              <a:defRPr cap="all" baseline="0"/>
            </a:lvl1pPr>
          </a:lstStyle>
          <a:p>
            <a:pPr lvl="0"/>
            <a:r>
              <a:rPr lang="en-US"/>
              <a:t>Job Title</a:t>
            </a:r>
          </a:p>
        </p:txBody>
      </p:sp>
      <p:sp>
        <p:nvSpPr>
          <p:cNvPr id="9" name="Text Placeholder 8">
            <a:extLst>
              <a:ext uri="{FF2B5EF4-FFF2-40B4-BE49-F238E27FC236}">
                <a16:creationId xmlns:a16="http://schemas.microsoft.com/office/drawing/2014/main" id="{B8654E49-4490-7749-B312-6B6E920549CA}"/>
              </a:ext>
            </a:extLst>
          </p:cNvPr>
          <p:cNvSpPr>
            <a:spLocks noGrp="1"/>
          </p:cNvSpPr>
          <p:nvPr>
            <p:ph type="body" sz="quarter" idx="34" hasCustomPrompt="1"/>
          </p:nvPr>
        </p:nvSpPr>
        <p:spPr>
          <a:xfrm>
            <a:off x="800100" y="5212063"/>
            <a:ext cx="2295525" cy="1295400"/>
          </a:xfrm>
        </p:spPr>
        <p:txBody>
          <a:bodyPr>
            <a:noAutofit/>
          </a:bodyPr>
          <a:lstStyle>
            <a:lvl1pPr>
              <a:spcBef>
                <a:spcPts val="0"/>
              </a:spcBef>
              <a:spcAft>
                <a:spcPts val="300"/>
              </a:spcAft>
              <a:defRPr b="0">
                <a:latin typeface="Georgia" panose="02040502050405020303" pitchFamily="18" charset="0"/>
              </a:defRPr>
            </a:lvl1pPr>
            <a:lvl2pPr marL="171450" indent="-171450">
              <a:spcBef>
                <a:spcPts val="0"/>
              </a:spcBef>
              <a:spcAft>
                <a:spcPts val="300"/>
              </a:spcAft>
              <a:buFont typeface="Arial" panose="020B0604020202020204" pitchFamily="34" charset="0"/>
              <a:buChar char="•"/>
              <a:defRPr/>
            </a:lvl2pPr>
            <a:lvl3pPr marL="352425" indent="-176213">
              <a:lnSpc>
                <a:spcPct val="90000"/>
              </a:lnSpc>
              <a:spcBef>
                <a:spcPts val="0"/>
              </a:spcBef>
              <a:spcAft>
                <a:spcPts val="300"/>
              </a:spcAft>
              <a:buFont typeface="Arial" panose="020B0604020202020204" pitchFamily="34" charset="0"/>
              <a:buChar char="•"/>
              <a:tabLst/>
              <a:defRPr sz="1200" b="0" i="0" baseline="0">
                <a:latin typeface="Georgia" panose="02040502050405020303" pitchFamily="18" charset="0"/>
              </a:defRPr>
            </a:lvl3pPr>
          </a:lstStyle>
          <a:p>
            <a:pPr lvl="0"/>
            <a:r>
              <a:rPr lang="en-US"/>
              <a:t>Bio details here</a:t>
            </a:r>
          </a:p>
          <a:p>
            <a:pPr lvl="1"/>
            <a:r>
              <a:rPr lang="en-US"/>
              <a:t>Bullet level 1</a:t>
            </a:r>
          </a:p>
          <a:p>
            <a:pPr lvl="2"/>
            <a:r>
              <a:rPr lang="en-US"/>
              <a:t>Bullet level 2</a:t>
            </a:r>
          </a:p>
        </p:txBody>
      </p:sp>
      <p:sp>
        <p:nvSpPr>
          <p:cNvPr id="27" name="Text Placeholder 8">
            <a:extLst>
              <a:ext uri="{FF2B5EF4-FFF2-40B4-BE49-F238E27FC236}">
                <a16:creationId xmlns:a16="http://schemas.microsoft.com/office/drawing/2014/main" id="{4EDC90ED-DC82-9D40-929A-A7DF242F3F49}"/>
              </a:ext>
            </a:extLst>
          </p:cNvPr>
          <p:cNvSpPr>
            <a:spLocks noGrp="1"/>
          </p:cNvSpPr>
          <p:nvPr>
            <p:ph type="body" sz="quarter" idx="35" hasCustomPrompt="1"/>
          </p:nvPr>
        </p:nvSpPr>
        <p:spPr>
          <a:xfrm>
            <a:off x="3571989" y="5212063"/>
            <a:ext cx="2295525" cy="1295400"/>
          </a:xfrm>
        </p:spPr>
        <p:txBody>
          <a:bodyPr>
            <a:noAutofit/>
          </a:bodyPr>
          <a:lstStyle>
            <a:lvl1pPr>
              <a:spcBef>
                <a:spcPts val="0"/>
              </a:spcBef>
              <a:spcAft>
                <a:spcPts val="300"/>
              </a:spcAft>
              <a:defRPr b="0">
                <a:latin typeface="Georgia" panose="02040502050405020303" pitchFamily="18" charset="0"/>
              </a:defRPr>
            </a:lvl1pPr>
            <a:lvl2pPr marL="171450" indent="-171450">
              <a:spcBef>
                <a:spcPts val="0"/>
              </a:spcBef>
              <a:spcAft>
                <a:spcPts val="300"/>
              </a:spcAft>
              <a:buFont typeface="Arial" panose="020B0604020202020204" pitchFamily="34" charset="0"/>
              <a:buChar char="•"/>
              <a:defRPr/>
            </a:lvl2pPr>
            <a:lvl3pPr marL="352425" indent="-176213">
              <a:lnSpc>
                <a:spcPct val="90000"/>
              </a:lnSpc>
              <a:spcBef>
                <a:spcPts val="0"/>
              </a:spcBef>
              <a:spcAft>
                <a:spcPts val="300"/>
              </a:spcAft>
              <a:buFont typeface="Arial" panose="020B0604020202020204" pitchFamily="34" charset="0"/>
              <a:buChar char="•"/>
              <a:tabLst/>
              <a:defRPr sz="1200" b="0" i="0" baseline="0">
                <a:latin typeface="Georgia" panose="02040502050405020303" pitchFamily="18" charset="0"/>
              </a:defRPr>
            </a:lvl3pPr>
          </a:lstStyle>
          <a:p>
            <a:pPr lvl="0"/>
            <a:r>
              <a:rPr lang="en-US"/>
              <a:t>Bio details here</a:t>
            </a:r>
          </a:p>
          <a:p>
            <a:pPr lvl="1"/>
            <a:r>
              <a:rPr lang="en-US"/>
              <a:t>Bullet level 1</a:t>
            </a:r>
          </a:p>
          <a:p>
            <a:pPr lvl="2"/>
            <a:r>
              <a:rPr lang="en-US"/>
              <a:t>Bullet level 2</a:t>
            </a:r>
          </a:p>
        </p:txBody>
      </p:sp>
      <p:sp>
        <p:nvSpPr>
          <p:cNvPr id="30" name="Text Placeholder 8">
            <a:extLst>
              <a:ext uri="{FF2B5EF4-FFF2-40B4-BE49-F238E27FC236}">
                <a16:creationId xmlns:a16="http://schemas.microsoft.com/office/drawing/2014/main" id="{E784E5FA-57BD-D948-B758-198108A43382}"/>
              </a:ext>
            </a:extLst>
          </p:cNvPr>
          <p:cNvSpPr>
            <a:spLocks noGrp="1"/>
          </p:cNvSpPr>
          <p:nvPr>
            <p:ph type="body" sz="quarter" idx="36" hasCustomPrompt="1"/>
          </p:nvPr>
        </p:nvSpPr>
        <p:spPr>
          <a:xfrm>
            <a:off x="6343877" y="5212063"/>
            <a:ext cx="2295525" cy="1295400"/>
          </a:xfrm>
        </p:spPr>
        <p:txBody>
          <a:bodyPr>
            <a:noAutofit/>
          </a:bodyPr>
          <a:lstStyle>
            <a:lvl1pPr>
              <a:spcBef>
                <a:spcPts val="0"/>
              </a:spcBef>
              <a:spcAft>
                <a:spcPts val="300"/>
              </a:spcAft>
              <a:defRPr b="0">
                <a:latin typeface="Georgia" panose="02040502050405020303" pitchFamily="18" charset="0"/>
              </a:defRPr>
            </a:lvl1pPr>
            <a:lvl2pPr marL="171450" indent="-171450">
              <a:spcBef>
                <a:spcPts val="0"/>
              </a:spcBef>
              <a:spcAft>
                <a:spcPts val="300"/>
              </a:spcAft>
              <a:buFont typeface="Arial" panose="020B0604020202020204" pitchFamily="34" charset="0"/>
              <a:buChar char="•"/>
              <a:defRPr/>
            </a:lvl2pPr>
            <a:lvl3pPr marL="352425" indent="-176213">
              <a:lnSpc>
                <a:spcPct val="90000"/>
              </a:lnSpc>
              <a:spcBef>
                <a:spcPts val="0"/>
              </a:spcBef>
              <a:spcAft>
                <a:spcPts val="300"/>
              </a:spcAft>
              <a:buFont typeface="Arial" panose="020B0604020202020204" pitchFamily="34" charset="0"/>
              <a:buChar char="•"/>
              <a:tabLst/>
              <a:defRPr sz="1200" b="0" i="0" baseline="0">
                <a:latin typeface="Georgia" panose="02040502050405020303" pitchFamily="18" charset="0"/>
              </a:defRPr>
            </a:lvl3pPr>
          </a:lstStyle>
          <a:p>
            <a:pPr lvl="0"/>
            <a:r>
              <a:rPr lang="en-US"/>
              <a:t>Bio details here</a:t>
            </a:r>
          </a:p>
          <a:p>
            <a:pPr lvl="1"/>
            <a:r>
              <a:rPr lang="en-US"/>
              <a:t>Bullet level 1</a:t>
            </a:r>
          </a:p>
          <a:p>
            <a:pPr lvl="2"/>
            <a:r>
              <a:rPr lang="en-US"/>
              <a:t>Bullet level 2</a:t>
            </a:r>
          </a:p>
        </p:txBody>
      </p:sp>
      <p:sp>
        <p:nvSpPr>
          <p:cNvPr id="34" name="Text Placeholder 8">
            <a:extLst>
              <a:ext uri="{FF2B5EF4-FFF2-40B4-BE49-F238E27FC236}">
                <a16:creationId xmlns:a16="http://schemas.microsoft.com/office/drawing/2014/main" id="{91B0F609-40B2-8A4C-B1A8-2B7D6A0DEEAA}"/>
              </a:ext>
            </a:extLst>
          </p:cNvPr>
          <p:cNvSpPr>
            <a:spLocks noGrp="1"/>
          </p:cNvSpPr>
          <p:nvPr>
            <p:ph type="body" sz="quarter" idx="37" hasCustomPrompt="1"/>
          </p:nvPr>
        </p:nvSpPr>
        <p:spPr>
          <a:xfrm>
            <a:off x="9112828" y="5212063"/>
            <a:ext cx="2295525" cy="1295400"/>
          </a:xfrm>
        </p:spPr>
        <p:txBody>
          <a:bodyPr>
            <a:noAutofit/>
          </a:bodyPr>
          <a:lstStyle>
            <a:lvl1pPr>
              <a:spcBef>
                <a:spcPts val="0"/>
              </a:spcBef>
              <a:spcAft>
                <a:spcPts val="300"/>
              </a:spcAft>
              <a:defRPr b="0">
                <a:latin typeface="Georgia" panose="02040502050405020303" pitchFamily="18" charset="0"/>
              </a:defRPr>
            </a:lvl1pPr>
            <a:lvl2pPr marL="171450" indent="-171450">
              <a:spcBef>
                <a:spcPts val="0"/>
              </a:spcBef>
              <a:spcAft>
                <a:spcPts val="300"/>
              </a:spcAft>
              <a:buFont typeface="Arial" panose="020B0604020202020204" pitchFamily="34" charset="0"/>
              <a:buChar char="•"/>
              <a:defRPr/>
            </a:lvl2pPr>
            <a:lvl3pPr marL="352425" indent="-176213">
              <a:lnSpc>
                <a:spcPct val="90000"/>
              </a:lnSpc>
              <a:spcBef>
                <a:spcPts val="0"/>
              </a:spcBef>
              <a:spcAft>
                <a:spcPts val="300"/>
              </a:spcAft>
              <a:buFont typeface="Arial" panose="020B0604020202020204" pitchFamily="34" charset="0"/>
              <a:buChar char="•"/>
              <a:tabLst/>
              <a:defRPr sz="1200" b="0" i="0" baseline="0">
                <a:latin typeface="Georgia" panose="02040502050405020303" pitchFamily="18" charset="0"/>
              </a:defRPr>
            </a:lvl3pPr>
          </a:lstStyle>
          <a:p>
            <a:pPr lvl="0"/>
            <a:r>
              <a:rPr lang="en-US"/>
              <a:t>Bio details here</a:t>
            </a:r>
          </a:p>
          <a:p>
            <a:pPr lvl="1"/>
            <a:r>
              <a:rPr lang="en-US"/>
              <a:t>Bullet level 1</a:t>
            </a:r>
          </a:p>
          <a:p>
            <a:pPr lvl="2"/>
            <a:r>
              <a:rPr lang="en-US"/>
              <a:t>Bullet level 2</a:t>
            </a:r>
          </a:p>
        </p:txBody>
      </p:sp>
      <p:sp>
        <p:nvSpPr>
          <p:cNvPr id="2" name="Slide Number Placeholder 1">
            <a:extLst>
              <a:ext uri="{FF2B5EF4-FFF2-40B4-BE49-F238E27FC236}">
                <a16:creationId xmlns:a16="http://schemas.microsoft.com/office/drawing/2014/main" id="{B19145D1-7A37-1C4F-B9AD-89C4E7790622}"/>
              </a:ext>
            </a:extLst>
          </p:cNvPr>
          <p:cNvSpPr>
            <a:spLocks noGrp="1"/>
          </p:cNvSpPr>
          <p:nvPr>
            <p:ph type="sldNum" sz="quarter" idx="38"/>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667051088"/>
      </p:ext>
    </p:extLst>
  </p:cSld>
  <p:clrMapOvr>
    <a:masterClrMapping/>
  </p:clrMapOvr>
  <p:transition spd="med"/>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3_The Team Opt 2">
    <p:spTree>
      <p:nvGrpSpPr>
        <p:cNvPr id="1" name=""/>
        <p:cNvGrpSpPr/>
        <p:nvPr/>
      </p:nvGrpSpPr>
      <p:grpSpPr>
        <a:xfrm>
          <a:off x="0" y="0"/>
          <a:ext cx="0" cy="0"/>
          <a:chOff x="0" y="0"/>
          <a:chExt cx="0" cy="0"/>
        </a:xfrm>
      </p:grpSpPr>
      <p:sp>
        <p:nvSpPr>
          <p:cNvPr id="264" name="Picture Placeholder 9"/>
          <p:cNvSpPr>
            <a:spLocks noGrp="1"/>
          </p:cNvSpPr>
          <p:nvPr>
            <p:ph type="pic" sz="quarter" idx="13"/>
          </p:nvPr>
        </p:nvSpPr>
        <p:spPr>
          <a:xfrm>
            <a:off x="800100" y="1184910"/>
            <a:ext cx="2057400" cy="2057400"/>
          </a:xfrm>
          <a:prstGeom prst="rect">
            <a:avLst/>
          </a:prstGeom>
        </p:spPr>
        <p:txBody>
          <a:bodyPr lIns="91439" tIns="45719" rIns="91439" bIns="45719">
            <a:noAutofit/>
          </a:bodyPr>
          <a:lstStyle/>
          <a:p>
            <a:r>
              <a:rPr lang="en-US"/>
              <a:t>Click icon to add picture</a:t>
            </a:r>
            <a:endParaRPr/>
          </a:p>
        </p:txBody>
      </p:sp>
      <p:sp>
        <p:nvSpPr>
          <p:cNvPr id="265" name="Picture Placeholder 9"/>
          <p:cNvSpPr>
            <a:spLocks noGrp="1"/>
          </p:cNvSpPr>
          <p:nvPr>
            <p:ph type="pic" sz="quarter" idx="14"/>
          </p:nvPr>
        </p:nvSpPr>
        <p:spPr>
          <a:xfrm>
            <a:off x="3631278" y="1184910"/>
            <a:ext cx="2057400" cy="2057400"/>
          </a:xfrm>
          <a:prstGeom prst="rect">
            <a:avLst/>
          </a:prstGeom>
        </p:spPr>
        <p:txBody>
          <a:bodyPr lIns="91439" tIns="45719" rIns="91439" bIns="45719">
            <a:noAutofit/>
          </a:bodyPr>
          <a:lstStyle/>
          <a:p>
            <a:r>
              <a:rPr lang="en-US"/>
              <a:t>Click icon to add picture</a:t>
            </a:r>
            <a:endParaRPr/>
          </a:p>
        </p:txBody>
      </p:sp>
      <p:sp>
        <p:nvSpPr>
          <p:cNvPr id="266" name="Picture Placeholder 9"/>
          <p:cNvSpPr>
            <a:spLocks noGrp="1"/>
          </p:cNvSpPr>
          <p:nvPr>
            <p:ph type="pic" sz="quarter" idx="15"/>
          </p:nvPr>
        </p:nvSpPr>
        <p:spPr>
          <a:xfrm>
            <a:off x="6488186" y="1184910"/>
            <a:ext cx="2057400" cy="2057400"/>
          </a:xfrm>
          <a:prstGeom prst="rect">
            <a:avLst/>
          </a:prstGeom>
        </p:spPr>
        <p:txBody>
          <a:bodyPr lIns="91439" tIns="45719" rIns="91439" bIns="45719">
            <a:noAutofit/>
          </a:bodyPr>
          <a:lstStyle/>
          <a:p>
            <a:r>
              <a:rPr lang="en-US"/>
              <a:t>Click icon to add picture</a:t>
            </a:r>
            <a:endParaRPr/>
          </a:p>
        </p:txBody>
      </p:sp>
      <p:sp>
        <p:nvSpPr>
          <p:cNvPr id="267" name="Picture Placeholder 9"/>
          <p:cNvSpPr>
            <a:spLocks noGrp="1"/>
          </p:cNvSpPr>
          <p:nvPr>
            <p:ph type="pic" sz="quarter" idx="16"/>
          </p:nvPr>
        </p:nvSpPr>
        <p:spPr>
          <a:xfrm>
            <a:off x="9345095" y="1184910"/>
            <a:ext cx="2057400" cy="2057400"/>
          </a:xfrm>
          <a:prstGeom prst="rect">
            <a:avLst/>
          </a:prstGeom>
        </p:spPr>
        <p:txBody>
          <a:bodyPr lIns="91439" tIns="45719" rIns="91439" bIns="45719">
            <a:noAutofit/>
          </a:bodyPr>
          <a:lstStyle/>
          <a:p>
            <a:r>
              <a:rPr lang="en-US"/>
              <a:t>Click icon to add picture</a:t>
            </a:r>
            <a:endParaRPr/>
          </a:p>
        </p:txBody>
      </p:sp>
      <p:sp>
        <p:nvSpPr>
          <p:cNvPr id="268" name="Body Level One…"/>
          <p:cNvSpPr txBox="1">
            <a:spLocks noGrp="1"/>
          </p:cNvSpPr>
          <p:nvPr>
            <p:ph type="body" sz="quarter" idx="1" hasCustomPrompt="1"/>
          </p:nvPr>
        </p:nvSpPr>
        <p:spPr>
          <a:xfrm>
            <a:off x="800100" y="3376053"/>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pic>
        <p:nvPicPr>
          <p:cNvPr id="19" name="GroupM_SingleColor_Logo_Navy_RGB.png" descr="GroupM_SingleColor_Logo_Navy_RGB.png">
            <a:extLst>
              <a:ext uri="{FF2B5EF4-FFF2-40B4-BE49-F238E27FC236}">
                <a16:creationId xmlns:a16="http://schemas.microsoft.com/office/drawing/2014/main" id="{276D9344-CA01-B941-ABB1-ED40E55DE9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40" name="Picture Placeholder 9">
            <a:extLst>
              <a:ext uri="{FF2B5EF4-FFF2-40B4-BE49-F238E27FC236}">
                <a16:creationId xmlns:a16="http://schemas.microsoft.com/office/drawing/2014/main" id="{11685883-FB78-5F4A-A7A3-0D443196B104}"/>
              </a:ext>
            </a:extLst>
          </p:cNvPr>
          <p:cNvSpPr>
            <a:spLocks noGrp="1"/>
          </p:cNvSpPr>
          <p:nvPr>
            <p:ph type="pic" sz="quarter" idx="34"/>
          </p:nvPr>
        </p:nvSpPr>
        <p:spPr>
          <a:xfrm>
            <a:off x="800100" y="3983528"/>
            <a:ext cx="2057400" cy="2057400"/>
          </a:xfrm>
          <a:prstGeom prst="rect">
            <a:avLst/>
          </a:prstGeom>
        </p:spPr>
        <p:txBody>
          <a:bodyPr lIns="91439" tIns="45719" rIns="91439" bIns="45719">
            <a:noAutofit/>
          </a:bodyPr>
          <a:lstStyle/>
          <a:p>
            <a:r>
              <a:rPr lang="en-US"/>
              <a:t>Click icon to add picture</a:t>
            </a:r>
            <a:endParaRPr/>
          </a:p>
        </p:txBody>
      </p:sp>
      <p:sp>
        <p:nvSpPr>
          <p:cNvPr id="41" name="Picture Placeholder 9">
            <a:extLst>
              <a:ext uri="{FF2B5EF4-FFF2-40B4-BE49-F238E27FC236}">
                <a16:creationId xmlns:a16="http://schemas.microsoft.com/office/drawing/2014/main" id="{F54AE9B6-8B00-A249-B972-7D0209F12FC3}"/>
              </a:ext>
            </a:extLst>
          </p:cNvPr>
          <p:cNvSpPr>
            <a:spLocks noGrp="1"/>
          </p:cNvSpPr>
          <p:nvPr>
            <p:ph type="pic" sz="quarter" idx="35"/>
          </p:nvPr>
        </p:nvSpPr>
        <p:spPr>
          <a:xfrm>
            <a:off x="3634907" y="3983528"/>
            <a:ext cx="2057400" cy="2057400"/>
          </a:xfrm>
          <a:prstGeom prst="rect">
            <a:avLst/>
          </a:prstGeom>
        </p:spPr>
        <p:txBody>
          <a:bodyPr lIns="91439" tIns="45719" rIns="91439" bIns="45719">
            <a:noAutofit/>
          </a:bodyPr>
          <a:lstStyle/>
          <a:p>
            <a:r>
              <a:rPr lang="en-US"/>
              <a:t>Click icon to add picture</a:t>
            </a:r>
            <a:endParaRPr/>
          </a:p>
        </p:txBody>
      </p:sp>
      <p:sp>
        <p:nvSpPr>
          <p:cNvPr id="42" name="Picture Placeholder 9">
            <a:extLst>
              <a:ext uri="{FF2B5EF4-FFF2-40B4-BE49-F238E27FC236}">
                <a16:creationId xmlns:a16="http://schemas.microsoft.com/office/drawing/2014/main" id="{00927B78-96F3-E442-82F7-23AF325C8662}"/>
              </a:ext>
            </a:extLst>
          </p:cNvPr>
          <p:cNvSpPr>
            <a:spLocks noGrp="1"/>
          </p:cNvSpPr>
          <p:nvPr>
            <p:ph type="pic" sz="quarter" idx="36"/>
          </p:nvPr>
        </p:nvSpPr>
        <p:spPr>
          <a:xfrm>
            <a:off x="6488186" y="3983528"/>
            <a:ext cx="2057400" cy="2057400"/>
          </a:xfrm>
          <a:prstGeom prst="rect">
            <a:avLst/>
          </a:prstGeom>
        </p:spPr>
        <p:txBody>
          <a:bodyPr lIns="91439" tIns="45719" rIns="91439" bIns="45719">
            <a:noAutofit/>
          </a:bodyPr>
          <a:lstStyle/>
          <a:p>
            <a:r>
              <a:rPr lang="en-US"/>
              <a:t>Click icon to add picture</a:t>
            </a:r>
            <a:endParaRPr/>
          </a:p>
        </p:txBody>
      </p:sp>
      <p:sp>
        <p:nvSpPr>
          <p:cNvPr id="43" name="Picture Placeholder 9">
            <a:extLst>
              <a:ext uri="{FF2B5EF4-FFF2-40B4-BE49-F238E27FC236}">
                <a16:creationId xmlns:a16="http://schemas.microsoft.com/office/drawing/2014/main" id="{E08D7587-9298-3A40-9671-BB05D767C384}"/>
              </a:ext>
            </a:extLst>
          </p:cNvPr>
          <p:cNvSpPr>
            <a:spLocks noGrp="1"/>
          </p:cNvSpPr>
          <p:nvPr>
            <p:ph type="pic" sz="quarter" idx="37"/>
          </p:nvPr>
        </p:nvSpPr>
        <p:spPr>
          <a:xfrm>
            <a:off x="9345095" y="3983528"/>
            <a:ext cx="2057400" cy="2057400"/>
          </a:xfrm>
          <a:prstGeom prst="rect">
            <a:avLst/>
          </a:prstGeom>
        </p:spPr>
        <p:txBody>
          <a:bodyPr lIns="91439" tIns="45719" rIns="91439" bIns="45719">
            <a:noAutofit/>
          </a:bodyPr>
          <a:lstStyle/>
          <a:p>
            <a:r>
              <a:rPr lang="en-US"/>
              <a:t>Click icon to add picture</a:t>
            </a:r>
            <a:endParaRPr/>
          </a:p>
        </p:txBody>
      </p:sp>
      <p:sp>
        <p:nvSpPr>
          <p:cNvPr id="23" name="Body Level One…">
            <a:extLst>
              <a:ext uri="{FF2B5EF4-FFF2-40B4-BE49-F238E27FC236}">
                <a16:creationId xmlns:a16="http://schemas.microsoft.com/office/drawing/2014/main" id="{53991E5F-9E54-3F4B-BFC1-8AFC79B92FF6}"/>
              </a:ext>
            </a:extLst>
          </p:cNvPr>
          <p:cNvSpPr txBox="1">
            <a:spLocks noGrp="1"/>
          </p:cNvSpPr>
          <p:nvPr>
            <p:ph type="body" sz="quarter" idx="43" hasCustomPrompt="1"/>
          </p:nvPr>
        </p:nvSpPr>
        <p:spPr>
          <a:xfrm>
            <a:off x="3632509" y="3376053"/>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25" name="Body Level One…">
            <a:extLst>
              <a:ext uri="{FF2B5EF4-FFF2-40B4-BE49-F238E27FC236}">
                <a16:creationId xmlns:a16="http://schemas.microsoft.com/office/drawing/2014/main" id="{641EFE9E-F2BC-BB4D-8A75-F2C531EA2735}"/>
              </a:ext>
            </a:extLst>
          </p:cNvPr>
          <p:cNvSpPr txBox="1">
            <a:spLocks noGrp="1"/>
          </p:cNvSpPr>
          <p:nvPr>
            <p:ph type="body" sz="quarter" idx="45" hasCustomPrompt="1"/>
          </p:nvPr>
        </p:nvSpPr>
        <p:spPr>
          <a:xfrm>
            <a:off x="6487221" y="3376053"/>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27" name="Body Level One…">
            <a:extLst>
              <a:ext uri="{FF2B5EF4-FFF2-40B4-BE49-F238E27FC236}">
                <a16:creationId xmlns:a16="http://schemas.microsoft.com/office/drawing/2014/main" id="{70144B90-DABC-F742-9110-AC70C6DBE61C}"/>
              </a:ext>
            </a:extLst>
          </p:cNvPr>
          <p:cNvSpPr txBox="1">
            <a:spLocks noGrp="1"/>
          </p:cNvSpPr>
          <p:nvPr>
            <p:ph type="body" sz="quarter" idx="47" hasCustomPrompt="1"/>
          </p:nvPr>
        </p:nvSpPr>
        <p:spPr>
          <a:xfrm>
            <a:off x="9353084" y="3376053"/>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3" name="Text Placeholder 2">
            <a:extLst>
              <a:ext uri="{FF2B5EF4-FFF2-40B4-BE49-F238E27FC236}">
                <a16:creationId xmlns:a16="http://schemas.microsoft.com/office/drawing/2014/main" id="{5FB43D34-221B-014D-9190-EEB6F87A7D9C}"/>
              </a:ext>
            </a:extLst>
          </p:cNvPr>
          <p:cNvSpPr>
            <a:spLocks noGrp="1"/>
          </p:cNvSpPr>
          <p:nvPr>
            <p:ph type="body" sz="quarter" idx="57" hasCustomPrompt="1"/>
          </p:nvPr>
        </p:nvSpPr>
        <p:spPr>
          <a:xfrm>
            <a:off x="800100" y="3589338"/>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48" name="Text Placeholder 2">
            <a:extLst>
              <a:ext uri="{FF2B5EF4-FFF2-40B4-BE49-F238E27FC236}">
                <a16:creationId xmlns:a16="http://schemas.microsoft.com/office/drawing/2014/main" id="{F471D5D5-61E0-254E-916E-1D7170F58AD3}"/>
              </a:ext>
            </a:extLst>
          </p:cNvPr>
          <p:cNvSpPr>
            <a:spLocks noGrp="1"/>
          </p:cNvSpPr>
          <p:nvPr>
            <p:ph type="body" sz="quarter" idx="58" hasCustomPrompt="1"/>
          </p:nvPr>
        </p:nvSpPr>
        <p:spPr>
          <a:xfrm>
            <a:off x="3632313" y="3589338"/>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49" name="Text Placeholder 2">
            <a:extLst>
              <a:ext uri="{FF2B5EF4-FFF2-40B4-BE49-F238E27FC236}">
                <a16:creationId xmlns:a16="http://schemas.microsoft.com/office/drawing/2014/main" id="{D221DBC5-8319-9247-8C53-8286A7808E30}"/>
              </a:ext>
            </a:extLst>
          </p:cNvPr>
          <p:cNvSpPr>
            <a:spLocks noGrp="1"/>
          </p:cNvSpPr>
          <p:nvPr>
            <p:ph type="body" sz="quarter" idx="59" hasCustomPrompt="1"/>
          </p:nvPr>
        </p:nvSpPr>
        <p:spPr>
          <a:xfrm>
            <a:off x="6480710" y="3589338"/>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50" name="Text Placeholder 2">
            <a:extLst>
              <a:ext uri="{FF2B5EF4-FFF2-40B4-BE49-F238E27FC236}">
                <a16:creationId xmlns:a16="http://schemas.microsoft.com/office/drawing/2014/main" id="{07C3D2C9-CE32-F44C-952C-938D800639D3}"/>
              </a:ext>
            </a:extLst>
          </p:cNvPr>
          <p:cNvSpPr>
            <a:spLocks noGrp="1"/>
          </p:cNvSpPr>
          <p:nvPr>
            <p:ph type="body" sz="quarter" idx="60" hasCustomPrompt="1"/>
          </p:nvPr>
        </p:nvSpPr>
        <p:spPr>
          <a:xfrm>
            <a:off x="9353383" y="3589338"/>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51" name="Body Level One…">
            <a:extLst>
              <a:ext uri="{FF2B5EF4-FFF2-40B4-BE49-F238E27FC236}">
                <a16:creationId xmlns:a16="http://schemas.microsoft.com/office/drawing/2014/main" id="{1CE1ACB9-F990-064A-9D83-E555A12F649F}"/>
              </a:ext>
            </a:extLst>
          </p:cNvPr>
          <p:cNvSpPr txBox="1">
            <a:spLocks noGrp="1"/>
          </p:cNvSpPr>
          <p:nvPr>
            <p:ph type="body" sz="quarter" idx="61" hasCustomPrompt="1"/>
          </p:nvPr>
        </p:nvSpPr>
        <p:spPr>
          <a:xfrm>
            <a:off x="800100" y="6174337"/>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52" name="Body Level One…">
            <a:extLst>
              <a:ext uri="{FF2B5EF4-FFF2-40B4-BE49-F238E27FC236}">
                <a16:creationId xmlns:a16="http://schemas.microsoft.com/office/drawing/2014/main" id="{3B88FB6D-C159-114E-966E-128385DEEBD3}"/>
              </a:ext>
            </a:extLst>
          </p:cNvPr>
          <p:cNvSpPr txBox="1">
            <a:spLocks noGrp="1"/>
          </p:cNvSpPr>
          <p:nvPr>
            <p:ph type="body" sz="quarter" idx="62" hasCustomPrompt="1"/>
          </p:nvPr>
        </p:nvSpPr>
        <p:spPr>
          <a:xfrm>
            <a:off x="3632509" y="6174337"/>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53" name="Body Level One…">
            <a:extLst>
              <a:ext uri="{FF2B5EF4-FFF2-40B4-BE49-F238E27FC236}">
                <a16:creationId xmlns:a16="http://schemas.microsoft.com/office/drawing/2014/main" id="{8322AF44-590E-A441-8736-530D0E56F8DB}"/>
              </a:ext>
            </a:extLst>
          </p:cNvPr>
          <p:cNvSpPr txBox="1">
            <a:spLocks noGrp="1"/>
          </p:cNvSpPr>
          <p:nvPr>
            <p:ph type="body" sz="quarter" idx="63" hasCustomPrompt="1"/>
          </p:nvPr>
        </p:nvSpPr>
        <p:spPr>
          <a:xfrm>
            <a:off x="6487221" y="6174337"/>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54" name="Body Level One…">
            <a:extLst>
              <a:ext uri="{FF2B5EF4-FFF2-40B4-BE49-F238E27FC236}">
                <a16:creationId xmlns:a16="http://schemas.microsoft.com/office/drawing/2014/main" id="{26794AC8-785E-704F-8716-F7D5DAA7F0BA}"/>
              </a:ext>
            </a:extLst>
          </p:cNvPr>
          <p:cNvSpPr txBox="1">
            <a:spLocks noGrp="1"/>
          </p:cNvSpPr>
          <p:nvPr>
            <p:ph type="body" sz="quarter" idx="64" hasCustomPrompt="1"/>
          </p:nvPr>
        </p:nvSpPr>
        <p:spPr>
          <a:xfrm>
            <a:off x="9353084" y="6174337"/>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55" name="Text Placeholder 2">
            <a:extLst>
              <a:ext uri="{FF2B5EF4-FFF2-40B4-BE49-F238E27FC236}">
                <a16:creationId xmlns:a16="http://schemas.microsoft.com/office/drawing/2014/main" id="{02BC3DDD-CFE1-3943-8BFC-932A9CDE4A87}"/>
              </a:ext>
            </a:extLst>
          </p:cNvPr>
          <p:cNvSpPr>
            <a:spLocks noGrp="1"/>
          </p:cNvSpPr>
          <p:nvPr>
            <p:ph type="body" sz="quarter" idx="65" hasCustomPrompt="1"/>
          </p:nvPr>
        </p:nvSpPr>
        <p:spPr>
          <a:xfrm>
            <a:off x="800100" y="6387622"/>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56" name="Text Placeholder 2">
            <a:extLst>
              <a:ext uri="{FF2B5EF4-FFF2-40B4-BE49-F238E27FC236}">
                <a16:creationId xmlns:a16="http://schemas.microsoft.com/office/drawing/2014/main" id="{E7EB1110-D90B-8749-A479-48B408F855A5}"/>
              </a:ext>
            </a:extLst>
          </p:cNvPr>
          <p:cNvSpPr>
            <a:spLocks noGrp="1"/>
          </p:cNvSpPr>
          <p:nvPr>
            <p:ph type="body" sz="quarter" idx="66" hasCustomPrompt="1"/>
          </p:nvPr>
        </p:nvSpPr>
        <p:spPr>
          <a:xfrm>
            <a:off x="3632313" y="6387622"/>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57" name="Text Placeholder 2">
            <a:extLst>
              <a:ext uri="{FF2B5EF4-FFF2-40B4-BE49-F238E27FC236}">
                <a16:creationId xmlns:a16="http://schemas.microsoft.com/office/drawing/2014/main" id="{38934756-C9F2-1C46-BCB9-4D5D398EDA85}"/>
              </a:ext>
            </a:extLst>
          </p:cNvPr>
          <p:cNvSpPr>
            <a:spLocks noGrp="1"/>
          </p:cNvSpPr>
          <p:nvPr>
            <p:ph type="body" sz="quarter" idx="67" hasCustomPrompt="1"/>
          </p:nvPr>
        </p:nvSpPr>
        <p:spPr>
          <a:xfrm>
            <a:off x="6480710" y="6387622"/>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58" name="Text Placeholder 2">
            <a:extLst>
              <a:ext uri="{FF2B5EF4-FFF2-40B4-BE49-F238E27FC236}">
                <a16:creationId xmlns:a16="http://schemas.microsoft.com/office/drawing/2014/main" id="{7CAD7DDA-4CC9-1544-9F45-37E00991722D}"/>
              </a:ext>
            </a:extLst>
          </p:cNvPr>
          <p:cNvSpPr>
            <a:spLocks noGrp="1"/>
          </p:cNvSpPr>
          <p:nvPr>
            <p:ph type="body" sz="quarter" idx="68" hasCustomPrompt="1"/>
          </p:nvPr>
        </p:nvSpPr>
        <p:spPr>
          <a:xfrm>
            <a:off x="9353383" y="6387622"/>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2" name="Slide Number Placeholder 1">
            <a:extLst>
              <a:ext uri="{FF2B5EF4-FFF2-40B4-BE49-F238E27FC236}">
                <a16:creationId xmlns:a16="http://schemas.microsoft.com/office/drawing/2014/main" id="{EAEB634D-CB30-7642-B6C9-1FE08365FD54}"/>
              </a:ext>
            </a:extLst>
          </p:cNvPr>
          <p:cNvSpPr>
            <a:spLocks noGrp="1"/>
          </p:cNvSpPr>
          <p:nvPr>
            <p:ph type="sldNum" sz="quarter" idx="69"/>
          </p:nvPr>
        </p:nvSpPr>
        <p:spPr/>
        <p:txBody>
          <a:bodyPr/>
          <a:lstStyle/>
          <a:p>
            <a:fld id="{2C055D05-D81F-ED4A-A185-0C6FCB82940E}" type="slidenum">
              <a:rPr lang="en-US" smtClean="0"/>
              <a:pPr/>
              <a:t>‹#›</a:t>
            </a:fld>
            <a:endParaRPr lang="en-US"/>
          </a:p>
        </p:txBody>
      </p:sp>
      <p:sp>
        <p:nvSpPr>
          <p:cNvPr id="29" name="Title Text">
            <a:extLst>
              <a:ext uri="{FF2B5EF4-FFF2-40B4-BE49-F238E27FC236}">
                <a16:creationId xmlns:a16="http://schemas.microsoft.com/office/drawing/2014/main" id="{D3F4AA83-1140-E64A-A8FD-C3FB731B26B1}"/>
              </a:ext>
            </a:extLst>
          </p:cNvPr>
          <p:cNvSpPr txBox="1">
            <a:spLocks noGrp="1"/>
          </p:cNvSpPr>
          <p:nvPr>
            <p:ph type="title"/>
          </p:nvPr>
        </p:nvSpPr>
        <p:spPr>
          <a:xfrm>
            <a:off x="800100" y="605953"/>
            <a:ext cx="10492846" cy="338668"/>
          </a:xfrm>
          <a:prstGeom prst="rect">
            <a:avLst/>
          </a:prstGeom>
        </p:spPr>
        <p:txBody>
          <a:bodyPr>
            <a:noAutofit/>
          </a:bodyPr>
          <a:lstStyle/>
          <a:p>
            <a:r>
              <a:rPr lang="en-US"/>
              <a:t>Click to edit Master title style</a:t>
            </a:r>
            <a:endParaRPr/>
          </a:p>
        </p:txBody>
      </p:sp>
    </p:spTree>
    <p:extLst>
      <p:ext uri="{BB962C8B-B14F-4D97-AF65-F5344CB8AC3E}">
        <p14:creationId xmlns:p14="http://schemas.microsoft.com/office/powerpoint/2010/main" val="1026558351"/>
      </p:ext>
    </p:extLst>
  </p:cSld>
  <p:clrMapOvr>
    <a:masterClrMapping/>
  </p:clrMapOvr>
  <p:transition spd="med"/>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Half Image Opt 2">
    <p:bg>
      <p:bgPr>
        <a:solidFill>
          <a:srgbClr val="FFFFFF"/>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00EC5BF-6226-0840-B35F-CF27B3A6734C}"/>
              </a:ext>
            </a:extLst>
          </p:cNvPr>
          <p:cNvSpPr>
            <a:spLocks noGrp="1"/>
          </p:cNvSpPr>
          <p:nvPr>
            <p:ph type="pic" sz="quarter" idx="15"/>
          </p:nvPr>
        </p:nvSpPr>
        <p:spPr>
          <a:xfrm>
            <a:off x="6096000" y="0"/>
            <a:ext cx="6096000" cy="6858000"/>
          </a:xfrm>
        </p:spPr>
        <p:txBody>
          <a:bodyPr>
            <a:noAutofit/>
          </a:bodyPr>
          <a:lstStyle/>
          <a:p>
            <a:r>
              <a:rPr lang="en-US"/>
              <a:t>Click icon to add picture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625546"/>
            <a:ext cx="4742180" cy="101460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3" name="Text Placeholder 2">
            <a:extLst>
              <a:ext uri="{FF2B5EF4-FFF2-40B4-BE49-F238E27FC236}">
                <a16:creationId xmlns:a16="http://schemas.microsoft.com/office/drawing/2014/main" id="{5C901A47-1AC7-834C-BB74-7AD65D0593F4}"/>
              </a:ext>
            </a:extLst>
          </p:cNvPr>
          <p:cNvSpPr>
            <a:spLocks noGrp="1"/>
          </p:cNvSpPr>
          <p:nvPr>
            <p:ph type="body" sz="quarter" idx="13" hasCustomPrompt="1"/>
          </p:nvPr>
        </p:nvSpPr>
        <p:spPr>
          <a:xfrm>
            <a:off x="809625" y="2160587"/>
            <a:ext cx="4741863" cy="4212077"/>
          </a:xfrm>
        </p:spPr>
        <p:txBody>
          <a:bodyPr>
            <a:noAutofit/>
          </a:bodyPr>
          <a:lstStyle>
            <a:lvl1pPr>
              <a:lnSpc>
                <a:spcPct val="100000"/>
              </a:lnSpc>
              <a:spcBef>
                <a:spcPts val="600"/>
              </a:spcBef>
              <a:spcAft>
                <a:spcPts val="600"/>
              </a:spcAft>
              <a:defRPr sz="1800" b="1">
                <a:solidFill>
                  <a:schemeClr val="accent1"/>
                </a:solidFill>
                <a:latin typeface="Arial" panose="020B0604020202020204" pitchFamily="34" charset="0"/>
                <a:cs typeface="Arial" panose="020B0604020202020204" pitchFamily="34" charset="0"/>
              </a:defRPr>
            </a:lvl1pPr>
            <a:lvl2pPr marL="403225" indent="-166688">
              <a:lnSpc>
                <a:spcPct val="100000"/>
              </a:lnSpc>
              <a:spcBef>
                <a:spcPts val="0"/>
              </a:spcBef>
              <a:spcAft>
                <a:spcPts val="600"/>
              </a:spcAft>
              <a:buFont typeface="Arial" panose="020B0604020202020204" pitchFamily="34" charset="0"/>
              <a:buChar char="•"/>
              <a:tabLst/>
              <a:defRPr sz="1600" b="0">
                <a:solidFill>
                  <a:schemeClr val="accent1"/>
                </a:solidFill>
                <a:latin typeface="Georgia" panose="02040502050405020303" pitchFamily="18" charset="0"/>
                <a:cs typeface="Arial" panose="020B0604020202020204" pitchFamily="34" charset="0"/>
              </a:defRPr>
            </a:lvl2pPr>
            <a:lvl3pPr marL="630238" indent="-227013">
              <a:lnSpc>
                <a:spcPct val="100000"/>
              </a:lnSpc>
              <a:spcBef>
                <a:spcPts val="0"/>
              </a:spcBef>
              <a:spcAft>
                <a:spcPts val="600"/>
              </a:spcAft>
              <a:tabLst/>
              <a:defRPr sz="1400" i="1">
                <a:solidFill>
                  <a:schemeClr val="accent1"/>
                </a:solidFill>
              </a:defRPr>
            </a:lvl3pPr>
            <a:lvl4pPr marL="800100" indent="-169863">
              <a:lnSpc>
                <a:spcPct val="100000"/>
              </a:lnSpc>
              <a:spcBef>
                <a:spcPts val="0"/>
              </a:spcBef>
              <a:spcAft>
                <a:spcPts val="600"/>
              </a:spcAft>
              <a:tabLst/>
              <a:defRPr sz="1200" b="1" i="0">
                <a:solidFill>
                  <a:schemeClr val="accent1"/>
                </a:solidFill>
              </a:defRPr>
            </a:lvl4pPr>
            <a:lvl5pPr marL="976313" indent="-176213">
              <a:lnSpc>
                <a:spcPct val="100000"/>
              </a:lnSpc>
              <a:spcBef>
                <a:spcPts val="0"/>
              </a:spcBef>
              <a:spcAft>
                <a:spcPts val="600"/>
              </a:spcAft>
              <a:buFont typeface="Arial" panose="020B0604020202020204" pitchFamily="34" charset="0"/>
              <a:buChar char="•"/>
              <a:tabLst/>
              <a:defRPr sz="1200" b="0" i="0">
                <a:solidFill>
                  <a:schemeClr val="accent1"/>
                </a:solidFill>
              </a:defRPr>
            </a:lvl5pPr>
            <a:lvl6pPr marL="1149350" indent="-176213">
              <a:lnSpc>
                <a:spcPct val="100000"/>
              </a:lnSpc>
              <a:spcBef>
                <a:spcPts val="0"/>
              </a:spcBef>
              <a:spcAft>
                <a:spcPts val="600"/>
              </a:spcAft>
              <a:tabLst/>
              <a:defRPr sz="1200" i="1"/>
            </a:lvl6pPr>
            <a:lvl7pPr marL="1323975" indent="-174625">
              <a:lnSpc>
                <a:spcPct val="100000"/>
              </a:lnSpc>
              <a:spcBef>
                <a:spcPts val="0"/>
              </a:spcBef>
              <a:spcAft>
                <a:spcPts val="600"/>
              </a:spcAft>
              <a:tabLst/>
              <a:defRPr sz="1100" b="1" i="0"/>
            </a:lvl7pPr>
            <a:lvl8pPr marL="1487488" indent="-163513">
              <a:lnSpc>
                <a:spcPct val="100000"/>
              </a:lnSpc>
              <a:spcBef>
                <a:spcPts val="0"/>
              </a:spcBef>
              <a:spcAft>
                <a:spcPts val="600"/>
              </a:spcAft>
              <a:tabLst/>
              <a:defRPr sz="1100"/>
            </a:lvl8pPr>
            <a:lvl9pPr marL="1663700" indent="-176213">
              <a:lnSpc>
                <a:spcPct val="10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0" name="Text Placeholder 9">
            <a:extLst>
              <a:ext uri="{FF2B5EF4-FFF2-40B4-BE49-F238E27FC236}">
                <a16:creationId xmlns:a16="http://schemas.microsoft.com/office/drawing/2014/main" id="{8D124B70-E49B-964F-BD2A-2D914C330EEF}"/>
              </a:ext>
            </a:extLst>
          </p:cNvPr>
          <p:cNvSpPr>
            <a:spLocks noGrp="1"/>
          </p:cNvSpPr>
          <p:nvPr>
            <p:ph type="body" sz="quarter" idx="14" hasCustomPrompt="1"/>
          </p:nvPr>
        </p:nvSpPr>
        <p:spPr>
          <a:xfrm>
            <a:off x="800100" y="6501130"/>
            <a:ext cx="4751388"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
        <p:nvSpPr>
          <p:cNvPr id="11" name="Text Placeholder 15">
            <a:extLst>
              <a:ext uri="{FF2B5EF4-FFF2-40B4-BE49-F238E27FC236}">
                <a16:creationId xmlns:a16="http://schemas.microsoft.com/office/drawing/2014/main" id="{2837F5B2-9BD5-D44F-9B0D-07C01AC28171}"/>
              </a:ext>
            </a:extLst>
          </p:cNvPr>
          <p:cNvSpPr>
            <a:spLocks noGrp="1"/>
          </p:cNvSpPr>
          <p:nvPr>
            <p:ph type="body" sz="quarter" idx="16" hasCustomPrompt="1"/>
          </p:nvPr>
        </p:nvSpPr>
        <p:spPr>
          <a:xfrm>
            <a:off x="10857521" y="314325"/>
            <a:ext cx="981088" cy="283258"/>
          </a:xfrm>
          <a:blipFill>
            <a:blip r:embed="rId2" cstate="screen">
              <a:extLst>
                <a:ext uri="{28A0092B-C50C-407E-A947-70E740481C1C}">
                  <a14:useLocalDpi xmlns:a14="http://schemas.microsoft.com/office/drawing/2010/main"/>
                </a:ext>
              </a:extLst>
            </a:blip>
            <a:stretch>
              <a:fillRect/>
            </a:stretch>
          </a:blipFill>
        </p:spPr>
        <p:txBody>
          <a:bodyPr/>
          <a:lstStyle>
            <a:lvl1pPr>
              <a:defRPr>
                <a:solidFill>
                  <a:srgbClr val="FFFFFF"/>
                </a:solidFill>
              </a:defRPr>
            </a:lvl1pPr>
          </a:lstStyle>
          <a:p>
            <a:pPr lvl="0"/>
            <a:r>
              <a:rPr lang="en-US"/>
              <a:t> </a:t>
            </a:r>
          </a:p>
        </p:txBody>
      </p:sp>
      <p:sp>
        <p:nvSpPr>
          <p:cNvPr id="2" name="Slide Number Placeholder 1">
            <a:extLst>
              <a:ext uri="{FF2B5EF4-FFF2-40B4-BE49-F238E27FC236}">
                <a16:creationId xmlns:a16="http://schemas.microsoft.com/office/drawing/2014/main" id="{1ACF7857-46D6-7A46-BFA8-2D8AD3B86525}"/>
              </a:ext>
            </a:extLst>
          </p:cNvPr>
          <p:cNvSpPr>
            <a:spLocks noGrp="1"/>
          </p:cNvSpPr>
          <p:nvPr>
            <p:ph type="sldNum" sz="quarter" idx="17"/>
          </p:nvPr>
        </p:nvSpPr>
        <p:spPr/>
        <p:txBody>
          <a:bodyPr/>
          <a:lstStyle/>
          <a:p>
            <a:fld id="{2C055D05-D81F-ED4A-A185-0C6FCB82940E}" type="slidenum">
              <a:rPr lang="en-US" smtClean="0"/>
              <a:pPr/>
              <a:t>‹#›</a:t>
            </a:fld>
            <a:endParaRPr lang="en-US"/>
          </a:p>
        </p:txBody>
      </p:sp>
      <p:sp>
        <p:nvSpPr>
          <p:cNvPr id="9" name="Text Placeholder 2">
            <a:extLst>
              <a:ext uri="{FF2B5EF4-FFF2-40B4-BE49-F238E27FC236}">
                <a16:creationId xmlns:a16="http://schemas.microsoft.com/office/drawing/2014/main" id="{3EBC7FE2-0E1C-5944-A6A3-085EF846FE6E}"/>
              </a:ext>
            </a:extLst>
          </p:cNvPr>
          <p:cNvSpPr>
            <a:spLocks noGrp="1"/>
          </p:cNvSpPr>
          <p:nvPr>
            <p:ph type="body" sz="quarter" idx="18" hasCustomPrompt="1"/>
          </p:nvPr>
        </p:nvSpPr>
        <p:spPr>
          <a:xfrm>
            <a:off x="816828" y="1320160"/>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Tree>
    <p:extLst>
      <p:ext uri="{BB962C8B-B14F-4D97-AF65-F5344CB8AC3E}">
        <p14:creationId xmlns:p14="http://schemas.microsoft.com/office/powerpoint/2010/main" val="707590434"/>
      </p:ext>
    </p:extLst>
  </p:cSld>
  <p:clrMapOvr>
    <a:masterClrMapping/>
  </p:clrMapOvr>
  <p:transition spd="med"/>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1 Image Layout ">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78F7709-5B7C-A447-A509-F2EA9343E1E5}"/>
              </a:ext>
            </a:extLst>
          </p:cNvPr>
          <p:cNvSpPr>
            <a:spLocks noGrp="1"/>
          </p:cNvSpPr>
          <p:nvPr>
            <p:ph type="pic" sz="quarter" idx="10"/>
          </p:nvPr>
        </p:nvSpPr>
        <p:spPr>
          <a:xfrm>
            <a:off x="6096000" y="0"/>
            <a:ext cx="5058984" cy="5694512"/>
          </a:xfrm>
        </p:spPr>
        <p:txBody>
          <a:bodyPr>
            <a:noAutofit/>
          </a:bodyPr>
          <a:lstStyle>
            <a:lvl1pPr>
              <a:defRPr>
                <a:solidFill>
                  <a:schemeClr val="bg2"/>
                </a:solidFill>
              </a:defRPr>
            </a:lvl1pPr>
          </a:lstStyle>
          <a:p>
            <a:r>
              <a:rPr lang="en-US"/>
              <a:t>Click icon to add picture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16828" y="2033062"/>
            <a:ext cx="3790799" cy="2468006"/>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9" name="Text Placeholder 9">
            <a:extLst>
              <a:ext uri="{FF2B5EF4-FFF2-40B4-BE49-F238E27FC236}">
                <a16:creationId xmlns:a16="http://schemas.microsoft.com/office/drawing/2014/main" id="{9A794F8C-B1DB-104A-97CB-D5A28563AC4F}"/>
              </a:ext>
            </a:extLst>
          </p:cNvPr>
          <p:cNvSpPr>
            <a:spLocks noGrp="1"/>
          </p:cNvSpPr>
          <p:nvPr>
            <p:ph type="body" sz="quarter" idx="14" hasCustomPrompt="1"/>
          </p:nvPr>
        </p:nvSpPr>
        <p:spPr>
          <a:xfrm>
            <a:off x="800100" y="6501130"/>
            <a:ext cx="4751388"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
        <p:nvSpPr>
          <p:cNvPr id="10" name="Text Placeholder 9">
            <a:extLst>
              <a:ext uri="{FF2B5EF4-FFF2-40B4-BE49-F238E27FC236}">
                <a16:creationId xmlns:a16="http://schemas.microsoft.com/office/drawing/2014/main" id="{1B20A6D4-6196-094F-ABF5-6D8A6CB6438E}"/>
              </a:ext>
            </a:extLst>
          </p:cNvPr>
          <p:cNvSpPr>
            <a:spLocks noGrp="1"/>
          </p:cNvSpPr>
          <p:nvPr>
            <p:ph type="body" sz="quarter" idx="15" hasCustomPrompt="1"/>
          </p:nvPr>
        </p:nvSpPr>
        <p:spPr>
          <a:xfrm>
            <a:off x="6089552" y="5811813"/>
            <a:ext cx="4751388" cy="311150"/>
          </a:xfrm>
        </p:spPr>
        <p:txBody>
          <a:bodyPr>
            <a:noAutofit/>
          </a:bodyPr>
          <a:lstStyle>
            <a:lvl1pPr>
              <a:spcBef>
                <a:spcPts val="0"/>
              </a:spcBef>
              <a:defRPr sz="900">
                <a:solidFill>
                  <a:schemeClr val="tx2"/>
                </a:solidFill>
                <a:latin typeface="Arial" panose="020B0604020202020204" pitchFamily="34" charset="0"/>
                <a:cs typeface="Arial" panose="020B0604020202020204" pitchFamily="34" charset="0"/>
              </a:defRPr>
            </a:lvl1pPr>
          </a:lstStyle>
          <a:p>
            <a:pPr lvl="0"/>
            <a:r>
              <a:rPr lang="en-US"/>
              <a:t>Image caption</a:t>
            </a:r>
          </a:p>
        </p:txBody>
      </p:sp>
      <p:sp>
        <p:nvSpPr>
          <p:cNvPr id="13" name="Text Placeholder 15">
            <a:extLst>
              <a:ext uri="{FF2B5EF4-FFF2-40B4-BE49-F238E27FC236}">
                <a16:creationId xmlns:a16="http://schemas.microsoft.com/office/drawing/2014/main" id="{C8F45EEB-9F03-784A-B7F0-B397D7191C27}"/>
              </a:ext>
            </a:extLst>
          </p:cNvPr>
          <p:cNvSpPr>
            <a:spLocks noGrp="1"/>
          </p:cNvSpPr>
          <p:nvPr>
            <p:ph type="body" sz="quarter" idx="13" hasCustomPrompt="1"/>
          </p:nvPr>
        </p:nvSpPr>
        <p:spPr>
          <a:xfrm>
            <a:off x="10857521" y="314325"/>
            <a:ext cx="981088" cy="283258"/>
          </a:xfrm>
          <a:blipFill>
            <a:blip r:embed="rId2" cstate="screen">
              <a:extLst>
                <a:ext uri="{28A0092B-C50C-407E-A947-70E740481C1C}">
                  <a14:useLocalDpi xmlns:a14="http://schemas.microsoft.com/office/drawing/2010/main"/>
                </a:ext>
              </a:extLst>
            </a:blip>
            <a:stretch>
              <a:fillRect/>
            </a:stretch>
          </a:blipFill>
        </p:spPr>
        <p:txBody>
          <a:bodyPr/>
          <a:lstStyle>
            <a:lvl1pPr>
              <a:defRPr>
                <a:solidFill>
                  <a:srgbClr val="FFFFFF"/>
                </a:solidFill>
              </a:defRPr>
            </a:lvl1pPr>
          </a:lstStyle>
          <a:p>
            <a:pPr lvl="0"/>
            <a:r>
              <a:rPr lang="en-US"/>
              <a:t> </a:t>
            </a:r>
          </a:p>
        </p:txBody>
      </p:sp>
      <p:sp>
        <p:nvSpPr>
          <p:cNvPr id="2" name="Slide Number Placeholder 1">
            <a:extLst>
              <a:ext uri="{FF2B5EF4-FFF2-40B4-BE49-F238E27FC236}">
                <a16:creationId xmlns:a16="http://schemas.microsoft.com/office/drawing/2014/main" id="{959E7436-09BB-0746-AE88-51C09583BE10}"/>
              </a:ext>
            </a:extLst>
          </p:cNvPr>
          <p:cNvSpPr>
            <a:spLocks noGrp="1"/>
          </p:cNvSpPr>
          <p:nvPr>
            <p:ph type="sldNum" sz="quarter" idx="18"/>
          </p:nvPr>
        </p:nvSpPr>
        <p:spPr/>
        <p:txBody>
          <a:bodyPr/>
          <a:lstStyle/>
          <a:p>
            <a:fld id="{2C055D05-D81F-ED4A-A185-0C6FCB82940E}" type="slidenum">
              <a:rPr lang="en-US" smtClean="0"/>
              <a:pPr/>
              <a:t>‹#›</a:t>
            </a:fld>
            <a:endParaRPr lang="en-US"/>
          </a:p>
        </p:txBody>
      </p:sp>
      <p:sp>
        <p:nvSpPr>
          <p:cNvPr id="15" name="Text Placeholder 4">
            <a:extLst>
              <a:ext uri="{FF2B5EF4-FFF2-40B4-BE49-F238E27FC236}">
                <a16:creationId xmlns:a16="http://schemas.microsoft.com/office/drawing/2014/main" id="{5EA5D7F9-CCBF-2749-B125-48FDCDE6863B}"/>
              </a:ext>
            </a:extLst>
          </p:cNvPr>
          <p:cNvSpPr>
            <a:spLocks noGrp="1"/>
          </p:cNvSpPr>
          <p:nvPr>
            <p:ph type="body" sz="quarter" idx="19" hasCustomPrompt="1"/>
          </p:nvPr>
        </p:nvSpPr>
        <p:spPr>
          <a:xfrm>
            <a:off x="809481" y="625546"/>
            <a:ext cx="4742180" cy="101460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16" name="Text Placeholder 2">
            <a:extLst>
              <a:ext uri="{FF2B5EF4-FFF2-40B4-BE49-F238E27FC236}">
                <a16:creationId xmlns:a16="http://schemas.microsoft.com/office/drawing/2014/main" id="{457678C8-63EB-5A40-918D-13AC4F96519E}"/>
              </a:ext>
            </a:extLst>
          </p:cNvPr>
          <p:cNvSpPr>
            <a:spLocks noGrp="1"/>
          </p:cNvSpPr>
          <p:nvPr>
            <p:ph type="body" sz="quarter" idx="20" hasCustomPrompt="1"/>
          </p:nvPr>
        </p:nvSpPr>
        <p:spPr>
          <a:xfrm>
            <a:off x="816828" y="1320160"/>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Tree>
    <p:extLst>
      <p:ext uri="{BB962C8B-B14F-4D97-AF65-F5344CB8AC3E}">
        <p14:creationId xmlns:p14="http://schemas.microsoft.com/office/powerpoint/2010/main" val="1549247454"/>
      </p:ext>
    </p:extLst>
  </p:cSld>
  <p:clrMapOvr>
    <a:masterClrMapping/>
  </p:clrMapOvr>
  <p:transition spd="med"/>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Header and Body on Image">
    <p:bg>
      <p:bgPr>
        <a:solidFill>
          <a:srgbClr val="FFFFFF"/>
        </a:solid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263216DD-9FB0-1643-955E-75357F90667B}"/>
              </a:ext>
            </a:extLst>
          </p:cNvPr>
          <p:cNvSpPr>
            <a:spLocks noGrp="1"/>
          </p:cNvSpPr>
          <p:nvPr>
            <p:ph type="pic" sz="quarter" idx="12"/>
          </p:nvPr>
        </p:nvSpPr>
        <p:spPr>
          <a:xfrm>
            <a:off x="0" y="0"/>
            <a:ext cx="12192000" cy="6858000"/>
          </a:xfrm>
        </p:spPr>
        <p:txBody>
          <a:bodyPr>
            <a:noAutofit/>
          </a:bodyPr>
          <a:lstStyle>
            <a:lvl1pPr>
              <a:defRPr>
                <a:solidFill>
                  <a:schemeClr val="bg2"/>
                </a:solidFill>
              </a:defRPr>
            </a:lvl1pPr>
          </a:lstStyle>
          <a:p>
            <a:r>
              <a:rPr lang="en-US"/>
              <a:t>Click icon to add picture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835750"/>
            <a:ext cx="4742180" cy="101460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9535"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14" name="Text Placeholder 4">
            <a:extLst>
              <a:ext uri="{FF2B5EF4-FFF2-40B4-BE49-F238E27FC236}">
                <a16:creationId xmlns:a16="http://schemas.microsoft.com/office/drawing/2014/main" id="{31DA2802-5CCF-5540-ABD1-03DACAF4A550}"/>
              </a:ext>
            </a:extLst>
          </p:cNvPr>
          <p:cNvSpPr>
            <a:spLocks noGrp="1"/>
          </p:cNvSpPr>
          <p:nvPr>
            <p:ph type="body" sz="quarter" idx="21" hasCustomPrompt="1"/>
          </p:nvPr>
        </p:nvSpPr>
        <p:spPr>
          <a:xfrm>
            <a:off x="809535" y="2160586"/>
            <a:ext cx="4742126" cy="4308066"/>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5" name="Text Placeholder 15">
            <a:extLst>
              <a:ext uri="{FF2B5EF4-FFF2-40B4-BE49-F238E27FC236}">
                <a16:creationId xmlns:a16="http://schemas.microsoft.com/office/drawing/2014/main" id="{9BF8AEA9-6902-E942-9C87-29B21CAE0D2D}"/>
              </a:ext>
            </a:extLst>
          </p:cNvPr>
          <p:cNvSpPr>
            <a:spLocks noGrp="1"/>
          </p:cNvSpPr>
          <p:nvPr>
            <p:ph type="body" sz="quarter" idx="13" hasCustomPrompt="1"/>
          </p:nvPr>
        </p:nvSpPr>
        <p:spPr>
          <a:xfrm>
            <a:off x="10857521" y="314325"/>
            <a:ext cx="981088" cy="283258"/>
          </a:xfrm>
          <a:blipFill>
            <a:blip r:embed="rId2" cstate="screen">
              <a:extLst>
                <a:ext uri="{28A0092B-C50C-407E-A947-70E740481C1C}">
                  <a14:useLocalDpi xmlns:a14="http://schemas.microsoft.com/office/drawing/2010/main"/>
                </a:ext>
              </a:extLst>
            </a:blip>
            <a:stretch>
              <a:fillRect/>
            </a:stretch>
          </a:blipFill>
        </p:spPr>
        <p:txBody>
          <a:bodyPr/>
          <a:lstStyle>
            <a:lvl1pPr>
              <a:defRPr>
                <a:solidFill>
                  <a:srgbClr val="FFFFFF"/>
                </a:solidFill>
              </a:defRPr>
            </a:lvl1pPr>
          </a:lstStyle>
          <a:p>
            <a:pPr lvl="0"/>
            <a:r>
              <a:rPr lang="en-US"/>
              <a:t> </a:t>
            </a:r>
          </a:p>
        </p:txBody>
      </p:sp>
      <p:sp>
        <p:nvSpPr>
          <p:cNvPr id="17" name="Text Placeholder 2">
            <a:extLst>
              <a:ext uri="{FF2B5EF4-FFF2-40B4-BE49-F238E27FC236}">
                <a16:creationId xmlns:a16="http://schemas.microsoft.com/office/drawing/2014/main" id="{C1F9C68A-FB2E-0E40-B523-FE74E17D60B6}"/>
              </a:ext>
            </a:extLst>
          </p:cNvPr>
          <p:cNvSpPr>
            <a:spLocks noGrp="1"/>
          </p:cNvSpPr>
          <p:nvPr>
            <p:ph type="body" sz="quarter" idx="22" hasCustomPrompt="1"/>
          </p:nvPr>
        </p:nvSpPr>
        <p:spPr>
          <a:xfrm>
            <a:off x="803275" y="1756016"/>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2" name="Slide Number Placeholder 1">
            <a:extLst>
              <a:ext uri="{FF2B5EF4-FFF2-40B4-BE49-F238E27FC236}">
                <a16:creationId xmlns:a16="http://schemas.microsoft.com/office/drawing/2014/main" id="{F597E079-FEAC-C444-8134-2F8EDA3B89AF}"/>
              </a:ext>
            </a:extLst>
          </p:cNvPr>
          <p:cNvSpPr>
            <a:spLocks noGrp="1"/>
          </p:cNvSpPr>
          <p:nvPr>
            <p:ph type="sldNum" sz="quarter" idx="23"/>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41116484"/>
      </p:ext>
    </p:extLst>
  </p:cSld>
  <p:clrMapOvr>
    <a:masterClrMapping/>
  </p:clrMapOvr>
  <p:transition spd="med"/>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Header and Body on Dark Image">
    <p:bg>
      <p:bgPr>
        <a:solidFill>
          <a:srgbClr val="FFFFFF"/>
        </a:solid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263216DD-9FB0-1643-955E-75357F90667B}"/>
              </a:ext>
            </a:extLst>
          </p:cNvPr>
          <p:cNvSpPr>
            <a:spLocks noGrp="1"/>
          </p:cNvSpPr>
          <p:nvPr>
            <p:ph type="pic" sz="quarter" idx="12"/>
          </p:nvPr>
        </p:nvSpPr>
        <p:spPr>
          <a:xfrm>
            <a:off x="0" y="0"/>
            <a:ext cx="12192000" cy="6858000"/>
          </a:xfrm>
        </p:spPr>
        <p:txBody>
          <a:bodyPr>
            <a:noAutofit/>
          </a:bodyPr>
          <a:lstStyle>
            <a:lvl1pPr>
              <a:defRPr>
                <a:solidFill>
                  <a:schemeClr val="bg2"/>
                </a:solidFill>
              </a:defRPr>
            </a:lvl1pPr>
          </a:lstStyle>
          <a:p>
            <a:r>
              <a:rPr lang="en-US"/>
              <a:t>Click icon to add picture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835750"/>
            <a:ext cx="4742180" cy="1014608"/>
          </a:xfrm>
        </p:spPr>
        <p:txBody>
          <a:bodyPr anchor="t">
            <a:noAutofit/>
          </a:bodyPr>
          <a:lstStyle>
            <a:lvl1pPr algn="l">
              <a:lnSpc>
                <a:spcPct val="80000"/>
              </a:lnSpc>
              <a:spcBef>
                <a:spcPts val="0"/>
              </a:spcBef>
              <a:defRPr sz="2200" b="1" i="0" cap="all" spc="-70" baseline="0">
                <a:solidFill>
                  <a:srgbClr val="FFFFFF"/>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9535" y="332269"/>
            <a:ext cx="4742180" cy="402176"/>
          </a:xfrm>
        </p:spPr>
        <p:txBody>
          <a:bodyPr anchor="b">
            <a:noAutofit/>
          </a:bodyPr>
          <a:lstStyle>
            <a:lvl1pPr>
              <a:defRPr sz="1000" b="1" i="0" spc="0">
                <a:solidFill>
                  <a:srgbClr val="FFFFFF"/>
                </a:solidFill>
                <a:latin typeface="Arial" panose="020B0604020202020204" pitchFamily="34" charset="0"/>
                <a:cs typeface="Arial" panose="020B0604020202020204" pitchFamily="34" charset="0"/>
              </a:defRPr>
            </a:lvl1pPr>
          </a:lstStyle>
          <a:p>
            <a:r>
              <a:rPr lang="en-US"/>
              <a:t>Section Title</a:t>
            </a:r>
          </a:p>
        </p:txBody>
      </p:sp>
      <p:sp>
        <p:nvSpPr>
          <p:cNvPr id="14" name="Text Placeholder 4">
            <a:extLst>
              <a:ext uri="{FF2B5EF4-FFF2-40B4-BE49-F238E27FC236}">
                <a16:creationId xmlns:a16="http://schemas.microsoft.com/office/drawing/2014/main" id="{31DA2802-5CCF-5540-ABD1-03DACAF4A550}"/>
              </a:ext>
            </a:extLst>
          </p:cNvPr>
          <p:cNvSpPr>
            <a:spLocks noGrp="1"/>
          </p:cNvSpPr>
          <p:nvPr>
            <p:ph type="body" sz="quarter" idx="21" hasCustomPrompt="1"/>
          </p:nvPr>
        </p:nvSpPr>
        <p:spPr>
          <a:xfrm>
            <a:off x="809535" y="2160586"/>
            <a:ext cx="4742126" cy="4308066"/>
          </a:xfrm>
        </p:spPr>
        <p:txBody>
          <a:bodyPr>
            <a:noAutofit/>
          </a:bodyPr>
          <a:lstStyle>
            <a:lvl1pPr>
              <a:lnSpc>
                <a:spcPct val="90000"/>
              </a:lnSpc>
              <a:spcBef>
                <a:spcPts val="0"/>
              </a:spcBef>
              <a:spcAft>
                <a:spcPts val="600"/>
              </a:spcAft>
              <a:defRPr sz="1400" b="0">
                <a:solidFill>
                  <a:srgbClr val="FFFFFF"/>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solidFill>
                  <a:srgbClr val="FFFFFF"/>
                </a:solidFill>
              </a:defRPr>
            </a:lvl2pPr>
            <a:lvl3pPr marL="344488" indent="-169863">
              <a:lnSpc>
                <a:spcPct val="90000"/>
              </a:lnSpc>
              <a:spcBef>
                <a:spcPts val="0"/>
              </a:spcBef>
              <a:spcAft>
                <a:spcPts val="600"/>
              </a:spcAft>
              <a:tabLst/>
              <a:defRPr sz="1400" i="1">
                <a:solidFill>
                  <a:srgbClr val="FFFFFF"/>
                </a:solidFill>
              </a:defRPr>
            </a:lvl3pPr>
            <a:lvl4pPr marL="520700" indent="-176213">
              <a:lnSpc>
                <a:spcPct val="90000"/>
              </a:lnSpc>
              <a:spcBef>
                <a:spcPts val="0"/>
              </a:spcBef>
              <a:spcAft>
                <a:spcPts val="600"/>
              </a:spcAft>
              <a:tabLst/>
              <a:defRPr sz="1200" b="1">
                <a:solidFill>
                  <a:srgbClr val="FFFFFF"/>
                </a:solidFill>
              </a:defRPr>
            </a:lvl4pPr>
            <a:lvl5pPr marL="635000" indent="-120650">
              <a:lnSpc>
                <a:spcPct val="90000"/>
              </a:lnSpc>
              <a:spcBef>
                <a:spcPts val="0"/>
              </a:spcBef>
              <a:spcAft>
                <a:spcPts val="600"/>
              </a:spcAft>
              <a:buFont typeface="Arial" panose="020B0604020202020204" pitchFamily="34" charset="0"/>
              <a:buChar char="•"/>
              <a:tabLst/>
              <a:defRPr sz="1200">
                <a:solidFill>
                  <a:srgbClr val="FFFFFF"/>
                </a:solidFill>
              </a:defRPr>
            </a:lvl5pPr>
            <a:lvl6pPr marL="809625" indent="-174625">
              <a:lnSpc>
                <a:spcPct val="90000"/>
              </a:lnSpc>
              <a:spcBef>
                <a:spcPts val="0"/>
              </a:spcBef>
              <a:spcAft>
                <a:spcPts val="600"/>
              </a:spcAft>
              <a:tabLst/>
              <a:defRPr sz="1200" i="1">
                <a:solidFill>
                  <a:srgbClr val="FFFFFF"/>
                </a:solidFill>
              </a:defRPr>
            </a:lvl6pPr>
            <a:lvl7pPr marL="973138" indent="-163513">
              <a:lnSpc>
                <a:spcPct val="90000"/>
              </a:lnSpc>
              <a:spcBef>
                <a:spcPts val="0"/>
              </a:spcBef>
              <a:spcAft>
                <a:spcPts val="600"/>
              </a:spcAft>
              <a:tabLst/>
              <a:defRPr sz="1100" b="1">
                <a:solidFill>
                  <a:srgbClr val="FFFFFF"/>
                </a:solidFill>
              </a:defRPr>
            </a:lvl7pPr>
            <a:lvl8pPr marL="1149350" indent="-176213">
              <a:lnSpc>
                <a:spcPct val="90000"/>
              </a:lnSpc>
              <a:spcBef>
                <a:spcPts val="0"/>
              </a:spcBef>
              <a:spcAft>
                <a:spcPts val="600"/>
              </a:spcAft>
              <a:tabLst/>
              <a:defRPr sz="1100">
                <a:solidFill>
                  <a:srgbClr val="FFFFFF"/>
                </a:solidFill>
              </a:defRPr>
            </a:lvl8pPr>
            <a:lvl9pPr marL="1323975" indent="-174625">
              <a:lnSpc>
                <a:spcPct val="90000"/>
              </a:lnSpc>
              <a:spcBef>
                <a:spcPts val="0"/>
              </a:spcBef>
              <a:spcAft>
                <a:spcPts val="600"/>
              </a:spcAft>
              <a:tabLst/>
              <a:defRPr sz="1100" i="1">
                <a:solidFill>
                  <a:srgbClr val="FFFFFF"/>
                </a:solidFill>
              </a:defRPr>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7" name="Text Placeholder 2">
            <a:extLst>
              <a:ext uri="{FF2B5EF4-FFF2-40B4-BE49-F238E27FC236}">
                <a16:creationId xmlns:a16="http://schemas.microsoft.com/office/drawing/2014/main" id="{C1F9C68A-FB2E-0E40-B523-FE74E17D60B6}"/>
              </a:ext>
            </a:extLst>
          </p:cNvPr>
          <p:cNvSpPr>
            <a:spLocks noGrp="1"/>
          </p:cNvSpPr>
          <p:nvPr>
            <p:ph type="body" sz="quarter" idx="22" hasCustomPrompt="1"/>
          </p:nvPr>
        </p:nvSpPr>
        <p:spPr>
          <a:xfrm>
            <a:off x="803275" y="1756016"/>
            <a:ext cx="3017520" cy="18288"/>
          </a:xfrm>
          <a:blipFill>
            <a:blip r:embed="rId2"/>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9" name="Text Placeholder 15">
            <a:extLst>
              <a:ext uri="{FF2B5EF4-FFF2-40B4-BE49-F238E27FC236}">
                <a16:creationId xmlns:a16="http://schemas.microsoft.com/office/drawing/2014/main" id="{6AD33BB6-3556-3842-8A56-592D1B85D3CE}"/>
              </a:ext>
            </a:extLst>
          </p:cNvPr>
          <p:cNvSpPr>
            <a:spLocks noGrp="1"/>
          </p:cNvSpPr>
          <p:nvPr>
            <p:ph type="body" sz="quarter" idx="13" hasCustomPrompt="1"/>
          </p:nvPr>
        </p:nvSpPr>
        <p:spPr>
          <a:xfrm>
            <a:off x="10857521" y="314325"/>
            <a:ext cx="981088" cy="283258"/>
          </a:xfrm>
          <a:blipFill>
            <a:blip r:embed="rId3" cstate="screen">
              <a:extLst>
                <a:ext uri="{28A0092B-C50C-407E-A947-70E740481C1C}">
                  <a14:useLocalDpi xmlns:a14="http://schemas.microsoft.com/office/drawing/2010/main"/>
                </a:ext>
              </a:extLst>
            </a:blip>
            <a:stretch>
              <a:fillRect/>
            </a:stretch>
          </a:blipFill>
        </p:spPr>
        <p:txBody>
          <a:bodyPr/>
          <a:lstStyle>
            <a:lvl1pPr>
              <a:defRPr>
                <a:solidFill>
                  <a:srgbClr val="FFFFFF"/>
                </a:solidFill>
              </a:defRPr>
            </a:lvl1pPr>
          </a:lstStyle>
          <a:p>
            <a:pPr lvl="0"/>
            <a:r>
              <a:rPr lang="en-US"/>
              <a:t> </a:t>
            </a:r>
          </a:p>
        </p:txBody>
      </p:sp>
      <p:sp>
        <p:nvSpPr>
          <p:cNvPr id="2" name="Slide Number Placeholder 1">
            <a:extLst>
              <a:ext uri="{FF2B5EF4-FFF2-40B4-BE49-F238E27FC236}">
                <a16:creationId xmlns:a16="http://schemas.microsoft.com/office/drawing/2014/main" id="{65D5E65A-73C8-4244-A4EF-6CE66BE14661}"/>
              </a:ext>
            </a:extLst>
          </p:cNvPr>
          <p:cNvSpPr>
            <a:spLocks noGrp="1"/>
          </p:cNvSpPr>
          <p:nvPr>
            <p:ph type="sldNum" sz="quarter" idx="23"/>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533632428"/>
      </p:ext>
    </p:extLst>
  </p:cSld>
  <p:clrMapOvr>
    <a:masterClrMapping/>
  </p:clrMapOvr>
  <p:transition spd="med"/>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pt 5">
    <p:bg>
      <p:bgPr>
        <a:solidFill>
          <a:schemeClr val="accent1"/>
        </a:solidFill>
        <a:effectLst/>
      </p:bgPr>
    </p:bg>
    <p:spTree>
      <p:nvGrpSpPr>
        <p:cNvPr id="1" name=""/>
        <p:cNvGrpSpPr/>
        <p:nvPr/>
      </p:nvGrpSpPr>
      <p:grpSpPr>
        <a:xfrm>
          <a:off x="0" y="0"/>
          <a:ext cx="0" cy="0"/>
          <a:chOff x="0" y="0"/>
          <a:chExt cx="0" cy="0"/>
        </a:xfrm>
      </p:grpSpPr>
      <p:sp>
        <p:nvSpPr>
          <p:cNvPr id="7" name="Circle">
            <a:extLst>
              <a:ext uri="{FF2B5EF4-FFF2-40B4-BE49-F238E27FC236}">
                <a16:creationId xmlns:a16="http://schemas.microsoft.com/office/drawing/2014/main" id="{0BCF0794-3E80-8642-B102-602D55B2F860}"/>
              </a:ext>
            </a:extLst>
          </p:cNvPr>
          <p:cNvSpPr/>
          <p:nvPr userDrawn="1"/>
        </p:nvSpPr>
        <p:spPr>
          <a:xfrm>
            <a:off x="7951231" y="1933405"/>
            <a:ext cx="5816484" cy="5816483"/>
          </a:xfrm>
          <a:prstGeom prst="ellipse">
            <a:avLst/>
          </a:prstGeom>
          <a:ln w="12700">
            <a:solidFill>
              <a:srgbClr val="01FFB2"/>
            </a:solidFill>
            <a:miter/>
          </a:ln>
        </p:spPr>
        <p:txBody>
          <a:bodyPr lIns="45719" rIns="45719" anchor="ctr">
            <a:noAutofit/>
          </a:bodyPr>
          <a:lstStyle/>
          <a:p>
            <a:endParaRPr dirty="0"/>
          </a:p>
        </p:txBody>
      </p:sp>
      <p:pic>
        <p:nvPicPr>
          <p:cNvPr id="8" name="Pattern_Medium space_WHITE.ai" descr="Pattern_Medium space_WHITE.ai">
            <a:extLst>
              <a:ext uri="{FF2B5EF4-FFF2-40B4-BE49-F238E27FC236}">
                <a16:creationId xmlns:a16="http://schemas.microsoft.com/office/drawing/2014/main" id="{B8AC53D0-7152-9F48-A962-0718479FE85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56827" b="47461"/>
          <a:stretch/>
        </p:blipFill>
        <p:spPr>
          <a:xfrm>
            <a:off x="9452665" y="4220161"/>
            <a:ext cx="2739335" cy="2637839"/>
          </a:xfrm>
          <a:prstGeom prst="rect">
            <a:avLst/>
          </a:prstGeom>
          <a:ln w="12700">
            <a:miter lim="400000"/>
          </a:ln>
        </p:spPr>
      </p:pic>
      <p:sp>
        <p:nvSpPr>
          <p:cNvPr id="2" name="Title 1">
            <a:extLst>
              <a:ext uri="{FF2B5EF4-FFF2-40B4-BE49-F238E27FC236}">
                <a16:creationId xmlns:a16="http://schemas.microsoft.com/office/drawing/2014/main" id="{BFA0F84B-3BA9-BB4C-ACF0-0D12EE0D92E7}"/>
              </a:ext>
            </a:extLst>
          </p:cNvPr>
          <p:cNvSpPr>
            <a:spLocks noGrp="1"/>
          </p:cNvSpPr>
          <p:nvPr>
            <p:ph type="title" hasCustomPrompt="1"/>
          </p:nvPr>
        </p:nvSpPr>
        <p:spPr/>
        <p:txBody>
          <a:bodyPr>
            <a:noAutofit/>
          </a:bodyPr>
          <a:lstStyle/>
          <a:p>
            <a:r>
              <a:rPr lang="en-US" dirty="0"/>
              <a:t>type your </a:t>
            </a:r>
            <a:br>
              <a:rPr lang="en-US" dirty="0"/>
            </a:br>
            <a:r>
              <a:rPr lang="en-US" dirty="0"/>
              <a:t>presentation title</a:t>
            </a:r>
          </a:p>
        </p:txBody>
      </p:sp>
      <p:sp>
        <p:nvSpPr>
          <p:cNvPr id="5" name="Text Placeholder 4">
            <a:extLst>
              <a:ext uri="{FF2B5EF4-FFF2-40B4-BE49-F238E27FC236}">
                <a16:creationId xmlns:a16="http://schemas.microsoft.com/office/drawing/2014/main" id="{023456A2-B064-A242-8C68-91D0D28EB857}"/>
              </a:ext>
            </a:extLst>
          </p:cNvPr>
          <p:cNvSpPr>
            <a:spLocks noGrp="1"/>
          </p:cNvSpPr>
          <p:nvPr>
            <p:ph type="body" sz="quarter" idx="11" hasCustomPrompt="1"/>
          </p:nvPr>
        </p:nvSpPr>
        <p:spPr>
          <a:xfrm>
            <a:off x="809480" y="3720522"/>
            <a:ext cx="6396335" cy="706004"/>
          </a:xfrm>
        </p:spPr>
        <p:txBody>
          <a:bodyPr>
            <a:noAutofit/>
          </a:bodyPr>
          <a:lstStyle>
            <a:lvl1pPr>
              <a:spcBef>
                <a:spcPts val="0"/>
              </a:spcBef>
              <a:defRPr/>
            </a:lvl1pPr>
          </a:lstStyle>
          <a:p>
            <a:pPr lvl="0"/>
            <a:r>
              <a:rPr lang="en-US" dirty="0"/>
              <a:t>Here is a subtitle line for additional info about this presentation</a:t>
            </a:r>
          </a:p>
          <a:p>
            <a:pPr lvl="0"/>
            <a:endParaRPr lang="en-US" dirty="0"/>
          </a:p>
        </p:txBody>
      </p:sp>
      <p:sp>
        <p:nvSpPr>
          <p:cNvPr id="9" name="Text Placeholder 8">
            <a:extLst>
              <a:ext uri="{FF2B5EF4-FFF2-40B4-BE49-F238E27FC236}">
                <a16:creationId xmlns:a16="http://schemas.microsoft.com/office/drawing/2014/main" id="{122CB04D-FB09-0B44-B002-8B6F7FE6D361}"/>
              </a:ext>
            </a:extLst>
          </p:cNvPr>
          <p:cNvSpPr>
            <a:spLocks noGrp="1"/>
          </p:cNvSpPr>
          <p:nvPr>
            <p:ph type="body" sz="quarter" idx="13" hasCustomPrompt="1"/>
          </p:nvPr>
        </p:nvSpPr>
        <p:spPr>
          <a:xfrm>
            <a:off x="809481" y="5830957"/>
            <a:ext cx="3436937" cy="569843"/>
          </a:xfrm>
        </p:spPr>
        <p:txBody>
          <a:bodyPr anchor="b">
            <a:noAutofit/>
          </a:bodyPr>
          <a:lstStyle>
            <a:lvl1pPr>
              <a:lnSpc>
                <a:spcPct val="100000"/>
              </a:lnSpc>
              <a:spcBef>
                <a:spcPts val="0"/>
              </a:spcBef>
              <a:defRPr sz="1200" b="1" i="0" cap="all" baseline="0">
                <a:latin typeface="Arial Black" panose="020B0604020202020204" pitchFamily="34" charset="0"/>
                <a:cs typeface="Arial Black" panose="020B0604020202020204" pitchFamily="34" charset="0"/>
              </a:defRPr>
            </a:lvl1pPr>
          </a:lstStyle>
          <a:p>
            <a:pPr lvl="0"/>
            <a:r>
              <a:rPr lang="en-US" dirty="0"/>
              <a:t>MONTH XX, 2020</a:t>
            </a:r>
          </a:p>
          <a:p>
            <a:pPr lvl="0"/>
            <a:r>
              <a:rPr lang="en-US" dirty="0"/>
              <a:t>PRESENTED BY FIRST LAST</a:t>
            </a:r>
          </a:p>
        </p:txBody>
      </p:sp>
      <p:pic>
        <p:nvPicPr>
          <p:cNvPr id="11" name="image1.png" descr="GroupM Logo in White&#10;">
            <a:extLst>
              <a:ext uri="{FF2B5EF4-FFF2-40B4-BE49-F238E27FC236}">
                <a16:creationId xmlns:a16="http://schemas.microsoft.com/office/drawing/2014/main" id="{9D6F0966-20F3-F441-87C0-D8CDA621D25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2" name="object 6">
            <a:extLst>
              <a:ext uri="{FF2B5EF4-FFF2-40B4-BE49-F238E27FC236}">
                <a16:creationId xmlns:a16="http://schemas.microsoft.com/office/drawing/2014/main" id="{A2214169-4B19-DE4E-8E87-2740B25CBB05}"/>
              </a:ext>
            </a:extLst>
          </p:cNvPr>
          <p:cNvSpPr/>
          <p:nvPr userDrawn="1"/>
        </p:nvSpPr>
        <p:spPr>
          <a:xfrm flipV="1">
            <a:off x="809481" y="4512190"/>
            <a:ext cx="3058926" cy="0"/>
          </a:xfrm>
          <a:prstGeom prst="line">
            <a:avLst/>
          </a:prstGeom>
          <a:ln w="12700" cap="rnd">
            <a:solidFill>
              <a:srgbClr val="01FFB2"/>
            </a:solidFill>
          </a:ln>
        </p:spPr>
        <p:txBody>
          <a:bodyPr lIns="45719" rIns="45719">
            <a:noAutofit/>
          </a:bodyPr>
          <a:lstStyle/>
          <a:p>
            <a:endParaRPr dirty="0"/>
          </a:p>
        </p:txBody>
      </p:sp>
    </p:spTree>
    <p:extLst>
      <p:ext uri="{BB962C8B-B14F-4D97-AF65-F5344CB8AC3E}">
        <p14:creationId xmlns:p14="http://schemas.microsoft.com/office/powerpoint/2010/main" val="2213340474"/>
      </p:ext>
    </p:extLst>
  </p:cSld>
  <p:clrMapOvr>
    <a:masterClrMapping/>
  </p:clrMapOvr>
  <p:transition spd="med"/>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Header and Body">
    <p:bg>
      <p:bgPr>
        <a:solidFill>
          <a:srgbClr val="FFFFFF"/>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567EAECB-5383-814E-A7B7-FEC82AE26E4B}"/>
              </a:ext>
            </a:extLst>
          </p:cNvPr>
          <p:cNvSpPr>
            <a:spLocks noGrp="1"/>
          </p:cNvSpPr>
          <p:nvPr>
            <p:ph type="body" sz="quarter" idx="21" hasCustomPrompt="1"/>
          </p:nvPr>
        </p:nvSpPr>
        <p:spPr>
          <a:xfrm>
            <a:off x="809535" y="2160586"/>
            <a:ext cx="4742126" cy="4308066"/>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pic>
        <p:nvPicPr>
          <p:cNvPr id="12" name="GroupM_SingleColor_Logo_Navy_RGB.png" descr="GroupM_SingleColor_Logo_Navy_RGB.png">
            <a:extLst>
              <a:ext uri="{FF2B5EF4-FFF2-40B4-BE49-F238E27FC236}">
                <a16:creationId xmlns:a16="http://schemas.microsoft.com/office/drawing/2014/main" id="{928685BF-8787-144A-A179-1CD7DA15A6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308479F1-E099-E645-95B2-73E80C9BF5C7}"/>
              </a:ext>
            </a:extLst>
          </p:cNvPr>
          <p:cNvSpPr>
            <a:spLocks noGrp="1"/>
          </p:cNvSpPr>
          <p:nvPr>
            <p:ph type="sldNum" sz="quarter" idx="22"/>
          </p:nvPr>
        </p:nvSpPr>
        <p:spPr/>
        <p:txBody>
          <a:bodyPr/>
          <a:lstStyle/>
          <a:p>
            <a:fld id="{2C055D05-D81F-ED4A-A185-0C6FCB82940E}" type="slidenum">
              <a:rPr lang="en-US" smtClean="0"/>
              <a:pPr/>
              <a:t>‹#›</a:t>
            </a:fld>
            <a:endParaRPr lang="en-US"/>
          </a:p>
        </p:txBody>
      </p:sp>
      <p:sp>
        <p:nvSpPr>
          <p:cNvPr id="9" name="Text Placeholder 2">
            <a:extLst>
              <a:ext uri="{FF2B5EF4-FFF2-40B4-BE49-F238E27FC236}">
                <a16:creationId xmlns:a16="http://schemas.microsoft.com/office/drawing/2014/main" id="{E5BCAAD7-6A65-4447-9A93-F4DAD249D108}"/>
              </a:ext>
            </a:extLst>
          </p:cNvPr>
          <p:cNvSpPr>
            <a:spLocks noGrp="1"/>
          </p:cNvSpPr>
          <p:nvPr>
            <p:ph type="body" sz="quarter" idx="14" hasCustomPrompt="1"/>
          </p:nvPr>
        </p:nvSpPr>
        <p:spPr>
          <a:xfrm>
            <a:off x="806318" y="1025874"/>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10" name="Text Placeholder 4">
            <a:extLst>
              <a:ext uri="{FF2B5EF4-FFF2-40B4-BE49-F238E27FC236}">
                <a16:creationId xmlns:a16="http://schemas.microsoft.com/office/drawing/2014/main" id="{7E28B6A2-CF87-F74C-936C-547B50967A13}"/>
              </a:ext>
            </a:extLst>
          </p:cNvPr>
          <p:cNvSpPr>
            <a:spLocks noGrp="1"/>
          </p:cNvSpPr>
          <p:nvPr>
            <p:ph type="body" sz="quarter" idx="40" hasCustomPrompt="1"/>
          </p:nvPr>
        </p:nvSpPr>
        <p:spPr>
          <a:xfrm>
            <a:off x="806318" y="605953"/>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this is where you’ll state your key takeaway</a:t>
            </a:r>
          </a:p>
        </p:txBody>
      </p:sp>
    </p:spTree>
    <p:extLst>
      <p:ext uri="{BB962C8B-B14F-4D97-AF65-F5344CB8AC3E}">
        <p14:creationId xmlns:p14="http://schemas.microsoft.com/office/powerpoint/2010/main" val="1297784127"/>
      </p:ext>
    </p:extLst>
  </p:cSld>
  <p:clrMapOvr>
    <a:masterClrMapping/>
  </p:clrMapOvr>
  <p:transition spd="med"/>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wo Column Content">
    <p:bg>
      <p:bgPr>
        <a:solidFill>
          <a:srgbClr val="FFFFF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C901A47-1AC7-834C-BB74-7AD65D0593F4}"/>
              </a:ext>
            </a:extLst>
          </p:cNvPr>
          <p:cNvSpPr>
            <a:spLocks noGrp="1"/>
          </p:cNvSpPr>
          <p:nvPr>
            <p:ph type="body" sz="quarter" idx="13" hasCustomPrompt="1"/>
          </p:nvPr>
        </p:nvSpPr>
        <p:spPr>
          <a:xfrm>
            <a:off x="806463" y="2160588"/>
            <a:ext cx="4741863" cy="1138198"/>
          </a:xfrm>
        </p:spPr>
        <p:txBody>
          <a:bodyPr>
            <a:noAutofit/>
          </a:bodyPr>
          <a:lstStyle>
            <a:lvl1pPr>
              <a:lnSpc>
                <a:spcPct val="120000"/>
              </a:lnSpc>
              <a:spcBef>
                <a:spcPts val="600"/>
              </a:spcBef>
              <a:spcAft>
                <a:spcPts val="600"/>
              </a:spcAft>
              <a:defRPr sz="1500" b="0">
                <a:solidFill>
                  <a:schemeClr val="accent1"/>
                </a:solidFill>
                <a:latin typeface="Georgia" panose="02040502050405020303" pitchFamily="18" charset="0"/>
                <a:cs typeface="Arial" panose="020B0604020202020204" pitchFamily="34" charset="0"/>
              </a:defRPr>
            </a:lvl1pPr>
            <a:lvl2pPr marL="460375" indent="-223838">
              <a:lnSpc>
                <a:spcPct val="100000"/>
              </a:lnSpc>
              <a:spcBef>
                <a:spcPts val="0"/>
              </a:spcBef>
              <a:spcAft>
                <a:spcPts val="600"/>
              </a:spcAft>
              <a:buFont typeface="Arial" panose="020B0604020202020204" pitchFamily="34" charset="0"/>
              <a:buChar char="•"/>
              <a:tabLst/>
              <a:defRPr sz="1600" b="0">
                <a:solidFill>
                  <a:schemeClr val="accent1"/>
                </a:solidFill>
                <a:latin typeface="Georgia" panose="02040502050405020303" pitchFamily="18" charset="0"/>
                <a:cs typeface="Arial" panose="020B0604020202020204" pitchFamily="34" charset="0"/>
              </a:defRPr>
            </a:lvl2pPr>
            <a:lvl3pPr marL="865188" indent="-223838">
              <a:lnSpc>
                <a:spcPct val="100000"/>
              </a:lnSpc>
              <a:spcBef>
                <a:spcPts val="0"/>
              </a:spcBef>
              <a:spcAft>
                <a:spcPts val="600"/>
              </a:spcAft>
              <a:tabLst/>
              <a:defRPr sz="1600" i="1">
                <a:solidFill>
                  <a:schemeClr val="accent1"/>
                </a:solidFill>
              </a:defRPr>
            </a:lvl3pPr>
            <a:lvl4pPr marL="1381125" indent="-238125">
              <a:lnSpc>
                <a:spcPct val="100000"/>
              </a:lnSpc>
              <a:spcBef>
                <a:spcPts val="0"/>
              </a:spcBef>
              <a:spcAft>
                <a:spcPts val="600"/>
              </a:spcAft>
              <a:tabLst/>
              <a:defRPr sz="1100" b="1" i="0">
                <a:solidFill>
                  <a:schemeClr val="accent1"/>
                </a:solidFill>
              </a:defRPr>
            </a:lvl4pPr>
            <a:lvl5pPr marL="1841500" indent="-238125">
              <a:lnSpc>
                <a:spcPct val="100000"/>
              </a:lnSpc>
              <a:spcBef>
                <a:spcPts val="0"/>
              </a:spcBef>
              <a:spcAft>
                <a:spcPts val="600"/>
              </a:spcAft>
              <a:buFont typeface="Arial" panose="020B0604020202020204" pitchFamily="34" charset="0"/>
              <a:buChar char="•"/>
              <a:tabLst/>
              <a:defRPr sz="1100" b="0" i="1">
                <a:solidFill>
                  <a:schemeClr val="accent1"/>
                </a:solidFill>
              </a:defRPr>
            </a:lvl5pPr>
            <a:lvl6pPr marL="1841500" indent="-238125">
              <a:lnSpc>
                <a:spcPct val="100000"/>
              </a:lnSpc>
              <a:spcBef>
                <a:spcPts val="0"/>
              </a:spcBef>
              <a:spcAft>
                <a:spcPts val="600"/>
              </a:spcAft>
              <a:tabLst/>
              <a:defRPr sz="1100"/>
            </a:lvl6pPr>
          </a:lstStyle>
          <a:p>
            <a:pPr lvl="0"/>
            <a:r>
              <a:rPr lang="en-US"/>
              <a:t>Body copy</a:t>
            </a: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4" name="Text Placeholder 3">
            <a:extLst>
              <a:ext uri="{FF2B5EF4-FFF2-40B4-BE49-F238E27FC236}">
                <a16:creationId xmlns:a16="http://schemas.microsoft.com/office/drawing/2014/main" id="{4B6B5DE5-07BB-5A4E-8D26-7CE0C71F98F6}"/>
              </a:ext>
            </a:extLst>
          </p:cNvPr>
          <p:cNvSpPr>
            <a:spLocks noGrp="1"/>
          </p:cNvSpPr>
          <p:nvPr>
            <p:ph type="body" sz="quarter" idx="14" hasCustomPrompt="1"/>
          </p:nvPr>
        </p:nvSpPr>
        <p:spPr>
          <a:xfrm>
            <a:off x="796938" y="3429000"/>
            <a:ext cx="10594962" cy="280471"/>
          </a:xfrm>
        </p:spPr>
        <p:txBody>
          <a:bodyPr>
            <a:noAutofit/>
          </a:bodyPr>
          <a:lstStyle>
            <a:lvl1pPr>
              <a:spcBef>
                <a:spcPts val="0"/>
              </a:spcBef>
              <a:defRPr sz="1800"/>
            </a:lvl1pPr>
            <a:lvl2pPr marL="171450" indent="-171450">
              <a:lnSpc>
                <a:spcPct val="120000"/>
              </a:lnSpc>
              <a:spcBef>
                <a:spcPts val="1000"/>
              </a:spcBef>
              <a:buFont typeface="Arial" panose="020B0604020202020204" pitchFamily="34" charset="0"/>
              <a:buChar char="•"/>
              <a:defRPr sz="1500"/>
            </a:lvl2pPr>
          </a:lstStyle>
          <a:p>
            <a:pPr lvl="0"/>
            <a:r>
              <a:rPr lang="en-US"/>
              <a:t>Optional Header</a:t>
            </a:r>
          </a:p>
        </p:txBody>
      </p:sp>
      <p:sp>
        <p:nvSpPr>
          <p:cNvPr id="14" name="Text Placeholder 4">
            <a:extLst>
              <a:ext uri="{FF2B5EF4-FFF2-40B4-BE49-F238E27FC236}">
                <a16:creationId xmlns:a16="http://schemas.microsoft.com/office/drawing/2014/main" id="{74B07692-A133-C443-8C99-AD9C9B191F53}"/>
              </a:ext>
            </a:extLst>
          </p:cNvPr>
          <p:cNvSpPr>
            <a:spLocks noGrp="1"/>
          </p:cNvSpPr>
          <p:nvPr>
            <p:ph type="body" sz="quarter" idx="21" hasCustomPrompt="1"/>
          </p:nvPr>
        </p:nvSpPr>
        <p:spPr>
          <a:xfrm>
            <a:off x="809534" y="3885784"/>
            <a:ext cx="5025551" cy="2582868"/>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6" name="Text Placeholder 4">
            <a:extLst>
              <a:ext uri="{FF2B5EF4-FFF2-40B4-BE49-F238E27FC236}">
                <a16:creationId xmlns:a16="http://schemas.microsoft.com/office/drawing/2014/main" id="{FA83F5D4-A9C5-0F49-9CE6-3474822F962C}"/>
              </a:ext>
            </a:extLst>
          </p:cNvPr>
          <p:cNvSpPr>
            <a:spLocks noGrp="1"/>
          </p:cNvSpPr>
          <p:nvPr>
            <p:ph type="body" sz="quarter" idx="22" hasCustomPrompt="1"/>
          </p:nvPr>
        </p:nvSpPr>
        <p:spPr>
          <a:xfrm>
            <a:off x="6362035" y="3885784"/>
            <a:ext cx="5025551" cy="2582868"/>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2" name="Slide Number Placeholder 1">
            <a:extLst>
              <a:ext uri="{FF2B5EF4-FFF2-40B4-BE49-F238E27FC236}">
                <a16:creationId xmlns:a16="http://schemas.microsoft.com/office/drawing/2014/main" id="{C79B4B0C-2F34-A443-B0CC-AE09D37B28D1}"/>
              </a:ext>
            </a:extLst>
          </p:cNvPr>
          <p:cNvSpPr>
            <a:spLocks noGrp="1"/>
          </p:cNvSpPr>
          <p:nvPr>
            <p:ph type="sldNum" sz="quarter" idx="23"/>
          </p:nvPr>
        </p:nvSpPr>
        <p:spPr/>
        <p:txBody>
          <a:bodyPr/>
          <a:lstStyle/>
          <a:p>
            <a:fld id="{2C055D05-D81F-ED4A-A185-0C6FCB82940E}" type="slidenum">
              <a:rPr lang="en-US" smtClean="0"/>
              <a:pPr/>
              <a:t>‹#›</a:t>
            </a:fld>
            <a:endParaRPr lang="en-US"/>
          </a:p>
        </p:txBody>
      </p:sp>
      <p:sp>
        <p:nvSpPr>
          <p:cNvPr id="12" name="Text Placeholder 2">
            <a:extLst>
              <a:ext uri="{FF2B5EF4-FFF2-40B4-BE49-F238E27FC236}">
                <a16:creationId xmlns:a16="http://schemas.microsoft.com/office/drawing/2014/main" id="{047B483F-CAA8-EC4D-9305-B11B3B0B96EE}"/>
              </a:ext>
            </a:extLst>
          </p:cNvPr>
          <p:cNvSpPr>
            <a:spLocks noGrp="1"/>
          </p:cNvSpPr>
          <p:nvPr>
            <p:ph type="body" sz="quarter" idx="24" hasCustomPrompt="1"/>
          </p:nvPr>
        </p:nvSpPr>
        <p:spPr>
          <a:xfrm>
            <a:off x="806318" y="1025874"/>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13" name="Text Placeholder 4">
            <a:extLst>
              <a:ext uri="{FF2B5EF4-FFF2-40B4-BE49-F238E27FC236}">
                <a16:creationId xmlns:a16="http://schemas.microsoft.com/office/drawing/2014/main" id="{4155CC6A-7BCE-3D4E-B721-89771C2F4695}"/>
              </a:ext>
            </a:extLst>
          </p:cNvPr>
          <p:cNvSpPr>
            <a:spLocks noGrp="1"/>
          </p:cNvSpPr>
          <p:nvPr>
            <p:ph type="body" sz="quarter" idx="40" hasCustomPrompt="1"/>
          </p:nvPr>
        </p:nvSpPr>
        <p:spPr>
          <a:xfrm>
            <a:off x="806318" y="605953"/>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this is where you’ll state your key takeaway</a:t>
            </a:r>
          </a:p>
        </p:txBody>
      </p:sp>
    </p:spTree>
    <p:extLst>
      <p:ext uri="{BB962C8B-B14F-4D97-AF65-F5344CB8AC3E}">
        <p14:creationId xmlns:p14="http://schemas.microsoft.com/office/powerpoint/2010/main" val="3286261876"/>
      </p:ext>
    </p:extLst>
  </p:cSld>
  <p:clrMapOvr>
    <a:masterClrMapping/>
  </p:clrMapOvr>
  <p:transition spd="med"/>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Two Column Content Opt 2">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806463" y="1955800"/>
            <a:ext cx="5057775" cy="721293"/>
          </a:xfrm>
        </p:spPr>
        <p:txBody>
          <a:bodyPr>
            <a:noAutofit/>
          </a:bodyPr>
          <a:lstStyle>
            <a:lvl1pPr>
              <a:spcBef>
                <a:spcPts val="0"/>
              </a:spcBef>
              <a:spcAft>
                <a:spcPts val="1200"/>
              </a:spcAft>
              <a:defRPr sz="1800"/>
            </a:lvl1pPr>
            <a:lvl2pPr>
              <a:lnSpc>
                <a:spcPct val="100000"/>
              </a:lnSpc>
              <a:spcBef>
                <a:spcPts val="0"/>
              </a:spcBef>
              <a:defRPr/>
            </a:lvl2pPr>
            <a:lvl3pPr marL="4763" indent="0">
              <a:lnSpc>
                <a:spcPct val="120000"/>
              </a:lnSpc>
              <a:spcBef>
                <a:spcPts val="1200"/>
              </a:spcBef>
              <a:spcAft>
                <a:spcPts val="600"/>
              </a:spcAft>
              <a:buNone/>
              <a:defRPr sz="1100" b="1">
                <a:latin typeface="Arial" panose="020B0604020202020204" pitchFamily="34" charset="0"/>
                <a:cs typeface="Arial" panose="020B0604020202020204" pitchFamily="34" charset="0"/>
              </a:defRPr>
            </a:lvl3pPr>
            <a:lvl4pPr marL="174625" indent="-163513">
              <a:lnSpc>
                <a:spcPct val="90000"/>
              </a:lnSpc>
              <a:spcBef>
                <a:spcPts val="0"/>
              </a:spcBef>
              <a:spcAft>
                <a:spcPts val="600"/>
              </a:spcAft>
              <a:tabLst/>
              <a:defRPr sz="1100"/>
            </a:lvl4pPr>
            <a:lvl5pPr marL="344488" indent="-169863">
              <a:lnSpc>
                <a:spcPct val="90000"/>
              </a:lnSpc>
              <a:spcBef>
                <a:spcPts val="0"/>
              </a:spcBef>
              <a:spcAft>
                <a:spcPts val="600"/>
              </a:spcAft>
              <a:buFont typeface="Arial" panose="020B0604020202020204" pitchFamily="34" charset="0"/>
              <a:buChar char="•"/>
              <a:tabLst/>
              <a:defRPr sz="1100" i="1"/>
            </a:lvl5pPr>
          </a:lstStyle>
          <a:p>
            <a:pPr lvl="0"/>
            <a:r>
              <a:rPr lang="en-US"/>
              <a:t>Optional Header</a:t>
            </a:r>
          </a:p>
          <a:p>
            <a:pPr lvl="1"/>
            <a:r>
              <a:rPr lang="en-US"/>
              <a:t>Body copy </a:t>
            </a:r>
          </a:p>
        </p:txBody>
      </p:sp>
      <p:sp>
        <p:nvSpPr>
          <p:cNvPr id="12" name="Text Placeholder 4">
            <a:extLst>
              <a:ext uri="{FF2B5EF4-FFF2-40B4-BE49-F238E27FC236}">
                <a16:creationId xmlns:a16="http://schemas.microsoft.com/office/drawing/2014/main" id="{44B2EB95-8EE7-F74C-99B6-307A75D5EBC8}"/>
              </a:ext>
            </a:extLst>
          </p:cNvPr>
          <p:cNvSpPr>
            <a:spLocks noGrp="1"/>
          </p:cNvSpPr>
          <p:nvPr>
            <p:ph type="body" sz="quarter" idx="22" hasCustomPrompt="1"/>
          </p:nvPr>
        </p:nvSpPr>
        <p:spPr>
          <a:xfrm>
            <a:off x="806318" y="2787271"/>
            <a:ext cx="5057775" cy="3681381"/>
          </a:xfrm>
        </p:spPr>
        <p:txBody>
          <a:bodyPr>
            <a:noAutofit/>
          </a:bodyPr>
          <a:lstStyle>
            <a:lvl1pPr>
              <a:lnSpc>
                <a:spcPct val="90000"/>
              </a:lnSpc>
              <a:spcBef>
                <a:spcPts val="0"/>
              </a:spcBef>
              <a:spcAft>
                <a:spcPts val="600"/>
              </a:spcAft>
              <a:defRPr sz="11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100"/>
            </a:lvl2pPr>
            <a:lvl3pPr marL="344488" indent="-169863">
              <a:lnSpc>
                <a:spcPct val="90000"/>
              </a:lnSpc>
              <a:spcBef>
                <a:spcPts val="0"/>
              </a:spcBef>
              <a:spcAft>
                <a:spcPts val="600"/>
              </a:spcAft>
              <a:tabLst/>
              <a:defRPr sz="1100" i="1"/>
            </a:lvl3pPr>
            <a:lvl4pPr marL="520700" indent="-176213">
              <a:lnSpc>
                <a:spcPct val="90000"/>
              </a:lnSpc>
              <a:spcBef>
                <a:spcPts val="0"/>
              </a:spcBef>
              <a:spcAft>
                <a:spcPts val="600"/>
              </a:spcAft>
              <a:tabLst/>
              <a:defRPr sz="1000" b="1"/>
            </a:lvl4pPr>
            <a:lvl5pPr marL="635000" indent="-120650">
              <a:lnSpc>
                <a:spcPct val="90000"/>
              </a:lnSpc>
              <a:spcBef>
                <a:spcPts val="0"/>
              </a:spcBef>
              <a:spcAft>
                <a:spcPts val="600"/>
              </a:spcAft>
              <a:buFont typeface="Arial" panose="020B0604020202020204" pitchFamily="34" charset="0"/>
              <a:buChar char="•"/>
              <a:tabLst/>
              <a:defRPr sz="1000"/>
            </a:lvl5pPr>
            <a:lvl6pPr marL="809625" indent="-174625">
              <a:lnSpc>
                <a:spcPct val="90000"/>
              </a:lnSpc>
              <a:spcBef>
                <a:spcPts val="0"/>
              </a:spcBef>
              <a:spcAft>
                <a:spcPts val="600"/>
              </a:spcAft>
              <a:tabLst/>
              <a:defRPr sz="10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3" name="Text Placeholder 4">
            <a:extLst>
              <a:ext uri="{FF2B5EF4-FFF2-40B4-BE49-F238E27FC236}">
                <a16:creationId xmlns:a16="http://schemas.microsoft.com/office/drawing/2014/main" id="{7109215A-8C99-2349-AAE4-05D00AE3CC2C}"/>
              </a:ext>
            </a:extLst>
          </p:cNvPr>
          <p:cNvSpPr>
            <a:spLocks noGrp="1"/>
          </p:cNvSpPr>
          <p:nvPr>
            <p:ph type="body" sz="quarter" idx="23" hasCustomPrompt="1"/>
          </p:nvPr>
        </p:nvSpPr>
        <p:spPr>
          <a:xfrm>
            <a:off x="6325914" y="1955800"/>
            <a:ext cx="5057775" cy="721293"/>
          </a:xfrm>
        </p:spPr>
        <p:txBody>
          <a:bodyPr>
            <a:noAutofit/>
          </a:bodyPr>
          <a:lstStyle>
            <a:lvl1pPr>
              <a:spcBef>
                <a:spcPts val="0"/>
              </a:spcBef>
              <a:spcAft>
                <a:spcPts val="1200"/>
              </a:spcAft>
              <a:defRPr sz="1800"/>
            </a:lvl1pPr>
            <a:lvl2pPr>
              <a:lnSpc>
                <a:spcPct val="100000"/>
              </a:lnSpc>
              <a:spcBef>
                <a:spcPts val="0"/>
              </a:spcBef>
              <a:defRPr/>
            </a:lvl2pPr>
            <a:lvl3pPr marL="4763" indent="0">
              <a:lnSpc>
                <a:spcPct val="120000"/>
              </a:lnSpc>
              <a:spcBef>
                <a:spcPts val="1200"/>
              </a:spcBef>
              <a:spcAft>
                <a:spcPts val="600"/>
              </a:spcAft>
              <a:buNone/>
              <a:defRPr sz="1100" b="1">
                <a:latin typeface="Arial" panose="020B0604020202020204" pitchFamily="34" charset="0"/>
                <a:cs typeface="Arial" panose="020B0604020202020204" pitchFamily="34" charset="0"/>
              </a:defRPr>
            </a:lvl3pPr>
            <a:lvl4pPr marL="174625" indent="-163513">
              <a:lnSpc>
                <a:spcPct val="90000"/>
              </a:lnSpc>
              <a:spcBef>
                <a:spcPts val="0"/>
              </a:spcBef>
              <a:spcAft>
                <a:spcPts val="600"/>
              </a:spcAft>
              <a:tabLst/>
              <a:defRPr sz="1100"/>
            </a:lvl4pPr>
            <a:lvl5pPr marL="344488" indent="-169863">
              <a:lnSpc>
                <a:spcPct val="90000"/>
              </a:lnSpc>
              <a:spcBef>
                <a:spcPts val="0"/>
              </a:spcBef>
              <a:spcAft>
                <a:spcPts val="600"/>
              </a:spcAft>
              <a:buFont typeface="Arial" panose="020B0604020202020204" pitchFamily="34" charset="0"/>
              <a:buChar char="•"/>
              <a:tabLst/>
              <a:defRPr sz="1100" i="1"/>
            </a:lvl5pPr>
          </a:lstStyle>
          <a:p>
            <a:pPr lvl="0"/>
            <a:r>
              <a:rPr lang="en-US"/>
              <a:t>Optional Header</a:t>
            </a:r>
          </a:p>
          <a:p>
            <a:pPr lvl="1"/>
            <a:r>
              <a:rPr lang="en-US"/>
              <a:t>Body copy </a:t>
            </a:r>
          </a:p>
        </p:txBody>
      </p:sp>
      <p:sp>
        <p:nvSpPr>
          <p:cNvPr id="14" name="Text Placeholder 4">
            <a:extLst>
              <a:ext uri="{FF2B5EF4-FFF2-40B4-BE49-F238E27FC236}">
                <a16:creationId xmlns:a16="http://schemas.microsoft.com/office/drawing/2014/main" id="{196CC212-90EF-6A41-AA53-DE8CE7CF1383}"/>
              </a:ext>
            </a:extLst>
          </p:cNvPr>
          <p:cNvSpPr>
            <a:spLocks noGrp="1"/>
          </p:cNvSpPr>
          <p:nvPr>
            <p:ph type="body" sz="quarter" idx="24" hasCustomPrompt="1"/>
          </p:nvPr>
        </p:nvSpPr>
        <p:spPr>
          <a:xfrm>
            <a:off x="6325769" y="2787271"/>
            <a:ext cx="5057775" cy="3681381"/>
          </a:xfrm>
        </p:spPr>
        <p:txBody>
          <a:bodyPr>
            <a:noAutofit/>
          </a:bodyPr>
          <a:lstStyle>
            <a:lvl1pPr>
              <a:lnSpc>
                <a:spcPct val="90000"/>
              </a:lnSpc>
              <a:spcBef>
                <a:spcPts val="0"/>
              </a:spcBef>
              <a:spcAft>
                <a:spcPts val="600"/>
              </a:spcAft>
              <a:defRPr sz="11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100"/>
            </a:lvl2pPr>
            <a:lvl3pPr marL="344488" indent="-169863">
              <a:lnSpc>
                <a:spcPct val="90000"/>
              </a:lnSpc>
              <a:spcBef>
                <a:spcPts val="0"/>
              </a:spcBef>
              <a:spcAft>
                <a:spcPts val="600"/>
              </a:spcAft>
              <a:tabLst/>
              <a:defRPr sz="1100" i="1"/>
            </a:lvl3pPr>
            <a:lvl4pPr marL="520700" indent="-176213">
              <a:lnSpc>
                <a:spcPct val="90000"/>
              </a:lnSpc>
              <a:spcBef>
                <a:spcPts val="0"/>
              </a:spcBef>
              <a:spcAft>
                <a:spcPts val="600"/>
              </a:spcAft>
              <a:tabLst/>
              <a:defRPr sz="1000" b="1"/>
            </a:lvl4pPr>
            <a:lvl5pPr marL="635000" indent="-120650">
              <a:lnSpc>
                <a:spcPct val="90000"/>
              </a:lnSpc>
              <a:spcBef>
                <a:spcPts val="0"/>
              </a:spcBef>
              <a:spcAft>
                <a:spcPts val="600"/>
              </a:spcAft>
              <a:buFont typeface="Arial" panose="020B0604020202020204" pitchFamily="34" charset="0"/>
              <a:buChar char="•"/>
              <a:tabLst/>
              <a:defRPr sz="1000"/>
            </a:lvl5pPr>
            <a:lvl6pPr marL="809625" indent="-174625">
              <a:lnSpc>
                <a:spcPct val="90000"/>
              </a:lnSpc>
              <a:spcBef>
                <a:spcPts val="0"/>
              </a:spcBef>
              <a:spcAft>
                <a:spcPts val="600"/>
              </a:spcAft>
              <a:tabLst/>
              <a:defRPr sz="10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2" name="Slide Number Placeholder 1">
            <a:extLst>
              <a:ext uri="{FF2B5EF4-FFF2-40B4-BE49-F238E27FC236}">
                <a16:creationId xmlns:a16="http://schemas.microsoft.com/office/drawing/2014/main" id="{2AA9CAA3-6891-0F42-AA46-25072400956C}"/>
              </a:ext>
            </a:extLst>
          </p:cNvPr>
          <p:cNvSpPr>
            <a:spLocks noGrp="1"/>
          </p:cNvSpPr>
          <p:nvPr>
            <p:ph type="sldNum" sz="quarter" idx="25"/>
          </p:nvPr>
        </p:nvSpPr>
        <p:spPr/>
        <p:txBody>
          <a:bodyPr/>
          <a:lstStyle/>
          <a:p>
            <a:fld id="{2C055D05-D81F-ED4A-A185-0C6FCB82940E}" type="slidenum">
              <a:rPr lang="en-US" smtClean="0"/>
              <a:pPr/>
              <a:t>‹#›</a:t>
            </a:fld>
            <a:endParaRPr lang="en-US"/>
          </a:p>
        </p:txBody>
      </p:sp>
      <p:sp>
        <p:nvSpPr>
          <p:cNvPr id="15" name="Text Placeholder 2">
            <a:extLst>
              <a:ext uri="{FF2B5EF4-FFF2-40B4-BE49-F238E27FC236}">
                <a16:creationId xmlns:a16="http://schemas.microsoft.com/office/drawing/2014/main" id="{69AC5CD4-4AE7-8544-A1DD-3D940BC9FBA5}"/>
              </a:ext>
            </a:extLst>
          </p:cNvPr>
          <p:cNvSpPr>
            <a:spLocks noGrp="1"/>
          </p:cNvSpPr>
          <p:nvPr>
            <p:ph type="body" sz="quarter" idx="14" hasCustomPrompt="1"/>
          </p:nvPr>
        </p:nvSpPr>
        <p:spPr>
          <a:xfrm>
            <a:off x="806318" y="1025874"/>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16" name="Text Placeholder 4">
            <a:extLst>
              <a:ext uri="{FF2B5EF4-FFF2-40B4-BE49-F238E27FC236}">
                <a16:creationId xmlns:a16="http://schemas.microsoft.com/office/drawing/2014/main" id="{69C2427C-168D-4644-8E22-AD1679711ECB}"/>
              </a:ext>
            </a:extLst>
          </p:cNvPr>
          <p:cNvSpPr>
            <a:spLocks noGrp="1"/>
          </p:cNvSpPr>
          <p:nvPr>
            <p:ph type="body" sz="quarter" idx="40" hasCustomPrompt="1"/>
          </p:nvPr>
        </p:nvSpPr>
        <p:spPr>
          <a:xfrm>
            <a:off x="806318" y="605953"/>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this is where you’ll state your key takeaway</a:t>
            </a:r>
          </a:p>
        </p:txBody>
      </p:sp>
    </p:spTree>
    <p:extLst>
      <p:ext uri="{BB962C8B-B14F-4D97-AF65-F5344CB8AC3E}">
        <p14:creationId xmlns:p14="http://schemas.microsoft.com/office/powerpoint/2010/main" val="1655073285"/>
      </p:ext>
    </p:extLst>
  </p:cSld>
  <p:clrMapOvr>
    <a:masterClrMapping/>
  </p:clrMapOvr>
  <p:transition spd="med"/>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Three Column Content">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806463" y="1955800"/>
            <a:ext cx="3006564" cy="797719"/>
          </a:xfrm>
        </p:spPr>
        <p:txBody>
          <a:bodyPr>
            <a:noAutofit/>
          </a:bodyPr>
          <a:lstStyle>
            <a:lvl1pPr>
              <a:spcBef>
                <a:spcPts val="0"/>
              </a:spcBef>
              <a:spcAft>
                <a:spcPts val="1200"/>
              </a:spcAft>
              <a:defRPr sz="1800"/>
            </a:lvl1pPr>
            <a:lvl2pPr>
              <a:lnSpc>
                <a:spcPct val="100000"/>
              </a:lnSpc>
              <a:spcBef>
                <a:spcPts val="0"/>
              </a:spcBef>
              <a:defRPr/>
            </a:lvl2pPr>
            <a:lvl3pPr marL="4763" indent="0">
              <a:lnSpc>
                <a:spcPct val="120000"/>
              </a:lnSpc>
              <a:spcBef>
                <a:spcPts val="1200"/>
              </a:spcBef>
              <a:spcAft>
                <a:spcPts val="600"/>
              </a:spcAft>
              <a:buNone/>
              <a:defRPr sz="1100" b="1">
                <a:latin typeface="Arial" panose="020B0604020202020204" pitchFamily="34" charset="0"/>
                <a:cs typeface="Arial" panose="020B0604020202020204" pitchFamily="34" charset="0"/>
              </a:defRPr>
            </a:lvl3pPr>
            <a:lvl4pPr marL="174625" indent="-163513">
              <a:lnSpc>
                <a:spcPct val="90000"/>
              </a:lnSpc>
              <a:spcBef>
                <a:spcPts val="0"/>
              </a:spcBef>
              <a:spcAft>
                <a:spcPts val="600"/>
              </a:spcAft>
              <a:tabLst/>
              <a:defRPr sz="1100"/>
            </a:lvl4pPr>
            <a:lvl5pPr marL="344488" indent="-169863">
              <a:lnSpc>
                <a:spcPct val="90000"/>
              </a:lnSpc>
              <a:spcBef>
                <a:spcPts val="0"/>
              </a:spcBef>
              <a:spcAft>
                <a:spcPts val="600"/>
              </a:spcAft>
              <a:buFont typeface="Arial" panose="020B0604020202020204" pitchFamily="34" charset="0"/>
              <a:buChar char="•"/>
              <a:tabLst/>
              <a:defRPr sz="1100" i="1"/>
            </a:lvl5pPr>
          </a:lstStyle>
          <a:p>
            <a:pPr lvl="0"/>
            <a:r>
              <a:rPr lang="en-US"/>
              <a:t>Optional Header</a:t>
            </a:r>
          </a:p>
          <a:p>
            <a:pPr lvl="1"/>
            <a:r>
              <a:rPr lang="en-US"/>
              <a:t>Body copy </a:t>
            </a:r>
          </a:p>
        </p:txBody>
      </p:sp>
      <p:sp>
        <p:nvSpPr>
          <p:cNvPr id="12" name="Text Placeholder 4">
            <a:extLst>
              <a:ext uri="{FF2B5EF4-FFF2-40B4-BE49-F238E27FC236}">
                <a16:creationId xmlns:a16="http://schemas.microsoft.com/office/drawing/2014/main" id="{FBF961A4-B8C6-BD4C-9A2D-B1D1600D7C25}"/>
              </a:ext>
            </a:extLst>
          </p:cNvPr>
          <p:cNvSpPr>
            <a:spLocks noGrp="1"/>
          </p:cNvSpPr>
          <p:nvPr>
            <p:ph type="body" sz="quarter" idx="22" hasCustomPrompt="1"/>
          </p:nvPr>
        </p:nvSpPr>
        <p:spPr>
          <a:xfrm>
            <a:off x="806318" y="2787271"/>
            <a:ext cx="3006565" cy="3681381"/>
          </a:xfrm>
        </p:spPr>
        <p:txBody>
          <a:bodyPr>
            <a:noAutofit/>
          </a:bodyPr>
          <a:lstStyle>
            <a:lvl1pPr>
              <a:lnSpc>
                <a:spcPct val="90000"/>
              </a:lnSpc>
              <a:spcBef>
                <a:spcPts val="0"/>
              </a:spcBef>
              <a:spcAft>
                <a:spcPts val="600"/>
              </a:spcAft>
              <a:defRPr sz="11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100"/>
            </a:lvl2pPr>
            <a:lvl3pPr marL="344488" indent="-169863">
              <a:lnSpc>
                <a:spcPct val="90000"/>
              </a:lnSpc>
              <a:spcBef>
                <a:spcPts val="0"/>
              </a:spcBef>
              <a:spcAft>
                <a:spcPts val="600"/>
              </a:spcAft>
              <a:tabLst/>
              <a:defRPr sz="1100" i="1"/>
            </a:lvl3pPr>
            <a:lvl4pPr marL="520700" indent="-176213">
              <a:lnSpc>
                <a:spcPct val="90000"/>
              </a:lnSpc>
              <a:spcBef>
                <a:spcPts val="0"/>
              </a:spcBef>
              <a:spcAft>
                <a:spcPts val="600"/>
              </a:spcAft>
              <a:tabLst/>
              <a:defRPr sz="1000" b="1"/>
            </a:lvl4pPr>
            <a:lvl5pPr marL="635000" indent="-120650">
              <a:lnSpc>
                <a:spcPct val="90000"/>
              </a:lnSpc>
              <a:spcBef>
                <a:spcPts val="0"/>
              </a:spcBef>
              <a:spcAft>
                <a:spcPts val="600"/>
              </a:spcAft>
              <a:buFont typeface="Arial" panose="020B0604020202020204" pitchFamily="34" charset="0"/>
              <a:buChar char="•"/>
              <a:tabLst/>
              <a:defRPr sz="1000"/>
            </a:lvl5pPr>
            <a:lvl6pPr marL="809625" indent="-174625">
              <a:lnSpc>
                <a:spcPct val="90000"/>
              </a:lnSpc>
              <a:spcBef>
                <a:spcPts val="0"/>
              </a:spcBef>
              <a:spcAft>
                <a:spcPts val="600"/>
              </a:spcAft>
              <a:tabLst/>
              <a:defRPr sz="10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5" name="Text Placeholder 4">
            <a:extLst>
              <a:ext uri="{FF2B5EF4-FFF2-40B4-BE49-F238E27FC236}">
                <a16:creationId xmlns:a16="http://schemas.microsoft.com/office/drawing/2014/main" id="{F11DAA8C-735B-784F-B5AE-16ACE11862E1}"/>
              </a:ext>
            </a:extLst>
          </p:cNvPr>
          <p:cNvSpPr>
            <a:spLocks noGrp="1"/>
          </p:cNvSpPr>
          <p:nvPr>
            <p:ph type="body" sz="quarter" idx="23" hasCustomPrompt="1"/>
          </p:nvPr>
        </p:nvSpPr>
        <p:spPr>
          <a:xfrm>
            <a:off x="4598867" y="1955800"/>
            <a:ext cx="3006564" cy="797719"/>
          </a:xfrm>
        </p:spPr>
        <p:txBody>
          <a:bodyPr>
            <a:noAutofit/>
          </a:bodyPr>
          <a:lstStyle>
            <a:lvl1pPr>
              <a:spcBef>
                <a:spcPts val="0"/>
              </a:spcBef>
              <a:spcAft>
                <a:spcPts val="1200"/>
              </a:spcAft>
              <a:defRPr sz="1800"/>
            </a:lvl1pPr>
            <a:lvl2pPr>
              <a:lnSpc>
                <a:spcPct val="100000"/>
              </a:lnSpc>
              <a:spcBef>
                <a:spcPts val="0"/>
              </a:spcBef>
              <a:defRPr/>
            </a:lvl2pPr>
            <a:lvl3pPr marL="4763" indent="0">
              <a:lnSpc>
                <a:spcPct val="120000"/>
              </a:lnSpc>
              <a:spcBef>
                <a:spcPts val="1200"/>
              </a:spcBef>
              <a:spcAft>
                <a:spcPts val="600"/>
              </a:spcAft>
              <a:buNone/>
              <a:defRPr sz="1100" b="1">
                <a:latin typeface="Arial" panose="020B0604020202020204" pitchFamily="34" charset="0"/>
                <a:cs typeface="Arial" panose="020B0604020202020204" pitchFamily="34" charset="0"/>
              </a:defRPr>
            </a:lvl3pPr>
            <a:lvl4pPr marL="174625" indent="-163513">
              <a:lnSpc>
                <a:spcPct val="90000"/>
              </a:lnSpc>
              <a:spcBef>
                <a:spcPts val="0"/>
              </a:spcBef>
              <a:spcAft>
                <a:spcPts val="600"/>
              </a:spcAft>
              <a:tabLst/>
              <a:defRPr sz="1100"/>
            </a:lvl4pPr>
            <a:lvl5pPr marL="344488" indent="-169863">
              <a:lnSpc>
                <a:spcPct val="90000"/>
              </a:lnSpc>
              <a:spcBef>
                <a:spcPts val="0"/>
              </a:spcBef>
              <a:spcAft>
                <a:spcPts val="600"/>
              </a:spcAft>
              <a:buFont typeface="Arial" panose="020B0604020202020204" pitchFamily="34" charset="0"/>
              <a:buChar char="•"/>
              <a:tabLst/>
              <a:defRPr sz="1100" i="1"/>
            </a:lvl5pPr>
          </a:lstStyle>
          <a:p>
            <a:pPr lvl="0"/>
            <a:r>
              <a:rPr lang="en-US"/>
              <a:t>Optional Header</a:t>
            </a:r>
          </a:p>
          <a:p>
            <a:pPr lvl="1"/>
            <a:r>
              <a:rPr lang="en-US"/>
              <a:t>Body copy </a:t>
            </a:r>
          </a:p>
        </p:txBody>
      </p:sp>
      <p:sp>
        <p:nvSpPr>
          <p:cNvPr id="17" name="Text Placeholder 4">
            <a:extLst>
              <a:ext uri="{FF2B5EF4-FFF2-40B4-BE49-F238E27FC236}">
                <a16:creationId xmlns:a16="http://schemas.microsoft.com/office/drawing/2014/main" id="{EE7E8E49-1C4C-1747-BDEF-D23378141A83}"/>
              </a:ext>
            </a:extLst>
          </p:cNvPr>
          <p:cNvSpPr>
            <a:spLocks noGrp="1"/>
          </p:cNvSpPr>
          <p:nvPr>
            <p:ph type="body" sz="quarter" idx="24" hasCustomPrompt="1"/>
          </p:nvPr>
        </p:nvSpPr>
        <p:spPr>
          <a:xfrm>
            <a:off x="4598722" y="2787271"/>
            <a:ext cx="3006565" cy="3681381"/>
          </a:xfrm>
        </p:spPr>
        <p:txBody>
          <a:bodyPr>
            <a:noAutofit/>
          </a:bodyPr>
          <a:lstStyle>
            <a:lvl1pPr>
              <a:lnSpc>
                <a:spcPct val="90000"/>
              </a:lnSpc>
              <a:spcBef>
                <a:spcPts val="0"/>
              </a:spcBef>
              <a:spcAft>
                <a:spcPts val="600"/>
              </a:spcAft>
              <a:defRPr sz="11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100"/>
            </a:lvl2pPr>
            <a:lvl3pPr marL="344488" indent="-169863">
              <a:lnSpc>
                <a:spcPct val="90000"/>
              </a:lnSpc>
              <a:spcBef>
                <a:spcPts val="0"/>
              </a:spcBef>
              <a:spcAft>
                <a:spcPts val="600"/>
              </a:spcAft>
              <a:tabLst/>
              <a:defRPr sz="1100" i="1"/>
            </a:lvl3pPr>
            <a:lvl4pPr marL="520700" indent="-176213">
              <a:lnSpc>
                <a:spcPct val="90000"/>
              </a:lnSpc>
              <a:spcBef>
                <a:spcPts val="0"/>
              </a:spcBef>
              <a:spcAft>
                <a:spcPts val="600"/>
              </a:spcAft>
              <a:tabLst/>
              <a:defRPr sz="1000" b="1"/>
            </a:lvl4pPr>
            <a:lvl5pPr marL="635000" indent="-120650">
              <a:lnSpc>
                <a:spcPct val="90000"/>
              </a:lnSpc>
              <a:spcBef>
                <a:spcPts val="0"/>
              </a:spcBef>
              <a:spcAft>
                <a:spcPts val="600"/>
              </a:spcAft>
              <a:buFont typeface="Arial" panose="020B0604020202020204" pitchFamily="34" charset="0"/>
              <a:buChar char="•"/>
              <a:tabLst/>
              <a:defRPr sz="1000"/>
            </a:lvl5pPr>
            <a:lvl6pPr marL="809625" indent="-174625">
              <a:lnSpc>
                <a:spcPct val="90000"/>
              </a:lnSpc>
              <a:spcBef>
                <a:spcPts val="0"/>
              </a:spcBef>
              <a:spcAft>
                <a:spcPts val="600"/>
              </a:spcAft>
              <a:tabLst/>
              <a:defRPr sz="10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8" name="Text Placeholder 4">
            <a:extLst>
              <a:ext uri="{FF2B5EF4-FFF2-40B4-BE49-F238E27FC236}">
                <a16:creationId xmlns:a16="http://schemas.microsoft.com/office/drawing/2014/main" id="{4BD3A6C5-57D6-AF44-ADC4-54EA835A462F}"/>
              </a:ext>
            </a:extLst>
          </p:cNvPr>
          <p:cNvSpPr>
            <a:spLocks noGrp="1"/>
          </p:cNvSpPr>
          <p:nvPr>
            <p:ph type="body" sz="quarter" idx="25" hasCustomPrompt="1"/>
          </p:nvPr>
        </p:nvSpPr>
        <p:spPr>
          <a:xfrm>
            <a:off x="8377653" y="1955800"/>
            <a:ext cx="3006564" cy="797719"/>
          </a:xfrm>
        </p:spPr>
        <p:txBody>
          <a:bodyPr>
            <a:noAutofit/>
          </a:bodyPr>
          <a:lstStyle>
            <a:lvl1pPr>
              <a:spcBef>
                <a:spcPts val="0"/>
              </a:spcBef>
              <a:spcAft>
                <a:spcPts val="1200"/>
              </a:spcAft>
              <a:defRPr sz="1800"/>
            </a:lvl1pPr>
            <a:lvl2pPr>
              <a:lnSpc>
                <a:spcPct val="100000"/>
              </a:lnSpc>
              <a:spcBef>
                <a:spcPts val="0"/>
              </a:spcBef>
              <a:defRPr/>
            </a:lvl2pPr>
            <a:lvl3pPr marL="4763" indent="0">
              <a:lnSpc>
                <a:spcPct val="120000"/>
              </a:lnSpc>
              <a:spcBef>
                <a:spcPts val="1200"/>
              </a:spcBef>
              <a:spcAft>
                <a:spcPts val="600"/>
              </a:spcAft>
              <a:buNone/>
              <a:defRPr sz="1100" b="1">
                <a:latin typeface="Arial" panose="020B0604020202020204" pitchFamily="34" charset="0"/>
                <a:cs typeface="Arial" panose="020B0604020202020204" pitchFamily="34" charset="0"/>
              </a:defRPr>
            </a:lvl3pPr>
            <a:lvl4pPr marL="174625" indent="-163513">
              <a:lnSpc>
                <a:spcPct val="90000"/>
              </a:lnSpc>
              <a:spcBef>
                <a:spcPts val="0"/>
              </a:spcBef>
              <a:spcAft>
                <a:spcPts val="600"/>
              </a:spcAft>
              <a:tabLst/>
              <a:defRPr sz="1100"/>
            </a:lvl4pPr>
            <a:lvl5pPr marL="344488" indent="-169863">
              <a:lnSpc>
                <a:spcPct val="90000"/>
              </a:lnSpc>
              <a:spcBef>
                <a:spcPts val="0"/>
              </a:spcBef>
              <a:spcAft>
                <a:spcPts val="600"/>
              </a:spcAft>
              <a:buFont typeface="Arial" panose="020B0604020202020204" pitchFamily="34" charset="0"/>
              <a:buChar char="•"/>
              <a:tabLst/>
              <a:defRPr sz="1100" i="1"/>
            </a:lvl5pPr>
          </a:lstStyle>
          <a:p>
            <a:pPr lvl="0"/>
            <a:r>
              <a:rPr lang="en-US"/>
              <a:t>Optional Header</a:t>
            </a:r>
          </a:p>
          <a:p>
            <a:pPr lvl="1"/>
            <a:r>
              <a:rPr lang="en-US"/>
              <a:t>Body copy </a:t>
            </a:r>
          </a:p>
        </p:txBody>
      </p:sp>
      <p:sp>
        <p:nvSpPr>
          <p:cNvPr id="19" name="Text Placeholder 4">
            <a:extLst>
              <a:ext uri="{FF2B5EF4-FFF2-40B4-BE49-F238E27FC236}">
                <a16:creationId xmlns:a16="http://schemas.microsoft.com/office/drawing/2014/main" id="{B5C70FCD-2162-6A45-AA0D-0975D663C769}"/>
              </a:ext>
            </a:extLst>
          </p:cNvPr>
          <p:cNvSpPr>
            <a:spLocks noGrp="1"/>
          </p:cNvSpPr>
          <p:nvPr>
            <p:ph type="body" sz="quarter" idx="26" hasCustomPrompt="1"/>
          </p:nvPr>
        </p:nvSpPr>
        <p:spPr>
          <a:xfrm>
            <a:off x="8377508" y="2787271"/>
            <a:ext cx="3006565" cy="3681381"/>
          </a:xfrm>
        </p:spPr>
        <p:txBody>
          <a:bodyPr>
            <a:noAutofit/>
          </a:bodyPr>
          <a:lstStyle>
            <a:lvl1pPr>
              <a:lnSpc>
                <a:spcPct val="90000"/>
              </a:lnSpc>
              <a:spcBef>
                <a:spcPts val="0"/>
              </a:spcBef>
              <a:spcAft>
                <a:spcPts val="600"/>
              </a:spcAft>
              <a:defRPr sz="11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100"/>
            </a:lvl2pPr>
            <a:lvl3pPr marL="344488" indent="-169863">
              <a:lnSpc>
                <a:spcPct val="90000"/>
              </a:lnSpc>
              <a:spcBef>
                <a:spcPts val="0"/>
              </a:spcBef>
              <a:spcAft>
                <a:spcPts val="600"/>
              </a:spcAft>
              <a:tabLst/>
              <a:defRPr sz="1100" i="1"/>
            </a:lvl3pPr>
            <a:lvl4pPr marL="520700" indent="-176213">
              <a:lnSpc>
                <a:spcPct val="90000"/>
              </a:lnSpc>
              <a:spcBef>
                <a:spcPts val="0"/>
              </a:spcBef>
              <a:spcAft>
                <a:spcPts val="600"/>
              </a:spcAft>
              <a:tabLst/>
              <a:defRPr sz="1000" b="1"/>
            </a:lvl4pPr>
            <a:lvl5pPr marL="635000" indent="-120650">
              <a:lnSpc>
                <a:spcPct val="90000"/>
              </a:lnSpc>
              <a:spcBef>
                <a:spcPts val="0"/>
              </a:spcBef>
              <a:spcAft>
                <a:spcPts val="600"/>
              </a:spcAft>
              <a:buFont typeface="Arial" panose="020B0604020202020204" pitchFamily="34" charset="0"/>
              <a:buChar char="•"/>
              <a:tabLst/>
              <a:defRPr sz="1000"/>
            </a:lvl5pPr>
            <a:lvl6pPr marL="809625" indent="-174625">
              <a:lnSpc>
                <a:spcPct val="90000"/>
              </a:lnSpc>
              <a:spcBef>
                <a:spcPts val="0"/>
              </a:spcBef>
              <a:spcAft>
                <a:spcPts val="600"/>
              </a:spcAft>
              <a:tabLst/>
              <a:defRPr sz="10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2" name="Slide Number Placeholder 1">
            <a:extLst>
              <a:ext uri="{FF2B5EF4-FFF2-40B4-BE49-F238E27FC236}">
                <a16:creationId xmlns:a16="http://schemas.microsoft.com/office/drawing/2014/main" id="{C8EF129A-5219-574E-9756-E1CA54150421}"/>
              </a:ext>
            </a:extLst>
          </p:cNvPr>
          <p:cNvSpPr>
            <a:spLocks noGrp="1"/>
          </p:cNvSpPr>
          <p:nvPr>
            <p:ph type="sldNum" sz="quarter" idx="27"/>
          </p:nvPr>
        </p:nvSpPr>
        <p:spPr/>
        <p:txBody>
          <a:bodyPr/>
          <a:lstStyle/>
          <a:p>
            <a:fld id="{2C055D05-D81F-ED4A-A185-0C6FCB82940E}" type="slidenum">
              <a:rPr lang="en-US" smtClean="0"/>
              <a:pPr/>
              <a:t>‹#›</a:t>
            </a:fld>
            <a:endParaRPr lang="en-US"/>
          </a:p>
        </p:txBody>
      </p:sp>
      <p:sp>
        <p:nvSpPr>
          <p:cNvPr id="13" name="Text Placeholder 2">
            <a:extLst>
              <a:ext uri="{FF2B5EF4-FFF2-40B4-BE49-F238E27FC236}">
                <a16:creationId xmlns:a16="http://schemas.microsoft.com/office/drawing/2014/main" id="{ABEFD471-7BF3-E844-B5DF-4066B10DA85B}"/>
              </a:ext>
            </a:extLst>
          </p:cNvPr>
          <p:cNvSpPr>
            <a:spLocks noGrp="1"/>
          </p:cNvSpPr>
          <p:nvPr>
            <p:ph type="body" sz="quarter" idx="14" hasCustomPrompt="1"/>
          </p:nvPr>
        </p:nvSpPr>
        <p:spPr>
          <a:xfrm>
            <a:off x="806318" y="1025874"/>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14" name="Text Placeholder 4">
            <a:extLst>
              <a:ext uri="{FF2B5EF4-FFF2-40B4-BE49-F238E27FC236}">
                <a16:creationId xmlns:a16="http://schemas.microsoft.com/office/drawing/2014/main" id="{39599CF1-E915-5048-91CD-1A187E6479E0}"/>
              </a:ext>
            </a:extLst>
          </p:cNvPr>
          <p:cNvSpPr>
            <a:spLocks noGrp="1"/>
          </p:cNvSpPr>
          <p:nvPr>
            <p:ph type="body" sz="quarter" idx="40" hasCustomPrompt="1"/>
          </p:nvPr>
        </p:nvSpPr>
        <p:spPr>
          <a:xfrm>
            <a:off x="806318" y="605953"/>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this is where you’ll state your key takeaway</a:t>
            </a:r>
          </a:p>
          <a:p>
            <a:endParaRPr lang="en-US"/>
          </a:p>
        </p:txBody>
      </p:sp>
    </p:spTree>
    <p:extLst>
      <p:ext uri="{BB962C8B-B14F-4D97-AF65-F5344CB8AC3E}">
        <p14:creationId xmlns:p14="http://schemas.microsoft.com/office/powerpoint/2010/main" val="1162495223"/>
      </p:ext>
    </p:extLst>
  </p:cSld>
  <p:clrMapOvr>
    <a:masterClrMapping/>
  </p:clrMapOvr>
  <p:transition spd="med"/>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hree Column Content Opt 2">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3" name="Text Placeholder 2">
            <a:extLst>
              <a:ext uri="{FF2B5EF4-FFF2-40B4-BE49-F238E27FC236}">
                <a16:creationId xmlns:a16="http://schemas.microsoft.com/office/drawing/2014/main" id="{7D722BBC-1710-6749-B60D-55DC87A5AC1D}"/>
              </a:ext>
            </a:extLst>
          </p:cNvPr>
          <p:cNvSpPr>
            <a:spLocks noGrp="1"/>
          </p:cNvSpPr>
          <p:nvPr>
            <p:ph type="body" sz="quarter" idx="18" hasCustomPrompt="1"/>
          </p:nvPr>
        </p:nvSpPr>
        <p:spPr>
          <a:xfrm>
            <a:off x="796938" y="1817688"/>
            <a:ext cx="10594962" cy="671512"/>
          </a:xfrm>
        </p:spPr>
        <p:txBody>
          <a:bodyPr>
            <a:noAutofit/>
          </a:bodyPr>
          <a:lstStyle>
            <a:lvl1pPr>
              <a:defRPr sz="1500" b="0">
                <a:latin typeface="Georgia" panose="02040502050405020303" pitchFamily="18" charset="0"/>
              </a:defRPr>
            </a:lvl1pPr>
            <a:lvl2pPr>
              <a:lnSpc>
                <a:spcPct val="120000"/>
              </a:lnSpc>
              <a:defRPr sz="1500"/>
            </a:lvl2pPr>
          </a:lstStyle>
          <a:p>
            <a:pPr lvl="0"/>
            <a:r>
              <a:rPr lang="en-US"/>
              <a:t>Body Copy</a:t>
            </a:r>
          </a:p>
        </p:txBody>
      </p:sp>
      <p:sp>
        <p:nvSpPr>
          <p:cNvPr id="12" name="Text Placeholder 4">
            <a:extLst>
              <a:ext uri="{FF2B5EF4-FFF2-40B4-BE49-F238E27FC236}">
                <a16:creationId xmlns:a16="http://schemas.microsoft.com/office/drawing/2014/main" id="{844B54B0-777E-9547-AF7D-8ACFD82CEDA7}"/>
              </a:ext>
            </a:extLst>
          </p:cNvPr>
          <p:cNvSpPr>
            <a:spLocks noGrp="1"/>
          </p:cNvSpPr>
          <p:nvPr>
            <p:ph type="body" sz="quarter" idx="22" hasCustomPrompt="1"/>
          </p:nvPr>
        </p:nvSpPr>
        <p:spPr>
          <a:xfrm>
            <a:off x="806318" y="2743205"/>
            <a:ext cx="3006565" cy="3725448"/>
          </a:xfrm>
        </p:spPr>
        <p:txBody>
          <a:bodyPr>
            <a:noAutofit/>
          </a:bodyPr>
          <a:lstStyle>
            <a:lvl1pPr>
              <a:lnSpc>
                <a:spcPct val="90000"/>
              </a:lnSpc>
              <a:spcBef>
                <a:spcPts val="0"/>
              </a:spcBef>
              <a:spcAft>
                <a:spcPts val="600"/>
              </a:spcAft>
              <a:defRPr sz="14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200"/>
            </a:lvl2pPr>
            <a:lvl3pPr marL="344488" indent="-169863">
              <a:lnSpc>
                <a:spcPct val="90000"/>
              </a:lnSpc>
              <a:spcBef>
                <a:spcPts val="0"/>
              </a:spcBef>
              <a:spcAft>
                <a:spcPts val="600"/>
              </a:spcAft>
              <a:tabLst/>
              <a:defRPr sz="1200" i="1"/>
            </a:lvl3pPr>
            <a:lvl4pPr marL="520700" indent="-176213">
              <a:lnSpc>
                <a:spcPct val="90000"/>
              </a:lnSpc>
              <a:spcBef>
                <a:spcPts val="0"/>
              </a:spcBef>
              <a:spcAft>
                <a:spcPts val="600"/>
              </a:spcAft>
              <a:tabLst/>
              <a:defRPr sz="1100" b="1"/>
            </a:lvl4pPr>
            <a:lvl5pPr marL="635000" indent="-120650">
              <a:lnSpc>
                <a:spcPct val="90000"/>
              </a:lnSpc>
              <a:spcBef>
                <a:spcPts val="0"/>
              </a:spcBef>
              <a:spcAft>
                <a:spcPts val="600"/>
              </a:spcAft>
              <a:buFont typeface="Arial" panose="020B0604020202020204" pitchFamily="34" charset="0"/>
              <a:buChar char="•"/>
              <a:tabLst/>
              <a:defRPr sz="1100"/>
            </a:lvl5pPr>
            <a:lvl6pPr marL="809625" indent="-174625">
              <a:lnSpc>
                <a:spcPct val="90000"/>
              </a:lnSpc>
              <a:spcBef>
                <a:spcPts val="0"/>
              </a:spcBef>
              <a:spcAft>
                <a:spcPts val="600"/>
              </a:spcAft>
              <a:tabLst/>
              <a:defRPr sz="11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7" name="Text Placeholder 4">
            <a:extLst>
              <a:ext uri="{FF2B5EF4-FFF2-40B4-BE49-F238E27FC236}">
                <a16:creationId xmlns:a16="http://schemas.microsoft.com/office/drawing/2014/main" id="{625F3708-B220-6F4D-87C0-2932A2560079}"/>
              </a:ext>
            </a:extLst>
          </p:cNvPr>
          <p:cNvSpPr>
            <a:spLocks noGrp="1"/>
          </p:cNvSpPr>
          <p:nvPr>
            <p:ph type="body" sz="quarter" idx="23" hasCustomPrompt="1"/>
          </p:nvPr>
        </p:nvSpPr>
        <p:spPr>
          <a:xfrm>
            <a:off x="4598225" y="2743205"/>
            <a:ext cx="3006565" cy="3725448"/>
          </a:xfrm>
        </p:spPr>
        <p:txBody>
          <a:bodyPr>
            <a:noAutofit/>
          </a:bodyPr>
          <a:lstStyle>
            <a:lvl1pPr>
              <a:lnSpc>
                <a:spcPct val="90000"/>
              </a:lnSpc>
              <a:spcBef>
                <a:spcPts val="0"/>
              </a:spcBef>
              <a:spcAft>
                <a:spcPts val="600"/>
              </a:spcAft>
              <a:defRPr sz="14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200"/>
            </a:lvl2pPr>
            <a:lvl3pPr marL="344488" indent="-169863">
              <a:lnSpc>
                <a:spcPct val="90000"/>
              </a:lnSpc>
              <a:spcBef>
                <a:spcPts val="0"/>
              </a:spcBef>
              <a:spcAft>
                <a:spcPts val="600"/>
              </a:spcAft>
              <a:tabLst/>
              <a:defRPr sz="1200" i="1"/>
            </a:lvl3pPr>
            <a:lvl4pPr marL="520700" indent="-176213">
              <a:lnSpc>
                <a:spcPct val="90000"/>
              </a:lnSpc>
              <a:spcBef>
                <a:spcPts val="0"/>
              </a:spcBef>
              <a:spcAft>
                <a:spcPts val="600"/>
              </a:spcAft>
              <a:tabLst/>
              <a:defRPr sz="1100" b="1"/>
            </a:lvl4pPr>
            <a:lvl5pPr marL="635000" indent="-120650">
              <a:lnSpc>
                <a:spcPct val="90000"/>
              </a:lnSpc>
              <a:spcBef>
                <a:spcPts val="0"/>
              </a:spcBef>
              <a:spcAft>
                <a:spcPts val="600"/>
              </a:spcAft>
              <a:buFont typeface="Arial" panose="020B0604020202020204" pitchFamily="34" charset="0"/>
              <a:buChar char="•"/>
              <a:tabLst/>
              <a:defRPr sz="1100"/>
            </a:lvl5pPr>
            <a:lvl6pPr marL="809625" indent="-174625">
              <a:lnSpc>
                <a:spcPct val="90000"/>
              </a:lnSpc>
              <a:spcBef>
                <a:spcPts val="0"/>
              </a:spcBef>
              <a:spcAft>
                <a:spcPts val="600"/>
              </a:spcAft>
              <a:tabLst/>
              <a:defRPr sz="11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8" name="Text Placeholder 4">
            <a:extLst>
              <a:ext uri="{FF2B5EF4-FFF2-40B4-BE49-F238E27FC236}">
                <a16:creationId xmlns:a16="http://schemas.microsoft.com/office/drawing/2014/main" id="{06BC1E2C-BB69-BC40-8C4E-E1D7ADF11C72}"/>
              </a:ext>
            </a:extLst>
          </p:cNvPr>
          <p:cNvSpPr>
            <a:spLocks noGrp="1"/>
          </p:cNvSpPr>
          <p:nvPr>
            <p:ph type="body" sz="quarter" idx="24" hasCustomPrompt="1"/>
          </p:nvPr>
        </p:nvSpPr>
        <p:spPr>
          <a:xfrm>
            <a:off x="8388028" y="2743205"/>
            <a:ext cx="3006565" cy="3725448"/>
          </a:xfrm>
        </p:spPr>
        <p:txBody>
          <a:bodyPr>
            <a:noAutofit/>
          </a:bodyPr>
          <a:lstStyle>
            <a:lvl1pPr>
              <a:lnSpc>
                <a:spcPct val="90000"/>
              </a:lnSpc>
              <a:spcBef>
                <a:spcPts val="0"/>
              </a:spcBef>
              <a:spcAft>
                <a:spcPts val="600"/>
              </a:spcAft>
              <a:defRPr sz="1400" b="1">
                <a:solidFill>
                  <a:schemeClr val="accent1"/>
                </a:solidFill>
                <a:latin typeface="Arial" panose="020B0604020202020204" pitchFamily="34" charset="0"/>
                <a:cs typeface="Arial" panose="020B0604020202020204" pitchFamily="34" charset="0"/>
              </a:defRPr>
            </a:lvl1pPr>
            <a:lvl2pPr marL="171450" indent="-171450">
              <a:lnSpc>
                <a:spcPct val="90000"/>
              </a:lnSpc>
              <a:spcBef>
                <a:spcPts val="0"/>
              </a:spcBef>
              <a:spcAft>
                <a:spcPts val="600"/>
              </a:spcAft>
              <a:buFont typeface="Arial" panose="020B0604020202020204" pitchFamily="34" charset="0"/>
              <a:buChar char="•"/>
              <a:defRPr sz="1200"/>
            </a:lvl2pPr>
            <a:lvl3pPr marL="344488" indent="-169863">
              <a:lnSpc>
                <a:spcPct val="90000"/>
              </a:lnSpc>
              <a:spcBef>
                <a:spcPts val="0"/>
              </a:spcBef>
              <a:spcAft>
                <a:spcPts val="600"/>
              </a:spcAft>
              <a:tabLst/>
              <a:defRPr sz="1200" i="1"/>
            </a:lvl3pPr>
            <a:lvl4pPr marL="520700" indent="-176213">
              <a:lnSpc>
                <a:spcPct val="90000"/>
              </a:lnSpc>
              <a:spcBef>
                <a:spcPts val="0"/>
              </a:spcBef>
              <a:spcAft>
                <a:spcPts val="600"/>
              </a:spcAft>
              <a:tabLst/>
              <a:defRPr sz="1100" b="1"/>
            </a:lvl4pPr>
            <a:lvl5pPr marL="635000" indent="-120650">
              <a:lnSpc>
                <a:spcPct val="90000"/>
              </a:lnSpc>
              <a:spcBef>
                <a:spcPts val="0"/>
              </a:spcBef>
              <a:spcAft>
                <a:spcPts val="600"/>
              </a:spcAft>
              <a:buFont typeface="Arial" panose="020B0604020202020204" pitchFamily="34" charset="0"/>
              <a:buChar char="•"/>
              <a:tabLst/>
              <a:defRPr sz="1100"/>
            </a:lvl5pPr>
            <a:lvl6pPr marL="809625" indent="-174625">
              <a:lnSpc>
                <a:spcPct val="90000"/>
              </a:lnSpc>
              <a:spcBef>
                <a:spcPts val="0"/>
              </a:spcBef>
              <a:spcAft>
                <a:spcPts val="600"/>
              </a:spcAft>
              <a:tabLst/>
              <a:defRPr sz="1100" i="1"/>
            </a:lvl6pPr>
            <a:lvl7pPr marL="973138" indent="-163513">
              <a:lnSpc>
                <a:spcPct val="90000"/>
              </a:lnSpc>
              <a:spcBef>
                <a:spcPts val="0"/>
              </a:spcBef>
              <a:spcAft>
                <a:spcPts val="600"/>
              </a:spcAft>
              <a:tabLst/>
              <a:defRPr sz="1000" b="1"/>
            </a:lvl7pPr>
            <a:lvl8pPr marL="1149350" indent="-176213">
              <a:lnSpc>
                <a:spcPct val="90000"/>
              </a:lnSpc>
              <a:spcBef>
                <a:spcPts val="0"/>
              </a:spcBef>
              <a:spcAft>
                <a:spcPts val="600"/>
              </a:spcAft>
              <a:tabLst/>
              <a:defRPr sz="1000"/>
            </a:lvl8pPr>
            <a:lvl9pPr marL="1323975" indent="-174625">
              <a:lnSpc>
                <a:spcPct val="90000"/>
              </a:lnSpc>
              <a:spcBef>
                <a:spcPts val="0"/>
              </a:spcBef>
              <a:spcAft>
                <a:spcPts val="600"/>
              </a:spcAft>
              <a:tabLst/>
              <a:defRPr sz="1000" i="1"/>
            </a:lvl9pPr>
          </a:lstStyle>
          <a:p>
            <a:pPr lvl="0"/>
            <a:r>
              <a:rPr lang="en-US"/>
              <a:t>Optional Subhead</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2" name="Slide Number Placeholder 1">
            <a:extLst>
              <a:ext uri="{FF2B5EF4-FFF2-40B4-BE49-F238E27FC236}">
                <a16:creationId xmlns:a16="http://schemas.microsoft.com/office/drawing/2014/main" id="{0E9D7FB0-23EC-3141-88E5-F3AA498A5D07}"/>
              </a:ext>
            </a:extLst>
          </p:cNvPr>
          <p:cNvSpPr>
            <a:spLocks noGrp="1"/>
          </p:cNvSpPr>
          <p:nvPr>
            <p:ph type="sldNum" sz="quarter" idx="25"/>
          </p:nvPr>
        </p:nvSpPr>
        <p:spPr/>
        <p:txBody>
          <a:bodyPr/>
          <a:lstStyle/>
          <a:p>
            <a:fld id="{2C055D05-D81F-ED4A-A185-0C6FCB82940E}" type="slidenum">
              <a:rPr lang="en-US" smtClean="0"/>
              <a:pPr/>
              <a:t>‹#›</a:t>
            </a:fld>
            <a:endParaRPr lang="en-US"/>
          </a:p>
        </p:txBody>
      </p:sp>
      <p:sp>
        <p:nvSpPr>
          <p:cNvPr id="14" name="Text Placeholder 2">
            <a:extLst>
              <a:ext uri="{FF2B5EF4-FFF2-40B4-BE49-F238E27FC236}">
                <a16:creationId xmlns:a16="http://schemas.microsoft.com/office/drawing/2014/main" id="{84F93918-7990-C94B-9C6D-7EFE19A1A44E}"/>
              </a:ext>
            </a:extLst>
          </p:cNvPr>
          <p:cNvSpPr>
            <a:spLocks noGrp="1"/>
          </p:cNvSpPr>
          <p:nvPr>
            <p:ph type="body" sz="quarter" idx="14" hasCustomPrompt="1"/>
          </p:nvPr>
        </p:nvSpPr>
        <p:spPr>
          <a:xfrm>
            <a:off x="806318" y="1025874"/>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15" name="Text Placeholder 4">
            <a:extLst>
              <a:ext uri="{FF2B5EF4-FFF2-40B4-BE49-F238E27FC236}">
                <a16:creationId xmlns:a16="http://schemas.microsoft.com/office/drawing/2014/main" id="{8826C386-1779-3F47-BCE3-48D2C84BC1B1}"/>
              </a:ext>
            </a:extLst>
          </p:cNvPr>
          <p:cNvSpPr>
            <a:spLocks noGrp="1"/>
          </p:cNvSpPr>
          <p:nvPr>
            <p:ph type="body" sz="quarter" idx="40" hasCustomPrompt="1"/>
          </p:nvPr>
        </p:nvSpPr>
        <p:spPr>
          <a:xfrm>
            <a:off x="806318" y="605953"/>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this is where you’ll state your key takeaway</a:t>
            </a:r>
          </a:p>
          <a:p>
            <a:endParaRPr lang="en-US"/>
          </a:p>
        </p:txBody>
      </p:sp>
    </p:spTree>
    <p:extLst>
      <p:ext uri="{BB962C8B-B14F-4D97-AF65-F5344CB8AC3E}">
        <p14:creationId xmlns:p14="http://schemas.microsoft.com/office/powerpoint/2010/main" val="2527592409"/>
      </p:ext>
    </p:extLst>
  </p:cSld>
  <p:clrMapOvr>
    <a:masterClrMapping/>
  </p:clrMapOvr>
  <p:transition spd="med"/>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wo Segment Comparison">
    <p:bg>
      <p:bgPr>
        <a:solidFill>
          <a:srgbClr val="FFFFFF"/>
        </a:solidFill>
        <a:effectLst/>
      </p:bgPr>
    </p:bg>
    <p:spTree>
      <p:nvGrpSpPr>
        <p:cNvPr id="1" name=""/>
        <p:cNvGrpSpPr/>
        <p:nvPr/>
      </p:nvGrpSpPr>
      <p:grpSpPr>
        <a:xfrm>
          <a:off x="0" y="0"/>
          <a:ext cx="0" cy="0"/>
          <a:chOff x="0" y="0"/>
          <a:chExt cx="0" cy="0"/>
        </a:xfrm>
      </p:grpSpPr>
      <p:sp>
        <p:nvSpPr>
          <p:cNvPr id="31" name="Rectangle">
            <a:extLst>
              <a:ext uri="{FF2B5EF4-FFF2-40B4-BE49-F238E27FC236}">
                <a16:creationId xmlns:a16="http://schemas.microsoft.com/office/drawing/2014/main" id="{33A27938-3703-184D-BDB4-5668FA920729}"/>
              </a:ext>
            </a:extLst>
          </p:cNvPr>
          <p:cNvSpPr/>
          <p:nvPr userDrawn="1"/>
        </p:nvSpPr>
        <p:spPr>
          <a:xfrm>
            <a:off x="805890" y="1969791"/>
            <a:ext cx="4579395" cy="3844975"/>
          </a:xfrm>
          <a:prstGeom prst="rect">
            <a:avLst/>
          </a:prstGeom>
          <a:solidFill>
            <a:srgbClr val="F4F3EB"/>
          </a:solidFill>
          <a:ln w="12700">
            <a:miter lim="400000"/>
          </a:ln>
        </p:spPr>
        <p:txBody>
          <a:bodyPr lIns="45719" rIns="45719" anchor="ctr">
            <a:noAutofit/>
          </a:bodyPr>
          <a:lstStyle/>
          <a:p>
            <a:endParaRPr/>
          </a:p>
        </p:txBody>
      </p:sp>
      <p:sp>
        <p:nvSpPr>
          <p:cNvPr id="19" name="Rectangle">
            <a:extLst>
              <a:ext uri="{FF2B5EF4-FFF2-40B4-BE49-F238E27FC236}">
                <a16:creationId xmlns:a16="http://schemas.microsoft.com/office/drawing/2014/main" id="{B41DA5CD-91C7-E047-A933-FCF3CBCF2800}"/>
              </a:ext>
            </a:extLst>
          </p:cNvPr>
          <p:cNvSpPr/>
          <p:nvPr userDrawn="1"/>
        </p:nvSpPr>
        <p:spPr>
          <a:xfrm>
            <a:off x="6808162" y="1929247"/>
            <a:ext cx="4579395" cy="3844975"/>
          </a:xfrm>
          <a:prstGeom prst="rect">
            <a:avLst/>
          </a:prstGeom>
          <a:solidFill>
            <a:srgbClr val="F4F3EB"/>
          </a:solidFill>
          <a:ln w="12700">
            <a:miter lim="400000"/>
          </a:ln>
        </p:spPr>
        <p:txBody>
          <a:bodyPr lIns="45719" rIns="45719" anchor="ctr">
            <a:noAutofit/>
          </a:bodyPr>
          <a:lstStyle/>
          <a:p>
            <a:endParaRPr/>
          </a:p>
        </p:txBody>
      </p:sp>
      <p:sp>
        <p:nvSpPr>
          <p:cNvPr id="9" name="object 6">
            <a:extLst>
              <a:ext uri="{FF2B5EF4-FFF2-40B4-BE49-F238E27FC236}">
                <a16:creationId xmlns:a16="http://schemas.microsoft.com/office/drawing/2014/main" id="{304ACCFB-824A-0943-9FA9-813651FD2F07}"/>
              </a:ext>
            </a:extLst>
          </p:cNvPr>
          <p:cNvSpPr/>
          <p:nvPr userDrawn="1"/>
        </p:nvSpPr>
        <p:spPr>
          <a:xfrm flipH="1">
            <a:off x="6096000" y="1629174"/>
            <a:ext cx="1447" cy="4988795"/>
          </a:xfrm>
          <a:prstGeom prst="line">
            <a:avLst/>
          </a:prstGeom>
          <a:ln w="12700" cap="rnd">
            <a:solidFill>
              <a:srgbClr val="01B5B2"/>
            </a:solidFill>
          </a:ln>
        </p:spPr>
        <p:txBody>
          <a:bodyPr lIns="45719" rIns="45719">
            <a:noAutofit/>
          </a:bodyPr>
          <a:lstStyle/>
          <a:p>
            <a:endParaRP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978617" y="1508886"/>
            <a:ext cx="4185704" cy="367811"/>
          </a:xfrm>
        </p:spPr>
        <p:txBody>
          <a:bodyPr anchor="b">
            <a:noAutofit/>
          </a:bodyPr>
          <a:lstStyle>
            <a:lvl1pPr algn="ctr">
              <a:spcBef>
                <a:spcPts val="0"/>
              </a:spcBef>
              <a:spcAft>
                <a:spcPts val="1200"/>
              </a:spcAft>
              <a:defRPr sz="1800"/>
            </a:lvl1pPr>
            <a:lvl2pPr algn="ctr">
              <a:lnSpc>
                <a:spcPct val="120000"/>
              </a:lnSpc>
              <a:spcBef>
                <a:spcPts val="0"/>
              </a:spcBef>
              <a:spcAft>
                <a:spcPts val="1200"/>
              </a:spcAft>
              <a:defRPr/>
            </a:lvl2pPr>
            <a:lvl3pPr marL="4763" indent="0" algn="ctr">
              <a:lnSpc>
                <a:spcPct val="100000"/>
              </a:lnSpc>
              <a:spcBef>
                <a:spcPts val="0"/>
              </a:spcBef>
              <a:spcAft>
                <a:spcPts val="200"/>
              </a:spcAft>
              <a:buNone/>
              <a:defRPr sz="1100" b="1" i="0" cap="all" baseline="0">
                <a:latin typeface="Arial Black" panose="020B0604020202020204" pitchFamily="34" charset="0"/>
                <a:cs typeface="Arial Black" panose="020B0604020202020204" pitchFamily="34" charset="0"/>
              </a:defRPr>
            </a:lvl3pPr>
            <a:lvl4pPr marL="230188" indent="-219075" algn="ctr">
              <a:lnSpc>
                <a:spcPct val="120000"/>
              </a:lnSpc>
              <a:spcBef>
                <a:spcPts val="0"/>
              </a:spcBef>
              <a:spcAft>
                <a:spcPts val="600"/>
              </a:spcAft>
              <a:tabLst/>
              <a:defRPr sz="1100"/>
            </a:lvl4pPr>
          </a:lstStyle>
          <a:p>
            <a:pPr lvl="0"/>
            <a:r>
              <a:rPr lang="en-US"/>
              <a:t>Optional Header</a:t>
            </a:r>
          </a:p>
        </p:txBody>
      </p:sp>
      <p:sp>
        <p:nvSpPr>
          <p:cNvPr id="13" name="Text Placeholder 9">
            <a:extLst>
              <a:ext uri="{FF2B5EF4-FFF2-40B4-BE49-F238E27FC236}">
                <a16:creationId xmlns:a16="http://schemas.microsoft.com/office/drawing/2014/main" id="{3259FCCC-04FF-C545-A1CD-B412FC2902C3}"/>
              </a:ext>
            </a:extLst>
          </p:cNvPr>
          <p:cNvSpPr>
            <a:spLocks noGrp="1"/>
          </p:cNvSpPr>
          <p:nvPr>
            <p:ph type="body" sz="quarter" idx="14" hasCustomPrompt="1"/>
          </p:nvPr>
        </p:nvSpPr>
        <p:spPr>
          <a:xfrm>
            <a:off x="796938" y="5952687"/>
            <a:ext cx="4583736"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
        <p:nvSpPr>
          <p:cNvPr id="18" name="Text Placeholder 9">
            <a:extLst>
              <a:ext uri="{FF2B5EF4-FFF2-40B4-BE49-F238E27FC236}">
                <a16:creationId xmlns:a16="http://schemas.microsoft.com/office/drawing/2014/main" id="{C60DA169-8D6D-6E47-83A0-A2872E33B3B1}"/>
              </a:ext>
            </a:extLst>
          </p:cNvPr>
          <p:cNvSpPr>
            <a:spLocks noGrp="1"/>
          </p:cNvSpPr>
          <p:nvPr>
            <p:ph type="body" sz="quarter" idx="20" hasCustomPrompt="1"/>
          </p:nvPr>
        </p:nvSpPr>
        <p:spPr>
          <a:xfrm>
            <a:off x="6808162" y="5952687"/>
            <a:ext cx="4583736"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
        <p:nvSpPr>
          <p:cNvPr id="22" name="Text Placeholder 4">
            <a:extLst>
              <a:ext uri="{FF2B5EF4-FFF2-40B4-BE49-F238E27FC236}">
                <a16:creationId xmlns:a16="http://schemas.microsoft.com/office/drawing/2014/main" id="{BBA1FAA8-2C5F-A140-A0FE-955F905B3853}"/>
              </a:ext>
            </a:extLst>
          </p:cNvPr>
          <p:cNvSpPr>
            <a:spLocks noGrp="1"/>
          </p:cNvSpPr>
          <p:nvPr>
            <p:ph type="body" sz="quarter" idx="21" hasCustomPrompt="1"/>
          </p:nvPr>
        </p:nvSpPr>
        <p:spPr>
          <a:xfrm>
            <a:off x="978617" y="2076341"/>
            <a:ext cx="4185704" cy="406197"/>
          </a:xfrm>
        </p:spPr>
        <p:txBody>
          <a:bodyPr>
            <a:noAutofit/>
          </a:bodyPr>
          <a:lstStyle>
            <a:lvl1pPr algn="ctr">
              <a:spcBef>
                <a:spcPts val="0"/>
              </a:spcBef>
              <a:spcAft>
                <a:spcPts val="600"/>
              </a:spcAft>
              <a:defRPr sz="1200" b="0">
                <a:latin typeface="Georgia" panose="02040502050405020303" pitchFamily="18" charset="0"/>
              </a:defRPr>
            </a:lvl1pPr>
            <a:lvl2pPr algn="ctr">
              <a:lnSpc>
                <a:spcPct val="120000"/>
              </a:lnSpc>
              <a:spcBef>
                <a:spcPts val="0"/>
              </a:spcBef>
              <a:spcAft>
                <a:spcPts val="1200"/>
              </a:spcAft>
              <a:defRPr/>
            </a:lvl2pPr>
            <a:lvl3pPr marL="4763" indent="0" algn="ctr">
              <a:lnSpc>
                <a:spcPct val="100000"/>
              </a:lnSpc>
              <a:spcBef>
                <a:spcPts val="0"/>
              </a:spcBef>
              <a:spcAft>
                <a:spcPts val="200"/>
              </a:spcAft>
              <a:buNone/>
              <a:defRPr sz="1100" b="1" i="0" cap="all" baseline="0">
                <a:latin typeface="Arial Black" panose="020B0604020202020204" pitchFamily="34" charset="0"/>
                <a:cs typeface="Arial Black" panose="020B0604020202020204" pitchFamily="34" charset="0"/>
              </a:defRPr>
            </a:lvl3pPr>
            <a:lvl4pPr marL="230188" indent="-219075" algn="ctr">
              <a:lnSpc>
                <a:spcPct val="120000"/>
              </a:lnSpc>
              <a:spcBef>
                <a:spcPts val="0"/>
              </a:spcBef>
              <a:spcAft>
                <a:spcPts val="600"/>
              </a:spcAft>
              <a:tabLst/>
              <a:defRPr sz="1100"/>
            </a:lvl4pPr>
          </a:lstStyle>
          <a:p>
            <a:pPr lvl="0"/>
            <a:r>
              <a:rPr lang="en-US"/>
              <a:t>Body copy</a:t>
            </a:r>
          </a:p>
        </p:txBody>
      </p:sp>
      <p:sp>
        <p:nvSpPr>
          <p:cNvPr id="23" name="Text Placeholder 4">
            <a:extLst>
              <a:ext uri="{FF2B5EF4-FFF2-40B4-BE49-F238E27FC236}">
                <a16:creationId xmlns:a16="http://schemas.microsoft.com/office/drawing/2014/main" id="{FC27B87A-3A8F-D44C-AAA5-C9D29915C895}"/>
              </a:ext>
            </a:extLst>
          </p:cNvPr>
          <p:cNvSpPr>
            <a:spLocks noGrp="1"/>
          </p:cNvSpPr>
          <p:nvPr>
            <p:ph type="body" sz="quarter" idx="22" hasCustomPrompt="1"/>
          </p:nvPr>
        </p:nvSpPr>
        <p:spPr>
          <a:xfrm>
            <a:off x="978617" y="2629632"/>
            <a:ext cx="4185704" cy="839109"/>
          </a:xfrm>
        </p:spPr>
        <p:txBody>
          <a:bodyPr>
            <a:noAutofit/>
          </a:bodyPr>
          <a:lstStyle>
            <a:lvl1pPr algn="ctr">
              <a:spcBef>
                <a:spcPts val="0"/>
              </a:spcBef>
              <a:spcAft>
                <a:spcPts val="2400"/>
              </a:spcAft>
              <a:defRPr sz="1100" b="1" i="0" cap="all" baseline="0">
                <a:latin typeface="Arial Black" panose="020B0604020202020204" pitchFamily="34" charset="0"/>
                <a:cs typeface="Arial Black" panose="020B0604020202020204" pitchFamily="34" charset="0"/>
              </a:defRPr>
            </a:lvl1pPr>
            <a:lvl2pPr algn="ctr">
              <a:lnSpc>
                <a:spcPct val="120000"/>
              </a:lnSpc>
              <a:spcBef>
                <a:spcPts val="0"/>
              </a:spcBef>
              <a:spcAft>
                <a:spcPts val="1200"/>
              </a:spcAft>
              <a:defRPr/>
            </a:lvl2pPr>
            <a:lvl3pPr marL="4763" indent="0" algn="ctr">
              <a:lnSpc>
                <a:spcPct val="100000"/>
              </a:lnSpc>
              <a:spcBef>
                <a:spcPts val="0"/>
              </a:spcBef>
              <a:spcAft>
                <a:spcPts val="200"/>
              </a:spcAft>
              <a:buNone/>
              <a:defRPr sz="1100" b="1" i="0" cap="all" baseline="0">
                <a:latin typeface="Arial Black" panose="020B0604020202020204" pitchFamily="34" charset="0"/>
                <a:cs typeface="Arial Black" panose="020B0604020202020204" pitchFamily="34" charset="0"/>
              </a:defRPr>
            </a:lvl3pPr>
            <a:lvl4pPr marL="230188" indent="-219075" algn="ctr">
              <a:lnSpc>
                <a:spcPct val="120000"/>
              </a:lnSpc>
              <a:spcBef>
                <a:spcPts val="0"/>
              </a:spcBef>
              <a:spcAft>
                <a:spcPts val="600"/>
              </a:spcAft>
              <a:tabLst/>
              <a:defRPr sz="1100"/>
            </a:lvl4pPr>
          </a:lstStyle>
          <a:p>
            <a:pPr lvl="0"/>
            <a:r>
              <a:rPr lang="en-US"/>
              <a:t>List Item</a:t>
            </a:r>
          </a:p>
        </p:txBody>
      </p:sp>
      <p:sp>
        <p:nvSpPr>
          <p:cNvPr id="24" name="Text Placeholder 4">
            <a:extLst>
              <a:ext uri="{FF2B5EF4-FFF2-40B4-BE49-F238E27FC236}">
                <a16:creationId xmlns:a16="http://schemas.microsoft.com/office/drawing/2014/main" id="{06D4ADC8-73A6-D84D-BA53-018E5DD74871}"/>
              </a:ext>
            </a:extLst>
          </p:cNvPr>
          <p:cNvSpPr>
            <a:spLocks noGrp="1"/>
          </p:cNvSpPr>
          <p:nvPr>
            <p:ph type="body" sz="quarter" idx="23" hasCustomPrompt="1"/>
          </p:nvPr>
        </p:nvSpPr>
        <p:spPr>
          <a:xfrm>
            <a:off x="7027679" y="1508886"/>
            <a:ext cx="4185704" cy="367811"/>
          </a:xfrm>
        </p:spPr>
        <p:txBody>
          <a:bodyPr anchor="b">
            <a:noAutofit/>
          </a:bodyPr>
          <a:lstStyle>
            <a:lvl1pPr algn="ctr">
              <a:spcBef>
                <a:spcPts val="0"/>
              </a:spcBef>
              <a:spcAft>
                <a:spcPts val="1200"/>
              </a:spcAft>
              <a:defRPr sz="1800"/>
            </a:lvl1pPr>
            <a:lvl2pPr algn="ctr">
              <a:lnSpc>
                <a:spcPct val="120000"/>
              </a:lnSpc>
              <a:spcBef>
                <a:spcPts val="0"/>
              </a:spcBef>
              <a:spcAft>
                <a:spcPts val="1200"/>
              </a:spcAft>
              <a:defRPr/>
            </a:lvl2pPr>
            <a:lvl3pPr marL="4763" indent="0" algn="ctr">
              <a:lnSpc>
                <a:spcPct val="100000"/>
              </a:lnSpc>
              <a:spcBef>
                <a:spcPts val="0"/>
              </a:spcBef>
              <a:spcAft>
                <a:spcPts val="200"/>
              </a:spcAft>
              <a:buNone/>
              <a:defRPr sz="1100" b="1" i="0" cap="all" baseline="0">
                <a:latin typeface="Arial Black" panose="020B0604020202020204" pitchFamily="34" charset="0"/>
                <a:cs typeface="Arial Black" panose="020B0604020202020204" pitchFamily="34" charset="0"/>
              </a:defRPr>
            </a:lvl3pPr>
            <a:lvl4pPr marL="230188" indent="-219075" algn="ctr">
              <a:lnSpc>
                <a:spcPct val="120000"/>
              </a:lnSpc>
              <a:spcBef>
                <a:spcPts val="0"/>
              </a:spcBef>
              <a:spcAft>
                <a:spcPts val="600"/>
              </a:spcAft>
              <a:tabLst/>
              <a:defRPr sz="1100"/>
            </a:lvl4pPr>
          </a:lstStyle>
          <a:p>
            <a:pPr lvl="0"/>
            <a:r>
              <a:rPr lang="en-US"/>
              <a:t>Optional Header</a:t>
            </a:r>
          </a:p>
        </p:txBody>
      </p:sp>
      <p:sp>
        <p:nvSpPr>
          <p:cNvPr id="25" name="Text Placeholder 4">
            <a:extLst>
              <a:ext uri="{FF2B5EF4-FFF2-40B4-BE49-F238E27FC236}">
                <a16:creationId xmlns:a16="http://schemas.microsoft.com/office/drawing/2014/main" id="{75D6B3CC-DE5C-244B-8522-8DED213D735A}"/>
              </a:ext>
            </a:extLst>
          </p:cNvPr>
          <p:cNvSpPr>
            <a:spLocks noGrp="1"/>
          </p:cNvSpPr>
          <p:nvPr>
            <p:ph type="body" sz="quarter" idx="24" hasCustomPrompt="1"/>
          </p:nvPr>
        </p:nvSpPr>
        <p:spPr>
          <a:xfrm>
            <a:off x="7027679" y="2076341"/>
            <a:ext cx="4185704" cy="406197"/>
          </a:xfrm>
        </p:spPr>
        <p:txBody>
          <a:bodyPr>
            <a:noAutofit/>
          </a:bodyPr>
          <a:lstStyle>
            <a:lvl1pPr algn="ctr">
              <a:spcBef>
                <a:spcPts val="0"/>
              </a:spcBef>
              <a:spcAft>
                <a:spcPts val="600"/>
              </a:spcAft>
              <a:defRPr sz="1200" b="0">
                <a:latin typeface="Georgia" panose="02040502050405020303" pitchFamily="18" charset="0"/>
              </a:defRPr>
            </a:lvl1pPr>
            <a:lvl2pPr algn="ctr">
              <a:lnSpc>
                <a:spcPct val="120000"/>
              </a:lnSpc>
              <a:spcBef>
                <a:spcPts val="0"/>
              </a:spcBef>
              <a:spcAft>
                <a:spcPts val="1200"/>
              </a:spcAft>
              <a:defRPr/>
            </a:lvl2pPr>
            <a:lvl3pPr marL="4763" indent="0" algn="ctr">
              <a:lnSpc>
                <a:spcPct val="100000"/>
              </a:lnSpc>
              <a:spcBef>
                <a:spcPts val="0"/>
              </a:spcBef>
              <a:spcAft>
                <a:spcPts val="200"/>
              </a:spcAft>
              <a:buNone/>
              <a:defRPr sz="1100" b="1" i="0" cap="all" baseline="0">
                <a:latin typeface="Arial Black" panose="020B0604020202020204" pitchFamily="34" charset="0"/>
                <a:cs typeface="Arial Black" panose="020B0604020202020204" pitchFamily="34" charset="0"/>
              </a:defRPr>
            </a:lvl3pPr>
            <a:lvl4pPr marL="230188" indent="-219075" algn="ctr">
              <a:lnSpc>
                <a:spcPct val="120000"/>
              </a:lnSpc>
              <a:spcBef>
                <a:spcPts val="0"/>
              </a:spcBef>
              <a:spcAft>
                <a:spcPts val="600"/>
              </a:spcAft>
              <a:tabLst/>
              <a:defRPr sz="1100"/>
            </a:lvl4pPr>
          </a:lstStyle>
          <a:p>
            <a:pPr lvl="0"/>
            <a:r>
              <a:rPr lang="en-US"/>
              <a:t>Body copy</a:t>
            </a:r>
          </a:p>
        </p:txBody>
      </p:sp>
      <p:sp>
        <p:nvSpPr>
          <p:cNvPr id="26" name="Text Placeholder 4">
            <a:extLst>
              <a:ext uri="{FF2B5EF4-FFF2-40B4-BE49-F238E27FC236}">
                <a16:creationId xmlns:a16="http://schemas.microsoft.com/office/drawing/2014/main" id="{A2DEC7E2-E866-3B46-BC8B-CA3BFD9B6DDE}"/>
              </a:ext>
            </a:extLst>
          </p:cNvPr>
          <p:cNvSpPr>
            <a:spLocks noGrp="1"/>
          </p:cNvSpPr>
          <p:nvPr>
            <p:ph type="body" sz="quarter" idx="25" hasCustomPrompt="1"/>
          </p:nvPr>
        </p:nvSpPr>
        <p:spPr>
          <a:xfrm>
            <a:off x="7027679" y="2629632"/>
            <a:ext cx="4185704" cy="839109"/>
          </a:xfrm>
        </p:spPr>
        <p:txBody>
          <a:bodyPr>
            <a:noAutofit/>
          </a:bodyPr>
          <a:lstStyle>
            <a:lvl1pPr algn="ctr">
              <a:spcBef>
                <a:spcPts val="0"/>
              </a:spcBef>
              <a:spcAft>
                <a:spcPts val="2400"/>
              </a:spcAft>
              <a:defRPr sz="1100" b="1" i="0" cap="all" baseline="0">
                <a:latin typeface="Arial Black" panose="020B0604020202020204" pitchFamily="34" charset="0"/>
                <a:cs typeface="Arial Black" panose="020B0604020202020204" pitchFamily="34" charset="0"/>
              </a:defRPr>
            </a:lvl1pPr>
            <a:lvl2pPr algn="ctr">
              <a:lnSpc>
                <a:spcPct val="120000"/>
              </a:lnSpc>
              <a:spcBef>
                <a:spcPts val="0"/>
              </a:spcBef>
              <a:spcAft>
                <a:spcPts val="1200"/>
              </a:spcAft>
              <a:defRPr/>
            </a:lvl2pPr>
            <a:lvl3pPr marL="4763" indent="0" algn="ctr">
              <a:lnSpc>
                <a:spcPct val="100000"/>
              </a:lnSpc>
              <a:spcBef>
                <a:spcPts val="0"/>
              </a:spcBef>
              <a:spcAft>
                <a:spcPts val="200"/>
              </a:spcAft>
              <a:buNone/>
              <a:defRPr sz="1100" b="1" i="0" cap="all" baseline="0">
                <a:latin typeface="Arial Black" panose="020B0604020202020204" pitchFamily="34" charset="0"/>
                <a:cs typeface="Arial Black" panose="020B0604020202020204" pitchFamily="34" charset="0"/>
              </a:defRPr>
            </a:lvl3pPr>
            <a:lvl4pPr marL="230188" indent="-219075" algn="ctr">
              <a:lnSpc>
                <a:spcPct val="120000"/>
              </a:lnSpc>
              <a:spcBef>
                <a:spcPts val="0"/>
              </a:spcBef>
              <a:spcAft>
                <a:spcPts val="600"/>
              </a:spcAft>
              <a:tabLst/>
              <a:defRPr sz="1100"/>
            </a:lvl4pPr>
          </a:lstStyle>
          <a:p>
            <a:pPr lvl="0"/>
            <a:r>
              <a:rPr lang="en-US"/>
              <a:t>List Item</a:t>
            </a:r>
          </a:p>
        </p:txBody>
      </p:sp>
      <p:sp>
        <p:nvSpPr>
          <p:cNvPr id="2" name="Slide Number Placeholder 1">
            <a:extLst>
              <a:ext uri="{FF2B5EF4-FFF2-40B4-BE49-F238E27FC236}">
                <a16:creationId xmlns:a16="http://schemas.microsoft.com/office/drawing/2014/main" id="{A5ADF1A2-3F3E-AA4C-9763-55FEBD6FC771}"/>
              </a:ext>
            </a:extLst>
          </p:cNvPr>
          <p:cNvSpPr>
            <a:spLocks noGrp="1"/>
          </p:cNvSpPr>
          <p:nvPr>
            <p:ph type="sldNum" sz="quarter" idx="26"/>
          </p:nvPr>
        </p:nvSpPr>
        <p:spPr/>
        <p:txBody>
          <a:bodyPr/>
          <a:lstStyle/>
          <a:p>
            <a:fld id="{2C055D05-D81F-ED4A-A185-0C6FCB82940E}" type="slidenum">
              <a:rPr lang="en-US" smtClean="0"/>
              <a:pPr/>
              <a:t>‹#›</a:t>
            </a:fld>
            <a:endParaRPr lang="en-US"/>
          </a:p>
        </p:txBody>
      </p:sp>
      <p:sp>
        <p:nvSpPr>
          <p:cNvPr id="27" name="Text Placeholder 2">
            <a:extLst>
              <a:ext uri="{FF2B5EF4-FFF2-40B4-BE49-F238E27FC236}">
                <a16:creationId xmlns:a16="http://schemas.microsoft.com/office/drawing/2014/main" id="{9C116A8F-7C71-1A42-B29F-F89393A92CBD}"/>
              </a:ext>
            </a:extLst>
          </p:cNvPr>
          <p:cNvSpPr>
            <a:spLocks noGrp="1"/>
          </p:cNvSpPr>
          <p:nvPr>
            <p:ph type="body" sz="quarter" idx="41" hasCustomPrompt="1"/>
          </p:nvPr>
        </p:nvSpPr>
        <p:spPr>
          <a:xfrm>
            <a:off x="806318" y="1025874"/>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28" name="Text Placeholder 4">
            <a:extLst>
              <a:ext uri="{FF2B5EF4-FFF2-40B4-BE49-F238E27FC236}">
                <a16:creationId xmlns:a16="http://schemas.microsoft.com/office/drawing/2014/main" id="{835EFFEB-B1C1-2944-94B2-A29AAE9F13D7}"/>
              </a:ext>
            </a:extLst>
          </p:cNvPr>
          <p:cNvSpPr>
            <a:spLocks noGrp="1"/>
          </p:cNvSpPr>
          <p:nvPr>
            <p:ph type="body" sz="quarter" idx="42" hasCustomPrompt="1"/>
          </p:nvPr>
        </p:nvSpPr>
        <p:spPr>
          <a:xfrm>
            <a:off x="806318" y="605953"/>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COMPARISON OF TWO SEGMENTS</a:t>
            </a:r>
          </a:p>
        </p:txBody>
      </p:sp>
    </p:spTree>
    <p:extLst>
      <p:ext uri="{BB962C8B-B14F-4D97-AF65-F5344CB8AC3E}">
        <p14:creationId xmlns:p14="http://schemas.microsoft.com/office/powerpoint/2010/main" val="1251290724"/>
      </p:ext>
    </p:extLst>
  </p:cSld>
  <p:clrMapOvr>
    <a:masterClrMapping/>
  </p:clrMapOvr>
  <p:transition spd="med"/>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4_The Team Opt 1">
    <p:spTree>
      <p:nvGrpSpPr>
        <p:cNvPr id="1" name=""/>
        <p:cNvGrpSpPr/>
        <p:nvPr/>
      </p:nvGrpSpPr>
      <p:grpSpPr>
        <a:xfrm>
          <a:off x="0" y="0"/>
          <a:ext cx="0" cy="0"/>
          <a:chOff x="0" y="0"/>
          <a:chExt cx="0" cy="0"/>
        </a:xfrm>
      </p:grpSpPr>
      <p:sp>
        <p:nvSpPr>
          <p:cNvPr id="262" name="Title Text"/>
          <p:cNvSpPr txBox="1">
            <a:spLocks noGrp="1"/>
          </p:cNvSpPr>
          <p:nvPr>
            <p:ph type="title"/>
          </p:nvPr>
        </p:nvSpPr>
        <p:spPr>
          <a:xfrm>
            <a:off x="800100" y="605953"/>
            <a:ext cx="10492846" cy="338668"/>
          </a:xfrm>
          <a:prstGeom prst="rect">
            <a:avLst/>
          </a:prstGeom>
        </p:spPr>
        <p:txBody>
          <a:bodyPr>
            <a:noAutofit/>
          </a:bodyPr>
          <a:lstStyle/>
          <a:p>
            <a:r>
              <a:rPr lang="en-US"/>
              <a:t>Click to edit Master title style</a:t>
            </a:r>
            <a:endParaRPr/>
          </a:p>
        </p:txBody>
      </p:sp>
      <p:sp>
        <p:nvSpPr>
          <p:cNvPr id="264" name="Picture Placeholder 9"/>
          <p:cNvSpPr>
            <a:spLocks noGrp="1"/>
          </p:cNvSpPr>
          <p:nvPr>
            <p:ph type="pic" sz="quarter" idx="13"/>
          </p:nvPr>
        </p:nvSpPr>
        <p:spPr>
          <a:xfrm>
            <a:off x="800101" y="1823588"/>
            <a:ext cx="2286000" cy="2286000"/>
          </a:xfrm>
          <a:prstGeom prst="rect">
            <a:avLst/>
          </a:prstGeom>
        </p:spPr>
        <p:txBody>
          <a:bodyPr lIns="91439" tIns="45719" rIns="91439" bIns="45719">
            <a:noAutofit/>
          </a:bodyPr>
          <a:lstStyle/>
          <a:p>
            <a:r>
              <a:rPr lang="en-US"/>
              <a:t>Click icon to add picture</a:t>
            </a:r>
            <a:endParaRPr/>
          </a:p>
        </p:txBody>
      </p:sp>
      <p:sp>
        <p:nvSpPr>
          <p:cNvPr id="265" name="Picture Placeholder 9"/>
          <p:cNvSpPr>
            <a:spLocks noGrp="1"/>
          </p:cNvSpPr>
          <p:nvPr>
            <p:ph type="pic" sz="quarter" idx="14"/>
          </p:nvPr>
        </p:nvSpPr>
        <p:spPr>
          <a:xfrm>
            <a:off x="3571989" y="1811650"/>
            <a:ext cx="2286000" cy="2286000"/>
          </a:xfrm>
          <a:prstGeom prst="rect">
            <a:avLst/>
          </a:prstGeom>
        </p:spPr>
        <p:txBody>
          <a:bodyPr lIns="91439" tIns="45719" rIns="91439" bIns="45719">
            <a:noAutofit/>
          </a:bodyPr>
          <a:lstStyle/>
          <a:p>
            <a:r>
              <a:rPr lang="en-US"/>
              <a:t>Click icon to add picture</a:t>
            </a:r>
            <a:endParaRPr/>
          </a:p>
        </p:txBody>
      </p:sp>
      <p:sp>
        <p:nvSpPr>
          <p:cNvPr id="266" name="Picture Placeholder 9"/>
          <p:cNvSpPr>
            <a:spLocks noGrp="1"/>
          </p:cNvSpPr>
          <p:nvPr>
            <p:ph type="pic" sz="quarter" idx="15"/>
          </p:nvPr>
        </p:nvSpPr>
        <p:spPr>
          <a:xfrm>
            <a:off x="6343877" y="1811650"/>
            <a:ext cx="2286000" cy="2286000"/>
          </a:xfrm>
          <a:prstGeom prst="rect">
            <a:avLst/>
          </a:prstGeom>
        </p:spPr>
        <p:txBody>
          <a:bodyPr lIns="91439" tIns="45719" rIns="91439" bIns="45719">
            <a:noAutofit/>
          </a:bodyPr>
          <a:lstStyle/>
          <a:p>
            <a:r>
              <a:rPr lang="en-US"/>
              <a:t>Click icon to add picture</a:t>
            </a:r>
            <a:endParaRPr/>
          </a:p>
        </p:txBody>
      </p:sp>
      <p:sp>
        <p:nvSpPr>
          <p:cNvPr id="267" name="Picture Placeholder 9"/>
          <p:cNvSpPr>
            <a:spLocks noGrp="1"/>
          </p:cNvSpPr>
          <p:nvPr>
            <p:ph type="pic" sz="quarter" idx="16"/>
          </p:nvPr>
        </p:nvSpPr>
        <p:spPr>
          <a:xfrm>
            <a:off x="9115764" y="1811650"/>
            <a:ext cx="2286000" cy="2286000"/>
          </a:xfrm>
          <a:prstGeom prst="rect">
            <a:avLst/>
          </a:prstGeom>
        </p:spPr>
        <p:txBody>
          <a:bodyPr lIns="91439" tIns="45719" rIns="91439" bIns="45719">
            <a:noAutofit/>
          </a:bodyPr>
          <a:lstStyle/>
          <a:p>
            <a:r>
              <a:rPr lang="en-US"/>
              <a:t>Click icon to add picture</a:t>
            </a:r>
            <a:endParaRPr/>
          </a:p>
        </p:txBody>
      </p:sp>
      <p:sp>
        <p:nvSpPr>
          <p:cNvPr id="268" name="Body Level One…"/>
          <p:cNvSpPr txBox="1">
            <a:spLocks noGrp="1"/>
          </p:cNvSpPr>
          <p:nvPr>
            <p:ph type="body" sz="quarter" idx="1" hasCustomPrompt="1"/>
          </p:nvPr>
        </p:nvSpPr>
        <p:spPr>
          <a:xfrm>
            <a:off x="800101" y="4351649"/>
            <a:ext cx="2283812" cy="258879"/>
          </a:xfrm>
          <a:prstGeom prst="rect">
            <a:avLst/>
          </a:prstGeom>
        </p:spPr>
        <p:txBody>
          <a:bodyPr>
            <a:noAutofit/>
          </a:bodyPr>
          <a:lstStyle>
            <a:lvl1pPr algn="l">
              <a:lnSpc>
                <a:spcPct val="100000"/>
              </a:lnSpc>
              <a:spcBef>
                <a:spcPts val="0"/>
              </a:spcBef>
              <a:spcAft>
                <a:spcPts val="600"/>
              </a:spcAft>
              <a:defRPr sz="14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12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pic>
        <p:nvPicPr>
          <p:cNvPr id="19" name="GroupM_SingleColor_Logo_Navy_RGB.png" descr="GroupM_SingleColor_Logo_Navy_RGB.png">
            <a:extLst>
              <a:ext uri="{FF2B5EF4-FFF2-40B4-BE49-F238E27FC236}">
                <a16:creationId xmlns:a16="http://schemas.microsoft.com/office/drawing/2014/main" id="{276D9344-CA01-B941-ABB1-ED40E55DE9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3" name="Content Placeholder 2">
            <a:extLst>
              <a:ext uri="{FF2B5EF4-FFF2-40B4-BE49-F238E27FC236}">
                <a16:creationId xmlns:a16="http://schemas.microsoft.com/office/drawing/2014/main" id="{B9019FEF-B58A-B14A-A89A-DA50A079AF22}"/>
              </a:ext>
            </a:extLst>
          </p:cNvPr>
          <p:cNvSpPr>
            <a:spLocks noGrp="1"/>
          </p:cNvSpPr>
          <p:nvPr>
            <p:ph sz="quarter" idx="23" hasCustomPrompt="1"/>
          </p:nvPr>
        </p:nvSpPr>
        <p:spPr>
          <a:xfrm>
            <a:off x="800101" y="4678637"/>
            <a:ext cx="2295865" cy="258878"/>
          </a:xfrm>
        </p:spPr>
        <p:txBody>
          <a:bodyPr>
            <a:noAutofit/>
          </a:bodyPr>
          <a:lstStyle>
            <a:lvl1pPr>
              <a:spcBef>
                <a:spcPts val="0"/>
              </a:spcBef>
              <a:defRPr cap="all" baseline="0"/>
            </a:lvl1pPr>
          </a:lstStyle>
          <a:p>
            <a:pPr lvl="0"/>
            <a:r>
              <a:rPr lang="en-US"/>
              <a:t>Job Title</a:t>
            </a:r>
          </a:p>
        </p:txBody>
      </p:sp>
      <p:sp>
        <p:nvSpPr>
          <p:cNvPr id="22" name="Body Level One…">
            <a:extLst>
              <a:ext uri="{FF2B5EF4-FFF2-40B4-BE49-F238E27FC236}">
                <a16:creationId xmlns:a16="http://schemas.microsoft.com/office/drawing/2014/main" id="{5283A097-952A-4941-81D8-54A8EE12C1A6}"/>
              </a:ext>
            </a:extLst>
          </p:cNvPr>
          <p:cNvSpPr txBox="1">
            <a:spLocks noGrp="1"/>
          </p:cNvSpPr>
          <p:nvPr>
            <p:ph type="body" sz="quarter" idx="25" hasCustomPrompt="1"/>
          </p:nvPr>
        </p:nvSpPr>
        <p:spPr>
          <a:xfrm>
            <a:off x="3571989" y="4351649"/>
            <a:ext cx="2283812" cy="258879"/>
          </a:xfrm>
          <a:prstGeom prst="rect">
            <a:avLst/>
          </a:prstGeom>
        </p:spPr>
        <p:txBody>
          <a:bodyPr>
            <a:noAutofit/>
          </a:bodyPr>
          <a:lstStyle>
            <a:lvl1pPr algn="l">
              <a:lnSpc>
                <a:spcPct val="100000"/>
              </a:lnSpc>
              <a:spcBef>
                <a:spcPts val="0"/>
              </a:spcBef>
              <a:spcAft>
                <a:spcPts val="600"/>
              </a:spcAft>
              <a:defRPr sz="14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12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p>
        </p:txBody>
      </p:sp>
      <p:sp>
        <p:nvSpPr>
          <p:cNvPr id="23" name="Content Placeholder 2">
            <a:extLst>
              <a:ext uri="{FF2B5EF4-FFF2-40B4-BE49-F238E27FC236}">
                <a16:creationId xmlns:a16="http://schemas.microsoft.com/office/drawing/2014/main" id="{EBDA5D1E-A821-1D47-A150-DD47ACF2558A}"/>
              </a:ext>
            </a:extLst>
          </p:cNvPr>
          <p:cNvSpPr>
            <a:spLocks noGrp="1"/>
          </p:cNvSpPr>
          <p:nvPr>
            <p:ph sz="quarter" idx="26" hasCustomPrompt="1"/>
          </p:nvPr>
        </p:nvSpPr>
        <p:spPr>
          <a:xfrm>
            <a:off x="3571989" y="4678637"/>
            <a:ext cx="2295865" cy="258878"/>
          </a:xfrm>
        </p:spPr>
        <p:txBody>
          <a:bodyPr>
            <a:noAutofit/>
          </a:bodyPr>
          <a:lstStyle>
            <a:lvl1pPr>
              <a:spcBef>
                <a:spcPts val="0"/>
              </a:spcBef>
              <a:defRPr cap="all" baseline="0"/>
            </a:lvl1pPr>
          </a:lstStyle>
          <a:p>
            <a:pPr lvl="0"/>
            <a:r>
              <a:rPr lang="en-US"/>
              <a:t>Job Title</a:t>
            </a:r>
          </a:p>
        </p:txBody>
      </p:sp>
      <p:sp>
        <p:nvSpPr>
          <p:cNvPr id="25" name="Body Level One…">
            <a:extLst>
              <a:ext uri="{FF2B5EF4-FFF2-40B4-BE49-F238E27FC236}">
                <a16:creationId xmlns:a16="http://schemas.microsoft.com/office/drawing/2014/main" id="{B7E89294-C4D6-7F45-9403-FECC022A675B}"/>
              </a:ext>
            </a:extLst>
          </p:cNvPr>
          <p:cNvSpPr txBox="1">
            <a:spLocks noGrp="1"/>
          </p:cNvSpPr>
          <p:nvPr>
            <p:ph type="body" sz="quarter" idx="28" hasCustomPrompt="1"/>
          </p:nvPr>
        </p:nvSpPr>
        <p:spPr>
          <a:xfrm>
            <a:off x="6343877" y="4351649"/>
            <a:ext cx="2283812" cy="258879"/>
          </a:xfrm>
          <a:prstGeom prst="rect">
            <a:avLst/>
          </a:prstGeom>
        </p:spPr>
        <p:txBody>
          <a:bodyPr>
            <a:noAutofit/>
          </a:bodyPr>
          <a:lstStyle>
            <a:lvl1pPr algn="l">
              <a:lnSpc>
                <a:spcPct val="100000"/>
              </a:lnSpc>
              <a:spcBef>
                <a:spcPts val="0"/>
              </a:spcBef>
              <a:spcAft>
                <a:spcPts val="600"/>
              </a:spcAft>
              <a:defRPr sz="14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12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p>
        </p:txBody>
      </p:sp>
      <p:sp>
        <p:nvSpPr>
          <p:cNvPr id="26" name="Content Placeholder 2">
            <a:extLst>
              <a:ext uri="{FF2B5EF4-FFF2-40B4-BE49-F238E27FC236}">
                <a16:creationId xmlns:a16="http://schemas.microsoft.com/office/drawing/2014/main" id="{93799A45-6625-5145-8A97-C8B82067587B}"/>
              </a:ext>
            </a:extLst>
          </p:cNvPr>
          <p:cNvSpPr>
            <a:spLocks noGrp="1"/>
          </p:cNvSpPr>
          <p:nvPr>
            <p:ph sz="quarter" idx="29" hasCustomPrompt="1"/>
          </p:nvPr>
        </p:nvSpPr>
        <p:spPr>
          <a:xfrm>
            <a:off x="6343877" y="4678637"/>
            <a:ext cx="2295865" cy="258878"/>
          </a:xfrm>
        </p:spPr>
        <p:txBody>
          <a:bodyPr>
            <a:noAutofit/>
          </a:bodyPr>
          <a:lstStyle>
            <a:lvl1pPr>
              <a:spcBef>
                <a:spcPts val="0"/>
              </a:spcBef>
              <a:defRPr cap="all" baseline="0"/>
            </a:lvl1pPr>
          </a:lstStyle>
          <a:p>
            <a:pPr lvl="0"/>
            <a:r>
              <a:rPr lang="en-US"/>
              <a:t>Job Title</a:t>
            </a:r>
          </a:p>
        </p:txBody>
      </p:sp>
      <p:sp>
        <p:nvSpPr>
          <p:cNvPr id="28" name="Body Level One…">
            <a:extLst>
              <a:ext uri="{FF2B5EF4-FFF2-40B4-BE49-F238E27FC236}">
                <a16:creationId xmlns:a16="http://schemas.microsoft.com/office/drawing/2014/main" id="{7CE19E1D-382B-064E-9052-A786E3C87400}"/>
              </a:ext>
            </a:extLst>
          </p:cNvPr>
          <p:cNvSpPr txBox="1">
            <a:spLocks noGrp="1"/>
          </p:cNvSpPr>
          <p:nvPr>
            <p:ph type="body" sz="quarter" idx="31" hasCustomPrompt="1"/>
          </p:nvPr>
        </p:nvSpPr>
        <p:spPr>
          <a:xfrm>
            <a:off x="9115764" y="4351649"/>
            <a:ext cx="2283812" cy="258879"/>
          </a:xfrm>
          <a:prstGeom prst="rect">
            <a:avLst/>
          </a:prstGeom>
        </p:spPr>
        <p:txBody>
          <a:bodyPr>
            <a:noAutofit/>
          </a:bodyPr>
          <a:lstStyle>
            <a:lvl1pPr algn="l">
              <a:lnSpc>
                <a:spcPct val="100000"/>
              </a:lnSpc>
              <a:spcBef>
                <a:spcPts val="0"/>
              </a:spcBef>
              <a:spcAft>
                <a:spcPts val="600"/>
              </a:spcAft>
              <a:defRPr sz="14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12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p>
        </p:txBody>
      </p:sp>
      <p:sp>
        <p:nvSpPr>
          <p:cNvPr id="29" name="Content Placeholder 2">
            <a:extLst>
              <a:ext uri="{FF2B5EF4-FFF2-40B4-BE49-F238E27FC236}">
                <a16:creationId xmlns:a16="http://schemas.microsoft.com/office/drawing/2014/main" id="{C584C1FA-61DC-8A46-A172-9086A2DDE17A}"/>
              </a:ext>
            </a:extLst>
          </p:cNvPr>
          <p:cNvSpPr>
            <a:spLocks noGrp="1"/>
          </p:cNvSpPr>
          <p:nvPr>
            <p:ph sz="quarter" idx="32" hasCustomPrompt="1"/>
          </p:nvPr>
        </p:nvSpPr>
        <p:spPr>
          <a:xfrm>
            <a:off x="9115764" y="4678637"/>
            <a:ext cx="2295865" cy="258878"/>
          </a:xfrm>
        </p:spPr>
        <p:txBody>
          <a:bodyPr>
            <a:noAutofit/>
          </a:bodyPr>
          <a:lstStyle>
            <a:lvl1pPr>
              <a:spcBef>
                <a:spcPts val="0"/>
              </a:spcBef>
              <a:defRPr cap="all" baseline="0"/>
            </a:lvl1pPr>
          </a:lstStyle>
          <a:p>
            <a:pPr lvl="0"/>
            <a:r>
              <a:rPr lang="en-US"/>
              <a:t>Job Title</a:t>
            </a:r>
          </a:p>
        </p:txBody>
      </p:sp>
      <p:sp>
        <p:nvSpPr>
          <p:cNvPr id="9" name="Text Placeholder 8">
            <a:extLst>
              <a:ext uri="{FF2B5EF4-FFF2-40B4-BE49-F238E27FC236}">
                <a16:creationId xmlns:a16="http://schemas.microsoft.com/office/drawing/2014/main" id="{B8654E49-4490-7749-B312-6B6E920549CA}"/>
              </a:ext>
            </a:extLst>
          </p:cNvPr>
          <p:cNvSpPr>
            <a:spLocks noGrp="1"/>
          </p:cNvSpPr>
          <p:nvPr>
            <p:ph type="body" sz="quarter" idx="34" hasCustomPrompt="1"/>
          </p:nvPr>
        </p:nvSpPr>
        <p:spPr>
          <a:xfrm>
            <a:off x="800100" y="5212063"/>
            <a:ext cx="2295525" cy="1295400"/>
          </a:xfrm>
        </p:spPr>
        <p:txBody>
          <a:bodyPr>
            <a:noAutofit/>
          </a:bodyPr>
          <a:lstStyle>
            <a:lvl1pPr>
              <a:spcBef>
                <a:spcPts val="0"/>
              </a:spcBef>
              <a:spcAft>
                <a:spcPts val="300"/>
              </a:spcAft>
              <a:defRPr b="0">
                <a:latin typeface="Georgia" panose="02040502050405020303" pitchFamily="18" charset="0"/>
              </a:defRPr>
            </a:lvl1pPr>
            <a:lvl2pPr marL="171450" indent="-171450">
              <a:spcBef>
                <a:spcPts val="0"/>
              </a:spcBef>
              <a:spcAft>
                <a:spcPts val="300"/>
              </a:spcAft>
              <a:buFont typeface="Arial" panose="020B0604020202020204" pitchFamily="34" charset="0"/>
              <a:buChar char="•"/>
              <a:defRPr/>
            </a:lvl2pPr>
            <a:lvl3pPr marL="352425" indent="-176213">
              <a:lnSpc>
                <a:spcPct val="90000"/>
              </a:lnSpc>
              <a:spcBef>
                <a:spcPts val="0"/>
              </a:spcBef>
              <a:spcAft>
                <a:spcPts val="300"/>
              </a:spcAft>
              <a:buFont typeface="Arial" panose="020B0604020202020204" pitchFamily="34" charset="0"/>
              <a:buChar char="•"/>
              <a:tabLst/>
              <a:defRPr sz="1200" b="0" i="0" baseline="0">
                <a:latin typeface="Georgia" panose="02040502050405020303" pitchFamily="18" charset="0"/>
              </a:defRPr>
            </a:lvl3pPr>
          </a:lstStyle>
          <a:p>
            <a:pPr lvl="0"/>
            <a:r>
              <a:rPr lang="en-US"/>
              <a:t>Bio details here</a:t>
            </a:r>
          </a:p>
          <a:p>
            <a:pPr lvl="1"/>
            <a:r>
              <a:rPr lang="en-US"/>
              <a:t>Bullet level 1</a:t>
            </a:r>
          </a:p>
          <a:p>
            <a:pPr lvl="2"/>
            <a:r>
              <a:rPr lang="en-US"/>
              <a:t>Bullet level 2</a:t>
            </a:r>
          </a:p>
        </p:txBody>
      </p:sp>
      <p:sp>
        <p:nvSpPr>
          <p:cNvPr id="27" name="Text Placeholder 8">
            <a:extLst>
              <a:ext uri="{FF2B5EF4-FFF2-40B4-BE49-F238E27FC236}">
                <a16:creationId xmlns:a16="http://schemas.microsoft.com/office/drawing/2014/main" id="{4EDC90ED-DC82-9D40-929A-A7DF242F3F49}"/>
              </a:ext>
            </a:extLst>
          </p:cNvPr>
          <p:cNvSpPr>
            <a:spLocks noGrp="1"/>
          </p:cNvSpPr>
          <p:nvPr>
            <p:ph type="body" sz="quarter" idx="35" hasCustomPrompt="1"/>
          </p:nvPr>
        </p:nvSpPr>
        <p:spPr>
          <a:xfrm>
            <a:off x="3571989" y="5212063"/>
            <a:ext cx="2295525" cy="1295400"/>
          </a:xfrm>
        </p:spPr>
        <p:txBody>
          <a:bodyPr>
            <a:noAutofit/>
          </a:bodyPr>
          <a:lstStyle>
            <a:lvl1pPr>
              <a:spcBef>
                <a:spcPts val="0"/>
              </a:spcBef>
              <a:spcAft>
                <a:spcPts val="300"/>
              </a:spcAft>
              <a:defRPr b="0">
                <a:latin typeface="Georgia" panose="02040502050405020303" pitchFamily="18" charset="0"/>
              </a:defRPr>
            </a:lvl1pPr>
            <a:lvl2pPr marL="171450" indent="-171450">
              <a:spcBef>
                <a:spcPts val="0"/>
              </a:spcBef>
              <a:spcAft>
                <a:spcPts val="300"/>
              </a:spcAft>
              <a:buFont typeface="Arial" panose="020B0604020202020204" pitchFamily="34" charset="0"/>
              <a:buChar char="•"/>
              <a:defRPr/>
            </a:lvl2pPr>
            <a:lvl3pPr marL="352425" indent="-176213">
              <a:lnSpc>
                <a:spcPct val="90000"/>
              </a:lnSpc>
              <a:spcBef>
                <a:spcPts val="0"/>
              </a:spcBef>
              <a:spcAft>
                <a:spcPts val="300"/>
              </a:spcAft>
              <a:buFont typeface="Arial" panose="020B0604020202020204" pitchFamily="34" charset="0"/>
              <a:buChar char="•"/>
              <a:tabLst/>
              <a:defRPr sz="1200" b="0" i="0" baseline="0">
                <a:latin typeface="Georgia" panose="02040502050405020303" pitchFamily="18" charset="0"/>
              </a:defRPr>
            </a:lvl3pPr>
          </a:lstStyle>
          <a:p>
            <a:pPr lvl="0"/>
            <a:r>
              <a:rPr lang="en-US"/>
              <a:t>Bio details here</a:t>
            </a:r>
          </a:p>
          <a:p>
            <a:pPr lvl="1"/>
            <a:r>
              <a:rPr lang="en-US"/>
              <a:t>Bullet level 1</a:t>
            </a:r>
          </a:p>
          <a:p>
            <a:pPr lvl="2"/>
            <a:r>
              <a:rPr lang="en-US"/>
              <a:t>Bullet level 2</a:t>
            </a:r>
          </a:p>
        </p:txBody>
      </p:sp>
      <p:sp>
        <p:nvSpPr>
          <p:cNvPr id="30" name="Text Placeholder 8">
            <a:extLst>
              <a:ext uri="{FF2B5EF4-FFF2-40B4-BE49-F238E27FC236}">
                <a16:creationId xmlns:a16="http://schemas.microsoft.com/office/drawing/2014/main" id="{E784E5FA-57BD-D948-B758-198108A43382}"/>
              </a:ext>
            </a:extLst>
          </p:cNvPr>
          <p:cNvSpPr>
            <a:spLocks noGrp="1"/>
          </p:cNvSpPr>
          <p:nvPr>
            <p:ph type="body" sz="quarter" idx="36" hasCustomPrompt="1"/>
          </p:nvPr>
        </p:nvSpPr>
        <p:spPr>
          <a:xfrm>
            <a:off x="6343877" y="5212063"/>
            <a:ext cx="2295525" cy="1295400"/>
          </a:xfrm>
        </p:spPr>
        <p:txBody>
          <a:bodyPr>
            <a:noAutofit/>
          </a:bodyPr>
          <a:lstStyle>
            <a:lvl1pPr>
              <a:spcBef>
                <a:spcPts val="0"/>
              </a:spcBef>
              <a:spcAft>
                <a:spcPts val="300"/>
              </a:spcAft>
              <a:defRPr b="0">
                <a:latin typeface="Georgia" panose="02040502050405020303" pitchFamily="18" charset="0"/>
              </a:defRPr>
            </a:lvl1pPr>
            <a:lvl2pPr marL="171450" indent="-171450">
              <a:spcBef>
                <a:spcPts val="0"/>
              </a:spcBef>
              <a:spcAft>
                <a:spcPts val="300"/>
              </a:spcAft>
              <a:buFont typeface="Arial" panose="020B0604020202020204" pitchFamily="34" charset="0"/>
              <a:buChar char="•"/>
              <a:defRPr/>
            </a:lvl2pPr>
            <a:lvl3pPr marL="352425" indent="-176213">
              <a:lnSpc>
                <a:spcPct val="90000"/>
              </a:lnSpc>
              <a:spcBef>
                <a:spcPts val="0"/>
              </a:spcBef>
              <a:spcAft>
                <a:spcPts val="300"/>
              </a:spcAft>
              <a:buFont typeface="Arial" panose="020B0604020202020204" pitchFamily="34" charset="0"/>
              <a:buChar char="•"/>
              <a:tabLst/>
              <a:defRPr sz="1200" b="0" i="0" baseline="0">
                <a:latin typeface="Georgia" panose="02040502050405020303" pitchFamily="18" charset="0"/>
              </a:defRPr>
            </a:lvl3pPr>
          </a:lstStyle>
          <a:p>
            <a:pPr lvl="0"/>
            <a:r>
              <a:rPr lang="en-US"/>
              <a:t>Bio details here</a:t>
            </a:r>
          </a:p>
          <a:p>
            <a:pPr lvl="1"/>
            <a:r>
              <a:rPr lang="en-US"/>
              <a:t>Bullet level 1</a:t>
            </a:r>
          </a:p>
          <a:p>
            <a:pPr lvl="2"/>
            <a:r>
              <a:rPr lang="en-US"/>
              <a:t>Bullet level 2</a:t>
            </a:r>
          </a:p>
        </p:txBody>
      </p:sp>
      <p:sp>
        <p:nvSpPr>
          <p:cNvPr id="34" name="Text Placeholder 8">
            <a:extLst>
              <a:ext uri="{FF2B5EF4-FFF2-40B4-BE49-F238E27FC236}">
                <a16:creationId xmlns:a16="http://schemas.microsoft.com/office/drawing/2014/main" id="{91B0F609-40B2-8A4C-B1A8-2B7D6A0DEEAA}"/>
              </a:ext>
            </a:extLst>
          </p:cNvPr>
          <p:cNvSpPr>
            <a:spLocks noGrp="1"/>
          </p:cNvSpPr>
          <p:nvPr>
            <p:ph type="body" sz="quarter" idx="37" hasCustomPrompt="1"/>
          </p:nvPr>
        </p:nvSpPr>
        <p:spPr>
          <a:xfrm>
            <a:off x="9112828" y="5212063"/>
            <a:ext cx="2295525" cy="1295400"/>
          </a:xfrm>
        </p:spPr>
        <p:txBody>
          <a:bodyPr>
            <a:noAutofit/>
          </a:bodyPr>
          <a:lstStyle>
            <a:lvl1pPr>
              <a:spcBef>
                <a:spcPts val="0"/>
              </a:spcBef>
              <a:spcAft>
                <a:spcPts val="300"/>
              </a:spcAft>
              <a:defRPr b="0">
                <a:latin typeface="Georgia" panose="02040502050405020303" pitchFamily="18" charset="0"/>
              </a:defRPr>
            </a:lvl1pPr>
            <a:lvl2pPr marL="171450" indent="-171450">
              <a:spcBef>
                <a:spcPts val="0"/>
              </a:spcBef>
              <a:spcAft>
                <a:spcPts val="300"/>
              </a:spcAft>
              <a:buFont typeface="Arial" panose="020B0604020202020204" pitchFamily="34" charset="0"/>
              <a:buChar char="•"/>
              <a:defRPr/>
            </a:lvl2pPr>
            <a:lvl3pPr marL="352425" indent="-176213">
              <a:lnSpc>
                <a:spcPct val="90000"/>
              </a:lnSpc>
              <a:spcBef>
                <a:spcPts val="0"/>
              </a:spcBef>
              <a:spcAft>
                <a:spcPts val="300"/>
              </a:spcAft>
              <a:buFont typeface="Arial" panose="020B0604020202020204" pitchFamily="34" charset="0"/>
              <a:buChar char="•"/>
              <a:tabLst/>
              <a:defRPr sz="1200" b="0" i="0" baseline="0">
                <a:latin typeface="Georgia" panose="02040502050405020303" pitchFamily="18" charset="0"/>
              </a:defRPr>
            </a:lvl3pPr>
          </a:lstStyle>
          <a:p>
            <a:pPr lvl="0"/>
            <a:r>
              <a:rPr lang="en-US"/>
              <a:t>Bio details here</a:t>
            </a:r>
          </a:p>
          <a:p>
            <a:pPr lvl="1"/>
            <a:r>
              <a:rPr lang="en-US"/>
              <a:t>Bullet level 1</a:t>
            </a:r>
          </a:p>
          <a:p>
            <a:pPr lvl="2"/>
            <a:r>
              <a:rPr lang="en-US"/>
              <a:t>Bullet level 2</a:t>
            </a:r>
          </a:p>
        </p:txBody>
      </p:sp>
      <p:sp>
        <p:nvSpPr>
          <p:cNvPr id="2" name="Slide Number Placeholder 1">
            <a:extLst>
              <a:ext uri="{FF2B5EF4-FFF2-40B4-BE49-F238E27FC236}">
                <a16:creationId xmlns:a16="http://schemas.microsoft.com/office/drawing/2014/main" id="{B19145D1-7A37-1C4F-B9AD-89C4E7790622}"/>
              </a:ext>
            </a:extLst>
          </p:cNvPr>
          <p:cNvSpPr>
            <a:spLocks noGrp="1"/>
          </p:cNvSpPr>
          <p:nvPr>
            <p:ph type="sldNum" sz="quarter" idx="38"/>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112181973"/>
      </p:ext>
    </p:extLst>
  </p:cSld>
  <p:clrMapOvr>
    <a:masterClrMapping/>
  </p:clrMapOvr>
  <p:transition spd="med"/>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_Header and Body">
    <p:bg>
      <p:bgPr>
        <a:solidFill>
          <a:srgbClr val="FFFFFF"/>
        </a:solidFill>
        <a:effectLst/>
      </p:bgPr>
    </p:bg>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567EAECB-5383-814E-A7B7-FEC82AE26E4B}"/>
              </a:ext>
            </a:extLst>
          </p:cNvPr>
          <p:cNvSpPr>
            <a:spLocks noGrp="1"/>
          </p:cNvSpPr>
          <p:nvPr>
            <p:ph type="body" sz="quarter" idx="21" hasCustomPrompt="1"/>
          </p:nvPr>
        </p:nvSpPr>
        <p:spPr>
          <a:xfrm>
            <a:off x="809534" y="2160586"/>
            <a:ext cx="7051097" cy="3357898"/>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pic>
        <p:nvPicPr>
          <p:cNvPr id="12" name="GroupM_SingleColor_Logo_Navy_RGB.png" descr="GroupM_SingleColor_Logo_Navy_RGB.png">
            <a:extLst>
              <a:ext uri="{FF2B5EF4-FFF2-40B4-BE49-F238E27FC236}">
                <a16:creationId xmlns:a16="http://schemas.microsoft.com/office/drawing/2014/main" id="{928685BF-8787-144A-A179-1CD7DA15A6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308479F1-E099-E645-95B2-73E80C9BF5C7}"/>
              </a:ext>
            </a:extLst>
          </p:cNvPr>
          <p:cNvSpPr>
            <a:spLocks noGrp="1"/>
          </p:cNvSpPr>
          <p:nvPr>
            <p:ph type="sldNum" sz="quarter" idx="22"/>
          </p:nvPr>
        </p:nvSpPr>
        <p:spPr/>
        <p:txBody>
          <a:bodyPr/>
          <a:lstStyle/>
          <a:p>
            <a:fld id="{2C055D05-D81F-ED4A-A185-0C6FCB82940E}" type="slidenum">
              <a:rPr lang="en-US" smtClean="0"/>
              <a:pPr/>
              <a:t>‹#›</a:t>
            </a:fld>
            <a:endParaRPr lang="en-US"/>
          </a:p>
        </p:txBody>
      </p:sp>
      <p:sp>
        <p:nvSpPr>
          <p:cNvPr id="9" name="Text Placeholder 2">
            <a:extLst>
              <a:ext uri="{FF2B5EF4-FFF2-40B4-BE49-F238E27FC236}">
                <a16:creationId xmlns:a16="http://schemas.microsoft.com/office/drawing/2014/main" id="{E5BCAAD7-6A65-4447-9A93-F4DAD249D108}"/>
              </a:ext>
            </a:extLst>
          </p:cNvPr>
          <p:cNvSpPr>
            <a:spLocks noGrp="1"/>
          </p:cNvSpPr>
          <p:nvPr>
            <p:ph type="body" sz="quarter" idx="14" hasCustomPrompt="1"/>
          </p:nvPr>
        </p:nvSpPr>
        <p:spPr>
          <a:xfrm>
            <a:off x="806318" y="1025874"/>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10" name="Text Placeholder 4">
            <a:extLst>
              <a:ext uri="{FF2B5EF4-FFF2-40B4-BE49-F238E27FC236}">
                <a16:creationId xmlns:a16="http://schemas.microsoft.com/office/drawing/2014/main" id="{7E28B6A2-CF87-F74C-936C-547B50967A13}"/>
              </a:ext>
            </a:extLst>
          </p:cNvPr>
          <p:cNvSpPr>
            <a:spLocks noGrp="1"/>
          </p:cNvSpPr>
          <p:nvPr>
            <p:ph type="body" sz="quarter" idx="40" hasCustomPrompt="1"/>
          </p:nvPr>
        </p:nvSpPr>
        <p:spPr>
          <a:xfrm>
            <a:off x="806318" y="605953"/>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this is where you’ll state your key takeaway</a:t>
            </a:r>
          </a:p>
        </p:txBody>
      </p:sp>
    </p:spTree>
    <p:extLst>
      <p:ext uri="{BB962C8B-B14F-4D97-AF65-F5344CB8AC3E}">
        <p14:creationId xmlns:p14="http://schemas.microsoft.com/office/powerpoint/2010/main" val="1262928563"/>
      </p:ext>
    </p:extLst>
  </p:cSld>
  <p:clrMapOvr>
    <a:masterClrMapping/>
  </p:clrMapOvr>
  <p:transition spd="med"/>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ree options with Images">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060FDC6C-307F-A746-B890-59DDDE68D71D}"/>
              </a:ext>
            </a:extLst>
          </p:cNvPr>
          <p:cNvSpPr/>
          <p:nvPr userDrawn="1"/>
        </p:nvSpPr>
        <p:spPr>
          <a:xfrm>
            <a:off x="809098" y="1929247"/>
            <a:ext cx="3170015" cy="3477253"/>
          </a:xfrm>
          <a:prstGeom prst="rect">
            <a:avLst/>
          </a:prstGeom>
          <a:solidFill>
            <a:srgbClr val="F4F3EB"/>
          </a:solidFill>
          <a:ln w="12700">
            <a:miter lim="400000"/>
          </a:ln>
        </p:spPr>
        <p:txBody>
          <a:bodyPr lIns="45719" rIns="45719" anchor="ctr">
            <a:noAutofit/>
          </a:bodyPr>
          <a:lstStyle/>
          <a:p>
            <a:endParaRPr/>
          </a:p>
        </p:txBody>
      </p:sp>
      <p:sp>
        <p:nvSpPr>
          <p:cNvPr id="13" name="Rectangle">
            <a:extLst>
              <a:ext uri="{FF2B5EF4-FFF2-40B4-BE49-F238E27FC236}">
                <a16:creationId xmlns:a16="http://schemas.microsoft.com/office/drawing/2014/main" id="{3394892C-37D7-F447-877B-778433584939}"/>
              </a:ext>
            </a:extLst>
          </p:cNvPr>
          <p:cNvSpPr/>
          <p:nvPr userDrawn="1"/>
        </p:nvSpPr>
        <p:spPr>
          <a:xfrm>
            <a:off x="4510992" y="1929247"/>
            <a:ext cx="3170015" cy="3477253"/>
          </a:xfrm>
          <a:prstGeom prst="rect">
            <a:avLst/>
          </a:prstGeom>
          <a:solidFill>
            <a:srgbClr val="F4F3EB"/>
          </a:solidFill>
          <a:ln w="12700">
            <a:miter lim="400000"/>
          </a:ln>
        </p:spPr>
        <p:txBody>
          <a:bodyPr lIns="45719" rIns="45719" anchor="ctr">
            <a:noAutofit/>
          </a:bodyPr>
          <a:lstStyle/>
          <a:p>
            <a:endParaRPr/>
          </a:p>
        </p:txBody>
      </p:sp>
      <p:sp>
        <p:nvSpPr>
          <p:cNvPr id="14" name="Rectangle">
            <a:extLst>
              <a:ext uri="{FF2B5EF4-FFF2-40B4-BE49-F238E27FC236}">
                <a16:creationId xmlns:a16="http://schemas.microsoft.com/office/drawing/2014/main" id="{BE96515A-73E0-7945-85AF-BEB3AB8C4FEE}"/>
              </a:ext>
            </a:extLst>
          </p:cNvPr>
          <p:cNvSpPr/>
          <p:nvPr userDrawn="1"/>
        </p:nvSpPr>
        <p:spPr>
          <a:xfrm>
            <a:off x="8226465" y="1929247"/>
            <a:ext cx="3170015" cy="3477253"/>
          </a:xfrm>
          <a:prstGeom prst="rect">
            <a:avLst/>
          </a:prstGeom>
          <a:solidFill>
            <a:srgbClr val="F4F3EB"/>
          </a:solidFill>
          <a:ln w="12700">
            <a:miter lim="400000"/>
          </a:ln>
        </p:spPr>
        <p:txBody>
          <a:bodyPr lIns="45719" rIns="45719" anchor="ctr">
            <a:noAutofit/>
          </a:bodyPr>
          <a:lstStyle/>
          <a:p>
            <a:endParaRP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1004275" y="2294958"/>
            <a:ext cx="2731874" cy="528142"/>
          </a:xfrm>
        </p:spPr>
        <p:txBody>
          <a:bodyPr>
            <a:noAutofit/>
          </a:bodyPr>
          <a:lstStyle>
            <a:lvl1pPr algn="l">
              <a:spcBef>
                <a:spcPts val="0"/>
              </a:spcBef>
              <a:spcAft>
                <a:spcPts val="1200"/>
              </a:spcAft>
              <a:defRPr sz="1600"/>
            </a:lvl1pPr>
            <a:lvl2pPr marL="171450" indent="-171450" algn="l">
              <a:lnSpc>
                <a:spcPct val="120000"/>
              </a:lnSpc>
              <a:spcBef>
                <a:spcPts val="0"/>
              </a:spcBef>
              <a:spcAft>
                <a:spcPts val="600"/>
              </a:spcAft>
              <a:buFont typeface="Arial" panose="020B0604020202020204" pitchFamily="34" charset="0"/>
              <a:buChar char="•"/>
              <a:defRPr/>
            </a:lvl2pPr>
            <a:lvl3pPr marL="4763" indent="0" algn="ctr">
              <a:lnSpc>
                <a:spcPct val="100000"/>
              </a:lnSpc>
              <a:spcBef>
                <a:spcPts val="0"/>
              </a:spcBef>
              <a:spcAft>
                <a:spcPts val="200"/>
              </a:spcAft>
              <a:buNone/>
              <a:defRPr sz="11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pPr lvl="0"/>
            <a:r>
              <a:rPr lang="en-US"/>
              <a:t>Optional Header</a:t>
            </a:r>
          </a:p>
        </p:txBody>
      </p:sp>
      <p:sp>
        <p:nvSpPr>
          <p:cNvPr id="3" name="Picture Placeholder 2">
            <a:extLst>
              <a:ext uri="{FF2B5EF4-FFF2-40B4-BE49-F238E27FC236}">
                <a16:creationId xmlns:a16="http://schemas.microsoft.com/office/drawing/2014/main" id="{B02F0918-6284-B847-8E8D-04C0EE6253C2}"/>
              </a:ext>
            </a:extLst>
          </p:cNvPr>
          <p:cNvSpPr>
            <a:spLocks noGrp="1"/>
          </p:cNvSpPr>
          <p:nvPr>
            <p:ph type="pic" sz="quarter" idx="17"/>
          </p:nvPr>
        </p:nvSpPr>
        <p:spPr>
          <a:xfrm>
            <a:off x="2454440" y="4566596"/>
            <a:ext cx="1689100" cy="1689100"/>
          </a:xfrm>
        </p:spPr>
        <p:txBody>
          <a:bodyPr>
            <a:noAutofit/>
          </a:bodyPr>
          <a:lstStyle/>
          <a:p>
            <a:r>
              <a:rPr lang="en-US"/>
              <a:t>Click icon to add picture</a:t>
            </a:r>
          </a:p>
        </p:txBody>
      </p:sp>
      <p:sp>
        <p:nvSpPr>
          <p:cNvPr id="22" name="Picture Placeholder 2">
            <a:extLst>
              <a:ext uri="{FF2B5EF4-FFF2-40B4-BE49-F238E27FC236}">
                <a16:creationId xmlns:a16="http://schemas.microsoft.com/office/drawing/2014/main" id="{38C2991A-8BC0-0843-B695-F50CBFE9FD36}"/>
              </a:ext>
            </a:extLst>
          </p:cNvPr>
          <p:cNvSpPr>
            <a:spLocks noGrp="1"/>
          </p:cNvSpPr>
          <p:nvPr>
            <p:ph type="pic" sz="quarter" idx="19"/>
          </p:nvPr>
        </p:nvSpPr>
        <p:spPr>
          <a:xfrm>
            <a:off x="6179379" y="4566596"/>
            <a:ext cx="1689100" cy="1689100"/>
          </a:xfrm>
        </p:spPr>
        <p:txBody>
          <a:bodyPr>
            <a:noAutofit/>
          </a:bodyPr>
          <a:lstStyle/>
          <a:p>
            <a:r>
              <a:rPr lang="en-US"/>
              <a:t>Click icon to add picture</a:t>
            </a:r>
          </a:p>
        </p:txBody>
      </p:sp>
      <p:sp>
        <p:nvSpPr>
          <p:cNvPr id="26" name="Picture Placeholder 2">
            <a:extLst>
              <a:ext uri="{FF2B5EF4-FFF2-40B4-BE49-F238E27FC236}">
                <a16:creationId xmlns:a16="http://schemas.microsoft.com/office/drawing/2014/main" id="{DAB54BF6-D9C6-9648-815E-7B16CB7F551E}"/>
              </a:ext>
            </a:extLst>
          </p:cNvPr>
          <p:cNvSpPr>
            <a:spLocks noGrp="1"/>
          </p:cNvSpPr>
          <p:nvPr>
            <p:ph type="pic" sz="quarter" idx="21"/>
          </p:nvPr>
        </p:nvSpPr>
        <p:spPr>
          <a:xfrm>
            <a:off x="9894852" y="4566596"/>
            <a:ext cx="1689100" cy="1689100"/>
          </a:xfrm>
        </p:spPr>
        <p:txBody>
          <a:bodyPr>
            <a:noAutofit/>
          </a:bodyPr>
          <a:lstStyle/>
          <a:p>
            <a:r>
              <a:rPr lang="en-US"/>
              <a:t>Click icon to add picture</a:t>
            </a:r>
          </a:p>
        </p:txBody>
      </p:sp>
      <p:sp>
        <p:nvSpPr>
          <p:cNvPr id="16" name="Text Placeholder 4">
            <a:extLst>
              <a:ext uri="{FF2B5EF4-FFF2-40B4-BE49-F238E27FC236}">
                <a16:creationId xmlns:a16="http://schemas.microsoft.com/office/drawing/2014/main" id="{3E603766-C1E0-1342-91E4-8E70C9727E36}"/>
              </a:ext>
            </a:extLst>
          </p:cNvPr>
          <p:cNvSpPr>
            <a:spLocks noGrp="1"/>
          </p:cNvSpPr>
          <p:nvPr>
            <p:ph type="body" sz="quarter" idx="23" hasCustomPrompt="1"/>
          </p:nvPr>
        </p:nvSpPr>
        <p:spPr>
          <a:xfrm>
            <a:off x="4724019" y="2294958"/>
            <a:ext cx="2731874" cy="528142"/>
          </a:xfrm>
        </p:spPr>
        <p:txBody>
          <a:bodyPr>
            <a:noAutofit/>
          </a:bodyPr>
          <a:lstStyle>
            <a:lvl1pPr algn="l">
              <a:spcBef>
                <a:spcPts val="0"/>
              </a:spcBef>
              <a:spcAft>
                <a:spcPts val="1200"/>
              </a:spcAft>
              <a:defRPr sz="1600"/>
            </a:lvl1pPr>
            <a:lvl2pPr marL="171450" indent="-171450" algn="l">
              <a:lnSpc>
                <a:spcPct val="120000"/>
              </a:lnSpc>
              <a:spcBef>
                <a:spcPts val="0"/>
              </a:spcBef>
              <a:spcAft>
                <a:spcPts val="600"/>
              </a:spcAft>
              <a:buFont typeface="Arial" panose="020B0604020202020204" pitchFamily="34" charset="0"/>
              <a:buChar char="•"/>
              <a:defRPr/>
            </a:lvl2pPr>
            <a:lvl3pPr marL="4763" indent="0" algn="ctr">
              <a:lnSpc>
                <a:spcPct val="100000"/>
              </a:lnSpc>
              <a:spcBef>
                <a:spcPts val="0"/>
              </a:spcBef>
              <a:spcAft>
                <a:spcPts val="200"/>
              </a:spcAft>
              <a:buNone/>
              <a:defRPr sz="11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pPr lvl="0"/>
            <a:r>
              <a:rPr lang="en-US"/>
              <a:t>Optional Header</a:t>
            </a:r>
          </a:p>
        </p:txBody>
      </p:sp>
      <p:sp>
        <p:nvSpPr>
          <p:cNvPr id="18" name="Text Placeholder 4">
            <a:extLst>
              <a:ext uri="{FF2B5EF4-FFF2-40B4-BE49-F238E27FC236}">
                <a16:creationId xmlns:a16="http://schemas.microsoft.com/office/drawing/2014/main" id="{D4E81FCF-68BF-9B4C-B715-D1ABA6F32298}"/>
              </a:ext>
            </a:extLst>
          </p:cNvPr>
          <p:cNvSpPr>
            <a:spLocks noGrp="1"/>
          </p:cNvSpPr>
          <p:nvPr>
            <p:ph type="body" sz="quarter" idx="25" hasCustomPrompt="1"/>
          </p:nvPr>
        </p:nvSpPr>
        <p:spPr>
          <a:xfrm>
            <a:off x="8443763" y="2294958"/>
            <a:ext cx="2731874" cy="528142"/>
          </a:xfrm>
        </p:spPr>
        <p:txBody>
          <a:bodyPr>
            <a:noAutofit/>
          </a:bodyPr>
          <a:lstStyle>
            <a:lvl1pPr algn="l">
              <a:spcBef>
                <a:spcPts val="0"/>
              </a:spcBef>
              <a:spcAft>
                <a:spcPts val="1200"/>
              </a:spcAft>
              <a:defRPr sz="1600"/>
            </a:lvl1pPr>
            <a:lvl2pPr marL="171450" indent="-171450" algn="l">
              <a:lnSpc>
                <a:spcPct val="120000"/>
              </a:lnSpc>
              <a:spcBef>
                <a:spcPts val="0"/>
              </a:spcBef>
              <a:spcAft>
                <a:spcPts val="600"/>
              </a:spcAft>
              <a:buFont typeface="Arial" panose="020B0604020202020204" pitchFamily="34" charset="0"/>
              <a:buChar char="•"/>
              <a:defRPr/>
            </a:lvl2pPr>
            <a:lvl3pPr marL="4763" indent="0" algn="ctr">
              <a:lnSpc>
                <a:spcPct val="100000"/>
              </a:lnSpc>
              <a:spcBef>
                <a:spcPts val="0"/>
              </a:spcBef>
              <a:spcAft>
                <a:spcPts val="200"/>
              </a:spcAft>
              <a:buNone/>
              <a:defRPr sz="11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pPr lvl="0"/>
            <a:r>
              <a:rPr lang="en-US"/>
              <a:t>Optional Header</a:t>
            </a:r>
          </a:p>
        </p:txBody>
      </p:sp>
      <p:sp>
        <p:nvSpPr>
          <p:cNvPr id="20" name="A">
            <a:extLst>
              <a:ext uri="{FF2B5EF4-FFF2-40B4-BE49-F238E27FC236}">
                <a16:creationId xmlns:a16="http://schemas.microsoft.com/office/drawing/2014/main" id="{9E7E0F7A-DE60-F04C-9340-AB60C8D3A548}"/>
              </a:ext>
            </a:extLst>
          </p:cNvPr>
          <p:cNvSpPr>
            <a:spLocks noChangeAspect="1"/>
          </p:cNvSpPr>
          <p:nvPr userDrawn="1"/>
        </p:nvSpPr>
        <p:spPr>
          <a:xfrm>
            <a:off x="572973" y="1689187"/>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sz="1600"/>
              <a:t>A</a:t>
            </a:r>
          </a:p>
        </p:txBody>
      </p:sp>
      <p:sp>
        <p:nvSpPr>
          <p:cNvPr id="21" name="A">
            <a:extLst>
              <a:ext uri="{FF2B5EF4-FFF2-40B4-BE49-F238E27FC236}">
                <a16:creationId xmlns:a16="http://schemas.microsoft.com/office/drawing/2014/main" id="{F25C8C8C-4BB6-5D4C-912C-948E1ECD211E}"/>
              </a:ext>
            </a:extLst>
          </p:cNvPr>
          <p:cNvSpPr>
            <a:spLocks noChangeAspect="1"/>
          </p:cNvSpPr>
          <p:nvPr userDrawn="1"/>
        </p:nvSpPr>
        <p:spPr>
          <a:xfrm>
            <a:off x="4292333" y="1689187"/>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B</a:t>
            </a:r>
            <a:endParaRPr sz="1600"/>
          </a:p>
        </p:txBody>
      </p:sp>
      <p:sp>
        <p:nvSpPr>
          <p:cNvPr id="23" name="A">
            <a:extLst>
              <a:ext uri="{FF2B5EF4-FFF2-40B4-BE49-F238E27FC236}">
                <a16:creationId xmlns:a16="http://schemas.microsoft.com/office/drawing/2014/main" id="{F7B8DA65-9F19-A142-8F2A-8B904F013138}"/>
              </a:ext>
            </a:extLst>
          </p:cNvPr>
          <p:cNvSpPr>
            <a:spLocks noChangeAspect="1"/>
          </p:cNvSpPr>
          <p:nvPr userDrawn="1"/>
        </p:nvSpPr>
        <p:spPr>
          <a:xfrm>
            <a:off x="8015246" y="1689187"/>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C</a:t>
            </a:r>
            <a:endParaRPr sz="1600"/>
          </a:p>
        </p:txBody>
      </p:sp>
      <p:sp>
        <p:nvSpPr>
          <p:cNvPr id="4" name="Text Placeholder 3">
            <a:extLst>
              <a:ext uri="{FF2B5EF4-FFF2-40B4-BE49-F238E27FC236}">
                <a16:creationId xmlns:a16="http://schemas.microsoft.com/office/drawing/2014/main" id="{F8EDDC15-C836-F84D-A2AA-846E7B25AB61}"/>
              </a:ext>
            </a:extLst>
          </p:cNvPr>
          <p:cNvSpPr>
            <a:spLocks noGrp="1"/>
          </p:cNvSpPr>
          <p:nvPr>
            <p:ph type="body" sz="quarter" idx="28" hasCustomPrompt="1"/>
          </p:nvPr>
        </p:nvSpPr>
        <p:spPr>
          <a:xfrm>
            <a:off x="1004888" y="2854324"/>
            <a:ext cx="2730500" cy="1929411"/>
          </a:xfrm>
        </p:spPr>
        <p:txBody>
          <a:bodyPr>
            <a:noAutofit/>
          </a:bodyPr>
          <a:lstStyle>
            <a:lvl1pPr marL="171450" indent="-171450">
              <a:spcBef>
                <a:spcPts val="0"/>
              </a:spcBef>
              <a:spcAft>
                <a:spcPts val="600"/>
              </a:spcAft>
              <a:buFont typeface="Arial" panose="020B0604020202020204" pitchFamily="34" charset="0"/>
              <a:buChar char="•"/>
              <a:defRPr b="0">
                <a:latin typeface="Georgia" panose="02040502050405020303" pitchFamily="18" charset="0"/>
              </a:defRPr>
            </a:lvl1pPr>
            <a:lvl2pPr marL="342900" indent="-177800">
              <a:spcBef>
                <a:spcPts val="0"/>
              </a:spcBef>
              <a:spcAft>
                <a:spcPts val="600"/>
              </a:spcAft>
              <a:buFont typeface="Arial" panose="020B0604020202020204" pitchFamily="34" charset="0"/>
              <a:buChar char="•"/>
              <a:tabLst/>
              <a:defRPr sz="1100" i="1"/>
            </a:lvl2pPr>
            <a:lvl3pPr marL="508000" indent="-165100">
              <a:lnSpc>
                <a:spcPct val="90000"/>
              </a:lnSpc>
              <a:spcBef>
                <a:spcPts val="0"/>
              </a:spcBef>
              <a:spcAft>
                <a:spcPts val="600"/>
              </a:spcAft>
              <a:tabLst/>
              <a:defRPr sz="1000" b="1"/>
            </a:lvl3pPr>
            <a:lvl4pPr marL="685800" indent="-177800">
              <a:lnSpc>
                <a:spcPct val="90000"/>
              </a:lnSpc>
              <a:spcBef>
                <a:spcPts val="0"/>
              </a:spcBef>
              <a:spcAft>
                <a:spcPts val="600"/>
              </a:spcAft>
              <a:tabLst/>
              <a:defRPr sz="1000"/>
            </a:lvl4pPr>
            <a:lvl5pPr marL="850900" indent="-1651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Bullet level 1</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p:txBody>
      </p:sp>
      <p:sp>
        <p:nvSpPr>
          <p:cNvPr id="28" name="Text Placeholder 3">
            <a:extLst>
              <a:ext uri="{FF2B5EF4-FFF2-40B4-BE49-F238E27FC236}">
                <a16:creationId xmlns:a16="http://schemas.microsoft.com/office/drawing/2014/main" id="{811F2C47-08AB-8740-96D3-10659663FF78}"/>
              </a:ext>
            </a:extLst>
          </p:cNvPr>
          <p:cNvSpPr>
            <a:spLocks noGrp="1"/>
          </p:cNvSpPr>
          <p:nvPr>
            <p:ph type="body" sz="quarter" idx="29" hasCustomPrompt="1"/>
          </p:nvPr>
        </p:nvSpPr>
        <p:spPr>
          <a:xfrm>
            <a:off x="4724481" y="2854324"/>
            <a:ext cx="2730500" cy="1929411"/>
          </a:xfrm>
        </p:spPr>
        <p:txBody>
          <a:bodyPr>
            <a:noAutofit/>
          </a:bodyPr>
          <a:lstStyle>
            <a:lvl1pPr marL="171450" indent="-171450">
              <a:spcBef>
                <a:spcPts val="0"/>
              </a:spcBef>
              <a:spcAft>
                <a:spcPts val="600"/>
              </a:spcAft>
              <a:buFont typeface="Arial" panose="020B0604020202020204" pitchFamily="34" charset="0"/>
              <a:buChar char="•"/>
              <a:defRPr b="0">
                <a:latin typeface="Georgia" panose="02040502050405020303" pitchFamily="18" charset="0"/>
              </a:defRPr>
            </a:lvl1pPr>
            <a:lvl2pPr marL="342900" indent="-177800">
              <a:spcBef>
                <a:spcPts val="0"/>
              </a:spcBef>
              <a:spcAft>
                <a:spcPts val="600"/>
              </a:spcAft>
              <a:buFont typeface="Arial" panose="020B0604020202020204" pitchFamily="34" charset="0"/>
              <a:buChar char="•"/>
              <a:tabLst/>
              <a:defRPr sz="1100" i="1"/>
            </a:lvl2pPr>
            <a:lvl3pPr marL="508000" indent="-165100">
              <a:lnSpc>
                <a:spcPct val="90000"/>
              </a:lnSpc>
              <a:spcBef>
                <a:spcPts val="0"/>
              </a:spcBef>
              <a:spcAft>
                <a:spcPts val="600"/>
              </a:spcAft>
              <a:tabLst/>
              <a:defRPr sz="1000" b="1"/>
            </a:lvl3pPr>
            <a:lvl4pPr marL="685800" indent="-177800">
              <a:lnSpc>
                <a:spcPct val="90000"/>
              </a:lnSpc>
              <a:spcBef>
                <a:spcPts val="0"/>
              </a:spcBef>
              <a:spcAft>
                <a:spcPts val="600"/>
              </a:spcAft>
              <a:tabLst/>
              <a:defRPr sz="1000"/>
            </a:lvl4pPr>
            <a:lvl5pPr marL="850900" indent="-1651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Bullet level 1</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p:txBody>
      </p:sp>
      <p:sp>
        <p:nvSpPr>
          <p:cNvPr id="29" name="Text Placeholder 3">
            <a:extLst>
              <a:ext uri="{FF2B5EF4-FFF2-40B4-BE49-F238E27FC236}">
                <a16:creationId xmlns:a16="http://schemas.microsoft.com/office/drawing/2014/main" id="{149ABB7B-7CA9-DA4F-8B1B-F2AFE3647617}"/>
              </a:ext>
            </a:extLst>
          </p:cNvPr>
          <p:cNvSpPr>
            <a:spLocks noGrp="1"/>
          </p:cNvSpPr>
          <p:nvPr>
            <p:ph type="body" sz="quarter" idx="30" hasCustomPrompt="1"/>
          </p:nvPr>
        </p:nvSpPr>
        <p:spPr>
          <a:xfrm>
            <a:off x="8444074" y="2854324"/>
            <a:ext cx="2730500" cy="1929411"/>
          </a:xfrm>
        </p:spPr>
        <p:txBody>
          <a:bodyPr>
            <a:noAutofit/>
          </a:bodyPr>
          <a:lstStyle>
            <a:lvl1pPr marL="171450" indent="-171450">
              <a:spcBef>
                <a:spcPts val="0"/>
              </a:spcBef>
              <a:spcAft>
                <a:spcPts val="600"/>
              </a:spcAft>
              <a:buFont typeface="Arial" panose="020B0604020202020204" pitchFamily="34" charset="0"/>
              <a:buChar char="•"/>
              <a:defRPr b="0">
                <a:latin typeface="Georgia" panose="02040502050405020303" pitchFamily="18" charset="0"/>
              </a:defRPr>
            </a:lvl1pPr>
            <a:lvl2pPr marL="342900" indent="-177800">
              <a:spcBef>
                <a:spcPts val="0"/>
              </a:spcBef>
              <a:spcAft>
                <a:spcPts val="600"/>
              </a:spcAft>
              <a:buFont typeface="Arial" panose="020B0604020202020204" pitchFamily="34" charset="0"/>
              <a:buChar char="•"/>
              <a:tabLst/>
              <a:defRPr sz="1100" i="1"/>
            </a:lvl2pPr>
            <a:lvl3pPr marL="508000" indent="-165100">
              <a:lnSpc>
                <a:spcPct val="90000"/>
              </a:lnSpc>
              <a:spcBef>
                <a:spcPts val="0"/>
              </a:spcBef>
              <a:spcAft>
                <a:spcPts val="600"/>
              </a:spcAft>
              <a:tabLst/>
              <a:defRPr sz="1000" b="1"/>
            </a:lvl3pPr>
            <a:lvl4pPr marL="685800" indent="-177800">
              <a:lnSpc>
                <a:spcPct val="90000"/>
              </a:lnSpc>
              <a:spcBef>
                <a:spcPts val="0"/>
              </a:spcBef>
              <a:spcAft>
                <a:spcPts val="600"/>
              </a:spcAft>
              <a:tabLst/>
              <a:defRPr sz="1000"/>
            </a:lvl4pPr>
            <a:lvl5pPr marL="850900" indent="-1651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Bullet level 1</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p:txBody>
      </p:sp>
      <p:sp>
        <p:nvSpPr>
          <p:cNvPr id="2" name="Slide Number Placeholder 1">
            <a:extLst>
              <a:ext uri="{FF2B5EF4-FFF2-40B4-BE49-F238E27FC236}">
                <a16:creationId xmlns:a16="http://schemas.microsoft.com/office/drawing/2014/main" id="{9A495CC3-3AA3-6F45-9AA6-49C0464306AD}"/>
              </a:ext>
            </a:extLst>
          </p:cNvPr>
          <p:cNvSpPr>
            <a:spLocks noGrp="1"/>
          </p:cNvSpPr>
          <p:nvPr>
            <p:ph type="sldNum" sz="quarter" idx="31"/>
          </p:nvPr>
        </p:nvSpPr>
        <p:spPr/>
        <p:txBody>
          <a:bodyPr/>
          <a:lstStyle/>
          <a:p>
            <a:fld id="{2C055D05-D81F-ED4A-A185-0C6FCB82940E}" type="slidenum">
              <a:rPr lang="en-US" smtClean="0"/>
              <a:pPr/>
              <a:t>‹#›</a:t>
            </a:fld>
            <a:endParaRPr lang="en-US"/>
          </a:p>
        </p:txBody>
      </p:sp>
      <p:sp>
        <p:nvSpPr>
          <p:cNvPr id="25" name="Text Placeholder 2">
            <a:extLst>
              <a:ext uri="{FF2B5EF4-FFF2-40B4-BE49-F238E27FC236}">
                <a16:creationId xmlns:a16="http://schemas.microsoft.com/office/drawing/2014/main" id="{039590F1-B1C1-3B4D-898C-3447D36D97CA}"/>
              </a:ext>
            </a:extLst>
          </p:cNvPr>
          <p:cNvSpPr>
            <a:spLocks noGrp="1"/>
          </p:cNvSpPr>
          <p:nvPr>
            <p:ph type="body" sz="quarter" idx="41" hasCustomPrompt="1"/>
          </p:nvPr>
        </p:nvSpPr>
        <p:spPr>
          <a:xfrm>
            <a:off x="806318" y="1025874"/>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27" name="Text Placeholder 4">
            <a:extLst>
              <a:ext uri="{FF2B5EF4-FFF2-40B4-BE49-F238E27FC236}">
                <a16:creationId xmlns:a16="http://schemas.microsoft.com/office/drawing/2014/main" id="{73C73898-A8FE-9D43-8ACC-EC4201B3B50A}"/>
              </a:ext>
            </a:extLst>
          </p:cNvPr>
          <p:cNvSpPr>
            <a:spLocks noGrp="1"/>
          </p:cNvSpPr>
          <p:nvPr>
            <p:ph type="body" sz="quarter" idx="42" hasCustomPrompt="1"/>
          </p:nvPr>
        </p:nvSpPr>
        <p:spPr>
          <a:xfrm>
            <a:off x="806318" y="605953"/>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THREE OPTIONS WITH IMAGES</a:t>
            </a:r>
          </a:p>
        </p:txBody>
      </p:sp>
    </p:spTree>
    <p:extLst>
      <p:ext uri="{BB962C8B-B14F-4D97-AF65-F5344CB8AC3E}">
        <p14:creationId xmlns:p14="http://schemas.microsoft.com/office/powerpoint/2010/main" val="2379612889"/>
      </p:ext>
    </p:extLst>
  </p:cSld>
  <p:clrMapOvr>
    <a:masterClrMapping/>
  </p:clrMapOvr>
  <p:transition spd="med"/>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ocess Explanation">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AE422FF3-2D03-6448-B77E-E191C2A5D683}"/>
              </a:ext>
            </a:extLst>
          </p:cNvPr>
          <p:cNvSpPr/>
          <p:nvPr userDrawn="1"/>
        </p:nvSpPr>
        <p:spPr>
          <a:xfrm>
            <a:off x="8137854" y="4334808"/>
            <a:ext cx="3260962" cy="1605133"/>
          </a:xfrm>
          <a:prstGeom prst="rect">
            <a:avLst/>
          </a:prstGeom>
          <a:solidFill>
            <a:srgbClr val="F4F3EB"/>
          </a:solidFill>
          <a:ln w="12700">
            <a:miter lim="400000"/>
          </a:ln>
        </p:spPr>
        <p:txBody>
          <a:bodyPr lIns="45719" rIns="45719" anchor="ctr">
            <a:noAutofit/>
          </a:bodyPr>
          <a:lstStyle/>
          <a:p>
            <a:endParaRPr/>
          </a:p>
        </p:txBody>
      </p:sp>
      <p:sp>
        <p:nvSpPr>
          <p:cNvPr id="13" name="Line">
            <a:extLst>
              <a:ext uri="{FF2B5EF4-FFF2-40B4-BE49-F238E27FC236}">
                <a16:creationId xmlns:a16="http://schemas.microsoft.com/office/drawing/2014/main" id="{B7174AE0-E144-CF48-A8DF-416DC5F427CC}"/>
              </a:ext>
            </a:extLst>
          </p:cNvPr>
          <p:cNvSpPr/>
          <p:nvPr userDrawn="1"/>
        </p:nvSpPr>
        <p:spPr>
          <a:xfrm>
            <a:off x="6688078" y="4986573"/>
            <a:ext cx="1634389" cy="1"/>
          </a:xfrm>
          <a:prstGeom prst="line">
            <a:avLst/>
          </a:prstGeom>
          <a:ln w="25400">
            <a:solidFill>
              <a:srgbClr val="01B5B2"/>
            </a:solidFill>
            <a:miter/>
            <a:tailEnd type="triangle"/>
          </a:ln>
        </p:spPr>
        <p:txBody>
          <a:bodyPr lIns="45719" rIns="45719">
            <a:noAutofit/>
          </a:bodyPr>
          <a:lstStyle/>
          <a:p>
            <a:endParaRPr/>
          </a:p>
        </p:txBody>
      </p:sp>
      <p:sp>
        <p:nvSpPr>
          <p:cNvPr id="14" name="Rectangle">
            <a:extLst>
              <a:ext uri="{FF2B5EF4-FFF2-40B4-BE49-F238E27FC236}">
                <a16:creationId xmlns:a16="http://schemas.microsoft.com/office/drawing/2014/main" id="{EA72E3D8-A6DA-274A-80D9-2AA4B03DA56E}"/>
              </a:ext>
            </a:extLst>
          </p:cNvPr>
          <p:cNvSpPr/>
          <p:nvPr userDrawn="1"/>
        </p:nvSpPr>
        <p:spPr>
          <a:xfrm>
            <a:off x="8137854" y="2245008"/>
            <a:ext cx="3260962" cy="1605138"/>
          </a:xfrm>
          <a:prstGeom prst="rect">
            <a:avLst/>
          </a:prstGeom>
          <a:solidFill>
            <a:srgbClr val="F4F3EB"/>
          </a:solidFill>
          <a:ln w="12700">
            <a:miter lim="400000"/>
          </a:ln>
        </p:spPr>
        <p:txBody>
          <a:bodyPr lIns="45719" rIns="45719" anchor="ctr">
            <a:noAutofit/>
          </a:bodyPr>
          <a:lstStyle/>
          <a:p>
            <a:endParaRPr/>
          </a:p>
        </p:txBody>
      </p:sp>
      <p:sp>
        <p:nvSpPr>
          <p:cNvPr id="15" name="Line">
            <a:extLst>
              <a:ext uri="{FF2B5EF4-FFF2-40B4-BE49-F238E27FC236}">
                <a16:creationId xmlns:a16="http://schemas.microsoft.com/office/drawing/2014/main" id="{B557816D-8613-9545-808A-A6462410787D}"/>
              </a:ext>
            </a:extLst>
          </p:cNvPr>
          <p:cNvSpPr/>
          <p:nvPr userDrawn="1"/>
        </p:nvSpPr>
        <p:spPr>
          <a:xfrm>
            <a:off x="6688078" y="3038388"/>
            <a:ext cx="1634389" cy="1"/>
          </a:xfrm>
          <a:prstGeom prst="line">
            <a:avLst/>
          </a:prstGeom>
          <a:ln w="25400">
            <a:solidFill>
              <a:srgbClr val="01B5B2"/>
            </a:solidFill>
            <a:miter/>
            <a:tailEnd type="triangle"/>
          </a:ln>
        </p:spPr>
        <p:txBody>
          <a:bodyPr lIns="45719" rIns="45719">
            <a:noAutofit/>
          </a:bodyPr>
          <a:lstStyle/>
          <a:p>
            <a:endParaRPr/>
          </a:p>
        </p:txBody>
      </p:sp>
      <p:sp>
        <p:nvSpPr>
          <p:cNvPr id="16" name="Rectangle">
            <a:extLst>
              <a:ext uri="{FF2B5EF4-FFF2-40B4-BE49-F238E27FC236}">
                <a16:creationId xmlns:a16="http://schemas.microsoft.com/office/drawing/2014/main" id="{860A6050-64FD-7340-A12A-E073DDA393C7}"/>
              </a:ext>
            </a:extLst>
          </p:cNvPr>
          <p:cNvSpPr/>
          <p:nvPr userDrawn="1"/>
        </p:nvSpPr>
        <p:spPr>
          <a:xfrm>
            <a:off x="4480887" y="4334808"/>
            <a:ext cx="3260962" cy="1605133"/>
          </a:xfrm>
          <a:prstGeom prst="rect">
            <a:avLst/>
          </a:prstGeom>
          <a:solidFill>
            <a:srgbClr val="F4F3EB"/>
          </a:solidFill>
          <a:ln w="12700">
            <a:miter lim="400000"/>
          </a:ln>
        </p:spPr>
        <p:txBody>
          <a:bodyPr lIns="45719" rIns="45719" anchor="ctr">
            <a:noAutofit/>
          </a:bodyPr>
          <a:lstStyle/>
          <a:p>
            <a:endParaRPr/>
          </a:p>
        </p:txBody>
      </p:sp>
      <p:sp>
        <p:nvSpPr>
          <p:cNvPr id="17" name="Rectangle">
            <a:extLst>
              <a:ext uri="{FF2B5EF4-FFF2-40B4-BE49-F238E27FC236}">
                <a16:creationId xmlns:a16="http://schemas.microsoft.com/office/drawing/2014/main" id="{F397825E-396A-914E-97DE-E277D67226A6}"/>
              </a:ext>
            </a:extLst>
          </p:cNvPr>
          <p:cNvSpPr/>
          <p:nvPr userDrawn="1"/>
        </p:nvSpPr>
        <p:spPr>
          <a:xfrm>
            <a:off x="4480887" y="2245007"/>
            <a:ext cx="3260962" cy="1605139"/>
          </a:xfrm>
          <a:prstGeom prst="rect">
            <a:avLst/>
          </a:prstGeom>
          <a:solidFill>
            <a:srgbClr val="F4F3EB"/>
          </a:solidFill>
          <a:ln w="12700">
            <a:miter lim="400000"/>
          </a:ln>
        </p:spPr>
        <p:txBody>
          <a:bodyPr lIns="45719" rIns="45719" anchor="ctr">
            <a:noAutofit/>
          </a:bodyPr>
          <a:lstStyle/>
          <a:p>
            <a:endParaRPr/>
          </a:p>
        </p:txBody>
      </p:sp>
      <p:sp>
        <p:nvSpPr>
          <p:cNvPr id="18" name="Line">
            <a:extLst>
              <a:ext uri="{FF2B5EF4-FFF2-40B4-BE49-F238E27FC236}">
                <a16:creationId xmlns:a16="http://schemas.microsoft.com/office/drawing/2014/main" id="{8532AFA7-C865-DB40-9B12-CC0F4568100F}"/>
              </a:ext>
            </a:extLst>
          </p:cNvPr>
          <p:cNvSpPr/>
          <p:nvPr userDrawn="1"/>
        </p:nvSpPr>
        <p:spPr>
          <a:xfrm>
            <a:off x="3039337" y="4986573"/>
            <a:ext cx="1634389" cy="1"/>
          </a:xfrm>
          <a:prstGeom prst="line">
            <a:avLst/>
          </a:prstGeom>
          <a:ln w="25400">
            <a:solidFill>
              <a:srgbClr val="01B5B2"/>
            </a:solidFill>
            <a:miter/>
            <a:tailEnd type="triangle"/>
          </a:ln>
        </p:spPr>
        <p:txBody>
          <a:bodyPr lIns="45719" rIns="45719">
            <a:noAutofit/>
          </a:bodyPr>
          <a:lstStyle/>
          <a:p>
            <a:endParaRPr/>
          </a:p>
        </p:txBody>
      </p:sp>
      <p:sp>
        <p:nvSpPr>
          <p:cNvPr id="19" name="Line">
            <a:extLst>
              <a:ext uri="{FF2B5EF4-FFF2-40B4-BE49-F238E27FC236}">
                <a16:creationId xmlns:a16="http://schemas.microsoft.com/office/drawing/2014/main" id="{07BF7A76-E689-4C44-A017-82A30824FFD2}"/>
              </a:ext>
            </a:extLst>
          </p:cNvPr>
          <p:cNvSpPr/>
          <p:nvPr userDrawn="1"/>
        </p:nvSpPr>
        <p:spPr>
          <a:xfrm>
            <a:off x="3039337" y="3042226"/>
            <a:ext cx="1634389" cy="1"/>
          </a:xfrm>
          <a:prstGeom prst="line">
            <a:avLst/>
          </a:prstGeom>
          <a:ln w="25400">
            <a:solidFill>
              <a:srgbClr val="01B5B2"/>
            </a:solidFill>
            <a:miter/>
            <a:tailEnd type="triangle"/>
          </a:ln>
        </p:spPr>
        <p:txBody>
          <a:bodyPr lIns="45719" rIns="45719">
            <a:noAutofit/>
          </a:bodyPr>
          <a:lstStyle/>
          <a:p>
            <a:endParaRPr/>
          </a:p>
        </p:txBody>
      </p:sp>
      <p:sp>
        <p:nvSpPr>
          <p:cNvPr id="20" name="Rectangle">
            <a:extLst>
              <a:ext uri="{FF2B5EF4-FFF2-40B4-BE49-F238E27FC236}">
                <a16:creationId xmlns:a16="http://schemas.microsoft.com/office/drawing/2014/main" id="{33672BCF-ED75-8649-A0C5-A03B2B699F71}"/>
              </a:ext>
            </a:extLst>
          </p:cNvPr>
          <p:cNvSpPr/>
          <p:nvPr userDrawn="1"/>
        </p:nvSpPr>
        <p:spPr>
          <a:xfrm>
            <a:off x="803981" y="4334808"/>
            <a:ext cx="3260962" cy="1605133"/>
          </a:xfrm>
          <a:prstGeom prst="rect">
            <a:avLst/>
          </a:prstGeom>
          <a:solidFill>
            <a:srgbClr val="F4F3EB"/>
          </a:solidFill>
          <a:ln w="12700">
            <a:miter lim="400000"/>
          </a:ln>
        </p:spPr>
        <p:txBody>
          <a:bodyPr lIns="45719" rIns="45719" anchor="ctr">
            <a:noAutofit/>
          </a:bodyPr>
          <a:lstStyle/>
          <a:p>
            <a:endParaRPr/>
          </a:p>
        </p:txBody>
      </p:sp>
      <p:sp>
        <p:nvSpPr>
          <p:cNvPr id="21" name="Rectangle">
            <a:extLst>
              <a:ext uri="{FF2B5EF4-FFF2-40B4-BE49-F238E27FC236}">
                <a16:creationId xmlns:a16="http://schemas.microsoft.com/office/drawing/2014/main" id="{99FBC29F-382D-8F44-A7B3-BD71CCF8D5EB}"/>
              </a:ext>
            </a:extLst>
          </p:cNvPr>
          <p:cNvSpPr/>
          <p:nvPr userDrawn="1"/>
        </p:nvSpPr>
        <p:spPr>
          <a:xfrm>
            <a:off x="803981" y="2245008"/>
            <a:ext cx="3260962" cy="1605140"/>
          </a:xfrm>
          <a:prstGeom prst="rect">
            <a:avLst/>
          </a:prstGeom>
          <a:solidFill>
            <a:srgbClr val="F4F3EB"/>
          </a:solidFill>
          <a:ln w="12700">
            <a:miter lim="400000"/>
          </a:ln>
        </p:spPr>
        <p:txBody>
          <a:bodyPr lIns="45719" rIns="45719" anchor="ctr">
            <a:noAutofit/>
          </a:bodyPr>
          <a:lstStyle/>
          <a:p>
            <a:endParaRPr/>
          </a:p>
        </p:txBody>
      </p:sp>
      <p:sp>
        <p:nvSpPr>
          <p:cNvPr id="22" name="A">
            <a:extLst>
              <a:ext uri="{FF2B5EF4-FFF2-40B4-BE49-F238E27FC236}">
                <a16:creationId xmlns:a16="http://schemas.microsoft.com/office/drawing/2014/main" id="{9025FE6C-4108-6F42-8FD2-D4F186DC4351}"/>
              </a:ext>
            </a:extLst>
          </p:cNvPr>
          <p:cNvSpPr>
            <a:spLocks noChangeAspect="1"/>
          </p:cNvSpPr>
          <p:nvPr userDrawn="1"/>
        </p:nvSpPr>
        <p:spPr>
          <a:xfrm>
            <a:off x="563920" y="2009020"/>
            <a:ext cx="454532" cy="457200"/>
          </a:xfrm>
          <a:prstGeom prst="ellipse">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1</a:t>
            </a:r>
            <a:endParaRPr sz="1600"/>
          </a:p>
        </p:txBody>
      </p:sp>
      <p:sp>
        <p:nvSpPr>
          <p:cNvPr id="23" name="A">
            <a:extLst>
              <a:ext uri="{FF2B5EF4-FFF2-40B4-BE49-F238E27FC236}">
                <a16:creationId xmlns:a16="http://schemas.microsoft.com/office/drawing/2014/main" id="{36519182-A426-7B4D-BCEA-396543C23077}"/>
              </a:ext>
            </a:extLst>
          </p:cNvPr>
          <p:cNvSpPr>
            <a:spLocks noChangeAspect="1"/>
          </p:cNvSpPr>
          <p:nvPr userDrawn="1"/>
        </p:nvSpPr>
        <p:spPr>
          <a:xfrm>
            <a:off x="4266896" y="2009020"/>
            <a:ext cx="457200" cy="457200"/>
          </a:xfrm>
          <a:prstGeom prst="ellipse">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2</a:t>
            </a:r>
            <a:endParaRPr sz="1600"/>
          </a:p>
        </p:txBody>
      </p:sp>
      <p:sp>
        <p:nvSpPr>
          <p:cNvPr id="24" name="A">
            <a:extLst>
              <a:ext uri="{FF2B5EF4-FFF2-40B4-BE49-F238E27FC236}">
                <a16:creationId xmlns:a16="http://schemas.microsoft.com/office/drawing/2014/main" id="{BD4899C5-B451-F748-B241-B92CD7C3C806}"/>
              </a:ext>
            </a:extLst>
          </p:cNvPr>
          <p:cNvSpPr>
            <a:spLocks noChangeAspect="1"/>
          </p:cNvSpPr>
          <p:nvPr userDrawn="1"/>
        </p:nvSpPr>
        <p:spPr>
          <a:xfrm>
            <a:off x="7928162" y="2009020"/>
            <a:ext cx="457200" cy="457200"/>
          </a:xfrm>
          <a:prstGeom prst="ellipse">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3</a:t>
            </a:r>
            <a:endParaRPr sz="1600"/>
          </a:p>
        </p:txBody>
      </p:sp>
      <p:sp>
        <p:nvSpPr>
          <p:cNvPr id="25" name="A">
            <a:extLst>
              <a:ext uri="{FF2B5EF4-FFF2-40B4-BE49-F238E27FC236}">
                <a16:creationId xmlns:a16="http://schemas.microsoft.com/office/drawing/2014/main" id="{B0077558-759D-7441-B68F-C4C9FDD8FABE}"/>
              </a:ext>
            </a:extLst>
          </p:cNvPr>
          <p:cNvSpPr>
            <a:spLocks noChangeAspect="1"/>
          </p:cNvSpPr>
          <p:nvPr userDrawn="1"/>
        </p:nvSpPr>
        <p:spPr>
          <a:xfrm>
            <a:off x="563920" y="4107893"/>
            <a:ext cx="454532" cy="457200"/>
          </a:xfrm>
          <a:prstGeom prst="ellipse">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4</a:t>
            </a:r>
            <a:endParaRPr sz="1600"/>
          </a:p>
        </p:txBody>
      </p:sp>
      <p:sp>
        <p:nvSpPr>
          <p:cNvPr id="26" name="A">
            <a:extLst>
              <a:ext uri="{FF2B5EF4-FFF2-40B4-BE49-F238E27FC236}">
                <a16:creationId xmlns:a16="http://schemas.microsoft.com/office/drawing/2014/main" id="{E32DCA3C-1865-434F-87F6-9B817C484C76}"/>
              </a:ext>
            </a:extLst>
          </p:cNvPr>
          <p:cNvSpPr>
            <a:spLocks noChangeAspect="1"/>
          </p:cNvSpPr>
          <p:nvPr userDrawn="1"/>
        </p:nvSpPr>
        <p:spPr>
          <a:xfrm>
            <a:off x="4266896" y="4107893"/>
            <a:ext cx="457200" cy="457200"/>
          </a:xfrm>
          <a:prstGeom prst="ellipse">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5</a:t>
            </a:r>
            <a:endParaRPr sz="1600"/>
          </a:p>
        </p:txBody>
      </p:sp>
      <p:sp>
        <p:nvSpPr>
          <p:cNvPr id="27" name="A">
            <a:extLst>
              <a:ext uri="{FF2B5EF4-FFF2-40B4-BE49-F238E27FC236}">
                <a16:creationId xmlns:a16="http://schemas.microsoft.com/office/drawing/2014/main" id="{C1ED8D6A-704D-504E-93C3-44FD5A955D5E}"/>
              </a:ext>
            </a:extLst>
          </p:cNvPr>
          <p:cNvSpPr>
            <a:spLocks noChangeAspect="1"/>
          </p:cNvSpPr>
          <p:nvPr userDrawn="1"/>
        </p:nvSpPr>
        <p:spPr>
          <a:xfrm>
            <a:off x="7928162" y="4107893"/>
            <a:ext cx="457200" cy="457200"/>
          </a:xfrm>
          <a:prstGeom prst="ellipse">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6</a:t>
            </a:r>
            <a:endParaRPr sz="1600"/>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1073026" y="2476554"/>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28" name="Text Placeholder 3">
            <a:extLst>
              <a:ext uri="{FF2B5EF4-FFF2-40B4-BE49-F238E27FC236}">
                <a16:creationId xmlns:a16="http://schemas.microsoft.com/office/drawing/2014/main" id="{EC5D2558-A8A1-3142-A1A8-868CE097535C}"/>
              </a:ext>
            </a:extLst>
          </p:cNvPr>
          <p:cNvSpPr>
            <a:spLocks noGrp="1"/>
          </p:cNvSpPr>
          <p:nvPr>
            <p:ph type="body" sz="quarter" idx="28" hasCustomPrompt="1"/>
          </p:nvPr>
        </p:nvSpPr>
        <p:spPr>
          <a:xfrm>
            <a:off x="1073026" y="2771677"/>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34" name="Text Placeholder 4">
            <a:extLst>
              <a:ext uri="{FF2B5EF4-FFF2-40B4-BE49-F238E27FC236}">
                <a16:creationId xmlns:a16="http://schemas.microsoft.com/office/drawing/2014/main" id="{BD6FCA31-2DCE-6F4A-8688-402875441F46}"/>
              </a:ext>
            </a:extLst>
          </p:cNvPr>
          <p:cNvSpPr>
            <a:spLocks noGrp="1"/>
          </p:cNvSpPr>
          <p:nvPr>
            <p:ph type="body" sz="quarter" idx="29" hasCustomPrompt="1"/>
          </p:nvPr>
        </p:nvSpPr>
        <p:spPr>
          <a:xfrm>
            <a:off x="1073026" y="4566611"/>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35" name="Text Placeholder 3">
            <a:extLst>
              <a:ext uri="{FF2B5EF4-FFF2-40B4-BE49-F238E27FC236}">
                <a16:creationId xmlns:a16="http://schemas.microsoft.com/office/drawing/2014/main" id="{15EA1D6E-A9CA-1742-9309-74920FCF679A}"/>
              </a:ext>
            </a:extLst>
          </p:cNvPr>
          <p:cNvSpPr>
            <a:spLocks noGrp="1"/>
          </p:cNvSpPr>
          <p:nvPr>
            <p:ph type="body" sz="quarter" idx="30" hasCustomPrompt="1"/>
          </p:nvPr>
        </p:nvSpPr>
        <p:spPr>
          <a:xfrm>
            <a:off x="1073026" y="4861734"/>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36" name="Text Placeholder 4">
            <a:extLst>
              <a:ext uri="{FF2B5EF4-FFF2-40B4-BE49-F238E27FC236}">
                <a16:creationId xmlns:a16="http://schemas.microsoft.com/office/drawing/2014/main" id="{BE86405C-2A5B-034A-B839-E3433F4E1F1D}"/>
              </a:ext>
            </a:extLst>
          </p:cNvPr>
          <p:cNvSpPr>
            <a:spLocks noGrp="1"/>
          </p:cNvSpPr>
          <p:nvPr>
            <p:ph type="body" sz="quarter" idx="31" hasCustomPrompt="1"/>
          </p:nvPr>
        </p:nvSpPr>
        <p:spPr>
          <a:xfrm>
            <a:off x="4801878" y="2476554"/>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37" name="Text Placeholder 3">
            <a:extLst>
              <a:ext uri="{FF2B5EF4-FFF2-40B4-BE49-F238E27FC236}">
                <a16:creationId xmlns:a16="http://schemas.microsoft.com/office/drawing/2014/main" id="{CB2EF8E4-CFD1-D742-B9D2-6C14CD54C775}"/>
              </a:ext>
            </a:extLst>
          </p:cNvPr>
          <p:cNvSpPr>
            <a:spLocks noGrp="1"/>
          </p:cNvSpPr>
          <p:nvPr>
            <p:ph type="body" sz="quarter" idx="32" hasCustomPrompt="1"/>
          </p:nvPr>
        </p:nvSpPr>
        <p:spPr>
          <a:xfrm>
            <a:off x="4801878" y="2771677"/>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40" name="Text Placeholder 4">
            <a:extLst>
              <a:ext uri="{FF2B5EF4-FFF2-40B4-BE49-F238E27FC236}">
                <a16:creationId xmlns:a16="http://schemas.microsoft.com/office/drawing/2014/main" id="{3902D9EA-9625-EB4C-BC10-64827B1CA5A8}"/>
              </a:ext>
            </a:extLst>
          </p:cNvPr>
          <p:cNvSpPr>
            <a:spLocks noGrp="1"/>
          </p:cNvSpPr>
          <p:nvPr>
            <p:ph type="body" sz="quarter" idx="33" hasCustomPrompt="1"/>
          </p:nvPr>
        </p:nvSpPr>
        <p:spPr>
          <a:xfrm>
            <a:off x="4801878" y="4566611"/>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42" name="Text Placeholder 3">
            <a:extLst>
              <a:ext uri="{FF2B5EF4-FFF2-40B4-BE49-F238E27FC236}">
                <a16:creationId xmlns:a16="http://schemas.microsoft.com/office/drawing/2014/main" id="{A7AAE8D1-9C01-7340-A65E-226EC89B9BB1}"/>
              </a:ext>
            </a:extLst>
          </p:cNvPr>
          <p:cNvSpPr>
            <a:spLocks noGrp="1"/>
          </p:cNvSpPr>
          <p:nvPr>
            <p:ph type="body" sz="quarter" idx="34" hasCustomPrompt="1"/>
          </p:nvPr>
        </p:nvSpPr>
        <p:spPr>
          <a:xfrm>
            <a:off x="4801878" y="4861734"/>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44" name="Text Placeholder 4">
            <a:extLst>
              <a:ext uri="{FF2B5EF4-FFF2-40B4-BE49-F238E27FC236}">
                <a16:creationId xmlns:a16="http://schemas.microsoft.com/office/drawing/2014/main" id="{DF602AF5-F231-C049-9F3E-804632B12EF9}"/>
              </a:ext>
            </a:extLst>
          </p:cNvPr>
          <p:cNvSpPr>
            <a:spLocks noGrp="1"/>
          </p:cNvSpPr>
          <p:nvPr>
            <p:ph type="body" sz="quarter" idx="35" hasCustomPrompt="1"/>
          </p:nvPr>
        </p:nvSpPr>
        <p:spPr>
          <a:xfrm>
            <a:off x="8435728" y="2476554"/>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45" name="Text Placeholder 3">
            <a:extLst>
              <a:ext uri="{FF2B5EF4-FFF2-40B4-BE49-F238E27FC236}">
                <a16:creationId xmlns:a16="http://schemas.microsoft.com/office/drawing/2014/main" id="{53733F6A-E124-804F-B0BA-0466F0698485}"/>
              </a:ext>
            </a:extLst>
          </p:cNvPr>
          <p:cNvSpPr>
            <a:spLocks noGrp="1"/>
          </p:cNvSpPr>
          <p:nvPr>
            <p:ph type="body" sz="quarter" idx="36" hasCustomPrompt="1"/>
          </p:nvPr>
        </p:nvSpPr>
        <p:spPr>
          <a:xfrm>
            <a:off x="8435728" y="2771677"/>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46" name="Text Placeholder 4">
            <a:extLst>
              <a:ext uri="{FF2B5EF4-FFF2-40B4-BE49-F238E27FC236}">
                <a16:creationId xmlns:a16="http://schemas.microsoft.com/office/drawing/2014/main" id="{6482B500-34C0-2942-8199-DDE8A01AF0DF}"/>
              </a:ext>
            </a:extLst>
          </p:cNvPr>
          <p:cNvSpPr>
            <a:spLocks noGrp="1"/>
          </p:cNvSpPr>
          <p:nvPr>
            <p:ph type="body" sz="quarter" idx="37" hasCustomPrompt="1"/>
          </p:nvPr>
        </p:nvSpPr>
        <p:spPr>
          <a:xfrm>
            <a:off x="8435728" y="4566611"/>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47" name="Text Placeholder 3">
            <a:extLst>
              <a:ext uri="{FF2B5EF4-FFF2-40B4-BE49-F238E27FC236}">
                <a16:creationId xmlns:a16="http://schemas.microsoft.com/office/drawing/2014/main" id="{26DD3C52-8AC3-974E-AF61-E235837FCFF3}"/>
              </a:ext>
            </a:extLst>
          </p:cNvPr>
          <p:cNvSpPr>
            <a:spLocks noGrp="1"/>
          </p:cNvSpPr>
          <p:nvPr>
            <p:ph type="body" sz="quarter" idx="38" hasCustomPrompt="1"/>
          </p:nvPr>
        </p:nvSpPr>
        <p:spPr>
          <a:xfrm>
            <a:off x="8435728" y="4861734"/>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2" name="Slide Number Placeholder 1">
            <a:extLst>
              <a:ext uri="{FF2B5EF4-FFF2-40B4-BE49-F238E27FC236}">
                <a16:creationId xmlns:a16="http://schemas.microsoft.com/office/drawing/2014/main" id="{ADE00024-1FEE-B540-9EED-A77DA108BA56}"/>
              </a:ext>
            </a:extLst>
          </p:cNvPr>
          <p:cNvSpPr>
            <a:spLocks noGrp="1"/>
          </p:cNvSpPr>
          <p:nvPr>
            <p:ph type="sldNum" sz="quarter" idx="39"/>
          </p:nvPr>
        </p:nvSpPr>
        <p:spPr/>
        <p:txBody>
          <a:bodyPr/>
          <a:lstStyle/>
          <a:p>
            <a:fld id="{2C055D05-D81F-ED4A-A185-0C6FCB82940E}" type="slidenum">
              <a:rPr lang="en-US" smtClean="0"/>
              <a:pPr/>
              <a:t>‹#›</a:t>
            </a:fld>
            <a:endParaRPr lang="en-US"/>
          </a:p>
        </p:txBody>
      </p:sp>
      <p:sp>
        <p:nvSpPr>
          <p:cNvPr id="39" name="Text Placeholder 2">
            <a:extLst>
              <a:ext uri="{FF2B5EF4-FFF2-40B4-BE49-F238E27FC236}">
                <a16:creationId xmlns:a16="http://schemas.microsoft.com/office/drawing/2014/main" id="{E642D482-2850-4241-8A35-1BBAC1284FB3}"/>
              </a:ext>
            </a:extLst>
          </p:cNvPr>
          <p:cNvSpPr>
            <a:spLocks noGrp="1"/>
          </p:cNvSpPr>
          <p:nvPr>
            <p:ph type="body" sz="quarter" idx="41" hasCustomPrompt="1"/>
          </p:nvPr>
        </p:nvSpPr>
        <p:spPr>
          <a:xfrm>
            <a:off x="806318" y="1025874"/>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41" name="Text Placeholder 4">
            <a:extLst>
              <a:ext uri="{FF2B5EF4-FFF2-40B4-BE49-F238E27FC236}">
                <a16:creationId xmlns:a16="http://schemas.microsoft.com/office/drawing/2014/main" id="{8724C727-D445-7A43-9A40-32970A0846BF}"/>
              </a:ext>
            </a:extLst>
          </p:cNvPr>
          <p:cNvSpPr>
            <a:spLocks noGrp="1"/>
          </p:cNvSpPr>
          <p:nvPr>
            <p:ph type="body" sz="quarter" idx="42" hasCustomPrompt="1"/>
          </p:nvPr>
        </p:nvSpPr>
        <p:spPr>
          <a:xfrm>
            <a:off x="806318" y="605953"/>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PROCESS OR FLOW EXPLANATION</a:t>
            </a:r>
          </a:p>
          <a:p>
            <a:endParaRPr lang="en-US"/>
          </a:p>
        </p:txBody>
      </p:sp>
    </p:spTree>
    <p:extLst>
      <p:ext uri="{BB962C8B-B14F-4D97-AF65-F5344CB8AC3E}">
        <p14:creationId xmlns:p14="http://schemas.microsoft.com/office/powerpoint/2010/main" val="637908448"/>
      </p:ext>
    </p:extLst>
  </p:cSld>
  <p:clrMapOvr>
    <a:masterClrMapping/>
  </p:clrMapOvr>
  <p:transition spd="med"/>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pt 6">
    <p:bg>
      <p:bgPr>
        <a:solidFill>
          <a:srgbClr val="01B5B2"/>
        </a:solidFill>
        <a:effectLst/>
      </p:bgPr>
    </p:bg>
    <p:spTree>
      <p:nvGrpSpPr>
        <p:cNvPr id="1" name=""/>
        <p:cNvGrpSpPr/>
        <p:nvPr/>
      </p:nvGrpSpPr>
      <p:grpSpPr>
        <a:xfrm>
          <a:off x="0" y="0"/>
          <a:ext cx="0" cy="0"/>
          <a:chOff x="0" y="0"/>
          <a:chExt cx="0" cy="0"/>
        </a:xfrm>
      </p:grpSpPr>
      <p:sp>
        <p:nvSpPr>
          <p:cNvPr id="7" name="Circle">
            <a:extLst>
              <a:ext uri="{FF2B5EF4-FFF2-40B4-BE49-F238E27FC236}">
                <a16:creationId xmlns:a16="http://schemas.microsoft.com/office/drawing/2014/main" id="{0BCF0794-3E80-8642-B102-602D55B2F860}"/>
              </a:ext>
            </a:extLst>
          </p:cNvPr>
          <p:cNvSpPr/>
          <p:nvPr userDrawn="1"/>
        </p:nvSpPr>
        <p:spPr>
          <a:xfrm>
            <a:off x="7951231" y="1933405"/>
            <a:ext cx="5816484" cy="5816483"/>
          </a:xfrm>
          <a:prstGeom prst="ellipse">
            <a:avLst/>
          </a:prstGeom>
          <a:ln w="12700">
            <a:solidFill>
              <a:srgbClr val="01FFB2"/>
            </a:solidFill>
            <a:miter/>
          </a:ln>
        </p:spPr>
        <p:txBody>
          <a:bodyPr lIns="45719" rIns="45719" anchor="ctr">
            <a:noAutofit/>
          </a:bodyPr>
          <a:lstStyle/>
          <a:p>
            <a:endParaRPr dirty="0"/>
          </a:p>
        </p:txBody>
      </p:sp>
      <p:pic>
        <p:nvPicPr>
          <p:cNvPr id="8" name="Pattern_Medium space_WHITE.ai" descr="Pattern_Medium space_WHITE.ai">
            <a:extLst>
              <a:ext uri="{FF2B5EF4-FFF2-40B4-BE49-F238E27FC236}">
                <a16:creationId xmlns:a16="http://schemas.microsoft.com/office/drawing/2014/main" id="{B8AC53D0-7152-9F48-A962-0718479FE85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56827" b="47461"/>
          <a:stretch/>
        </p:blipFill>
        <p:spPr>
          <a:xfrm>
            <a:off x="9452665" y="4220161"/>
            <a:ext cx="2739335" cy="2637839"/>
          </a:xfrm>
          <a:prstGeom prst="rect">
            <a:avLst/>
          </a:prstGeom>
          <a:ln w="12700">
            <a:miter lim="400000"/>
          </a:ln>
        </p:spPr>
      </p:pic>
      <p:sp>
        <p:nvSpPr>
          <p:cNvPr id="2" name="Title 1">
            <a:extLst>
              <a:ext uri="{FF2B5EF4-FFF2-40B4-BE49-F238E27FC236}">
                <a16:creationId xmlns:a16="http://schemas.microsoft.com/office/drawing/2014/main" id="{BFA0F84B-3BA9-BB4C-ACF0-0D12EE0D92E7}"/>
              </a:ext>
            </a:extLst>
          </p:cNvPr>
          <p:cNvSpPr>
            <a:spLocks noGrp="1"/>
          </p:cNvSpPr>
          <p:nvPr>
            <p:ph type="title" hasCustomPrompt="1"/>
          </p:nvPr>
        </p:nvSpPr>
        <p:spPr/>
        <p:txBody>
          <a:bodyPr>
            <a:noAutofit/>
          </a:bodyPr>
          <a:lstStyle>
            <a:lvl1pPr>
              <a:defRPr>
                <a:solidFill>
                  <a:srgbClr val="FFFFFF"/>
                </a:solidFill>
              </a:defRPr>
            </a:lvl1pPr>
          </a:lstStyle>
          <a:p>
            <a:r>
              <a:rPr lang="en-US" dirty="0"/>
              <a:t>type your </a:t>
            </a:r>
            <a:br>
              <a:rPr lang="en-US" dirty="0"/>
            </a:br>
            <a:r>
              <a:rPr lang="en-US" dirty="0"/>
              <a:t>presentation title</a:t>
            </a:r>
          </a:p>
        </p:txBody>
      </p:sp>
      <p:sp>
        <p:nvSpPr>
          <p:cNvPr id="5" name="Text Placeholder 4">
            <a:extLst>
              <a:ext uri="{FF2B5EF4-FFF2-40B4-BE49-F238E27FC236}">
                <a16:creationId xmlns:a16="http://schemas.microsoft.com/office/drawing/2014/main" id="{023456A2-B064-A242-8C68-91D0D28EB857}"/>
              </a:ext>
            </a:extLst>
          </p:cNvPr>
          <p:cNvSpPr>
            <a:spLocks noGrp="1"/>
          </p:cNvSpPr>
          <p:nvPr>
            <p:ph type="body" sz="quarter" idx="11" hasCustomPrompt="1"/>
          </p:nvPr>
        </p:nvSpPr>
        <p:spPr>
          <a:xfrm>
            <a:off x="809480" y="3720522"/>
            <a:ext cx="6396335" cy="716392"/>
          </a:xfrm>
        </p:spPr>
        <p:txBody>
          <a:bodyPr>
            <a:noAutofit/>
          </a:bodyPr>
          <a:lstStyle>
            <a:lvl1pPr>
              <a:spcBef>
                <a:spcPts val="0"/>
              </a:spcBef>
              <a:defRPr>
                <a:solidFill>
                  <a:srgbClr val="FFFFFF"/>
                </a:solidFill>
              </a:defRPr>
            </a:lvl1pPr>
          </a:lstStyle>
          <a:p>
            <a:pPr lvl="0"/>
            <a:r>
              <a:rPr lang="en-US" dirty="0"/>
              <a:t>Here is a subtitle line for additional info about this presentation</a:t>
            </a:r>
          </a:p>
          <a:p>
            <a:pPr lvl="0"/>
            <a:endParaRPr lang="en-US" dirty="0"/>
          </a:p>
        </p:txBody>
      </p:sp>
      <p:sp>
        <p:nvSpPr>
          <p:cNvPr id="9" name="Text Placeholder 8">
            <a:extLst>
              <a:ext uri="{FF2B5EF4-FFF2-40B4-BE49-F238E27FC236}">
                <a16:creationId xmlns:a16="http://schemas.microsoft.com/office/drawing/2014/main" id="{122CB04D-FB09-0B44-B002-8B6F7FE6D361}"/>
              </a:ext>
            </a:extLst>
          </p:cNvPr>
          <p:cNvSpPr>
            <a:spLocks noGrp="1"/>
          </p:cNvSpPr>
          <p:nvPr>
            <p:ph type="body" sz="quarter" idx="13" hasCustomPrompt="1"/>
          </p:nvPr>
        </p:nvSpPr>
        <p:spPr>
          <a:xfrm>
            <a:off x="809481" y="5830957"/>
            <a:ext cx="3436937" cy="569843"/>
          </a:xfrm>
        </p:spPr>
        <p:txBody>
          <a:bodyPr anchor="b">
            <a:noAutofit/>
          </a:bodyPr>
          <a:lstStyle>
            <a:lvl1pPr>
              <a:lnSpc>
                <a:spcPct val="100000"/>
              </a:lnSpc>
              <a:spcBef>
                <a:spcPts val="0"/>
              </a:spcBef>
              <a:defRPr sz="1200" b="1" i="0" cap="all" baseline="0">
                <a:solidFill>
                  <a:srgbClr val="FFFFFF"/>
                </a:solidFill>
                <a:latin typeface="Arial Black" panose="020B0604020202020204" pitchFamily="34" charset="0"/>
                <a:cs typeface="Arial Black" panose="020B0604020202020204" pitchFamily="34" charset="0"/>
              </a:defRPr>
            </a:lvl1pPr>
          </a:lstStyle>
          <a:p>
            <a:pPr lvl="0"/>
            <a:r>
              <a:rPr lang="en-US" dirty="0"/>
              <a:t>MONTH XX, 2020</a:t>
            </a:r>
          </a:p>
          <a:p>
            <a:pPr lvl="0"/>
            <a:r>
              <a:rPr lang="en-US" dirty="0"/>
              <a:t>PRESENTED BY FIRST LAST</a:t>
            </a:r>
          </a:p>
        </p:txBody>
      </p:sp>
      <p:pic>
        <p:nvPicPr>
          <p:cNvPr id="11" name="image1.png" descr="GroupM Logo in White&#10;">
            <a:extLst>
              <a:ext uri="{FF2B5EF4-FFF2-40B4-BE49-F238E27FC236}">
                <a16:creationId xmlns:a16="http://schemas.microsoft.com/office/drawing/2014/main" id="{9D6F0966-20F3-F441-87C0-D8CDA621D25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2" name="object 6">
            <a:extLst>
              <a:ext uri="{FF2B5EF4-FFF2-40B4-BE49-F238E27FC236}">
                <a16:creationId xmlns:a16="http://schemas.microsoft.com/office/drawing/2014/main" id="{A2214169-4B19-DE4E-8E87-2740B25CBB05}"/>
              </a:ext>
            </a:extLst>
          </p:cNvPr>
          <p:cNvSpPr/>
          <p:nvPr userDrawn="1"/>
        </p:nvSpPr>
        <p:spPr>
          <a:xfrm flipV="1">
            <a:off x="809481" y="4512190"/>
            <a:ext cx="3058926" cy="0"/>
          </a:xfrm>
          <a:prstGeom prst="line">
            <a:avLst/>
          </a:prstGeom>
          <a:ln w="12700" cap="rnd">
            <a:solidFill>
              <a:srgbClr val="01FFB2"/>
            </a:solidFill>
          </a:ln>
        </p:spPr>
        <p:txBody>
          <a:bodyPr lIns="45719" rIns="45719">
            <a:noAutofit/>
          </a:bodyPr>
          <a:lstStyle/>
          <a:p>
            <a:endParaRPr dirty="0"/>
          </a:p>
        </p:txBody>
      </p:sp>
    </p:spTree>
    <p:extLst>
      <p:ext uri="{BB962C8B-B14F-4D97-AF65-F5344CB8AC3E}">
        <p14:creationId xmlns:p14="http://schemas.microsoft.com/office/powerpoint/2010/main" val="158436178"/>
      </p:ext>
    </p:extLst>
  </p:cSld>
  <p:clrMapOvr>
    <a:masterClrMapping/>
  </p:clrMapOvr>
  <p:transition spd="med"/>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our Callouts">
    <p:bg>
      <p:bgPr>
        <a:solidFill>
          <a:srgbClr val="FFFFFF"/>
        </a:solidFill>
        <a:effectLst/>
      </p:bgPr>
    </p:bg>
    <p:spTree>
      <p:nvGrpSpPr>
        <p:cNvPr id="1" name=""/>
        <p:cNvGrpSpPr/>
        <p:nvPr/>
      </p:nvGrpSpPr>
      <p:grpSpPr>
        <a:xfrm>
          <a:off x="0" y="0"/>
          <a:ext cx="0" cy="0"/>
          <a:chOff x="0" y="0"/>
          <a:chExt cx="0" cy="0"/>
        </a:xfrm>
      </p:grpSpPr>
      <p:sp>
        <p:nvSpPr>
          <p:cNvPr id="10" name="Rounded Rectangle">
            <a:extLst>
              <a:ext uri="{FF2B5EF4-FFF2-40B4-BE49-F238E27FC236}">
                <a16:creationId xmlns:a16="http://schemas.microsoft.com/office/drawing/2014/main" id="{58CD411F-BF17-B547-BB0F-3D7229E53E6F}"/>
              </a:ext>
            </a:extLst>
          </p:cNvPr>
          <p:cNvSpPr/>
          <p:nvPr userDrawn="1"/>
        </p:nvSpPr>
        <p:spPr>
          <a:xfrm>
            <a:off x="839965" y="1902474"/>
            <a:ext cx="2347865" cy="3632927"/>
          </a:xfrm>
          <a:prstGeom prst="roundRect">
            <a:avLst>
              <a:gd name="adj" fmla="val 18559"/>
            </a:avLst>
          </a:prstGeom>
          <a:solidFill>
            <a:srgbClr val="EDECE4"/>
          </a:solidFill>
          <a:ln w="12700">
            <a:miter lim="400000"/>
          </a:ln>
        </p:spPr>
        <p:txBody>
          <a:bodyPr lIns="45719" rIns="45719" anchor="ctr">
            <a:noAutofit/>
          </a:bodyPr>
          <a:lstStyle/>
          <a:p>
            <a:endParaRPr/>
          </a:p>
        </p:txBody>
      </p:sp>
      <p:sp>
        <p:nvSpPr>
          <p:cNvPr id="12" name="Rounded Rectangle">
            <a:extLst>
              <a:ext uri="{FF2B5EF4-FFF2-40B4-BE49-F238E27FC236}">
                <a16:creationId xmlns:a16="http://schemas.microsoft.com/office/drawing/2014/main" id="{3956C2CF-1A15-F249-A896-CFEDEF5EF7AF}"/>
              </a:ext>
            </a:extLst>
          </p:cNvPr>
          <p:cNvSpPr/>
          <p:nvPr userDrawn="1"/>
        </p:nvSpPr>
        <p:spPr>
          <a:xfrm>
            <a:off x="3534150" y="1902474"/>
            <a:ext cx="2347864" cy="3632927"/>
          </a:xfrm>
          <a:prstGeom prst="roundRect">
            <a:avLst>
              <a:gd name="adj" fmla="val 18559"/>
            </a:avLst>
          </a:prstGeom>
          <a:solidFill>
            <a:srgbClr val="EDECE4"/>
          </a:solidFill>
          <a:ln w="12700">
            <a:miter lim="400000"/>
          </a:ln>
        </p:spPr>
        <p:txBody>
          <a:bodyPr lIns="45719" rIns="45719" anchor="ctr">
            <a:noAutofit/>
          </a:bodyPr>
          <a:lstStyle/>
          <a:p>
            <a:endParaRPr/>
          </a:p>
        </p:txBody>
      </p:sp>
      <p:sp>
        <p:nvSpPr>
          <p:cNvPr id="13" name="Rounded Rectangle">
            <a:extLst>
              <a:ext uri="{FF2B5EF4-FFF2-40B4-BE49-F238E27FC236}">
                <a16:creationId xmlns:a16="http://schemas.microsoft.com/office/drawing/2014/main" id="{FACB4011-015F-A642-8DF4-9556E3D8C2E5}"/>
              </a:ext>
            </a:extLst>
          </p:cNvPr>
          <p:cNvSpPr/>
          <p:nvPr userDrawn="1"/>
        </p:nvSpPr>
        <p:spPr>
          <a:xfrm>
            <a:off x="6291850" y="1902474"/>
            <a:ext cx="2347865" cy="3632927"/>
          </a:xfrm>
          <a:prstGeom prst="roundRect">
            <a:avLst>
              <a:gd name="adj" fmla="val 18559"/>
            </a:avLst>
          </a:prstGeom>
          <a:solidFill>
            <a:srgbClr val="EDECE4"/>
          </a:solidFill>
          <a:ln w="12700">
            <a:miter lim="400000"/>
          </a:ln>
        </p:spPr>
        <p:txBody>
          <a:bodyPr lIns="45719" rIns="45719" anchor="ctr">
            <a:noAutofit/>
          </a:bodyPr>
          <a:lstStyle/>
          <a:p>
            <a:endParaRPr/>
          </a:p>
        </p:txBody>
      </p:sp>
      <p:sp>
        <p:nvSpPr>
          <p:cNvPr id="14" name="Rounded Rectangle">
            <a:extLst>
              <a:ext uri="{FF2B5EF4-FFF2-40B4-BE49-F238E27FC236}">
                <a16:creationId xmlns:a16="http://schemas.microsoft.com/office/drawing/2014/main" id="{2D508D4D-BB85-0B4E-AE50-024414F6C553}"/>
              </a:ext>
            </a:extLst>
          </p:cNvPr>
          <p:cNvSpPr/>
          <p:nvPr userDrawn="1"/>
        </p:nvSpPr>
        <p:spPr>
          <a:xfrm>
            <a:off x="9049551" y="1902474"/>
            <a:ext cx="2347864" cy="3632927"/>
          </a:xfrm>
          <a:prstGeom prst="roundRect">
            <a:avLst>
              <a:gd name="adj" fmla="val 18559"/>
            </a:avLst>
          </a:prstGeom>
          <a:solidFill>
            <a:srgbClr val="EDECE4"/>
          </a:solidFill>
          <a:ln w="12700">
            <a:miter lim="400000"/>
          </a:ln>
        </p:spPr>
        <p:txBody>
          <a:bodyPr lIns="45719" rIns="45719" anchor="ctr">
            <a:noAutofit/>
          </a:bodyPr>
          <a:lstStyle/>
          <a:p>
            <a:endParaRPr/>
          </a:p>
        </p:txBody>
      </p:sp>
      <p:sp>
        <p:nvSpPr>
          <p:cNvPr id="15" name="A">
            <a:extLst>
              <a:ext uri="{FF2B5EF4-FFF2-40B4-BE49-F238E27FC236}">
                <a16:creationId xmlns:a16="http://schemas.microsoft.com/office/drawing/2014/main" id="{18F4BB0B-F933-664E-BC64-E7518079756D}"/>
              </a:ext>
            </a:extLst>
          </p:cNvPr>
          <p:cNvSpPr>
            <a:spLocks noChangeAspect="1"/>
          </p:cNvSpPr>
          <p:nvPr userDrawn="1"/>
        </p:nvSpPr>
        <p:spPr>
          <a:xfrm>
            <a:off x="1750274" y="1684827"/>
            <a:ext cx="454532" cy="457200"/>
          </a:xfrm>
          <a:prstGeom prst="ellipse">
            <a:avLst/>
          </a:prstGeom>
          <a:solidFill>
            <a:schemeClr val="accent1"/>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1</a:t>
            </a:r>
            <a:endParaRPr sz="1600"/>
          </a:p>
        </p:txBody>
      </p:sp>
      <p:sp>
        <p:nvSpPr>
          <p:cNvPr id="16" name="A">
            <a:extLst>
              <a:ext uri="{FF2B5EF4-FFF2-40B4-BE49-F238E27FC236}">
                <a16:creationId xmlns:a16="http://schemas.microsoft.com/office/drawing/2014/main" id="{8670500F-E8F2-A543-9C1C-B5DBFC41E3D9}"/>
              </a:ext>
            </a:extLst>
          </p:cNvPr>
          <p:cNvSpPr>
            <a:spLocks noChangeAspect="1"/>
          </p:cNvSpPr>
          <p:nvPr userDrawn="1"/>
        </p:nvSpPr>
        <p:spPr>
          <a:xfrm>
            <a:off x="4480816" y="1684827"/>
            <a:ext cx="454532" cy="457200"/>
          </a:xfrm>
          <a:prstGeom prst="ellipse">
            <a:avLst/>
          </a:prstGeom>
          <a:solidFill>
            <a:srgbClr val="01B5B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2</a:t>
            </a:r>
            <a:endParaRPr sz="1600"/>
          </a:p>
        </p:txBody>
      </p:sp>
      <p:sp>
        <p:nvSpPr>
          <p:cNvPr id="17" name="A">
            <a:extLst>
              <a:ext uri="{FF2B5EF4-FFF2-40B4-BE49-F238E27FC236}">
                <a16:creationId xmlns:a16="http://schemas.microsoft.com/office/drawing/2014/main" id="{38E81FF9-A0CE-7847-8D1E-D19C7C638FA7}"/>
              </a:ext>
            </a:extLst>
          </p:cNvPr>
          <p:cNvSpPr>
            <a:spLocks noChangeAspect="1"/>
          </p:cNvSpPr>
          <p:nvPr userDrawn="1"/>
        </p:nvSpPr>
        <p:spPr>
          <a:xfrm>
            <a:off x="7238516" y="1684827"/>
            <a:ext cx="454532" cy="457200"/>
          </a:xfrm>
          <a:prstGeom prst="ellipse">
            <a:avLst/>
          </a:prstGeom>
          <a:solidFill>
            <a:schemeClr val="accent2"/>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3</a:t>
            </a:r>
            <a:endParaRPr sz="1600"/>
          </a:p>
        </p:txBody>
      </p:sp>
      <p:sp>
        <p:nvSpPr>
          <p:cNvPr id="18" name="A">
            <a:extLst>
              <a:ext uri="{FF2B5EF4-FFF2-40B4-BE49-F238E27FC236}">
                <a16:creationId xmlns:a16="http://schemas.microsoft.com/office/drawing/2014/main" id="{00B77C3B-2F56-1148-AEB7-BEA30D99677F}"/>
              </a:ext>
            </a:extLst>
          </p:cNvPr>
          <p:cNvSpPr>
            <a:spLocks noChangeAspect="1"/>
          </p:cNvSpPr>
          <p:nvPr userDrawn="1"/>
        </p:nvSpPr>
        <p:spPr>
          <a:xfrm>
            <a:off x="9996217" y="1684827"/>
            <a:ext cx="454532" cy="457200"/>
          </a:xfrm>
          <a:prstGeom prst="ellipse">
            <a:avLst/>
          </a:prstGeom>
          <a:solidFill>
            <a:schemeClr val="accent4"/>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4</a:t>
            </a:r>
            <a:endParaRPr sz="1600"/>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1041715" y="2359674"/>
            <a:ext cx="1871650" cy="2824452"/>
          </a:xfrm>
        </p:spPr>
        <p:txBody>
          <a:bodyPr>
            <a:noAutofit/>
          </a:bodyPr>
          <a:lstStyle>
            <a:lvl1pPr algn="ctr">
              <a:spcBef>
                <a:spcPts val="0"/>
              </a:spcBef>
              <a:spcAft>
                <a:spcPts val="1200"/>
              </a:spcAft>
              <a:defRPr sz="1100" b="0" i="0" cap="all" baseline="0">
                <a:latin typeface="Arial Black" panose="020B0604020202020204" pitchFamily="34" charset="0"/>
                <a:cs typeface="Arial Black" panose="020B0604020202020204" pitchFamily="34" charset="0"/>
              </a:defRPr>
            </a:lvl1pPr>
            <a:lvl2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a:lvl2pPr>
            <a:lvl3pPr marL="4763" marR="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sz="12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a:p>
            <a:pPr lvl="1"/>
            <a:r>
              <a:rPr lang="en-US"/>
              <a:t>Body copy</a:t>
            </a:r>
          </a:p>
          <a:p>
            <a:pPr marL="4763" marR="0" lvl="2"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a:t>List Item</a:t>
            </a:r>
          </a:p>
        </p:txBody>
      </p:sp>
      <p:sp>
        <p:nvSpPr>
          <p:cNvPr id="21" name="Text Placeholder 4">
            <a:extLst>
              <a:ext uri="{FF2B5EF4-FFF2-40B4-BE49-F238E27FC236}">
                <a16:creationId xmlns:a16="http://schemas.microsoft.com/office/drawing/2014/main" id="{CFC947A8-D89C-734E-BAB6-17C05C9BCA0C}"/>
              </a:ext>
            </a:extLst>
          </p:cNvPr>
          <p:cNvSpPr>
            <a:spLocks noGrp="1"/>
          </p:cNvSpPr>
          <p:nvPr>
            <p:ph type="body" sz="quarter" idx="16" hasCustomPrompt="1"/>
          </p:nvPr>
        </p:nvSpPr>
        <p:spPr>
          <a:xfrm>
            <a:off x="3772257" y="2359674"/>
            <a:ext cx="1871650" cy="2824452"/>
          </a:xfrm>
        </p:spPr>
        <p:txBody>
          <a:bodyPr>
            <a:noAutofit/>
          </a:bodyPr>
          <a:lstStyle>
            <a:lvl1pPr algn="ctr">
              <a:spcBef>
                <a:spcPts val="0"/>
              </a:spcBef>
              <a:spcAft>
                <a:spcPts val="1200"/>
              </a:spcAft>
              <a:defRPr sz="1100" b="0" i="0" cap="all" baseline="0">
                <a:latin typeface="Arial Black" panose="020B0604020202020204" pitchFamily="34" charset="0"/>
                <a:cs typeface="Arial Black" panose="020B0604020202020204" pitchFamily="34" charset="0"/>
              </a:defRPr>
            </a:lvl1pPr>
            <a:lvl2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a:lvl2pPr>
            <a:lvl3pPr marL="4763" indent="0" algn="ctr">
              <a:lnSpc>
                <a:spcPct val="100000"/>
              </a:lnSpc>
              <a:spcBef>
                <a:spcPts val="0"/>
              </a:spcBef>
              <a:spcAft>
                <a:spcPts val="0"/>
              </a:spcAft>
              <a:buNone/>
              <a:defRPr sz="12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a:p>
            <a:pPr lvl="1"/>
            <a:r>
              <a:rPr lang="en-US"/>
              <a:t>Body copy</a:t>
            </a:r>
          </a:p>
          <a:p>
            <a:pPr marL="4763" marR="0" lvl="2"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a:t>List Item</a:t>
            </a:r>
          </a:p>
        </p:txBody>
      </p:sp>
      <p:sp>
        <p:nvSpPr>
          <p:cNvPr id="22" name="Text Placeholder 4">
            <a:extLst>
              <a:ext uri="{FF2B5EF4-FFF2-40B4-BE49-F238E27FC236}">
                <a16:creationId xmlns:a16="http://schemas.microsoft.com/office/drawing/2014/main" id="{07BBA188-4551-FD46-9D02-EA93AC47F152}"/>
              </a:ext>
            </a:extLst>
          </p:cNvPr>
          <p:cNvSpPr>
            <a:spLocks noGrp="1"/>
          </p:cNvSpPr>
          <p:nvPr>
            <p:ph type="body" sz="quarter" idx="17" hasCustomPrompt="1"/>
          </p:nvPr>
        </p:nvSpPr>
        <p:spPr>
          <a:xfrm>
            <a:off x="6529957" y="2359674"/>
            <a:ext cx="1871650" cy="2824452"/>
          </a:xfrm>
        </p:spPr>
        <p:txBody>
          <a:bodyPr>
            <a:noAutofit/>
          </a:bodyPr>
          <a:lstStyle>
            <a:lvl1pPr algn="ctr">
              <a:spcBef>
                <a:spcPts val="0"/>
              </a:spcBef>
              <a:spcAft>
                <a:spcPts val="1200"/>
              </a:spcAft>
              <a:defRPr sz="1100" b="0" i="0" cap="all" baseline="0">
                <a:latin typeface="Arial Black" panose="020B0604020202020204" pitchFamily="34" charset="0"/>
                <a:cs typeface="Arial Black" panose="020B0604020202020204" pitchFamily="34" charset="0"/>
              </a:defRPr>
            </a:lvl1pPr>
            <a:lvl2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a:lvl2pPr>
            <a:lvl3pPr marL="4763" indent="0" algn="ctr">
              <a:lnSpc>
                <a:spcPct val="100000"/>
              </a:lnSpc>
              <a:spcBef>
                <a:spcPts val="0"/>
              </a:spcBef>
              <a:spcAft>
                <a:spcPts val="0"/>
              </a:spcAft>
              <a:buNone/>
              <a:defRPr sz="12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a:p>
            <a:pPr lvl="1"/>
            <a:r>
              <a:rPr lang="en-US"/>
              <a:t>Body copy</a:t>
            </a:r>
          </a:p>
          <a:p>
            <a:pPr marL="4763" marR="0" lvl="2"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a:t>List Item</a:t>
            </a:r>
          </a:p>
        </p:txBody>
      </p:sp>
      <p:sp>
        <p:nvSpPr>
          <p:cNvPr id="25" name="Text Placeholder 4">
            <a:extLst>
              <a:ext uri="{FF2B5EF4-FFF2-40B4-BE49-F238E27FC236}">
                <a16:creationId xmlns:a16="http://schemas.microsoft.com/office/drawing/2014/main" id="{CBF2913D-E1ED-6545-B7B2-956DC6F89778}"/>
              </a:ext>
            </a:extLst>
          </p:cNvPr>
          <p:cNvSpPr>
            <a:spLocks noGrp="1"/>
          </p:cNvSpPr>
          <p:nvPr>
            <p:ph type="body" sz="quarter" idx="18" hasCustomPrompt="1"/>
          </p:nvPr>
        </p:nvSpPr>
        <p:spPr>
          <a:xfrm>
            <a:off x="9287658" y="2359674"/>
            <a:ext cx="1871650" cy="2824452"/>
          </a:xfrm>
        </p:spPr>
        <p:txBody>
          <a:bodyPr>
            <a:noAutofit/>
          </a:bodyPr>
          <a:lstStyle>
            <a:lvl1pPr algn="ctr">
              <a:spcBef>
                <a:spcPts val="0"/>
              </a:spcBef>
              <a:spcAft>
                <a:spcPts val="1200"/>
              </a:spcAft>
              <a:defRPr sz="1100" b="0" i="0" cap="all" baseline="0">
                <a:latin typeface="Arial Black" panose="020B0604020202020204" pitchFamily="34" charset="0"/>
                <a:cs typeface="Arial Black" panose="020B0604020202020204" pitchFamily="34" charset="0"/>
              </a:defRPr>
            </a:lvl1pPr>
            <a:lvl2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a:lvl2pPr>
            <a:lvl3pPr marL="4763" indent="0" algn="ctr">
              <a:lnSpc>
                <a:spcPct val="100000"/>
              </a:lnSpc>
              <a:spcBef>
                <a:spcPts val="0"/>
              </a:spcBef>
              <a:spcAft>
                <a:spcPts val="0"/>
              </a:spcAft>
              <a:buNone/>
              <a:defRPr sz="12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a:p>
            <a:pPr lvl="1"/>
            <a:r>
              <a:rPr lang="en-US"/>
              <a:t>Body copy</a:t>
            </a:r>
          </a:p>
          <a:p>
            <a:pPr marL="4763" marR="0" lvl="2"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a:t>List Item</a:t>
            </a:r>
          </a:p>
        </p:txBody>
      </p:sp>
      <p:sp>
        <p:nvSpPr>
          <p:cNvPr id="2" name="Slide Number Placeholder 1">
            <a:extLst>
              <a:ext uri="{FF2B5EF4-FFF2-40B4-BE49-F238E27FC236}">
                <a16:creationId xmlns:a16="http://schemas.microsoft.com/office/drawing/2014/main" id="{7A428519-AA14-DD41-96CD-79C4FA141514}"/>
              </a:ext>
            </a:extLst>
          </p:cNvPr>
          <p:cNvSpPr>
            <a:spLocks noGrp="1"/>
          </p:cNvSpPr>
          <p:nvPr>
            <p:ph type="sldNum" sz="quarter" idx="19"/>
          </p:nvPr>
        </p:nvSpPr>
        <p:spPr/>
        <p:txBody>
          <a:bodyPr/>
          <a:lstStyle/>
          <a:p>
            <a:fld id="{2C055D05-D81F-ED4A-A185-0C6FCB82940E}" type="slidenum">
              <a:rPr lang="en-US" smtClean="0"/>
              <a:pPr/>
              <a:t>‹#›</a:t>
            </a:fld>
            <a:endParaRPr lang="en-US"/>
          </a:p>
        </p:txBody>
      </p:sp>
      <p:sp>
        <p:nvSpPr>
          <p:cNvPr id="23" name="Text Placeholder 2">
            <a:extLst>
              <a:ext uri="{FF2B5EF4-FFF2-40B4-BE49-F238E27FC236}">
                <a16:creationId xmlns:a16="http://schemas.microsoft.com/office/drawing/2014/main" id="{4CFC97E3-2704-C549-97A6-0C6087C1F298}"/>
              </a:ext>
            </a:extLst>
          </p:cNvPr>
          <p:cNvSpPr>
            <a:spLocks noGrp="1"/>
          </p:cNvSpPr>
          <p:nvPr>
            <p:ph type="body" sz="quarter" idx="41" hasCustomPrompt="1"/>
          </p:nvPr>
        </p:nvSpPr>
        <p:spPr>
          <a:xfrm>
            <a:off x="806318" y="1025874"/>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24" name="Text Placeholder 4">
            <a:extLst>
              <a:ext uri="{FF2B5EF4-FFF2-40B4-BE49-F238E27FC236}">
                <a16:creationId xmlns:a16="http://schemas.microsoft.com/office/drawing/2014/main" id="{843644A2-1DAC-AE47-AC1F-C2E0741E0E5F}"/>
              </a:ext>
            </a:extLst>
          </p:cNvPr>
          <p:cNvSpPr>
            <a:spLocks noGrp="1"/>
          </p:cNvSpPr>
          <p:nvPr>
            <p:ph type="body" sz="quarter" idx="42" hasCustomPrompt="1"/>
          </p:nvPr>
        </p:nvSpPr>
        <p:spPr>
          <a:xfrm>
            <a:off x="806318" y="605953"/>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HEADLINE GOES HERE</a:t>
            </a:r>
          </a:p>
        </p:txBody>
      </p:sp>
    </p:spTree>
    <p:extLst>
      <p:ext uri="{BB962C8B-B14F-4D97-AF65-F5344CB8AC3E}">
        <p14:creationId xmlns:p14="http://schemas.microsoft.com/office/powerpoint/2010/main" val="4002328219"/>
      </p:ext>
    </p:extLst>
  </p:cSld>
  <p:clrMapOvr>
    <a:masterClrMapping/>
  </p:clrMapOvr>
  <p:transition spd="med"/>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Mobile Mockup ">
    <p:bg>
      <p:bgPr>
        <a:solidFill>
          <a:srgbClr val="FFFFFF"/>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mobile mockup</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806318" y="2958387"/>
            <a:ext cx="3565392" cy="402164"/>
          </a:xfrm>
        </p:spPr>
        <p:txBody>
          <a:bodyPr>
            <a:noAutofit/>
          </a:bodyPr>
          <a:lstStyle>
            <a:lvl1pPr algn="l">
              <a:spcBef>
                <a:spcPts val="0"/>
              </a:spcBef>
              <a:spcAft>
                <a:spcPts val="3000"/>
              </a:spcAft>
              <a:defRPr sz="2000" b="1" i="0" cap="none" baseline="0">
                <a:latin typeface="Arial" panose="020B0604020202020204" pitchFamily="34" charset="0"/>
                <a:cs typeface="Arial" panose="020B0604020202020204" pitchFamily="34" charset="0"/>
              </a:defRPr>
            </a:lvl1pPr>
            <a:lvl2pPr marL="0" marR="0" indent="0" algn="l" defTabSz="914400" rtl="0" eaLnBrk="1" fontAlgn="auto" latinLnBrk="0" hangingPunct="1">
              <a:lnSpc>
                <a:spcPct val="120000"/>
              </a:lnSpc>
              <a:spcBef>
                <a:spcPts val="0"/>
              </a:spcBef>
              <a:spcAft>
                <a:spcPts val="1200"/>
              </a:spcAft>
              <a:buClrTx/>
              <a:buSzTx/>
              <a:buFont typeface="Arial" panose="020B0604020202020204" pitchFamily="34" charset="0"/>
              <a:buNone/>
              <a:tabLst/>
              <a:defRPr sz="1500"/>
            </a:lvl2pPr>
            <a:lvl3pPr marL="4763" marR="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sz="12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10" name="object 6">
            <a:extLst>
              <a:ext uri="{FF2B5EF4-FFF2-40B4-BE49-F238E27FC236}">
                <a16:creationId xmlns:a16="http://schemas.microsoft.com/office/drawing/2014/main" id="{1461EE7E-7759-CD4D-9941-730C227EC332}"/>
              </a:ext>
            </a:extLst>
          </p:cNvPr>
          <p:cNvSpPr/>
          <p:nvPr userDrawn="1"/>
        </p:nvSpPr>
        <p:spPr>
          <a:xfrm>
            <a:off x="806318" y="3434508"/>
            <a:ext cx="2538190" cy="1"/>
          </a:xfrm>
          <a:prstGeom prst="line">
            <a:avLst/>
          </a:prstGeom>
          <a:ln w="12700" cap="rnd">
            <a:solidFill>
              <a:schemeClr val="accent1"/>
            </a:solidFill>
          </a:ln>
        </p:spPr>
        <p:txBody>
          <a:bodyPr lIns="45719" rIns="45719">
            <a:noAutofit/>
          </a:bodyPr>
          <a:lstStyle/>
          <a:p>
            <a:endParaRPr/>
          </a:p>
        </p:txBody>
      </p:sp>
      <p:sp>
        <p:nvSpPr>
          <p:cNvPr id="13" name="Text Placeholder 4">
            <a:extLst>
              <a:ext uri="{FF2B5EF4-FFF2-40B4-BE49-F238E27FC236}">
                <a16:creationId xmlns:a16="http://schemas.microsoft.com/office/drawing/2014/main" id="{90B250B8-510F-6448-A067-0AB46F0F6970}"/>
              </a:ext>
            </a:extLst>
          </p:cNvPr>
          <p:cNvSpPr>
            <a:spLocks noGrp="1"/>
          </p:cNvSpPr>
          <p:nvPr>
            <p:ph type="body" sz="quarter" idx="21" hasCustomPrompt="1"/>
          </p:nvPr>
        </p:nvSpPr>
        <p:spPr>
          <a:xfrm>
            <a:off x="809534" y="3672028"/>
            <a:ext cx="5025551" cy="2582868"/>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2" name="Slide Number Placeholder 1">
            <a:extLst>
              <a:ext uri="{FF2B5EF4-FFF2-40B4-BE49-F238E27FC236}">
                <a16:creationId xmlns:a16="http://schemas.microsoft.com/office/drawing/2014/main" id="{21E6FB52-8942-194B-8E47-C71CE174278A}"/>
              </a:ext>
            </a:extLst>
          </p:cNvPr>
          <p:cNvSpPr>
            <a:spLocks noGrp="1"/>
          </p:cNvSpPr>
          <p:nvPr>
            <p:ph type="sldNum" sz="quarter" idx="22"/>
          </p:nvPr>
        </p:nvSpPr>
        <p:spPr/>
        <p:txBody>
          <a:bodyPr/>
          <a:lstStyle/>
          <a:p>
            <a:fld id="{2C055D05-D81F-ED4A-A185-0C6FCB82940E}" type="slidenum">
              <a:rPr lang="en-US" smtClean="0"/>
              <a:pPr/>
              <a:t>‹#›</a:t>
            </a:fld>
            <a:endParaRPr lang="en-US"/>
          </a:p>
        </p:txBody>
      </p:sp>
      <p:sp>
        <p:nvSpPr>
          <p:cNvPr id="9" name="Text Placeholder 2">
            <a:extLst>
              <a:ext uri="{FF2B5EF4-FFF2-40B4-BE49-F238E27FC236}">
                <a16:creationId xmlns:a16="http://schemas.microsoft.com/office/drawing/2014/main" id="{FD17C03A-6E38-8946-9FEC-FA99B9FA162A}"/>
              </a:ext>
            </a:extLst>
          </p:cNvPr>
          <p:cNvSpPr>
            <a:spLocks noGrp="1"/>
          </p:cNvSpPr>
          <p:nvPr>
            <p:ph type="body" sz="quarter" idx="41" hasCustomPrompt="1"/>
          </p:nvPr>
        </p:nvSpPr>
        <p:spPr>
          <a:xfrm>
            <a:off x="806318" y="3447533"/>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Tree>
    <p:extLst>
      <p:ext uri="{BB962C8B-B14F-4D97-AF65-F5344CB8AC3E}">
        <p14:creationId xmlns:p14="http://schemas.microsoft.com/office/powerpoint/2010/main" val="3428457014"/>
      </p:ext>
    </p:extLst>
  </p:cSld>
  <p:clrMapOvr>
    <a:masterClrMapping/>
  </p:clrMapOvr>
  <p:transition spd="med"/>
  <p:extLst>
    <p:ext uri="{DCECCB84-F9BA-43D5-87BE-67443E8EF086}">
      <p15:sldGuideLst xmlns:p15="http://schemas.microsoft.com/office/powerpoint/2012/main">
        <p15:guide id="1" orient="horz" pos="2409">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Header only">
    <p:bg>
      <p:bgPr>
        <a:solidFill>
          <a:srgbClr val="FFFFFF"/>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605953"/>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HEADLINE GOES HERE</a:t>
            </a:r>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EAFFBB61-8E80-D548-967E-AE30FF938416}"/>
              </a:ext>
            </a:extLst>
          </p:cNvPr>
          <p:cNvSpPr>
            <a:spLocks noGrp="1"/>
          </p:cNvSpPr>
          <p:nvPr>
            <p:ph type="sldNum" sz="quarter" idx="12"/>
          </p:nvPr>
        </p:nvSpPr>
        <p:spPr/>
        <p:txBody>
          <a:bodyPr/>
          <a:lstStyle/>
          <a:p>
            <a:fld id="{2C055D05-D81F-ED4A-A185-0C6FCB82940E}" type="slidenum">
              <a:rPr lang="en-US" smtClean="0"/>
              <a:pPr/>
              <a:t>‹#›</a:t>
            </a:fld>
            <a:endParaRPr lang="en-US"/>
          </a:p>
        </p:txBody>
      </p:sp>
      <p:sp>
        <p:nvSpPr>
          <p:cNvPr id="5" name="Text Placeholder 2">
            <a:extLst>
              <a:ext uri="{FF2B5EF4-FFF2-40B4-BE49-F238E27FC236}">
                <a16:creationId xmlns:a16="http://schemas.microsoft.com/office/drawing/2014/main" id="{12AB0252-6EAF-EA40-B08B-067594C7F02C}"/>
              </a:ext>
            </a:extLst>
          </p:cNvPr>
          <p:cNvSpPr>
            <a:spLocks noGrp="1"/>
          </p:cNvSpPr>
          <p:nvPr>
            <p:ph type="body" sz="quarter" idx="41" hasCustomPrompt="1"/>
          </p:nvPr>
        </p:nvSpPr>
        <p:spPr>
          <a:xfrm>
            <a:off x="806318" y="1025874"/>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Tree>
    <p:extLst>
      <p:ext uri="{BB962C8B-B14F-4D97-AF65-F5344CB8AC3E}">
        <p14:creationId xmlns:p14="http://schemas.microsoft.com/office/powerpoint/2010/main" val="4046627905"/>
      </p:ext>
    </p:extLst>
  </p:cSld>
  <p:clrMapOvr>
    <a:masterClrMapping/>
  </p:clrMapOvr>
  <p:transition spd="med"/>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Section Title + Header">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EAFFBB61-8E80-D548-967E-AE30FF938416}"/>
              </a:ext>
            </a:extLst>
          </p:cNvPr>
          <p:cNvSpPr>
            <a:spLocks noGrp="1"/>
          </p:cNvSpPr>
          <p:nvPr>
            <p:ph type="sldNum" sz="quarter" idx="12"/>
          </p:nvPr>
        </p:nvSpPr>
        <p:spPr/>
        <p:txBody>
          <a:bodyPr/>
          <a:lstStyle/>
          <a:p>
            <a:fld id="{2C055D05-D81F-ED4A-A185-0C6FCB82940E}" type="slidenum">
              <a:rPr lang="en-US" smtClean="0"/>
              <a:pPr/>
              <a:t>‹#›</a:t>
            </a:fld>
            <a:endParaRPr lang="en-US"/>
          </a:p>
        </p:txBody>
      </p:sp>
      <p:sp>
        <p:nvSpPr>
          <p:cNvPr id="5" name="Text Placeholder 4">
            <a:extLst>
              <a:ext uri="{FF2B5EF4-FFF2-40B4-BE49-F238E27FC236}">
                <a16:creationId xmlns:a16="http://schemas.microsoft.com/office/drawing/2014/main" id="{A7E07016-1D06-6D43-9E16-F56B1155A432}"/>
              </a:ext>
            </a:extLst>
          </p:cNvPr>
          <p:cNvSpPr>
            <a:spLocks noGrp="1"/>
          </p:cNvSpPr>
          <p:nvPr>
            <p:ph type="body" sz="quarter" idx="11" hasCustomPrompt="1"/>
          </p:nvPr>
        </p:nvSpPr>
        <p:spPr>
          <a:xfrm>
            <a:off x="806318" y="835750"/>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HEADLINE GOES HERE</a:t>
            </a:r>
          </a:p>
        </p:txBody>
      </p:sp>
      <p:sp>
        <p:nvSpPr>
          <p:cNvPr id="7" name="Title 1">
            <a:extLst>
              <a:ext uri="{FF2B5EF4-FFF2-40B4-BE49-F238E27FC236}">
                <a16:creationId xmlns:a16="http://schemas.microsoft.com/office/drawing/2014/main" id="{C7C21E0A-3C2A-8F4C-8038-5D8B426325B3}"/>
              </a:ext>
            </a:extLst>
          </p:cNvPr>
          <p:cNvSpPr>
            <a:spLocks noGrp="1"/>
          </p:cNvSpPr>
          <p:nvPr>
            <p:ph type="title" hasCustomPrompt="1"/>
          </p:nvPr>
        </p:nvSpPr>
        <p:spPr>
          <a:xfrm>
            <a:off x="806373"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8" name="Text Placeholder 2">
            <a:extLst>
              <a:ext uri="{FF2B5EF4-FFF2-40B4-BE49-F238E27FC236}">
                <a16:creationId xmlns:a16="http://schemas.microsoft.com/office/drawing/2014/main" id="{350D49D4-3BAB-8348-89E1-0B8F5CE8A74E}"/>
              </a:ext>
            </a:extLst>
          </p:cNvPr>
          <p:cNvSpPr>
            <a:spLocks noGrp="1"/>
          </p:cNvSpPr>
          <p:nvPr>
            <p:ph type="body" sz="quarter" idx="41" hasCustomPrompt="1"/>
          </p:nvPr>
        </p:nvSpPr>
        <p:spPr>
          <a:xfrm>
            <a:off x="806318" y="1267611"/>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Tree>
    <p:extLst>
      <p:ext uri="{BB962C8B-B14F-4D97-AF65-F5344CB8AC3E}">
        <p14:creationId xmlns:p14="http://schemas.microsoft.com/office/powerpoint/2010/main" val="2679088466"/>
      </p:ext>
    </p:extLst>
  </p:cSld>
  <p:clrMapOvr>
    <a:masterClrMapping/>
  </p:clrMapOvr>
  <p:transition spd="med"/>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Copy Heavy">
    <p:bg>
      <p:bgPr>
        <a:solidFill>
          <a:srgbClr val="FFFFFF"/>
        </a:solidFill>
        <a:effectLst/>
      </p:bgPr>
    </p:bg>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6318" y="605952"/>
            <a:ext cx="10585582" cy="403041"/>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HEADLINE GOES HERE</a:t>
            </a:r>
          </a:p>
        </p:txBody>
      </p:sp>
      <p:sp>
        <p:nvSpPr>
          <p:cNvPr id="2" name="Slide Number Placeholder 1">
            <a:extLst>
              <a:ext uri="{FF2B5EF4-FFF2-40B4-BE49-F238E27FC236}">
                <a16:creationId xmlns:a16="http://schemas.microsoft.com/office/drawing/2014/main" id="{C589921A-AEFA-0046-92FE-782AF7BF3731}"/>
              </a:ext>
            </a:extLst>
          </p:cNvPr>
          <p:cNvSpPr>
            <a:spLocks noGrp="1"/>
          </p:cNvSpPr>
          <p:nvPr>
            <p:ph type="sldNum" sz="quarter" idx="21"/>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2528413763"/>
      </p:ext>
    </p:extLst>
  </p:cSld>
  <p:clrMapOvr>
    <a:masterClrMapping/>
  </p:clrMapOvr>
  <p:transition spd="med"/>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Blank Opt 1 with Logo">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C57453C3-D97A-8241-AF1C-2BB449062E56}"/>
              </a:ext>
            </a:extLst>
          </p:cNvPr>
          <p:cNvSpPr>
            <a:spLocks noGrp="1"/>
          </p:cNvSpPr>
          <p:nvPr>
            <p:ph type="sldNum" sz="quarter" idx="10"/>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722569734"/>
      </p:ext>
    </p:extLst>
  </p:cSld>
  <p:clrMapOvr>
    <a:masterClrMapping/>
  </p:clrMapOvr>
  <p:transition spd="med"/>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3_Blank Opt 2 with Logo">
    <p:bg>
      <p:bgPr>
        <a:solidFill>
          <a:schemeClr val="accent1"/>
        </a:solidFill>
        <a:effectLst/>
      </p:bgPr>
    </p:bg>
    <p:spTree>
      <p:nvGrpSpPr>
        <p:cNvPr id="1" name=""/>
        <p:cNvGrpSpPr/>
        <p:nvPr/>
      </p:nvGrpSpPr>
      <p:grpSpPr>
        <a:xfrm>
          <a:off x="0" y="0"/>
          <a:ext cx="0" cy="0"/>
          <a:chOff x="0" y="0"/>
          <a:chExt cx="0" cy="0"/>
        </a:xfrm>
      </p:grpSpPr>
      <p:pic>
        <p:nvPicPr>
          <p:cNvPr id="4" name="image1.png" descr="image1.png">
            <a:extLst>
              <a:ext uri="{FF2B5EF4-FFF2-40B4-BE49-F238E27FC236}">
                <a16:creationId xmlns:a16="http://schemas.microsoft.com/office/drawing/2014/main" id="{F969BB5B-98BA-0E44-B29B-FDD4D1CA75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2" name="Slide Number Placeholder 1">
            <a:extLst>
              <a:ext uri="{FF2B5EF4-FFF2-40B4-BE49-F238E27FC236}">
                <a16:creationId xmlns:a16="http://schemas.microsoft.com/office/drawing/2014/main" id="{502955FF-6250-0945-8E48-E3511457E6F1}"/>
              </a:ext>
            </a:extLst>
          </p:cNvPr>
          <p:cNvSpPr>
            <a:spLocks noGrp="1"/>
          </p:cNvSpPr>
          <p:nvPr>
            <p:ph type="sldNum" sz="quarter" idx="10"/>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928310894"/>
      </p:ext>
    </p:extLst>
  </p:cSld>
  <p:clrMapOvr>
    <a:masterClrMapping/>
  </p:clrMapOvr>
  <p:transition spd="med"/>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Process Explanation">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AE422FF3-2D03-6448-B77E-E191C2A5D683}"/>
              </a:ext>
            </a:extLst>
          </p:cNvPr>
          <p:cNvSpPr/>
          <p:nvPr userDrawn="1"/>
        </p:nvSpPr>
        <p:spPr>
          <a:xfrm>
            <a:off x="8137854" y="4334808"/>
            <a:ext cx="3260962" cy="1605133"/>
          </a:xfrm>
          <a:prstGeom prst="rect">
            <a:avLst/>
          </a:prstGeom>
          <a:solidFill>
            <a:schemeClr val="tx2">
              <a:lumMod val="20000"/>
              <a:lumOff val="80000"/>
              <a:alpha val="41680"/>
            </a:schemeClr>
          </a:solidFill>
          <a:ln w="12700">
            <a:miter lim="400000"/>
          </a:ln>
        </p:spPr>
        <p:txBody>
          <a:bodyPr lIns="45719" rIns="45719" anchor="ctr">
            <a:noAutofit/>
          </a:bodyPr>
          <a:lstStyle/>
          <a:p>
            <a:endParaRPr/>
          </a:p>
        </p:txBody>
      </p:sp>
      <p:sp>
        <p:nvSpPr>
          <p:cNvPr id="14" name="Rectangle">
            <a:extLst>
              <a:ext uri="{FF2B5EF4-FFF2-40B4-BE49-F238E27FC236}">
                <a16:creationId xmlns:a16="http://schemas.microsoft.com/office/drawing/2014/main" id="{EA72E3D8-A6DA-274A-80D9-2AA4B03DA56E}"/>
              </a:ext>
            </a:extLst>
          </p:cNvPr>
          <p:cNvSpPr/>
          <p:nvPr userDrawn="1"/>
        </p:nvSpPr>
        <p:spPr>
          <a:xfrm>
            <a:off x="8137854" y="2245008"/>
            <a:ext cx="3260962" cy="1605138"/>
          </a:xfrm>
          <a:prstGeom prst="rect">
            <a:avLst/>
          </a:prstGeom>
          <a:solidFill>
            <a:schemeClr val="tx2">
              <a:lumMod val="20000"/>
              <a:lumOff val="80000"/>
              <a:alpha val="41680"/>
            </a:schemeClr>
          </a:solidFill>
          <a:ln w="12700">
            <a:miter lim="400000"/>
          </a:ln>
        </p:spPr>
        <p:txBody>
          <a:bodyPr lIns="45719" rIns="45719" anchor="ctr">
            <a:noAutofit/>
          </a:bodyPr>
          <a:lstStyle/>
          <a:p>
            <a:endParaRPr/>
          </a:p>
        </p:txBody>
      </p:sp>
      <p:sp>
        <p:nvSpPr>
          <p:cNvPr id="16" name="Rectangle">
            <a:extLst>
              <a:ext uri="{FF2B5EF4-FFF2-40B4-BE49-F238E27FC236}">
                <a16:creationId xmlns:a16="http://schemas.microsoft.com/office/drawing/2014/main" id="{860A6050-64FD-7340-A12A-E073DDA393C7}"/>
              </a:ext>
            </a:extLst>
          </p:cNvPr>
          <p:cNvSpPr/>
          <p:nvPr userDrawn="1"/>
        </p:nvSpPr>
        <p:spPr>
          <a:xfrm>
            <a:off x="4480887" y="4334808"/>
            <a:ext cx="3260962" cy="1605133"/>
          </a:xfrm>
          <a:prstGeom prst="rect">
            <a:avLst/>
          </a:prstGeom>
          <a:solidFill>
            <a:schemeClr val="tx2">
              <a:lumMod val="20000"/>
              <a:lumOff val="80000"/>
              <a:alpha val="41680"/>
            </a:schemeClr>
          </a:solidFill>
          <a:ln w="12700">
            <a:miter lim="400000"/>
          </a:ln>
        </p:spPr>
        <p:txBody>
          <a:bodyPr lIns="45719" rIns="45719" anchor="ctr">
            <a:noAutofit/>
          </a:bodyPr>
          <a:lstStyle/>
          <a:p>
            <a:endParaRPr/>
          </a:p>
        </p:txBody>
      </p:sp>
      <p:sp>
        <p:nvSpPr>
          <p:cNvPr id="17" name="Rectangle">
            <a:extLst>
              <a:ext uri="{FF2B5EF4-FFF2-40B4-BE49-F238E27FC236}">
                <a16:creationId xmlns:a16="http://schemas.microsoft.com/office/drawing/2014/main" id="{F397825E-396A-914E-97DE-E277D67226A6}"/>
              </a:ext>
            </a:extLst>
          </p:cNvPr>
          <p:cNvSpPr/>
          <p:nvPr userDrawn="1"/>
        </p:nvSpPr>
        <p:spPr>
          <a:xfrm>
            <a:off x="4480887" y="2245007"/>
            <a:ext cx="3260962" cy="1605139"/>
          </a:xfrm>
          <a:prstGeom prst="rect">
            <a:avLst/>
          </a:prstGeom>
          <a:solidFill>
            <a:schemeClr val="tx2">
              <a:lumMod val="20000"/>
              <a:lumOff val="80000"/>
              <a:alpha val="41680"/>
            </a:schemeClr>
          </a:solidFill>
          <a:ln w="12700">
            <a:miter lim="400000"/>
          </a:ln>
        </p:spPr>
        <p:txBody>
          <a:bodyPr lIns="45719" rIns="45719" anchor="ctr">
            <a:noAutofit/>
          </a:bodyPr>
          <a:lstStyle/>
          <a:p>
            <a:endParaRPr/>
          </a:p>
        </p:txBody>
      </p:sp>
      <p:sp>
        <p:nvSpPr>
          <p:cNvPr id="20" name="Rectangle">
            <a:extLst>
              <a:ext uri="{FF2B5EF4-FFF2-40B4-BE49-F238E27FC236}">
                <a16:creationId xmlns:a16="http://schemas.microsoft.com/office/drawing/2014/main" id="{33672BCF-ED75-8649-A0C5-A03B2B699F71}"/>
              </a:ext>
            </a:extLst>
          </p:cNvPr>
          <p:cNvSpPr/>
          <p:nvPr userDrawn="1"/>
        </p:nvSpPr>
        <p:spPr>
          <a:xfrm>
            <a:off x="803981" y="4334808"/>
            <a:ext cx="3260962" cy="1605133"/>
          </a:xfrm>
          <a:prstGeom prst="rect">
            <a:avLst/>
          </a:prstGeom>
          <a:solidFill>
            <a:schemeClr val="tx2">
              <a:lumMod val="20000"/>
              <a:lumOff val="80000"/>
              <a:alpha val="41680"/>
            </a:schemeClr>
          </a:solidFill>
          <a:ln w="12700">
            <a:miter lim="400000"/>
          </a:ln>
        </p:spPr>
        <p:txBody>
          <a:bodyPr lIns="45719" rIns="45719" anchor="ctr">
            <a:noAutofit/>
          </a:bodyPr>
          <a:lstStyle/>
          <a:p>
            <a:endParaRPr/>
          </a:p>
        </p:txBody>
      </p:sp>
      <p:sp>
        <p:nvSpPr>
          <p:cNvPr id="21" name="Rectangle">
            <a:extLst>
              <a:ext uri="{FF2B5EF4-FFF2-40B4-BE49-F238E27FC236}">
                <a16:creationId xmlns:a16="http://schemas.microsoft.com/office/drawing/2014/main" id="{99FBC29F-382D-8F44-A7B3-BD71CCF8D5EB}"/>
              </a:ext>
            </a:extLst>
          </p:cNvPr>
          <p:cNvSpPr/>
          <p:nvPr userDrawn="1"/>
        </p:nvSpPr>
        <p:spPr>
          <a:xfrm>
            <a:off x="803981" y="2245008"/>
            <a:ext cx="3260962" cy="1605140"/>
          </a:xfrm>
          <a:prstGeom prst="rect">
            <a:avLst/>
          </a:prstGeom>
          <a:solidFill>
            <a:schemeClr val="tx2">
              <a:lumMod val="20000"/>
              <a:lumOff val="80000"/>
              <a:alpha val="41680"/>
            </a:schemeClr>
          </a:solidFill>
          <a:ln w="12700">
            <a:miter lim="400000"/>
          </a:ln>
        </p:spPr>
        <p:txBody>
          <a:bodyPr lIns="45719" rIns="45719" anchor="ctr">
            <a:noAutofit/>
          </a:bodyPr>
          <a:lstStyle/>
          <a:p>
            <a:endParaRPr/>
          </a:p>
        </p:txBody>
      </p:sp>
      <p:sp>
        <p:nvSpPr>
          <p:cNvPr id="22" name="A">
            <a:extLst>
              <a:ext uri="{FF2B5EF4-FFF2-40B4-BE49-F238E27FC236}">
                <a16:creationId xmlns:a16="http://schemas.microsoft.com/office/drawing/2014/main" id="{9025FE6C-4108-6F42-8FD2-D4F186DC4351}"/>
              </a:ext>
            </a:extLst>
          </p:cNvPr>
          <p:cNvSpPr>
            <a:spLocks noChangeAspect="1"/>
          </p:cNvSpPr>
          <p:nvPr userDrawn="1"/>
        </p:nvSpPr>
        <p:spPr>
          <a:xfrm>
            <a:off x="563920" y="2009020"/>
            <a:ext cx="454532"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1</a:t>
            </a:r>
            <a:endParaRPr sz="1600"/>
          </a:p>
        </p:txBody>
      </p:sp>
      <p:sp>
        <p:nvSpPr>
          <p:cNvPr id="23" name="A">
            <a:extLst>
              <a:ext uri="{FF2B5EF4-FFF2-40B4-BE49-F238E27FC236}">
                <a16:creationId xmlns:a16="http://schemas.microsoft.com/office/drawing/2014/main" id="{36519182-A426-7B4D-BCEA-396543C23077}"/>
              </a:ext>
            </a:extLst>
          </p:cNvPr>
          <p:cNvSpPr>
            <a:spLocks noChangeAspect="1"/>
          </p:cNvSpPr>
          <p:nvPr userDrawn="1"/>
        </p:nvSpPr>
        <p:spPr>
          <a:xfrm>
            <a:off x="4266896" y="2009020"/>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2</a:t>
            </a:r>
            <a:endParaRPr sz="1600"/>
          </a:p>
        </p:txBody>
      </p:sp>
      <p:sp>
        <p:nvSpPr>
          <p:cNvPr id="24" name="A">
            <a:extLst>
              <a:ext uri="{FF2B5EF4-FFF2-40B4-BE49-F238E27FC236}">
                <a16:creationId xmlns:a16="http://schemas.microsoft.com/office/drawing/2014/main" id="{BD4899C5-B451-F748-B241-B92CD7C3C806}"/>
              </a:ext>
            </a:extLst>
          </p:cNvPr>
          <p:cNvSpPr>
            <a:spLocks noChangeAspect="1"/>
          </p:cNvSpPr>
          <p:nvPr userDrawn="1"/>
        </p:nvSpPr>
        <p:spPr>
          <a:xfrm>
            <a:off x="7928162" y="2009020"/>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3</a:t>
            </a:r>
            <a:endParaRPr sz="1600"/>
          </a:p>
        </p:txBody>
      </p:sp>
      <p:sp>
        <p:nvSpPr>
          <p:cNvPr id="25" name="A">
            <a:extLst>
              <a:ext uri="{FF2B5EF4-FFF2-40B4-BE49-F238E27FC236}">
                <a16:creationId xmlns:a16="http://schemas.microsoft.com/office/drawing/2014/main" id="{B0077558-759D-7441-B68F-C4C9FDD8FABE}"/>
              </a:ext>
            </a:extLst>
          </p:cNvPr>
          <p:cNvSpPr>
            <a:spLocks noChangeAspect="1"/>
          </p:cNvSpPr>
          <p:nvPr userDrawn="1"/>
        </p:nvSpPr>
        <p:spPr>
          <a:xfrm>
            <a:off x="563920" y="4107893"/>
            <a:ext cx="454532"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4</a:t>
            </a:r>
            <a:endParaRPr sz="1600"/>
          </a:p>
        </p:txBody>
      </p:sp>
      <p:sp>
        <p:nvSpPr>
          <p:cNvPr id="26" name="A">
            <a:extLst>
              <a:ext uri="{FF2B5EF4-FFF2-40B4-BE49-F238E27FC236}">
                <a16:creationId xmlns:a16="http://schemas.microsoft.com/office/drawing/2014/main" id="{E32DCA3C-1865-434F-87F6-9B817C484C76}"/>
              </a:ext>
            </a:extLst>
          </p:cNvPr>
          <p:cNvSpPr>
            <a:spLocks noChangeAspect="1"/>
          </p:cNvSpPr>
          <p:nvPr userDrawn="1"/>
        </p:nvSpPr>
        <p:spPr>
          <a:xfrm>
            <a:off x="4266896" y="4107893"/>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5</a:t>
            </a:r>
            <a:endParaRPr sz="1600"/>
          </a:p>
        </p:txBody>
      </p:sp>
      <p:sp>
        <p:nvSpPr>
          <p:cNvPr id="27" name="A">
            <a:extLst>
              <a:ext uri="{FF2B5EF4-FFF2-40B4-BE49-F238E27FC236}">
                <a16:creationId xmlns:a16="http://schemas.microsoft.com/office/drawing/2014/main" id="{C1ED8D6A-704D-504E-93C3-44FD5A955D5E}"/>
              </a:ext>
            </a:extLst>
          </p:cNvPr>
          <p:cNvSpPr>
            <a:spLocks noChangeAspect="1"/>
          </p:cNvSpPr>
          <p:nvPr userDrawn="1"/>
        </p:nvSpPr>
        <p:spPr>
          <a:xfrm>
            <a:off x="7928162" y="4107893"/>
            <a:ext cx="457200" cy="457200"/>
          </a:xfrm>
          <a:prstGeom prst="ellipse">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algn="ctr">
              <a:defRPr sz="1300">
                <a:solidFill>
                  <a:srgbClr val="FFFFFF"/>
                </a:solidFill>
                <a:latin typeface="Arial Black"/>
                <a:ea typeface="Arial Black"/>
                <a:cs typeface="Arial Black"/>
                <a:sym typeface="Arial Black"/>
              </a:defRPr>
            </a:lvl1pPr>
          </a:lstStyle>
          <a:p>
            <a:r>
              <a:rPr lang="en-US" sz="1600"/>
              <a:t>6</a:t>
            </a:r>
            <a:endParaRPr sz="1600"/>
          </a:p>
        </p:txBody>
      </p:sp>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1073026" y="2476554"/>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28" name="Text Placeholder 3">
            <a:extLst>
              <a:ext uri="{FF2B5EF4-FFF2-40B4-BE49-F238E27FC236}">
                <a16:creationId xmlns:a16="http://schemas.microsoft.com/office/drawing/2014/main" id="{EC5D2558-A8A1-3142-A1A8-868CE097535C}"/>
              </a:ext>
            </a:extLst>
          </p:cNvPr>
          <p:cNvSpPr>
            <a:spLocks noGrp="1"/>
          </p:cNvSpPr>
          <p:nvPr>
            <p:ph type="body" sz="quarter" idx="28" hasCustomPrompt="1"/>
          </p:nvPr>
        </p:nvSpPr>
        <p:spPr>
          <a:xfrm>
            <a:off x="1073026" y="2771677"/>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34" name="Text Placeholder 4">
            <a:extLst>
              <a:ext uri="{FF2B5EF4-FFF2-40B4-BE49-F238E27FC236}">
                <a16:creationId xmlns:a16="http://schemas.microsoft.com/office/drawing/2014/main" id="{BD6FCA31-2DCE-6F4A-8688-402875441F46}"/>
              </a:ext>
            </a:extLst>
          </p:cNvPr>
          <p:cNvSpPr>
            <a:spLocks noGrp="1"/>
          </p:cNvSpPr>
          <p:nvPr>
            <p:ph type="body" sz="quarter" idx="29" hasCustomPrompt="1"/>
          </p:nvPr>
        </p:nvSpPr>
        <p:spPr>
          <a:xfrm>
            <a:off x="1073026" y="4566611"/>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35" name="Text Placeholder 3">
            <a:extLst>
              <a:ext uri="{FF2B5EF4-FFF2-40B4-BE49-F238E27FC236}">
                <a16:creationId xmlns:a16="http://schemas.microsoft.com/office/drawing/2014/main" id="{15EA1D6E-A9CA-1742-9309-74920FCF679A}"/>
              </a:ext>
            </a:extLst>
          </p:cNvPr>
          <p:cNvSpPr>
            <a:spLocks noGrp="1"/>
          </p:cNvSpPr>
          <p:nvPr>
            <p:ph type="body" sz="quarter" idx="30" hasCustomPrompt="1"/>
          </p:nvPr>
        </p:nvSpPr>
        <p:spPr>
          <a:xfrm>
            <a:off x="1073026" y="4861734"/>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36" name="Text Placeholder 4">
            <a:extLst>
              <a:ext uri="{FF2B5EF4-FFF2-40B4-BE49-F238E27FC236}">
                <a16:creationId xmlns:a16="http://schemas.microsoft.com/office/drawing/2014/main" id="{BE86405C-2A5B-034A-B839-E3433F4E1F1D}"/>
              </a:ext>
            </a:extLst>
          </p:cNvPr>
          <p:cNvSpPr>
            <a:spLocks noGrp="1"/>
          </p:cNvSpPr>
          <p:nvPr>
            <p:ph type="body" sz="quarter" idx="31" hasCustomPrompt="1"/>
          </p:nvPr>
        </p:nvSpPr>
        <p:spPr>
          <a:xfrm>
            <a:off x="4801878" y="2476554"/>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37" name="Text Placeholder 3">
            <a:extLst>
              <a:ext uri="{FF2B5EF4-FFF2-40B4-BE49-F238E27FC236}">
                <a16:creationId xmlns:a16="http://schemas.microsoft.com/office/drawing/2014/main" id="{CB2EF8E4-CFD1-D742-B9D2-6C14CD54C775}"/>
              </a:ext>
            </a:extLst>
          </p:cNvPr>
          <p:cNvSpPr>
            <a:spLocks noGrp="1"/>
          </p:cNvSpPr>
          <p:nvPr>
            <p:ph type="body" sz="quarter" idx="32" hasCustomPrompt="1"/>
          </p:nvPr>
        </p:nvSpPr>
        <p:spPr>
          <a:xfrm>
            <a:off x="4801878" y="2771677"/>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40" name="Text Placeholder 4">
            <a:extLst>
              <a:ext uri="{FF2B5EF4-FFF2-40B4-BE49-F238E27FC236}">
                <a16:creationId xmlns:a16="http://schemas.microsoft.com/office/drawing/2014/main" id="{3902D9EA-9625-EB4C-BC10-64827B1CA5A8}"/>
              </a:ext>
            </a:extLst>
          </p:cNvPr>
          <p:cNvSpPr>
            <a:spLocks noGrp="1"/>
          </p:cNvSpPr>
          <p:nvPr>
            <p:ph type="body" sz="quarter" idx="33" hasCustomPrompt="1"/>
          </p:nvPr>
        </p:nvSpPr>
        <p:spPr>
          <a:xfrm>
            <a:off x="4801878" y="4566611"/>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42" name="Text Placeholder 3">
            <a:extLst>
              <a:ext uri="{FF2B5EF4-FFF2-40B4-BE49-F238E27FC236}">
                <a16:creationId xmlns:a16="http://schemas.microsoft.com/office/drawing/2014/main" id="{A7AAE8D1-9C01-7340-A65E-226EC89B9BB1}"/>
              </a:ext>
            </a:extLst>
          </p:cNvPr>
          <p:cNvSpPr>
            <a:spLocks noGrp="1"/>
          </p:cNvSpPr>
          <p:nvPr>
            <p:ph type="body" sz="quarter" idx="34" hasCustomPrompt="1"/>
          </p:nvPr>
        </p:nvSpPr>
        <p:spPr>
          <a:xfrm>
            <a:off x="4801878" y="4861734"/>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44" name="Text Placeholder 4">
            <a:extLst>
              <a:ext uri="{FF2B5EF4-FFF2-40B4-BE49-F238E27FC236}">
                <a16:creationId xmlns:a16="http://schemas.microsoft.com/office/drawing/2014/main" id="{DF602AF5-F231-C049-9F3E-804632B12EF9}"/>
              </a:ext>
            </a:extLst>
          </p:cNvPr>
          <p:cNvSpPr>
            <a:spLocks noGrp="1"/>
          </p:cNvSpPr>
          <p:nvPr>
            <p:ph type="body" sz="quarter" idx="35" hasCustomPrompt="1"/>
          </p:nvPr>
        </p:nvSpPr>
        <p:spPr>
          <a:xfrm>
            <a:off x="8435728" y="2476554"/>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45" name="Text Placeholder 3">
            <a:extLst>
              <a:ext uri="{FF2B5EF4-FFF2-40B4-BE49-F238E27FC236}">
                <a16:creationId xmlns:a16="http://schemas.microsoft.com/office/drawing/2014/main" id="{53733F6A-E124-804F-B0BA-0466F0698485}"/>
              </a:ext>
            </a:extLst>
          </p:cNvPr>
          <p:cNvSpPr>
            <a:spLocks noGrp="1"/>
          </p:cNvSpPr>
          <p:nvPr>
            <p:ph type="body" sz="quarter" idx="36" hasCustomPrompt="1"/>
          </p:nvPr>
        </p:nvSpPr>
        <p:spPr>
          <a:xfrm>
            <a:off x="8435728" y="2771677"/>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46" name="Text Placeholder 4">
            <a:extLst>
              <a:ext uri="{FF2B5EF4-FFF2-40B4-BE49-F238E27FC236}">
                <a16:creationId xmlns:a16="http://schemas.microsoft.com/office/drawing/2014/main" id="{6482B500-34C0-2942-8199-DDE8A01AF0DF}"/>
              </a:ext>
            </a:extLst>
          </p:cNvPr>
          <p:cNvSpPr>
            <a:spLocks noGrp="1"/>
          </p:cNvSpPr>
          <p:nvPr>
            <p:ph type="body" sz="quarter" idx="37" hasCustomPrompt="1"/>
          </p:nvPr>
        </p:nvSpPr>
        <p:spPr>
          <a:xfrm>
            <a:off x="8435728" y="4566611"/>
            <a:ext cx="2690326" cy="202236"/>
          </a:xfrm>
        </p:spPr>
        <p:txBody>
          <a:bodyPr>
            <a:noAutofit/>
          </a:bodyPr>
          <a:lstStyle>
            <a:lvl1pPr algn="l">
              <a:spcBef>
                <a:spcPts val="0"/>
              </a:spcBef>
              <a:spcAft>
                <a:spcPts val="600"/>
              </a:spcAft>
              <a:defRPr sz="1000" cap="all" baseline="0"/>
            </a:lvl1pPr>
            <a:lvl2pPr marL="0" indent="0" algn="l">
              <a:lnSpc>
                <a:spcPct val="110000"/>
              </a:lnSpc>
              <a:spcBef>
                <a:spcPts val="0"/>
              </a:spcBef>
              <a:spcAft>
                <a:spcPts val="300"/>
              </a:spcAft>
              <a:buFont typeface="Arial" panose="020B0604020202020204" pitchFamily="34" charset="0"/>
              <a:buNone/>
              <a:defRPr sz="1100"/>
            </a:lvl2pPr>
            <a:lvl3pPr marL="347663" indent="-174625" algn="l">
              <a:lnSpc>
                <a:spcPct val="100000"/>
              </a:lnSpc>
              <a:spcBef>
                <a:spcPts val="0"/>
              </a:spcBef>
              <a:spcAft>
                <a:spcPts val="200"/>
              </a:spcAft>
              <a:buFont typeface="Arial" panose="020B0604020202020204" pitchFamily="34" charset="0"/>
              <a:buChar char="•"/>
              <a:tabLst/>
              <a:defRPr sz="1000" b="0" cap="none" baseline="0">
                <a:latin typeface="Georgia" panose="02040502050405020303" pitchFamily="18"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p:txBody>
      </p:sp>
      <p:sp>
        <p:nvSpPr>
          <p:cNvPr id="47" name="Text Placeholder 3">
            <a:extLst>
              <a:ext uri="{FF2B5EF4-FFF2-40B4-BE49-F238E27FC236}">
                <a16:creationId xmlns:a16="http://schemas.microsoft.com/office/drawing/2014/main" id="{26DD3C52-8AC3-974E-AF61-E235837FCFF3}"/>
              </a:ext>
            </a:extLst>
          </p:cNvPr>
          <p:cNvSpPr>
            <a:spLocks noGrp="1"/>
          </p:cNvSpPr>
          <p:nvPr>
            <p:ph type="body" sz="quarter" idx="38" hasCustomPrompt="1"/>
          </p:nvPr>
        </p:nvSpPr>
        <p:spPr>
          <a:xfrm>
            <a:off x="8435728" y="4861734"/>
            <a:ext cx="2730500" cy="1261530"/>
          </a:xfrm>
        </p:spPr>
        <p:txBody>
          <a:bodyPr>
            <a:noAutofit/>
          </a:bodyPr>
          <a:lstStyle>
            <a:lvl1pPr marL="0" indent="0">
              <a:spcBef>
                <a:spcPts val="0"/>
              </a:spcBef>
              <a:spcAft>
                <a:spcPts val="600"/>
              </a:spcAft>
              <a:buFont typeface="Arial" panose="020B0604020202020204" pitchFamily="34" charset="0"/>
              <a:buNone/>
              <a:defRPr b="0">
                <a:latin typeface="Georgia" panose="02040502050405020303" pitchFamily="18" charset="0"/>
              </a:defRPr>
            </a:lvl1pPr>
            <a:lvl2pPr marL="176213" indent="-165100">
              <a:spcBef>
                <a:spcPts val="0"/>
              </a:spcBef>
              <a:spcAft>
                <a:spcPts val="600"/>
              </a:spcAft>
              <a:buFont typeface="Arial" panose="020B0604020202020204" pitchFamily="34" charset="0"/>
              <a:buChar char="•"/>
              <a:tabLst/>
              <a:defRPr sz="1100" i="1"/>
            </a:lvl2pPr>
            <a:lvl3pPr marL="352425" indent="-176213">
              <a:lnSpc>
                <a:spcPct val="90000"/>
              </a:lnSpc>
              <a:spcBef>
                <a:spcPts val="0"/>
              </a:spcBef>
              <a:spcAft>
                <a:spcPts val="600"/>
              </a:spcAft>
              <a:tabLst/>
              <a:defRPr sz="1000" b="1"/>
            </a:lvl3pPr>
            <a:lvl4pPr marL="515938" indent="-163513">
              <a:lnSpc>
                <a:spcPct val="90000"/>
              </a:lnSpc>
              <a:spcBef>
                <a:spcPts val="0"/>
              </a:spcBef>
              <a:spcAft>
                <a:spcPts val="600"/>
              </a:spcAft>
              <a:tabLst/>
              <a:defRPr sz="1000"/>
            </a:lvl4pPr>
            <a:lvl5pPr marL="693738" indent="-177800">
              <a:lnSpc>
                <a:spcPct val="90000"/>
              </a:lnSpc>
              <a:spcBef>
                <a:spcPts val="0"/>
              </a:spcBef>
              <a:spcAft>
                <a:spcPts val="600"/>
              </a:spcAft>
              <a:buFont typeface="Arial" panose="020B0604020202020204" pitchFamily="34" charset="0"/>
              <a:buChar char="•"/>
              <a:tabLst/>
              <a:defRPr sz="1000" i="1"/>
            </a:lvl5pPr>
            <a:lvl6pPr marL="1030288" indent="-168275">
              <a:lnSpc>
                <a:spcPct val="90000"/>
              </a:lnSpc>
              <a:spcBef>
                <a:spcPts val="0"/>
              </a:spcBef>
              <a:spcAft>
                <a:spcPts val="600"/>
              </a:spcAft>
              <a:tabLst/>
              <a:defRPr sz="1000" b="1"/>
            </a:lvl6pPr>
            <a:lvl7pPr marL="1200150" indent="-169863">
              <a:lnSpc>
                <a:spcPct val="90000"/>
              </a:lnSpc>
              <a:spcBef>
                <a:spcPts val="0"/>
              </a:spcBef>
              <a:spcAft>
                <a:spcPts val="600"/>
              </a:spcAft>
              <a:tabLst/>
              <a:defRPr sz="1000"/>
            </a:lvl7pPr>
            <a:lvl8pPr marL="1376363" indent="-176213">
              <a:lnSpc>
                <a:spcPct val="90000"/>
              </a:lnSpc>
              <a:spcBef>
                <a:spcPts val="0"/>
              </a:spcBef>
              <a:spcAft>
                <a:spcPts val="600"/>
              </a:spcAft>
              <a:tabLst/>
              <a:defRPr sz="1000" i="1"/>
            </a:lvl8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p:txBody>
      </p:sp>
      <p:sp>
        <p:nvSpPr>
          <p:cNvPr id="2" name="Slide Number Placeholder 1">
            <a:extLst>
              <a:ext uri="{FF2B5EF4-FFF2-40B4-BE49-F238E27FC236}">
                <a16:creationId xmlns:a16="http://schemas.microsoft.com/office/drawing/2014/main" id="{ADE00024-1FEE-B540-9EED-A77DA108BA56}"/>
              </a:ext>
            </a:extLst>
          </p:cNvPr>
          <p:cNvSpPr>
            <a:spLocks noGrp="1"/>
          </p:cNvSpPr>
          <p:nvPr>
            <p:ph type="sldNum" sz="quarter" idx="39"/>
          </p:nvPr>
        </p:nvSpPr>
        <p:spPr/>
        <p:txBody>
          <a:bodyPr/>
          <a:lstStyle/>
          <a:p>
            <a:fld id="{2C055D05-D81F-ED4A-A185-0C6FCB82940E}" type="slidenum">
              <a:rPr lang="en-US" smtClean="0"/>
              <a:pPr/>
              <a:t>‹#›</a:t>
            </a:fld>
            <a:endParaRPr lang="en-US"/>
          </a:p>
        </p:txBody>
      </p:sp>
      <p:sp>
        <p:nvSpPr>
          <p:cNvPr id="39" name="Text Placeholder 2">
            <a:extLst>
              <a:ext uri="{FF2B5EF4-FFF2-40B4-BE49-F238E27FC236}">
                <a16:creationId xmlns:a16="http://schemas.microsoft.com/office/drawing/2014/main" id="{E642D482-2850-4241-8A35-1BBAC1284FB3}"/>
              </a:ext>
            </a:extLst>
          </p:cNvPr>
          <p:cNvSpPr>
            <a:spLocks noGrp="1"/>
          </p:cNvSpPr>
          <p:nvPr>
            <p:ph type="body" sz="quarter" idx="41" hasCustomPrompt="1"/>
          </p:nvPr>
        </p:nvSpPr>
        <p:spPr>
          <a:xfrm>
            <a:off x="806318" y="1025874"/>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41" name="Text Placeholder 4">
            <a:extLst>
              <a:ext uri="{FF2B5EF4-FFF2-40B4-BE49-F238E27FC236}">
                <a16:creationId xmlns:a16="http://schemas.microsoft.com/office/drawing/2014/main" id="{8724C727-D445-7A43-9A40-32970A0846BF}"/>
              </a:ext>
            </a:extLst>
          </p:cNvPr>
          <p:cNvSpPr>
            <a:spLocks noGrp="1"/>
          </p:cNvSpPr>
          <p:nvPr>
            <p:ph type="body" sz="quarter" idx="42" hasCustomPrompt="1"/>
          </p:nvPr>
        </p:nvSpPr>
        <p:spPr>
          <a:xfrm>
            <a:off x="806318" y="605953"/>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PROCESS OR FLOW EXPLANATION</a:t>
            </a:r>
          </a:p>
          <a:p>
            <a:endParaRPr lang="en-US"/>
          </a:p>
        </p:txBody>
      </p:sp>
    </p:spTree>
    <p:extLst>
      <p:ext uri="{BB962C8B-B14F-4D97-AF65-F5344CB8AC3E}">
        <p14:creationId xmlns:p14="http://schemas.microsoft.com/office/powerpoint/2010/main" val="3843041991"/>
      </p:ext>
    </p:extLst>
  </p:cSld>
  <p:clrMapOvr>
    <a:masterClrMapping/>
  </p:clrMapOvr>
  <p:transition spd="med"/>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Four Callouts">
    <p:bg>
      <p:bgPr>
        <a:solidFill>
          <a:srgbClr val="FFFFFF"/>
        </a:solidFill>
        <a:effectLst/>
      </p:bgPr>
    </p:bg>
    <p:spTree>
      <p:nvGrpSpPr>
        <p:cNvPr id="1" name=""/>
        <p:cNvGrpSpPr/>
        <p:nvPr/>
      </p:nvGrpSpPr>
      <p:grpSpPr>
        <a:xfrm>
          <a:off x="0" y="0"/>
          <a:ext cx="0" cy="0"/>
          <a:chOff x="0" y="0"/>
          <a:chExt cx="0" cy="0"/>
        </a:xfrm>
      </p:grpSpPr>
      <p:pic>
        <p:nvPicPr>
          <p:cNvPr id="11" name="GroupM_SingleColor_Logo_Navy_RGB.png" descr="GroupM_SingleColor_Logo_Navy_RGB.png">
            <a:extLst>
              <a:ext uri="{FF2B5EF4-FFF2-40B4-BE49-F238E27FC236}">
                <a16:creationId xmlns:a16="http://schemas.microsoft.com/office/drawing/2014/main" id="{786E44F4-1473-B943-A9C6-740EAE1EAE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Text Placeholder 4">
            <a:extLst>
              <a:ext uri="{FF2B5EF4-FFF2-40B4-BE49-F238E27FC236}">
                <a16:creationId xmlns:a16="http://schemas.microsoft.com/office/drawing/2014/main" id="{D5906630-4B45-9843-9A8C-BCA0F1BA2C92}"/>
              </a:ext>
            </a:extLst>
          </p:cNvPr>
          <p:cNvSpPr>
            <a:spLocks noGrp="1"/>
          </p:cNvSpPr>
          <p:nvPr>
            <p:ph type="body" sz="quarter" idx="15" hasCustomPrompt="1"/>
          </p:nvPr>
        </p:nvSpPr>
        <p:spPr>
          <a:xfrm>
            <a:off x="1041715" y="2359674"/>
            <a:ext cx="1871650" cy="2824452"/>
          </a:xfrm>
        </p:spPr>
        <p:txBody>
          <a:bodyPr>
            <a:noAutofit/>
          </a:bodyPr>
          <a:lstStyle>
            <a:lvl1pPr algn="ctr">
              <a:spcBef>
                <a:spcPts val="0"/>
              </a:spcBef>
              <a:spcAft>
                <a:spcPts val="1200"/>
              </a:spcAft>
              <a:defRPr sz="1100" b="0" i="0" cap="all" baseline="0">
                <a:latin typeface="Arial Black" panose="020B0604020202020204" pitchFamily="34" charset="0"/>
                <a:cs typeface="Arial Black" panose="020B0604020202020204" pitchFamily="34" charset="0"/>
              </a:defRPr>
            </a:lvl1pPr>
            <a:lvl2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a:lvl2pPr>
            <a:lvl3pPr marL="4763" marR="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sz="12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a:p>
            <a:pPr lvl="1"/>
            <a:r>
              <a:rPr lang="en-US"/>
              <a:t>Body copy</a:t>
            </a:r>
          </a:p>
          <a:p>
            <a:pPr marL="4763" marR="0" lvl="2"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a:t>List Item</a:t>
            </a:r>
          </a:p>
        </p:txBody>
      </p:sp>
      <p:sp>
        <p:nvSpPr>
          <p:cNvPr id="21" name="Text Placeholder 4">
            <a:extLst>
              <a:ext uri="{FF2B5EF4-FFF2-40B4-BE49-F238E27FC236}">
                <a16:creationId xmlns:a16="http://schemas.microsoft.com/office/drawing/2014/main" id="{CFC947A8-D89C-734E-BAB6-17C05C9BCA0C}"/>
              </a:ext>
            </a:extLst>
          </p:cNvPr>
          <p:cNvSpPr>
            <a:spLocks noGrp="1"/>
          </p:cNvSpPr>
          <p:nvPr>
            <p:ph type="body" sz="quarter" idx="16" hasCustomPrompt="1"/>
          </p:nvPr>
        </p:nvSpPr>
        <p:spPr>
          <a:xfrm>
            <a:off x="3772257" y="2359674"/>
            <a:ext cx="1871650" cy="2824452"/>
          </a:xfrm>
        </p:spPr>
        <p:txBody>
          <a:bodyPr>
            <a:noAutofit/>
          </a:bodyPr>
          <a:lstStyle>
            <a:lvl1pPr algn="ctr">
              <a:spcBef>
                <a:spcPts val="0"/>
              </a:spcBef>
              <a:spcAft>
                <a:spcPts val="1200"/>
              </a:spcAft>
              <a:defRPr sz="1100" b="0" i="0" cap="all" baseline="0">
                <a:latin typeface="Arial Black" panose="020B0604020202020204" pitchFamily="34" charset="0"/>
                <a:cs typeface="Arial Black" panose="020B0604020202020204" pitchFamily="34" charset="0"/>
              </a:defRPr>
            </a:lvl1pPr>
            <a:lvl2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a:lvl2pPr>
            <a:lvl3pPr marL="4763" indent="0" algn="ctr">
              <a:lnSpc>
                <a:spcPct val="100000"/>
              </a:lnSpc>
              <a:spcBef>
                <a:spcPts val="0"/>
              </a:spcBef>
              <a:spcAft>
                <a:spcPts val="0"/>
              </a:spcAft>
              <a:buNone/>
              <a:defRPr sz="12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a:p>
            <a:pPr lvl="1"/>
            <a:r>
              <a:rPr lang="en-US"/>
              <a:t>Body copy</a:t>
            </a:r>
          </a:p>
          <a:p>
            <a:pPr marL="4763" marR="0" lvl="2"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a:t>List Item</a:t>
            </a:r>
          </a:p>
        </p:txBody>
      </p:sp>
      <p:sp>
        <p:nvSpPr>
          <p:cNvPr id="22" name="Text Placeholder 4">
            <a:extLst>
              <a:ext uri="{FF2B5EF4-FFF2-40B4-BE49-F238E27FC236}">
                <a16:creationId xmlns:a16="http://schemas.microsoft.com/office/drawing/2014/main" id="{07BBA188-4551-FD46-9D02-EA93AC47F152}"/>
              </a:ext>
            </a:extLst>
          </p:cNvPr>
          <p:cNvSpPr>
            <a:spLocks noGrp="1"/>
          </p:cNvSpPr>
          <p:nvPr>
            <p:ph type="body" sz="quarter" idx="17" hasCustomPrompt="1"/>
          </p:nvPr>
        </p:nvSpPr>
        <p:spPr>
          <a:xfrm>
            <a:off x="6529957" y="2359674"/>
            <a:ext cx="1871650" cy="2824452"/>
          </a:xfrm>
        </p:spPr>
        <p:txBody>
          <a:bodyPr>
            <a:noAutofit/>
          </a:bodyPr>
          <a:lstStyle>
            <a:lvl1pPr algn="ctr">
              <a:spcBef>
                <a:spcPts val="0"/>
              </a:spcBef>
              <a:spcAft>
                <a:spcPts val="1200"/>
              </a:spcAft>
              <a:defRPr sz="1100" b="0" i="0" cap="all" baseline="0">
                <a:latin typeface="Arial Black" panose="020B0604020202020204" pitchFamily="34" charset="0"/>
                <a:cs typeface="Arial Black" panose="020B0604020202020204" pitchFamily="34" charset="0"/>
              </a:defRPr>
            </a:lvl1pPr>
            <a:lvl2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a:lvl2pPr>
            <a:lvl3pPr marL="4763" indent="0" algn="ctr">
              <a:lnSpc>
                <a:spcPct val="100000"/>
              </a:lnSpc>
              <a:spcBef>
                <a:spcPts val="0"/>
              </a:spcBef>
              <a:spcAft>
                <a:spcPts val="0"/>
              </a:spcAft>
              <a:buNone/>
              <a:defRPr sz="12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a:p>
            <a:pPr lvl="1"/>
            <a:r>
              <a:rPr lang="en-US"/>
              <a:t>Body copy</a:t>
            </a:r>
          </a:p>
          <a:p>
            <a:pPr marL="4763" marR="0" lvl="2"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a:t>List Item</a:t>
            </a:r>
          </a:p>
        </p:txBody>
      </p:sp>
      <p:sp>
        <p:nvSpPr>
          <p:cNvPr id="25" name="Text Placeholder 4">
            <a:extLst>
              <a:ext uri="{FF2B5EF4-FFF2-40B4-BE49-F238E27FC236}">
                <a16:creationId xmlns:a16="http://schemas.microsoft.com/office/drawing/2014/main" id="{CBF2913D-E1ED-6545-B7B2-956DC6F89778}"/>
              </a:ext>
            </a:extLst>
          </p:cNvPr>
          <p:cNvSpPr>
            <a:spLocks noGrp="1"/>
          </p:cNvSpPr>
          <p:nvPr>
            <p:ph type="body" sz="quarter" idx="18" hasCustomPrompt="1"/>
          </p:nvPr>
        </p:nvSpPr>
        <p:spPr>
          <a:xfrm>
            <a:off x="9287658" y="2359674"/>
            <a:ext cx="1871650" cy="2824452"/>
          </a:xfrm>
        </p:spPr>
        <p:txBody>
          <a:bodyPr>
            <a:noAutofit/>
          </a:bodyPr>
          <a:lstStyle>
            <a:lvl1pPr algn="ctr">
              <a:spcBef>
                <a:spcPts val="0"/>
              </a:spcBef>
              <a:spcAft>
                <a:spcPts val="1200"/>
              </a:spcAft>
              <a:defRPr sz="1100" b="0" i="0" cap="all" baseline="0">
                <a:latin typeface="Arial Black" panose="020B0604020202020204" pitchFamily="34" charset="0"/>
                <a:cs typeface="Arial Black" panose="020B0604020202020204" pitchFamily="34" charset="0"/>
              </a:defRPr>
            </a:lvl1pPr>
            <a:lvl2pPr marL="0" marR="0" indent="0" algn="ctr" defTabSz="914400" rtl="0" eaLnBrk="1" fontAlgn="auto" latinLnBrk="0" hangingPunct="1">
              <a:lnSpc>
                <a:spcPct val="110000"/>
              </a:lnSpc>
              <a:spcBef>
                <a:spcPts val="0"/>
              </a:spcBef>
              <a:spcAft>
                <a:spcPts val="1200"/>
              </a:spcAft>
              <a:buClrTx/>
              <a:buSzTx/>
              <a:buFont typeface="Arial" panose="020B0604020202020204" pitchFamily="34" charset="0"/>
              <a:buNone/>
              <a:tabLst/>
              <a:defRPr/>
            </a:lvl2pPr>
            <a:lvl3pPr marL="4763" indent="0" algn="ctr">
              <a:lnSpc>
                <a:spcPct val="100000"/>
              </a:lnSpc>
              <a:spcBef>
                <a:spcPts val="0"/>
              </a:spcBef>
              <a:spcAft>
                <a:spcPts val="0"/>
              </a:spcAft>
              <a:buNone/>
              <a:defRPr sz="1200" b="1" cap="all" baseline="0">
                <a:latin typeface="Arial" panose="020B0604020202020204" pitchFamily="34" charset="0"/>
                <a:cs typeface="Arial" panose="020B0604020202020204" pitchFamily="34" charset="0"/>
              </a:defRPr>
            </a:lvl3pPr>
            <a:lvl4pPr marL="230188" indent="-219075" algn="ctr">
              <a:lnSpc>
                <a:spcPct val="120000"/>
              </a:lnSpc>
              <a:spcBef>
                <a:spcPts val="0"/>
              </a:spcBef>
              <a:spcAft>
                <a:spcPts val="600"/>
              </a:spcAft>
              <a:tabLst/>
              <a:defRPr sz="1100"/>
            </a:lvl4pPr>
          </a:lstStyle>
          <a:p>
            <a:r>
              <a:rPr lang="en-US"/>
              <a:t>SECTION TITLE</a:t>
            </a:r>
          </a:p>
          <a:p>
            <a:pPr lvl="1"/>
            <a:r>
              <a:rPr lang="en-US"/>
              <a:t>Body copy</a:t>
            </a:r>
          </a:p>
          <a:p>
            <a:pPr marL="4763" marR="0" lvl="2" indent="0" algn="ct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en-US"/>
              <a:t>List Item</a:t>
            </a:r>
          </a:p>
        </p:txBody>
      </p:sp>
      <p:sp>
        <p:nvSpPr>
          <p:cNvPr id="2" name="Slide Number Placeholder 1">
            <a:extLst>
              <a:ext uri="{FF2B5EF4-FFF2-40B4-BE49-F238E27FC236}">
                <a16:creationId xmlns:a16="http://schemas.microsoft.com/office/drawing/2014/main" id="{7A428519-AA14-DD41-96CD-79C4FA141514}"/>
              </a:ext>
            </a:extLst>
          </p:cNvPr>
          <p:cNvSpPr>
            <a:spLocks noGrp="1"/>
          </p:cNvSpPr>
          <p:nvPr>
            <p:ph type="sldNum" sz="quarter" idx="19"/>
          </p:nvPr>
        </p:nvSpPr>
        <p:spPr/>
        <p:txBody>
          <a:bodyPr/>
          <a:lstStyle/>
          <a:p>
            <a:fld id="{2C055D05-D81F-ED4A-A185-0C6FCB82940E}" type="slidenum">
              <a:rPr lang="en-US" smtClean="0"/>
              <a:pPr/>
              <a:t>‹#›</a:t>
            </a:fld>
            <a:endParaRPr lang="en-US"/>
          </a:p>
        </p:txBody>
      </p:sp>
      <p:sp>
        <p:nvSpPr>
          <p:cNvPr id="23" name="Text Placeholder 2">
            <a:extLst>
              <a:ext uri="{FF2B5EF4-FFF2-40B4-BE49-F238E27FC236}">
                <a16:creationId xmlns:a16="http://schemas.microsoft.com/office/drawing/2014/main" id="{4CFC97E3-2704-C549-97A6-0C6087C1F298}"/>
              </a:ext>
            </a:extLst>
          </p:cNvPr>
          <p:cNvSpPr>
            <a:spLocks noGrp="1"/>
          </p:cNvSpPr>
          <p:nvPr>
            <p:ph type="body" sz="quarter" idx="41" hasCustomPrompt="1"/>
          </p:nvPr>
        </p:nvSpPr>
        <p:spPr>
          <a:xfrm>
            <a:off x="806318" y="1025874"/>
            <a:ext cx="3017520" cy="18288"/>
          </a:xfrm>
          <a:blipFill>
            <a:blip r:embed="rId3"/>
            <a:stretch>
              <a:fillRect/>
            </a:stretch>
          </a:blipFill>
        </p:spPr>
        <p:txBody>
          <a:bodyPr/>
          <a:lstStyle>
            <a:lvl1pPr>
              <a:defRPr sz="800" b="1" i="0">
                <a:solidFill>
                  <a:srgbClr val="01B5B2"/>
                </a:solidFill>
                <a:latin typeface="Arial" panose="020B0604020202020204" pitchFamily="34" charset="0"/>
                <a:cs typeface="Arial" panose="020B0604020202020204" pitchFamily="34" charset="0"/>
              </a:defRPr>
            </a:lvl1pPr>
          </a:lstStyle>
          <a:p>
            <a:pPr lvl="0"/>
            <a:r>
              <a:rPr lang="en-US"/>
              <a:t>  </a:t>
            </a:r>
          </a:p>
        </p:txBody>
      </p:sp>
      <p:sp>
        <p:nvSpPr>
          <p:cNvPr id="24" name="Text Placeholder 4">
            <a:extLst>
              <a:ext uri="{FF2B5EF4-FFF2-40B4-BE49-F238E27FC236}">
                <a16:creationId xmlns:a16="http://schemas.microsoft.com/office/drawing/2014/main" id="{843644A2-1DAC-AE47-AC1F-C2E0741E0E5F}"/>
              </a:ext>
            </a:extLst>
          </p:cNvPr>
          <p:cNvSpPr>
            <a:spLocks noGrp="1"/>
          </p:cNvSpPr>
          <p:nvPr>
            <p:ph type="body" sz="quarter" idx="42" hasCustomPrompt="1"/>
          </p:nvPr>
        </p:nvSpPr>
        <p:spPr>
          <a:xfrm>
            <a:off x="806318" y="605953"/>
            <a:ext cx="10585582" cy="40216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r>
              <a:rPr lang="en-US"/>
              <a:t>HEADLINE GOES HERE</a:t>
            </a:r>
          </a:p>
        </p:txBody>
      </p:sp>
    </p:spTree>
    <p:extLst>
      <p:ext uri="{BB962C8B-B14F-4D97-AF65-F5344CB8AC3E}">
        <p14:creationId xmlns:p14="http://schemas.microsoft.com/office/powerpoint/2010/main" val="3185998634"/>
      </p:ext>
    </p:extLst>
  </p:cSld>
  <p:clrMapOvr>
    <a:masterClrMapping/>
  </p:clrMapOvr>
  <p:transition spd="med"/>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16D16-A7FB-054E-8EE4-902FB3738D60}"/>
              </a:ext>
            </a:extLst>
          </p:cNvPr>
          <p:cNvSpPr>
            <a:spLocks noGrp="1"/>
          </p:cNvSpPr>
          <p:nvPr>
            <p:ph type="title" hasCustomPrompt="1"/>
          </p:nvPr>
        </p:nvSpPr>
        <p:spPr>
          <a:xfrm>
            <a:off x="800100" y="605953"/>
            <a:ext cx="9889170" cy="338668"/>
          </a:xfrm>
        </p:spPr>
        <p:txBody>
          <a:bodyPr>
            <a:noAutofit/>
          </a:bodyPr>
          <a:lstStyle/>
          <a:p>
            <a:r>
              <a:rPr lang="en-US"/>
              <a:t>Title Text</a:t>
            </a:r>
          </a:p>
        </p:txBody>
      </p:sp>
      <p:sp>
        <p:nvSpPr>
          <p:cNvPr id="6" name="Text Placeholder 5">
            <a:extLst>
              <a:ext uri="{FF2B5EF4-FFF2-40B4-BE49-F238E27FC236}">
                <a16:creationId xmlns:a16="http://schemas.microsoft.com/office/drawing/2014/main" id="{14DE8156-BECB-484F-A2FF-6F28AC3478BF}"/>
              </a:ext>
            </a:extLst>
          </p:cNvPr>
          <p:cNvSpPr>
            <a:spLocks noGrp="1"/>
          </p:cNvSpPr>
          <p:nvPr>
            <p:ph type="body" sz="quarter" idx="11" hasCustomPrompt="1"/>
          </p:nvPr>
        </p:nvSpPr>
        <p:spPr>
          <a:xfrm>
            <a:off x="1843157" y="1572904"/>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7" name="Text Placeholder 6">
            <a:extLst>
              <a:ext uri="{FF2B5EF4-FFF2-40B4-BE49-F238E27FC236}">
                <a16:creationId xmlns:a16="http://schemas.microsoft.com/office/drawing/2014/main" id="{2CEBCA88-D04C-3345-8A6B-DF71B66A7DD8}"/>
              </a:ext>
            </a:extLst>
          </p:cNvPr>
          <p:cNvSpPr>
            <a:spLocks noGrp="1"/>
          </p:cNvSpPr>
          <p:nvPr>
            <p:ph type="body" sz="quarter" idx="13" hasCustomPrompt="1"/>
          </p:nvPr>
        </p:nvSpPr>
        <p:spPr>
          <a:xfrm>
            <a:off x="1261493" y="1559256"/>
            <a:ext cx="392942" cy="665163"/>
          </a:xfrm>
        </p:spPr>
        <p:txBody>
          <a:bodyPr>
            <a:noAutofit/>
          </a:bodyPr>
          <a:lstStyle>
            <a:lvl1pPr algn="r">
              <a:defRPr sz="3600"/>
            </a:lvl1pPr>
          </a:lstStyle>
          <a:p>
            <a:pPr lvl="0"/>
            <a:r>
              <a:rPr lang="en-US"/>
              <a:t>#</a:t>
            </a:r>
          </a:p>
        </p:txBody>
      </p:sp>
      <p:pic>
        <p:nvPicPr>
          <p:cNvPr id="8" name="GroupM_SingleColor_Logo_Navy_RGB.png" descr="GroupM_SingleColor_Logo_Navy_RGB.png">
            <a:extLst>
              <a:ext uri="{FF2B5EF4-FFF2-40B4-BE49-F238E27FC236}">
                <a16:creationId xmlns:a16="http://schemas.microsoft.com/office/drawing/2014/main" id="{4E18E42E-8E1B-0448-A879-33A50C7156A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4" name="Text Placeholder 3">
            <a:extLst>
              <a:ext uri="{FF2B5EF4-FFF2-40B4-BE49-F238E27FC236}">
                <a16:creationId xmlns:a16="http://schemas.microsoft.com/office/drawing/2014/main" id="{305DE44A-F0AE-EC4C-9521-E7924B30F0DB}"/>
              </a:ext>
            </a:extLst>
          </p:cNvPr>
          <p:cNvSpPr>
            <a:spLocks noGrp="1"/>
          </p:cNvSpPr>
          <p:nvPr>
            <p:ph type="body" sz="quarter" idx="15" hasCustomPrompt="1"/>
          </p:nvPr>
        </p:nvSpPr>
        <p:spPr>
          <a:xfrm>
            <a:off x="5206523" y="1587207"/>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13" name="Text Placeholder 6">
            <a:extLst>
              <a:ext uri="{FF2B5EF4-FFF2-40B4-BE49-F238E27FC236}">
                <a16:creationId xmlns:a16="http://schemas.microsoft.com/office/drawing/2014/main" id="{0F5C7E46-FFCF-7545-AA76-2F7C29A25E5E}"/>
              </a:ext>
            </a:extLst>
          </p:cNvPr>
          <p:cNvSpPr>
            <a:spLocks noGrp="1"/>
          </p:cNvSpPr>
          <p:nvPr>
            <p:ph type="body" sz="quarter" idx="17" hasCustomPrompt="1"/>
          </p:nvPr>
        </p:nvSpPr>
        <p:spPr>
          <a:xfrm>
            <a:off x="6338819" y="1559256"/>
            <a:ext cx="392942" cy="665163"/>
          </a:xfrm>
        </p:spPr>
        <p:txBody>
          <a:bodyPr>
            <a:noAutofit/>
          </a:bodyPr>
          <a:lstStyle>
            <a:lvl1pPr algn="r">
              <a:defRPr sz="3600"/>
            </a:lvl1pPr>
          </a:lstStyle>
          <a:p>
            <a:pPr lvl="0"/>
            <a:r>
              <a:rPr lang="en-US"/>
              <a:t>#</a:t>
            </a:r>
          </a:p>
        </p:txBody>
      </p:sp>
      <p:sp>
        <p:nvSpPr>
          <p:cNvPr id="14" name="Text Placeholder 3">
            <a:extLst>
              <a:ext uri="{FF2B5EF4-FFF2-40B4-BE49-F238E27FC236}">
                <a16:creationId xmlns:a16="http://schemas.microsoft.com/office/drawing/2014/main" id="{77D6C8D4-313D-7942-9452-61383E616906}"/>
              </a:ext>
            </a:extLst>
          </p:cNvPr>
          <p:cNvSpPr>
            <a:spLocks noGrp="1"/>
          </p:cNvSpPr>
          <p:nvPr>
            <p:ph type="body" sz="quarter" idx="18" hasCustomPrompt="1"/>
          </p:nvPr>
        </p:nvSpPr>
        <p:spPr>
          <a:xfrm>
            <a:off x="10283849" y="1587207"/>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44" name="Text Placeholder 6">
            <a:extLst>
              <a:ext uri="{FF2B5EF4-FFF2-40B4-BE49-F238E27FC236}">
                <a16:creationId xmlns:a16="http://schemas.microsoft.com/office/drawing/2014/main" id="{97F679C3-1A08-F14E-B03D-5106605A643B}"/>
              </a:ext>
            </a:extLst>
          </p:cNvPr>
          <p:cNvSpPr>
            <a:spLocks noGrp="1"/>
          </p:cNvSpPr>
          <p:nvPr>
            <p:ph type="body" sz="quarter" idx="21" hasCustomPrompt="1"/>
          </p:nvPr>
        </p:nvSpPr>
        <p:spPr>
          <a:xfrm>
            <a:off x="1261493" y="2866592"/>
            <a:ext cx="392942" cy="665163"/>
          </a:xfrm>
        </p:spPr>
        <p:txBody>
          <a:bodyPr>
            <a:noAutofit/>
          </a:bodyPr>
          <a:lstStyle>
            <a:lvl1pPr algn="r">
              <a:defRPr sz="3600"/>
            </a:lvl1pPr>
          </a:lstStyle>
          <a:p>
            <a:pPr lvl="0"/>
            <a:r>
              <a:rPr lang="en-US"/>
              <a:t>#</a:t>
            </a:r>
          </a:p>
        </p:txBody>
      </p:sp>
      <p:sp>
        <p:nvSpPr>
          <p:cNvPr id="45" name="Text Placeholder 3">
            <a:extLst>
              <a:ext uri="{FF2B5EF4-FFF2-40B4-BE49-F238E27FC236}">
                <a16:creationId xmlns:a16="http://schemas.microsoft.com/office/drawing/2014/main" id="{165C9EFE-7F07-CC4D-9FA5-3B06A1E0A157}"/>
              </a:ext>
            </a:extLst>
          </p:cNvPr>
          <p:cNvSpPr>
            <a:spLocks noGrp="1"/>
          </p:cNvSpPr>
          <p:nvPr>
            <p:ph type="body" sz="quarter" idx="22" hasCustomPrompt="1"/>
          </p:nvPr>
        </p:nvSpPr>
        <p:spPr>
          <a:xfrm>
            <a:off x="5206523" y="2894543"/>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46" name="Text Placeholder 6">
            <a:extLst>
              <a:ext uri="{FF2B5EF4-FFF2-40B4-BE49-F238E27FC236}">
                <a16:creationId xmlns:a16="http://schemas.microsoft.com/office/drawing/2014/main" id="{CFDF613A-16E8-594A-9281-7C65DD8454DB}"/>
              </a:ext>
            </a:extLst>
          </p:cNvPr>
          <p:cNvSpPr>
            <a:spLocks noGrp="1"/>
          </p:cNvSpPr>
          <p:nvPr>
            <p:ph type="body" sz="quarter" idx="23" hasCustomPrompt="1"/>
          </p:nvPr>
        </p:nvSpPr>
        <p:spPr>
          <a:xfrm>
            <a:off x="6338819" y="2866592"/>
            <a:ext cx="392942" cy="665163"/>
          </a:xfrm>
        </p:spPr>
        <p:txBody>
          <a:bodyPr>
            <a:noAutofit/>
          </a:bodyPr>
          <a:lstStyle>
            <a:lvl1pPr algn="r">
              <a:defRPr sz="3600"/>
            </a:lvl1pPr>
          </a:lstStyle>
          <a:p>
            <a:pPr lvl="0"/>
            <a:r>
              <a:rPr lang="en-US"/>
              <a:t>#</a:t>
            </a:r>
          </a:p>
        </p:txBody>
      </p:sp>
      <p:sp>
        <p:nvSpPr>
          <p:cNvPr id="47" name="Text Placeholder 3">
            <a:extLst>
              <a:ext uri="{FF2B5EF4-FFF2-40B4-BE49-F238E27FC236}">
                <a16:creationId xmlns:a16="http://schemas.microsoft.com/office/drawing/2014/main" id="{CB963D4C-978A-EB43-AF67-4FC4039091D0}"/>
              </a:ext>
            </a:extLst>
          </p:cNvPr>
          <p:cNvSpPr>
            <a:spLocks noGrp="1"/>
          </p:cNvSpPr>
          <p:nvPr>
            <p:ph type="body" sz="quarter" idx="24" hasCustomPrompt="1"/>
          </p:nvPr>
        </p:nvSpPr>
        <p:spPr>
          <a:xfrm>
            <a:off x="10283849" y="2894543"/>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50" name="Text Placeholder 6">
            <a:extLst>
              <a:ext uri="{FF2B5EF4-FFF2-40B4-BE49-F238E27FC236}">
                <a16:creationId xmlns:a16="http://schemas.microsoft.com/office/drawing/2014/main" id="{8CA555CF-1CBA-1B41-8C3C-FD3FF28D5810}"/>
              </a:ext>
            </a:extLst>
          </p:cNvPr>
          <p:cNvSpPr>
            <a:spLocks noGrp="1"/>
          </p:cNvSpPr>
          <p:nvPr>
            <p:ph type="body" sz="quarter" idx="27" hasCustomPrompt="1"/>
          </p:nvPr>
        </p:nvSpPr>
        <p:spPr>
          <a:xfrm>
            <a:off x="1261493" y="4163768"/>
            <a:ext cx="392942" cy="665163"/>
          </a:xfrm>
        </p:spPr>
        <p:txBody>
          <a:bodyPr>
            <a:noAutofit/>
          </a:bodyPr>
          <a:lstStyle>
            <a:lvl1pPr algn="r">
              <a:defRPr sz="3600"/>
            </a:lvl1pPr>
          </a:lstStyle>
          <a:p>
            <a:pPr lvl="0"/>
            <a:r>
              <a:rPr lang="en-US"/>
              <a:t>#</a:t>
            </a:r>
          </a:p>
        </p:txBody>
      </p:sp>
      <p:sp>
        <p:nvSpPr>
          <p:cNvPr id="51" name="Text Placeholder 3">
            <a:extLst>
              <a:ext uri="{FF2B5EF4-FFF2-40B4-BE49-F238E27FC236}">
                <a16:creationId xmlns:a16="http://schemas.microsoft.com/office/drawing/2014/main" id="{7E4140FD-668C-1F4E-A76C-05E9B9E24BB1}"/>
              </a:ext>
            </a:extLst>
          </p:cNvPr>
          <p:cNvSpPr>
            <a:spLocks noGrp="1"/>
          </p:cNvSpPr>
          <p:nvPr>
            <p:ph type="body" sz="quarter" idx="28" hasCustomPrompt="1"/>
          </p:nvPr>
        </p:nvSpPr>
        <p:spPr>
          <a:xfrm>
            <a:off x="5206523" y="4191719"/>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52" name="Text Placeholder 6">
            <a:extLst>
              <a:ext uri="{FF2B5EF4-FFF2-40B4-BE49-F238E27FC236}">
                <a16:creationId xmlns:a16="http://schemas.microsoft.com/office/drawing/2014/main" id="{8258F75C-C358-8743-B5F2-FE26C7FF32F6}"/>
              </a:ext>
            </a:extLst>
          </p:cNvPr>
          <p:cNvSpPr>
            <a:spLocks noGrp="1"/>
          </p:cNvSpPr>
          <p:nvPr>
            <p:ph type="body" sz="quarter" idx="29" hasCustomPrompt="1"/>
          </p:nvPr>
        </p:nvSpPr>
        <p:spPr>
          <a:xfrm>
            <a:off x="6338819" y="4163768"/>
            <a:ext cx="392942" cy="665163"/>
          </a:xfrm>
        </p:spPr>
        <p:txBody>
          <a:bodyPr>
            <a:noAutofit/>
          </a:bodyPr>
          <a:lstStyle>
            <a:lvl1pPr algn="r">
              <a:defRPr sz="3600"/>
            </a:lvl1pPr>
          </a:lstStyle>
          <a:p>
            <a:pPr lvl="0"/>
            <a:r>
              <a:rPr lang="en-US"/>
              <a:t>#</a:t>
            </a:r>
          </a:p>
        </p:txBody>
      </p:sp>
      <p:sp>
        <p:nvSpPr>
          <p:cNvPr id="53" name="Text Placeholder 3">
            <a:extLst>
              <a:ext uri="{FF2B5EF4-FFF2-40B4-BE49-F238E27FC236}">
                <a16:creationId xmlns:a16="http://schemas.microsoft.com/office/drawing/2014/main" id="{490BC9CF-64AF-3147-A558-36DE7B9A3BA9}"/>
              </a:ext>
            </a:extLst>
          </p:cNvPr>
          <p:cNvSpPr>
            <a:spLocks noGrp="1"/>
          </p:cNvSpPr>
          <p:nvPr>
            <p:ph type="body" sz="quarter" idx="30" hasCustomPrompt="1"/>
          </p:nvPr>
        </p:nvSpPr>
        <p:spPr>
          <a:xfrm>
            <a:off x="10283849" y="4191719"/>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56" name="Text Placeholder 6">
            <a:extLst>
              <a:ext uri="{FF2B5EF4-FFF2-40B4-BE49-F238E27FC236}">
                <a16:creationId xmlns:a16="http://schemas.microsoft.com/office/drawing/2014/main" id="{08BA15FB-D970-2A4C-BF79-6C6DBEDDA487}"/>
              </a:ext>
            </a:extLst>
          </p:cNvPr>
          <p:cNvSpPr>
            <a:spLocks noGrp="1"/>
          </p:cNvSpPr>
          <p:nvPr>
            <p:ph type="body" sz="quarter" idx="33" hasCustomPrompt="1"/>
          </p:nvPr>
        </p:nvSpPr>
        <p:spPr>
          <a:xfrm>
            <a:off x="1261493" y="5471104"/>
            <a:ext cx="392942" cy="665163"/>
          </a:xfrm>
        </p:spPr>
        <p:txBody>
          <a:bodyPr>
            <a:noAutofit/>
          </a:bodyPr>
          <a:lstStyle>
            <a:lvl1pPr algn="r">
              <a:defRPr sz="3600"/>
            </a:lvl1pPr>
          </a:lstStyle>
          <a:p>
            <a:pPr lvl="0"/>
            <a:r>
              <a:rPr lang="en-US"/>
              <a:t>#</a:t>
            </a:r>
          </a:p>
        </p:txBody>
      </p:sp>
      <p:sp>
        <p:nvSpPr>
          <p:cNvPr id="57" name="Text Placeholder 3">
            <a:extLst>
              <a:ext uri="{FF2B5EF4-FFF2-40B4-BE49-F238E27FC236}">
                <a16:creationId xmlns:a16="http://schemas.microsoft.com/office/drawing/2014/main" id="{DD671433-267E-DE4D-9915-B9C76EE603EB}"/>
              </a:ext>
            </a:extLst>
          </p:cNvPr>
          <p:cNvSpPr>
            <a:spLocks noGrp="1"/>
          </p:cNvSpPr>
          <p:nvPr>
            <p:ph type="body" sz="quarter" idx="34" hasCustomPrompt="1"/>
          </p:nvPr>
        </p:nvSpPr>
        <p:spPr>
          <a:xfrm>
            <a:off x="5206523" y="5499055"/>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58" name="Text Placeholder 6">
            <a:extLst>
              <a:ext uri="{FF2B5EF4-FFF2-40B4-BE49-F238E27FC236}">
                <a16:creationId xmlns:a16="http://schemas.microsoft.com/office/drawing/2014/main" id="{B0C0C832-33A6-3343-9DE6-565685FD1B9D}"/>
              </a:ext>
            </a:extLst>
          </p:cNvPr>
          <p:cNvSpPr>
            <a:spLocks noGrp="1"/>
          </p:cNvSpPr>
          <p:nvPr>
            <p:ph type="body" sz="quarter" idx="35" hasCustomPrompt="1"/>
          </p:nvPr>
        </p:nvSpPr>
        <p:spPr>
          <a:xfrm>
            <a:off x="6338819" y="5471104"/>
            <a:ext cx="392942" cy="665163"/>
          </a:xfrm>
        </p:spPr>
        <p:txBody>
          <a:bodyPr>
            <a:noAutofit/>
          </a:bodyPr>
          <a:lstStyle>
            <a:lvl1pPr algn="r">
              <a:defRPr sz="3600"/>
            </a:lvl1pPr>
          </a:lstStyle>
          <a:p>
            <a:pPr lvl="0"/>
            <a:r>
              <a:rPr lang="en-US"/>
              <a:t>#</a:t>
            </a:r>
          </a:p>
        </p:txBody>
      </p:sp>
      <p:sp>
        <p:nvSpPr>
          <p:cNvPr id="59" name="Text Placeholder 3">
            <a:extLst>
              <a:ext uri="{FF2B5EF4-FFF2-40B4-BE49-F238E27FC236}">
                <a16:creationId xmlns:a16="http://schemas.microsoft.com/office/drawing/2014/main" id="{31079C2F-0BCF-FF4B-BD59-EB83F32BCFDC}"/>
              </a:ext>
            </a:extLst>
          </p:cNvPr>
          <p:cNvSpPr>
            <a:spLocks noGrp="1"/>
          </p:cNvSpPr>
          <p:nvPr>
            <p:ph type="body" sz="quarter" idx="36" hasCustomPrompt="1"/>
          </p:nvPr>
        </p:nvSpPr>
        <p:spPr>
          <a:xfrm>
            <a:off x="10283849" y="5499055"/>
            <a:ext cx="392942" cy="338668"/>
          </a:xfrm>
        </p:spPr>
        <p:txBody>
          <a:bodyPr>
            <a:noAutofit/>
          </a:bodyPr>
          <a:lstStyle/>
          <a:p>
            <a:pPr lvl="0"/>
            <a:r>
              <a:rPr kumimoji="0" lang="en-US" sz="1200" b="1" i="0" u="none" strike="noStrike" kern="0" cap="none" spc="0" normalizeH="0" baseline="0" noProof="0">
                <a:ln>
                  <a:noFill/>
                </a:ln>
                <a:solidFill>
                  <a:srgbClr val="0A2756"/>
                </a:solidFill>
                <a:effectLst/>
                <a:uLnTx/>
                <a:uFillTx/>
                <a:latin typeface="Arial" panose="020B0604020202020204" pitchFamily="34" charset="0"/>
                <a:cs typeface="Arial" panose="020B0604020202020204" pitchFamily="34" charset="0"/>
                <a:sym typeface="Georgia"/>
              </a:rPr>
              <a:t>##</a:t>
            </a:r>
            <a:endParaRPr lang="en-US"/>
          </a:p>
        </p:txBody>
      </p:sp>
      <p:sp>
        <p:nvSpPr>
          <p:cNvPr id="61" name="Text Placeholder 5">
            <a:extLst>
              <a:ext uri="{FF2B5EF4-FFF2-40B4-BE49-F238E27FC236}">
                <a16:creationId xmlns:a16="http://schemas.microsoft.com/office/drawing/2014/main" id="{A56EB8FA-A624-1A46-AA3F-A91444179347}"/>
              </a:ext>
            </a:extLst>
          </p:cNvPr>
          <p:cNvSpPr>
            <a:spLocks noGrp="1"/>
          </p:cNvSpPr>
          <p:nvPr>
            <p:ph type="body" sz="quarter" idx="38" hasCustomPrompt="1"/>
          </p:nvPr>
        </p:nvSpPr>
        <p:spPr>
          <a:xfrm>
            <a:off x="1843157" y="1837308"/>
            <a:ext cx="3237018" cy="773690"/>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62" name="Text Placeholder 5">
            <a:extLst>
              <a:ext uri="{FF2B5EF4-FFF2-40B4-BE49-F238E27FC236}">
                <a16:creationId xmlns:a16="http://schemas.microsoft.com/office/drawing/2014/main" id="{6AF1FDA3-D87C-0F45-9EAD-3C40467AD0DB}"/>
              </a:ext>
            </a:extLst>
          </p:cNvPr>
          <p:cNvSpPr>
            <a:spLocks noGrp="1"/>
          </p:cNvSpPr>
          <p:nvPr>
            <p:ph type="body" sz="quarter" idx="39" hasCustomPrompt="1"/>
          </p:nvPr>
        </p:nvSpPr>
        <p:spPr>
          <a:xfrm>
            <a:off x="1843157" y="2872895"/>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63" name="Text Placeholder 5">
            <a:extLst>
              <a:ext uri="{FF2B5EF4-FFF2-40B4-BE49-F238E27FC236}">
                <a16:creationId xmlns:a16="http://schemas.microsoft.com/office/drawing/2014/main" id="{35E1A096-C2AB-C74A-BB4A-8732134A6348}"/>
              </a:ext>
            </a:extLst>
          </p:cNvPr>
          <p:cNvSpPr>
            <a:spLocks noGrp="1"/>
          </p:cNvSpPr>
          <p:nvPr>
            <p:ph type="body" sz="quarter" idx="40" hasCustomPrompt="1"/>
          </p:nvPr>
        </p:nvSpPr>
        <p:spPr>
          <a:xfrm>
            <a:off x="1843157" y="3137299"/>
            <a:ext cx="3237018" cy="773690"/>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64" name="Text Placeholder 5">
            <a:extLst>
              <a:ext uri="{FF2B5EF4-FFF2-40B4-BE49-F238E27FC236}">
                <a16:creationId xmlns:a16="http://schemas.microsoft.com/office/drawing/2014/main" id="{47FDB4C7-1F4C-6C43-9732-B7B9F3C11503}"/>
              </a:ext>
            </a:extLst>
          </p:cNvPr>
          <p:cNvSpPr>
            <a:spLocks noGrp="1"/>
          </p:cNvSpPr>
          <p:nvPr>
            <p:ph type="body" sz="quarter" idx="41" hasCustomPrompt="1"/>
          </p:nvPr>
        </p:nvSpPr>
        <p:spPr>
          <a:xfrm>
            <a:off x="1843157" y="4161869"/>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65" name="Text Placeholder 5">
            <a:extLst>
              <a:ext uri="{FF2B5EF4-FFF2-40B4-BE49-F238E27FC236}">
                <a16:creationId xmlns:a16="http://schemas.microsoft.com/office/drawing/2014/main" id="{50103825-C166-0247-B9B8-F27257FF839E}"/>
              </a:ext>
            </a:extLst>
          </p:cNvPr>
          <p:cNvSpPr>
            <a:spLocks noGrp="1"/>
          </p:cNvSpPr>
          <p:nvPr>
            <p:ph type="body" sz="quarter" idx="42" hasCustomPrompt="1"/>
          </p:nvPr>
        </p:nvSpPr>
        <p:spPr>
          <a:xfrm>
            <a:off x="1843157" y="4426273"/>
            <a:ext cx="3237018" cy="773691"/>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66" name="Text Placeholder 5">
            <a:extLst>
              <a:ext uri="{FF2B5EF4-FFF2-40B4-BE49-F238E27FC236}">
                <a16:creationId xmlns:a16="http://schemas.microsoft.com/office/drawing/2014/main" id="{AB1D62B1-EA0E-3442-A782-84D0B2B6337C}"/>
              </a:ext>
            </a:extLst>
          </p:cNvPr>
          <p:cNvSpPr>
            <a:spLocks noGrp="1"/>
          </p:cNvSpPr>
          <p:nvPr>
            <p:ph type="body" sz="quarter" idx="43" hasCustomPrompt="1"/>
          </p:nvPr>
        </p:nvSpPr>
        <p:spPr>
          <a:xfrm>
            <a:off x="1843157" y="5472877"/>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67" name="Text Placeholder 5">
            <a:extLst>
              <a:ext uri="{FF2B5EF4-FFF2-40B4-BE49-F238E27FC236}">
                <a16:creationId xmlns:a16="http://schemas.microsoft.com/office/drawing/2014/main" id="{3081298A-C251-E042-81D4-8BAD05F9662C}"/>
              </a:ext>
            </a:extLst>
          </p:cNvPr>
          <p:cNvSpPr>
            <a:spLocks noGrp="1"/>
          </p:cNvSpPr>
          <p:nvPr>
            <p:ph type="body" sz="quarter" idx="44" hasCustomPrompt="1"/>
          </p:nvPr>
        </p:nvSpPr>
        <p:spPr>
          <a:xfrm>
            <a:off x="1843157" y="5737281"/>
            <a:ext cx="3237018" cy="773691"/>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68" name="Text Placeholder 5">
            <a:extLst>
              <a:ext uri="{FF2B5EF4-FFF2-40B4-BE49-F238E27FC236}">
                <a16:creationId xmlns:a16="http://schemas.microsoft.com/office/drawing/2014/main" id="{C35EEA21-9ED6-544E-9630-5F00440155FF}"/>
              </a:ext>
            </a:extLst>
          </p:cNvPr>
          <p:cNvSpPr>
            <a:spLocks noGrp="1"/>
          </p:cNvSpPr>
          <p:nvPr>
            <p:ph type="body" sz="quarter" idx="45" hasCustomPrompt="1"/>
          </p:nvPr>
        </p:nvSpPr>
        <p:spPr>
          <a:xfrm>
            <a:off x="6932950" y="1572904"/>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69" name="Text Placeholder 5">
            <a:extLst>
              <a:ext uri="{FF2B5EF4-FFF2-40B4-BE49-F238E27FC236}">
                <a16:creationId xmlns:a16="http://schemas.microsoft.com/office/drawing/2014/main" id="{5A43748A-9BF1-A54B-B763-A8AC7C5F744F}"/>
              </a:ext>
            </a:extLst>
          </p:cNvPr>
          <p:cNvSpPr>
            <a:spLocks noGrp="1"/>
          </p:cNvSpPr>
          <p:nvPr>
            <p:ph type="body" sz="quarter" idx="46" hasCustomPrompt="1"/>
          </p:nvPr>
        </p:nvSpPr>
        <p:spPr>
          <a:xfrm>
            <a:off x="6932950" y="1837308"/>
            <a:ext cx="3237018" cy="773690"/>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70" name="Text Placeholder 5">
            <a:extLst>
              <a:ext uri="{FF2B5EF4-FFF2-40B4-BE49-F238E27FC236}">
                <a16:creationId xmlns:a16="http://schemas.microsoft.com/office/drawing/2014/main" id="{777AB0BC-01FD-2B41-801C-A46A9C4B9FB4}"/>
              </a:ext>
            </a:extLst>
          </p:cNvPr>
          <p:cNvSpPr>
            <a:spLocks noGrp="1"/>
          </p:cNvSpPr>
          <p:nvPr>
            <p:ph type="body" sz="quarter" idx="47" hasCustomPrompt="1"/>
          </p:nvPr>
        </p:nvSpPr>
        <p:spPr>
          <a:xfrm>
            <a:off x="6932950" y="2872895"/>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71" name="Text Placeholder 5">
            <a:extLst>
              <a:ext uri="{FF2B5EF4-FFF2-40B4-BE49-F238E27FC236}">
                <a16:creationId xmlns:a16="http://schemas.microsoft.com/office/drawing/2014/main" id="{1A522531-3A10-C440-ADC0-274FC9AA8680}"/>
              </a:ext>
            </a:extLst>
          </p:cNvPr>
          <p:cNvSpPr>
            <a:spLocks noGrp="1"/>
          </p:cNvSpPr>
          <p:nvPr>
            <p:ph type="body" sz="quarter" idx="48" hasCustomPrompt="1"/>
          </p:nvPr>
        </p:nvSpPr>
        <p:spPr>
          <a:xfrm>
            <a:off x="6932950" y="3137299"/>
            <a:ext cx="3237018" cy="773690"/>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72" name="Text Placeholder 5">
            <a:extLst>
              <a:ext uri="{FF2B5EF4-FFF2-40B4-BE49-F238E27FC236}">
                <a16:creationId xmlns:a16="http://schemas.microsoft.com/office/drawing/2014/main" id="{6E92CBBE-FB5C-E746-8572-A037A1B699DE}"/>
              </a:ext>
            </a:extLst>
          </p:cNvPr>
          <p:cNvSpPr>
            <a:spLocks noGrp="1"/>
          </p:cNvSpPr>
          <p:nvPr>
            <p:ph type="body" sz="quarter" idx="49" hasCustomPrompt="1"/>
          </p:nvPr>
        </p:nvSpPr>
        <p:spPr>
          <a:xfrm>
            <a:off x="6932950" y="4161869"/>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73" name="Text Placeholder 5">
            <a:extLst>
              <a:ext uri="{FF2B5EF4-FFF2-40B4-BE49-F238E27FC236}">
                <a16:creationId xmlns:a16="http://schemas.microsoft.com/office/drawing/2014/main" id="{FBCC07CB-D5BA-1444-A919-A49913364BAD}"/>
              </a:ext>
            </a:extLst>
          </p:cNvPr>
          <p:cNvSpPr>
            <a:spLocks noGrp="1"/>
          </p:cNvSpPr>
          <p:nvPr>
            <p:ph type="body" sz="quarter" idx="50" hasCustomPrompt="1"/>
          </p:nvPr>
        </p:nvSpPr>
        <p:spPr>
          <a:xfrm>
            <a:off x="6932950" y="4426273"/>
            <a:ext cx="3237018" cy="773691"/>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74" name="Text Placeholder 5">
            <a:extLst>
              <a:ext uri="{FF2B5EF4-FFF2-40B4-BE49-F238E27FC236}">
                <a16:creationId xmlns:a16="http://schemas.microsoft.com/office/drawing/2014/main" id="{F0A2E952-C30E-1247-8906-4B0E57C80893}"/>
              </a:ext>
            </a:extLst>
          </p:cNvPr>
          <p:cNvSpPr>
            <a:spLocks noGrp="1"/>
          </p:cNvSpPr>
          <p:nvPr>
            <p:ph type="body" sz="quarter" idx="51" hasCustomPrompt="1"/>
          </p:nvPr>
        </p:nvSpPr>
        <p:spPr>
          <a:xfrm>
            <a:off x="6932950" y="5472877"/>
            <a:ext cx="3237018" cy="222846"/>
          </a:xfrm>
        </p:spPr>
        <p:txBody>
          <a:bodyPr>
            <a:noAutofit/>
          </a:bodyPr>
          <a:lstStyle>
            <a:lvl1pPr marL="0" indent="0">
              <a:lnSpc>
                <a:spcPct val="100000"/>
              </a:lnSpc>
              <a:spcBef>
                <a:spcPts val="0"/>
              </a:spcBef>
              <a:spcAft>
                <a:spcPts val="600"/>
              </a:spcAft>
              <a:tabLst/>
              <a:defRPr b="1" i="0" cap="none" baseline="0">
                <a:solidFill>
                  <a:schemeClr val="accent1"/>
                </a:solidFill>
                <a:latin typeface="Arial" panose="020B0604020202020204" pitchFamily="34"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Subhead One</a:t>
            </a:r>
          </a:p>
        </p:txBody>
      </p:sp>
      <p:sp>
        <p:nvSpPr>
          <p:cNvPr id="75" name="Text Placeholder 5">
            <a:extLst>
              <a:ext uri="{FF2B5EF4-FFF2-40B4-BE49-F238E27FC236}">
                <a16:creationId xmlns:a16="http://schemas.microsoft.com/office/drawing/2014/main" id="{5C8B5FB5-34DD-F94E-89D4-014695A5F314}"/>
              </a:ext>
            </a:extLst>
          </p:cNvPr>
          <p:cNvSpPr>
            <a:spLocks noGrp="1"/>
          </p:cNvSpPr>
          <p:nvPr>
            <p:ph type="body" sz="quarter" idx="52" hasCustomPrompt="1"/>
          </p:nvPr>
        </p:nvSpPr>
        <p:spPr>
          <a:xfrm>
            <a:off x="6932950" y="5737281"/>
            <a:ext cx="3237018" cy="773691"/>
          </a:xfrm>
        </p:spPr>
        <p:txBody>
          <a:bodyPr>
            <a:noAutofit/>
          </a:bodyPr>
          <a:lstStyle>
            <a:lvl1pPr marL="0" indent="0">
              <a:lnSpc>
                <a:spcPct val="100000"/>
              </a:lnSpc>
              <a:spcBef>
                <a:spcPts val="0"/>
              </a:spcBef>
              <a:spcAft>
                <a:spcPts val="600"/>
              </a:spcAft>
              <a:tabLst/>
              <a:defRPr sz="1100" b="0" i="0" cap="none" baseline="0">
                <a:solidFill>
                  <a:schemeClr val="accent1"/>
                </a:solidFill>
                <a:latin typeface="Georgia" panose="02040502050405020303" pitchFamily="18" charset="0"/>
                <a:cs typeface="Arial" panose="020B0604020202020204" pitchFamily="34" charset="0"/>
              </a:defRPr>
            </a:lvl1pPr>
            <a:lvl2pPr marL="0" indent="11113">
              <a:lnSpc>
                <a:spcPct val="100000"/>
              </a:lnSpc>
              <a:spcBef>
                <a:spcPts val="0"/>
              </a:spcBef>
              <a:tabLst/>
              <a:defRPr sz="1100" b="0">
                <a:latin typeface="Georgia" panose="02040502050405020303" pitchFamily="18" charset="0"/>
                <a:cs typeface="Arial" panose="020B0604020202020204" pitchFamily="34" charset="0"/>
              </a:defRPr>
            </a:lvl2pPr>
            <a:lvl3pPr marL="4763" indent="0">
              <a:lnSpc>
                <a:spcPct val="150000"/>
              </a:lnSpc>
              <a:spcBef>
                <a:spcPts val="0"/>
              </a:spcBef>
              <a:buNone/>
              <a:defRPr sz="1200">
                <a:latin typeface="Georgia" panose="02040502050405020303" pitchFamily="18" charset="0"/>
                <a:cs typeface="Arial" panose="020B0604020202020204" pitchFamily="34" charset="0"/>
              </a:defRPr>
            </a:lvl3pPr>
          </a:lstStyle>
          <a:p>
            <a:pPr lvl="0"/>
            <a:r>
              <a:rPr lang="en-US"/>
              <a:t>Body Copy Level 1</a:t>
            </a:r>
          </a:p>
        </p:txBody>
      </p:sp>
      <p:sp>
        <p:nvSpPr>
          <p:cNvPr id="3" name="Slide Number Placeholder 2">
            <a:extLst>
              <a:ext uri="{FF2B5EF4-FFF2-40B4-BE49-F238E27FC236}">
                <a16:creationId xmlns:a16="http://schemas.microsoft.com/office/drawing/2014/main" id="{F81510BD-71CD-0E49-8B0E-478A0AFDA757}"/>
              </a:ext>
            </a:extLst>
          </p:cNvPr>
          <p:cNvSpPr>
            <a:spLocks noGrp="1"/>
          </p:cNvSpPr>
          <p:nvPr>
            <p:ph type="sldNum" sz="quarter" idx="53"/>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658103314"/>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pt 7">
    <p:bg>
      <p:bgPr>
        <a:solidFill>
          <a:schemeClr val="accent4"/>
        </a:solidFill>
        <a:effectLst/>
      </p:bgPr>
    </p:bg>
    <p:spTree>
      <p:nvGrpSpPr>
        <p:cNvPr id="1" name=""/>
        <p:cNvGrpSpPr/>
        <p:nvPr/>
      </p:nvGrpSpPr>
      <p:grpSpPr>
        <a:xfrm>
          <a:off x="0" y="0"/>
          <a:ext cx="0" cy="0"/>
          <a:chOff x="0" y="0"/>
          <a:chExt cx="0" cy="0"/>
        </a:xfrm>
      </p:grpSpPr>
      <p:pic>
        <p:nvPicPr>
          <p:cNvPr id="10" name="GroupM_SingleColor_Logo_Navy_RGB.png" descr="GroupM_SingleColor_Logo_Navy_RGB.png">
            <a:extLst>
              <a:ext uri="{FF2B5EF4-FFF2-40B4-BE49-F238E27FC236}">
                <a16:creationId xmlns:a16="http://schemas.microsoft.com/office/drawing/2014/main" id="{4709D524-EECB-764F-AAA8-C5B1C4BDA0A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13" name="Circle">
            <a:extLst>
              <a:ext uri="{FF2B5EF4-FFF2-40B4-BE49-F238E27FC236}">
                <a16:creationId xmlns:a16="http://schemas.microsoft.com/office/drawing/2014/main" id="{2475F59B-4650-1E40-80EC-6C7B3FFDF295}"/>
              </a:ext>
            </a:extLst>
          </p:cNvPr>
          <p:cNvSpPr/>
          <p:nvPr userDrawn="1"/>
        </p:nvSpPr>
        <p:spPr>
          <a:xfrm>
            <a:off x="7951231" y="1933405"/>
            <a:ext cx="5816484" cy="5816483"/>
          </a:xfrm>
          <a:prstGeom prst="ellipse">
            <a:avLst/>
          </a:prstGeom>
          <a:ln w="12700">
            <a:solidFill>
              <a:schemeClr val="accent1"/>
            </a:solidFill>
            <a:miter/>
          </a:ln>
        </p:spPr>
        <p:txBody>
          <a:bodyPr lIns="45719" rIns="45719" anchor="ctr">
            <a:noAutofit/>
          </a:bodyPr>
          <a:lstStyle/>
          <a:p>
            <a:endParaRPr dirty="0"/>
          </a:p>
        </p:txBody>
      </p:sp>
      <p:pic>
        <p:nvPicPr>
          <p:cNvPr id="14" name="Pattern_Medium space.ai" descr="Pattern_Medium space.ai">
            <a:extLst>
              <a:ext uri="{FF2B5EF4-FFF2-40B4-BE49-F238E27FC236}">
                <a16:creationId xmlns:a16="http://schemas.microsoft.com/office/drawing/2014/main" id="{5750B94F-5C40-2641-8DD6-4776667C6BF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56827" b="47461"/>
          <a:stretch/>
        </p:blipFill>
        <p:spPr>
          <a:xfrm>
            <a:off x="9452665" y="4220161"/>
            <a:ext cx="2739335" cy="2637839"/>
          </a:xfrm>
          <a:prstGeom prst="rect">
            <a:avLst/>
          </a:prstGeom>
          <a:ln w="12700">
            <a:miter lim="400000"/>
          </a:ln>
        </p:spPr>
      </p:pic>
      <p:sp>
        <p:nvSpPr>
          <p:cNvPr id="2" name="Title 1">
            <a:extLst>
              <a:ext uri="{FF2B5EF4-FFF2-40B4-BE49-F238E27FC236}">
                <a16:creationId xmlns:a16="http://schemas.microsoft.com/office/drawing/2014/main" id="{BFA0F84B-3BA9-BB4C-ACF0-0D12EE0D92E7}"/>
              </a:ext>
            </a:extLst>
          </p:cNvPr>
          <p:cNvSpPr>
            <a:spLocks noGrp="1"/>
          </p:cNvSpPr>
          <p:nvPr>
            <p:ph type="title" hasCustomPrompt="1"/>
          </p:nvPr>
        </p:nvSpPr>
        <p:spPr/>
        <p:txBody>
          <a:bodyPr>
            <a:noAutofit/>
          </a:bodyPr>
          <a:lstStyle>
            <a:lvl1pPr>
              <a:defRPr>
                <a:solidFill>
                  <a:schemeClr val="accent1"/>
                </a:solidFill>
              </a:defRPr>
            </a:lvl1pPr>
          </a:lstStyle>
          <a:p>
            <a:r>
              <a:rPr lang="en-US" dirty="0"/>
              <a:t>type your </a:t>
            </a:r>
            <a:br>
              <a:rPr lang="en-US" dirty="0"/>
            </a:br>
            <a:r>
              <a:rPr lang="en-US" dirty="0"/>
              <a:t>presentation title</a:t>
            </a:r>
          </a:p>
        </p:txBody>
      </p:sp>
      <p:sp>
        <p:nvSpPr>
          <p:cNvPr id="5" name="Text Placeholder 4">
            <a:extLst>
              <a:ext uri="{FF2B5EF4-FFF2-40B4-BE49-F238E27FC236}">
                <a16:creationId xmlns:a16="http://schemas.microsoft.com/office/drawing/2014/main" id="{023456A2-B064-A242-8C68-91D0D28EB857}"/>
              </a:ext>
            </a:extLst>
          </p:cNvPr>
          <p:cNvSpPr>
            <a:spLocks noGrp="1"/>
          </p:cNvSpPr>
          <p:nvPr>
            <p:ph type="body" sz="quarter" idx="11" hasCustomPrompt="1"/>
          </p:nvPr>
        </p:nvSpPr>
        <p:spPr>
          <a:xfrm>
            <a:off x="809480" y="3720522"/>
            <a:ext cx="6396335" cy="706003"/>
          </a:xfrm>
        </p:spPr>
        <p:txBody>
          <a:bodyPr>
            <a:noAutofit/>
          </a:bodyPr>
          <a:lstStyle>
            <a:lvl1pPr>
              <a:spcBef>
                <a:spcPts val="0"/>
              </a:spcBef>
              <a:defRPr>
                <a:solidFill>
                  <a:schemeClr val="accent1"/>
                </a:solidFill>
              </a:defRPr>
            </a:lvl1pPr>
          </a:lstStyle>
          <a:p>
            <a:pPr lvl="0"/>
            <a:r>
              <a:rPr lang="en-US" dirty="0"/>
              <a:t>Here is a subtitle line for additional info about this presentation</a:t>
            </a:r>
          </a:p>
          <a:p>
            <a:pPr lvl="0"/>
            <a:endParaRPr lang="en-US" dirty="0"/>
          </a:p>
        </p:txBody>
      </p:sp>
      <p:sp>
        <p:nvSpPr>
          <p:cNvPr id="9" name="Text Placeholder 8">
            <a:extLst>
              <a:ext uri="{FF2B5EF4-FFF2-40B4-BE49-F238E27FC236}">
                <a16:creationId xmlns:a16="http://schemas.microsoft.com/office/drawing/2014/main" id="{122CB04D-FB09-0B44-B002-8B6F7FE6D361}"/>
              </a:ext>
            </a:extLst>
          </p:cNvPr>
          <p:cNvSpPr>
            <a:spLocks noGrp="1"/>
          </p:cNvSpPr>
          <p:nvPr>
            <p:ph type="body" sz="quarter" idx="13" hasCustomPrompt="1"/>
          </p:nvPr>
        </p:nvSpPr>
        <p:spPr>
          <a:xfrm>
            <a:off x="809481" y="5830957"/>
            <a:ext cx="3436937" cy="569843"/>
          </a:xfrm>
        </p:spPr>
        <p:txBody>
          <a:bodyPr anchor="b">
            <a:noAutofit/>
          </a:bodyPr>
          <a:lstStyle>
            <a:lvl1pPr>
              <a:lnSpc>
                <a:spcPct val="100000"/>
              </a:lnSpc>
              <a:spcBef>
                <a:spcPts val="0"/>
              </a:spcBef>
              <a:defRPr sz="1200" b="1" i="0" cap="all" baseline="0">
                <a:solidFill>
                  <a:schemeClr val="accent1"/>
                </a:solidFill>
                <a:latin typeface="Arial Black" panose="020B0604020202020204" pitchFamily="34" charset="0"/>
                <a:cs typeface="Arial Black" panose="020B0604020202020204" pitchFamily="34" charset="0"/>
              </a:defRPr>
            </a:lvl1pPr>
          </a:lstStyle>
          <a:p>
            <a:pPr lvl="0"/>
            <a:r>
              <a:rPr lang="en-US" dirty="0"/>
              <a:t>MONTH XX, 2020</a:t>
            </a:r>
          </a:p>
          <a:p>
            <a:pPr lvl="0"/>
            <a:r>
              <a:rPr lang="en-US" dirty="0"/>
              <a:t>PRESENTED BY FIRST LAST</a:t>
            </a:r>
          </a:p>
        </p:txBody>
      </p:sp>
      <p:sp>
        <p:nvSpPr>
          <p:cNvPr id="12" name="object 6">
            <a:extLst>
              <a:ext uri="{FF2B5EF4-FFF2-40B4-BE49-F238E27FC236}">
                <a16:creationId xmlns:a16="http://schemas.microsoft.com/office/drawing/2014/main" id="{A2214169-4B19-DE4E-8E87-2740B25CBB05}"/>
              </a:ext>
            </a:extLst>
          </p:cNvPr>
          <p:cNvSpPr/>
          <p:nvPr userDrawn="1"/>
        </p:nvSpPr>
        <p:spPr>
          <a:xfrm flipV="1">
            <a:off x="809481" y="4512190"/>
            <a:ext cx="3058926" cy="0"/>
          </a:xfrm>
          <a:prstGeom prst="line">
            <a:avLst/>
          </a:prstGeom>
          <a:ln w="12700" cap="rnd">
            <a:solidFill>
              <a:schemeClr val="accent1"/>
            </a:solidFill>
          </a:ln>
        </p:spPr>
        <p:txBody>
          <a:bodyPr lIns="45719" rIns="45719">
            <a:noAutofit/>
          </a:bodyPr>
          <a:lstStyle/>
          <a:p>
            <a:endParaRPr dirty="0"/>
          </a:p>
        </p:txBody>
      </p:sp>
    </p:spTree>
    <p:extLst>
      <p:ext uri="{BB962C8B-B14F-4D97-AF65-F5344CB8AC3E}">
        <p14:creationId xmlns:p14="http://schemas.microsoft.com/office/powerpoint/2010/main" val="1438176315"/>
      </p:ext>
    </p:extLst>
  </p:cSld>
  <p:clrMapOvr>
    <a:masterClrMapping/>
  </p:clrMapOvr>
  <p:transition spd="med"/>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55DD9-55B1-9D49-971C-4D446AAFD972}"/>
              </a:ext>
            </a:extLst>
          </p:cNvPr>
          <p:cNvSpPr>
            <a:spLocks noGrp="1"/>
          </p:cNvSpPr>
          <p:nvPr>
            <p:ph type="title"/>
          </p:nvPr>
        </p:nvSpPr>
        <p:spPr/>
        <p:txBody>
          <a:bodyPr>
            <a:noAutofit/>
          </a:bodyPr>
          <a:lstStyle/>
          <a:p>
            <a:r>
              <a:rPr lang="en-US"/>
              <a:t>Click to edit Master title style</a:t>
            </a:r>
          </a:p>
        </p:txBody>
      </p:sp>
      <p:pic>
        <p:nvPicPr>
          <p:cNvPr id="3" name="GroupM_SingleColor_Logo_Navy_RGB.png" descr="GroupM_SingleColor_Logo_Navy_RGB.png">
            <a:extLst>
              <a:ext uri="{FF2B5EF4-FFF2-40B4-BE49-F238E27FC236}">
                <a16:creationId xmlns:a16="http://schemas.microsoft.com/office/drawing/2014/main" id="{FF04922D-65E4-DD4D-A006-7C4238B4137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5" name="Straight Connector 65">
            <a:extLst>
              <a:ext uri="{FF2B5EF4-FFF2-40B4-BE49-F238E27FC236}">
                <a16:creationId xmlns:a16="http://schemas.microsoft.com/office/drawing/2014/main" id="{E67BB709-BAE7-9A46-83AD-A94CD43AD001}"/>
              </a:ext>
            </a:extLst>
          </p:cNvPr>
          <p:cNvSpPr/>
          <p:nvPr userDrawn="1"/>
        </p:nvSpPr>
        <p:spPr>
          <a:xfrm>
            <a:off x="1365250" y="1957166"/>
            <a:ext cx="4145459" cy="0"/>
          </a:xfrm>
          <a:prstGeom prst="line">
            <a:avLst/>
          </a:prstGeom>
          <a:ln w="12700">
            <a:solidFill>
              <a:schemeClr val="accent4"/>
            </a:solidFill>
            <a:miter/>
          </a:ln>
        </p:spPr>
        <p:txBody>
          <a:bodyPr lIns="45719" rIns="45719">
            <a:noAutofit/>
          </a:bodyPr>
          <a:lstStyle/>
          <a:p>
            <a:endParaRPr/>
          </a:p>
        </p:txBody>
      </p:sp>
      <p:sp>
        <p:nvSpPr>
          <p:cNvPr id="6" name="Straight Connector 65">
            <a:extLst>
              <a:ext uri="{FF2B5EF4-FFF2-40B4-BE49-F238E27FC236}">
                <a16:creationId xmlns:a16="http://schemas.microsoft.com/office/drawing/2014/main" id="{76CD079E-25EE-864C-9C67-9E836D40DA08}"/>
              </a:ext>
            </a:extLst>
          </p:cNvPr>
          <p:cNvSpPr/>
          <p:nvPr userDrawn="1"/>
        </p:nvSpPr>
        <p:spPr>
          <a:xfrm>
            <a:off x="6667500" y="1957167"/>
            <a:ext cx="4145459" cy="1"/>
          </a:xfrm>
          <a:prstGeom prst="line">
            <a:avLst/>
          </a:prstGeom>
          <a:ln w="12700">
            <a:solidFill>
              <a:schemeClr val="accent4"/>
            </a:solidFill>
            <a:miter/>
          </a:ln>
        </p:spPr>
        <p:txBody>
          <a:bodyPr lIns="45719" rIns="45719">
            <a:noAutofit/>
          </a:bodyPr>
          <a:lstStyle/>
          <a:p>
            <a:endParaRPr/>
          </a:p>
        </p:txBody>
      </p:sp>
      <p:sp>
        <p:nvSpPr>
          <p:cNvPr id="8" name="Text Placeholder 7">
            <a:extLst>
              <a:ext uri="{FF2B5EF4-FFF2-40B4-BE49-F238E27FC236}">
                <a16:creationId xmlns:a16="http://schemas.microsoft.com/office/drawing/2014/main" id="{74D32053-0CCF-3946-A0AC-48D4E738969B}"/>
              </a:ext>
            </a:extLst>
          </p:cNvPr>
          <p:cNvSpPr>
            <a:spLocks noGrp="1"/>
          </p:cNvSpPr>
          <p:nvPr>
            <p:ph type="body" sz="quarter" idx="10"/>
          </p:nvPr>
        </p:nvSpPr>
        <p:spPr>
          <a:xfrm>
            <a:off x="1365250" y="1510190"/>
            <a:ext cx="4070350" cy="284163"/>
          </a:xfrm>
        </p:spPr>
        <p:txBody>
          <a:bodyPr anchor="b">
            <a:noAutofit/>
          </a:bodyPr>
          <a:lstStyle>
            <a:lvl1pPr>
              <a:spcBef>
                <a:spcPts val="0"/>
              </a:spcBef>
              <a:defRPr b="1" i="0" cap="all" baseline="0">
                <a:latin typeface="Arial Black" panose="020B0604020202020204" pitchFamily="34" charset="0"/>
                <a:cs typeface="Arial Black" panose="020B0604020202020204" pitchFamily="34" charset="0"/>
              </a:defRPr>
            </a:lvl1pPr>
          </a:lstStyle>
          <a:p>
            <a:pPr lvl="0"/>
            <a:r>
              <a:rPr lang="en-US"/>
              <a:t>Click to edit Master text styles</a:t>
            </a:r>
          </a:p>
        </p:txBody>
      </p:sp>
      <p:sp>
        <p:nvSpPr>
          <p:cNvPr id="9" name="Text Placeholder 7">
            <a:extLst>
              <a:ext uri="{FF2B5EF4-FFF2-40B4-BE49-F238E27FC236}">
                <a16:creationId xmlns:a16="http://schemas.microsoft.com/office/drawing/2014/main" id="{C7A48221-5C64-5B4D-B355-E1797B9AB5B3}"/>
              </a:ext>
            </a:extLst>
          </p:cNvPr>
          <p:cNvSpPr>
            <a:spLocks noGrp="1"/>
          </p:cNvSpPr>
          <p:nvPr>
            <p:ph type="body" sz="quarter" idx="11" hasCustomPrompt="1"/>
          </p:nvPr>
        </p:nvSpPr>
        <p:spPr>
          <a:xfrm>
            <a:off x="1365250" y="2140234"/>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10" name="Text Placeholder 7">
            <a:extLst>
              <a:ext uri="{FF2B5EF4-FFF2-40B4-BE49-F238E27FC236}">
                <a16:creationId xmlns:a16="http://schemas.microsoft.com/office/drawing/2014/main" id="{C2CB0D99-01DF-464F-B63A-06055FE9439D}"/>
              </a:ext>
            </a:extLst>
          </p:cNvPr>
          <p:cNvSpPr>
            <a:spLocks noGrp="1"/>
          </p:cNvSpPr>
          <p:nvPr>
            <p:ph type="body" sz="quarter" idx="12" hasCustomPrompt="1"/>
          </p:nvPr>
        </p:nvSpPr>
        <p:spPr>
          <a:xfrm>
            <a:off x="1365250" y="2395092"/>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11" name="Text Placeholder 7">
            <a:extLst>
              <a:ext uri="{FF2B5EF4-FFF2-40B4-BE49-F238E27FC236}">
                <a16:creationId xmlns:a16="http://schemas.microsoft.com/office/drawing/2014/main" id="{D489C440-FC98-3B41-B8FE-84032FD256AC}"/>
              </a:ext>
            </a:extLst>
          </p:cNvPr>
          <p:cNvSpPr>
            <a:spLocks noGrp="1"/>
          </p:cNvSpPr>
          <p:nvPr>
            <p:ph type="body" sz="quarter" idx="13"/>
          </p:nvPr>
        </p:nvSpPr>
        <p:spPr>
          <a:xfrm>
            <a:off x="6668770" y="1510190"/>
            <a:ext cx="4070350" cy="284163"/>
          </a:xfrm>
        </p:spPr>
        <p:txBody>
          <a:bodyPr anchor="b">
            <a:noAutofit/>
          </a:bodyPr>
          <a:lstStyle>
            <a:lvl1pPr>
              <a:spcBef>
                <a:spcPts val="0"/>
              </a:spcBef>
              <a:defRPr b="1" i="0" cap="all" baseline="0">
                <a:latin typeface="Arial Black" panose="020B0604020202020204" pitchFamily="34" charset="0"/>
                <a:cs typeface="Arial Black" panose="020B0604020202020204" pitchFamily="34"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299F0039-FF6F-B64A-9223-9129687BB60D}"/>
              </a:ext>
            </a:extLst>
          </p:cNvPr>
          <p:cNvSpPr>
            <a:spLocks noGrp="1"/>
          </p:cNvSpPr>
          <p:nvPr>
            <p:ph type="body" sz="quarter" idx="30" hasCustomPrompt="1"/>
          </p:nvPr>
        </p:nvSpPr>
        <p:spPr>
          <a:xfrm>
            <a:off x="4564063" y="2139950"/>
            <a:ext cx="871537" cy="193675"/>
          </a:xfrm>
        </p:spPr>
        <p:txBody>
          <a:bodyPr/>
          <a:lstStyle>
            <a:lvl1pPr algn="r">
              <a:defRPr/>
            </a:lvl1pPr>
          </a:lstStyle>
          <a:p>
            <a:pPr lvl="0"/>
            <a:r>
              <a:rPr lang="en-US"/>
              <a:t>Time</a:t>
            </a:r>
          </a:p>
        </p:txBody>
      </p:sp>
      <p:sp>
        <p:nvSpPr>
          <p:cNvPr id="31" name="Text Placeholder 7">
            <a:extLst>
              <a:ext uri="{FF2B5EF4-FFF2-40B4-BE49-F238E27FC236}">
                <a16:creationId xmlns:a16="http://schemas.microsoft.com/office/drawing/2014/main" id="{C325651A-30F1-C94D-8F96-831ADEA9F8F5}"/>
              </a:ext>
            </a:extLst>
          </p:cNvPr>
          <p:cNvSpPr>
            <a:spLocks noGrp="1"/>
          </p:cNvSpPr>
          <p:nvPr>
            <p:ph type="body" sz="quarter" idx="31" hasCustomPrompt="1"/>
          </p:nvPr>
        </p:nvSpPr>
        <p:spPr>
          <a:xfrm>
            <a:off x="6680200" y="2140234"/>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32" name="Text Placeholder 7">
            <a:extLst>
              <a:ext uri="{FF2B5EF4-FFF2-40B4-BE49-F238E27FC236}">
                <a16:creationId xmlns:a16="http://schemas.microsoft.com/office/drawing/2014/main" id="{DC0E66C6-95AE-5747-B32D-AF62300D9AC3}"/>
              </a:ext>
            </a:extLst>
          </p:cNvPr>
          <p:cNvSpPr>
            <a:spLocks noGrp="1"/>
          </p:cNvSpPr>
          <p:nvPr>
            <p:ph type="body" sz="quarter" idx="32" hasCustomPrompt="1"/>
          </p:nvPr>
        </p:nvSpPr>
        <p:spPr>
          <a:xfrm>
            <a:off x="6680200" y="2395092"/>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33" name="Text Placeholder 11">
            <a:extLst>
              <a:ext uri="{FF2B5EF4-FFF2-40B4-BE49-F238E27FC236}">
                <a16:creationId xmlns:a16="http://schemas.microsoft.com/office/drawing/2014/main" id="{DF2BDFB5-720F-A248-9709-23B4A1E77D41}"/>
              </a:ext>
            </a:extLst>
          </p:cNvPr>
          <p:cNvSpPr>
            <a:spLocks noGrp="1"/>
          </p:cNvSpPr>
          <p:nvPr>
            <p:ph type="body" sz="quarter" idx="33" hasCustomPrompt="1"/>
          </p:nvPr>
        </p:nvSpPr>
        <p:spPr>
          <a:xfrm>
            <a:off x="9879013" y="2139950"/>
            <a:ext cx="871537" cy="193675"/>
          </a:xfrm>
        </p:spPr>
        <p:txBody>
          <a:bodyPr/>
          <a:lstStyle>
            <a:lvl1pPr algn="r">
              <a:defRPr/>
            </a:lvl1pPr>
          </a:lstStyle>
          <a:p>
            <a:pPr lvl="0"/>
            <a:r>
              <a:rPr lang="en-US"/>
              <a:t>Time</a:t>
            </a:r>
          </a:p>
        </p:txBody>
      </p:sp>
      <p:sp>
        <p:nvSpPr>
          <p:cNvPr id="34" name="Text Placeholder 7">
            <a:extLst>
              <a:ext uri="{FF2B5EF4-FFF2-40B4-BE49-F238E27FC236}">
                <a16:creationId xmlns:a16="http://schemas.microsoft.com/office/drawing/2014/main" id="{78513A1C-ACF2-FE4E-A4B4-1EAAB23D123C}"/>
              </a:ext>
            </a:extLst>
          </p:cNvPr>
          <p:cNvSpPr>
            <a:spLocks noGrp="1"/>
          </p:cNvSpPr>
          <p:nvPr>
            <p:ph type="body" sz="quarter" idx="34" hasCustomPrompt="1"/>
          </p:nvPr>
        </p:nvSpPr>
        <p:spPr>
          <a:xfrm>
            <a:off x="1365250" y="2997484"/>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35" name="Text Placeholder 7">
            <a:extLst>
              <a:ext uri="{FF2B5EF4-FFF2-40B4-BE49-F238E27FC236}">
                <a16:creationId xmlns:a16="http://schemas.microsoft.com/office/drawing/2014/main" id="{3650E667-CA7F-B549-81A9-8CCBCC44BBE2}"/>
              </a:ext>
            </a:extLst>
          </p:cNvPr>
          <p:cNvSpPr>
            <a:spLocks noGrp="1"/>
          </p:cNvSpPr>
          <p:nvPr>
            <p:ph type="body" sz="quarter" idx="35" hasCustomPrompt="1"/>
          </p:nvPr>
        </p:nvSpPr>
        <p:spPr>
          <a:xfrm>
            <a:off x="1365250" y="3252342"/>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36" name="Text Placeholder 11">
            <a:extLst>
              <a:ext uri="{FF2B5EF4-FFF2-40B4-BE49-F238E27FC236}">
                <a16:creationId xmlns:a16="http://schemas.microsoft.com/office/drawing/2014/main" id="{B886BF46-A90C-4247-B133-F467BA2F5593}"/>
              </a:ext>
            </a:extLst>
          </p:cNvPr>
          <p:cNvSpPr>
            <a:spLocks noGrp="1"/>
          </p:cNvSpPr>
          <p:nvPr>
            <p:ph type="body" sz="quarter" idx="36" hasCustomPrompt="1"/>
          </p:nvPr>
        </p:nvSpPr>
        <p:spPr>
          <a:xfrm>
            <a:off x="4564063" y="2997200"/>
            <a:ext cx="871537" cy="193675"/>
          </a:xfrm>
        </p:spPr>
        <p:txBody>
          <a:bodyPr/>
          <a:lstStyle>
            <a:lvl1pPr algn="r">
              <a:defRPr/>
            </a:lvl1pPr>
          </a:lstStyle>
          <a:p>
            <a:pPr lvl="0"/>
            <a:r>
              <a:rPr lang="en-US"/>
              <a:t>Time</a:t>
            </a:r>
          </a:p>
        </p:txBody>
      </p:sp>
      <p:sp>
        <p:nvSpPr>
          <p:cNvPr id="37" name="Text Placeholder 7">
            <a:extLst>
              <a:ext uri="{FF2B5EF4-FFF2-40B4-BE49-F238E27FC236}">
                <a16:creationId xmlns:a16="http://schemas.microsoft.com/office/drawing/2014/main" id="{B6922B67-2EE5-7948-A17E-88BB3D47FD4D}"/>
              </a:ext>
            </a:extLst>
          </p:cNvPr>
          <p:cNvSpPr>
            <a:spLocks noGrp="1"/>
          </p:cNvSpPr>
          <p:nvPr>
            <p:ph type="body" sz="quarter" idx="37" hasCustomPrompt="1"/>
          </p:nvPr>
        </p:nvSpPr>
        <p:spPr>
          <a:xfrm>
            <a:off x="6680200" y="2997484"/>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38" name="Text Placeholder 7">
            <a:extLst>
              <a:ext uri="{FF2B5EF4-FFF2-40B4-BE49-F238E27FC236}">
                <a16:creationId xmlns:a16="http://schemas.microsoft.com/office/drawing/2014/main" id="{E2853B25-822A-7548-8C9D-2BB0B29EDF51}"/>
              </a:ext>
            </a:extLst>
          </p:cNvPr>
          <p:cNvSpPr>
            <a:spLocks noGrp="1"/>
          </p:cNvSpPr>
          <p:nvPr>
            <p:ph type="body" sz="quarter" idx="38" hasCustomPrompt="1"/>
          </p:nvPr>
        </p:nvSpPr>
        <p:spPr>
          <a:xfrm>
            <a:off x="6680200" y="3252342"/>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39" name="Text Placeholder 11">
            <a:extLst>
              <a:ext uri="{FF2B5EF4-FFF2-40B4-BE49-F238E27FC236}">
                <a16:creationId xmlns:a16="http://schemas.microsoft.com/office/drawing/2014/main" id="{6624EA20-88EF-D44F-A794-76B3035A3975}"/>
              </a:ext>
            </a:extLst>
          </p:cNvPr>
          <p:cNvSpPr>
            <a:spLocks noGrp="1"/>
          </p:cNvSpPr>
          <p:nvPr>
            <p:ph type="body" sz="quarter" idx="39" hasCustomPrompt="1"/>
          </p:nvPr>
        </p:nvSpPr>
        <p:spPr>
          <a:xfrm>
            <a:off x="9879013" y="2997200"/>
            <a:ext cx="871537" cy="193675"/>
          </a:xfrm>
        </p:spPr>
        <p:txBody>
          <a:bodyPr/>
          <a:lstStyle>
            <a:lvl1pPr algn="r">
              <a:defRPr/>
            </a:lvl1pPr>
          </a:lstStyle>
          <a:p>
            <a:pPr lvl="0"/>
            <a:r>
              <a:rPr lang="en-US"/>
              <a:t>Time</a:t>
            </a:r>
          </a:p>
        </p:txBody>
      </p:sp>
      <p:sp>
        <p:nvSpPr>
          <p:cNvPr id="40" name="Text Placeholder 7">
            <a:extLst>
              <a:ext uri="{FF2B5EF4-FFF2-40B4-BE49-F238E27FC236}">
                <a16:creationId xmlns:a16="http://schemas.microsoft.com/office/drawing/2014/main" id="{3B22DE62-9647-A34B-A7D5-1F27D6528DA9}"/>
              </a:ext>
            </a:extLst>
          </p:cNvPr>
          <p:cNvSpPr>
            <a:spLocks noGrp="1"/>
          </p:cNvSpPr>
          <p:nvPr>
            <p:ph type="body" sz="quarter" idx="40" hasCustomPrompt="1"/>
          </p:nvPr>
        </p:nvSpPr>
        <p:spPr>
          <a:xfrm>
            <a:off x="1365250" y="3887391"/>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41" name="Text Placeholder 7">
            <a:extLst>
              <a:ext uri="{FF2B5EF4-FFF2-40B4-BE49-F238E27FC236}">
                <a16:creationId xmlns:a16="http://schemas.microsoft.com/office/drawing/2014/main" id="{91229239-B5FB-BB4A-BDC3-ABB41991C8E8}"/>
              </a:ext>
            </a:extLst>
          </p:cNvPr>
          <p:cNvSpPr>
            <a:spLocks noGrp="1"/>
          </p:cNvSpPr>
          <p:nvPr>
            <p:ph type="body" sz="quarter" idx="41" hasCustomPrompt="1"/>
          </p:nvPr>
        </p:nvSpPr>
        <p:spPr>
          <a:xfrm>
            <a:off x="1365250" y="4142249"/>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42" name="Text Placeholder 11">
            <a:extLst>
              <a:ext uri="{FF2B5EF4-FFF2-40B4-BE49-F238E27FC236}">
                <a16:creationId xmlns:a16="http://schemas.microsoft.com/office/drawing/2014/main" id="{3474FD3A-33A1-5D48-A38F-2765A64A61BB}"/>
              </a:ext>
            </a:extLst>
          </p:cNvPr>
          <p:cNvSpPr>
            <a:spLocks noGrp="1"/>
          </p:cNvSpPr>
          <p:nvPr>
            <p:ph type="body" sz="quarter" idx="42" hasCustomPrompt="1"/>
          </p:nvPr>
        </p:nvSpPr>
        <p:spPr>
          <a:xfrm>
            <a:off x="4564063" y="3887107"/>
            <a:ext cx="871537" cy="193675"/>
          </a:xfrm>
        </p:spPr>
        <p:txBody>
          <a:bodyPr/>
          <a:lstStyle>
            <a:lvl1pPr algn="r">
              <a:defRPr/>
            </a:lvl1pPr>
          </a:lstStyle>
          <a:p>
            <a:pPr lvl="0"/>
            <a:r>
              <a:rPr lang="en-US"/>
              <a:t>Time</a:t>
            </a:r>
          </a:p>
        </p:txBody>
      </p:sp>
      <p:sp>
        <p:nvSpPr>
          <p:cNvPr id="43" name="Text Placeholder 7">
            <a:extLst>
              <a:ext uri="{FF2B5EF4-FFF2-40B4-BE49-F238E27FC236}">
                <a16:creationId xmlns:a16="http://schemas.microsoft.com/office/drawing/2014/main" id="{8755ABC6-881F-9E40-A7D5-77B5487E7942}"/>
              </a:ext>
            </a:extLst>
          </p:cNvPr>
          <p:cNvSpPr>
            <a:spLocks noGrp="1"/>
          </p:cNvSpPr>
          <p:nvPr>
            <p:ph type="body" sz="quarter" idx="43" hasCustomPrompt="1"/>
          </p:nvPr>
        </p:nvSpPr>
        <p:spPr>
          <a:xfrm>
            <a:off x="6680200" y="3887391"/>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44" name="Text Placeholder 7">
            <a:extLst>
              <a:ext uri="{FF2B5EF4-FFF2-40B4-BE49-F238E27FC236}">
                <a16:creationId xmlns:a16="http://schemas.microsoft.com/office/drawing/2014/main" id="{21926A18-2C08-774A-BE37-79C836579847}"/>
              </a:ext>
            </a:extLst>
          </p:cNvPr>
          <p:cNvSpPr>
            <a:spLocks noGrp="1"/>
          </p:cNvSpPr>
          <p:nvPr>
            <p:ph type="body" sz="quarter" idx="44" hasCustomPrompt="1"/>
          </p:nvPr>
        </p:nvSpPr>
        <p:spPr>
          <a:xfrm>
            <a:off x="6680200" y="4142249"/>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45" name="Text Placeholder 11">
            <a:extLst>
              <a:ext uri="{FF2B5EF4-FFF2-40B4-BE49-F238E27FC236}">
                <a16:creationId xmlns:a16="http://schemas.microsoft.com/office/drawing/2014/main" id="{C04407A6-50BE-7B44-859B-498D2410AEAB}"/>
              </a:ext>
            </a:extLst>
          </p:cNvPr>
          <p:cNvSpPr>
            <a:spLocks noGrp="1"/>
          </p:cNvSpPr>
          <p:nvPr>
            <p:ph type="body" sz="quarter" idx="45" hasCustomPrompt="1"/>
          </p:nvPr>
        </p:nvSpPr>
        <p:spPr>
          <a:xfrm>
            <a:off x="9879013" y="3887107"/>
            <a:ext cx="871537" cy="193675"/>
          </a:xfrm>
        </p:spPr>
        <p:txBody>
          <a:bodyPr/>
          <a:lstStyle>
            <a:lvl1pPr algn="r">
              <a:defRPr/>
            </a:lvl1pPr>
          </a:lstStyle>
          <a:p>
            <a:pPr lvl="0"/>
            <a:r>
              <a:rPr lang="en-US"/>
              <a:t>Time</a:t>
            </a:r>
          </a:p>
        </p:txBody>
      </p:sp>
      <p:sp>
        <p:nvSpPr>
          <p:cNvPr id="46" name="Text Placeholder 7">
            <a:extLst>
              <a:ext uri="{FF2B5EF4-FFF2-40B4-BE49-F238E27FC236}">
                <a16:creationId xmlns:a16="http://schemas.microsoft.com/office/drawing/2014/main" id="{A5558E85-9799-2641-A17C-14E3FACA5411}"/>
              </a:ext>
            </a:extLst>
          </p:cNvPr>
          <p:cNvSpPr>
            <a:spLocks noGrp="1"/>
          </p:cNvSpPr>
          <p:nvPr>
            <p:ph type="body" sz="quarter" idx="46" hasCustomPrompt="1"/>
          </p:nvPr>
        </p:nvSpPr>
        <p:spPr>
          <a:xfrm>
            <a:off x="1365250" y="4769134"/>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47" name="Text Placeholder 7">
            <a:extLst>
              <a:ext uri="{FF2B5EF4-FFF2-40B4-BE49-F238E27FC236}">
                <a16:creationId xmlns:a16="http://schemas.microsoft.com/office/drawing/2014/main" id="{23629B29-B4AE-B247-8720-1C2E000718B5}"/>
              </a:ext>
            </a:extLst>
          </p:cNvPr>
          <p:cNvSpPr>
            <a:spLocks noGrp="1"/>
          </p:cNvSpPr>
          <p:nvPr>
            <p:ph type="body" sz="quarter" idx="47" hasCustomPrompt="1"/>
          </p:nvPr>
        </p:nvSpPr>
        <p:spPr>
          <a:xfrm>
            <a:off x="1365250" y="5023992"/>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48" name="Text Placeholder 11">
            <a:extLst>
              <a:ext uri="{FF2B5EF4-FFF2-40B4-BE49-F238E27FC236}">
                <a16:creationId xmlns:a16="http://schemas.microsoft.com/office/drawing/2014/main" id="{4836E1E6-1C6B-6846-9B29-9932D65F6185}"/>
              </a:ext>
            </a:extLst>
          </p:cNvPr>
          <p:cNvSpPr>
            <a:spLocks noGrp="1"/>
          </p:cNvSpPr>
          <p:nvPr>
            <p:ph type="body" sz="quarter" idx="48" hasCustomPrompt="1"/>
          </p:nvPr>
        </p:nvSpPr>
        <p:spPr>
          <a:xfrm>
            <a:off x="4564063" y="4768850"/>
            <a:ext cx="871537" cy="193675"/>
          </a:xfrm>
        </p:spPr>
        <p:txBody>
          <a:bodyPr/>
          <a:lstStyle>
            <a:lvl1pPr algn="r">
              <a:defRPr/>
            </a:lvl1pPr>
          </a:lstStyle>
          <a:p>
            <a:pPr lvl="0"/>
            <a:r>
              <a:rPr lang="en-US"/>
              <a:t>Time</a:t>
            </a:r>
          </a:p>
        </p:txBody>
      </p:sp>
      <p:sp>
        <p:nvSpPr>
          <p:cNvPr id="49" name="Text Placeholder 7">
            <a:extLst>
              <a:ext uri="{FF2B5EF4-FFF2-40B4-BE49-F238E27FC236}">
                <a16:creationId xmlns:a16="http://schemas.microsoft.com/office/drawing/2014/main" id="{CCDAD813-D15D-1547-AA4C-6851C2FDBC03}"/>
              </a:ext>
            </a:extLst>
          </p:cNvPr>
          <p:cNvSpPr>
            <a:spLocks noGrp="1"/>
          </p:cNvSpPr>
          <p:nvPr>
            <p:ph type="body" sz="quarter" idx="49" hasCustomPrompt="1"/>
          </p:nvPr>
        </p:nvSpPr>
        <p:spPr>
          <a:xfrm>
            <a:off x="6680200" y="4769134"/>
            <a:ext cx="3133271" cy="193217"/>
          </a:xfrm>
        </p:spPr>
        <p:txBody>
          <a:bodyPr anchor="t">
            <a:noAutofit/>
          </a:bodyPr>
          <a:lstStyle>
            <a:lvl1pPr marL="0" indent="0">
              <a:spcBef>
                <a:spcPts val="0"/>
              </a:spcBef>
              <a:tabLst>
                <a:tab pos="3825875" algn="r"/>
              </a:tabLst>
              <a:defRPr b="1" i="0" cap="none" baseline="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Event Title	</a:t>
            </a:r>
          </a:p>
        </p:txBody>
      </p:sp>
      <p:sp>
        <p:nvSpPr>
          <p:cNvPr id="50" name="Text Placeholder 7">
            <a:extLst>
              <a:ext uri="{FF2B5EF4-FFF2-40B4-BE49-F238E27FC236}">
                <a16:creationId xmlns:a16="http://schemas.microsoft.com/office/drawing/2014/main" id="{39D99C2A-195F-424C-A4C2-38BC12F28F40}"/>
              </a:ext>
            </a:extLst>
          </p:cNvPr>
          <p:cNvSpPr>
            <a:spLocks noGrp="1"/>
          </p:cNvSpPr>
          <p:nvPr>
            <p:ph type="body" sz="quarter" idx="50" hasCustomPrompt="1"/>
          </p:nvPr>
        </p:nvSpPr>
        <p:spPr>
          <a:xfrm>
            <a:off x="6680200" y="5023992"/>
            <a:ext cx="4070350" cy="193184"/>
          </a:xfrm>
        </p:spPr>
        <p:txBody>
          <a:bodyPr anchor="t">
            <a:noAutofit/>
          </a:bodyPr>
          <a:lstStyle>
            <a:lvl1pPr marL="0" indent="0">
              <a:spcBef>
                <a:spcPts val="0"/>
              </a:spcBef>
              <a:spcAft>
                <a:spcPts val="600"/>
              </a:spcAft>
              <a:tabLst/>
              <a:defRPr b="0" i="0" cap="none" baseline="0">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t>Description </a:t>
            </a:r>
          </a:p>
        </p:txBody>
      </p:sp>
      <p:sp>
        <p:nvSpPr>
          <p:cNvPr id="51" name="Text Placeholder 11">
            <a:extLst>
              <a:ext uri="{FF2B5EF4-FFF2-40B4-BE49-F238E27FC236}">
                <a16:creationId xmlns:a16="http://schemas.microsoft.com/office/drawing/2014/main" id="{EC312A18-D065-BD42-9EAF-483485BA4C39}"/>
              </a:ext>
            </a:extLst>
          </p:cNvPr>
          <p:cNvSpPr>
            <a:spLocks noGrp="1"/>
          </p:cNvSpPr>
          <p:nvPr>
            <p:ph type="body" sz="quarter" idx="51" hasCustomPrompt="1"/>
          </p:nvPr>
        </p:nvSpPr>
        <p:spPr>
          <a:xfrm>
            <a:off x="9879013" y="4768850"/>
            <a:ext cx="871537" cy="193675"/>
          </a:xfrm>
        </p:spPr>
        <p:txBody>
          <a:bodyPr/>
          <a:lstStyle>
            <a:lvl1pPr algn="r">
              <a:defRPr/>
            </a:lvl1pPr>
          </a:lstStyle>
          <a:p>
            <a:pPr lvl="0"/>
            <a:r>
              <a:rPr lang="en-US"/>
              <a:t>Time</a:t>
            </a:r>
          </a:p>
        </p:txBody>
      </p:sp>
      <p:sp>
        <p:nvSpPr>
          <p:cNvPr id="7" name="Slide Number Placeholder 6">
            <a:extLst>
              <a:ext uri="{FF2B5EF4-FFF2-40B4-BE49-F238E27FC236}">
                <a16:creationId xmlns:a16="http://schemas.microsoft.com/office/drawing/2014/main" id="{6B9EC5C7-7AFD-1F43-9C66-FAA905C46B00}"/>
              </a:ext>
            </a:extLst>
          </p:cNvPr>
          <p:cNvSpPr>
            <a:spLocks noGrp="1"/>
          </p:cNvSpPr>
          <p:nvPr>
            <p:ph type="sldNum" sz="quarter" idx="52"/>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1019529487"/>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3_The Team Opt 1">
    <p:spTree>
      <p:nvGrpSpPr>
        <p:cNvPr id="1" name=""/>
        <p:cNvGrpSpPr/>
        <p:nvPr/>
      </p:nvGrpSpPr>
      <p:grpSpPr>
        <a:xfrm>
          <a:off x="0" y="0"/>
          <a:ext cx="0" cy="0"/>
          <a:chOff x="0" y="0"/>
          <a:chExt cx="0" cy="0"/>
        </a:xfrm>
      </p:grpSpPr>
      <p:sp>
        <p:nvSpPr>
          <p:cNvPr id="262" name="Title Text"/>
          <p:cNvSpPr txBox="1">
            <a:spLocks noGrp="1"/>
          </p:cNvSpPr>
          <p:nvPr>
            <p:ph type="title"/>
          </p:nvPr>
        </p:nvSpPr>
        <p:spPr>
          <a:xfrm>
            <a:off x="800100" y="605953"/>
            <a:ext cx="10492846" cy="338668"/>
          </a:xfrm>
          <a:prstGeom prst="rect">
            <a:avLst/>
          </a:prstGeom>
        </p:spPr>
        <p:txBody>
          <a:bodyPr>
            <a:noAutofit/>
          </a:bodyPr>
          <a:lstStyle/>
          <a:p>
            <a:r>
              <a:rPr lang="en-US"/>
              <a:t>Click to edit Master title style</a:t>
            </a:r>
            <a:endParaRPr/>
          </a:p>
        </p:txBody>
      </p:sp>
      <p:sp>
        <p:nvSpPr>
          <p:cNvPr id="264" name="Picture Placeholder 9"/>
          <p:cNvSpPr>
            <a:spLocks noGrp="1"/>
          </p:cNvSpPr>
          <p:nvPr>
            <p:ph type="pic" sz="quarter" idx="13"/>
          </p:nvPr>
        </p:nvSpPr>
        <p:spPr>
          <a:xfrm>
            <a:off x="800101" y="1823588"/>
            <a:ext cx="2286000" cy="2286000"/>
          </a:xfrm>
          <a:prstGeom prst="rect">
            <a:avLst/>
          </a:prstGeom>
        </p:spPr>
        <p:txBody>
          <a:bodyPr lIns="91439" tIns="45719" rIns="91439" bIns="45719">
            <a:noAutofit/>
          </a:bodyPr>
          <a:lstStyle/>
          <a:p>
            <a:r>
              <a:rPr lang="en-US"/>
              <a:t>Click icon to add picture</a:t>
            </a:r>
            <a:endParaRPr/>
          </a:p>
        </p:txBody>
      </p:sp>
      <p:sp>
        <p:nvSpPr>
          <p:cNvPr id="265" name="Picture Placeholder 9"/>
          <p:cNvSpPr>
            <a:spLocks noGrp="1"/>
          </p:cNvSpPr>
          <p:nvPr>
            <p:ph type="pic" sz="quarter" idx="14"/>
          </p:nvPr>
        </p:nvSpPr>
        <p:spPr>
          <a:xfrm>
            <a:off x="3571989" y="1811650"/>
            <a:ext cx="2286000" cy="2286000"/>
          </a:xfrm>
          <a:prstGeom prst="rect">
            <a:avLst/>
          </a:prstGeom>
        </p:spPr>
        <p:txBody>
          <a:bodyPr lIns="91439" tIns="45719" rIns="91439" bIns="45719">
            <a:noAutofit/>
          </a:bodyPr>
          <a:lstStyle/>
          <a:p>
            <a:r>
              <a:rPr lang="en-US"/>
              <a:t>Click icon to add picture</a:t>
            </a:r>
            <a:endParaRPr/>
          </a:p>
        </p:txBody>
      </p:sp>
      <p:sp>
        <p:nvSpPr>
          <p:cNvPr id="266" name="Picture Placeholder 9"/>
          <p:cNvSpPr>
            <a:spLocks noGrp="1"/>
          </p:cNvSpPr>
          <p:nvPr>
            <p:ph type="pic" sz="quarter" idx="15"/>
          </p:nvPr>
        </p:nvSpPr>
        <p:spPr>
          <a:xfrm>
            <a:off x="6343877" y="1811650"/>
            <a:ext cx="2286000" cy="2286000"/>
          </a:xfrm>
          <a:prstGeom prst="rect">
            <a:avLst/>
          </a:prstGeom>
        </p:spPr>
        <p:txBody>
          <a:bodyPr lIns="91439" tIns="45719" rIns="91439" bIns="45719">
            <a:noAutofit/>
          </a:bodyPr>
          <a:lstStyle/>
          <a:p>
            <a:r>
              <a:rPr lang="en-US"/>
              <a:t>Click icon to add picture</a:t>
            </a:r>
            <a:endParaRPr/>
          </a:p>
        </p:txBody>
      </p:sp>
      <p:sp>
        <p:nvSpPr>
          <p:cNvPr id="267" name="Picture Placeholder 9"/>
          <p:cNvSpPr>
            <a:spLocks noGrp="1"/>
          </p:cNvSpPr>
          <p:nvPr>
            <p:ph type="pic" sz="quarter" idx="16"/>
          </p:nvPr>
        </p:nvSpPr>
        <p:spPr>
          <a:xfrm>
            <a:off x="9115764" y="1811650"/>
            <a:ext cx="2286000" cy="2286000"/>
          </a:xfrm>
          <a:prstGeom prst="rect">
            <a:avLst/>
          </a:prstGeom>
        </p:spPr>
        <p:txBody>
          <a:bodyPr lIns="91439" tIns="45719" rIns="91439" bIns="45719">
            <a:noAutofit/>
          </a:bodyPr>
          <a:lstStyle/>
          <a:p>
            <a:r>
              <a:rPr lang="en-US"/>
              <a:t>Click icon to add picture</a:t>
            </a:r>
            <a:endParaRPr/>
          </a:p>
        </p:txBody>
      </p:sp>
      <p:sp>
        <p:nvSpPr>
          <p:cNvPr id="268" name="Body Level One…"/>
          <p:cNvSpPr txBox="1">
            <a:spLocks noGrp="1"/>
          </p:cNvSpPr>
          <p:nvPr>
            <p:ph type="body" sz="quarter" idx="1" hasCustomPrompt="1"/>
          </p:nvPr>
        </p:nvSpPr>
        <p:spPr>
          <a:xfrm>
            <a:off x="800101" y="4351649"/>
            <a:ext cx="2283812" cy="258879"/>
          </a:xfrm>
          <a:prstGeom prst="rect">
            <a:avLst/>
          </a:prstGeom>
        </p:spPr>
        <p:txBody>
          <a:bodyPr>
            <a:noAutofit/>
          </a:bodyPr>
          <a:lstStyle>
            <a:lvl1pPr algn="l">
              <a:lnSpc>
                <a:spcPct val="100000"/>
              </a:lnSpc>
              <a:spcBef>
                <a:spcPts val="0"/>
              </a:spcBef>
              <a:spcAft>
                <a:spcPts val="600"/>
              </a:spcAft>
              <a:defRPr sz="14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12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pic>
        <p:nvPicPr>
          <p:cNvPr id="19" name="GroupM_SingleColor_Logo_Navy_RGB.png" descr="GroupM_SingleColor_Logo_Navy_RGB.png">
            <a:extLst>
              <a:ext uri="{FF2B5EF4-FFF2-40B4-BE49-F238E27FC236}">
                <a16:creationId xmlns:a16="http://schemas.microsoft.com/office/drawing/2014/main" id="{276D9344-CA01-B941-ABB1-ED40E55DE99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3" name="Content Placeholder 2">
            <a:extLst>
              <a:ext uri="{FF2B5EF4-FFF2-40B4-BE49-F238E27FC236}">
                <a16:creationId xmlns:a16="http://schemas.microsoft.com/office/drawing/2014/main" id="{B9019FEF-B58A-B14A-A89A-DA50A079AF22}"/>
              </a:ext>
            </a:extLst>
          </p:cNvPr>
          <p:cNvSpPr>
            <a:spLocks noGrp="1"/>
          </p:cNvSpPr>
          <p:nvPr>
            <p:ph sz="quarter" idx="23" hasCustomPrompt="1"/>
          </p:nvPr>
        </p:nvSpPr>
        <p:spPr>
          <a:xfrm>
            <a:off x="800101" y="4678637"/>
            <a:ext cx="2295865" cy="258878"/>
          </a:xfrm>
        </p:spPr>
        <p:txBody>
          <a:bodyPr>
            <a:noAutofit/>
          </a:bodyPr>
          <a:lstStyle>
            <a:lvl1pPr>
              <a:spcBef>
                <a:spcPts val="0"/>
              </a:spcBef>
              <a:defRPr cap="all" baseline="0"/>
            </a:lvl1pPr>
          </a:lstStyle>
          <a:p>
            <a:pPr lvl="0"/>
            <a:r>
              <a:rPr lang="en-US"/>
              <a:t>Job Title</a:t>
            </a:r>
          </a:p>
        </p:txBody>
      </p:sp>
      <p:sp>
        <p:nvSpPr>
          <p:cNvPr id="22" name="Body Level One…">
            <a:extLst>
              <a:ext uri="{FF2B5EF4-FFF2-40B4-BE49-F238E27FC236}">
                <a16:creationId xmlns:a16="http://schemas.microsoft.com/office/drawing/2014/main" id="{5283A097-952A-4941-81D8-54A8EE12C1A6}"/>
              </a:ext>
            </a:extLst>
          </p:cNvPr>
          <p:cNvSpPr txBox="1">
            <a:spLocks noGrp="1"/>
          </p:cNvSpPr>
          <p:nvPr>
            <p:ph type="body" sz="quarter" idx="25" hasCustomPrompt="1"/>
          </p:nvPr>
        </p:nvSpPr>
        <p:spPr>
          <a:xfrm>
            <a:off x="3571989" y="4351649"/>
            <a:ext cx="2283812" cy="258879"/>
          </a:xfrm>
          <a:prstGeom prst="rect">
            <a:avLst/>
          </a:prstGeom>
        </p:spPr>
        <p:txBody>
          <a:bodyPr>
            <a:noAutofit/>
          </a:bodyPr>
          <a:lstStyle>
            <a:lvl1pPr algn="l">
              <a:lnSpc>
                <a:spcPct val="100000"/>
              </a:lnSpc>
              <a:spcBef>
                <a:spcPts val="0"/>
              </a:spcBef>
              <a:spcAft>
                <a:spcPts val="600"/>
              </a:spcAft>
              <a:defRPr sz="14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12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p>
        </p:txBody>
      </p:sp>
      <p:sp>
        <p:nvSpPr>
          <p:cNvPr id="23" name="Content Placeholder 2">
            <a:extLst>
              <a:ext uri="{FF2B5EF4-FFF2-40B4-BE49-F238E27FC236}">
                <a16:creationId xmlns:a16="http://schemas.microsoft.com/office/drawing/2014/main" id="{EBDA5D1E-A821-1D47-A150-DD47ACF2558A}"/>
              </a:ext>
            </a:extLst>
          </p:cNvPr>
          <p:cNvSpPr>
            <a:spLocks noGrp="1"/>
          </p:cNvSpPr>
          <p:nvPr>
            <p:ph sz="quarter" idx="26" hasCustomPrompt="1"/>
          </p:nvPr>
        </p:nvSpPr>
        <p:spPr>
          <a:xfrm>
            <a:off x="3571989" y="4678637"/>
            <a:ext cx="2295865" cy="258878"/>
          </a:xfrm>
        </p:spPr>
        <p:txBody>
          <a:bodyPr>
            <a:noAutofit/>
          </a:bodyPr>
          <a:lstStyle>
            <a:lvl1pPr>
              <a:spcBef>
                <a:spcPts val="0"/>
              </a:spcBef>
              <a:defRPr cap="all" baseline="0"/>
            </a:lvl1pPr>
          </a:lstStyle>
          <a:p>
            <a:pPr lvl="0"/>
            <a:r>
              <a:rPr lang="en-US"/>
              <a:t>Job Title</a:t>
            </a:r>
          </a:p>
        </p:txBody>
      </p:sp>
      <p:sp>
        <p:nvSpPr>
          <p:cNvPr id="25" name="Body Level One…">
            <a:extLst>
              <a:ext uri="{FF2B5EF4-FFF2-40B4-BE49-F238E27FC236}">
                <a16:creationId xmlns:a16="http://schemas.microsoft.com/office/drawing/2014/main" id="{B7E89294-C4D6-7F45-9403-FECC022A675B}"/>
              </a:ext>
            </a:extLst>
          </p:cNvPr>
          <p:cNvSpPr txBox="1">
            <a:spLocks noGrp="1"/>
          </p:cNvSpPr>
          <p:nvPr>
            <p:ph type="body" sz="quarter" idx="28" hasCustomPrompt="1"/>
          </p:nvPr>
        </p:nvSpPr>
        <p:spPr>
          <a:xfrm>
            <a:off x="6343877" y="4351649"/>
            <a:ext cx="2283812" cy="258879"/>
          </a:xfrm>
          <a:prstGeom prst="rect">
            <a:avLst/>
          </a:prstGeom>
        </p:spPr>
        <p:txBody>
          <a:bodyPr>
            <a:noAutofit/>
          </a:bodyPr>
          <a:lstStyle>
            <a:lvl1pPr algn="l">
              <a:lnSpc>
                <a:spcPct val="100000"/>
              </a:lnSpc>
              <a:spcBef>
                <a:spcPts val="0"/>
              </a:spcBef>
              <a:spcAft>
                <a:spcPts val="600"/>
              </a:spcAft>
              <a:defRPr sz="14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12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p>
        </p:txBody>
      </p:sp>
      <p:sp>
        <p:nvSpPr>
          <p:cNvPr id="26" name="Content Placeholder 2">
            <a:extLst>
              <a:ext uri="{FF2B5EF4-FFF2-40B4-BE49-F238E27FC236}">
                <a16:creationId xmlns:a16="http://schemas.microsoft.com/office/drawing/2014/main" id="{93799A45-6625-5145-8A97-C8B82067587B}"/>
              </a:ext>
            </a:extLst>
          </p:cNvPr>
          <p:cNvSpPr>
            <a:spLocks noGrp="1"/>
          </p:cNvSpPr>
          <p:nvPr>
            <p:ph sz="quarter" idx="29" hasCustomPrompt="1"/>
          </p:nvPr>
        </p:nvSpPr>
        <p:spPr>
          <a:xfrm>
            <a:off x="6343877" y="4678637"/>
            <a:ext cx="2295865" cy="258878"/>
          </a:xfrm>
        </p:spPr>
        <p:txBody>
          <a:bodyPr>
            <a:noAutofit/>
          </a:bodyPr>
          <a:lstStyle>
            <a:lvl1pPr>
              <a:spcBef>
                <a:spcPts val="0"/>
              </a:spcBef>
              <a:defRPr cap="all" baseline="0"/>
            </a:lvl1pPr>
          </a:lstStyle>
          <a:p>
            <a:pPr lvl="0"/>
            <a:r>
              <a:rPr lang="en-US"/>
              <a:t>Job Title</a:t>
            </a:r>
          </a:p>
        </p:txBody>
      </p:sp>
      <p:sp>
        <p:nvSpPr>
          <p:cNvPr id="28" name="Body Level One…">
            <a:extLst>
              <a:ext uri="{FF2B5EF4-FFF2-40B4-BE49-F238E27FC236}">
                <a16:creationId xmlns:a16="http://schemas.microsoft.com/office/drawing/2014/main" id="{7CE19E1D-382B-064E-9052-A786E3C87400}"/>
              </a:ext>
            </a:extLst>
          </p:cNvPr>
          <p:cNvSpPr txBox="1">
            <a:spLocks noGrp="1"/>
          </p:cNvSpPr>
          <p:nvPr>
            <p:ph type="body" sz="quarter" idx="31" hasCustomPrompt="1"/>
          </p:nvPr>
        </p:nvSpPr>
        <p:spPr>
          <a:xfrm>
            <a:off x="9115764" y="4351649"/>
            <a:ext cx="2283812" cy="258879"/>
          </a:xfrm>
          <a:prstGeom prst="rect">
            <a:avLst/>
          </a:prstGeom>
        </p:spPr>
        <p:txBody>
          <a:bodyPr>
            <a:noAutofit/>
          </a:bodyPr>
          <a:lstStyle>
            <a:lvl1pPr algn="l">
              <a:lnSpc>
                <a:spcPct val="100000"/>
              </a:lnSpc>
              <a:spcBef>
                <a:spcPts val="0"/>
              </a:spcBef>
              <a:spcAft>
                <a:spcPts val="600"/>
              </a:spcAft>
              <a:defRPr sz="14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12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p>
        </p:txBody>
      </p:sp>
      <p:sp>
        <p:nvSpPr>
          <p:cNvPr id="29" name="Content Placeholder 2">
            <a:extLst>
              <a:ext uri="{FF2B5EF4-FFF2-40B4-BE49-F238E27FC236}">
                <a16:creationId xmlns:a16="http://schemas.microsoft.com/office/drawing/2014/main" id="{C584C1FA-61DC-8A46-A172-9086A2DDE17A}"/>
              </a:ext>
            </a:extLst>
          </p:cNvPr>
          <p:cNvSpPr>
            <a:spLocks noGrp="1"/>
          </p:cNvSpPr>
          <p:nvPr>
            <p:ph sz="quarter" idx="32" hasCustomPrompt="1"/>
          </p:nvPr>
        </p:nvSpPr>
        <p:spPr>
          <a:xfrm>
            <a:off x="9115764" y="4678637"/>
            <a:ext cx="2295865" cy="258878"/>
          </a:xfrm>
        </p:spPr>
        <p:txBody>
          <a:bodyPr>
            <a:noAutofit/>
          </a:bodyPr>
          <a:lstStyle>
            <a:lvl1pPr>
              <a:spcBef>
                <a:spcPts val="0"/>
              </a:spcBef>
              <a:defRPr cap="all" baseline="0"/>
            </a:lvl1pPr>
          </a:lstStyle>
          <a:p>
            <a:pPr lvl="0"/>
            <a:r>
              <a:rPr lang="en-US"/>
              <a:t>Job Title</a:t>
            </a:r>
          </a:p>
        </p:txBody>
      </p:sp>
      <p:sp>
        <p:nvSpPr>
          <p:cNvPr id="9" name="Text Placeholder 8">
            <a:extLst>
              <a:ext uri="{FF2B5EF4-FFF2-40B4-BE49-F238E27FC236}">
                <a16:creationId xmlns:a16="http://schemas.microsoft.com/office/drawing/2014/main" id="{B8654E49-4490-7749-B312-6B6E920549CA}"/>
              </a:ext>
            </a:extLst>
          </p:cNvPr>
          <p:cNvSpPr>
            <a:spLocks noGrp="1"/>
          </p:cNvSpPr>
          <p:nvPr>
            <p:ph type="body" sz="quarter" idx="34" hasCustomPrompt="1"/>
          </p:nvPr>
        </p:nvSpPr>
        <p:spPr>
          <a:xfrm>
            <a:off x="800100" y="5212063"/>
            <a:ext cx="2295525" cy="1295400"/>
          </a:xfrm>
        </p:spPr>
        <p:txBody>
          <a:bodyPr>
            <a:noAutofit/>
          </a:bodyPr>
          <a:lstStyle>
            <a:lvl1pPr>
              <a:spcBef>
                <a:spcPts val="0"/>
              </a:spcBef>
              <a:spcAft>
                <a:spcPts val="300"/>
              </a:spcAft>
              <a:defRPr b="0">
                <a:latin typeface="Georgia" panose="02040502050405020303" pitchFamily="18" charset="0"/>
              </a:defRPr>
            </a:lvl1pPr>
            <a:lvl2pPr marL="171450" indent="-171450">
              <a:spcBef>
                <a:spcPts val="0"/>
              </a:spcBef>
              <a:spcAft>
                <a:spcPts val="300"/>
              </a:spcAft>
              <a:buFont typeface="Arial" panose="020B0604020202020204" pitchFamily="34" charset="0"/>
              <a:buChar char="•"/>
              <a:defRPr/>
            </a:lvl2pPr>
            <a:lvl3pPr marL="352425" indent="-176213">
              <a:lnSpc>
                <a:spcPct val="90000"/>
              </a:lnSpc>
              <a:spcBef>
                <a:spcPts val="0"/>
              </a:spcBef>
              <a:spcAft>
                <a:spcPts val="300"/>
              </a:spcAft>
              <a:buFont typeface="Arial" panose="020B0604020202020204" pitchFamily="34" charset="0"/>
              <a:buChar char="•"/>
              <a:tabLst/>
              <a:defRPr sz="1200" b="0" i="0" baseline="0">
                <a:latin typeface="Georgia" panose="02040502050405020303" pitchFamily="18" charset="0"/>
              </a:defRPr>
            </a:lvl3pPr>
          </a:lstStyle>
          <a:p>
            <a:pPr lvl="0"/>
            <a:r>
              <a:rPr lang="en-US"/>
              <a:t>Bio details here</a:t>
            </a:r>
          </a:p>
          <a:p>
            <a:pPr lvl="1"/>
            <a:r>
              <a:rPr lang="en-US"/>
              <a:t>Bullet level 1</a:t>
            </a:r>
          </a:p>
          <a:p>
            <a:pPr lvl="2"/>
            <a:r>
              <a:rPr lang="en-US"/>
              <a:t>Bullet level 2</a:t>
            </a:r>
          </a:p>
        </p:txBody>
      </p:sp>
      <p:sp>
        <p:nvSpPr>
          <p:cNvPr id="27" name="Text Placeholder 8">
            <a:extLst>
              <a:ext uri="{FF2B5EF4-FFF2-40B4-BE49-F238E27FC236}">
                <a16:creationId xmlns:a16="http://schemas.microsoft.com/office/drawing/2014/main" id="{4EDC90ED-DC82-9D40-929A-A7DF242F3F49}"/>
              </a:ext>
            </a:extLst>
          </p:cNvPr>
          <p:cNvSpPr>
            <a:spLocks noGrp="1"/>
          </p:cNvSpPr>
          <p:nvPr>
            <p:ph type="body" sz="quarter" idx="35" hasCustomPrompt="1"/>
          </p:nvPr>
        </p:nvSpPr>
        <p:spPr>
          <a:xfrm>
            <a:off x="3571989" y="5212063"/>
            <a:ext cx="2295525" cy="1295400"/>
          </a:xfrm>
        </p:spPr>
        <p:txBody>
          <a:bodyPr>
            <a:noAutofit/>
          </a:bodyPr>
          <a:lstStyle>
            <a:lvl1pPr>
              <a:spcBef>
                <a:spcPts val="0"/>
              </a:spcBef>
              <a:spcAft>
                <a:spcPts val="300"/>
              </a:spcAft>
              <a:defRPr b="0">
                <a:latin typeface="Georgia" panose="02040502050405020303" pitchFamily="18" charset="0"/>
              </a:defRPr>
            </a:lvl1pPr>
            <a:lvl2pPr marL="171450" indent="-171450">
              <a:spcBef>
                <a:spcPts val="0"/>
              </a:spcBef>
              <a:spcAft>
                <a:spcPts val="300"/>
              </a:spcAft>
              <a:buFont typeface="Arial" panose="020B0604020202020204" pitchFamily="34" charset="0"/>
              <a:buChar char="•"/>
              <a:defRPr/>
            </a:lvl2pPr>
            <a:lvl3pPr marL="352425" indent="-176213">
              <a:lnSpc>
                <a:spcPct val="90000"/>
              </a:lnSpc>
              <a:spcBef>
                <a:spcPts val="0"/>
              </a:spcBef>
              <a:spcAft>
                <a:spcPts val="300"/>
              </a:spcAft>
              <a:buFont typeface="Arial" panose="020B0604020202020204" pitchFamily="34" charset="0"/>
              <a:buChar char="•"/>
              <a:tabLst/>
              <a:defRPr sz="1200" b="0" i="0" baseline="0">
                <a:latin typeface="Georgia" panose="02040502050405020303" pitchFamily="18" charset="0"/>
              </a:defRPr>
            </a:lvl3pPr>
          </a:lstStyle>
          <a:p>
            <a:pPr lvl="0"/>
            <a:r>
              <a:rPr lang="en-US"/>
              <a:t>Bio details here</a:t>
            </a:r>
          </a:p>
          <a:p>
            <a:pPr lvl="1"/>
            <a:r>
              <a:rPr lang="en-US"/>
              <a:t>Bullet level 1</a:t>
            </a:r>
          </a:p>
          <a:p>
            <a:pPr lvl="2"/>
            <a:r>
              <a:rPr lang="en-US"/>
              <a:t>Bullet level 2</a:t>
            </a:r>
          </a:p>
        </p:txBody>
      </p:sp>
      <p:sp>
        <p:nvSpPr>
          <p:cNvPr id="30" name="Text Placeholder 8">
            <a:extLst>
              <a:ext uri="{FF2B5EF4-FFF2-40B4-BE49-F238E27FC236}">
                <a16:creationId xmlns:a16="http://schemas.microsoft.com/office/drawing/2014/main" id="{E784E5FA-57BD-D948-B758-198108A43382}"/>
              </a:ext>
            </a:extLst>
          </p:cNvPr>
          <p:cNvSpPr>
            <a:spLocks noGrp="1"/>
          </p:cNvSpPr>
          <p:nvPr>
            <p:ph type="body" sz="quarter" idx="36" hasCustomPrompt="1"/>
          </p:nvPr>
        </p:nvSpPr>
        <p:spPr>
          <a:xfrm>
            <a:off x="6343877" y="5212063"/>
            <a:ext cx="2295525" cy="1295400"/>
          </a:xfrm>
        </p:spPr>
        <p:txBody>
          <a:bodyPr>
            <a:noAutofit/>
          </a:bodyPr>
          <a:lstStyle>
            <a:lvl1pPr>
              <a:spcBef>
                <a:spcPts val="0"/>
              </a:spcBef>
              <a:spcAft>
                <a:spcPts val="300"/>
              </a:spcAft>
              <a:defRPr b="0">
                <a:latin typeface="Georgia" panose="02040502050405020303" pitchFamily="18" charset="0"/>
              </a:defRPr>
            </a:lvl1pPr>
            <a:lvl2pPr marL="171450" indent="-171450">
              <a:spcBef>
                <a:spcPts val="0"/>
              </a:spcBef>
              <a:spcAft>
                <a:spcPts val="300"/>
              </a:spcAft>
              <a:buFont typeface="Arial" panose="020B0604020202020204" pitchFamily="34" charset="0"/>
              <a:buChar char="•"/>
              <a:defRPr/>
            </a:lvl2pPr>
            <a:lvl3pPr marL="352425" indent="-176213">
              <a:lnSpc>
                <a:spcPct val="90000"/>
              </a:lnSpc>
              <a:spcBef>
                <a:spcPts val="0"/>
              </a:spcBef>
              <a:spcAft>
                <a:spcPts val="300"/>
              </a:spcAft>
              <a:buFont typeface="Arial" panose="020B0604020202020204" pitchFamily="34" charset="0"/>
              <a:buChar char="•"/>
              <a:tabLst/>
              <a:defRPr sz="1200" b="0" i="0" baseline="0">
                <a:latin typeface="Georgia" panose="02040502050405020303" pitchFamily="18" charset="0"/>
              </a:defRPr>
            </a:lvl3pPr>
          </a:lstStyle>
          <a:p>
            <a:pPr lvl="0"/>
            <a:r>
              <a:rPr lang="en-US"/>
              <a:t>Bio details here</a:t>
            </a:r>
          </a:p>
          <a:p>
            <a:pPr lvl="1"/>
            <a:r>
              <a:rPr lang="en-US"/>
              <a:t>Bullet level 1</a:t>
            </a:r>
          </a:p>
          <a:p>
            <a:pPr lvl="2"/>
            <a:r>
              <a:rPr lang="en-US"/>
              <a:t>Bullet level 2</a:t>
            </a:r>
          </a:p>
        </p:txBody>
      </p:sp>
      <p:sp>
        <p:nvSpPr>
          <p:cNvPr id="34" name="Text Placeholder 8">
            <a:extLst>
              <a:ext uri="{FF2B5EF4-FFF2-40B4-BE49-F238E27FC236}">
                <a16:creationId xmlns:a16="http://schemas.microsoft.com/office/drawing/2014/main" id="{91B0F609-40B2-8A4C-B1A8-2B7D6A0DEEAA}"/>
              </a:ext>
            </a:extLst>
          </p:cNvPr>
          <p:cNvSpPr>
            <a:spLocks noGrp="1"/>
          </p:cNvSpPr>
          <p:nvPr>
            <p:ph type="body" sz="quarter" idx="37" hasCustomPrompt="1"/>
          </p:nvPr>
        </p:nvSpPr>
        <p:spPr>
          <a:xfrm>
            <a:off x="9112828" y="5212063"/>
            <a:ext cx="2295525" cy="1295400"/>
          </a:xfrm>
        </p:spPr>
        <p:txBody>
          <a:bodyPr>
            <a:noAutofit/>
          </a:bodyPr>
          <a:lstStyle>
            <a:lvl1pPr>
              <a:spcBef>
                <a:spcPts val="0"/>
              </a:spcBef>
              <a:spcAft>
                <a:spcPts val="300"/>
              </a:spcAft>
              <a:defRPr b="0">
                <a:latin typeface="Georgia" panose="02040502050405020303" pitchFamily="18" charset="0"/>
              </a:defRPr>
            </a:lvl1pPr>
            <a:lvl2pPr marL="171450" indent="-171450">
              <a:spcBef>
                <a:spcPts val="0"/>
              </a:spcBef>
              <a:spcAft>
                <a:spcPts val="300"/>
              </a:spcAft>
              <a:buFont typeface="Arial" panose="020B0604020202020204" pitchFamily="34" charset="0"/>
              <a:buChar char="•"/>
              <a:defRPr/>
            </a:lvl2pPr>
            <a:lvl3pPr marL="352425" indent="-176213">
              <a:lnSpc>
                <a:spcPct val="90000"/>
              </a:lnSpc>
              <a:spcBef>
                <a:spcPts val="0"/>
              </a:spcBef>
              <a:spcAft>
                <a:spcPts val="300"/>
              </a:spcAft>
              <a:buFont typeface="Arial" panose="020B0604020202020204" pitchFamily="34" charset="0"/>
              <a:buChar char="•"/>
              <a:tabLst/>
              <a:defRPr sz="1200" b="0" i="0" baseline="0">
                <a:latin typeface="Georgia" panose="02040502050405020303" pitchFamily="18" charset="0"/>
              </a:defRPr>
            </a:lvl3pPr>
          </a:lstStyle>
          <a:p>
            <a:pPr lvl="0"/>
            <a:r>
              <a:rPr lang="en-US"/>
              <a:t>Bio details here</a:t>
            </a:r>
          </a:p>
          <a:p>
            <a:pPr lvl="1"/>
            <a:r>
              <a:rPr lang="en-US"/>
              <a:t>Bullet level 1</a:t>
            </a:r>
          </a:p>
          <a:p>
            <a:pPr lvl="2"/>
            <a:r>
              <a:rPr lang="en-US"/>
              <a:t>Bullet level 2</a:t>
            </a:r>
          </a:p>
        </p:txBody>
      </p:sp>
      <p:sp>
        <p:nvSpPr>
          <p:cNvPr id="2" name="Slide Number Placeholder 1">
            <a:extLst>
              <a:ext uri="{FF2B5EF4-FFF2-40B4-BE49-F238E27FC236}">
                <a16:creationId xmlns:a16="http://schemas.microsoft.com/office/drawing/2014/main" id="{B19145D1-7A37-1C4F-B9AD-89C4E7790622}"/>
              </a:ext>
            </a:extLst>
          </p:cNvPr>
          <p:cNvSpPr>
            <a:spLocks noGrp="1"/>
          </p:cNvSpPr>
          <p:nvPr>
            <p:ph type="sldNum" sz="quarter" idx="38"/>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2003370213"/>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_The Team Opt 2">
    <p:spTree>
      <p:nvGrpSpPr>
        <p:cNvPr id="1" name=""/>
        <p:cNvGrpSpPr/>
        <p:nvPr/>
      </p:nvGrpSpPr>
      <p:grpSpPr>
        <a:xfrm>
          <a:off x="0" y="0"/>
          <a:ext cx="0" cy="0"/>
          <a:chOff x="0" y="0"/>
          <a:chExt cx="0" cy="0"/>
        </a:xfrm>
      </p:grpSpPr>
      <p:sp>
        <p:nvSpPr>
          <p:cNvPr id="264" name="Picture Placeholder 9"/>
          <p:cNvSpPr>
            <a:spLocks noGrp="1"/>
          </p:cNvSpPr>
          <p:nvPr>
            <p:ph type="pic" sz="quarter" idx="13"/>
          </p:nvPr>
        </p:nvSpPr>
        <p:spPr>
          <a:xfrm>
            <a:off x="800100" y="1184910"/>
            <a:ext cx="2057400" cy="2057400"/>
          </a:xfrm>
          <a:prstGeom prst="rect">
            <a:avLst/>
          </a:prstGeom>
        </p:spPr>
        <p:txBody>
          <a:bodyPr lIns="91439" tIns="45719" rIns="91439" bIns="45719">
            <a:noAutofit/>
          </a:bodyPr>
          <a:lstStyle/>
          <a:p>
            <a:r>
              <a:rPr lang="en-US"/>
              <a:t>Click icon to add picture</a:t>
            </a:r>
            <a:endParaRPr/>
          </a:p>
        </p:txBody>
      </p:sp>
      <p:sp>
        <p:nvSpPr>
          <p:cNvPr id="265" name="Picture Placeholder 9"/>
          <p:cNvSpPr>
            <a:spLocks noGrp="1"/>
          </p:cNvSpPr>
          <p:nvPr>
            <p:ph type="pic" sz="quarter" idx="14"/>
          </p:nvPr>
        </p:nvSpPr>
        <p:spPr>
          <a:xfrm>
            <a:off x="3631278" y="1184910"/>
            <a:ext cx="2057400" cy="2057400"/>
          </a:xfrm>
          <a:prstGeom prst="rect">
            <a:avLst/>
          </a:prstGeom>
        </p:spPr>
        <p:txBody>
          <a:bodyPr lIns="91439" tIns="45719" rIns="91439" bIns="45719">
            <a:noAutofit/>
          </a:bodyPr>
          <a:lstStyle/>
          <a:p>
            <a:r>
              <a:rPr lang="en-US"/>
              <a:t>Click icon to add picture</a:t>
            </a:r>
            <a:endParaRPr/>
          </a:p>
        </p:txBody>
      </p:sp>
      <p:sp>
        <p:nvSpPr>
          <p:cNvPr id="266" name="Picture Placeholder 9"/>
          <p:cNvSpPr>
            <a:spLocks noGrp="1"/>
          </p:cNvSpPr>
          <p:nvPr>
            <p:ph type="pic" sz="quarter" idx="15"/>
          </p:nvPr>
        </p:nvSpPr>
        <p:spPr>
          <a:xfrm>
            <a:off x="6488186" y="1184910"/>
            <a:ext cx="2057400" cy="2057400"/>
          </a:xfrm>
          <a:prstGeom prst="rect">
            <a:avLst/>
          </a:prstGeom>
        </p:spPr>
        <p:txBody>
          <a:bodyPr lIns="91439" tIns="45719" rIns="91439" bIns="45719">
            <a:noAutofit/>
          </a:bodyPr>
          <a:lstStyle/>
          <a:p>
            <a:r>
              <a:rPr lang="en-US"/>
              <a:t>Click icon to add picture</a:t>
            </a:r>
            <a:endParaRPr/>
          </a:p>
        </p:txBody>
      </p:sp>
      <p:sp>
        <p:nvSpPr>
          <p:cNvPr id="267" name="Picture Placeholder 9"/>
          <p:cNvSpPr>
            <a:spLocks noGrp="1"/>
          </p:cNvSpPr>
          <p:nvPr>
            <p:ph type="pic" sz="quarter" idx="16"/>
          </p:nvPr>
        </p:nvSpPr>
        <p:spPr>
          <a:xfrm>
            <a:off x="9345095" y="1184910"/>
            <a:ext cx="2057400" cy="2057400"/>
          </a:xfrm>
          <a:prstGeom prst="rect">
            <a:avLst/>
          </a:prstGeom>
        </p:spPr>
        <p:txBody>
          <a:bodyPr lIns="91439" tIns="45719" rIns="91439" bIns="45719">
            <a:noAutofit/>
          </a:bodyPr>
          <a:lstStyle/>
          <a:p>
            <a:r>
              <a:rPr lang="en-US"/>
              <a:t>Click icon to add picture</a:t>
            </a:r>
            <a:endParaRPr/>
          </a:p>
        </p:txBody>
      </p:sp>
      <p:sp>
        <p:nvSpPr>
          <p:cNvPr id="268" name="Body Level One…"/>
          <p:cNvSpPr txBox="1">
            <a:spLocks noGrp="1"/>
          </p:cNvSpPr>
          <p:nvPr>
            <p:ph type="body" sz="quarter" idx="1" hasCustomPrompt="1"/>
          </p:nvPr>
        </p:nvSpPr>
        <p:spPr>
          <a:xfrm>
            <a:off x="800100" y="3376053"/>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pic>
        <p:nvPicPr>
          <p:cNvPr id="19" name="GroupM_SingleColor_Logo_Navy_RGB.png" descr="GroupM_SingleColor_Logo_Navy_RGB.png">
            <a:extLst>
              <a:ext uri="{FF2B5EF4-FFF2-40B4-BE49-F238E27FC236}">
                <a16:creationId xmlns:a16="http://schemas.microsoft.com/office/drawing/2014/main" id="{276D9344-CA01-B941-ABB1-ED40E55DE99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40" name="Picture Placeholder 9">
            <a:extLst>
              <a:ext uri="{FF2B5EF4-FFF2-40B4-BE49-F238E27FC236}">
                <a16:creationId xmlns:a16="http://schemas.microsoft.com/office/drawing/2014/main" id="{11685883-FB78-5F4A-A7A3-0D443196B104}"/>
              </a:ext>
            </a:extLst>
          </p:cNvPr>
          <p:cNvSpPr>
            <a:spLocks noGrp="1"/>
          </p:cNvSpPr>
          <p:nvPr>
            <p:ph type="pic" sz="quarter" idx="34"/>
          </p:nvPr>
        </p:nvSpPr>
        <p:spPr>
          <a:xfrm>
            <a:off x="800100" y="3983528"/>
            <a:ext cx="2057400" cy="2057400"/>
          </a:xfrm>
          <a:prstGeom prst="rect">
            <a:avLst/>
          </a:prstGeom>
        </p:spPr>
        <p:txBody>
          <a:bodyPr lIns="91439" tIns="45719" rIns="91439" bIns="45719">
            <a:noAutofit/>
          </a:bodyPr>
          <a:lstStyle/>
          <a:p>
            <a:r>
              <a:rPr lang="en-US"/>
              <a:t>Click icon to add picture</a:t>
            </a:r>
            <a:endParaRPr/>
          </a:p>
        </p:txBody>
      </p:sp>
      <p:sp>
        <p:nvSpPr>
          <p:cNvPr id="41" name="Picture Placeholder 9">
            <a:extLst>
              <a:ext uri="{FF2B5EF4-FFF2-40B4-BE49-F238E27FC236}">
                <a16:creationId xmlns:a16="http://schemas.microsoft.com/office/drawing/2014/main" id="{F54AE9B6-8B00-A249-B972-7D0209F12FC3}"/>
              </a:ext>
            </a:extLst>
          </p:cNvPr>
          <p:cNvSpPr>
            <a:spLocks noGrp="1"/>
          </p:cNvSpPr>
          <p:nvPr>
            <p:ph type="pic" sz="quarter" idx="35"/>
          </p:nvPr>
        </p:nvSpPr>
        <p:spPr>
          <a:xfrm>
            <a:off x="3634907" y="3983528"/>
            <a:ext cx="2057400" cy="2057400"/>
          </a:xfrm>
          <a:prstGeom prst="rect">
            <a:avLst/>
          </a:prstGeom>
        </p:spPr>
        <p:txBody>
          <a:bodyPr lIns="91439" tIns="45719" rIns="91439" bIns="45719">
            <a:noAutofit/>
          </a:bodyPr>
          <a:lstStyle/>
          <a:p>
            <a:r>
              <a:rPr lang="en-US"/>
              <a:t>Click icon to add picture</a:t>
            </a:r>
            <a:endParaRPr/>
          </a:p>
        </p:txBody>
      </p:sp>
      <p:sp>
        <p:nvSpPr>
          <p:cNvPr id="42" name="Picture Placeholder 9">
            <a:extLst>
              <a:ext uri="{FF2B5EF4-FFF2-40B4-BE49-F238E27FC236}">
                <a16:creationId xmlns:a16="http://schemas.microsoft.com/office/drawing/2014/main" id="{00927B78-96F3-E442-82F7-23AF325C8662}"/>
              </a:ext>
            </a:extLst>
          </p:cNvPr>
          <p:cNvSpPr>
            <a:spLocks noGrp="1"/>
          </p:cNvSpPr>
          <p:nvPr>
            <p:ph type="pic" sz="quarter" idx="36"/>
          </p:nvPr>
        </p:nvSpPr>
        <p:spPr>
          <a:xfrm>
            <a:off x="6488186" y="3983528"/>
            <a:ext cx="2057400" cy="2057400"/>
          </a:xfrm>
          <a:prstGeom prst="rect">
            <a:avLst/>
          </a:prstGeom>
        </p:spPr>
        <p:txBody>
          <a:bodyPr lIns="91439" tIns="45719" rIns="91439" bIns="45719">
            <a:noAutofit/>
          </a:bodyPr>
          <a:lstStyle/>
          <a:p>
            <a:r>
              <a:rPr lang="en-US"/>
              <a:t>Click icon to add picture</a:t>
            </a:r>
            <a:endParaRPr/>
          </a:p>
        </p:txBody>
      </p:sp>
      <p:sp>
        <p:nvSpPr>
          <p:cNvPr id="43" name="Picture Placeholder 9">
            <a:extLst>
              <a:ext uri="{FF2B5EF4-FFF2-40B4-BE49-F238E27FC236}">
                <a16:creationId xmlns:a16="http://schemas.microsoft.com/office/drawing/2014/main" id="{E08D7587-9298-3A40-9671-BB05D767C384}"/>
              </a:ext>
            </a:extLst>
          </p:cNvPr>
          <p:cNvSpPr>
            <a:spLocks noGrp="1"/>
          </p:cNvSpPr>
          <p:nvPr>
            <p:ph type="pic" sz="quarter" idx="37"/>
          </p:nvPr>
        </p:nvSpPr>
        <p:spPr>
          <a:xfrm>
            <a:off x="9345095" y="3983528"/>
            <a:ext cx="2057400" cy="2057400"/>
          </a:xfrm>
          <a:prstGeom prst="rect">
            <a:avLst/>
          </a:prstGeom>
        </p:spPr>
        <p:txBody>
          <a:bodyPr lIns="91439" tIns="45719" rIns="91439" bIns="45719">
            <a:noAutofit/>
          </a:bodyPr>
          <a:lstStyle/>
          <a:p>
            <a:r>
              <a:rPr lang="en-US"/>
              <a:t>Click icon to add picture</a:t>
            </a:r>
            <a:endParaRPr/>
          </a:p>
        </p:txBody>
      </p:sp>
      <p:sp>
        <p:nvSpPr>
          <p:cNvPr id="23" name="Body Level One…">
            <a:extLst>
              <a:ext uri="{FF2B5EF4-FFF2-40B4-BE49-F238E27FC236}">
                <a16:creationId xmlns:a16="http://schemas.microsoft.com/office/drawing/2014/main" id="{53991E5F-9E54-3F4B-BFC1-8AFC79B92FF6}"/>
              </a:ext>
            </a:extLst>
          </p:cNvPr>
          <p:cNvSpPr txBox="1">
            <a:spLocks noGrp="1"/>
          </p:cNvSpPr>
          <p:nvPr>
            <p:ph type="body" sz="quarter" idx="43" hasCustomPrompt="1"/>
          </p:nvPr>
        </p:nvSpPr>
        <p:spPr>
          <a:xfrm>
            <a:off x="3632509" y="3376053"/>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25" name="Body Level One…">
            <a:extLst>
              <a:ext uri="{FF2B5EF4-FFF2-40B4-BE49-F238E27FC236}">
                <a16:creationId xmlns:a16="http://schemas.microsoft.com/office/drawing/2014/main" id="{641EFE9E-F2BC-BB4D-8A75-F2C531EA2735}"/>
              </a:ext>
            </a:extLst>
          </p:cNvPr>
          <p:cNvSpPr txBox="1">
            <a:spLocks noGrp="1"/>
          </p:cNvSpPr>
          <p:nvPr>
            <p:ph type="body" sz="quarter" idx="45" hasCustomPrompt="1"/>
          </p:nvPr>
        </p:nvSpPr>
        <p:spPr>
          <a:xfrm>
            <a:off x="6487221" y="3376053"/>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27" name="Body Level One…">
            <a:extLst>
              <a:ext uri="{FF2B5EF4-FFF2-40B4-BE49-F238E27FC236}">
                <a16:creationId xmlns:a16="http://schemas.microsoft.com/office/drawing/2014/main" id="{70144B90-DABC-F742-9110-AC70C6DBE61C}"/>
              </a:ext>
            </a:extLst>
          </p:cNvPr>
          <p:cNvSpPr txBox="1">
            <a:spLocks noGrp="1"/>
          </p:cNvSpPr>
          <p:nvPr>
            <p:ph type="body" sz="quarter" idx="47" hasCustomPrompt="1"/>
          </p:nvPr>
        </p:nvSpPr>
        <p:spPr>
          <a:xfrm>
            <a:off x="9353084" y="3376053"/>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3" name="Text Placeholder 2">
            <a:extLst>
              <a:ext uri="{FF2B5EF4-FFF2-40B4-BE49-F238E27FC236}">
                <a16:creationId xmlns:a16="http://schemas.microsoft.com/office/drawing/2014/main" id="{5FB43D34-221B-014D-9190-EEB6F87A7D9C}"/>
              </a:ext>
            </a:extLst>
          </p:cNvPr>
          <p:cNvSpPr>
            <a:spLocks noGrp="1"/>
          </p:cNvSpPr>
          <p:nvPr>
            <p:ph type="body" sz="quarter" idx="57" hasCustomPrompt="1"/>
          </p:nvPr>
        </p:nvSpPr>
        <p:spPr>
          <a:xfrm>
            <a:off x="800100" y="3589338"/>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48" name="Text Placeholder 2">
            <a:extLst>
              <a:ext uri="{FF2B5EF4-FFF2-40B4-BE49-F238E27FC236}">
                <a16:creationId xmlns:a16="http://schemas.microsoft.com/office/drawing/2014/main" id="{F471D5D5-61E0-254E-916E-1D7170F58AD3}"/>
              </a:ext>
            </a:extLst>
          </p:cNvPr>
          <p:cNvSpPr>
            <a:spLocks noGrp="1"/>
          </p:cNvSpPr>
          <p:nvPr>
            <p:ph type="body" sz="quarter" idx="58" hasCustomPrompt="1"/>
          </p:nvPr>
        </p:nvSpPr>
        <p:spPr>
          <a:xfrm>
            <a:off x="3632313" y="3589338"/>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49" name="Text Placeholder 2">
            <a:extLst>
              <a:ext uri="{FF2B5EF4-FFF2-40B4-BE49-F238E27FC236}">
                <a16:creationId xmlns:a16="http://schemas.microsoft.com/office/drawing/2014/main" id="{D221DBC5-8319-9247-8C53-8286A7808E30}"/>
              </a:ext>
            </a:extLst>
          </p:cNvPr>
          <p:cNvSpPr>
            <a:spLocks noGrp="1"/>
          </p:cNvSpPr>
          <p:nvPr>
            <p:ph type="body" sz="quarter" idx="59" hasCustomPrompt="1"/>
          </p:nvPr>
        </p:nvSpPr>
        <p:spPr>
          <a:xfrm>
            <a:off x="6480710" y="3589338"/>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50" name="Text Placeholder 2">
            <a:extLst>
              <a:ext uri="{FF2B5EF4-FFF2-40B4-BE49-F238E27FC236}">
                <a16:creationId xmlns:a16="http://schemas.microsoft.com/office/drawing/2014/main" id="{07C3D2C9-CE32-F44C-952C-938D800639D3}"/>
              </a:ext>
            </a:extLst>
          </p:cNvPr>
          <p:cNvSpPr>
            <a:spLocks noGrp="1"/>
          </p:cNvSpPr>
          <p:nvPr>
            <p:ph type="body" sz="quarter" idx="60" hasCustomPrompt="1"/>
          </p:nvPr>
        </p:nvSpPr>
        <p:spPr>
          <a:xfrm>
            <a:off x="9353383" y="3589338"/>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51" name="Body Level One…">
            <a:extLst>
              <a:ext uri="{FF2B5EF4-FFF2-40B4-BE49-F238E27FC236}">
                <a16:creationId xmlns:a16="http://schemas.microsoft.com/office/drawing/2014/main" id="{1CE1ACB9-F990-064A-9D83-E555A12F649F}"/>
              </a:ext>
            </a:extLst>
          </p:cNvPr>
          <p:cNvSpPr txBox="1">
            <a:spLocks noGrp="1"/>
          </p:cNvSpPr>
          <p:nvPr>
            <p:ph type="body" sz="quarter" idx="61" hasCustomPrompt="1"/>
          </p:nvPr>
        </p:nvSpPr>
        <p:spPr>
          <a:xfrm>
            <a:off x="800100" y="6174337"/>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52" name="Body Level One…">
            <a:extLst>
              <a:ext uri="{FF2B5EF4-FFF2-40B4-BE49-F238E27FC236}">
                <a16:creationId xmlns:a16="http://schemas.microsoft.com/office/drawing/2014/main" id="{3B88FB6D-C159-114E-966E-128385DEEBD3}"/>
              </a:ext>
            </a:extLst>
          </p:cNvPr>
          <p:cNvSpPr txBox="1">
            <a:spLocks noGrp="1"/>
          </p:cNvSpPr>
          <p:nvPr>
            <p:ph type="body" sz="quarter" idx="62" hasCustomPrompt="1"/>
          </p:nvPr>
        </p:nvSpPr>
        <p:spPr>
          <a:xfrm>
            <a:off x="3632509" y="6174337"/>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53" name="Body Level One…">
            <a:extLst>
              <a:ext uri="{FF2B5EF4-FFF2-40B4-BE49-F238E27FC236}">
                <a16:creationId xmlns:a16="http://schemas.microsoft.com/office/drawing/2014/main" id="{8322AF44-590E-A441-8736-530D0E56F8DB}"/>
              </a:ext>
            </a:extLst>
          </p:cNvPr>
          <p:cNvSpPr txBox="1">
            <a:spLocks noGrp="1"/>
          </p:cNvSpPr>
          <p:nvPr>
            <p:ph type="body" sz="quarter" idx="63" hasCustomPrompt="1"/>
          </p:nvPr>
        </p:nvSpPr>
        <p:spPr>
          <a:xfrm>
            <a:off x="6487221" y="6174337"/>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54" name="Body Level One…">
            <a:extLst>
              <a:ext uri="{FF2B5EF4-FFF2-40B4-BE49-F238E27FC236}">
                <a16:creationId xmlns:a16="http://schemas.microsoft.com/office/drawing/2014/main" id="{26794AC8-785E-704F-8716-F7D5DAA7F0BA}"/>
              </a:ext>
            </a:extLst>
          </p:cNvPr>
          <p:cNvSpPr txBox="1">
            <a:spLocks noGrp="1"/>
          </p:cNvSpPr>
          <p:nvPr>
            <p:ph type="body" sz="quarter" idx="64" hasCustomPrompt="1"/>
          </p:nvPr>
        </p:nvSpPr>
        <p:spPr>
          <a:xfrm>
            <a:off x="9353084" y="6174337"/>
            <a:ext cx="2057400" cy="179948"/>
          </a:xfrm>
          <a:prstGeom prst="rect">
            <a:avLst/>
          </a:prstGeom>
        </p:spPr>
        <p:txBody>
          <a:bodyPr>
            <a:noAutofit/>
          </a:bodyPr>
          <a:lstStyle>
            <a:lvl1pPr algn="l">
              <a:lnSpc>
                <a:spcPct val="100000"/>
              </a:lnSpc>
              <a:spcBef>
                <a:spcPts val="0"/>
              </a:spcBef>
              <a:spcAft>
                <a:spcPts val="300"/>
              </a:spcAft>
              <a:defRPr sz="11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8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55" name="Text Placeholder 2">
            <a:extLst>
              <a:ext uri="{FF2B5EF4-FFF2-40B4-BE49-F238E27FC236}">
                <a16:creationId xmlns:a16="http://schemas.microsoft.com/office/drawing/2014/main" id="{02BC3DDD-CFE1-3943-8BFC-932A9CDE4A87}"/>
              </a:ext>
            </a:extLst>
          </p:cNvPr>
          <p:cNvSpPr>
            <a:spLocks noGrp="1"/>
          </p:cNvSpPr>
          <p:nvPr>
            <p:ph type="body" sz="quarter" idx="65" hasCustomPrompt="1"/>
          </p:nvPr>
        </p:nvSpPr>
        <p:spPr>
          <a:xfrm>
            <a:off x="800100" y="6387622"/>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56" name="Text Placeholder 2">
            <a:extLst>
              <a:ext uri="{FF2B5EF4-FFF2-40B4-BE49-F238E27FC236}">
                <a16:creationId xmlns:a16="http://schemas.microsoft.com/office/drawing/2014/main" id="{E7EB1110-D90B-8749-A479-48B408F855A5}"/>
              </a:ext>
            </a:extLst>
          </p:cNvPr>
          <p:cNvSpPr>
            <a:spLocks noGrp="1"/>
          </p:cNvSpPr>
          <p:nvPr>
            <p:ph type="body" sz="quarter" idx="66" hasCustomPrompt="1"/>
          </p:nvPr>
        </p:nvSpPr>
        <p:spPr>
          <a:xfrm>
            <a:off x="3632313" y="6387622"/>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57" name="Text Placeholder 2">
            <a:extLst>
              <a:ext uri="{FF2B5EF4-FFF2-40B4-BE49-F238E27FC236}">
                <a16:creationId xmlns:a16="http://schemas.microsoft.com/office/drawing/2014/main" id="{38934756-C9F2-1C46-BCB9-4D5D398EDA85}"/>
              </a:ext>
            </a:extLst>
          </p:cNvPr>
          <p:cNvSpPr>
            <a:spLocks noGrp="1"/>
          </p:cNvSpPr>
          <p:nvPr>
            <p:ph type="body" sz="quarter" idx="67" hasCustomPrompt="1"/>
          </p:nvPr>
        </p:nvSpPr>
        <p:spPr>
          <a:xfrm>
            <a:off x="6480710" y="6387622"/>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58" name="Text Placeholder 2">
            <a:extLst>
              <a:ext uri="{FF2B5EF4-FFF2-40B4-BE49-F238E27FC236}">
                <a16:creationId xmlns:a16="http://schemas.microsoft.com/office/drawing/2014/main" id="{7CAD7DDA-4CC9-1544-9F45-37E00991722D}"/>
              </a:ext>
            </a:extLst>
          </p:cNvPr>
          <p:cNvSpPr>
            <a:spLocks noGrp="1"/>
          </p:cNvSpPr>
          <p:nvPr>
            <p:ph type="body" sz="quarter" idx="68" hasCustomPrompt="1"/>
          </p:nvPr>
        </p:nvSpPr>
        <p:spPr>
          <a:xfrm>
            <a:off x="9353383" y="6387622"/>
            <a:ext cx="2057400" cy="179387"/>
          </a:xfrm>
        </p:spPr>
        <p:txBody>
          <a:bodyPr>
            <a:noAutofit/>
          </a:bodyPr>
          <a:lstStyle>
            <a:lvl1pPr>
              <a:spcBef>
                <a:spcPts val="0"/>
              </a:spcBef>
              <a:defRPr sz="800" b="1" i="0" cap="all" baseline="0">
                <a:latin typeface="Arial" panose="020B0604020202020204" pitchFamily="34" charset="0"/>
                <a:cs typeface="Arial" panose="020B0604020202020204" pitchFamily="34" charset="0"/>
              </a:defRPr>
            </a:lvl1pPr>
          </a:lstStyle>
          <a:p>
            <a:pPr lvl="0"/>
            <a:r>
              <a:rPr lang="en-US"/>
              <a:t>Job Title</a:t>
            </a:r>
          </a:p>
        </p:txBody>
      </p:sp>
      <p:sp>
        <p:nvSpPr>
          <p:cNvPr id="2" name="Slide Number Placeholder 1">
            <a:extLst>
              <a:ext uri="{FF2B5EF4-FFF2-40B4-BE49-F238E27FC236}">
                <a16:creationId xmlns:a16="http://schemas.microsoft.com/office/drawing/2014/main" id="{EAEB634D-CB30-7642-B6C9-1FE08365FD54}"/>
              </a:ext>
            </a:extLst>
          </p:cNvPr>
          <p:cNvSpPr>
            <a:spLocks noGrp="1"/>
          </p:cNvSpPr>
          <p:nvPr>
            <p:ph type="sldNum" sz="quarter" idx="69"/>
          </p:nvPr>
        </p:nvSpPr>
        <p:spPr/>
        <p:txBody>
          <a:bodyPr/>
          <a:lstStyle/>
          <a:p>
            <a:fld id="{2C055D05-D81F-ED4A-A185-0C6FCB82940E}" type="slidenum">
              <a:rPr lang="en-US" smtClean="0"/>
              <a:pPr/>
              <a:t>‹#›</a:t>
            </a:fld>
            <a:endParaRPr lang="en-US"/>
          </a:p>
        </p:txBody>
      </p:sp>
      <p:sp>
        <p:nvSpPr>
          <p:cNvPr id="29" name="Title Text">
            <a:extLst>
              <a:ext uri="{FF2B5EF4-FFF2-40B4-BE49-F238E27FC236}">
                <a16:creationId xmlns:a16="http://schemas.microsoft.com/office/drawing/2014/main" id="{D3F4AA83-1140-E64A-A8FD-C3FB731B26B1}"/>
              </a:ext>
            </a:extLst>
          </p:cNvPr>
          <p:cNvSpPr txBox="1">
            <a:spLocks noGrp="1"/>
          </p:cNvSpPr>
          <p:nvPr>
            <p:ph type="title"/>
          </p:nvPr>
        </p:nvSpPr>
        <p:spPr>
          <a:xfrm>
            <a:off x="800100" y="605953"/>
            <a:ext cx="10492846" cy="338668"/>
          </a:xfrm>
          <a:prstGeom prst="rect">
            <a:avLst/>
          </a:prstGeom>
        </p:spPr>
        <p:txBody>
          <a:bodyPr>
            <a:noAutofit/>
          </a:bodyPr>
          <a:lstStyle/>
          <a:p>
            <a:r>
              <a:rPr lang="en-US"/>
              <a:t>Click to edit Master title style</a:t>
            </a:r>
            <a:endParaRPr/>
          </a:p>
        </p:txBody>
      </p:sp>
    </p:spTree>
    <p:extLst>
      <p:ext uri="{BB962C8B-B14F-4D97-AF65-F5344CB8AC3E}">
        <p14:creationId xmlns:p14="http://schemas.microsoft.com/office/powerpoint/2010/main" val="2250378204"/>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The Team Opt 1">
    <p:spTree>
      <p:nvGrpSpPr>
        <p:cNvPr id="1" name=""/>
        <p:cNvGrpSpPr/>
        <p:nvPr/>
      </p:nvGrpSpPr>
      <p:grpSpPr>
        <a:xfrm>
          <a:off x="0" y="0"/>
          <a:ext cx="0" cy="0"/>
          <a:chOff x="0" y="0"/>
          <a:chExt cx="0" cy="0"/>
        </a:xfrm>
      </p:grpSpPr>
      <p:sp>
        <p:nvSpPr>
          <p:cNvPr id="262" name="Title Text"/>
          <p:cNvSpPr txBox="1">
            <a:spLocks noGrp="1"/>
          </p:cNvSpPr>
          <p:nvPr>
            <p:ph type="title"/>
          </p:nvPr>
        </p:nvSpPr>
        <p:spPr>
          <a:xfrm>
            <a:off x="800100" y="605953"/>
            <a:ext cx="10492846" cy="338668"/>
          </a:xfrm>
          <a:prstGeom prst="rect">
            <a:avLst/>
          </a:prstGeom>
        </p:spPr>
        <p:txBody>
          <a:bodyPr>
            <a:noAutofit/>
          </a:bodyPr>
          <a:lstStyle/>
          <a:p>
            <a:r>
              <a:rPr lang="en-US"/>
              <a:t>Click to edit Master title style</a:t>
            </a:r>
            <a:endParaRPr/>
          </a:p>
        </p:txBody>
      </p:sp>
      <p:sp>
        <p:nvSpPr>
          <p:cNvPr id="264" name="Picture Placeholder 9"/>
          <p:cNvSpPr>
            <a:spLocks noGrp="1"/>
          </p:cNvSpPr>
          <p:nvPr>
            <p:ph type="pic" sz="quarter" idx="13"/>
          </p:nvPr>
        </p:nvSpPr>
        <p:spPr>
          <a:xfrm>
            <a:off x="800101" y="1823588"/>
            <a:ext cx="2286000" cy="2286000"/>
          </a:xfrm>
          <a:prstGeom prst="rect">
            <a:avLst/>
          </a:prstGeom>
        </p:spPr>
        <p:txBody>
          <a:bodyPr lIns="91439" tIns="45719" rIns="91439" bIns="45719">
            <a:noAutofit/>
          </a:bodyPr>
          <a:lstStyle/>
          <a:p>
            <a:r>
              <a:rPr lang="en-US"/>
              <a:t>Click icon to add picture</a:t>
            </a:r>
            <a:endParaRPr/>
          </a:p>
        </p:txBody>
      </p:sp>
      <p:sp>
        <p:nvSpPr>
          <p:cNvPr id="265" name="Picture Placeholder 9"/>
          <p:cNvSpPr>
            <a:spLocks noGrp="1"/>
          </p:cNvSpPr>
          <p:nvPr>
            <p:ph type="pic" sz="quarter" idx="14"/>
          </p:nvPr>
        </p:nvSpPr>
        <p:spPr>
          <a:xfrm>
            <a:off x="3571989" y="1811650"/>
            <a:ext cx="2286000" cy="2286000"/>
          </a:xfrm>
          <a:prstGeom prst="rect">
            <a:avLst/>
          </a:prstGeom>
        </p:spPr>
        <p:txBody>
          <a:bodyPr lIns="91439" tIns="45719" rIns="91439" bIns="45719">
            <a:noAutofit/>
          </a:bodyPr>
          <a:lstStyle/>
          <a:p>
            <a:r>
              <a:rPr lang="en-US"/>
              <a:t>Click icon to add picture</a:t>
            </a:r>
            <a:endParaRPr/>
          </a:p>
        </p:txBody>
      </p:sp>
      <p:sp>
        <p:nvSpPr>
          <p:cNvPr id="266" name="Picture Placeholder 9"/>
          <p:cNvSpPr>
            <a:spLocks noGrp="1"/>
          </p:cNvSpPr>
          <p:nvPr>
            <p:ph type="pic" sz="quarter" idx="15"/>
          </p:nvPr>
        </p:nvSpPr>
        <p:spPr>
          <a:xfrm>
            <a:off x="6343877" y="1811650"/>
            <a:ext cx="2286000" cy="2286000"/>
          </a:xfrm>
          <a:prstGeom prst="rect">
            <a:avLst/>
          </a:prstGeom>
        </p:spPr>
        <p:txBody>
          <a:bodyPr lIns="91439" tIns="45719" rIns="91439" bIns="45719">
            <a:noAutofit/>
          </a:bodyPr>
          <a:lstStyle/>
          <a:p>
            <a:r>
              <a:rPr lang="en-US"/>
              <a:t>Click icon to add picture</a:t>
            </a:r>
            <a:endParaRPr/>
          </a:p>
        </p:txBody>
      </p:sp>
      <p:sp>
        <p:nvSpPr>
          <p:cNvPr id="267" name="Picture Placeholder 9"/>
          <p:cNvSpPr>
            <a:spLocks noGrp="1"/>
          </p:cNvSpPr>
          <p:nvPr>
            <p:ph type="pic" sz="quarter" idx="16"/>
          </p:nvPr>
        </p:nvSpPr>
        <p:spPr>
          <a:xfrm>
            <a:off x="9115764" y="1811650"/>
            <a:ext cx="2286000" cy="2286000"/>
          </a:xfrm>
          <a:prstGeom prst="rect">
            <a:avLst/>
          </a:prstGeom>
        </p:spPr>
        <p:txBody>
          <a:bodyPr lIns="91439" tIns="45719" rIns="91439" bIns="45719">
            <a:noAutofit/>
          </a:bodyPr>
          <a:lstStyle/>
          <a:p>
            <a:r>
              <a:rPr lang="en-US"/>
              <a:t>Click icon to add picture</a:t>
            </a:r>
            <a:endParaRPr/>
          </a:p>
        </p:txBody>
      </p:sp>
      <p:sp>
        <p:nvSpPr>
          <p:cNvPr id="268" name="Body Level One…"/>
          <p:cNvSpPr txBox="1">
            <a:spLocks noGrp="1"/>
          </p:cNvSpPr>
          <p:nvPr>
            <p:ph type="body" sz="quarter" idx="1" hasCustomPrompt="1"/>
          </p:nvPr>
        </p:nvSpPr>
        <p:spPr>
          <a:xfrm>
            <a:off x="800101" y="4351649"/>
            <a:ext cx="2283812" cy="258879"/>
          </a:xfrm>
          <a:prstGeom prst="rect">
            <a:avLst/>
          </a:prstGeom>
        </p:spPr>
        <p:txBody>
          <a:bodyPr>
            <a:noAutofit/>
          </a:bodyPr>
          <a:lstStyle>
            <a:lvl1pPr algn="l">
              <a:lnSpc>
                <a:spcPct val="100000"/>
              </a:lnSpc>
              <a:spcBef>
                <a:spcPts val="0"/>
              </a:spcBef>
              <a:spcAft>
                <a:spcPts val="600"/>
              </a:spcAft>
              <a:defRPr sz="14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12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endParaRPr/>
          </a:p>
        </p:txBody>
      </p:sp>
      <p:sp>
        <p:nvSpPr>
          <p:cNvPr id="15" name="Google Shape;1137;p86">
            <a:extLst>
              <a:ext uri="{FF2B5EF4-FFF2-40B4-BE49-F238E27FC236}">
                <a16:creationId xmlns:a16="http://schemas.microsoft.com/office/drawing/2014/main" id="{9787AFEA-FC6D-9442-A4D6-BC5FB90FF038}"/>
              </a:ext>
            </a:extLst>
          </p:cNvPr>
          <p:cNvSpPr/>
          <p:nvPr userDrawn="1"/>
        </p:nvSpPr>
        <p:spPr>
          <a:xfrm flipV="1">
            <a:off x="800101" y="5050923"/>
            <a:ext cx="2286000" cy="0"/>
          </a:xfrm>
          <a:prstGeom prst="line">
            <a:avLst/>
          </a:prstGeom>
          <a:ln w="12700">
            <a:solidFill>
              <a:schemeClr val="accent4"/>
            </a:solidFill>
            <a:miter/>
          </a:ln>
        </p:spPr>
        <p:txBody>
          <a:bodyPr lIns="45719" rIns="45719">
            <a:noAutofit/>
          </a:bodyPr>
          <a:lstStyle/>
          <a:p>
            <a:endParaRPr/>
          </a:p>
        </p:txBody>
      </p:sp>
      <p:sp>
        <p:nvSpPr>
          <p:cNvPr id="16" name="Google Shape;1137;p86">
            <a:extLst>
              <a:ext uri="{FF2B5EF4-FFF2-40B4-BE49-F238E27FC236}">
                <a16:creationId xmlns:a16="http://schemas.microsoft.com/office/drawing/2014/main" id="{1475BA3B-38E3-A94C-8470-4C86E5602F10}"/>
              </a:ext>
            </a:extLst>
          </p:cNvPr>
          <p:cNvSpPr/>
          <p:nvPr userDrawn="1"/>
        </p:nvSpPr>
        <p:spPr>
          <a:xfrm flipV="1">
            <a:off x="3571989" y="5050923"/>
            <a:ext cx="2286000" cy="0"/>
          </a:xfrm>
          <a:prstGeom prst="line">
            <a:avLst/>
          </a:prstGeom>
          <a:ln w="12700">
            <a:solidFill>
              <a:schemeClr val="accent4"/>
            </a:solidFill>
            <a:miter/>
          </a:ln>
        </p:spPr>
        <p:txBody>
          <a:bodyPr lIns="45719" rIns="45719">
            <a:noAutofit/>
          </a:bodyPr>
          <a:lstStyle/>
          <a:p>
            <a:endParaRPr/>
          </a:p>
        </p:txBody>
      </p:sp>
      <p:sp>
        <p:nvSpPr>
          <p:cNvPr id="17" name="Google Shape;1137;p86">
            <a:extLst>
              <a:ext uri="{FF2B5EF4-FFF2-40B4-BE49-F238E27FC236}">
                <a16:creationId xmlns:a16="http://schemas.microsoft.com/office/drawing/2014/main" id="{2D482510-EC32-BD44-8373-4561A3D8CF2C}"/>
              </a:ext>
            </a:extLst>
          </p:cNvPr>
          <p:cNvSpPr/>
          <p:nvPr userDrawn="1"/>
        </p:nvSpPr>
        <p:spPr>
          <a:xfrm flipV="1">
            <a:off x="6343877" y="5050923"/>
            <a:ext cx="2286000" cy="0"/>
          </a:xfrm>
          <a:prstGeom prst="line">
            <a:avLst/>
          </a:prstGeom>
          <a:ln w="12700">
            <a:solidFill>
              <a:schemeClr val="accent4"/>
            </a:solidFill>
            <a:miter/>
          </a:ln>
        </p:spPr>
        <p:txBody>
          <a:bodyPr lIns="45719" rIns="45719">
            <a:noAutofit/>
          </a:bodyPr>
          <a:lstStyle/>
          <a:p>
            <a:endParaRPr/>
          </a:p>
        </p:txBody>
      </p:sp>
      <p:sp>
        <p:nvSpPr>
          <p:cNvPr id="18" name="Google Shape;1137;p86">
            <a:extLst>
              <a:ext uri="{FF2B5EF4-FFF2-40B4-BE49-F238E27FC236}">
                <a16:creationId xmlns:a16="http://schemas.microsoft.com/office/drawing/2014/main" id="{1115379B-3FF9-5E4F-B7EF-44E97574F064}"/>
              </a:ext>
            </a:extLst>
          </p:cNvPr>
          <p:cNvSpPr/>
          <p:nvPr userDrawn="1"/>
        </p:nvSpPr>
        <p:spPr>
          <a:xfrm flipV="1">
            <a:off x="9115764" y="5050923"/>
            <a:ext cx="2283812" cy="0"/>
          </a:xfrm>
          <a:prstGeom prst="line">
            <a:avLst/>
          </a:prstGeom>
          <a:ln w="12700">
            <a:solidFill>
              <a:schemeClr val="accent4"/>
            </a:solidFill>
            <a:miter/>
          </a:ln>
        </p:spPr>
        <p:txBody>
          <a:bodyPr lIns="45719" rIns="45719">
            <a:noAutofit/>
          </a:bodyPr>
          <a:lstStyle/>
          <a:p>
            <a:endParaRPr/>
          </a:p>
        </p:txBody>
      </p:sp>
      <p:pic>
        <p:nvPicPr>
          <p:cNvPr id="19" name="GroupM_SingleColor_Logo_Navy_RGB.png" descr="GroupM_SingleColor_Logo_Navy_RGB.png">
            <a:extLst>
              <a:ext uri="{FF2B5EF4-FFF2-40B4-BE49-F238E27FC236}">
                <a16:creationId xmlns:a16="http://schemas.microsoft.com/office/drawing/2014/main" id="{276D9344-CA01-B941-ABB1-ED40E55DE99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857521" y="312777"/>
            <a:ext cx="981088" cy="280477"/>
          </a:xfrm>
          <a:prstGeom prst="rect">
            <a:avLst/>
          </a:prstGeom>
          <a:ln w="12700">
            <a:miter lim="400000"/>
          </a:ln>
        </p:spPr>
      </p:pic>
      <p:sp>
        <p:nvSpPr>
          <p:cNvPr id="3" name="Content Placeholder 2">
            <a:extLst>
              <a:ext uri="{FF2B5EF4-FFF2-40B4-BE49-F238E27FC236}">
                <a16:creationId xmlns:a16="http://schemas.microsoft.com/office/drawing/2014/main" id="{B9019FEF-B58A-B14A-A89A-DA50A079AF22}"/>
              </a:ext>
            </a:extLst>
          </p:cNvPr>
          <p:cNvSpPr>
            <a:spLocks noGrp="1"/>
          </p:cNvSpPr>
          <p:nvPr>
            <p:ph sz="quarter" idx="23" hasCustomPrompt="1"/>
          </p:nvPr>
        </p:nvSpPr>
        <p:spPr>
          <a:xfrm>
            <a:off x="800101" y="4678637"/>
            <a:ext cx="2295865" cy="258878"/>
          </a:xfrm>
        </p:spPr>
        <p:txBody>
          <a:bodyPr>
            <a:noAutofit/>
          </a:bodyPr>
          <a:lstStyle>
            <a:lvl1pPr>
              <a:spcBef>
                <a:spcPts val="0"/>
              </a:spcBef>
              <a:defRPr cap="all" baseline="0"/>
            </a:lvl1pPr>
          </a:lstStyle>
          <a:p>
            <a:pPr lvl="0"/>
            <a:r>
              <a:rPr lang="en-US"/>
              <a:t>Job Title</a:t>
            </a:r>
          </a:p>
        </p:txBody>
      </p:sp>
      <p:sp>
        <p:nvSpPr>
          <p:cNvPr id="22" name="Body Level One…">
            <a:extLst>
              <a:ext uri="{FF2B5EF4-FFF2-40B4-BE49-F238E27FC236}">
                <a16:creationId xmlns:a16="http://schemas.microsoft.com/office/drawing/2014/main" id="{5283A097-952A-4941-81D8-54A8EE12C1A6}"/>
              </a:ext>
            </a:extLst>
          </p:cNvPr>
          <p:cNvSpPr txBox="1">
            <a:spLocks noGrp="1"/>
          </p:cNvSpPr>
          <p:nvPr>
            <p:ph type="body" sz="quarter" idx="25" hasCustomPrompt="1"/>
          </p:nvPr>
        </p:nvSpPr>
        <p:spPr>
          <a:xfrm>
            <a:off x="3571989" y="4351649"/>
            <a:ext cx="2283812" cy="258879"/>
          </a:xfrm>
          <a:prstGeom prst="rect">
            <a:avLst/>
          </a:prstGeom>
        </p:spPr>
        <p:txBody>
          <a:bodyPr>
            <a:noAutofit/>
          </a:bodyPr>
          <a:lstStyle>
            <a:lvl1pPr algn="l">
              <a:lnSpc>
                <a:spcPct val="100000"/>
              </a:lnSpc>
              <a:spcBef>
                <a:spcPts val="0"/>
              </a:spcBef>
              <a:spcAft>
                <a:spcPts val="600"/>
              </a:spcAft>
              <a:defRPr sz="14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12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p>
        </p:txBody>
      </p:sp>
      <p:sp>
        <p:nvSpPr>
          <p:cNvPr id="23" name="Content Placeholder 2">
            <a:extLst>
              <a:ext uri="{FF2B5EF4-FFF2-40B4-BE49-F238E27FC236}">
                <a16:creationId xmlns:a16="http://schemas.microsoft.com/office/drawing/2014/main" id="{EBDA5D1E-A821-1D47-A150-DD47ACF2558A}"/>
              </a:ext>
            </a:extLst>
          </p:cNvPr>
          <p:cNvSpPr>
            <a:spLocks noGrp="1"/>
          </p:cNvSpPr>
          <p:nvPr>
            <p:ph sz="quarter" idx="26" hasCustomPrompt="1"/>
          </p:nvPr>
        </p:nvSpPr>
        <p:spPr>
          <a:xfrm>
            <a:off x="3571989" y="4678637"/>
            <a:ext cx="2295865" cy="258878"/>
          </a:xfrm>
        </p:spPr>
        <p:txBody>
          <a:bodyPr>
            <a:noAutofit/>
          </a:bodyPr>
          <a:lstStyle>
            <a:lvl1pPr>
              <a:spcBef>
                <a:spcPts val="0"/>
              </a:spcBef>
              <a:defRPr cap="all" baseline="0"/>
            </a:lvl1pPr>
          </a:lstStyle>
          <a:p>
            <a:pPr lvl="0"/>
            <a:r>
              <a:rPr lang="en-US"/>
              <a:t>Job Title</a:t>
            </a:r>
          </a:p>
        </p:txBody>
      </p:sp>
      <p:sp>
        <p:nvSpPr>
          <p:cNvPr id="25" name="Body Level One…">
            <a:extLst>
              <a:ext uri="{FF2B5EF4-FFF2-40B4-BE49-F238E27FC236}">
                <a16:creationId xmlns:a16="http://schemas.microsoft.com/office/drawing/2014/main" id="{B7E89294-C4D6-7F45-9403-FECC022A675B}"/>
              </a:ext>
            </a:extLst>
          </p:cNvPr>
          <p:cNvSpPr txBox="1">
            <a:spLocks noGrp="1"/>
          </p:cNvSpPr>
          <p:nvPr>
            <p:ph type="body" sz="quarter" idx="28" hasCustomPrompt="1"/>
          </p:nvPr>
        </p:nvSpPr>
        <p:spPr>
          <a:xfrm>
            <a:off x="6343877" y="4351649"/>
            <a:ext cx="2283812" cy="258879"/>
          </a:xfrm>
          <a:prstGeom prst="rect">
            <a:avLst/>
          </a:prstGeom>
        </p:spPr>
        <p:txBody>
          <a:bodyPr>
            <a:noAutofit/>
          </a:bodyPr>
          <a:lstStyle>
            <a:lvl1pPr algn="l">
              <a:lnSpc>
                <a:spcPct val="100000"/>
              </a:lnSpc>
              <a:spcBef>
                <a:spcPts val="0"/>
              </a:spcBef>
              <a:spcAft>
                <a:spcPts val="600"/>
              </a:spcAft>
              <a:defRPr sz="14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12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p>
        </p:txBody>
      </p:sp>
      <p:sp>
        <p:nvSpPr>
          <p:cNvPr id="26" name="Content Placeholder 2">
            <a:extLst>
              <a:ext uri="{FF2B5EF4-FFF2-40B4-BE49-F238E27FC236}">
                <a16:creationId xmlns:a16="http://schemas.microsoft.com/office/drawing/2014/main" id="{93799A45-6625-5145-8A97-C8B82067587B}"/>
              </a:ext>
            </a:extLst>
          </p:cNvPr>
          <p:cNvSpPr>
            <a:spLocks noGrp="1"/>
          </p:cNvSpPr>
          <p:nvPr>
            <p:ph sz="quarter" idx="29" hasCustomPrompt="1"/>
          </p:nvPr>
        </p:nvSpPr>
        <p:spPr>
          <a:xfrm>
            <a:off x="6343877" y="4678637"/>
            <a:ext cx="2295865" cy="258878"/>
          </a:xfrm>
        </p:spPr>
        <p:txBody>
          <a:bodyPr>
            <a:noAutofit/>
          </a:bodyPr>
          <a:lstStyle>
            <a:lvl1pPr>
              <a:spcBef>
                <a:spcPts val="0"/>
              </a:spcBef>
              <a:defRPr cap="all" baseline="0"/>
            </a:lvl1pPr>
          </a:lstStyle>
          <a:p>
            <a:pPr lvl="0"/>
            <a:r>
              <a:rPr lang="en-US"/>
              <a:t>Job Title</a:t>
            </a:r>
          </a:p>
        </p:txBody>
      </p:sp>
      <p:sp>
        <p:nvSpPr>
          <p:cNvPr id="28" name="Body Level One…">
            <a:extLst>
              <a:ext uri="{FF2B5EF4-FFF2-40B4-BE49-F238E27FC236}">
                <a16:creationId xmlns:a16="http://schemas.microsoft.com/office/drawing/2014/main" id="{7CE19E1D-382B-064E-9052-A786E3C87400}"/>
              </a:ext>
            </a:extLst>
          </p:cNvPr>
          <p:cNvSpPr txBox="1">
            <a:spLocks noGrp="1"/>
          </p:cNvSpPr>
          <p:nvPr>
            <p:ph type="body" sz="quarter" idx="31" hasCustomPrompt="1"/>
          </p:nvPr>
        </p:nvSpPr>
        <p:spPr>
          <a:xfrm>
            <a:off x="9115764" y="4351649"/>
            <a:ext cx="2283812" cy="258879"/>
          </a:xfrm>
          <a:prstGeom prst="rect">
            <a:avLst/>
          </a:prstGeom>
        </p:spPr>
        <p:txBody>
          <a:bodyPr>
            <a:noAutofit/>
          </a:bodyPr>
          <a:lstStyle>
            <a:lvl1pPr algn="l">
              <a:lnSpc>
                <a:spcPct val="100000"/>
              </a:lnSpc>
              <a:spcBef>
                <a:spcPts val="0"/>
              </a:spcBef>
              <a:spcAft>
                <a:spcPts val="600"/>
              </a:spcAft>
              <a:defRPr sz="1400" b="1" i="0" cap="all" baseline="0">
                <a:latin typeface="Arial Black" panose="020B0604020202020204" pitchFamily="34" charset="0"/>
                <a:cs typeface="Arial Black" panose="020B0604020202020204" pitchFamily="34" charset="0"/>
              </a:defRPr>
            </a:lvl1pPr>
            <a:lvl2pPr algn="l">
              <a:lnSpc>
                <a:spcPct val="100000"/>
              </a:lnSpc>
              <a:spcBef>
                <a:spcPts val="0"/>
              </a:spcBef>
              <a:spcAft>
                <a:spcPts val="1600"/>
              </a:spcAft>
              <a:defRPr sz="1200" b="1" cap="all" baseline="0">
                <a:latin typeface="Arial" panose="020B0604020202020204" pitchFamily="34" charset="0"/>
                <a:cs typeface="Arial" panose="020B0604020202020204" pitchFamily="34" charset="0"/>
              </a:defRPr>
            </a:lvl2pPr>
            <a:lvl3pPr marL="0" indent="4762" algn="l">
              <a:lnSpc>
                <a:spcPct val="120000"/>
              </a:lnSpc>
              <a:buSzTx/>
              <a:buNone/>
              <a:defRPr sz="1200"/>
            </a:lvl3pPr>
            <a:lvl4pPr marL="0" indent="0" algn="ctr">
              <a:buSzTx/>
              <a:buNone/>
              <a:defRPr sz="1400"/>
            </a:lvl4pPr>
            <a:lvl5pPr algn="ctr">
              <a:defRPr sz="1400"/>
            </a:lvl5pPr>
          </a:lstStyle>
          <a:p>
            <a:r>
              <a:rPr lang="en-US"/>
              <a:t>First Last</a:t>
            </a:r>
          </a:p>
        </p:txBody>
      </p:sp>
      <p:sp>
        <p:nvSpPr>
          <p:cNvPr id="29" name="Content Placeholder 2">
            <a:extLst>
              <a:ext uri="{FF2B5EF4-FFF2-40B4-BE49-F238E27FC236}">
                <a16:creationId xmlns:a16="http://schemas.microsoft.com/office/drawing/2014/main" id="{C584C1FA-61DC-8A46-A172-9086A2DDE17A}"/>
              </a:ext>
            </a:extLst>
          </p:cNvPr>
          <p:cNvSpPr>
            <a:spLocks noGrp="1"/>
          </p:cNvSpPr>
          <p:nvPr>
            <p:ph sz="quarter" idx="32" hasCustomPrompt="1"/>
          </p:nvPr>
        </p:nvSpPr>
        <p:spPr>
          <a:xfrm>
            <a:off x="9115764" y="4678637"/>
            <a:ext cx="2295865" cy="258878"/>
          </a:xfrm>
        </p:spPr>
        <p:txBody>
          <a:bodyPr>
            <a:noAutofit/>
          </a:bodyPr>
          <a:lstStyle>
            <a:lvl1pPr>
              <a:spcBef>
                <a:spcPts val="0"/>
              </a:spcBef>
              <a:defRPr cap="all" baseline="0"/>
            </a:lvl1pPr>
          </a:lstStyle>
          <a:p>
            <a:pPr lvl="0"/>
            <a:r>
              <a:rPr lang="en-US"/>
              <a:t>Job Title</a:t>
            </a:r>
          </a:p>
        </p:txBody>
      </p:sp>
      <p:sp>
        <p:nvSpPr>
          <p:cNvPr id="9" name="Text Placeholder 8">
            <a:extLst>
              <a:ext uri="{FF2B5EF4-FFF2-40B4-BE49-F238E27FC236}">
                <a16:creationId xmlns:a16="http://schemas.microsoft.com/office/drawing/2014/main" id="{B8654E49-4490-7749-B312-6B6E920549CA}"/>
              </a:ext>
            </a:extLst>
          </p:cNvPr>
          <p:cNvSpPr>
            <a:spLocks noGrp="1"/>
          </p:cNvSpPr>
          <p:nvPr>
            <p:ph type="body" sz="quarter" idx="34" hasCustomPrompt="1"/>
          </p:nvPr>
        </p:nvSpPr>
        <p:spPr>
          <a:xfrm>
            <a:off x="800100" y="5212063"/>
            <a:ext cx="2295525" cy="1295400"/>
          </a:xfrm>
        </p:spPr>
        <p:txBody>
          <a:bodyPr>
            <a:noAutofit/>
          </a:bodyPr>
          <a:lstStyle>
            <a:lvl1pPr>
              <a:spcBef>
                <a:spcPts val="0"/>
              </a:spcBef>
              <a:spcAft>
                <a:spcPts val="300"/>
              </a:spcAft>
              <a:defRPr b="0">
                <a:latin typeface="Georgia" panose="02040502050405020303" pitchFamily="18" charset="0"/>
              </a:defRPr>
            </a:lvl1pPr>
            <a:lvl2pPr marL="171450" indent="-171450">
              <a:spcBef>
                <a:spcPts val="0"/>
              </a:spcBef>
              <a:spcAft>
                <a:spcPts val="300"/>
              </a:spcAft>
              <a:buFont typeface="Arial" panose="020B0604020202020204" pitchFamily="34" charset="0"/>
              <a:buChar char="•"/>
              <a:defRPr/>
            </a:lvl2pPr>
            <a:lvl3pPr marL="352425" indent="-176213">
              <a:lnSpc>
                <a:spcPct val="90000"/>
              </a:lnSpc>
              <a:spcBef>
                <a:spcPts val="0"/>
              </a:spcBef>
              <a:spcAft>
                <a:spcPts val="300"/>
              </a:spcAft>
              <a:buFont typeface="Arial" panose="020B0604020202020204" pitchFamily="34" charset="0"/>
              <a:buChar char="•"/>
              <a:tabLst/>
              <a:defRPr sz="1200" b="0" i="0" baseline="0">
                <a:latin typeface="Georgia" panose="02040502050405020303" pitchFamily="18" charset="0"/>
              </a:defRPr>
            </a:lvl3pPr>
          </a:lstStyle>
          <a:p>
            <a:pPr lvl="0"/>
            <a:r>
              <a:rPr lang="en-US"/>
              <a:t>Bio details here</a:t>
            </a:r>
          </a:p>
          <a:p>
            <a:pPr lvl="1"/>
            <a:r>
              <a:rPr lang="en-US"/>
              <a:t>Bullet level 1</a:t>
            </a:r>
          </a:p>
          <a:p>
            <a:pPr lvl="2"/>
            <a:r>
              <a:rPr lang="en-US"/>
              <a:t>Bullet level 2</a:t>
            </a:r>
          </a:p>
        </p:txBody>
      </p:sp>
      <p:sp>
        <p:nvSpPr>
          <p:cNvPr id="27" name="Text Placeholder 8">
            <a:extLst>
              <a:ext uri="{FF2B5EF4-FFF2-40B4-BE49-F238E27FC236}">
                <a16:creationId xmlns:a16="http://schemas.microsoft.com/office/drawing/2014/main" id="{4EDC90ED-DC82-9D40-929A-A7DF242F3F49}"/>
              </a:ext>
            </a:extLst>
          </p:cNvPr>
          <p:cNvSpPr>
            <a:spLocks noGrp="1"/>
          </p:cNvSpPr>
          <p:nvPr>
            <p:ph type="body" sz="quarter" idx="35" hasCustomPrompt="1"/>
          </p:nvPr>
        </p:nvSpPr>
        <p:spPr>
          <a:xfrm>
            <a:off x="3571989" y="5212063"/>
            <a:ext cx="2295525" cy="1295400"/>
          </a:xfrm>
        </p:spPr>
        <p:txBody>
          <a:bodyPr>
            <a:noAutofit/>
          </a:bodyPr>
          <a:lstStyle>
            <a:lvl1pPr>
              <a:spcBef>
                <a:spcPts val="0"/>
              </a:spcBef>
              <a:spcAft>
                <a:spcPts val="300"/>
              </a:spcAft>
              <a:defRPr b="0">
                <a:latin typeface="Georgia" panose="02040502050405020303" pitchFamily="18" charset="0"/>
              </a:defRPr>
            </a:lvl1pPr>
            <a:lvl2pPr marL="171450" indent="-171450">
              <a:spcBef>
                <a:spcPts val="0"/>
              </a:spcBef>
              <a:spcAft>
                <a:spcPts val="300"/>
              </a:spcAft>
              <a:buFont typeface="Arial" panose="020B0604020202020204" pitchFamily="34" charset="0"/>
              <a:buChar char="•"/>
              <a:defRPr/>
            </a:lvl2pPr>
            <a:lvl3pPr marL="352425" indent="-176213">
              <a:lnSpc>
                <a:spcPct val="90000"/>
              </a:lnSpc>
              <a:spcBef>
                <a:spcPts val="0"/>
              </a:spcBef>
              <a:spcAft>
                <a:spcPts val="300"/>
              </a:spcAft>
              <a:buFont typeface="Arial" panose="020B0604020202020204" pitchFamily="34" charset="0"/>
              <a:buChar char="•"/>
              <a:tabLst/>
              <a:defRPr sz="1200" b="0" i="0" baseline="0">
                <a:latin typeface="Georgia" panose="02040502050405020303" pitchFamily="18" charset="0"/>
              </a:defRPr>
            </a:lvl3pPr>
          </a:lstStyle>
          <a:p>
            <a:pPr lvl="0"/>
            <a:r>
              <a:rPr lang="en-US"/>
              <a:t>Bio details here</a:t>
            </a:r>
          </a:p>
          <a:p>
            <a:pPr lvl="1"/>
            <a:r>
              <a:rPr lang="en-US"/>
              <a:t>Bullet level 1</a:t>
            </a:r>
          </a:p>
          <a:p>
            <a:pPr lvl="2"/>
            <a:r>
              <a:rPr lang="en-US"/>
              <a:t>Bullet level 2</a:t>
            </a:r>
          </a:p>
        </p:txBody>
      </p:sp>
      <p:sp>
        <p:nvSpPr>
          <p:cNvPr id="30" name="Text Placeholder 8">
            <a:extLst>
              <a:ext uri="{FF2B5EF4-FFF2-40B4-BE49-F238E27FC236}">
                <a16:creationId xmlns:a16="http://schemas.microsoft.com/office/drawing/2014/main" id="{E784E5FA-57BD-D948-B758-198108A43382}"/>
              </a:ext>
            </a:extLst>
          </p:cNvPr>
          <p:cNvSpPr>
            <a:spLocks noGrp="1"/>
          </p:cNvSpPr>
          <p:nvPr>
            <p:ph type="body" sz="quarter" idx="36" hasCustomPrompt="1"/>
          </p:nvPr>
        </p:nvSpPr>
        <p:spPr>
          <a:xfrm>
            <a:off x="6343877" y="5212063"/>
            <a:ext cx="2295525" cy="1295400"/>
          </a:xfrm>
        </p:spPr>
        <p:txBody>
          <a:bodyPr>
            <a:noAutofit/>
          </a:bodyPr>
          <a:lstStyle>
            <a:lvl1pPr>
              <a:spcBef>
                <a:spcPts val="0"/>
              </a:spcBef>
              <a:spcAft>
                <a:spcPts val="300"/>
              </a:spcAft>
              <a:defRPr b="0">
                <a:latin typeface="Georgia" panose="02040502050405020303" pitchFamily="18" charset="0"/>
              </a:defRPr>
            </a:lvl1pPr>
            <a:lvl2pPr marL="171450" indent="-171450">
              <a:spcBef>
                <a:spcPts val="0"/>
              </a:spcBef>
              <a:spcAft>
                <a:spcPts val="300"/>
              </a:spcAft>
              <a:buFont typeface="Arial" panose="020B0604020202020204" pitchFamily="34" charset="0"/>
              <a:buChar char="•"/>
              <a:defRPr/>
            </a:lvl2pPr>
            <a:lvl3pPr marL="352425" indent="-176213">
              <a:lnSpc>
                <a:spcPct val="90000"/>
              </a:lnSpc>
              <a:spcBef>
                <a:spcPts val="0"/>
              </a:spcBef>
              <a:spcAft>
                <a:spcPts val="300"/>
              </a:spcAft>
              <a:buFont typeface="Arial" panose="020B0604020202020204" pitchFamily="34" charset="0"/>
              <a:buChar char="•"/>
              <a:tabLst/>
              <a:defRPr sz="1200" b="0" i="0" baseline="0">
                <a:latin typeface="Georgia" panose="02040502050405020303" pitchFamily="18" charset="0"/>
              </a:defRPr>
            </a:lvl3pPr>
          </a:lstStyle>
          <a:p>
            <a:pPr lvl="0"/>
            <a:r>
              <a:rPr lang="en-US"/>
              <a:t>Bio details here</a:t>
            </a:r>
          </a:p>
          <a:p>
            <a:pPr lvl="1"/>
            <a:r>
              <a:rPr lang="en-US"/>
              <a:t>Bullet level 1</a:t>
            </a:r>
          </a:p>
          <a:p>
            <a:pPr lvl="2"/>
            <a:r>
              <a:rPr lang="en-US"/>
              <a:t>Bullet level 2</a:t>
            </a:r>
          </a:p>
        </p:txBody>
      </p:sp>
      <p:sp>
        <p:nvSpPr>
          <p:cNvPr id="34" name="Text Placeholder 8">
            <a:extLst>
              <a:ext uri="{FF2B5EF4-FFF2-40B4-BE49-F238E27FC236}">
                <a16:creationId xmlns:a16="http://schemas.microsoft.com/office/drawing/2014/main" id="{91B0F609-40B2-8A4C-B1A8-2B7D6A0DEEAA}"/>
              </a:ext>
            </a:extLst>
          </p:cNvPr>
          <p:cNvSpPr>
            <a:spLocks noGrp="1"/>
          </p:cNvSpPr>
          <p:nvPr>
            <p:ph type="body" sz="quarter" idx="37" hasCustomPrompt="1"/>
          </p:nvPr>
        </p:nvSpPr>
        <p:spPr>
          <a:xfrm>
            <a:off x="9112828" y="5212063"/>
            <a:ext cx="2295525" cy="1295400"/>
          </a:xfrm>
        </p:spPr>
        <p:txBody>
          <a:bodyPr>
            <a:noAutofit/>
          </a:bodyPr>
          <a:lstStyle>
            <a:lvl1pPr>
              <a:spcBef>
                <a:spcPts val="0"/>
              </a:spcBef>
              <a:spcAft>
                <a:spcPts val="300"/>
              </a:spcAft>
              <a:defRPr b="0">
                <a:latin typeface="Georgia" panose="02040502050405020303" pitchFamily="18" charset="0"/>
              </a:defRPr>
            </a:lvl1pPr>
            <a:lvl2pPr marL="171450" indent="-171450">
              <a:spcBef>
                <a:spcPts val="0"/>
              </a:spcBef>
              <a:spcAft>
                <a:spcPts val="300"/>
              </a:spcAft>
              <a:buFont typeface="Arial" panose="020B0604020202020204" pitchFamily="34" charset="0"/>
              <a:buChar char="•"/>
              <a:defRPr/>
            </a:lvl2pPr>
            <a:lvl3pPr marL="352425" indent="-176213">
              <a:lnSpc>
                <a:spcPct val="90000"/>
              </a:lnSpc>
              <a:spcBef>
                <a:spcPts val="0"/>
              </a:spcBef>
              <a:spcAft>
                <a:spcPts val="300"/>
              </a:spcAft>
              <a:buFont typeface="Arial" panose="020B0604020202020204" pitchFamily="34" charset="0"/>
              <a:buChar char="•"/>
              <a:tabLst/>
              <a:defRPr sz="1200" b="0" i="0" baseline="0">
                <a:latin typeface="Georgia" panose="02040502050405020303" pitchFamily="18" charset="0"/>
              </a:defRPr>
            </a:lvl3pPr>
          </a:lstStyle>
          <a:p>
            <a:pPr lvl="0"/>
            <a:r>
              <a:rPr lang="en-US"/>
              <a:t>Bio details here</a:t>
            </a:r>
          </a:p>
          <a:p>
            <a:pPr lvl="1"/>
            <a:r>
              <a:rPr lang="en-US"/>
              <a:t>Bullet level 1</a:t>
            </a:r>
          </a:p>
          <a:p>
            <a:pPr lvl="2"/>
            <a:r>
              <a:rPr lang="en-US"/>
              <a:t>Bullet level 2</a:t>
            </a:r>
          </a:p>
        </p:txBody>
      </p:sp>
      <p:sp>
        <p:nvSpPr>
          <p:cNvPr id="2" name="Slide Number Placeholder 1">
            <a:extLst>
              <a:ext uri="{FF2B5EF4-FFF2-40B4-BE49-F238E27FC236}">
                <a16:creationId xmlns:a16="http://schemas.microsoft.com/office/drawing/2014/main" id="{B19145D1-7A37-1C4F-B9AD-89C4E7790622}"/>
              </a:ext>
            </a:extLst>
          </p:cNvPr>
          <p:cNvSpPr>
            <a:spLocks noGrp="1"/>
          </p:cNvSpPr>
          <p:nvPr>
            <p:ph type="sldNum" sz="quarter" idx="38"/>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3079305447"/>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Half Image Opt 1">
    <p:bg>
      <p:bgPr>
        <a:solidFill>
          <a:srgbClr val="FFFFFF"/>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A17A3D6-2B03-224C-8CE5-57BC402F4E12}"/>
              </a:ext>
            </a:extLst>
          </p:cNvPr>
          <p:cNvSpPr>
            <a:spLocks noGrp="1"/>
          </p:cNvSpPr>
          <p:nvPr>
            <p:ph type="pic" sz="quarter" idx="15"/>
          </p:nvPr>
        </p:nvSpPr>
        <p:spPr>
          <a:xfrm>
            <a:off x="6096000" y="0"/>
            <a:ext cx="6096000" cy="6858000"/>
          </a:xfrm>
        </p:spPr>
        <p:txBody>
          <a:bodyPr>
            <a:noAutofit/>
          </a:bodyPr>
          <a:lstStyle/>
          <a:p>
            <a:r>
              <a:rPr lang="en-US"/>
              <a:t>Click icon to add picture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153" y="835750"/>
            <a:ext cx="4742180" cy="101460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9207"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3" name="Text Placeholder 2">
            <a:extLst>
              <a:ext uri="{FF2B5EF4-FFF2-40B4-BE49-F238E27FC236}">
                <a16:creationId xmlns:a16="http://schemas.microsoft.com/office/drawing/2014/main" id="{5C901A47-1AC7-834C-BB74-7AD65D0593F4}"/>
              </a:ext>
            </a:extLst>
          </p:cNvPr>
          <p:cNvSpPr>
            <a:spLocks noGrp="1"/>
          </p:cNvSpPr>
          <p:nvPr>
            <p:ph type="body" sz="quarter" idx="13" hasCustomPrompt="1"/>
          </p:nvPr>
        </p:nvSpPr>
        <p:spPr>
          <a:xfrm>
            <a:off x="809297" y="2160587"/>
            <a:ext cx="4741863" cy="681765"/>
          </a:xfrm>
        </p:spPr>
        <p:txBody>
          <a:bodyPr>
            <a:noAutofit/>
          </a:bodyPr>
          <a:lstStyle>
            <a:lvl1pPr>
              <a:lnSpc>
                <a:spcPct val="100000"/>
              </a:lnSpc>
              <a:spcBef>
                <a:spcPts val="0"/>
              </a:spcBef>
              <a:spcAft>
                <a:spcPts val="600"/>
              </a:spcAft>
              <a:defRPr sz="1600">
                <a:solidFill>
                  <a:schemeClr val="accent1"/>
                </a:solidFill>
              </a:defRPr>
            </a:lvl1pPr>
            <a:lvl2pPr>
              <a:lnSpc>
                <a:spcPct val="100000"/>
              </a:lnSpc>
              <a:spcBef>
                <a:spcPts val="600"/>
              </a:spcBef>
              <a:spcAft>
                <a:spcPts val="600"/>
              </a:spcAft>
              <a:defRPr sz="1600" b="1">
                <a:solidFill>
                  <a:schemeClr val="accent1"/>
                </a:solidFill>
                <a:latin typeface="Arial" panose="020B0604020202020204" pitchFamily="34" charset="0"/>
                <a:cs typeface="Arial" panose="020B0604020202020204" pitchFamily="34" charset="0"/>
              </a:defRPr>
            </a:lvl2pPr>
            <a:lvl3pPr marL="404813" indent="-169863">
              <a:lnSpc>
                <a:spcPct val="100000"/>
              </a:lnSpc>
              <a:spcBef>
                <a:spcPts val="0"/>
              </a:spcBef>
              <a:spcAft>
                <a:spcPts val="600"/>
              </a:spcAft>
              <a:tabLst/>
              <a:defRPr sz="1400">
                <a:solidFill>
                  <a:schemeClr val="accent1"/>
                </a:solidFill>
              </a:defRPr>
            </a:lvl3pPr>
            <a:lvl4pPr marL="579438" indent="-174625">
              <a:lnSpc>
                <a:spcPct val="100000"/>
              </a:lnSpc>
              <a:spcBef>
                <a:spcPts val="0"/>
              </a:spcBef>
              <a:spcAft>
                <a:spcPts val="600"/>
              </a:spcAft>
              <a:tabLst/>
              <a:defRPr sz="1400" i="1">
                <a:solidFill>
                  <a:schemeClr val="accent1"/>
                </a:solidFill>
              </a:defRPr>
            </a:lvl4pPr>
            <a:lvl5pPr marL="746125" indent="-166688">
              <a:lnSpc>
                <a:spcPct val="100000"/>
              </a:lnSpc>
              <a:spcBef>
                <a:spcPts val="0"/>
              </a:spcBef>
              <a:spcAft>
                <a:spcPts val="600"/>
              </a:spcAft>
              <a:buFont typeface="Arial" panose="020B0604020202020204" pitchFamily="34" charset="0"/>
              <a:buChar char="•"/>
              <a:tabLst/>
              <a:defRPr sz="1100" b="1">
                <a:solidFill>
                  <a:schemeClr val="accent1"/>
                </a:solidFill>
              </a:defRPr>
            </a:lvl5pPr>
            <a:lvl6pPr marL="920750" indent="-174625">
              <a:lnSpc>
                <a:spcPct val="100000"/>
              </a:lnSpc>
              <a:spcBef>
                <a:spcPts val="0"/>
              </a:spcBef>
              <a:spcAft>
                <a:spcPts val="600"/>
              </a:spcAft>
              <a:tabLst/>
              <a:defRPr sz="1100"/>
            </a:lvl6pPr>
            <a:lvl7pPr marL="1093788" indent="-174625">
              <a:lnSpc>
                <a:spcPct val="100000"/>
              </a:lnSpc>
              <a:spcBef>
                <a:spcPts val="0"/>
              </a:spcBef>
              <a:spcAft>
                <a:spcPts val="600"/>
              </a:spcAft>
              <a:tabLst/>
              <a:defRPr sz="1100" i="1"/>
            </a:lvl7pPr>
            <a:lvl8pPr marL="1258888" indent="-165100">
              <a:lnSpc>
                <a:spcPct val="100000"/>
              </a:lnSpc>
              <a:spcBef>
                <a:spcPts val="0"/>
              </a:spcBef>
              <a:spcAft>
                <a:spcPts val="600"/>
              </a:spcAft>
              <a:tabLst/>
              <a:defRPr sz="1100" b="1"/>
            </a:lvl8pPr>
            <a:lvl9pPr marL="1433513" indent="-174625">
              <a:lnSpc>
                <a:spcPct val="100000"/>
              </a:lnSpc>
              <a:spcBef>
                <a:spcPts val="0"/>
              </a:spcBef>
              <a:spcAft>
                <a:spcPts val="600"/>
              </a:spcAft>
              <a:tabLst/>
              <a:defRPr sz="1100"/>
            </a:lvl9pPr>
          </a:lstStyle>
          <a:p>
            <a:pPr lvl="0"/>
            <a:r>
              <a:rPr lang="en-US"/>
              <a:t>Explanation of key takeaway </a:t>
            </a:r>
          </a:p>
        </p:txBody>
      </p:sp>
      <p:sp>
        <p:nvSpPr>
          <p:cNvPr id="10" name="Text Placeholder 9">
            <a:extLst>
              <a:ext uri="{FF2B5EF4-FFF2-40B4-BE49-F238E27FC236}">
                <a16:creationId xmlns:a16="http://schemas.microsoft.com/office/drawing/2014/main" id="{8D124B70-E49B-964F-BD2A-2D914C330EEF}"/>
              </a:ext>
            </a:extLst>
          </p:cNvPr>
          <p:cNvSpPr>
            <a:spLocks noGrp="1"/>
          </p:cNvSpPr>
          <p:nvPr>
            <p:ph type="body" sz="quarter" idx="14" hasCustomPrompt="1"/>
          </p:nvPr>
        </p:nvSpPr>
        <p:spPr>
          <a:xfrm>
            <a:off x="800100" y="6501130"/>
            <a:ext cx="4751388"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
        <p:nvSpPr>
          <p:cNvPr id="11" name="Text Placeholder 2">
            <a:extLst>
              <a:ext uri="{FF2B5EF4-FFF2-40B4-BE49-F238E27FC236}">
                <a16:creationId xmlns:a16="http://schemas.microsoft.com/office/drawing/2014/main" id="{F9AB4A3C-C9C3-424D-99A6-A99C68832520}"/>
              </a:ext>
            </a:extLst>
          </p:cNvPr>
          <p:cNvSpPr>
            <a:spLocks noGrp="1"/>
          </p:cNvSpPr>
          <p:nvPr>
            <p:ph type="body" sz="quarter" idx="16" hasCustomPrompt="1"/>
          </p:nvPr>
        </p:nvSpPr>
        <p:spPr>
          <a:xfrm>
            <a:off x="800100" y="2986987"/>
            <a:ext cx="4741863" cy="3314662"/>
          </a:xfrm>
        </p:spPr>
        <p:txBody>
          <a:bodyPr>
            <a:noAutofit/>
          </a:bodyPr>
          <a:lstStyle>
            <a:lvl1pPr>
              <a:lnSpc>
                <a:spcPct val="100000"/>
              </a:lnSpc>
              <a:spcBef>
                <a:spcPts val="0"/>
              </a:spcBef>
              <a:spcAft>
                <a:spcPts val="600"/>
              </a:spcAft>
              <a:defRPr sz="1400">
                <a:solidFill>
                  <a:schemeClr val="accent1"/>
                </a:solidFill>
              </a:defRPr>
            </a:lvl1pPr>
            <a:lvl2pPr marL="404813" indent="-176213">
              <a:lnSpc>
                <a:spcPct val="100000"/>
              </a:lnSpc>
              <a:spcBef>
                <a:spcPts val="0"/>
              </a:spcBef>
              <a:spcAft>
                <a:spcPts val="600"/>
              </a:spcAft>
              <a:buFont typeface="Arial" panose="020B0604020202020204" pitchFamily="34" charset="0"/>
              <a:buChar char="•"/>
              <a:tabLst/>
              <a:defRPr sz="1400" b="0">
                <a:solidFill>
                  <a:schemeClr val="accent1"/>
                </a:solidFill>
                <a:latin typeface="Georgia" panose="02040502050405020303" pitchFamily="18" charset="0"/>
                <a:cs typeface="Arial" panose="020B0604020202020204" pitchFamily="34" charset="0"/>
              </a:defRPr>
            </a:lvl2pPr>
            <a:lvl3pPr marL="579438" indent="-174625">
              <a:lnSpc>
                <a:spcPct val="100000"/>
              </a:lnSpc>
              <a:spcBef>
                <a:spcPts val="0"/>
              </a:spcBef>
              <a:spcAft>
                <a:spcPts val="600"/>
              </a:spcAft>
              <a:tabLst/>
              <a:defRPr sz="1400">
                <a:solidFill>
                  <a:schemeClr val="accent1"/>
                </a:solidFill>
              </a:defRPr>
            </a:lvl3pPr>
            <a:lvl4pPr marL="742950" indent="-163513">
              <a:lnSpc>
                <a:spcPct val="100000"/>
              </a:lnSpc>
              <a:spcBef>
                <a:spcPts val="0"/>
              </a:spcBef>
              <a:spcAft>
                <a:spcPts val="600"/>
              </a:spcAft>
              <a:tabLst/>
              <a:defRPr sz="1200" b="1" i="0">
                <a:solidFill>
                  <a:schemeClr val="accent1"/>
                </a:solidFill>
              </a:defRPr>
            </a:lvl4pPr>
            <a:lvl5pPr marL="919163" indent="-176213">
              <a:lnSpc>
                <a:spcPct val="100000"/>
              </a:lnSpc>
              <a:spcBef>
                <a:spcPts val="0"/>
              </a:spcBef>
              <a:spcAft>
                <a:spcPts val="600"/>
              </a:spcAft>
              <a:buFont typeface="Arial" panose="020B0604020202020204" pitchFamily="34" charset="0"/>
              <a:buChar char="•"/>
              <a:tabLst/>
              <a:defRPr sz="1200" b="0">
                <a:solidFill>
                  <a:schemeClr val="accent1"/>
                </a:solidFill>
              </a:defRPr>
            </a:lvl5pPr>
            <a:lvl6pPr marL="1093788" indent="-174625">
              <a:lnSpc>
                <a:spcPct val="100000"/>
              </a:lnSpc>
              <a:spcBef>
                <a:spcPts val="0"/>
              </a:spcBef>
              <a:spcAft>
                <a:spcPts val="600"/>
              </a:spcAft>
              <a:tabLst/>
              <a:defRPr sz="1200" i="1"/>
            </a:lvl6pPr>
            <a:lvl7pPr marL="1258888" indent="-165100">
              <a:lnSpc>
                <a:spcPct val="100000"/>
              </a:lnSpc>
              <a:spcBef>
                <a:spcPts val="0"/>
              </a:spcBef>
              <a:spcAft>
                <a:spcPts val="600"/>
              </a:spcAft>
              <a:tabLst/>
              <a:defRPr sz="1100" b="1" i="0"/>
            </a:lvl7pPr>
            <a:lvl8pPr marL="1433513" indent="-174625">
              <a:lnSpc>
                <a:spcPct val="100000"/>
              </a:lnSpc>
              <a:spcBef>
                <a:spcPts val="0"/>
              </a:spcBef>
              <a:spcAft>
                <a:spcPts val="600"/>
              </a:spcAft>
              <a:tabLst/>
              <a:defRPr sz="1100" b="0"/>
            </a:lvl8pPr>
            <a:lvl9pPr marL="1608138" indent="-174625">
              <a:lnSpc>
                <a:spcPct val="10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2" name="Text Placeholder 15">
            <a:extLst>
              <a:ext uri="{FF2B5EF4-FFF2-40B4-BE49-F238E27FC236}">
                <a16:creationId xmlns:a16="http://schemas.microsoft.com/office/drawing/2014/main" id="{1517AEA8-A95E-7445-9805-902EAC95A0FD}"/>
              </a:ext>
            </a:extLst>
          </p:cNvPr>
          <p:cNvSpPr>
            <a:spLocks noGrp="1"/>
          </p:cNvSpPr>
          <p:nvPr>
            <p:ph type="body" sz="quarter" idx="17"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a:t> </a:t>
            </a:r>
          </a:p>
        </p:txBody>
      </p:sp>
      <p:sp>
        <p:nvSpPr>
          <p:cNvPr id="2" name="Slide Number Placeholder 1">
            <a:extLst>
              <a:ext uri="{FF2B5EF4-FFF2-40B4-BE49-F238E27FC236}">
                <a16:creationId xmlns:a16="http://schemas.microsoft.com/office/drawing/2014/main" id="{9268B319-1B8D-9445-8237-C307CBCD2A9C}"/>
              </a:ext>
            </a:extLst>
          </p:cNvPr>
          <p:cNvSpPr>
            <a:spLocks noGrp="1"/>
          </p:cNvSpPr>
          <p:nvPr>
            <p:ph type="sldNum" sz="quarter" idx="18"/>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2809246450"/>
      </p:ext>
    </p:extLst>
  </p:cSld>
  <p:clrMapOvr>
    <a:masterClrMapping/>
  </p:clrMapOvr>
  <p:transition spd="med"/>
  <p:hf hdr="0" ftr="0" dt="0"/>
  <p:extLst>
    <p:ext uri="{DCECCB84-F9BA-43D5-87BE-67443E8EF086}">
      <p15:sldGuideLst xmlns:p15="http://schemas.microsoft.com/office/powerpoint/2012/main">
        <p15:guide id="2" pos="3840">
          <p15:clr>
            <a:srgbClr val="FBAE40"/>
          </p15:clr>
        </p15:guide>
        <p15:guide id="3" orient="horz" pos="1853">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Half Image Opt 2">
    <p:bg>
      <p:bgPr>
        <a:solidFill>
          <a:srgbClr val="FFFFFF"/>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00EC5BF-6226-0840-B35F-CF27B3A6734C}"/>
              </a:ext>
            </a:extLst>
          </p:cNvPr>
          <p:cNvSpPr>
            <a:spLocks noGrp="1"/>
          </p:cNvSpPr>
          <p:nvPr>
            <p:ph type="pic" sz="quarter" idx="15"/>
          </p:nvPr>
        </p:nvSpPr>
        <p:spPr>
          <a:xfrm>
            <a:off x="6096000" y="0"/>
            <a:ext cx="6096000" cy="6858000"/>
          </a:xfrm>
        </p:spPr>
        <p:txBody>
          <a:bodyPr>
            <a:noAutofit/>
          </a:bodyPr>
          <a:lstStyle/>
          <a:p>
            <a:r>
              <a:rPr lang="en-US"/>
              <a:t>Click icon to add picture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481" y="835750"/>
            <a:ext cx="4742180" cy="1014608"/>
          </a:xfrm>
        </p:spPr>
        <p:txBody>
          <a:bodyPr anchor="t">
            <a:noAutofit/>
          </a:bodyPr>
          <a:lstStyle>
            <a:lvl1pPr algn="l">
              <a:lnSpc>
                <a:spcPct val="80000"/>
              </a:lnSpc>
              <a:spcBef>
                <a:spcPts val="0"/>
              </a:spcBef>
              <a:defRPr sz="2200" b="1" i="0" cap="all" spc="-70" baseline="0">
                <a:solidFill>
                  <a:schemeClr val="accent1"/>
                </a:solidFill>
                <a:latin typeface="Arial Black" panose="020B0604020202020204" pitchFamily="34" charset="0"/>
                <a:cs typeface="Arial Black" panose="020B0604020202020204" pitchFamily="34" charset="0"/>
              </a:defRPr>
            </a:lvl1pPr>
          </a:lstStyle>
          <a:p>
            <a:pPr lvl="0"/>
            <a:r>
              <a:rPr lang="en-US"/>
              <a:t>this is where you’ll state your key takeaway</a:t>
            </a:r>
          </a:p>
        </p:txBody>
      </p:sp>
      <p:sp>
        <p:nvSpPr>
          <p:cNvPr id="7" name="Title 1">
            <a:extLst>
              <a:ext uri="{FF2B5EF4-FFF2-40B4-BE49-F238E27FC236}">
                <a16:creationId xmlns:a16="http://schemas.microsoft.com/office/drawing/2014/main" id="{FC11B864-AFB1-AB4F-9F08-C6DEA688F83C}"/>
              </a:ext>
            </a:extLst>
          </p:cNvPr>
          <p:cNvSpPr>
            <a:spLocks noGrp="1"/>
          </p:cNvSpPr>
          <p:nvPr>
            <p:ph type="title" hasCustomPrompt="1"/>
          </p:nvPr>
        </p:nvSpPr>
        <p:spPr>
          <a:xfrm>
            <a:off x="809535" y="332269"/>
            <a:ext cx="4742180" cy="402176"/>
          </a:xfrm>
        </p:spPr>
        <p:txBody>
          <a:bodyPr anchor="b">
            <a:noAutofit/>
          </a:bodyPr>
          <a:lstStyle>
            <a:lvl1pPr>
              <a:defRPr sz="1000" b="1" i="0" spc="0">
                <a:solidFill>
                  <a:schemeClr val="accent1"/>
                </a:solidFill>
                <a:latin typeface="Arial" panose="020B0604020202020204" pitchFamily="34" charset="0"/>
                <a:cs typeface="Arial" panose="020B0604020202020204" pitchFamily="34" charset="0"/>
              </a:defRPr>
            </a:lvl1pPr>
          </a:lstStyle>
          <a:p>
            <a:r>
              <a:rPr lang="en-US"/>
              <a:t>Section Title</a:t>
            </a:r>
          </a:p>
        </p:txBody>
      </p:sp>
      <p:sp>
        <p:nvSpPr>
          <p:cNvPr id="3" name="Text Placeholder 2">
            <a:extLst>
              <a:ext uri="{FF2B5EF4-FFF2-40B4-BE49-F238E27FC236}">
                <a16:creationId xmlns:a16="http://schemas.microsoft.com/office/drawing/2014/main" id="{5C901A47-1AC7-834C-BB74-7AD65D0593F4}"/>
              </a:ext>
            </a:extLst>
          </p:cNvPr>
          <p:cNvSpPr>
            <a:spLocks noGrp="1"/>
          </p:cNvSpPr>
          <p:nvPr>
            <p:ph type="body" sz="quarter" idx="13" hasCustomPrompt="1"/>
          </p:nvPr>
        </p:nvSpPr>
        <p:spPr>
          <a:xfrm>
            <a:off x="809625" y="2160587"/>
            <a:ext cx="4741863" cy="4212077"/>
          </a:xfrm>
        </p:spPr>
        <p:txBody>
          <a:bodyPr>
            <a:noAutofit/>
          </a:bodyPr>
          <a:lstStyle>
            <a:lvl1pPr>
              <a:lnSpc>
                <a:spcPct val="100000"/>
              </a:lnSpc>
              <a:spcBef>
                <a:spcPts val="600"/>
              </a:spcBef>
              <a:spcAft>
                <a:spcPts val="600"/>
              </a:spcAft>
              <a:defRPr sz="1800" b="1">
                <a:solidFill>
                  <a:schemeClr val="accent1"/>
                </a:solidFill>
                <a:latin typeface="Arial" panose="020B0604020202020204" pitchFamily="34" charset="0"/>
                <a:cs typeface="Arial" panose="020B0604020202020204" pitchFamily="34" charset="0"/>
              </a:defRPr>
            </a:lvl1pPr>
            <a:lvl2pPr marL="403225" indent="-166688">
              <a:lnSpc>
                <a:spcPct val="100000"/>
              </a:lnSpc>
              <a:spcBef>
                <a:spcPts val="0"/>
              </a:spcBef>
              <a:spcAft>
                <a:spcPts val="600"/>
              </a:spcAft>
              <a:buFont typeface="Arial" panose="020B0604020202020204" pitchFamily="34" charset="0"/>
              <a:buChar char="•"/>
              <a:tabLst/>
              <a:defRPr sz="1600" b="0">
                <a:solidFill>
                  <a:schemeClr val="accent1"/>
                </a:solidFill>
                <a:latin typeface="Georgia" panose="02040502050405020303" pitchFamily="18" charset="0"/>
                <a:cs typeface="Arial" panose="020B0604020202020204" pitchFamily="34" charset="0"/>
              </a:defRPr>
            </a:lvl2pPr>
            <a:lvl3pPr marL="630238" indent="-227013">
              <a:lnSpc>
                <a:spcPct val="100000"/>
              </a:lnSpc>
              <a:spcBef>
                <a:spcPts val="0"/>
              </a:spcBef>
              <a:spcAft>
                <a:spcPts val="600"/>
              </a:spcAft>
              <a:tabLst/>
              <a:defRPr sz="1400" i="1">
                <a:solidFill>
                  <a:schemeClr val="accent1"/>
                </a:solidFill>
              </a:defRPr>
            </a:lvl3pPr>
            <a:lvl4pPr marL="800100" indent="-169863">
              <a:lnSpc>
                <a:spcPct val="100000"/>
              </a:lnSpc>
              <a:spcBef>
                <a:spcPts val="0"/>
              </a:spcBef>
              <a:spcAft>
                <a:spcPts val="600"/>
              </a:spcAft>
              <a:tabLst/>
              <a:defRPr sz="1200" b="1" i="0">
                <a:solidFill>
                  <a:schemeClr val="accent1"/>
                </a:solidFill>
              </a:defRPr>
            </a:lvl4pPr>
            <a:lvl5pPr marL="976313" indent="-176213">
              <a:lnSpc>
                <a:spcPct val="100000"/>
              </a:lnSpc>
              <a:spcBef>
                <a:spcPts val="0"/>
              </a:spcBef>
              <a:spcAft>
                <a:spcPts val="600"/>
              </a:spcAft>
              <a:buFont typeface="Arial" panose="020B0604020202020204" pitchFamily="34" charset="0"/>
              <a:buChar char="•"/>
              <a:tabLst/>
              <a:defRPr sz="1200" b="0" i="0">
                <a:solidFill>
                  <a:schemeClr val="accent1"/>
                </a:solidFill>
              </a:defRPr>
            </a:lvl5pPr>
            <a:lvl6pPr marL="1149350" indent="-176213">
              <a:lnSpc>
                <a:spcPct val="100000"/>
              </a:lnSpc>
              <a:spcBef>
                <a:spcPts val="0"/>
              </a:spcBef>
              <a:spcAft>
                <a:spcPts val="600"/>
              </a:spcAft>
              <a:tabLst/>
              <a:defRPr sz="1200" i="1"/>
            </a:lvl6pPr>
            <a:lvl7pPr marL="1323975" indent="-174625">
              <a:lnSpc>
                <a:spcPct val="100000"/>
              </a:lnSpc>
              <a:spcBef>
                <a:spcPts val="0"/>
              </a:spcBef>
              <a:spcAft>
                <a:spcPts val="600"/>
              </a:spcAft>
              <a:tabLst/>
              <a:defRPr sz="1100" b="1" i="0"/>
            </a:lvl7pPr>
            <a:lvl8pPr marL="1487488" indent="-163513">
              <a:lnSpc>
                <a:spcPct val="100000"/>
              </a:lnSpc>
              <a:spcBef>
                <a:spcPts val="0"/>
              </a:spcBef>
              <a:spcAft>
                <a:spcPts val="600"/>
              </a:spcAft>
              <a:tabLst/>
              <a:defRPr sz="1100"/>
            </a:lvl8pPr>
            <a:lvl9pPr marL="1663700" indent="-176213">
              <a:lnSpc>
                <a:spcPct val="10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0" name="Text Placeholder 9">
            <a:extLst>
              <a:ext uri="{FF2B5EF4-FFF2-40B4-BE49-F238E27FC236}">
                <a16:creationId xmlns:a16="http://schemas.microsoft.com/office/drawing/2014/main" id="{8D124B70-E49B-964F-BD2A-2D914C330EEF}"/>
              </a:ext>
            </a:extLst>
          </p:cNvPr>
          <p:cNvSpPr>
            <a:spLocks noGrp="1"/>
          </p:cNvSpPr>
          <p:nvPr>
            <p:ph type="body" sz="quarter" idx="14" hasCustomPrompt="1"/>
          </p:nvPr>
        </p:nvSpPr>
        <p:spPr>
          <a:xfrm>
            <a:off x="800100" y="6501130"/>
            <a:ext cx="4751388"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
        <p:nvSpPr>
          <p:cNvPr id="11" name="Text Placeholder 15">
            <a:extLst>
              <a:ext uri="{FF2B5EF4-FFF2-40B4-BE49-F238E27FC236}">
                <a16:creationId xmlns:a16="http://schemas.microsoft.com/office/drawing/2014/main" id="{2837F5B2-9BD5-D44F-9B0D-07C01AC28171}"/>
              </a:ext>
            </a:extLst>
          </p:cNvPr>
          <p:cNvSpPr>
            <a:spLocks noGrp="1"/>
          </p:cNvSpPr>
          <p:nvPr>
            <p:ph type="body" sz="quarter" idx="16"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a:t> </a:t>
            </a:r>
          </a:p>
        </p:txBody>
      </p:sp>
      <p:sp>
        <p:nvSpPr>
          <p:cNvPr id="2" name="Slide Number Placeholder 1">
            <a:extLst>
              <a:ext uri="{FF2B5EF4-FFF2-40B4-BE49-F238E27FC236}">
                <a16:creationId xmlns:a16="http://schemas.microsoft.com/office/drawing/2014/main" id="{1ACF7857-46D6-7A46-BFA8-2D8AD3B86525}"/>
              </a:ext>
            </a:extLst>
          </p:cNvPr>
          <p:cNvSpPr>
            <a:spLocks noGrp="1"/>
          </p:cNvSpPr>
          <p:nvPr>
            <p:ph type="sldNum" sz="quarter" idx="17"/>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1190339973"/>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1 Image Layout ">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78F7709-5B7C-A447-A509-F2EA9343E1E5}"/>
              </a:ext>
            </a:extLst>
          </p:cNvPr>
          <p:cNvSpPr>
            <a:spLocks noGrp="1"/>
          </p:cNvSpPr>
          <p:nvPr>
            <p:ph type="pic" sz="quarter" idx="10"/>
          </p:nvPr>
        </p:nvSpPr>
        <p:spPr>
          <a:xfrm>
            <a:off x="6096000" y="0"/>
            <a:ext cx="5058984" cy="5694512"/>
          </a:xfrm>
        </p:spPr>
        <p:txBody>
          <a:bodyPr>
            <a:noAutofit/>
          </a:bodyPr>
          <a:lstStyle>
            <a:lvl1pPr>
              <a:defRPr>
                <a:solidFill>
                  <a:schemeClr val="bg2"/>
                </a:solidFill>
              </a:defRPr>
            </a:lvl1pPr>
          </a:lstStyle>
          <a:p>
            <a:r>
              <a:rPr lang="en-US"/>
              <a:t>Click icon to add picture</a:t>
            </a:r>
          </a:p>
        </p:txBody>
      </p:sp>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2400906"/>
            <a:ext cx="3790745" cy="827194"/>
          </a:xfrm>
        </p:spPr>
        <p:txBody>
          <a:bodyPr anchor="b">
            <a:noAutofit/>
          </a:bodyPr>
          <a:lstStyle>
            <a:lvl1pPr>
              <a:defRPr sz="2000" b="1" i="0" cap="none" baseline="0">
                <a:solidFill>
                  <a:schemeClr val="accent1"/>
                </a:solidFill>
                <a:latin typeface="Arial" panose="020B0604020202020204" pitchFamily="34" charset="0"/>
                <a:cs typeface="Arial" panose="020B0604020202020204" pitchFamily="34" charset="0"/>
              </a:defRPr>
            </a:lvl1pPr>
          </a:lstStyle>
          <a:p>
            <a:r>
              <a:rPr lang="en-US"/>
              <a:t>Optional Title</a:t>
            </a:r>
          </a:p>
        </p:txBody>
      </p:sp>
      <p:sp>
        <p:nvSpPr>
          <p:cNvPr id="6" name="Text Placeholder 4">
            <a:extLst>
              <a:ext uri="{FF2B5EF4-FFF2-40B4-BE49-F238E27FC236}">
                <a16:creationId xmlns:a16="http://schemas.microsoft.com/office/drawing/2014/main" id="{A1D9890C-25A1-1040-B6C1-9CD04D9384B0}"/>
              </a:ext>
            </a:extLst>
          </p:cNvPr>
          <p:cNvSpPr>
            <a:spLocks noGrp="1"/>
          </p:cNvSpPr>
          <p:nvPr>
            <p:ph type="body" sz="quarter" idx="11" hasCustomPrompt="1"/>
          </p:nvPr>
        </p:nvSpPr>
        <p:spPr>
          <a:xfrm>
            <a:off x="809535" y="3651674"/>
            <a:ext cx="3790799" cy="2468006"/>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2" name="object 6">
            <a:extLst>
              <a:ext uri="{FF2B5EF4-FFF2-40B4-BE49-F238E27FC236}">
                <a16:creationId xmlns:a16="http://schemas.microsoft.com/office/drawing/2014/main" id="{B7803E24-9C6E-9E42-B8BA-0CEEECA16493}"/>
              </a:ext>
            </a:extLst>
          </p:cNvPr>
          <p:cNvSpPr/>
          <p:nvPr userDrawn="1"/>
        </p:nvSpPr>
        <p:spPr>
          <a:xfrm flipV="1">
            <a:off x="800100" y="3422557"/>
            <a:ext cx="3006563" cy="2"/>
          </a:xfrm>
          <a:prstGeom prst="line">
            <a:avLst/>
          </a:prstGeom>
          <a:ln w="12700" cap="rnd">
            <a:solidFill>
              <a:schemeClr val="accent1"/>
            </a:solidFill>
          </a:ln>
        </p:spPr>
        <p:txBody>
          <a:bodyPr lIns="45719" rIns="45719">
            <a:noAutofit/>
          </a:bodyPr>
          <a:lstStyle/>
          <a:p>
            <a:endParaRPr/>
          </a:p>
        </p:txBody>
      </p:sp>
      <p:sp>
        <p:nvSpPr>
          <p:cNvPr id="9" name="Text Placeholder 9">
            <a:extLst>
              <a:ext uri="{FF2B5EF4-FFF2-40B4-BE49-F238E27FC236}">
                <a16:creationId xmlns:a16="http://schemas.microsoft.com/office/drawing/2014/main" id="{9A794F8C-B1DB-104A-97CB-D5A28563AC4F}"/>
              </a:ext>
            </a:extLst>
          </p:cNvPr>
          <p:cNvSpPr>
            <a:spLocks noGrp="1"/>
          </p:cNvSpPr>
          <p:nvPr>
            <p:ph type="body" sz="quarter" idx="14" hasCustomPrompt="1"/>
          </p:nvPr>
        </p:nvSpPr>
        <p:spPr>
          <a:xfrm>
            <a:off x="800100" y="6501130"/>
            <a:ext cx="4751388"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
        <p:nvSpPr>
          <p:cNvPr id="10" name="Text Placeholder 9">
            <a:extLst>
              <a:ext uri="{FF2B5EF4-FFF2-40B4-BE49-F238E27FC236}">
                <a16:creationId xmlns:a16="http://schemas.microsoft.com/office/drawing/2014/main" id="{1B20A6D4-6196-094F-ABF5-6D8A6CB6438E}"/>
              </a:ext>
            </a:extLst>
          </p:cNvPr>
          <p:cNvSpPr>
            <a:spLocks noGrp="1"/>
          </p:cNvSpPr>
          <p:nvPr>
            <p:ph type="body" sz="quarter" idx="15" hasCustomPrompt="1"/>
          </p:nvPr>
        </p:nvSpPr>
        <p:spPr>
          <a:xfrm>
            <a:off x="6089552" y="5811813"/>
            <a:ext cx="4751388" cy="311150"/>
          </a:xfrm>
        </p:spPr>
        <p:txBody>
          <a:bodyPr>
            <a:noAutofit/>
          </a:bodyPr>
          <a:lstStyle>
            <a:lvl1pPr>
              <a:spcBef>
                <a:spcPts val="0"/>
              </a:spcBef>
              <a:defRPr sz="900">
                <a:solidFill>
                  <a:schemeClr val="tx2"/>
                </a:solidFill>
                <a:latin typeface="Arial" panose="020B0604020202020204" pitchFamily="34" charset="0"/>
                <a:cs typeface="Arial" panose="020B0604020202020204" pitchFamily="34" charset="0"/>
              </a:defRPr>
            </a:lvl1pPr>
          </a:lstStyle>
          <a:p>
            <a:pPr lvl="0"/>
            <a:r>
              <a:rPr lang="en-US"/>
              <a:t>Image caption</a:t>
            </a:r>
          </a:p>
        </p:txBody>
      </p:sp>
      <p:sp>
        <p:nvSpPr>
          <p:cNvPr id="3" name="Text Placeholder 2">
            <a:extLst>
              <a:ext uri="{FF2B5EF4-FFF2-40B4-BE49-F238E27FC236}">
                <a16:creationId xmlns:a16="http://schemas.microsoft.com/office/drawing/2014/main" id="{17E7625F-F6AC-174C-8EA4-10165221EE62}"/>
              </a:ext>
            </a:extLst>
          </p:cNvPr>
          <p:cNvSpPr>
            <a:spLocks noGrp="1"/>
          </p:cNvSpPr>
          <p:nvPr>
            <p:ph type="body" sz="quarter" idx="16" hasCustomPrompt="1"/>
          </p:nvPr>
        </p:nvSpPr>
        <p:spPr>
          <a:xfrm>
            <a:off x="809526" y="323253"/>
            <a:ext cx="4742179" cy="402176"/>
          </a:xfrm>
        </p:spPr>
        <p:txBody>
          <a:bodyPr anchor="b">
            <a:noAutofit/>
          </a:bodyPr>
          <a:lstStyle>
            <a:lvl1pPr>
              <a:lnSpc>
                <a:spcPct val="100000"/>
              </a:lnSpc>
              <a:spcBef>
                <a:spcPts val="0"/>
              </a:spcBef>
              <a:defRPr sz="1000" cap="all" baseline="0"/>
            </a:lvl1pPr>
          </a:lstStyle>
          <a:p>
            <a:pPr lvl="0"/>
            <a:r>
              <a:rPr lang="en-US"/>
              <a:t>Section Title</a:t>
            </a:r>
          </a:p>
        </p:txBody>
      </p:sp>
      <p:sp>
        <p:nvSpPr>
          <p:cNvPr id="14" name="Text Placeholder 13">
            <a:extLst>
              <a:ext uri="{FF2B5EF4-FFF2-40B4-BE49-F238E27FC236}">
                <a16:creationId xmlns:a16="http://schemas.microsoft.com/office/drawing/2014/main" id="{6883AB59-1B08-CC4A-BDAB-8A015E16CC28}"/>
              </a:ext>
            </a:extLst>
          </p:cNvPr>
          <p:cNvSpPr>
            <a:spLocks noGrp="1"/>
          </p:cNvSpPr>
          <p:nvPr>
            <p:ph type="body" sz="quarter" idx="17"/>
          </p:nvPr>
        </p:nvSpPr>
        <p:spPr>
          <a:xfrm>
            <a:off x="809625" y="942387"/>
            <a:ext cx="3790655" cy="1350938"/>
          </a:xfrm>
        </p:spPr>
        <p:txBody>
          <a:bodyPr>
            <a:noAutofit/>
          </a:bodyPr>
          <a:lstStyle>
            <a:lvl1pPr>
              <a:lnSpc>
                <a:spcPct val="100000"/>
              </a:lnSpc>
              <a:spcBef>
                <a:spcPts val="600"/>
              </a:spcBef>
              <a:defRPr sz="2000" b="0" i="1">
                <a:latin typeface="Georgia" panose="02040502050405020303" pitchFamily="18" charset="0"/>
              </a:defRPr>
            </a:lvl1pPr>
          </a:lstStyle>
          <a:p>
            <a:pPr lvl="0"/>
            <a:r>
              <a:rPr lang="en-US"/>
              <a:t>Click to edit Master text styles</a:t>
            </a:r>
          </a:p>
        </p:txBody>
      </p:sp>
      <p:sp>
        <p:nvSpPr>
          <p:cNvPr id="13" name="Text Placeholder 15">
            <a:extLst>
              <a:ext uri="{FF2B5EF4-FFF2-40B4-BE49-F238E27FC236}">
                <a16:creationId xmlns:a16="http://schemas.microsoft.com/office/drawing/2014/main" id="{C8F45EEB-9F03-784A-B7F0-B397D7191C27}"/>
              </a:ext>
            </a:extLst>
          </p:cNvPr>
          <p:cNvSpPr>
            <a:spLocks noGrp="1"/>
          </p:cNvSpPr>
          <p:nvPr>
            <p:ph type="body" sz="quarter" idx="13"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a:t> </a:t>
            </a:r>
          </a:p>
        </p:txBody>
      </p:sp>
      <p:sp>
        <p:nvSpPr>
          <p:cNvPr id="2" name="Slide Number Placeholder 1">
            <a:extLst>
              <a:ext uri="{FF2B5EF4-FFF2-40B4-BE49-F238E27FC236}">
                <a16:creationId xmlns:a16="http://schemas.microsoft.com/office/drawing/2014/main" id="{959E7436-09BB-0746-AE88-51C09583BE10}"/>
              </a:ext>
            </a:extLst>
          </p:cNvPr>
          <p:cNvSpPr>
            <a:spLocks noGrp="1"/>
          </p:cNvSpPr>
          <p:nvPr>
            <p:ph type="sldNum" sz="quarter" idx="18"/>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1275003097"/>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wo Image Layout">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78F7709-5B7C-A447-A509-F2EA9343E1E5}"/>
              </a:ext>
            </a:extLst>
          </p:cNvPr>
          <p:cNvSpPr>
            <a:spLocks noGrp="1"/>
          </p:cNvSpPr>
          <p:nvPr>
            <p:ph type="pic" sz="quarter" idx="10"/>
          </p:nvPr>
        </p:nvSpPr>
        <p:spPr>
          <a:xfrm>
            <a:off x="4047863" y="0"/>
            <a:ext cx="5058984" cy="5694512"/>
          </a:xfrm>
        </p:spPr>
        <p:txBody>
          <a:bodyPr>
            <a:noAutofit/>
          </a:bodyPr>
          <a:lstStyle>
            <a:lvl1pPr>
              <a:defRPr>
                <a:solidFill>
                  <a:schemeClr val="bg2"/>
                </a:solidFill>
              </a:defRPr>
            </a:lvl1pPr>
          </a:lstStyle>
          <a:p>
            <a:r>
              <a:rPr lang="en-US"/>
              <a:t>Click icon to add picture</a:t>
            </a:r>
          </a:p>
        </p:txBody>
      </p:sp>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2401784"/>
            <a:ext cx="2668866" cy="827194"/>
          </a:xfrm>
        </p:spPr>
        <p:txBody>
          <a:bodyPr anchor="b">
            <a:noAutofit/>
          </a:bodyPr>
          <a:lstStyle>
            <a:lvl1pPr>
              <a:defRPr sz="2000" b="1" i="0" cap="none" baseline="0">
                <a:solidFill>
                  <a:schemeClr val="accent1"/>
                </a:solidFill>
                <a:latin typeface="Arial" panose="020B0604020202020204" pitchFamily="34" charset="0"/>
                <a:cs typeface="Arial" panose="020B0604020202020204" pitchFamily="34" charset="0"/>
              </a:defRPr>
            </a:lvl1pPr>
          </a:lstStyle>
          <a:p>
            <a:r>
              <a:rPr lang="en-US"/>
              <a:t>Optional Title</a:t>
            </a:r>
          </a:p>
        </p:txBody>
      </p:sp>
      <p:sp>
        <p:nvSpPr>
          <p:cNvPr id="12" name="object 6">
            <a:extLst>
              <a:ext uri="{FF2B5EF4-FFF2-40B4-BE49-F238E27FC236}">
                <a16:creationId xmlns:a16="http://schemas.microsoft.com/office/drawing/2014/main" id="{B7803E24-9C6E-9E42-B8BA-0CEEECA16493}"/>
              </a:ext>
            </a:extLst>
          </p:cNvPr>
          <p:cNvSpPr/>
          <p:nvPr userDrawn="1"/>
        </p:nvSpPr>
        <p:spPr>
          <a:xfrm>
            <a:off x="800100" y="3423436"/>
            <a:ext cx="2678301" cy="0"/>
          </a:xfrm>
          <a:prstGeom prst="line">
            <a:avLst/>
          </a:prstGeom>
          <a:ln w="12700" cap="rnd">
            <a:solidFill>
              <a:schemeClr val="accent1"/>
            </a:solidFill>
          </a:ln>
        </p:spPr>
        <p:txBody>
          <a:bodyPr lIns="45719" rIns="45719">
            <a:noAutofit/>
          </a:bodyPr>
          <a:lstStyle/>
          <a:p>
            <a:endParaRPr/>
          </a:p>
        </p:txBody>
      </p:sp>
      <p:sp>
        <p:nvSpPr>
          <p:cNvPr id="9" name="Text Placeholder 9">
            <a:extLst>
              <a:ext uri="{FF2B5EF4-FFF2-40B4-BE49-F238E27FC236}">
                <a16:creationId xmlns:a16="http://schemas.microsoft.com/office/drawing/2014/main" id="{9A794F8C-B1DB-104A-97CB-D5A28563AC4F}"/>
              </a:ext>
            </a:extLst>
          </p:cNvPr>
          <p:cNvSpPr>
            <a:spLocks noGrp="1"/>
          </p:cNvSpPr>
          <p:nvPr>
            <p:ph type="body" sz="quarter" idx="14" hasCustomPrompt="1"/>
          </p:nvPr>
        </p:nvSpPr>
        <p:spPr>
          <a:xfrm>
            <a:off x="800100" y="6501130"/>
            <a:ext cx="4751388"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
        <p:nvSpPr>
          <p:cNvPr id="10" name="Text Placeholder 9">
            <a:extLst>
              <a:ext uri="{FF2B5EF4-FFF2-40B4-BE49-F238E27FC236}">
                <a16:creationId xmlns:a16="http://schemas.microsoft.com/office/drawing/2014/main" id="{1B20A6D4-6196-094F-ABF5-6D8A6CB6438E}"/>
              </a:ext>
            </a:extLst>
          </p:cNvPr>
          <p:cNvSpPr>
            <a:spLocks noGrp="1"/>
          </p:cNvSpPr>
          <p:nvPr>
            <p:ph type="body" sz="quarter" idx="15" hasCustomPrompt="1"/>
          </p:nvPr>
        </p:nvSpPr>
        <p:spPr>
          <a:xfrm>
            <a:off x="4047863" y="5811813"/>
            <a:ext cx="3845197" cy="311150"/>
          </a:xfrm>
        </p:spPr>
        <p:txBody>
          <a:bodyPr>
            <a:noAutofit/>
          </a:bodyPr>
          <a:lstStyle>
            <a:lvl1pPr>
              <a:spcBef>
                <a:spcPts val="0"/>
              </a:spcBef>
              <a:defRPr sz="900">
                <a:solidFill>
                  <a:schemeClr val="tx2"/>
                </a:solidFill>
                <a:latin typeface="Arial" panose="020B0604020202020204" pitchFamily="34" charset="0"/>
                <a:cs typeface="Arial" panose="020B0604020202020204" pitchFamily="34" charset="0"/>
              </a:defRPr>
            </a:lvl1pPr>
          </a:lstStyle>
          <a:p>
            <a:pPr lvl="0"/>
            <a:r>
              <a:rPr lang="en-US"/>
              <a:t>Image caption</a:t>
            </a:r>
          </a:p>
        </p:txBody>
      </p:sp>
      <p:sp>
        <p:nvSpPr>
          <p:cNvPr id="3" name="Text Placeholder 2">
            <a:extLst>
              <a:ext uri="{FF2B5EF4-FFF2-40B4-BE49-F238E27FC236}">
                <a16:creationId xmlns:a16="http://schemas.microsoft.com/office/drawing/2014/main" id="{17E7625F-F6AC-174C-8EA4-10165221EE62}"/>
              </a:ext>
            </a:extLst>
          </p:cNvPr>
          <p:cNvSpPr>
            <a:spLocks noGrp="1"/>
          </p:cNvSpPr>
          <p:nvPr>
            <p:ph type="body" sz="quarter" idx="16" hasCustomPrompt="1"/>
          </p:nvPr>
        </p:nvSpPr>
        <p:spPr>
          <a:xfrm>
            <a:off x="809526" y="323253"/>
            <a:ext cx="2997137" cy="402176"/>
          </a:xfrm>
        </p:spPr>
        <p:txBody>
          <a:bodyPr anchor="b">
            <a:noAutofit/>
          </a:bodyPr>
          <a:lstStyle>
            <a:lvl1pPr>
              <a:lnSpc>
                <a:spcPct val="100000"/>
              </a:lnSpc>
              <a:spcBef>
                <a:spcPts val="0"/>
              </a:spcBef>
              <a:defRPr sz="1000" cap="all" baseline="0"/>
            </a:lvl1pPr>
          </a:lstStyle>
          <a:p>
            <a:pPr lvl="0"/>
            <a:r>
              <a:rPr lang="en-US"/>
              <a:t>Section Title</a:t>
            </a:r>
          </a:p>
        </p:txBody>
      </p:sp>
      <p:sp>
        <p:nvSpPr>
          <p:cNvPr id="14" name="Text Placeholder 13">
            <a:extLst>
              <a:ext uri="{FF2B5EF4-FFF2-40B4-BE49-F238E27FC236}">
                <a16:creationId xmlns:a16="http://schemas.microsoft.com/office/drawing/2014/main" id="{6883AB59-1B08-CC4A-BDAB-8A015E16CC28}"/>
              </a:ext>
            </a:extLst>
          </p:cNvPr>
          <p:cNvSpPr>
            <a:spLocks noGrp="1"/>
          </p:cNvSpPr>
          <p:nvPr>
            <p:ph type="body" sz="quarter" idx="17"/>
          </p:nvPr>
        </p:nvSpPr>
        <p:spPr>
          <a:xfrm>
            <a:off x="809625" y="942387"/>
            <a:ext cx="2668776" cy="1350938"/>
          </a:xfrm>
        </p:spPr>
        <p:txBody>
          <a:bodyPr>
            <a:noAutofit/>
          </a:bodyPr>
          <a:lstStyle>
            <a:lvl1pPr>
              <a:lnSpc>
                <a:spcPct val="100000"/>
              </a:lnSpc>
              <a:spcBef>
                <a:spcPts val="600"/>
              </a:spcBef>
              <a:defRPr sz="2000" b="0" i="1">
                <a:latin typeface="Georgia" panose="02040502050405020303" pitchFamily="18" charset="0"/>
              </a:defRPr>
            </a:lvl1pPr>
          </a:lstStyle>
          <a:p>
            <a:pPr lvl="0"/>
            <a:r>
              <a:rPr lang="en-US"/>
              <a:t>Click to edit Master text styles</a:t>
            </a:r>
          </a:p>
        </p:txBody>
      </p:sp>
      <p:sp>
        <p:nvSpPr>
          <p:cNvPr id="13" name="Picture Placeholder 12">
            <a:extLst>
              <a:ext uri="{FF2B5EF4-FFF2-40B4-BE49-F238E27FC236}">
                <a16:creationId xmlns:a16="http://schemas.microsoft.com/office/drawing/2014/main" id="{6871CEF6-17F7-FD44-99BE-50F9C6DD1477}"/>
              </a:ext>
            </a:extLst>
          </p:cNvPr>
          <p:cNvSpPr>
            <a:spLocks noGrp="1"/>
          </p:cNvSpPr>
          <p:nvPr>
            <p:ph type="pic" sz="quarter" idx="18"/>
          </p:nvPr>
        </p:nvSpPr>
        <p:spPr>
          <a:xfrm>
            <a:off x="8134350" y="1714500"/>
            <a:ext cx="4057650" cy="4586290"/>
          </a:xfrm>
        </p:spPr>
        <p:txBody>
          <a:bodyPr>
            <a:noAutofit/>
          </a:bodyPr>
          <a:lstStyle>
            <a:lvl1pPr>
              <a:defRPr>
                <a:solidFill>
                  <a:schemeClr val="bg2"/>
                </a:solidFill>
              </a:defRPr>
            </a:lvl1pPr>
          </a:lstStyle>
          <a:p>
            <a:r>
              <a:rPr lang="en-US"/>
              <a:t>Click icon to add picture</a:t>
            </a:r>
          </a:p>
        </p:txBody>
      </p:sp>
      <p:sp>
        <p:nvSpPr>
          <p:cNvPr id="16" name="Text Placeholder 9">
            <a:extLst>
              <a:ext uri="{FF2B5EF4-FFF2-40B4-BE49-F238E27FC236}">
                <a16:creationId xmlns:a16="http://schemas.microsoft.com/office/drawing/2014/main" id="{E293AA9A-13C5-7541-89FE-38938630122F}"/>
              </a:ext>
            </a:extLst>
          </p:cNvPr>
          <p:cNvSpPr>
            <a:spLocks noGrp="1"/>
          </p:cNvSpPr>
          <p:nvPr>
            <p:ph type="body" sz="quarter" idx="19" hasCustomPrompt="1"/>
          </p:nvPr>
        </p:nvSpPr>
        <p:spPr>
          <a:xfrm>
            <a:off x="8403048" y="5811813"/>
            <a:ext cx="3576500" cy="311150"/>
          </a:xfrm>
        </p:spPr>
        <p:txBody>
          <a:bodyPr>
            <a:noAutofit/>
          </a:bodyPr>
          <a:lstStyle>
            <a:lvl1pPr>
              <a:spcBef>
                <a:spcPts val="0"/>
              </a:spcBef>
              <a:defRPr sz="900">
                <a:solidFill>
                  <a:srgbClr val="FFFFFF"/>
                </a:solidFill>
                <a:latin typeface="Arial" panose="020B0604020202020204" pitchFamily="34" charset="0"/>
                <a:cs typeface="Arial" panose="020B0604020202020204" pitchFamily="34" charset="0"/>
              </a:defRPr>
            </a:lvl1pPr>
          </a:lstStyle>
          <a:p>
            <a:pPr lvl="0"/>
            <a:r>
              <a:rPr lang="en-US"/>
              <a:t>Image caption</a:t>
            </a:r>
          </a:p>
        </p:txBody>
      </p:sp>
      <p:sp>
        <p:nvSpPr>
          <p:cNvPr id="18" name="Text Placeholder 4">
            <a:extLst>
              <a:ext uri="{FF2B5EF4-FFF2-40B4-BE49-F238E27FC236}">
                <a16:creationId xmlns:a16="http://schemas.microsoft.com/office/drawing/2014/main" id="{9021CBB8-108A-534A-BCFF-0508FC6628ED}"/>
              </a:ext>
            </a:extLst>
          </p:cNvPr>
          <p:cNvSpPr>
            <a:spLocks noGrp="1"/>
          </p:cNvSpPr>
          <p:nvPr>
            <p:ph type="body" sz="quarter" idx="11" hasCustomPrompt="1"/>
          </p:nvPr>
        </p:nvSpPr>
        <p:spPr>
          <a:xfrm>
            <a:off x="809535" y="3651674"/>
            <a:ext cx="2678301" cy="2468006"/>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9" name="Text Placeholder 15">
            <a:extLst>
              <a:ext uri="{FF2B5EF4-FFF2-40B4-BE49-F238E27FC236}">
                <a16:creationId xmlns:a16="http://schemas.microsoft.com/office/drawing/2014/main" id="{2337582F-77BE-0D42-97BE-FB73876FC1BF}"/>
              </a:ext>
            </a:extLst>
          </p:cNvPr>
          <p:cNvSpPr>
            <a:spLocks noGrp="1"/>
          </p:cNvSpPr>
          <p:nvPr>
            <p:ph type="body" sz="quarter" idx="13"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a:t> </a:t>
            </a:r>
          </a:p>
        </p:txBody>
      </p:sp>
      <p:sp>
        <p:nvSpPr>
          <p:cNvPr id="2" name="Slide Number Placeholder 1">
            <a:extLst>
              <a:ext uri="{FF2B5EF4-FFF2-40B4-BE49-F238E27FC236}">
                <a16:creationId xmlns:a16="http://schemas.microsoft.com/office/drawing/2014/main" id="{F5130A47-BB94-F04C-8D6E-60C30F30A915}"/>
              </a:ext>
            </a:extLst>
          </p:cNvPr>
          <p:cNvSpPr>
            <a:spLocks noGrp="1"/>
          </p:cNvSpPr>
          <p:nvPr>
            <p:ph type="sldNum" sz="quarter" idx="20"/>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465221471"/>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wo Image Layout Opt 2">
    <p:bg>
      <p:bgPr>
        <a:solidFill>
          <a:srgbClr val="FFFFFF"/>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78F7709-5B7C-A447-A509-F2EA9343E1E5}"/>
              </a:ext>
            </a:extLst>
          </p:cNvPr>
          <p:cNvSpPr>
            <a:spLocks noGrp="1"/>
          </p:cNvSpPr>
          <p:nvPr>
            <p:ph type="pic" sz="quarter" idx="10"/>
          </p:nvPr>
        </p:nvSpPr>
        <p:spPr>
          <a:xfrm>
            <a:off x="4047863" y="0"/>
            <a:ext cx="4086397" cy="5694512"/>
          </a:xfrm>
        </p:spPr>
        <p:txBody>
          <a:bodyPr>
            <a:noAutofit/>
          </a:bodyPr>
          <a:lstStyle>
            <a:lvl1pPr>
              <a:defRPr>
                <a:solidFill>
                  <a:schemeClr val="bg2"/>
                </a:solidFill>
              </a:defRPr>
            </a:lvl1pPr>
          </a:lstStyle>
          <a:p>
            <a:r>
              <a:rPr lang="en-US"/>
              <a:t>Click icon to add picture</a:t>
            </a:r>
          </a:p>
        </p:txBody>
      </p:sp>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2401784"/>
            <a:ext cx="2668866" cy="827194"/>
          </a:xfrm>
        </p:spPr>
        <p:txBody>
          <a:bodyPr anchor="b">
            <a:noAutofit/>
          </a:bodyPr>
          <a:lstStyle>
            <a:lvl1pPr>
              <a:defRPr sz="2000" b="1" i="0" cap="none" baseline="0">
                <a:solidFill>
                  <a:schemeClr val="accent1"/>
                </a:solidFill>
                <a:latin typeface="Arial" panose="020B0604020202020204" pitchFamily="34" charset="0"/>
                <a:cs typeface="Arial" panose="020B0604020202020204" pitchFamily="34" charset="0"/>
              </a:defRPr>
            </a:lvl1pPr>
          </a:lstStyle>
          <a:p>
            <a:r>
              <a:rPr lang="en-US"/>
              <a:t>Optional Title</a:t>
            </a:r>
          </a:p>
        </p:txBody>
      </p:sp>
      <p:sp>
        <p:nvSpPr>
          <p:cNvPr id="12" name="object 6">
            <a:extLst>
              <a:ext uri="{FF2B5EF4-FFF2-40B4-BE49-F238E27FC236}">
                <a16:creationId xmlns:a16="http://schemas.microsoft.com/office/drawing/2014/main" id="{B7803E24-9C6E-9E42-B8BA-0CEEECA16493}"/>
              </a:ext>
            </a:extLst>
          </p:cNvPr>
          <p:cNvSpPr/>
          <p:nvPr userDrawn="1"/>
        </p:nvSpPr>
        <p:spPr>
          <a:xfrm>
            <a:off x="800100" y="3423436"/>
            <a:ext cx="2678301" cy="0"/>
          </a:xfrm>
          <a:prstGeom prst="line">
            <a:avLst/>
          </a:prstGeom>
          <a:ln w="12700" cap="rnd">
            <a:solidFill>
              <a:schemeClr val="accent1"/>
            </a:solidFill>
          </a:ln>
        </p:spPr>
        <p:txBody>
          <a:bodyPr lIns="45719" rIns="45719">
            <a:noAutofit/>
          </a:bodyPr>
          <a:lstStyle/>
          <a:p>
            <a:endParaRPr/>
          </a:p>
        </p:txBody>
      </p:sp>
      <p:sp>
        <p:nvSpPr>
          <p:cNvPr id="9" name="Text Placeholder 9">
            <a:extLst>
              <a:ext uri="{FF2B5EF4-FFF2-40B4-BE49-F238E27FC236}">
                <a16:creationId xmlns:a16="http://schemas.microsoft.com/office/drawing/2014/main" id="{9A794F8C-B1DB-104A-97CB-D5A28563AC4F}"/>
              </a:ext>
            </a:extLst>
          </p:cNvPr>
          <p:cNvSpPr>
            <a:spLocks noGrp="1"/>
          </p:cNvSpPr>
          <p:nvPr>
            <p:ph type="body" sz="quarter" idx="14" hasCustomPrompt="1"/>
          </p:nvPr>
        </p:nvSpPr>
        <p:spPr>
          <a:xfrm>
            <a:off x="800100" y="6501130"/>
            <a:ext cx="4751388" cy="311150"/>
          </a:xfrm>
        </p:spPr>
        <p:txBody>
          <a:bodyPr>
            <a:noAutofit/>
          </a:bodyPr>
          <a:lstStyle>
            <a:lvl1pPr>
              <a:spcBef>
                <a:spcPts val="0"/>
              </a:spcBef>
              <a:defRPr sz="700" b="0" i="1">
                <a:solidFill>
                  <a:schemeClr val="tx2"/>
                </a:solidFill>
                <a:latin typeface="Arial" panose="020B0604020202020204" pitchFamily="34" charset="0"/>
                <a:cs typeface="Arial" panose="020B0604020202020204" pitchFamily="34" charset="0"/>
              </a:defRPr>
            </a:lvl1pPr>
          </a:lstStyle>
          <a:p>
            <a:pPr lvl="0"/>
            <a:r>
              <a:rPr lang="en-US"/>
              <a:t>Source</a:t>
            </a:r>
          </a:p>
        </p:txBody>
      </p:sp>
      <p:sp>
        <p:nvSpPr>
          <p:cNvPr id="10" name="Text Placeholder 9">
            <a:extLst>
              <a:ext uri="{FF2B5EF4-FFF2-40B4-BE49-F238E27FC236}">
                <a16:creationId xmlns:a16="http://schemas.microsoft.com/office/drawing/2014/main" id="{1B20A6D4-6196-094F-ABF5-6D8A6CB6438E}"/>
              </a:ext>
            </a:extLst>
          </p:cNvPr>
          <p:cNvSpPr>
            <a:spLocks noGrp="1"/>
          </p:cNvSpPr>
          <p:nvPr>
            <p:ph type="body" sz="quarter" idx="15" hasCustomPrompt="1"/>
          </p:nvPr>
        </p:nvSpPr>
        <p:spPr>
          <a:xfrm>
            <a:off x="4047863" y="5811813"/>
            <a:ext cx="3845197" cy="311150"/>
          </a:xfrm>
        </p:spPr>
        <p:txBody>
          <a:bodyPr>
            <a:noAutofit/>
          </a:bodyPr>
          <a:lstStyle>
            <a:lvl1pPr>
              <a:spcBef>
                <a:spcPts val="0"/>
              </a:spcBef>
              <a:defRPr sz="900">
                <a:solidFill>
                  <a:schemeClr val="tx2"/>
                </a:solidFill>
                <a:latin typeface="Arial" panose="020B0604020202020204" pitchFamily="34" charset="0"/>
                <a:cs typeface="Arial" panose="020B0604020202020204" pitchFamily="34" charset="0"/>
              </a:defRPr>
            </a:lvl1pPr>
          </a:lstStyle>
          <a:p>
            <a:pPr lvl="0"/>
            <a:r>
              <a:rPr lang="en-US"/>
              <a:t>Image caption</a:t>
            </a:r>
          </a:p>
        </p:txBody>
      </p:sp>
      <p:sp>
        <p:nvSpPr>
          <p:cNvPr id="3" name="Text Placeholder 2">
            <a:extLst>
              <a:ext uri="{FF2B5EF4-FFF2-40B4-BE49-F238E27FC236}">
                <a16:creationId xmlns:a16="http://schemas.microsoft.com/office/drawing/2014/main" id="{17E7625F-F6AC-174C-8EA4-10165221EE62}"/>
              </a:ext>
            </a:extLst>
          </p:cNvPr>
          <p:cNvSpPr>
            <a:spLocks noGrp="1"/>
          </p:cNvSpPr>
          <p:nvPr>
            <p:ph type="body" sz="quarter" idx="16" hasCustomPrompt="1"/>
          </p:nvPr>
        </p:nvSpPr>
        <p:spPr>
          <a:xfrm>
            <a:off x="809526" y="323253"/>
            <a:ext cx="2997137" cy="402176"/>
          </a:xfrm>
        </p:spPr>
        <p:txBody>
          <a:bodyPr anchor="b">
            <a:noAutofit/>
          </a:bodyPr>
          <a:lstStyle>
            <a:lvl1pPr>
              <a:lnSpc>
                <a:spcPct val="100000"/>
              </a:lnSpc>
              <a:spcBef>
                <a:spcPts val="0"/>
              </a:spcBef>
              <a:defRPr sz="1000" cap="all" baseline="0"/>
            </a:lvl1pPr>
          </a:lstStyle>
          <a:p>
            <a:pPr lvl="0"/>
            <a:r>
              <a:rPr lang="en-US"/>
              <a:t>Section Title</a:t>
            </a:r>
          </a:p>
        </p:txBody>
      </p:sp>
      <p:sp>
        <p:nvSpPr>
          <p:cNvPr id="14" name="Text Placeholder 13">
            <a:extLst>
              <a:ext uri="{FF2B5EF4-FFF2-40B4-BE49-F238E27FC236}">
                <a16:creationId xmlns:a16="http://schemas.microsoft.com/office/drawing/2014/main" id="{6883AB59-1B08-CC4A-BDAB-8A015E16CC28}"/>
              </a:ext>
            </a:extLst>
          </p:cNvPr>
          <p:cNvSpPr>
            <a:spLocks noGrp="1"/>
          </p:cNvSpPr>
          <p:nvPr>
            <p:ph type="body" sz="quarter" idx="17"/>
          </p:nvPr>
        </p:nvSpPr>
        <p:spPr>
          <a:xfrm>
            <a:off x="809625" y="942387"/>
            <a:ext cx="2668776" cy="1350938"/>
          </a:xfrm>
        </p:spPr>
        <p:txBody>
          <a:bodyPr>
            <a:noAutofit/>
          </a:bodyPr>
          <a:lstStyle>
            <a:lvl1pPr>
              <a:lnSpc>
                <a:spcPct val="100000"/>
              </a:lnSpc>
              <a:spcBef>
                <a:spcPts val="600"/>
              </a:spcBef>
              <a:defRPr sz="2000" b="0" i="1">
                <a:latin typeface="Georgia" panose="02040502050405020303" pitchFamily="18" charset="0"/>
              </a:defRPr>
            </a:lvl1pPr>
          </a:lstStyle>
          <a:p>
            <a:pPr lvl="0"/>
            <a:r>
              <a:rPr lang="en-US"/>
              <a:t>Click to edit Master text styles</a:t>
            </a:r>
          </a:p>
        </p:txBody>
      </p:sp>
      <p:sp>
        <p:nvSpPr>
          <p:cNvPr id="13" name="Picture Placeholder 12">
            <a:extLst>
              <a:ext uri="{FF2B5EF4-FFF2-40B4-BE49-F238E27FC236}">
                <a16:creationId xmlns:a16="http://schemas.microsoft.com/office/drawing/2014/main" id="{6871CEF6-17F7-FD44-99BE-50F9C6DD1477}"/>
              </a:ext>
            </a:extLst>
          </p:cNvPr>
          <p:cNvSpPr>
            <a:spLocks noGrp="1"/>
          </p:cNvSpPr>
          <p:nvPr>
            <p:ph type="pic" sz="quarter" idx="18"/>
          </p:nvPr>
        </p:nvSpPr>
        <p:spPr>
          <a:xfrm>
            <a:off x="8134350" y="180"/>
            <a:ext cx="4057650" cy="5694332"/>
          </a:xfrm>
        </p:spPr>
        <p:txBody>
          <a:bodyPr>
            <a:noAutofit/>
          </a:bodyPr>
          <a:lstStyle>
            <a:lvl1pPr>
              <a:defRPr>
                <a:solidFill>
                  <a:schemeClr val="bg2"/>
                </a:solidFill>
              </a:defRPr>
            </a:lvl1pPr>
          </a:lstStyle>
          <a:p>
            <a:r>
              <a:rPr lang="en-US"/>
              <a:t>Click icon to add picture</a:t>
            </a:r>
          </a:p>
        </p:txBody>
      </p:sp>
      <p:sp>
        <p:nvSpPr>
          <p:cNvPr id="16" name="Text Placeholder 9">
            <a:extLst>
              <a:ext uri="{FF2B5EF4-FFF2-40B4-BE49-F238E27FC236}">
                <a16:creationId xmlns:a16="http://schemas.microsoft.com/office/drawing/2014/main" id="{E293AA9A-13C5-7541-89FE-38938630122F}"/>
              </a:ext>
            </a:extLst>
          </p:cNvPr>
          <p:cNvSpPr>
            <a:spLocks noGrp="1"/>
          </p:cNvSpPr>
          <p:nvPr>
            <p:ph type="body" sz="quarter" idx="19" hasCustomPrompt="1"/>
          </p:nvPr>
        </p:nvSpPr>
        <p:spPr>
          <a:xfrm>
            <a:off x="8134350" y="5811813"/>
            <a:ext cx="3845198" cy="311150"/>
          </a:xfrm>
        </p:spPr>
        <p:txBody>
          <a:bodyPr>
            <a:noAutofit/>
          </a:bodyPr>
          <a:lstStyle>
            <a:lvl1pPr>
              <a:spcBef>
                <a:spcPts val="0"/>
              </a:spcBef>
              <a:defRPr sz="900">
                <a:solidFill>
                  <a:schemeClr val="tx2"/>
                </a:solidFill>
                <a:latin typeface="Arial" panose="020B0604020202020204" pitchFamily="34" charset="0"/>
                <a:cs typeface="Arial" panose="020B0604020202020204" pitchFamily="34" charset="0"/>
              </a:defRPr>
            </a:lvl1pPr>
          </a:lstStyle>
          <a:p>
            <a:pPr lvl="0"/>
            <a:r>
              <a:rPr lang="en-US"/>
              <a:t>Image caption</a:t>
            </a:r>
          </a:p>
        </p:txBody>
      </p:sp>
      <p:sp>
        <p:nvSpPr>
          <p:cNvPr id="18" name="Text Placeholder 4">
            <a:extLst>
              <a:ext uri="{FF2B5EF4-FFF2-40B4-BE49-F238E27FC236}">
                <a16:creationId xmlns:a16="http://schemas.microsoft.com/office/drawing/2014/main" id="{5C00F832-8237-B147-9314-54ABA1E2E509}"/>
              </a:ext>
            </a:extLst>
          </p:cNvPr>
          <p:cNvSpPr>
            <a:spLocks noGrp="1"/>
          </p:cNvSpPr>
          <p:nvPr>
            <p:ph type="body" sz="quarter" idx="11" hasCustomPrompt="1"/>
          </p:nvPr>
        </p:nvSpPr>
        <p:spPr>
          <a:xfrm>
            <a:off x="809536" y="3651674"/>
            <a:ext cx="2678302" cy="2468006"/>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9" name="Text Placeholder 15">
            <a:extLst>
              <a:ext uri="{FF2B5EF4-FFF2-40B4-BE49-F238E27FC236}">
                <a16:creationId xmlns:a16="http://schemas.microsoft.com/office/drawing/2014/main" id="{21B14A46-5860-5045-B160-7DABA71397E5}"/>
              </a:ext>
            </a:extLst>
          </p:cNvPr>
          <p:cNvSpPr>
            <a:spLocks noGrp="1"/>
          </p:cNvSpPr>
          <p:nvPr>
            <p:ph type="body" sz="quarter" idx="13"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a:t> </a:t>
            </a:r>
          </a:p>
        </p:txBody>
      </p:sp>
      <p:sp>
        <p:nvSpPr>
          <p:cNvPr id="2" name="Slide Number Placeholder 1">
            <a:extLst>
              <a:ext uri="{FF2B5EF4-FFF2-40B4-BE49-F238E27FC236}">
                <a16:creationId xmlns:a16="http://schemas.microsoft.com/office/drawing/2014/main" id="{780CBB07-FF16-0747-ACA2-AD4218582DDA}"/>
              </a:ext>
            </a:extLst>
          </p:cNvPr>
          <p:cNvSpPr>
            <a:spLocks noGrp="1"/>
          </p:cNvSpPr>
          <p:nvPr>
            <p:ph type="sldNum" sz="quarter" idx="20"/>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205073711"/>
      </p:ext>
    </p:extLst>
  </p:cSld>
  <p:clrMapOvr>
    <a:masterClrMapping/>
  </p:clrMapOvr>
  <p:transition spd="med"/>
  <p:hf hdr="0" ftr="0" dt="0"/>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4 Image Layout">
    <p:bg>
      <p:bgPr>
        <a:solidFill>
          <a:srgbClr val="FFFFFF"/>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B4F7EB6-278C-D64C-B16E-92424E383D65}"/>
              </a:ext>
            </a:extLst>
          </p:cNvPr>
          <p:cNvSpPr>
            <a:spLocks noGrp="1"/>
          </p:cNvSpPr>
          <p:nvPr>
            <p:ph type="pic" sz="quarter" idx="19"/>
          </p:nvPr>
        </p:nvSpPr>
        <p:spPr>
          <a:xfrm>
            <a:off x="5073424" y="3468689"/>
            <a:ext cx="4084637" cy="3389312"/>
          </a:xfrm>
        </p:spPr>
        <p:txBody>
          <a:bodyPr>
            <a:noAutofit/>
          </a:bodyPr>
          <a:lstStyle>
            <a:lvl1pPr>
              <a:defRPr>
                <a:solidFill>
                  <a:schemeClr val="bg2"/>
                </a:solidFill>
              </a:defRPr>
            </a:lvl1pPr>
          </a:lstStyle>
          <a:p>
            <a:r>
              <a:rPr lang="en-US"/>
              <a:t>Click icon to add picture</a:t>
            </a:r>
          </a:p>
        </p:txBody>
      </p:sp>
      <p:sp>
        <p:nvSpPr>
          <p:cNvPr id="20" name="Picture Placeholder 6">
            <a:extLst>
              <a:ext uri="{FF2B5EF4-FFF2-40B4-BE49-F238E27FC236}">
                <a16:creationId xmlns:a16="http://schemas.microsoft.com/office/drawing/2014/main" id="{76A29574-35A0-9349-8C10-E9500E51A40B}"/>
              </a:ext>
            </a:extLst>
          </p:cNvPr>
          <p:cNvSpPr>
            <a:spLocks noGrp="1"/>
          </p:cNvSpPr>
          <p:nvPr>
            <p:ph type="pic" sz="quarter" idx="20"/>
          </p:nvPr>
        </p:nvSpPr>
        <p:spPr>
          <a:xfrm>
            <a:off x="9212938" y="3468689"/>
            <a:ext cx="2979061" cy="3389312"/>
          </a:xfrm>
        </p:spPr>
        <p:txBody>
          <a:bodyPr>
            <a:noAutofit/>
          </a:bodyPr>
          <a:lstStyle>
            <a:lvl1pPr>
              <a:defRPr>
                <a:solidFill>
                  <a:schemeClr val="bg2"/>
                </a:solidFill>
              </a:defRPr>
            </a:lvl1pPr>
          </a:lstStyle>
          <a:p>
            <a:r>
              <a:rPr lang="en-US"/>
              <a:t>Click icon to add picture</a:t>
            </a:r>
          </a:p>
        </p:txBody>
      </p:sp>
      <p:sp>
        <p:nvSpPr>
          <p:cNvPr id="13" name="Picture Placeholder 12">
            <a:extLst>
              <a:ext uri="{FF2B5EF4-FFF2-40B4-BE49-F238E27FC236}">
                <a16:creationId xmlns:a16="http://schemas.microsoft.com/office/drawing/2014/main" id="{6871CEF6-17F7-FD44-99BE-50F9C6DD1477}"/>
              </a:ext>
            </a:extLst>
          </p:cNvPr>
          <p:cNvSpPr>
            <a:spLocks noGrp="1"/>
          </p:cNvSpPr>
          <p:nvPr>
            <p:ph type="pic" sz="quarter" idx="18"/>
          </p:nvPr>
        </p:nvSpPr>
        <p:spPr>
          <a:xfrm>
            <a:off x="8134350" y="0"/>
            <a:ext cx="4057650" cy="3423256"/>
          </a:xfrm>
        </p:spPr>
        <p:txBody>
          <a:bodyPr>
            <a:noAutofit/>
          </a:bodyPr>
          <a:lstStyle>
            <a:lvl1pPr>
              <a:defRPr>
                <a:solidFill>
                  <a:schemeClr val="bg2"/>
                </a:solidFill>
              </a:defRPr>
            </a:lvl1pPr>
          </a:lstStyle>
          <a:p>
            <a:r>
              <a:rPr lang="en-US"/>
              <a:t>Click icon to add picture</a:t>
            </a:r>
          </a:p>
        </p:txBody>
      </p:sp>
      <p:sp>
        <p:nvSpPr>
          <p:cNvPr id="5" name="Picture Placeholder 4">
            <a:extLst>
              <a:ext uri="{FF2B5EF4-FFF2-40B4-BE49-F238E27FC236}">
                <a16:creationId xmlns:a16="http://schemas.microsoft.com/office/drawing/2014/main" id="{F78F7709-5B7C-A447-A509-F2EA9343E1E5}"/>
              </a:ext>
            </a:extLst>
          </p:cNvPr>
          <p:cNvSpPr>
            <a:spLocks noGrp="1"/>
          </p:cNvSpPr>
          <p:nvPr>
            <p:ph type="pic" sz="quarter" idx="10"/>
          </p:nvPr>
        </p:nvSpPr>
        <p:spPr>
          <a:xfrm>
            <a:off x="5074916" y="0"/>
            <a:ext cx="3014407" cy="3423436"/>
          </a:xfrm>
        </p:spPr>
        <p:txBody>
          <a:bodyPr>
            <a:noAutofit/>
          </a:bodyPr>
          <a:lstStyle>
            <a:lvl1pPr>
              <a:defRPr>
                <a:solidFill>
                  <a:schemeClr val="bg2"/>
                </a:solidFill>
              </a:defRPr>
            </a:lvl1pPr>
          </a:lstStyle>
          <a:p>
            <a:r>
              <a:rPr lang="en-US"/>
              <a:t>Click icon to add picture</a:t>
            </a:r>
          </a:p>
        </p:txBody>
      </p:sp>
      <p:sp>
        <p:nvSpPr>
          <p:cNvPr id="4" name="Title 1">
            <a:extLst>
              <a:ext uri="{FF2B5EF4-FFF2-40B4-BE49-F238E27FC236}">
                <a16:creationId xmlns:a16="http://schemas.microsoft.com/office/drawing/2014/main" id="{44F491CC-4E19-3A4F-BB61-0C6DA281CF16}"/>
              </a:ext>
            </a:extLst>
          </p:cNvPr>
          <p:cNvSpPr>
            <a:spLocks noGrp="1"/>
          </p:cNvSpPr>
          <p:nvPr>
            <p:ph type="title" hasCustomPrompt="1"/>
          </p:nvPr>
        </p:nvSpPr>
        <p:spPr>
          <a:xfrm>
            <a:off x="809535" y="2401784"/>
            <a:ext cx="2668866" cy="827194"/>
          </a:xfrm>
        </p:spPr>
        <p:txBody>
          <a:bodyPr anchor="b">
            <a:noAutofit/>
          </a:bodyPr>
          <a:lstStyle>
            <a:lvl1pPr>
              <a:defRPr sz="2000" b="1" i="0" cap="none" baseline="0">
                <a:solidFill>
                  <a:schemeClr val="accent1"/>
                </a:solidFill>
                <a:latin typeface="Arial" panose="020B0604020202020204" pitchFamily="34" charset="0"/>
                <a:cs typeface="Arial" panose="020B0604020202020204" pitchFamily="34" charset="0"/>
              </a:defRPr>
            </a:lvl1pPr>
          </a:lstStyle>
          <a:p>
            <a:r>
              <a:rPr lang="en-US"/>
              <a:t>Optional Title</a:t>
            </a:r>
          </a:p>
        </p:txBody>
      </p:sp>
      <p:sp>
        <p:nvSpPr>
          <p:cNvPr id="12" name="object 6">
            <a:extLst>
              <a:ext uri="{FF2B5EF4-FFF2-40B4-BE49-F238E27FC236}">
                <a16:creationId xmlns:a16="http://schemas.microsoft.com/office/drawing/2014/main" id="{B7803E24-9C6E-9E42-B8BA-0CEEECA16493}"/>
              </a:ext>
            </a:extLst>
          </p:cNvPr>
          <p:cNvSpPr/>
          <p:nvPr userDrawn="1"/>
        </p:nvSpPr>
        <p:spPr>
          <a:xfrm>
            <a:off x="800100" y="3423436"/>
            <a:ext cx="2678301" cy="0"/>
          </a:xfrm>
          <a:prstGeom prst="line">
            <a:avLst/>
          </a:prstGeom>
          <a:ln w="12700" cap="rnd">
            <a:solidFill>
              <a:schemeClr val="accent1"/>
            </a:solidFill>
          </a:ln>
        </p:spPr>
        <p:txBody>
          <a:bodyPr lIns="45719" rIns="45719">
            <a:noAutofit/>
          </a:bodyPr>
          <a:lstStyle/>
          <a:p>
            <a:endParaRPr/>
          </a:p>
        </p:txBody>
      </p:sp>
      <p:sp>
        <p:nvSpPr>
          <p:cNvPr id="3" name="Text Placeholder 2">
            <a:extLst>
              <a:ext uri="{FF2B5EF4-FFF2-40B4-BE49-F238E27FC236}">
                <a16:creationId xmlns:a16="http://schemas.microsoft.com/office/drawing/2014/main" id="{17E7625F-F6AC-174C-8EA4-10165221EE62}"/>
              </a:ext>
            </a:extLst>
          </p:cNvPr>
          <p:cNvSpPr>
            <a:spLocks noGrp="1"/>
          </p:cNvSpPr>
          <p:nvPr>
            <p:ph type="body" sz="quarter" idx="16" hasCustomPrompt="1"/>
          </p:nvPr>
        </p:nvSpPr>
        <p:spPr>
          <a:xfrm>
            <a:off x="809526" y="323253"/>
            <a:ext cx="2997137" cy="402176"/>
          </a:xfrm>
        </p:spPr>
        <p:txBody>
          <a:bodyPr anchor="b">
            <a:noAutofit/>
          </a:bodyPr>
          <a:lstStyle>
            <a:lvl1pPr>
              <a:lnSpc>
                <a:spcPct val="100000"/>
              </a:lnSpc>
              <a:spcBef>
                <a:spcPts val="0"/>
              </a:spcBef>
              <a:defRPr sz="1000" cap="all" baseline="0"/>
            </a:lvl1pPr>
          </a:lstStyle>
          <a:p>
            <a:pPr lvl="0"/>
            <a:r>
              <a:rPr lang="en-US"/>
              <a:t>Section Title</a:t>
            </a:r>
          </a:p>
        </p:txBody>
      </p:sp>
      <p:sp>
        <p:nvSpPr>
          <p:cNvPr id="14" name="Text Placeholder 13">
            <a:extLst>
              <a:ext uri="{FF2B5EF4-FFF2-40B4-BE49-F238E27FC236}">
                <a16:creationId xmlns:a16="http://schemas.microsoft.com/office/drawing/2014/main" id="{6883AB59-1B08-CC4A-BDAB-8A015E16CC28}"/>
              </a:ext>
            </a:extLst>
          </p:cNvPr>
          <p:cNvSpPr>
            <a:spLocks noGrp="1"/>
          </p:cNvSpPr>
          <p:nvPr>
            <p:ph type="body" sz="quarter" idx="17"/>
          </p:nvPr>
        </p:nvSpPr>
        <p:spPr>
          <a:xfrm>
            <a:off x="809625" y="942387"/>
            <a:ext cx="2668776" cy="1350938"/>
          </a:xfrm>
        </p:spPr>
        <p:txBody>
          <a:bodyPr>
            <a:noAutofit/>
          </a:bodyPr>
          <a:lstStyle>
            <a:lvl1pPr>
              <a:lnSpc>
                <a:spcPct val="100000"/>
              </a:lnSpc>
              <a:spcBef>
                <a:spcPts val="600"/>
              </a:spcBef>
              <a:defRPr sz="2000" b="0" i="1">
                <a:latin typeface="Georgia" panose="02040502050405020303" pitchFamily="18" charset="0"/>
              </a:defRPr>
            </a:lvl1pPr>
          </a:lstStyle>
          <a:p>
            <a:pPr lvl="0"/>
            <a:r>
              <a:rPr lang="en-US"/>
              <a:t>Click to edit Master text styles</a:t>
            </a:r>
          </a:p>
        </p:txBody>
      </p:sp>
      <p:sp>
        <p:nvSpPr>
          <p:cNvPr id="16" name="Text Placeholder 4">
            <a:extLst>
              <a:ext uri="{FF2B5EF4-FFF2-40B4-BE49-F238E27FC236}">
                <a16:creationId xmlns:a16="http://schemas.microsoft.com/office/drawing/2014/main" id="{1544B92A-E1AD-704D-96D4-CAB486AFE961}"/>
              </a:ext>
            </a:extLst>
          </p:cNvPr>
          <p:cNvSpPr>
            <a:spLocks noGrp="1"/>
          </p:cNvSpPr>
          <p:nvPr>
            <p:ph type="body" sz="quarter" idx="11" hasCustomPrompt="1"/>
          </p:nvPr>
        </p:nvSpPr>
        <p:spPr>
          <a:xfrm>
            <a:off x="809535" y="3651674"/>
            <a:ext cx="3790799" cy="2468006"/>
          </a:xfrm>
        </p:spPr>
        <p:txBody>
          <a:bodyPr>
            <a:noAutofit/>
          </a:bodyPr>
          <a:lstStyle>
            <a:lvl1pPr>
              <a:lnSpc>
                <a:spcPct val="90000"/>
              </a:lnSpc>
              <a:spcBef>
                <a:spcPts val="0"/>
              </a:spcBef>
              <a:spcAft>
                <a:spcPts val="600"/>
              </a:spcAft>
              <a:defRPr sz="1400" b="0">
                <a:solidFill>
                  <a:schemeClr val="accent1"/>
                </a:solidFill>
                <a:latin typeface="Georgia" panose="02040502050405020303" pitchFamily="18" charset="0"/>
              </a:defRPr>
            </a:lvl1pPr>
            <a:lvl2pPr marL="171450" indent="-171450">
              <a:lnSpc>
                <a:spcPct val="90000"/>
              </a:lnSpc>
              <a:spcBef>
                <a:spcPts val="0"/>
              </a:spcBef>
              <a:spcAft>
                <a:spcPts val="600"/>
              </a:spcAft>
              <a:buFont typeface="Arial" panose="020B0604020202020204" pitchFamily="34" charset="0"/>
              <a:buChar char="•"/>
              <a:defRPr sz="1400"/>
            </a:lvl2pPr>
            <a:lvl3pPr marL="344488" indent="-169863">
              <a:lnSpc>
                <a:spcPct val="90000"/>
              </a:lnSpc>
              <a:spcBef>
                <a:spcPts val="0"/>
              </a:spcBef>
              <a:spcAft>
                <a:spcPts val="600"/>
              </a:spcAft>
              <a:tabLst/>
              <a:defRPr sz="1400" i="1"/>
            </a:lvl3pPr>
            <a:lvl4pPr marL="520700" indent="-176213">
              <a:lnSpc>
                <a:spcPct val="90000"/>
              </a:lnSpc>
              <a:spcBef>
                <a:spcPts val="0"/>
              </a:spcBef>
              <a:spcAft>
                <a:spcPts val="600"/>
              </a:spcAft>
              <a:tabLst/>
              <a:defRPr sz="1200" b="1"/>
            </a:lvl4pPr>
            <a:lvl5pPr marL="635000" indent="-120650">
              <a:lnSpc>
                <a:spcPct val="90000"/>
              </a:lnSpc>
              <a:spcBef>
                <a:spcPts val="0"/>
              </a:spcBef>
              <a:spcAft>
                <a:spcPts val="600"/>
              </a:spcAft>
              <a:buFont typeface="Arial" panose="020B0604020202020204" pitchFamily="34" charset="0"/>
              <a:buChar char="•"/>
              <a:tabLst/>
              <a:defRPr sz="1200"/>
            </a:lvl5pPr>
            <a:lvl6pPr marL="809625" indent="-174625">
              <a:lnSpc>
                <a:spcPct val="90000"/>
              </a:lnSpc>
              <a:spcBef>
                <a:spcPts val="0"/>
              </a:spcBef>
              <a:spcAft>
                <a:spcPts val="600"/>
              </a:spcAft>
              <a:tabLst/>
              <a:defRPr sz="1200" i="1"/>
            </a:lvl6pPr>
            <a:lvl7pPr marL="973138" indent="-163513">
              <a:lnSpc>
                <a:spcPct val="90000"/>
              </a:lnSpc>
              <a:spcBef>
                <a:spcPts val="0"/>
              </a:spcBef>
              <a:spcAft>
                <a:spcPts val="600"/>
              </a:spcAft>
              <a:tabLst/>
              <a:defRPr sz="1100" b="1"/>
            </a:lvl7pPr>
            <a:lvl8pPr marL="1149350" indent="-176213">
              <a:lnSpc>
                <a:spcPct val="90000"/>
              </a:lnSpc>
              <a:spcBef>
                <a:spcPts val="0"/>
              </a:spcBef>
              <a:spcAft>
                <a:spcPts val="600"/>
              </a:spcAft>
              <a:tabLst/>
              <a:defRPr sz="1100"/>
            </a:lvl8pPr>
            <a:lvl9pPr marL="1323975" indent="-174625">
              <a:lnSpc>
                <a:spcPct val="90000"/>
              </a:lnSpc>
              <a:spcBef>
                <a:spcPts val="0"/>
              </a:spcBef>
              <a:spcAft>
                <a:spcPts val="600"/>
              </a:spcAft>
              <a:tabLst/>
              <a:defRPr sz="1100" i="1"/>
            </a:lvl9pPr>
          </a:lstStyle>
          <a:p>
            <a:pPr lvl="0"/>
            <a:r>
              <a:rPr lang="en-US"/>
              <a:t>Body copy</a:t>
            </a:r>
          </a:p>
          <a:p>
            <a:pPr lvl="1"/>
            <a:r>
              <a:rPr lang="en-US"/>
              <a:t>Bullet level 1</a:t>
            </a:r>
          </a:p>
          <a:p>
            <a:pPr lvl="2"/>
            <a:r>
              <a:rPr lang="en-US"/>
              <a:t>Bullet level 2</a:t>
            </a:r>
          </a:p>
          <a:p>
            <a:pPr lvl="3"/>
            <a:r>
              <a:rPr lang="en-US"/>
              <a:t>Bullet level 3</a:t>
            </a:r>
          </a:p>
          <a:p>
            <a:pPr lvl="4"/>
            <a:r>
              <a:rPr lang="en-US"/>
              <a:t>Bullet level 4</a:t>
            </a:r>
          </a:p>
          <a:p>
            <a:pPr lvl="5"/>
            <a:r>
              <a:rPr lang="en-US"/>
              <a:t>Bullet level 5</a:t>
            </a:r>
          </a:p>
          <a:p>
            <a:pPr lvl="6"/>
            <a:r>
              <a:rPr lang="en-US"/>
              <a:t>Bullet level 6</a:t>
            </a:r>
          </a:p>
          <a:p>
            <a:pPr lvl="7"/>
            <a:r>
              <a:rPr lang="en-US"/>
              <a:t>Bullet level 7</a:t>
            </a:r>
          </a:p>
          <a:p>
            <a:pPr lvl="8"/>
            <a:r>
              <a:rPr lang="en-US"/>
              <a:t>Bullet level 8</a:t>
            </a:r>
          </a:p>
        </p:txBody>
      </p:sp>
      <p:sp>
        <p:nvSpPr>
          <p:cNvPr id="18" name="Text Placeholder 15">
            <a:extLst>
              <a:ext uri="{FF2B5EF4-FFF2-40B4-BE49-F238E27FC236}">
                <a16:creationId xmlns:a16="http://schemas.microsoft.com/office/drawing/2014/main" id="{E63D703D-02E5-2B4D-A18A-7C4427F69842}"/>
              </a:ext>
            </a:extLst>
          </p:cNvPr>
          <p:cNvSpPr>
            <a:spLocks noGrp="1"/>
          </p:cNvSpPr>
          <p:nvPr>
            <p:ph type="body" sz="quarter" idx="13" hasCustomPrompt="1"/>
          </p:nvPr>
        </p:nvSpPr>
        <p:spPr>
          <a:xfrm>
            <a:off x="10857521" y="314325"/>
            <a:ext cx="981088" cy="283258"/>
          </a:xfrm>
          <a:blipFill>
            <a:blip r:embed="rId2"/>
            <a:stretch>
              <a:fillRect/>
            </a:stretch>
          </a:blipFill>
        </p:spPr>
        <p:txBody>
          <a:bodyPr/>
          <a:lstStyle>
            <a:lvl1pPr>
              <a:defRPr>
                <a:solidFill>
                  <a:srgbClr val="FFFFFF"/>
                </a:solidFill>
              </a:defRPr>
            </a:lvl1pPr>
          </a:lstStyle>
          <a:p>
            <a:pPr lvl="0"/>
            <a:r>
              <a:rPr lang="en-US"/>
              <a:t> </a:t>
            </a:r>
          </a:p>
        </p:txBody>
      </p:sp>
      <p:sp>
        <p:nvSpPr>
          <p:cNvPr id="2" name="Slide Number Placeholder 1">
            <a:extLst>
              <a:ext uri="{FF2B5EF4-FFF2-40B4-BE49-F238E27FC236}">
                <a16:creationId xmlns:a16="http://schemas.microsoft.com/office/drawing/2014/main" id="{2A2CBC14-D13C-3D45-95CF-48E873FEF261}"/>
              </a:ext>
            </a:extLst>
          </p:cNvPr>
          <p:cNvSpPr>
            <a:spLocks noGrp="1"/>
          </p:cNvSpPr>
          <p:nvPr>
            <p:ph type="sldNum" sz="quarter" idx="21"/>
          </p:nvPr>
        </p:nvSpPr>
        <p:spPr/>
        <p:txBody>
          <a:bodyPr/>
          <a:lstStyle/>
          <a:p>
            <a:fld id="{2C055D05-D81F-ED4A-A185-0C6FCB82940E}" type="slidenum">
              <a:rPr lang="en-US" smtClean="0"/>
              <a:pPr/>
              <a:t>‹#›</a:t>
            </a:fld>
            <a:endParaRPr lang="en-US"/>
          </a:p>
        </p:txBody>
      </p:sp>
    </p:spTree>
    <p:extLst>
      <p:ext uri="{BB962C8B-B14F-4D97-AF65-F5344CB8AC3E}">
        <p14:creationId xmlns:p14="http://schemas.microsoft.com/office/powerpoint/2010/main" val="125898002"/>
      </p:ext>
    </p:extLst>
  </p:cSld>
  <p:clrMapOvr>
    <a:masterClrMapping/>
  </p:clrMapOvr>
  <p:transition spd="med"/>
  <p:hf hdr="0" ftr="0" dt="0"/>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178.xml"/><Relationship Id="rId21" Type="http://schemas.openxmlformats.org/officeDocument/2006/relationships/slideLayout" Target="../slideLayouts/slideLayout82.xml"/><Relationship Id="rId42" Type="http://schemas.openxmlformats.org/officeDocument/2006/relationships/slideLayout" Target="../slideLayouts/slideLayout103.xml"/><Relationship Id="rId63" Type="http://schemas.openxmlformats.org/officeDocument/2006/relationships/slideLayout" Target="../slideLayouts/slideLayout124.xml"/><Relationship Id="rId84" Type="http://schemas.openxmlformats.org/officeDocument/2006/relationships/slideLayout" Target="../slideLayouts/slideLayout145.xml"/><Relationship Id="rId138" Type="http://schemas.openxmlformats.org/officeDocument/2006/relationships/slideLayout" Target="../slideLayouts/slideLayout199.xml"/><Relationship Id="rId16" Type="http://schemas.openxmlformats.org/officeDocument/2006/relationships/slideLayout" Target="../slideLayouts/slideLayout77.xml"/><Relationship Id="rId107" Type="http://schemas.openxmlformats.org/officeDocument/2006/relationships/slideLayout" Target="../slideLayouts/slideLayout168.xml"/><Relationship Id="rId11" Type="http://schemas.openxmlformats.org/officeDocument/2006/relationships/slideLayout" Target="../slideLayouts/slideLayout72.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53" Type="http://schemas.openxmlformats.org/officeDocument/2006/relationships/slideLayout" Target="../slideLayouts/slideLayout114.xml"/><Relationship Id="rId58" Type="http://schemas.openxmlformats.org/officeDocument/2006/relationships/slideLayout" Target="../slideLayouts/slideLayout119.xml"/><Relationship Id="rId74" Type="http://schemas.openxmlformats.org/officeDocument/2006/relationships/slideLayout" Target="../slideLayouts/slideLayout135.xml"/><Relationship Id="rId79" Type="http://schemas.openxmlformats.org/officeDocument/2006/relationships/slideLayout" Target="../slideLayouts/slideLayout140.xml"/><Relationship Id="rId102" Type="http://schemas.openxmlformats.org/officeDocument/2006/relationships/slideLayout" Target="../slideLayouts/slideLayout163.xml"/><Relationship Id="rId123" Type="http://schemas.openxmlformats.org/officeDocument/2006/relationships/slideLayout" Target="../slideLayouts/slideLayout184.xml"/><Relationship Id="rId128" Type="http://schemas.openxmlformats.org/officeDocument/2006/relationships/slideLayout" Target="../slideLayouts/slideLayout189.xml"/><Relationship Id="rId5" Type="http://schemas.openxmlformats.org/officeDocument/2006/relationships/slideLayout" Target="../slideLayouts/slideLayout66.xml"/><Relationship Id="rId90" Type="http://schemas.openxmlformats.org/officeDocument/2006/relationships/slideLayout" Target="../slideLayouts/slideLayout151.xml"/><Relationship Id="rId95" Type="http://schemas.openxmlformats.org/officeDocument/2006/relationships/slideLayout" Target="../slideLayouts/slideLayout156.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64" Type="http://schemas.openxmlformats.org/officeDocument/2006/relationships/slideLayout" Target="../slideLayouts/slideLayout125.xml"/><Relationship Id="rId69" Type="http://schemas.openxmlformats.org/officeDocument/2006/relationships/slideLayout" Target="../slideLayouts/slideLayout130.xml"/><Relationship Id="rId113" Type="http://schemas.openxmlformats.org/officeDocument/2006/relationships/slideLayout" Target="../slideLayouts/slideLayout174.xml"/><Relationship Id="rId118" Type="http://schemas.openxmlformats.org/officeDocument/2006/relationships/slideLayout" Target="../slideLayouts/slideLayout179.xml"/><Relationship Id="rId134" Type="http://schemas.openxmlformats.org/officeDocument/2006/relationships/slideLayout" Target="../slideLayouts/slideLayout195.xml"/><Relationship Id="rId139" Type="http://schemas.openxmlformats.org/officeDocument/2006/relationships/slideLayout" Target="../slideLayouts/slideLayout200.xml"/><Relationship Id="rId80" Type="http://schemas.openxmlformats.org/officeDocument/2006/relationships/slideLayout" Target="../slideLayouts/slideLayout141.xml"/><Relationship Id="rId85" Type="http://schemas.openxmlformats.org/officeDocument/2006/relationships/slideLayout" Target="../slideLayouts/slideLayout146.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59" Type="http://schemas.openxmlformats.org/officeDocument/2006/relationships/slideLayout" Target="../slideLayouts/slideLayout120.xml"/><Relationship Id="rId103" Type="http://schemas.openxmlformats.org/officeDocument/2006/relationships/slideLayout" Target="../slideLayouts/slideLayout164.xml"/><Relationship Id="rId108" Type="http://schemas.openxmlformats.org/officeDocument/2006/relationships/slideLayout" Target="../slideLayouts/slideLayout169.xml"/><Relationship Id="rId124" Type="http://schemas.openxmlformats.org/officeDocument/2006/relationships/slideLayout" Target="../slideLayouts/slideLayout185.xml"/><Relationship Id="rId129" Type="http://schemas.openxmlformats.org/officeDocument/2006/relationships/slideLayout" Target="../slideLayouts/slideLayout190.xml"/><Relationship Id="rId54" Type="http://schemas.openxmlformats.org/officeDocument/2006/relationships/slideLayout" Target="../slideLayouts/slideLayout115.xml"/><Relationship Id="rId70" Type="http://schemas.openxmlformats.org/officeDocument/2006/relationships/slideLayout" Target="../slideLayouts/slideLayout131.xml"/><Relationship Id="rId75" Type="http://schemas.openxmlformats.org/officeDocument/2006/relationships/slideLayout" Target="../slideLayouts/slideLayout136.xml"/><Relationship Id="rId91" Type="http://schemas.openxmlformats.org/officeDocument/2006/relationships/slideLayout" Target="../slideLayouts/slideLayout152.xml"/><Relationship Id="rId96" Type="http://schemas.openxmlformats.org/officeDocument/2006/relationships/slideLayout" Target="../slideLayouts/slideLayout157.xml"/><Relationship Id="rId140" Type="http://schemas.openxmlformats.org/officeDocument/2006/relationships/theme" Target="../theme/theme2.xml"/><Relationship Id="rId1" Type="http://schemas.openxmlformats.org/officeDocument/2006/relationships/slideLayout" Target="../slideLayouts/slideLayout62.xml"/><Relationship Id="rId6" Type="http://schemas.openxmlformats.org/officeDocument/2006/relationships/slideLayout" Target="../slideLayouts/slideLayout67.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49" Type="http://schemas.openxmlformats.org/officeDocument/2006/relationships/slideLayout" Target="../slideLayouts/slideLayout110.xml"/><Relationship Id="rId114" Type="http://schemas.openxmlformats.org/officeDocument/2006/relationships/slideLayout" Target="../slideLayouts/slideLayout175.xml"/><Relationship Id="rId119" Type="http://schemas.openxmlformats.org/officeDocument/2006/relationships/slideLayout" Target="../slideLayouts/slideLayout180.xml"/><Relationship Id="rId44" Type="http://schemas.openxmlformats.org/officeDocument/2006/relationships/slideLayout" Target="../slideLayouts/slideLayout105.xml"/><Relationship Id="rId60" Type="http://schemas.openxmlformats.org/officeDocument/2006/relationships/slideLayout" Target="../slideLayouts/slideLayout121.xml"/><Relationship Id="rId65" Type="http://schemas.openxmlformats.org/officeDocument/2006/relationships/slideLayout" Target="../slideLayouts/slideLayout126.xml"/><Relationship Id="rId81" Type="http://schemas.openxmlformats.org/officeDocument/2006/relationships/slideLayout" Target="../slideLayouts/slideLayout142.xml"/><Relationship Id="rId86" Type="http://schemas.openxmlformats.org/officeDocument/2006/relationships/slideLayout" Target="../slideLayouts/slideLayout147.xml"/><Relationship Id="rId130" Type="http://schemas.openxmlformats.org/officeDocument/2006/relationships/slideLayout" Target="../slideLayouts/slideLayout191.xml"/><Relationship Id="rId135" Type="http://schemas.openxmlformats.org/officeDocument/2006/relationships/slideLayout" Target="../slideLayouts/slideLayout196.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9" Type="http://schemas.openxmlformats.org/officeDocument/2006/relationships/slideLayout" Target="../slideLayouts/slideLayout100.xml"/><Relationship Id="rId109" Type="http://schemas.openxmlformats.org/officeDocument/2006/relationships/slideLayout" Target="../slideLayouts/slideLayout170.xml"/><Relationship Id="rId34" Type="http://schemas.openxmlformats.org/officeDocument/2006/relationships/slideLayout" Target="../slideLayouts/slideLayout95.xml"/><Relationship Id="rId50" Type="http://schemas.openxmlformats.org/officeDocument/2006/relationships/slideLayout" Target="../slideLayouts/slideLayout111.xml"/><Relationship Id="rId55" Type="http://schemas.openxmlformats.org/officeDocument/2006/relationships/slideLayout" Target="../slideLayouts/slideLayout116.xml"/><Relationship Id="rId76" Type="http://schemas.openxmlformats.org/officeDocument/2006/relationships/slideLayout" Target="../slideLayouts/slideLayout137.xml"/><Relationship Id="rId97" Type="http://schemas.openxmlformats.org/officeDocument/2006/relationships/slideLayout" Target="../slideLayouts/slideLayout158.xml"/><Relationship Id="rId104" Type="http://schemas.openxmlformats.org/officeDocument/2006/relationships/slideLayout" Target="../slideLayouts/slideLayout165.xml"/><Relationship Id="rId120" Type="http://schemas.openxmlformats.org/officeDocument/2006/relationships/slideLayout" Target="../slideLayouts/slideLayout181.xml"/><Relationship Id="rId125" Type="http://schemas.openxmlformats.org/officeDocument/2006/relationships/slideLayout" Target="../slideLayouts/slideLayout186.xml"/><Relationship Id="rId7" Type="http://schemas.openxmlformats.org/officeDocument/2006/relationships/slideLayout" Target="../slideLayouts/slideLayout68.xml"/><Relationship Id="rId71" Type="http://schemas.openxmlformats.org/officeDocument/2006/relationships/slideLayout" Target="../slideLayouts/slideLayout132.xml"/><Relationship Id="rId92" Type="http://schemas.openxmlformats.org/officeDocument/2006/relationships/slideLayout" Target="../slideLayouts/slideLayout153.xml"/><Relationship Id="rId2" Type="http://schemas.openxmlformats.org/officeDocument/2006/relationships/slideLayout" Target="../slideLayouts/slideLayout63.xml"/><Relationship Id="rId29" Type="http://schemas.openxmlformats.org/officeDocument/2006/relationships/slideLayout" Target="../slideLayouts/slideLayout90.xml"/><Relationship Id="rId24" Type="http://schemas.openxmlformats.org/officeDocument/2006/relationships/slideLayout" Target="../slideLayouts/slideLayout85.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66" Type="http://schemas.openxmlformats.org/officeDocument/2006/relationships/slideLayout" Target="../slideLayouts/slideLayout127.xml"/><Relationship Id="rId87" Type="http://schemas.openxmlformats.org/officeDocument/2006/relationships/slideLayout" Target="../slideLayouts/slideLayout148.xml"/><Relationship Id="rId110" Type="http://schemas.openxmlformats.org/officeDocument/2006/relationships/slideLayout" Target="../slideLayouts/slideLayout171.xml"/><Relationship Id="rId115" Type="http://schemas.openxmlformats.org/officeDocument/2006/relationships/slideLayout" Target="../slideLayouts/slideLayout176.xml"/><Relationship Id="rId131" Type="http://schemas.openxmlformats.org/officeDocument/2006/relationships/slideLayout" Target="../slideLayouts/slideLayout192.xml"/><Relationship Id="rId136" Type="http://schemas.openxmlformats.org/officeDocument/2006/relationships/slideLayout" Target="../slideLayouts/slideLayout197.xml"/><Relationship Id="rId61" Type="http://schemas.openxmlformats.org/officeDocument/2006/relationships/slideLayout" Target="../slideLayouts/slideLayout122.xml"/><Relationship Id="rId82" Type="http://schemas.openxmlformats.org/officeDocument/2006/relationships/slideLayout" Target="../slideLayouts/slideLayout143.xml"/><Relationship Id="rId19" Type="http://schemas.openxmlformats.org/officeDocument/2006/relationships/slideLayout" Target="../slideLayouts/slideLayout80.xml"/><Relationship Id="rId14" Type="http://schemas.openxmlformats.org/officeDocument/2006/relationships/slideLayout" Target="../slideLayouts/slideLayout75.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56" Type="http://schemas.openxmlformats.org/officeDocument/2006/relationships/slideLayout" Target="../slideLayouts/slideLayout117.xml"/><Relationship Id="rId77" Type="http://schemas.openxmlformats.org/officeDocument/2006/relationships/slideLayout" Target="../slideLayouts/slideLayout138.xml"/><Relationship Id="rId100" Type="http://schemas.openxmlformats.org/officeDocument/2006/relationships/slideLayout" Target="../slideLayouts/slideLayout161.xml"/><Relationship Id="rId105" Type="http://schemas.openxmlformats.org/officeDocument/2006/relationships/slideLayout" Target="../slideLayouts/slideLayout166.xml"/><Relationship Id="rId126" Type="http://schemas.openxmlformats.org/officeDocument/2006/relationships/slideLayout" Target="../slideLayouts/slideLayout187.xml"/><Relationship Id="rId8" Type="http://schemas.openxmlformats.org/officeDocument/2006/relationships/slideLayout" Target="../slideLayouts/slideLayout69.xml"/><Relationship Id="rId51" Type="http://schemas.openxmlformats.org/officeDocument/2006/relationships/slideLayout" Target="../slideLayouts/slideLayout112.xml"/><Relationship Id="rId72" Type="http://schemas.openxmlformats.org/officeDocument/2006/relationships/slideLayout" Target="../slideLayouts/slideLayout133.xml"/><Relationship Id="rId93" Type="http://schemas.openxmlformats.org/officeDocument/2006/relationships/slideLayout" Target="../slideLayouts/slideLayout154.xml"/><Relationship Id="rId98" Type="http://schemas.openxmlformats.org/officeDocument/2006/relationships/slideLayout" Target="../slideLayouts/slideLayout159.xml"/><Relationship Id="rId121" Type="http://schemas.openxmlformats.org/officeDocument/2006/relationships/slideLayout" Target="../slideLayouts/slideLayout182.xml"/><Relationship Id="rId3" Type="http://schemas.openxmlformats.org/officeDocument/2006/relationships/slideLayout" Target="../slideLayouts/slideLayout64.xml"/><Relationship Id="rId25" Type="http://schemas.openxmlformats.org/officeDocument/2006/relationships/slideLayout" Target="../slideLayouts/slideLayout86.xml"/><Relationship Id="rId46" Type="http://schemas.openxmlformats.org/officeDocument/2006/relationships/slideLayout" Target="../slideLayouts/slideLayout107.xml"/><Relationship Id="rId67" Type="http://schemas.openxmlformats.org/officeDocument/2006/relationships/slideLayout" Target="../slideLayouts/slideLayout128.xml"/><Relationship Id="rId116" Type="http://schemas.openxmlformats.org/officeDocument/2006/relationships/slideLayout" Target="../slideLayouts/slideLayout177.xml"/><Relationship Id="rId137" Type="http://schemas.openxmlformats.org/officeDocument/2006/relationships/slideLayout" Target="../slideLayouts/slideLayout198.xml"/><Relationship Id="rId20" Type="http://schemas.openxmlformats.org/officeDocument/2006/relationships/slideLayout" Target="../slideLayouts/slideLayout81.xml"/><Relationship Id="rId41" Type="http://schemas.openxmlformats.org/officeDocument/2006/relationships/slideLayout" Target="../slideLayouts/slideLayout102.xml"/><Relationship Id="rId62" Type="http://schemas.openxmlformats.org/officeDocument/2006/relationships/slideLayout" Target="../slideLayouts/slideLayout123.xml"/><Relationship Id="rId83" Type="http://schemas.openxmlformats.org/officeDocument/2006/relationships/slideLayout" Target="../slideLayouts/slideLayout144.xml"/><Relationship Id="rId88" Type="http://schemas.openxmlformats.org/officeDocument/2006/relationships/slideLayout" Target="../slideLayouts/slideLayout149.xml"/><Relationship Id="rId111" Type="http://schemas.openxmlformats.org/officeDocument/2006/relationships/slideLayout" Target="../slideLayouts/slideLayout172.xml"/><Relationship Id="rId132" Type="http://schemas.openxmlformats.org/officeDocument/2006/relationships/slideLayout" Target="../slideLayouts/slideLayout193.xml"/><Relationship Id="rId15" Type="http://schemas.openxmlformats.org/officeDocument/2006/relationships/slideLayout" Target="../slideLayouts/slideLayout76.xml"/><Relationship Id="rId36" Type="http://schemas.openxmlformats.org/officeDocument/2006/relationships/slideLayout" Target="../slideLayouts/slideLayout97.xml"/><Relationship Id="rId57" Type="http://schemas.openxmlformats.org/officeDocument/2006/relationships/slideLayout" Target="../slideLayouts/slideLayout118.xml"/><Relationship Id="rId106" Type="http://schemas.openxmlformats.org/officeDocument/2006/relationships/slideLayout" Target="../slideLayouts/slideLayout167.xml"/><Relationship Id="rId127" Type="http://schemas.openxmlformats.org/officeDocument/2006/relationships/slideLayout" Target="../slideLayouts/slideLayout188.xml"/><Relationship Id="rId10" Type="http://schemas.openxmlformats.org/officeDocument/2006/relationships/slideLayout" Target="../slideLayouts/slideLayout71.xml"/><Relationship Id="rId31" Type="http://schemas.openxmlformats.org/officeDocument/2006/relationships/slideLayout" Target="../slideLayouts/slideLayout92.xml"/><Relationship Id="rId52" Type="http://schemas.openxmlformats.org/officeDocument/2006/relationships/slideLayout" Target="../slideLayouts/slideLayout113.xml"/><Relationship Id="rId73" Type="http://schemas.openxmlformats.org/officeDocument/2006/relationships/slideLayout" Target="../slideLayouts/slideLayout134.xml"/><Relationship Id="rId78" Type="http://schemas.openxmlformats.org/officeDocument/2006/relationships/slideLayout" Target="../slideLayouts/slideLayout139.xml"/><Relationship Id="rId94" Type="http://schemas.openxmlformats.org/officeDocument/2006/relationships/slideLayout" Target="../slideLayouts/slideLayout155.xml"/><Relationship Id="rId99" Type="http://schemas.openxmlformats.org/officeDocument/2006/relationships/slideLayout" Target="../slideLayouts/slideLayout160.xml"/><Relationship Id="rId101" Type="http://schemas.openxmlformats.org/officeDocument/2006/relationships/slideLayout" Target="../slideLayouts/slideLayout162.xml"/><Relationship Id="rId122" Type="http://schemas.openxmlformats.org/officeDocument/2006/relationships/slideLayout" Target="../slideLayouts/slideLayout183.xml"/><Relationship Id="rId4" Type="http://schemas.openxmlformats.org/officeDocument/2006/relationships/slideLayout" Target="../slideLayouts/slideLayout65.xml"/><Relationship Id="rId9" Type="http://schemas.openxmlformats.org/officeDocument/2006/relationships/slideLayout" Target="../slideLayouts/slideLayout70.xml"/><Relationship Id="rId26" Type="http://schemas.openxmlformats.org/officeDocument/2006/relationships/slideLayout" Target="../slideLayouts/slideLayout87.xml"/><Relationship Id="rId47" Type="http://schemas.openxmlformats.org/officeDocument/2006/relationships/slideLayout" Target="../slideLayouts/slideLayout108.xml"/><Relationship Id="rId68" Type="http://schemas.openxmlformats.org/officeDocument/2006/relationships/slideLayout" Target="../slideLayouts/slideLayout129.xml"/><Relationship Id="rId89" Type="http://schemas.openxmlformats.org/officeDocument/2006/relationships/slideLayout" Target="../slideLayouts/slideLayout150.xml"/><Relationship Id="rId112" Type="http://schemas.openxmlformats.org/officeDocument/2006/relationships/slideLayout" Target="../slideLayouts/slideLayout173.xml"/><Relationship Id="rId133" Type="http://schemas.openxmlformats.org/officeDocument/2006/relationships/slideLayout" Target="../slideLayouts/slideLayout19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2" Type="http://schemas.openxmlformats.org/officeDocument/2006/relationships/slideLayout" Target="../slideLayouts/slideLayout202.xml"/><Relationship Id="rId16" Type="http://schemas.openxmlformats.org/officeDocument/2006/relationships/theme" Target="../theme/theme3.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5" Type="http://schemas.openxmlformats.org/officeDocument/2006/relationships/slideLayout" Target="../slideLayouts/slideLayout21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09535" y="2610679"/>
            <a:ext cx="6396335" cy="9592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b">
            <a:noAutofit/>
          </a:bodyPr>
          <a:lstStyle/>
          <a:p>
            <a:r>
              <a:rPr lang="en-US" dirty="0"/>
              <a:t>type your </a:t>
            </a:r>
            <a:br>
              <a:rPr lang="en-US" dirty="0"/>
            </a:br>
            <a:r>
              <a:rPr lang="en-US" dirty="0"/>
              <a:t>presentation title</a:t>
            </a:r>
          </a:p>
        </p:txBody>
      </p:sp>
      <p:sp>
        <p:nvSpPr>
          <p:cNvPr id="3" name="Body Level One…"/>
          <p:cNvSpPr txBox="1">
            <a:spLocks noGrp="1"/>
          </p:cNvSpPr>
          <p:nvPr>
            <p:ph type="body" idx="1"/>
          </p:nvPr>
        </p:nvSpPr>
        <p:spPr>
          <a:xfrm>
            <a:off x="809535" y="3803374"/>
            <a:ext cx="6396335" cy="4108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p>
            <a:r>
              <a:rPr lang="en-US" dirty="0"/>
              <a:t>Here is a subtitle line for additional info about this presentation</a:t>
            </a:r>
          </a:p>
        </p:txBody>
      </p:sp>
      <p:sp>
        <p:nvSpPr>
          <p:cNvPr id="5" name="Slide Number Placeholder 4">
            <a:extLst>
              <a:ext uri="{FF2B5EF4-FFF2-40B4-BE49-F238E27FC236}">
                <a16:creationId xmlns:a16="http://schemas.microsoft.com/office/drawing/2014/main" id="{CAFEEBA7-BF7C-3745-853F-0C05523DF237}"/>
              </a:ext>
            </a:extLst>
          </p:cNvPr>
          <p:cNvSpPr>
            <a:spLocks noGrp="1"/>
          </p:cNvSpPr>
          <p:nvPr>
            <p:ph type="sldNum" sz="quarter" idx="4"/>
          </p:nvPr>
        </p:nvSpPr>
        <p:spPr>
          <a:xfrm>
            <a:off x="11585447" y="6455664"/>
            <a:ext cx="438912" cy="365125"/>
          </a:xfrm>
          <a:prstGeom prst="rect">
            <a:avLst/>
          </a:prstGeom>
        </p:spPr>
        <p:txBody>
          <a:bodyPr vert="horz" lIns="91440" tIns="45720" rIns="91440" bIns="45720" rtlCol="0" anchor="ctr"/>
          <a:lstStyle>
            <a:lvl1pPr algn="r">
              <a:defRPr sz="1000">
                <a:solidFill>
                  <a:schemeClr val="tx2"/>
                </a:solidFill>
              </a:defRPr>
            </a:lvl1pPr>
          </a:lstStyle>
          <a:p>
            <a:fld id="{63B0956B-06A2-6A4F-8B64-8A56ADA5E301}" type="slidenum">
              <a:rPr lang="en-US" smtClean="0"/>
              <a:pPr/>
              <a:t>‹#›</a:t>
            </a:fld>
            <a:endParaRPr lang="en-US" dirty="0"/>
          </a:p>
        </p:txBody>
      </p:sp>
    </p:spTree>
    <p:extLst>
      <p:ext uri="{BB962C8B-B14F-4D97-AF65-F5344CB8AC3E}">
        <p14:creationId xmlns:p14="http://schemas.microsoft.com/office/powerpoint/2010/main" val="990924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Lst>
  <p:transition spd="med"/>
  <p:hf hdr="0" ftr="0" dt="0"/>
  <p:txStyles>
    <p:titleStyle>
      <a:lvl1pPr marL="0" marR="0" indent="0" algn="l" defTabSz="914400" rtl="0" latinLnBrk="0">
        <a:lnSpc>
          <a:spcPct val="90000"/>
        </a:lnSpc>
        <a:spcBef>
          <a:spcPts val="0"/>
        </a:spcBef>
        <a:spcAft>
          <a:spcPts val="0"/>
        </a:spcAft>
        <a:buClrTx/>
        <a:buSzTx/>
        <a:buFontTx/>
        <a:buNone/>
        <a:tabLst/>
        <a:defRPr sz="3900" b="0" i="0" u="none" strike="noStrike" cap="all" spc="-70" baseline="0">
          <a:solidFill>
            <a:schemeClr val="accent4"/>
          </a:solidFill>
          <a:uFillTx/>
          <a:latin typeface="Arial Black"/>
          <a:ea typeface="Arial Black"/>
          <a:cs typeface="Arial Black"/>
          <a:sym typeface="Arial Black"/>
        </a:defRPr>
      </a:lvl1pPr>
      <a:lvl2pPr marL="0" marR="0" indent="0" algn="l" defTabSz="914400" rtl="0" latinLnBrk="0">
        <a:lnSpc>
          <a:spcPct val="90000"/>
        </a:lnSpc>
        <a:spcBef>
          <a:spcPts val="0"/>
        </a:spcBef>
        <a:spcAft>
          <a:spcPts val="0"/>
        </a:spcAft>
        <a:buClrTx/>
        <a:buSzTx/>
        <a:buFontTx/>
        <a:buNone/>
        <a:tabLst/>
        <a:defRPr sz="3200" b="0" i="0" u="none" strike="noStrike" cap="none" spc="0" baseline="0">
          <a:solidFill>
            <a:schemeClr val="accent1"/>
          </a:solidFill>
          <a:uFillTx/>
          <a:latin typeface="Arial Black"/>
          <a:ea typeface="Arial Black"/>
          <a:cs typeface="Arial Black"/>
          <a:sym typeface="Arial Black"/>
        </a:defRPr>
      </a:lvl2pPr>
      <a:lvl3pPr marL="0" marR="0" indent="0" algn="l" defTabSz="914400" rtl="0" latinLnBrk="0">
        <a:lnSpc>
          <a:spcPct val="90000"/>
        </a:lnSpc>
        <a:spcBef>
          <a:spcPts val="0"/>
        </a:spcBef>
        <a:spcAft>
          <a:spcPts val="0"/>
        </a:spcAft>
        <a:buClrTx/>
        <a:buSzTx/>
        <a:buFontTx/>
        <a:buNone/>
        <a:tabLst/>
        <a:defRPr sz="3200" b="0" i="0" u="none" strike="noStrike" cap="none" spc="0" baseline="0">
          <a:solidFill>
            <a:schemeClr val="accent1"/>
          </a:solidFill>
          <a:uFillTx/>
          <a:latin typeface="Arial Black"/>
          <a:ea typeface="Arial Black"/>
          <a:cs typeface="Arial Black"/>
          <a:sym typeface="Arial Black"/>
        </a:defRPr>
      </a:lvl3pPr>
      <a:lvl4pPr marL="0" marR="0" indent="0" algn="l" defTabSz="914400" rtl="0" latinLnBrk="0">
        <a:lnSpc>
          <a:spcPct val="90000"/>
        </a:lnSpc>
        <a:spcBef>
          <a:spcPts val="0"/>
        </a:spcBef>
        <a:spcAft>
          <a:spcPts val="0"/>
        </a:spcAft>
        <a:buClrTx/>
        <a:buSzTx/>
        <a:buFontTx/>
        <a:buNone/>
        <a:tabLst/>
        <a:defRPr sz="3200" b="0" i="0" u="none" strike="noStrike" cap="none" spc="0" baseline="0">
          <a:solidFill>
            <a:schemeClr val="accent1"/>
          </a:solidFill>
          <a:uFillTx/>
          <a:latin typeface="Arial Black"/>
          <a:ea typeface="Arial Black"/>
          <a:cs typeface="Arial Black"/>
          <a:sym typeface="Arial Black"/>
        </a:defRPr>
      </a:lvl4pPr>
      <a:lvl5pPr marL="0" marR="0" indent="0" algn="l" defTabSz="914400" rtl="0" latinLnBrk="0">
        <a:lnSpc>
          <a:spcPct val="90000"/>
        </a:lnSpc>
        <a:spcBef>
          <a:spcPts val="0"/>
        </a:spcBef>
        <a:spcAft>
          <a:spcPts val="0"/>
        </a:spcAft>
        <a:buClrTx/>
        <a:buSzTx/>
        <a:buFontTx/>
        <a:buNone/>
        <a:tabLst/>
        <a:defRPr sz="3200" b="0" i="0" u="none" strike="noStrike" cap="none" spc="0" baseline="0">
          <a:solidFill>
            <a:schemeClr val="accent1"/>
          </a:solidFill>
          <a:uFillTx/>
          <a:latin typeface="Arial Black"/>
          <a:ea typeface="Arial Black"/>
          <a:cs typeface="Arial Black"/>
          <a:sym typeface="Arial Black"/>
        </a:defRPr>
      </a:lvl5pPr>
      <a:lvl6pPr marL="0" marR="0" indent="0" algn="l" defTabSz="914400" rtl="0" latinLnBrk="0">
        <a:lnSpc>
          <a:spcPct val="90000"/>
        </a:lnSpc>
        <a:spcBef>
          <a:spcPts val="0"/>
        </a:spcBef>
        <a:spcAft>
          <a:spcPts val="0"/>
        </a:spcAft>
        <a:buClrTx/>
        <a:buSzTx/>
        <a:buFontTx/>
        <a:buNone/>
        <a:tabLst/>
        <a:defRPr sz="3200" b="0" i="0" u="none" strike="noStrike" cap="none" spc="0" baseline="0">
          <a:solidFill>
            <a:schemeClr val="accent1"/>
          </a:solidFill>
          <a:uFillTx/>
          <a:latin typeface="Arial Black"/>
          <a:ea typeface="Arial Black"/>
          <a:cs typeface="Arial Black"/>
          <a:sym typeface="Arial Black"/>
        </a:defRPr>
      </a:lvl6pPr>
      <a:lvl7pPr marL="0" marR="0" indent="0" algn="l" defTabSz="914400" rtl="0" latinLnBrk="0">
        <a:lnSpc>
          <a:spcPct val="90000"/>
        </a:lnSpc>
        <a:spcBef>
          <a:spcPts val="0"/>
        </a:spcBef>
        <a:spcAft>
          <a:spcPts val="0"/>
        </a:spcAft>
        <a:buClrTx/>
        <a:buSzTx/>
        <a:buFontTx/>
        <a:buNone/>
        <a:tabLst/>
        <a:defRPr sz="3200" b="0" i="0" u="none" strike="noStrike" cap="none" spc="0" baseline="0">
          <a:solidFill>
            <a:schemeClr val="accent1"/>
          </a:solidFill>
          <a:uFillTx/>
          <a:latin typeface="Arial Black"/>
          <a:ea typeface="Arial Black"/>
          <a:cs typeface="Arial Black"/>
          <a:sym typeface="Arial Black"/>
        </a:defRPr>
      </a:lvl7pPr>
      <a:lvl8pPr marL="0" marR="0" indent="0" algn="l" defTabSz="914400" rtl="0" latinLnBrk="0">
        <a:lnSpc>
          <a:spcPct val="90000"/>
        </a:lnSpc>
        <a:spcBef>
          <a:spcPts val="0"/>
        </a:spcBef>
        <a:spcAft>
          <a:spcPts val="0"/>
        </a:spcAft>
        <a:buClrTx/>
        <a:buSzTx/>
        <a:buFontTx/>
        <a:buNone/>
        <a:tabLst/>
        <a:defRPr sz="3200" b="0" i="0" u="none" strike="noStrike" cap="none" spc="0" baseline="0">
          <a:solidFill>
            <a:schemeClr val="accent1"/>
          </a:solidFill>
          <a:uFillTx/>
          <a:latin typeface="Arial Black"/>
          <a:ea typeface="Arial Black"/>
          <a:cs typeface="Arial Black"/>
          <a:sym typeface="Arial Black"/>
        </a:defRPr>
      </a:lvl8pPr>
      <a:lvl9pPr marL="0" marR="0" indent="0" algn="l" defTabSz="914400" rtl="0" latinLnBrk="0">
        <a:lnSpc>
          <a:spcPct val="90000"/>
        </a:lnSpc>
        <a:spcBef>
          <a:spcPts val="0"/>
        </a:spcBef>
        <a:spcAft>
          <a:spcPts val="0"/>
        </a:spcAft>
        <a:buClrTx/>
        <a:buSzTx/>
        <a:buFontTx/>
        <a:buNone/>
        <a:tabLst/>
        <a:defRPr sz="3200" b="0" i="0" u="none" strike="noStrike" cap="none" spc="0" baseline="0">
          <a:solidFill>
            <a:schemeClr val="accent1"/>
          </a:solidFill>
          <a:uFillTx/>
          <a:latin typeface="Arial Black"/>
          <a:ea typeface="Arial Black"/>
          <a:cs typeface="Arial Black"/>
          <a:sym typeface="Arial Black"/>
        </a:defRPr>
      </a:lvl9pPr>
    </p:titleStyle>
    <p:bodyStyle>
      <a:lvl1pPr marL="0" marR="0" indent="0" algn="l" defTabSz="914400" rtl="0" latinLnBrk="0">
        <a:lnSpc>
          <a:spcPct val="90000"/>
        </a:lnSpc>
        <a:spcBef>
          <a:spcPts val="2800"/>
        </a:spcBef>
        <a:spcAft>
          <a:spcPts val="0"/>
        </a:spcAft>
        <a:buClrTx/>
        <a:buSzTx/>
        <a:buFontTx/>
        <a:buNone/>
        <a:tabLst/>
        <a:defRPr sz="1600" b="0" i="0" u="none" strike="noStrike" cap="none" spc="0" baseline="0">
          <a:solidFill>
            <a:schemeClr val="accent4"/>
          </a:solidFill>
          <a:uFillTx/>
          <a:latin typeface="Georgia" panose="02040502050405020303" pitchFamily="18" charset="0"/>
          <a:ea typeface="Georgia" panose="02040502050405020303" pitchFamily="18" charset="0"/>
          <a:cs typeface="Arial" panose="020B0604020202020204" pitchFamily="34" charset="0"/>
          <a:sym typeface="Georgia"/>
        </a:defRPr>
      </a:lvl1pPr>
      <a:lvl2pPr marL="0" marR="0" indent="11113" algn="l" defTabSz="914400" rtl="0" latinLnBrk="0">
        <a:lnSpc>
          <a:spcPct val="90000"/>
        </a:lnSpc>
        <a:spcBef>
          <a:spcPts val="600"/>
        </a:spcBef>
        <a:spcAft>
          <a:spcPts val="0"/>
        </a:spcAft>
        <a:buClrTx/>
        <a:buSzTx/>
        <a:buFontTx/>
        <a:buNone/>
        <a:tabLst/>
        <a:defRPr sz="1200" b="0" i="0" u="none" strike="noStrike" cap="none" spc="0" baseline="0">
          <a:solidFill>
            <a:schemeClr val="accent4"/>
          </a:solidFill>
          <a:uFillTx/>
          <a:latin typeface="Georgia"/>
          <a:ea typeface="Georgia"/>
          <a:cs typeface="Georgia"/>
          <a:sym typeface="Georgia"/>
        </a:defRPr>
      </a:lvl2pPr>
      <a:lvl3pPr marL="294595" marR="0" indent="-289832" algn="l" defTabSz="914400" rtl="0" latinLnBrk="0">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3pPr>
      <a:lvl4pPr marL="523421" marR="0" indent="-297996" algn="l" defTabSz="914400" rtl="0" latinLnBrk="0">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4pPr>
      <a:lvl5pPr marL="0" marR="0" indent="4762" algn="l" defTabSz="914400" rtl="0" latinLnBrk="0">
        <a:lnSpc>
          <a:spcPts val="2400"/>
        </a:lnSpc>
        <a:spcBef>
          <a:spcPts val="1000"/>
        </a:spcBef>
        <a:spcAft>
          <a:spcPts val="0"/>
        </a:spcAft>
        <a:buClrTx/>
        <a:buSzTx/>
        <a:buFontTx/>
        <a:buNone/>
        <a:tabLst/>
        <a:defRPr sz="1800" b="0" i="0" u="none" strike="noStrike" cap="none" spc="0" baseline="0">
          <a:solidFill>
            <a:schemeClr val="accent1"/>
          </a:solidFill>
          <a:uFillTx/>
          <a:latin typeface="Georgia"/>
          <a:ea typeface="Georgia"/>
          <a:cs typeface="Georgia"/>
          <a:sym typeface="Georgia"/>
        </a:defRPr>
      </a:lvl5pPr>
      <a:lvl6pPr marL="2514600" marR="0" indent="-228600" algn="l" defTabSz="914400" rtl="0" latinLnBrk="0">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6pPr>
      <a:lvl7pPr marL="2971800" marR="0" indent="-228600" algn="l" defTabSz="914400" rtl="0" latinLnBrk="0">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7pPr>
      <a:lvl8pPr marL="3429000" marR="0" indent="-228600" algn="l" defTabSz="914400" rtl="0" latinLnBrk="0">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8pPr>
      <a:lvl9pPr marL="3886200" marR="0" indent="-228600" algn="l" defTabSz="914400" rtl="0" latinLnBrk="0">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9pPr>
    </p:bodyStyle>
    <p:otherStyle>
      <a:lvl1pPr marL="0" marR="0" indent="0" algn="r" defTabSz="914400" rtl="0" latinLnBrk="0">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pos="5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00100" y="608191"/>
            <a:ext cx="10591800" cy="3386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p>
            <a:r>
              <a:t>Title Text</a:t>
            </a:r>
          </a:p>
        </p:txBody>
      </p:sp>
      <p:sp>
        <p:nvSpPr>
          <p:cNvPr id="3" name="Body Level One…"/>
          <p:cNvSpPr txBox="1">
            <a:spLocks noGrp="1"/>
          </p:cNvSpPr>
          <p:nvPr>
            <p:ph type="body" idx="1"/>
          </p:nvPr>
        </p:nvSpPr>
        <p:spPr>
          <a:xfrm>
            <a:off x="800098" y="1600200"/>
            <a:ext cx="10591800" cy="45767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p>
            <a:r>
              <a:t>Body Level One</a:t>
            </a:r>
          </a:p>
          <a:p>
            <a:pPr lvl="1"/>
            <a:r>
              <a:t>Body Level Two</a:t>
            </a:r>
          </a:p>
        </p:txBody>
      </p:sp>
      <p:sp>
        <p:nvSpPr>
          <p:cNvPr id="5" name="Slide Number Placeholder 4">
            <a:extLst>
              <a:ext uri="{FF2B5EF4-FFF2-40B4-BE49-F238E27FC236}">
                <a16:creationId xmlns:a16="http://schemas.microsoft.com/office/drawing/2014/main" id="{EBFD4E27-A99F-A04D-B93E-14BEC69A7009}"/>
              </a:ext>
            </a:extLst>
          </p:cNvPr>
          <p:cNvSpPr>
            <a:spLocks noGrp="1"/>
          </p:cNvSpPr>
          <p:nvPr>
            <p:ph type="sldNum" sz="quarter" idx="4"/>
          </p:nvPr>
        </p:nvSpPr>
        <p:spPr>
          <a:xfrm>
            <a:off x="11585448" y="6455664"/>
            <a:ext cx="441960" cy="365125"/>
          </a:xfrm>
          <a:prstGeom prst="rect">
            <a:avLst/>
          </a:prstGeom>
        </p:spPr>
        <p:txBody>
          <a:bodyPr vert="horz" lIns="91440" tIns="45720" rIns="91440" bIns="45720" rtlCol="0" anchor="ctr"/>
          <a:lstStyle>
            <a:lvl1pPr algn="r">
              <a:defRPr sz="1000">
                <a:solidFill>
                  <a:schemeClr val="tx2"/>
                </a:solidFill>
              </a:defRPr>
            </a:lvl1pPr>
          </a:lstStyle>
          <a:p>
            <a:fld id="{2C055D05-D81F-ED4A-A185-0C6FCB82940E}" type="slidenum">
              <a:rPr lang="en-US" smtClean="0"/>
              <a:pPr/>
              <a:t>‹#›</a:t>
            </a:fld>
            <a:endParaRPr lang="en-US"/>
          </a:p>
        </p:txBody>
      </p:sp>
    </p:spTree>
    <p:extLst>
      <p:ext uri="{BB962C8B-B14F-4D97-AF65-F5344CB8AC3E}">
        <p14:creationId xmlns:p14="http://schemas.microsoft.com/office/powerpoint/2010/main" val="344631577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 id="2147483756" r:id="rId34"/>
    <p:sldLayoutId id="2147483757" r:id="rId35"/>
    <p:sldLayoutId id="2147483758" r:id="rId36"/>
    <p:sldLayoutId id="2147483759" r:id="rId37"/>
    <p:sldLayoutId id="2147483760" r:id="rId38"/>
    <p:sldLayoutId id="2147483761" r:id="rId39"/>
    <p:sldLayoutId id="2147483762" r:id="rId40"/>
    <p:sldLayoutId id="2147483763" r:id="rId41"/>
    <p:sldLayoutId id="2147483764" r:id="rId42"/>
    <p:sldLayoutId id="2147483765" r:id="rId43"/>
    <p:sldLayoutId id="2147483766" r:id="rId44"/>
    <p:sldLayoutId id="2147483767" r:id="rId45"/>
    <p:sldLayoutId id="2147483768" r:id="rId46"/>
    <p:sldLayoutId id="2147483769" r:id="rId47"/>
    <p:sldLayoutId id="2147483770" r:id="rId48"/>
    <p:sldLayoutId id="2147483771" r:id="rId49"/>
    <p:sldLayoutId id="2147483772" r:id="rId50"/>
    <p:sldLayoutId id="2147483773" r:id="rId51"/>
    <p:sldLayoutId id="2147483774" r:id="rId52"/>
    <p:sldLayoutId id="2147483775" r:id="rId53"/>
    <p:sldLayoutId id="2147483776" r:id="rId54"/>
    <p:sldLayoutId id="2147483777" r:id="rId55"/>
    <p:sldLayoutId id="2147483778" r:id="rId56"/>
    <p:sldLayoutId id="2147483779" r:id="rId57"/>
    <p:sldLayoutId id="2147483780" r:id="rId58"/>
    <p:sldLayoutId id="2147483781" r:id="rId59"/>
    <p:sldLayoutId id="2147483782" r:id="rId60"/>
    <p:sldLayoutId id="2147483783" r:id="rId61"/>
    <p:sldLayoutId id="2147483784" r:id="rId62"/>
    <p:sldLayoutId id="2147483785" r:id="rId63"/>
    <p:sldLayoutId id="2147483786" r:id="rId64"/>
    <p:sldLayoutId id="2147483787" r:id="rId65"/>
    <p:sldLayoutId id="2147483788" r:id="rId66"/>
    <p:sldLayoutId id="2147483789" r:id="rId67"/>
    <p:sldLayoutId id="2147483790" r:id="rId68"/>
    <p:sldLayoutId id="2147483791" r:id="rId69"/>
    <p:sldLayoutId id="2147483792" r:id="rId70"/>
    <p:sldLayoutId id="2147483793" r:id="rId71"/>
    <p:sldLayoutId id="2147483794" r:id="rId72"/>
    <p:sldLayoutId id="2147483795" r:id="rId73"/>
    <p:sldLayoutId id="2147483796" r:id="rId74"/>
    <p:sldLayoutId id="2147483797" r:id="rId75"/>
    <p:sldLayoutId id="2147483798" r:id="rId76"/>
    <p:sldLayoutId id="2147483799" r:id="rId77"/>
    <p:sldLayoutId id="2147483800" r:id="rId78"/>
    <p:sldLayoutId id="2147483801" r:id="rId79"/>
    <p:sldLayoutId id="2147483802" r:id="rId80"/>
    <p:sldLayoutId id="2147483803" r:id="rId81"/>
    <p:sldLayoutId id="2147483804" r:id="rId82"/>
    <p:sldLayoutId id="2147483805" r:id="rId83"/>
    <p:sldLayoutId id="2147483806" r:id="rId84"/>
    <p:sldLayoutId id="2147483807" r:id="rId85"/>
    <p:sldLayoutId id="2147483808" r:id="rId86"/>
    <p:sldLayoutId id="2147483809" r:id="rId87"/>
    <p:sldLayoutId id="2147483810" r:id="rId88"/>
    <p:sldLayoutId id="2147483811" r:id="rId89"/>
    <p:sldLayoutId id="2147483812" r:id="rId90"/>
    <p:sldLayoutId id="2147483813" r:id="rId91"/>
    <p:sldLayoutId id="2147483814" r:id="rId92"/>
    <p:sldLayoutId id="2147483815" r:id="rId93"/>
    <p:sldLayoutId id="2147483816" r:id="rId94"/>
    <p:sldLayoutId id="2147483817" r:id="rId95"/>
    <p:sldLayoutId id="2147483818" r:id="rId96"/>
    <p:sldLayoutId id="2147483819" r:id="rId97"/>
    <p:sldLayoutId id="2147483820" r:id="rId98"/>
    <p:sldLayoutId id="2147483821" r:id="rId99"/>
    <p:sldLayoutId id="2147483822" r:id="rId100"/>
    <p:sldLayoutId id="2147483823" r:id="rId101"/>
    <p:sldLayoutId id="2147483824" r:id="rId102"/>
    <p:sldLayoutId id="2147483825" r:id="rId103"/>
    <p:sldLayoutId id="2147483826" r:id="rId104"/>
    <p:sldLayoutId id="2147483827" r:id="rId105"/>
    <p:sldLayoutId id="2147483828" r:id="rId106"/>
    <p:sldLayoutId id="2147483829" r:id="rId107"/>
    <p:sldLayoutId id="2147483830" r:id="rId108"/>
    <p:sldLayoutId id="2147483831" r:id="rId109"/>
    <p:sldLayoutId id="2147483832" r:id="rId110"/>
    <p:sldLayoutId id="2147483833" r:id="rId111"/>
    <p:sldLayoutId id="2147483834" r:id="rId112"/>
    <p:sldLayoutId id="2147483835" r:id="rId113"/>
    <p:sldLayoutId id="2147483836" r:id="rId114"/>
    <p:sldLayoutId id="2147483837" r:id="rId115"/>
    <p:sldLayoutId id="2147483838" r:id="rId116"/>
    <p:sldLayoutId id="2147483839" r:id="rId117"/>
    <p:sldLayoutId id="2147483840" r:id="rId118"/>
    <p:sldLayoutId id="2147483841" r:id="rId119"/>
    <p:sldLayoutId id="2147483842" r:id="rId120"/>
    <p:sldLayoutId id="2147483843" r:id="rId121"/>
    <p:sldLayoutId id="2147483844" r:id="rId122"/>
    <p:sldLayoutId id="2147483845" r:id="rId123"/>
    <p:sldLayoutId id="2147483846" r:id="rId124"/>
    <p:sldLayoutId id="2147483847" r:id="rId125"/>
    <p:sldLayoutId id="2147483848" r:id="rId126"/>
    <p:sldLayoutId id="2147483849" r:id="rId127"/>
    <p:sldLayoutId id="2147483850" r:id="rId128"/>
    <p:sldLayoutId id="2147483851" r:id="rId129"/>
    <p:sldLayoutId id="2147483852" r:id="rId130"/>
    <p:sldLayoutId id="2147483853" r:id="rId131"/>
    <p:sldLayoutId id="2147483854" r:id="rId132"/>
    <p:sldLayoutId id="2147483855" r:id="rId133"/>
    <p:sldLayoutId id="2147483856" r:id="rId134"/>
    <p:sldLayoutId id="2147483857" r:id="rId135"/>
    <p:sldLayoutId id="2147483858" r:id="rId136"/>
    <p:sldLayoutId id="2147483859" r:id="rId137"/>
    <p:sldLayoutId id="2147483860" r:id="rId138"/>
    <p:sldLayoutId id="2147483861" r:id="rId139"/>
  </p:sldLayoutIdLst>
  <p:transition spd="med"/>
  <p:hf hdr="0" ftr="0" dt="0"/>
  <p:txStyles>
    <p:titleStyle>
      <a:lvl1pPr marL="0" marR="0" indent="0" algn="l" defTabSz="914400" rtl="0" eaLnBrk="1" latinLnBrk="0" hangingPunct="1">
        <a:lnSpc>
          <a:spcPct val="80000"/>
        </a:lnSpc>
        <a:spcBef>
          <a:spcPts val="0"/>
        </a:spcBef>
        <a:spcAft>
          <a:spcPts val="0"/>
        </a:spcAft>
        <a:buClrTx/>
        <a:buSzTx/>
        <a:buFontTx/>
        <a:buNone/>
        <a:tabLst/>
        <a:defRPr sz="2200" b="0" i="0" u="none" strike="noStrike" cap="all" spc="-70" baseline="0">
          <a:solidFill>
            <a:schemeClr val="accent1"/>
          </a:solidFill>
          <a:uFillTx/>
          <a:latin typeface="Arial Black"/>
          <a:ea typeface="Arial Black"/>
          <a:cs typeface="Arial Black"/>
          <a:sym typeface="Arial Black"/>
        </a:defRPr>
      </a:lvl1pPr>
      <a:lvl2pPr marL="0" marR="0" indent="0" algn="l" defTabSz="914400" rtl="0" eaLnBrk="1" latinLnBrk="0" hangingPunct="1">
        <a:lnSpc>
          <a:spcPct val="90000"/>
        </a:lnSpc>
        <a:spcBef>
          <a:spcPts val="0"/>
        </a:spcBef>
        <a:spcAft>
          <a:spcPts val="0"/>
        </a:spcAft>
        <a:buClrTx/>
        <a:buSzTx/>
        <a:buFontTx/>
        <a:buNone/>
        <a:tabLst/>
        <a:defRPr sz="3200" b="0" i="0" u="none" strike="noStrike" cap="none" spc="0" baseline="0">
          <a:solidFill>
            <a:schemeClr val="accent1"/>
          </a:solidFill>
          <a:uFillTx/>
          <a:latin typeface="Arial Black"/>
          <a:ea typeface="Arial Black"/>
          <a:cs typeface="Arial Black"/>
          <a:sym typeface="Arial Black"/>
        </a:defRPr>
      </a:lvl2pPr>
      <a:lvl3pPr marL="0" marR="0" indent="0" algn="l" defTabSz="914400" rtl="0" eaLnBrk="1" latinLnBrk="0" hangingPunct="1">
        <a:lnSpc>
          <a:spcPct val="90000"/>
        </a:lnSpc>
        <a:spcBef>
          <a:spcPts val="0"/>
        </a:spcBef>
        <a:spcAft>
          <a:spcPts val="0"/>
        </a:spcAft>
        <a:buClrTx/>
        <a:buSzTx/>
        <a:buFontTx/>
        <a:buNone/>
        <a:tabLst/>
        <a:defRPr sz="3200" b="0" i="0" u="none" strike="noStrike" cap="none" spc="0" baseline="0">
          <a:solidFill>
            <a:schemeClr val="accent1"/>
          </a:solidFill>
          <a:uFillTx/>
          <a:latin typeface="Arial Black"/>
          <a:ea typeface="Arial Black"/>
          <a:cs typeface="Arial Black"/>
          <a:sym typeface="Arial Black"/>
        </a:defRPr>
      </a:lvl3pPr>
      <a:lvl4pPr marL="0" marR="0" indent="0" algn="l" defTabSz="914400" rtl="0" eaLnBrk="1" latinLnBrk="0" hangingPunct="1">
        <a:lnSpc>
          <a:spcPct val="90000"/>
        </a:lnSpc>
        <a:spcBef>
          <a:spcPts val="0"/>
        </a:spcBef>
        <a:spcAft>
          <a:spcPts val="0"/>
        </a:spcAft>
        <a:buClrTx/>
        <a:buSzTx/>
        <a:buFontTx/>
        <a:buNone/>
        <a:tabLst/>
        <a:defRPr sz="3200" b="0" i="0" u="none" strike="noStrike" cap="none" spc="0" baseline="0">
          <a:solidFill>
            <a:schemeClr val="accent1"/>
          </a:solidFill>
          <a:uFillTx/>
          <a:latin typeface="Arial Black"/>
          <a:ea typeface="Arial Black"/>
          <a:cs typeface="Arial Black"/>
          <a:sym typeface="Arial Black"/>
        </a:defRPr>
      </a:lvl4pPr>
      <a:lvl5pPr marL="0" marR="0" indent="0" algn="l" defTabSz="914400" rtl="0" eaLnBrk="1" latinLnBrk="0" hangingPunct="1">
        <a:lnSpc>
          <a:spcPct val="90000"/>
        </a:lnSpc>
        <a:spcBef>
          <a:spcPts val="0"/>
        </a:spcBef>
        <a:spcAft>
          <a:spcPts val="0"/>
        </a:spcAft>
        <a:buClrTx/>
        <a:buSzTx/>
        <a:buFontTx/>
        <a:buNone/>
        <a:tabLst/>
        <a:defRPr sz="3200" b="0" i="0" u="none" strike="noStrike" cap="none" spc="0" baseline="0">
          <a:solidFill>
            <a:schemeClr val="accent1"/>
          </a:solidFill>
          <a:uFillTx/>
          <a:latin typeface="Arial Black"/>
          <a:ea typeface="Arial Black"/>
          <a:cs typeface="Arial Black"/>
          <a:sym typeface="Arial Black"/>
        </a:defRPr>
      </a:lvl5pPr>
      <a:lvl6pPr marL="0" marR="0" indent="0" algn="l" defTabSz="914400" rtl="0" eaLnBrk="1" latinLnBrk="0" hangingPunct="1">
        <a:lnSpc>
          <a:spcPct val="90000"/>
        </a:lnSpc>
        <a:spcBef>
          <a:spcPts val="0"/>
        </a:spcBef>
        <a:spcAft>
          <a:spcPts val="0"/>
        </a:spcAft>
        <a:buClrTx/>
        <a:buSzTx/>
        <a:buFontTx/>
        <a:buNone/>
        <a:tabLst/>
        <a:defRPr sz="3200" b="0" i="0" u="none" strike="noStrike" cap="none" spc="0" baseline="0">
          <a:solidFill>
            <a:schemeClr val="accent1"/>
          </a:solidFill>
          <a:uFillTx/>
          <a:latin typeface="Arial Black"/>
          <a:ea typeface="Arial Black"/>
          <a:cs typeface="Arial Black"/>
          <a:sym typeface="Arial Black"/>
        </a:defRPr>
      </a:lvl6pPr>
      <a:lvl7pPr marL="0" marR="0" indent="0" algn="l" defTabSz="914400" rtl="0" eaLnBrk="1" latinLnBrk="0" hangingPunct="1">
        <a:lnSpc>
          <a:spcPct val="90000"/>
        </a:lnSpc>
        <a:spcBef>
          <a:spcPts val="0"/>
        </a:spcBef>
        <a:spcAft>
          <a:spcPts val="0"/>
        </a:spcAft>
        <a:buClrTx/>
        <a:buSzTx/>
        <a:buFontTx/>
        <a:buNone/>
        <a:tabLst/>
        <a:defRPr sz="3200" b="0" i="0" u="none" strike="noStrike" cap="none" spc="0" baseline="0">
          <a:solidFill>
            <a:schemeClr val="accent1"/>
          </a:solidFill>
          <a:uFillTx/>
          <a:latin typeface="Arial Black"/>
          <a:ea typeface="Arial Black"/>
          <a:cs typeface="Arial Black"/>
          <a:sym typeface="Arial Black"/>
        </a:defRPr>
      </a:lvl7pPr>
      <a:lvl8pPr marL="0" marR="0" indent="0" algn="l" defTabSz="914400" rtl="0" eaLnBrk="1" latinLnBrk="0" hangingPunct="1">
        <a:lnSpc>
          <a:spcPct val="90000"/>
        </a:lnSpc>
        <a:spcBef>
          <a:spcPts val="0"/>
        </a:spcBef>
        <a:spcAft>
          <a:spcPts val="0"/>
        </a:spcAft>
        <a:buClrTx/>
        <a:buSzTx/>
        <a:buFontTx/>
        <a:buNone/>
        <a:tabLst/>
        <a:defRPr sz="3200" b="0" i="0" u="none" strike="noStrike" cap="none" spc="0" baseline="0">
          <a:solidFill>
            <a:schemeClr val="accent1"/>
          </a:solidFill>
          <a:uFillTx/>
          <a:latin typeface="Arial Black"/>
          <a:ea typeface="Arial Black"/>
          <a:cs typeface="Arial Black"/>
          <a:sym typeface="Arial Black"/>
        </a:defRPr>
      </a:lvl8pPr>
      <a:lvl9pPr marL="0" marR="0" indent="0" algn="l" defTabSz="914400" rtl="0" eaLnBrk="1" latinLnBrk="0" hangingPunct="1">
        <a:lnSpc>
          <a:spcPct val="90000"/>
        </a:lnSpc>
        <a:spcBef>
          <a:spcPts val="0"/>
        </a:spcBef>
        <a:spcAft>
          <a:spcPts val="0"/>
        </a:spcAft>
        <a:buClrTx/>
        <a:buSzTx/>
        <a:buFontTx/>
        <a:buNone/>
        <a:tabLst/>
        <a:defRPr sz="3200" b="0" i="0" u="none" strike="noStrike" cap="none" spc="0" baseline="0">
          <a:solidFill>
            <a:schemeClr val="accent1"/>
          </a:solidFill>
          <a:uFillTx/>
          <a:latin typeface="Arial Black"/>
          <a:ea typeface="Arial Black"/>
          <a:cs typeface="Arial Black"/>
          <a:sym typeface="Arial Black"/>
        </a:defRPr>
      </a:lvl9pPr>
    </p:titleStyle>
    <p:bodyStyle>
      <a:lvl1pPr marL="0" marR="0" indent="0" algn="l" defTabSz="914400" rtl="0" eaLnBrk="1" latinLnBrk="0" hangingPunct="1">
        <a:lnSpc>
          <a:spcPct val="90000"/>
        </a:lnSpc>
        <a:spcBef>
          <a:spcPts val="2800"/>
        </a:spcBef>
        <a:spcAft>
          <a:spcPts val="0"/>
        </a:spcAft>
        <a:buClrTx/>
        <a:buSzTx/>
        <a:buFontTx/>
        <a:buNone/>
        <a:tabLst/>
        <a:defRPr sz="1200" b="1" i="0" u="none" strike="noStrike" cap="none" spc="0" baseline="0">
          <a:solidFill>
            <a:schemeClr val="accent1"/>
          </a:solidFill>
          <a:uFillTx/>
          <a:latin typeface="Arial" panose="020B0604020202020204" pitchFamily="34" charset="0"/>
          <a:ea typeface="Arial" panose="020B0604020202020204" pitchFamily="34" charset="0"/>
          <a:cs typeface="Arial" panose="020B0604020202020204" pitchFamily="34" charset="0"/>
          <a:sym typeface="Georgia"/>
        </a:defRPr>
      </a:lvl1pPr>
      <a:lvl2pPr marL="0" marR="0" indent="11113" algn="l" defTabSz="914400" rtl="0" eaLnBrk="1" latinLnBrk="0" hangingPunct="1">
        <a:lnSpc>
          <a:spcPct val="90000"/>
        </a:lnSpc>
        <a:spcBef>
          <a:spcPts val="600"/>
        </a:spcBef>
        <a:spcAft>
          <a:spcPts val="0"/>
        </a:spcAft>
        <a:buClrTx/>
        <a:buSzTx/>
        <a:buFontTx/>
        <a:buNone/>
        <a:tabLst/>
        <a:defRPr sz="1200" b="0" i="0" u="none" strike="noStrike" cap="none" spc="0" baseline="0">
          <a:solidFill>
            <a:schemeClr val="accent1"/>
          </a:solidFill>
          <a:uFillTx/>
          <a:latin typeface="Georgia"/>
          <a:ea typeface="Georgia"/>
          <a:cs typeface="Georgia"/>
          <a:sym typeface="Georgia"/>
        </a:defRPr>
      </a:lvl2pPr>
      <a:lvl3pPr marL="294595" marR="0" indent="-289832" algn="l" defTabSz="914400" rtl="0" eaLnBrk="1" latinLnBrk="0" hangingPunct="1">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3pPr>
      <a:lvl4pPr marL="523421" marR="0" indent="-297996" algn="l" defTabSz="914400" rtl="0" eaLnBrk="1" latinLnBrk="0" hangingPunct="1">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4pPr>
      <a:lvl5pPr marL="0" marR="0" indent="4762" algn="l" defTabSz="914400" rtl="0" eaLnBrk="1" latinLnBrk="0" hangingPunct="1">
        <a:lnSpc>
          <a:spcPts val="2400"/>
        </a:lnSpc>
        <a:spcBef>
          <a:spcPts val="1000"/>
        </a:spcBef>
        <a:spcAft>
          <a:spcPts val="0"/>
        </a:spcAft>
        <a:buClrTx/>
        <a:buSzTx/>
        <a:buFontTx/>
        <a:buNone/>
        <a:tabLst/>
        <a:defRPr sz="1800" b="0" i="0" u="none" strike="noStrike" cap="none" spc="0" baseline="0">
          <a:solidFill>
            <a:schemeClr val="accent1"/>
          </a:solidFill>
          <a:uFillTx/>
          <a:latin typeface="Georgia"/>
          <a:ea typeface="Georgia"/>
          <a:cs typeface="Georgia"/>
          <a:sym typeface="Georgia"/>
        </a:defRPr>
      </a:lvl5pPr>
      <a:lvl6pPr marL="2514600" marR="0" indent="-228600" algn="l" defTabSz="914400" rtl="0" eaLnBrk="1" latinLnBrk="0" hangingPunct="1">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6pPr>
      <a:lvl7pPr marL="2971800" marR="0" indent="-228600" algn="l" defTabSz="914400" rtl="0" eaLnBrk="1" latinLnBrk="0" hangingPunct="1">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7pPr>
      <a:lvl8pPr marL="3429000" marR="0" indent="-228600" algn="l" defTabSz="914400" rtl="0" eaLnBrk="1" latinLnBrk="0" hangingPunct="1">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8pPr>
      <a:lvl9pPr marL="3886200" marR="0" indent="-228600" algn="l" defTabSz="914400" rtl="0" eaLnBrk="1" latinLnBrk="0" hangingPunct="1">
        <a:lnSpc>
          <a:spcPts val="2400"/>
        </a:lnSpc>
        <a:spcBef>
          <a:spcPts val="1000"/>
        </a:spcBef>
        <a:spcAft>
          <a:spcPts val="0"/>
        </a:spcAft>
        <a:buClrTx/>
        <a:buSzPct val="100000"/>
        <a:buFontTx/>
        <a:buChar char="•"/>
        <a:tabLst/>
        <a:defRPr sz="1800" b="0" i="0" u="none" strike="noStrike" cap="none" spc="0" baseline="0">
          <a:solidFill>
            <a:schemeClr val="accent1"/>
          </a:solidFill>
          <a:uFillTx/>
          <a:latin typeface="Georgia"/>
          <a:ea typeface="Georgia"/>
          <a:cs typeface="Georgia"/>
          <a:sym typeface="Georgia"/>
        </a:defRPr>
      </a:lvl9pPr>
    </p:bodyStyle>
    <p:otherStyle>
      <a:lvl1pPr marL="0" marR="0" indent="0" algn="r" defTabSz="914400" rtl="0" eaLnBrk="1" latinLnBrk="0" hangingPunct="1">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1pPr>
      <a:lvl2pPr marL="0" marR="0" indent="457200" algn="r" defTabSz="914400" rtl="0" eaLnBrk="1" latinLnBrk="0" hangingPunct="1">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2pPr>
      <a:lvl3pPr marL="0" marR="0" indent="914400" algn="r" defTabSz="914400" rtl="0" eaLnBrk="1" latinLnBrk="0" hangingPunct="1">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3pPr>
      <a:lvl4pPr marL="0" marR="0" indent="1371600" algn="r" defTabSz="914400" rtl="0" eaLnBrk="1" latinLnBrk="0" hangingPunct="1">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4pPr>
      <a:lvl5pPr marL="0" marR="0" indent="1828800" algn="r" defTabSz="914400" rtl="0" eaLnBrk="1" latinLnBrk="0" hangingPunct="1">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5pPr>
      <a:lvl6pPr marL="0" marR="0" indent="2286000" algn="r" defTabSz="914400" rtl="0" eaLnBrk="1" latinLnBrk="0" hangingPunct="1">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6pPr>
      <a:lvl7pPr marL="0" marR="0" indent="2743200" algn="r" defTabSz="914400" rtl="0" eaLnBrk="1" latinLnBrk="0" hangingPunct="1">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7pPr>
      <a:lvl8pPr marL="0" marR="0" indent="3200400" algn="r" defTabSz="914400" rtl="0" eaLnBrk="1" latinLnBrk="0" hangingPunct="1">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8pPr>
      <a:lvl9pPr marL="0" marR="0" indent="3657600" algn="r" defTabSz="914400" rtl="0" eaLnBrk="1" latinLnBrk="0" hangingPunct="1">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pos="504">
          <p15:clr>
            <a:srgbClr val="F26B43"/>
          </p15:clr>
        </p15:guide>
        <p15:guide id="3" orient="horz" pos="376">
          <p15:clr>
            <a:srgbClr val="F26B43"/>
          </p15:clr>
        </p15:guide>
        <p15:guide id="4" pos="7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D34904-AE47-6DAA-DA1D-A3801173B8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F0E43D2D-83C6-2DAF-3986-C75570220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58935423-27CA-5C07-9BF3-B3B1C84AD8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0FAD95-DE9F-4D31-8D37-A2F9FEB72C32}" type="datetimeFigureOut">
              <a:rPr lang="tr-TR" smtClean="0"/>
              <a:t>19.08.2024</a:t>
            </a:fld>
            <a:endParaRPr lang="tr-TR"/>
          </a:p>
        </p:txBody>
      </p:sp>
      <p:sp>
        <p:nvSpPr>
          <p:cNvPr id="5" name="Footer Placeholder 4">
            <a:extLst>
              <a:ext uri="{FF2B5EF4-FFF2-40B4-BE49-F238E27FC236}">
                <a16:creationId xmlns:a16="http://schemas.microsoft.com/office/drawing/2014/main" id="{21C7DC97-41ED-004F-46F3-4D182048D3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DA212D09-D930-68A0-6B76-3176451FE2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C260A-C619-4DE0-98FB-6771637F9355}" type="slidenum">
              <a:rPr lang="tr-TR" smtClean="0"/>
              <a:t>‹#›</a:t>
            </a:fld>
            <a:endParaRPr lang="tr-TR"/>
          </a:p>
        </p:txBody>
      </p:sp>
    </p:spTree>
    <p:extLst>
      <p:ext uri="{BB962C8B-B14F-4D97-AF65-F5344CB8AC3E}">
        <p14:creationId xmlns:p14="http://schemas.microsoft.com/office/powerpoint/2010/main" val="3535107452"/>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3.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BB27-9BF8-5963-D10E-668D5F0BD0D4}"/>
              </a:ext>
            </a:extLst>
          </p:cNvPr>
          <p:cNvSpPr>
            <a:spLocks noGrp="1"/>
          </p:cNvSpPr>
          <p:nvPr>
            <p:ph type="title"/>
          </p:nvPr>
        </p:nvSpPr>
        <p:spPr>
          <a:xfrm>
            <a:off x="1995056" y="2949356"/>
            <a:ext cx="7933060" cy="959288"/>
          </a:xfrm>
        </p:spPr>
        <p:txBody>
          <a:bodyPr/>
          <a:lstStyle/>
          <a:p>
            <a:pPr algn="ctr"/>
            <a:r>
              <a:rPr lang="tr-TR" b="1" dirty="0">
                <a:solidFill>
                  <a:srgbClr val="FFFFFF"/>
                </a:solidFill>
                <a:latin typeface="+mj-lt"/>
              </a:rPr>
              <a:t>WPP’de Özeti </a:t>
            </a:r>
          </a:p>
        </p:txBody>
      </p:sp>
      <p:pic>
        <p:nvPicPr>
          <p:cNvPr id="3" name="Google Shape;59;p14">
            <a:extLst>
              <a:ext uri="{FF2B5EF4-FFF2-40B4-BE49-F238E27FC236}">
                <a16:creationId xmlns:a16="http://schemas.microsoft.com/office/drawing/2014/main" id="{85AC001B-A0C2-AF15-6721-FB0FD90853E2}"/>
              </a:ext>
            </a:extLst>
          </p:cNvPr>
          <p:cNvPicPr preferRelativeResize="0">
            <a:picLocks noGrp="1" noRot="1" noMove="1" noResize="1" noEditPoints="1" noAdjustHandles="1" noChangeArrowheads="1" noChangeShapeType="1" noCrop="1"/>
          </p:cNvPicPr>
          <p:nvPr/>
        </p:nvPicPr>
        <p:blipFill>
          <a:blip r:embed="rId2">
            <a:alphaModFix/>
          </a:blip>
          <a:stretch>
            <a:fillRect/>
          </a:stretch>
        </p:blipFill>
        <p:spPr>
          <a:xfrm>
            <a:off x="0" y="-81814"/>
            <a:ext cx="12192000" cy="6939814"/>
          </a:xfrm>
          <a:prstGeom prst="rect">
            <a:avLst/>
          </a:prstGeom>
          <a:noFill/>
          <a:ln>
            <a:noFill/>
          </a:ln>
        </p:spPr>
      </p:pic>
      <p:sp>
        <p:nvSpPr>
          <p:cNvPr id="5" name="TextBox 4">
            <a:extLst>
              <a:ext uri="{FF2B5EF4-FFF2-40B4-BE49-F238E27FC236}">
                <a16:creationId xmlns:a16="http://schemas.microsoft.com/office/drawing/2014/main" id="{952B1266-4CC1-15C5-36C6-61DE7BC221BD}"/>
              </a:ext>
            </a:extLst>
          </p:cNvPr>
          <p:cNvSpPr txBox="1"/>
          <p:nvPr/>
        </p:nvSpPr>
        <p:spPr>
          <a:xfrm>
            <a:off x="3027948" y="2949356"/>
            <a:ext cx="6136104"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Nisan-Mayıs-Haziran</a:t>
            </a:r>
          </a:p>
        </p:txBody>
      </p:sp>
    </p:spTree>
    <p:extLst>
      <p:ext uri="{BB962C8B-B14F-4D97-AF65-F5344CB8AC3E}">
        <p14:creationId xmlns:p14="http://schemas.microsoft.com/office/powerpoint/2010/main" val="205727981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E0247C7-F876-8A13-941F-BFEB40992D6E}"/>
              </a:ext>
            </a:extLst>
          </p:cNvPr>
          <p:cNvSpPr>
            <a:spLocks noGrp="1"/>
          </p:cNvSpPr>
          <p:nvPr>
            <p:ph type="sldNum" sz="quarter" idx="12"/>
          </p:nvPr>
        </p:nvSpPr>
        <p:spPr/>
        <p:txBody>
          <a:bodyPr/>
          <a:lstStyle/>
          <a:p>
            <a:fld id="{63B0956B-06A2-6A4F-8B64-8A56ADA5E301}" type="slidenum">
              <a:rPr lang="en-US" smtClean="0"/>
              <a:pPr/>
              <a:t>10</a:t>
            </a:fld>
            <a:endParaRPr lang="en-US" dirty="0"/>
          </a:p>
        </p:txBody>
      </p:sp>
      <p:sp>
        <p:nvSpPr>
          <p:cNvPr id="5" name="TextBox 4">
            <a:extLst>
              <a:ext uri="{FF2B5EF4-FFF2-40B4-BE49-F238E27FC236}">
                <a16:creationId xmlns:a16="http://schemas.microsoft.com/office/drawing/2014/main" id="{0A02331E-862F-2E5A-8150-58D5CFF91B33}"/>
              </a:ext>
            </a:extLst>
          </p:cNvPr>
          <p:cNvSpPr txBox="1"/>
          <p:nvPr/>
        </p:nvSpPr>
        <p:spPr>
          <a:xfrm>
            <a:off x="376402" y="1125058"/>
            <a:ext cx="6097314"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dirty="0">
                <a:solidFill>
                  <a:srgbClr val="002060"/>
                </a:solidFill>
              </a:rPr>
              <a:t>WPP Beach'ten önemli çıkarımlar arasında McLaren Racing'in liderlik konusundaki görüşleri, Unilever'de pazarlamanın merkezine insanları koymanın önemi ve Amazon, Burson, Colgate-Palmolive, Grey, Spotify, The Coca-Cola Company ve Wavemaker'dan daha fazlası yer alıyor.</a:t>
            </a:r>
          </a:p>
        </p:txBody>
      </p:sp>
      <p:pic>
        <p:nvPicPr>
          <p:cNvPr id="7" name="Picture 6">
            <a:extLst>
              <a:ext uri="{FF2B5EF4-FFF2-40B4-BE49-F238E27FC236}">
                <a16:creationId xmlns:a16="http://schemas.microsoft.com/office/drawing/2014/main" id="{23D60E11-E918-9F17-B7D7-AB762653A3A0}"/>
              </a:ext>
            </a:extLst>
          </p:cNvPr>
          <p:cNvPicPr>
            <a:picLocks noChangeAspect="1"/>
          </p:cNvPicPr>
          <p:nvPr/>
        </p:nvPicPr>
        <p:blipFill>
          <a:blip r:embed="rId2"/>
          <a:stretch>
            <a:fillRect/>
          </a:stretch>
        </p:blipFill>
        <p:spPr>
          <a:xfrm>
            <a:off x="431581" y="3029771"/>
            <a:ext cx="5068118" cy="2890181"/>
          </a:xfrm>
          <a:prstGeom prst="rect">
            <a:avLst/>
          </a:prstGeom>
        </p:spPr>
      </p:pic>
      <p:sp>
        <p:nvSpPr>
          <p:cNvPr id="9" name="TextBox 8">
            <a:extLst>
              <a:ext uri="{FF2B5EF4-FFF2-40B4-BE49-F238E27FC236}">
                <a16:creationId xmlns:a16="http://schemas.microsoft.com/office/drawing/2014/main" id="{596962FE-4BEA-F084-282A-D2E79C0662CA}"/>
              </a:ext>
            </a:extLst>
          </p:cNvPr>
          <p:cNvSpPr txBox="1"/>
          <p:nvPr/>
        </p:nvSpPr>
        <p:spPr>
          <a:xfrm>
            <a:off x="5847037" y="3978617"/>
            <a:ext cx="6097314"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dirty="0">
                <a:solidFill>
                  <a:srgbClr val="002060"/>
                </a:solidFill>
              </a:rPr>
              <a:t>IBM ile B2B'nin geleceğini keşfetmek, The New York Times ile 2024'te gazeteciliğin rolünü açıklamak ve Deepak Chopra, DoorDash, Instacart, LinkedIn, Mindshare, Neuro-Insight, Ogilvy, Telefónica, VML ve Wavemaker'dan daha fazlası.</a:t>
            </a:r>
          </a:p>
        </p:txBody>
      </p:sp>
      <p:pic>
        <p:nvPicPr>
          <p:cNvPr id="11" name="Picture 10">
            <a:extLst>
              <a:ext uri="{FF2B5EF4-FFF2-40B4-BE49-F238E27FC236}">
                <a16:creationId xmlns:a16="http://schemas.microsoft.com/office/drawing/2014/main" id="{A197FC57-64C3-1A3B-0987-46A60BDF8ED0}"/>
              </a:ext>
            </a:extLst>
          </p:cNvPr>
          <p:cNvPicPr>
            <a:picLocks noChangeAspect="1"/>
          </p:cNvPicPr>
          <p:nvPr/>
        </p:nvPicPr>
        <p:blipFill>
          <a:blip r:embed="rId3"/>
          <a:stretch>
            <a:fillRect/>
          </a:stretch>
        </p:blipFill>
        <p:spPr>
          <a:xfrm>
            <a:off x="6692303" y="1064172"/>
            <a:ext cx="4591569" cy="2649428"/>
          </a:xfrm>
          <a:prstGeom prst="rect">
            <a:avLst/>
          </a:prstGeom>
        </p:spPr>
      </p:pic>
    </p:spTree>
    <p:extLst>
      <p:ext uri="{BB962C8B-B14F-4D97-AF65-F5344CB8AC3E}">
        <p14:creationId xmlns:p14="http://schemas.microsoft.com/office/powerpoint/2010/main" val="338198294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4;p21">
            <a:extLst>
              <a:ext uri="{FF2B5EF4-FFF2-40B4-BE49-F238E27FC236}">
                <a16:creationId xmlns:a16="http://schemas.microsoft.com/office/drawing/2014/main" id="{E390407D-1125-FAC9-6590-CEF04D32E459}"/>
              </a:ext>
            </a:extLst>
          </p:cNvPr>
          <p:cNvPicPr preferRelativeResize="0">
            <a:picLocks noGrp="1" noRot="1" noMove="1" noResize="1" noEditPoints="1" noAdjustHandles="1" noChangeArrowheads="1" noChangeShapeType="1" noCrop="1"/>
          </p:cNvPicPr>
          <p:nvPr/>
        </p:nvPicPr>
        <p:blipFill rotWithShape="1">
          <a:blip r:embed="rId2">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5B3B61FE-0795-D54C-8C54-14DBBE62B477}"/>
              </a:ext>
            </a:extLst>
          </p:cNvPr>
          <p:cNvSpPr>
            <a:spLocks noGrp="1"/>
          </p:cNvSpPr>
          <p:nvPr>
            <p:ph type="title"/>
          </p:nvPr>
        </p:nvSpPr>
        <p:spPr>
          <a:xfrm>
            <a:off x="291614" y="2870735"/>
            <a:ext cx="7461162" cy="1815847"/>
          </a:xfrm>
        </p:spPr>
        <p:txBody>
          <a:bodyPr/>
          <a:lstStyle/>
          <a:p>
            <a:pPr>
              <a:lnSpc>
                <a:spcPct val="107000"/>
              </a:lnSpc>
              <a:spcAft>
                <a:spcPts val="800"/>
              </a:spcAft>
            </a:pPr>
            <a:r>
              <a:rPr lang="tr-TR" sz="2800" dirty="0">
                <a:solidFill>
                  <a:srgbClr val="FFFFFF"/>
                </a:solidFill>
                <a:effectLst/>
                <a:latin typeface="Arial Black" panose="020B0A04020102020204" pitchFamily="34" charset="0"/>
                <a:ea typeface="DengXian" panose="02010600030101010101" pitchFamily="2" charset="-122"/>
                <a:cs typeface="Times New Roman" panose="02020603050405020304" pitchFamily="18" charset="0"/>
              </a:rPr>
              <a:t>Nestlé medya sunumunu tamamladı, tüm ASEAN hesabını tek bir ajansa devretti</a:t>
            </a:r>
          </a:p>
        </p:txBody>
      </p:sp>
    </p:spTree>
    <p:extLst>
      <p:ext uri="{BB962C8B-B14F-4D97-AF65-F5344CB8AC3E}">
        <p14:creationId xmlns:p14="http://schemas.microsoft.com/office/powerpoint/2010/main" val="79826218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D40906-B5E8-90F7-5CA6-043F034199F1}"/>
              </a:ext>
            </a:extLst>
          </p:cNvPr>
          <p:cNvSpPr>
            <a:spLocks noGrp="1"/>
          </p:cNvSpPr>
          <p:nvPr>
            <p:ph type="sldNum" sz="quarter" idx="12"/>
          </p:nvPr>
        </p:nvSpPr>
        <p:spPr/>
        <p:txBody>
          <a:bodyPr/>
          <a:lstStyle/>
          <a:p>
            <a:fld id="{63B0956B-06A2-6A4F-8B64-8A56ADA5E301}" type="slidenum">
              <a:rPr lang="en-US" smtClean="0"/>
              <a:pPr/>
              <a:t>3</a:t>
            </a:fld>
            <a:endParaRPr lang="en-US" dirty="0"/>
          </a:p>
        </p:txBody>
      </p:sp>
      <p:sp>
        <p:nvSpPr>
          <p:cNvPr id="5" name="TextBox 4">
            <a:extLst>
              <a:ext uri="{FF2B5EF4-FFF2-40B4-BE49-F238E27FC236}">
                <a16:creationId xmlns:a16="http://schemas.microsoft.com/office/drawing/2014/main" id="{86A35B74-731A-4938-ABFF-F6089EDD61ED}"/>
              </a:ext>
            </a:extLst>
          </p:cNvPr>
          <p:cNvSpPr txBox="1"/>
          <p:nvPr/>
        </p:nvSpPr>
        <p:spPr>
          <a:xfrm>
            <a:off x="205740" y="174949"/>
            <a:ext cx="6097384"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2400" b="1" i="0" dirty="0">
                <a:solidFill>
                  <a:srgbClr val="002060"/>
                </a:solidFill>
                <a:effectLst/>
              </a:rPr>
              <a:t>Nestlé medya sunumunu tamamladı, tüm ASEAN hesabını tek bir ajansa devretti</a:t>
            </a:r>
          </a:p>
        </p:txBody>
      </p:sp>
      <p:sp>
        <p:nvSpPr>
          <p:cNvPr id="7" name="TextBox 6">
            <a:extLst>
              <a:ext uri="{FF2B5EF4-FFF2-40B4-BE49-F238E27FC236}">
                <a16:creationId xmlns:a16="http://schemas.microsoft.com/office/drawing/2014/main" id="{07BFDEA0-F95F-1B78-6730-EF87135526FA}"/>
              </a:ext>
            </a:extLst>
          </p:cNvPr>
          <p:cNvSpPr txBox="1"/>
          <p:nvPr/>
        </p:nvSpPr>
        <p:spPr>
          <a:xfrm>
            <a:off x="205739" y="1375278"/>
            <a:ext cx="4523915" cy="54784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1400" b="0" i="0" dirty="0">
                <a:solidFill>
                  <a:srgbClr val="002060"/>
                </a:solidFill>
                <a:effectLst/>
              </a:rPr>
              <a:t>Nestlé, geçen yıl Temmuz ayında yapılan bir medya sunumunu tamamladı ve GroupM'nin OpenMind'ı Singapur, Tayland, Endonezya, Filipinler, Malezya ve Vietnam pazarlarını devraldı.</a:t>
            </a:r>
          </a:p>
          <a:p>
            <a:endParaRPr lang="tr-TR" sz="1400" b="0" i="0" dirty="0">
              <a:solidFill>
                <a:srgbClr val="002060"/>
              </a:solidFill>
              <a:effectLst/>
            </a:endParaRPr>
          </a:p>
          <a:p>
            <a:r>
              <a:rPr lang="tr-TR" sz="1400" b="0" i="0" dirty="0">
                <a:solidFill>
                  <a:srgbClr val="002060"/>
                </a:solidFill>
                <a:effectLst/>
              </a:rPr>
              <a:t>MARKETING-INTERACTIVE, Orta Doğu, Çin ve Kuzey Afrika için medya sunumlarının devam ettiğini biliyor. GroupM daha önce yalnızca Filipinler, Malezya ve Vietnam hesaplarını yönetirken, IPG Singapur ve Tayland pazarlarını ve Dentsu Endonezya pazarlarını yönetti. Filipinler ve Vietnam, Nestlé için en büyük pazarlardan bazıları.</a:t>
            </a:r>
          </a:p>
          <a:p>
            <a:endParaRPr lang="tr-TR" sz="1400" b="0" i="0" dirty="0">
              <a:solidFill>
                <a:srgbClr val="002060"/>
              </a:solidFill>
              <a:effectLst/>
            </a:endParaRPr>
          </a:p>
          <a:p>
            <a:r>
              <a:rPr lang="tr-TR" sz="1400" b="0" i="0" dirty="0">
                <a:solidFill>
                  <a:srgbClr val="002060"/>
                </a:solidFill>
                <a:effectLst/>
              </a:rPr>
              <a:t>Kaçırmayın: Nestle Malezya ve Starbucks yeni kahve serisi için defile düzenledi</a:t>
            </a:r>
          </a:p>
          <a:p>
            <a:endParaRPr lang="tr-TR" sz="1400" b="0" i="0" dirty="0">
              <a:solidFill>
                <a:srgbClr val="002060"/>
              </a:solidFill>
              <a:effectLst/>
            </a:endParaRPr>
          </a:p>
          <a:p>
            <a:r>
              <a:rPr lang="tr-TR" sz="1400" b="0" i="0" dirty="0">
                <a:solidFill>
                  <a:srgbClr val="002060"/>
                </a:solidFill>
                <a:effectLst/>
              </a:rPr>
              <a:t>Asya Okyanusya Afrika Bölgesi Başkan Yardımcısı Simone Touma, atamanın Nestlé'nin ASEAN bölgesindeki güçlü markalarının arkasındaki medya yatırımlarının etkinliğini ve verimliliğini artırarak, izleyici odaklı kusursuz ve entegre medya iletişimlerini mümkün kılmak için gerçekleştirdiği Asya Okyanusya Afrika Bölgesi dönüşümsel medya incelemesinin bir parçası olduğunu söyledi.</a:t>
            </a:r>
          </a:p>
          <a:p>
            <a:endParaRPr lang="tr-TR" sz="1400" b="0" i="0" dirty="0">
              <a:solidFill>
                <a:srgbClr val="002060"/>
              </a:solidFill>
              <a:effectLst/>
            </a:endParaRPr>
          </a:p>
        </p:txBody>
      </p:sp>
      <p:pic>
        <p:nvPicPr>
          <p:cNvPr id="1026" name="Picture 2" descr="Nestlé wraps media pitch, hands entire ASEAN account to one agency">
            <a:extLst>
              <a:ext uri="{FF2B5EF4-FFF2-40B4-BE49-F238E27FC236}">
                <a16:creationId xmlns:a16="http://schemas.microsoft.com/office/drawing/2014/main" id="{ACEBE191-F762-40B3-0CE3-4A7AE7A80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1089" y="1279224"/>
            <a:ext cx="6633813" cy="429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93097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E430F8-3DC6-94BA-47D4-78D566EE0F92}"/>
              </a:ext>
            </a:extLst>
          </p:cNvPr>
          <p:cNvSpPr>
            <a:spLocks noGrp="1"/>
          </p:cNvSpPr>
          <p:nvPr>
            <p:ph type="sldNum" sz="quarter" idx="12"/>
          </p:nvPr>
        </p:nvSpPr>
        <p:spPr/>
        <p:txBody>
          <a:bodyPr/>
          <a:lstStyle/>
          <a:p>
            <a:fld id="{63B0956B-06A2-6A4F-8B64-8A56ADA5E301}" type="slidenum">
              <a:rPr lang="en-US" smtClean="0"/>
              <a:pPr/>
              <a:t>4</a:t>
            </a:fld>
            <a:endParaRPr lang="en-US" dirty="0"/>
          </a:p>
        </p:txBody>
      </p:sp>
      <p:sp>
        <p:nvSpPr>
          <p:cNvPr id="5" name="Arrow: Pentagon 4">
            <a:extLst>
              <a:ext uri="{FF2B5EF4-FFF2-40B4-BE49-F238E27FC236}">
                <a16:creationId xmlns:a16="http://schemas.microsoft.com/office/drawing/2014/main" id="{ACCACFD6-F9A6-E9DB-16D6-896BF4ECEBA7}"/>
              </a:ext>
            </a:extLst>
          </p:cNvPr>
          <p:cNvSpPr/>
          <p:nvPr/>
        </p:nvSpPr>
        <p:spPr>
          <a:xfrm>
            <a:off x="1" y="581553"/>
            <a:ext cx="6550428" cy="3125585"/>
          </a:xfrm>
          <a:prstGeom prst="homePlate">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tr-TR" sz="1800" b="0" i="0" u="none" strike="noStrike" cap="none" spc="0" normalizeH="0" baseline="0">
              <a:ln>
                <a:noFill/>
              </a:ln>
              <a:solidFill>
                <a:srgbClr val="000000"/>
              </a:solidFill>
              <a:effectLst/>
              <a:uFillTx/>
              <a:latin typeface="Arial"/>
              <a:ea typeface="Arial"/>
              <a:cs typeface="Arial"/>
              <a:sym typeface="Arial"/>
            </a:endParaRPr>
          </a:p>
        </p:txBody>
      </p:sp>
      <p:sp>
        <p:nvSpPr>
          <p:cNvPr id="8" name="TextBox 7">
            <a:extLst>
              <a:ext uri="{FF2B5EF4-FFF2-40B4-BE49-F238E27FC236}">
                <a16:creationId xmlns:a16="http://schemas.microsoft.com/office/drawing/2014/main" id="{0D94AE6C-79E4-2EA5-0613-57F342F5F8BD}"/>
              </a:ext>
            </a:extLst>
          </p:cNvPr>
          <p:cNvSpPr txBox="1"/>
          <p:nvPr/>
        </p:nvSpPr>
        <p:spPr>
          <a:xfrm>
            <a:off x="249554" y="2090172"/>
            <a:ext cx="4164791" cy="2677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1400" b="0" i="0" dirty="0">
                <a:solidFill>
                  <a:srgbClr val="002060"/>
                </a:solidFill>
                <a:effectLst/>
              </a:rPr>
              <a:t>"İncelemeye sundukları tüm çalışmalarından dolayı dört küresel ajans ortağımız IPG, Dentsu, Publicis ve WPP'ye teşekkür etmek istiyoruz. Dört ajans da ilgi çekici, kaliteli çalışmalar sundu ve GroupM'in OpenMind'ı ile bölgesel ASEAN ilişkimizi dört gözle bekliyoruz," dedi Touma.</a:t>
            </a:r>
          </a:p>
          <a:p>
            <a:endParaRPr lang="tr-TR" sz="1400" b="0" i="0" dirty="0">
              <a:solidFill>
                <a:srgbClr val="002060"/>
              </a:solidFill>
              <a:effectLst/>
            </a:endParaRPr>
          </a:p>
          <a:p>
            <a:r>
              <a:rPr lang="tr-TR" sz="1400" b="0" i="0" dirty="0">
                <a:solidFill>
                  <a:srgbClr val="002060"/>
                </a:solidFill>
                <a:effectLst/>
              </a:rPr>
              <a:t>2022'de Nestlé, hem Filipinler hem de Vietnam medya ve eTicaret görevlerini OpenMind'a devretti. Küresel olarak OpenMind, Nestlé'nin Avrupa ve Okyanusya işletmelerini de kaptı.</a:t>
            </a:r>
            <a:endParaRPr lang="tr-TR" sz="1400" dirty="0">
              <a:solidFill>
                <a:srgbClr val="002060"/>
              </a:solidFill>
            </a:endParaRPr>
          </a:p>
          <a:p>
            <a:endParaRPr lang="tr-TR" sz="1400" dirty="0">
              <a:solidFill>
                <a:srgbClr val="002060"/>
              </a:solidFill>
            </a:endParaRPr>
          </a:p>
        </p:txBody>
      </p:sp>
      <p:pic>
        <p:nvPicPr>
          <p:cNvPr id="2" name="Picture 2" descr="Picture background">
            <a:extLst>
              <a:ext uri="{FF2B5EF4-FFF2-40B4-BE49-F238E27FC236}">
                <a16:creationId xmlns:a16="http://schemas.microsoft.com/office/drawing/2014/main" id="{9A01F29D-DF99-8C9F-F0EF-B936486F7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5960" y="1224177"/>
            <a:ext cx="6616510" cy="4409646"/>
          </a:xfrm>
          <a:prstGeom prst="flowChartPunchedTap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40922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4;p31">
            <a:extLst>
              <a:ext uri="{FF2B5EF4-FFF2-40B4-BE49-F238E27FC236}">
                <a16:creationId xmlns:a16="http://schemas.microsoft.com/office/drawing/2014/main" id="{11CEAFAE-ED7E-D7E0-04E5-0AA27CB06245}"/>
              </a:ext>
            </a:extLst>
          </p:cNvPr>
          <p:cNvPicPr preferRelativeResize="0">
            <a:picLocks/>
          </p:cNvPicPr>
          <p:nvPr/>
        </p:nvPicPr>
        <p:blipFill rotWithShape="1">
          <a:blip r:embed="rId2">
            <a:alphaModFix/>
          </a:blip>
          <a:srcRect/>
          <a:stretch/>
        </p:blipFill>
        <p:spPr>
          <a:xfrm>
            <a:off x="0" y="-2"/>
            <a:ext cx="12191996" cy="6857995"/>
          </a:xfrm>
          <a:prstGeom prst="rect">
            <a:avLst/>
          </a:prstGeom>
          <a:noFill/>
          <a:ln>
            <a:noFill/>
          </a:ln>
        </p:spPr>
      </p:pic>
      <p:sp>
        <p:nvSpPr>
          <p:cNvPr id="6" name="Title 5">
            <a:extLst>
              <a:ext uri="{FF2B5EF4-FFF2-40B4-BE49-F238E27FC236}">
                <a16:creationId xmlns:a16="http://schemas.microsoft.com/office/drawing/2014/main" id="{CAEB4E15-2690-6549-B1F2-AD435CFCAD52}"/>
              </a:ext>
            </a:extLst>
          </p:cNvPr>
          <p:cNvSpPr>
            <a:spLocks noGrp="1"/>
          </p:cNvSpPr>
          <p:nvPr>
            <p:ph type="title"/>
          </p:nvPr>
        </p:nvSpPr>
        <p:spPr>
          <a:xfrm>
            <a:off x="5416015" y="2687105"/>
            <a:ext cx="6206067" cy="1483783"/>
          </a:xfrm>
        </p:spPr>
        <p:txBody>
          <a:bodyPr/>
          <a:lstStyle/>
          <a:p>
            <a:pPr>
              <a:lnSpc>
                <a:spcPct val="107000"/>
              </a:lnSpc>
              <a:spcAft>
                <a:spcPts val="800"/>
              </a:spcAft>
            </a:pPr>
            <a:r>
              <a:rPr lang="tr-TR" sz="3200" b="1" dirty="0">
                <a:latin typeface="Arial Black" panose="020B0A04020102020204" pitchFamily="34" charset="0"/>
                <a:ea typeface="DengXian" panose="02010600030101010101" pitchFamily="2" charset="-122"/>
                <a:cs typeface="Times New Roman" panose="02020603050405020304" pitchFamily="18" charset="0"/>
              </a:rPr>
              <a:t>Oyun içinde markanızı nasıl inşa edersiniz?</a:t>
            </a:r>
            <a:endParaRPr lang="tr-TR" sz="3200" b="1" dirty="0">
              <a:effectLst/>
              <a:latin typeface="Arial Black" panose="020B0A04020102020204" pitchFamily="34" charset="0"/>
              <a:ea typeface="DengXian" panose="02010600030101010101" pitchFamily="2" charset="-122"/>
              <a:cs typeface="Times New Roman" panose="02020603050405020304" pitchFamily="18" charset="0"/>
            </a:endParaRPr>
          </a:p>
        </p:txBody>
      </p:sp>
      <p:sp>
        <p:nvSpPr>
          <p:cNvPr id="3" name="Rectangle 2">
            <a:extLst>
              <a:ext uri="{FF2B5EF4-FFF2-40B4-BE49-F238E27FC236}">
                <a16:creationId xmlns:a16="http://schemas.microsoft.com/office/drawing/2014/main" id="{94B41378-167C-4A6F-5FE7-DEA9065C7AA5}"/>
              </a:ext>
            </a:extLst>
          </p:cNvPr>
          <p:cNvSpPr/>
          <p:nvPr/>
        </p:nvSpPr>
        <p:spPr>
          <a:xfrm>
            <a:off x="75738" y="75913"/>
            <a:ext cx="860986" cy="2506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90433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50006E3-FA83-A1C8-ABB0-81B7FEBF02CE}"/>
              </a:ext>
            </a:extLst>
          </p:cNvPr>
          <p:cNvSpPr>
            <a:spLocks noGrp="1"/>
          </p:cNvSpPr>
          <p:nvPr>
            <p:ph type="sldNum" sz="quarter" idx="12"/>
          </p:nvPr>
        </p:nvSpPr>
        <p:spPr/>
        <p:txBody>
          <a:bodyPr/>
          <a:lstStyle/>
          <a:p>
            <a:fld id="{63B0956B-06A2-6A4F-8B64-8A56ADA5E301}" type="slidenum">
              <a:rPr lang="en-US" smtClean="0"/>
              <a:pPr/>
              <a:t>6</a:t>
            </a:fld>
            <a:endParaRPr lang="en-US" dirty="0"/>
          </a:p>
        </p:txBody>
      </p:sp>
      <p:pic>
        <p:nvPicPr>
          <p:cNvPr id="3074" name="Picture 2" descr="Four animated characters engaged in dynamic actions with colourful light beams against a dark background, involving flying, playing guitar, and racing.">
            <a:extLst>
              <a:ext uri="{FF2B5EF4-FFF2-40B4-BE49-F238E27FC236}">
                <a16:creationId xmlns:a16="http://schemas.microsoft.com/office/drawing/2014/main" id="{4281B3F9-41F8-8493-186F-9E3CA42B2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86" y="2808679"/>
            <a:ext cx="5914418" cy="33268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35F5CB6-5C0A-A4D8-485F-883E2B5745FC}"/>
              </a:ext>
            </a:extLst>
          </p:cNvPr>
          <p:cNvSpPr txBox="1"/>
          <p:nvPr/>
        </p:nvSpPr>
        <p:spPr>
          <a:xfrm>
            <a:off x="122686" y="65544"/>
            <a:ext cx="8977170" cy="2862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dirty="0">
                <a:solidFill>
                  <a:srgbClr val="002060"/>
                </a:solidFill>
              </a:rPr>
              <a:t>Markaların genç kitlelerle bağlantı kurmak için oyun ekosistemini nasıl en üst düzeye çıkarması gerektiği WPP ve SuperAwesome'ın yeni bir araştırma raporunda ortaya konuyor</a:t>
            </a:r>
          </a:p>
          <a:p>
            <a:endParaRPr lang="tr-TR" dirty="0">
              <a:solidFill>
                <a:srgbClr val="002060"/>
              </a:solidFill>
            </a:endParaRPr>
          </a:p>
          <a:p>
            <a:r>
              <a:rPr lang="tr-TR" dirty="0">
                <a:solidFill>
                  <a:srgbClr val="002060"/>
                </a:solidFill>
              </a:rPr>
              <a:t>WPP ve SuperAwesome'ın yeni bir çalışması – Marka Yakınlığı İçin Oyunlardan Yararlanma – markaların meta evrende ve çevresinde nasıl görünmesi gerektiğini anlamaya çalışıyor ve Fortnite'ı bir referans noktası olarak kullanıyor. Oyun içi Fortnite aktivasyonlarının bir markanın kültürel alaka düzeyi ve genç kitlelerle yakınlığı üzerindeki etkisini belirledik.</a:t>
            </a:r>
          </a:p>
          <a:p>
            <a:r>
              <a:rPr lang="tr-TR" dirty="0">
                <a:solidFill>
                  <a:srgbClr val="002060"/>
                </a:solidFill>
              </a:rPr>
              <a:t>.</a:t>
            </a:r>
          </a:p>
        </p:txBody>
      </p:sp>
      <p:sp>
        <p:nvSpPr>
          <p:cNvPr id="8" name="TextBox 7">
            <a:extLst>
              <a:ext uri="{FF2B5EF4-FFF2-40B4-BE49-F238E27FC236}">
                <a16:creationId xmlns:a16="http://schemas.microsoft.com/office/drawing/2014/main" id="{CD5780A2-2D26-01E3-BC12-4F9310C6BB9D}"/>
              </a:ext>
            </a:extLst>
          </p:cNvPr>
          <p:cNvSpPr txBox="1"/>
          <p:nvPr/>
        </p:nvSpPr>
        <p:spPr>
          <a:xfrm>
            <a:off x="6225409" y="3603635"/>
            <a:ext cx="6097314"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endParaRPr lang="tr-TR" dirty="0">
              <a:solidFill>
                <a:srgbClr val="002060"/>
              </a:solidFill>
            </a:endParaRPr>
          </a:p>
          <a:p>
            <a:r>
              <a:rPr lang="tr-TR" dirty="0">
                <a:solidFill>
                  <a:srgbClr val="002060"/>
                </a:solidFill>
              </a:rPr>
              <a:t>Bu, 2023 yılında MarketCast tarafından SuperAwesome ve WPP adına yürütülen kapsamlı bir karma metodoloji çalışmasıydı ve sosyal dinleme, nitel araştırma (İngiltere/ABD) ve 3.200'den fazla 16-24 yaş grubunu kapsayan nicel bir anket olmak üzere dört pazarda (İngiltere, ABD, Almanya ve Fransa) araştırma yapıldı</a:t>
            </a:r>
            <a:endParaRPr lang="tr-TR" dirty="0"/>
          </a:p>
        </p:txBody>
      </p:sp>
    </p:spTree>
    <p:extLst>
      <p:ext uri="{BB962C8B-B14F-4D97-AF65-F5344CB8AC3E}">
        <p14:creationId xmlns:p14="http://schemas.microsoft.com/office/powerpoint/2010/main" val="388119624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48C002-6C18-0EB5-7F4F-330DB32C6B53}"/>
              </a:ext>
            </a:extLst>
          </p:cNvPr>
          <p:cNvSpPr/>
          <p:nvPr/>
        </p:nvSpPr>
        <p:spPr>
          <a:xfrm>
            <a:off x="-38793" y="2325469"/>
            <a:ext cx="12230793" cy="4529466"/>
          </a:xfrm>
          <a:prstGeom prst="rect">
            <a:avLst/>
          </a:prstGeom>
          <a:solidFill>
            <a:schemeClr val="accent2">
              <a:alpha val="49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tr-TR" sz="1800" b="0" i="0" u="none" strike="noStrike" cap="none" spc="0" normalizeH="0" baseline="0">
              <a:ln>
                <a:noFill/>
              </a:ln>
              <a:solidFill>
                <a:srgbClr val="000000"/>
              </a:solidFill>
              <a:effectLst/>
              <a:uFillTx/>
              <a:latin typeface="Arial"/>
              <a:ea typeface="Arial"/>
              <a:cs typeface="Arial"/>
              <a:sym typeface="Arial"/>
            </a:endParaRPr>
          </a:p>
        </p:txBody>
      </p:sp>
      <p:sp>
        <p:nvSpPr>
          <p:cNvPr id="3" name="Slide Number Placeholder 2">
            <a:extLst>
              <a:ext uri="{FF2B5EF4-FFF2-40B4-BE49-F238E27FC236}">
                <a16:creationId xmlns:a16="http://schemas.microsoft.com/office/drawing/2014/main" id="{B73C2302-D203-477D-10EC-E59C8E80F73B}"/>
              </a:ext>
            </a:extLst>
          </p:cNvPr>
          <p:cNvSpPr>
            <a:spLocks noGrp="1"/>
          </p:cNvSpPr>
          <p:nvPr>
            <p:ph type="sldNum" sz="quarter" idx="12"/>
          </p:nvPr>
        </p:nvSpPr>
        <p:spPr/>
        <p:txBody>
          <a:bodyPr/>
          <a:lstStyle/>
          <a:p>
            <a:fld id="{63B0956B-06A2-6A4F-8B64-8A56ADA5E301}" type="slidenum">
              <a:rPr lang="en-US" smtClean="0"/>
              <a:pPr/>
              <a:t>7</a:t>
            </a:fld>
            <a:endParaRPr lang="en-US" dirty="0"/>
          </a:p>
        </p:txBody>
      </p:sp>
      <p:sp>
        <p:nvSpPr>
          <p:cNvPr id="11" name="TextBox 10">
            <a:extLst>
              <a:ext uri="{FF2B5EF4-FFF2-40B4-BE49-F238E27FC236}">
                <a16:creationId xmlns:a16="http://schemas.microsoft.com/office/drawing/2014/main" id="{4058A68B-3C07-18AE-1D91-53247AB51C37}"/>
              </a:ext>
            </a:extLst>
          </p:cNvPr>
          <p:cNvSpPr txBox="1"/>
          <p:nvPr/>
        </p:nvSpPr>
        <p:spPr>
          <a:xfrm>
            <a:off x="5470497" y="2405408"/>
            <a:ext cx="6825147" cy="4524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endParaRPr lang="tr-TR" dirty="0">
              <a:solidFill>
                <a:srgbClr val="002060"/>
              </a:solidFill>
            </a:endParaRPr>
          </a:p>
          <a:p>
            <a:r>
              <a:rPr lang="tr-TR" dirty="0">
                <a:solidFill>
                  <a:srgbClr val="002060"/>
                </a:solidFill>
              </a:rPr>
              <a:t>SuperAwesome'ın metaverse'deki markaların hedeflerine ulaşmalarını erken dönemde sağlayan bir etken olduğunu söylüyor ancak "alanın şu ana kadar yeterince incelenmediğini" belirtiyor. Yine de, metaverse'nin temellerinin atıldığı son üç veya dört yılda çok şey oldu. Kanıtları ortaya koymanın zamanı gelmişti.</a:t>
            </a:r>
          </a:p>
          <a:p>
            <a:endParaRPr lang="tr-TR" dirty="0">
              <a:solidFill>
                <a:srgbClr val="002060"/>
              </a:solidFill>
            </a:endParaRPr>
          </a:p>
          <a:p>
            <a:r>
              <a:rPr lang="tr-TR" dirty="0">
                <a:solidFill>
                  <a:srgbClr val="002060"/>
                </a:solidFill>
              </a:rPr>
              <a:t>"Bu araştırma parçası, 3D oyun ortamlarındaki teklifimiz açısından modelimizi oluşturmada çok yardımcı oldu," diyor Walters. Ayrıca, oyun içinde yaptıklarının neden işe yaradığını anlamaya çalışan markalar ve oyun içinde marka oluşturma konusunda yeni olanlar, neyin mümkün olduğunu ve bunun nasıl başarılacağını öğrenmek isteyenler için de faydalıdır. Araştırma, aslında markaların oyun ekosisteminde etkili etkileşimler kurmalarına yardımcı olacak bir rehber niteliğinde.</a:t>
            </a:r>
          </a:p>
        </p:txBody>
      </p:sp>
      <p:sp>
        <p:nvSpPr>
          <p:cNvPr id="5" name="TextBox 4">
            <a:extLst>
              <a:ext uri="{FF2B5EF4-FFF2-40B4-BE49-F238E27FC236}">
                <a16:creationId xmlns:a16="http://schemas.microsoft.com/office/drawing/2014/main" id="{E220D4B2-6FB0-4B0F-9513-4C279E63F6E3}"/>
              </a:ext>
            </a:extLst>
          </p:cNvPr>
          <p:cNvSpPr txBox="1"/>
          <p:nvPr/>
        </p:nvSpPr>
        <p:spPr>
          <a:xfrm>
            <a:off x="69573" y="91934"/>
            <a:ext cx="9813897"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dirty="0">
                <a:solidFill>
                  <a:srgbClr val="002060"/>
                </a:solidFill>
              </a:rPr>
              <a:t>Nasıl kazanılır?</a:t>
            </a:r>
          </a:p>
          <a:p>
            <a:endParaRPr lang="tr-TR" dirty="0">
              <a:solidFill>
                <a:srgbClr val="002060"/>
              </a:solidFill>
            </a:endParaRPr>
          </a:p>
          <a:p>
            <a:r>
              <a:rPr lang="tr-TR" dirty="0">
                <a:solidFill>
                  <a:srgbClr val="002060"/>
                </a:solidFill>
              </a:rPr>
              <a:t>"Önemli olan, müşterilerin yararına iki şeyi birleştirmektir. Birincisi, mümkün olan en geniş etkileşim çözümleri yelpazesi ve ikincisi, bu çözümleri zeka ve içgörüyle güçlendirmektir," diyor SuperAwesome'ın Başkanı ve Baş Strateji Sorumlusu Nick Walters. "Etkileşiminizi güçlendirecek doğru zekaya sahip değilseniz, etkileşiminiz daha az etkili olabilir."</a:t>
            </a:r>
          </a:p>
        </p:txBody>
      </p:sp>
      <p:pic>
        <p:nvPicPr>
          <p:cNvPr id="4098" name="Picture 2" descr="Picture background">
            <a:extLst>
              <a:ext uri="{FF2B5EF4-FFF2-40B4-BE49-F238E27FC236}">
                <a16:creationId xmlns:a16="http://schemas.microsoft.com/office/drawing/2014/main" id="{EE3808C0-2053-8872-2F18-C609D8A51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302"/>
            <a:ext cx="5441966" cy="192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59127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34;p29">
            <a:extLst>
              <a:ext uri="{FF2B5EF4-FFF2-40B4-BE49-F238E27FC236}">
                <a16:creationId xmlns:a16="http://schemas.microsoft.com/office/drawing/2014/main" id="{E8E903D2-79B6-B60F-23DE-BFDBF3C8DB9F}"/>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 name="Rectangle 8">
            <a:extLst>
              <a:ext uri="{FF2B5EF4-FFF2-40B4-BE49-F238E27FC236}">
                <a16:creationId xmlns:a16="http://schemas.microsoft.com/office/drawing/2014/main" id="{8220BF53-CFC0-1083-DBC2-A203D49908B3}"/>
              </a:ext>
            </a:extLst>
          </p:cNvPr>
          <p:cNvSpPr>
            <a:spLocks/>
          </p:cNvSpPr>
          <p:nvPr/>
        </p:nvSpPr>
        <p:spPr>
          <a:xfrm>
            <a:off x="67378" y="0"/>
            <a:ext cx="1049154" cy="339992"/>
          </a:xfrm>
          <a:prstGeom prst="rect">
            <a:avLst/>
          </a:prstGeom>
          <a:solidFill>
            <a:srgbClr val="007C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2" name="Title 1">
            <a:extLst>
              <a:ext uri="{FF2B5EF4-FFF2-40B4-BE49-F238E27FC236}">
                <a16:creationId xmlns:a16="http://schemas.microsoft.com/office/drawing/2014/main" id="{EA9A6FE5-9D1A-8444-80CA-27B5B73FBA07}"/>
              </a:ext>
            </a:extLst>
          </p:cNvPr>
          <p:cNvSpPr>
            <a:spLocks noGrp="1"/>
          </p:cNvSpPr>
          <p:nvPr>
            <p:ph type="title"/>
          </p:nvPr>
        </p:nvSpPr>
        <p:spPr>
          <a:xfrm>
            <a:off x="278142" y="1645920"/>
            <a:ext cx="6277064" cy="2402205"/>
          </a:xfrm>
        </p:spPr>
        <p:txBody>
          <a:bodyPr/>
          <a:lstStyle/>
          <a:p>
            <a:r>
              <a:rPr lang="tr-TR" sz="3200" b="1" dirty="0">
                <a:solidFill>
                  <a:srgbClr val="FFFFFF"/>
                </a:solidFill>
                <a:effectLst/>
                <a:latin typeface="Arial Black" panose="020B0A04020102020204" pitchFamily="34" charset="0"/>
                <a:ea typeface="DengXian" panose="02010600030101010101" pitchFamily="2" charset="-122"/>
                <a:cs typeface="Times New Roman" panose="02020603050405020304" pitchFamily="18" charset="0"/>
              </a:rPr>
              <a:t>WPP CANNES LIONS 2024'TE</a:t>
            </a:r>
            <a:endParaRPr lang="en-US" sz="3200" dirty="0">
              <a:solidFill>
                <a:srgbClr val="FFFFFF"/>
              </a:solidFill>
            </a:endParaRPr>
          </a:p>
        </p:txBody>
      </p:sp>
    </p:spTree>
    <p:extLst>
      <p:ext uri="{BB962C8B-B14F-4D97-AF65-F5344CB8AC3E}">
        <p14:creationId xmlns:p14="http://schemas.microsoft.com/office/powerpoint/2010/main" val="307519912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588AA3-CD64-4DC5-5FD4-B89FACB147DC}"/>
              </a:ext>
            </a:extLst>
          </p:cNvPr>
          <p:cNvSpPr>
            <a:spLocks noGrp="1"/>
          </p:cNvSpPr>
          <p:nvPr>
            <p:ph type="sldNum" sz="quarter" idx="12"/>
          </p:nvPr>
        </p:nvSpPr>
        <p:spPr/>
        <p:txBody>
          <a:bodyPr/>
          <a:lstStyle/>
          <a:p>
            <a:fld id="{63B0956B-06A2-6A4F-8B64-8A56ADA5E301}" type="slidenum">
              <a:rPr lang="en-US" smtClean="0"/>
              <a:pPr/>
              <a:t>9</a:t>
            </a:fld>
            <a:endParaRPr lang="en-US" dirty="0"/>
          </a:p>
        </p:txBody>
      </p:sp>
      <p:pic>
        <p:nvPicPr>
          <p:cNvPr id="5" name="Picture 4">
            <a:extLst>
              <a:ext uri="{FF2B5EF4-FFF2-40B4-BE49-F238E27FC236}">
                <a16:creationId xmlns:a16="http://schemas.microsoft.com/office/drawing/2014/main" id="{35205451-5523-046D-C28F-40919D060543}"/>
              </a:ext>
            </a:extLst>
          </p:cNvPr>
          <p:cNvPicPr>
            <a:picLocks noChangeAspect="1"/>
          </p:cNvPicPr>
          <p:nvPr/>
        </p:nvPicPr>
        <p:blipFill rotWithShape="1">
          <a:blip r:embed="rId2"/>
          <a:srcRect t="29033"/>
          <a:stretch/>
        </p:blipFill>
        <p:spPr>
          <a:xfrm>
            <a:off x="497927" y="756745"/>
            <a:ext cx="11196145" cy="2280146"/>
          </a:xfrm>
          <a:prstGeom prst="rect">
            <a:avLst/>
          </a:prstGeom>
        </p:spPr>
      </p:pic>
      <p:sp>
        <p:nvSpPr>
          <p:cNvPr id="8" name="TextBox 7">
            <a:extLst>
              <a:ext uri="{FF2B5EF4-FFF2-40B4-BE49-F238E27FC236}">
                <a16:creationId xmlns:a16="http://schemas.microsoft.com/office/drawing/2014/main" id="{0B4CC7CD-97FC-0613-F854-5A6E11BAAEFF}"/>
              </a:ext>
            </a:extLst>
          </p:cNvPr>
          <p:cNvSpPr txBox="1"/>
          <p:nvPr/>
        </p:nvSpPr>
        <p:spPr>
          <a:xfrm>
            <a:off x="192471" y="4130787"/>
            <a:ext cx="11999529"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dirty="0">
                <a:solidFill>
                  <a:srgbClr val="002060"/>
                </a:solidFill>
              </a:rPr>
              <a:t>WPP'de, yaratıcılığın günümüz dünyasının karşı karşıya olduğu en büyük zorluklardan bazılarını çözmenin anahtarı olduğuna inanıyoruz.</a:t>
            </a:r>
          </a:p>
          <a:p>
            <a:endParaRPr lang="tr-TR" dirty="0">
              <a:solidFill>
                <a:srgbClr val="002060"/>
              </a:solidFill>
            </a:endParaRPr>
          </a:p>
          <a:p>
            <a:r>
              <a:rPr lang="tr-TR" dirty="0">
                <a:solidFill>
                  <a:srgbClr val="002060"/>
                </a:solidFill>
              </a:rPr>
              <a:t>Bu yılki Cannes Lions Uluslararası Yaratıcılık Festivali'nde sergilenen en son yenilikçi fikirleri ve yenilikleri keşfedin ve WPP Plajı'nda iş dünyasından, markalardan ve kamu sektöründen en parlak beyinlerle yaptığımız düşündürücü tartışmalardan ilham alın.</a:t>
            </a:r>
          </a:p>
        </p:txBody>
      </p:sp>
    </p:spTree>
    <p:extLst>
      <p:ext uri="{BB962C8B-B14F-4D97-AF65-F5344CB8AC3E}">
        <p14:creationId xmlns:p14="http://schemas.microsoft.com/office/powerpoint/2010/main" val="1504919655"/>
      </p:ext>
    </p:extLst>
  </p:cSld>
  <p:clrMapOvr>
    <a:masterClrMapping/>
  </p:clrMapOvr>
  <p:transition spd="med"/>
</p:sld>
</file>

<file path=ppt/theme/theme1.xml><?xml version="1.0" encoding="utf-8"?>
<a:theme xmlns:a="http://schemas.openxmlformats.org/drawingml/2006/main" name="Section">
  <a:themeElements>
    <a:clrScheme name="GroupM">
      <a:dk1>
        <a:srgbClr val="EF5B2B"/>
      </a:dk1>
      <a:lt1>
        <a:srgbClr val="FFA800"/>
      </a:lt1>
      <a:dk2>
        <a:srgbClr val="A7A7A7"/>
      </a:dk2>
      <a:lt2>
        <a:srgbClr val="535353"/>
      </a:lt2>
      <a:accent1>
        <a:srgbClr val="0A2756"/>
      </a:accent1>
      <a:accent2>
        <a:srgbClr val="0080FF"/>
      </a:accent2>
      <a:accent3>
        <a:srgbClr val="00B5B1"/>
      </a:accent3>
      <a:accent4>
        <a:srgbClr val="00FFB3"/>
      </a:accent4>
      <a:accent5>
        <a:srgbClr val="EFB6A3"/>
      </a:accent5>
      <a:accent6>
        <a:srgbClr val="FFEECB"/>
      </a:accent6>
      <a:hlink>
        <a:srgbClr val="F3F3EB"/>
      </a:hlink>
      <a:folHlink>
        <a:srgbClr val="B2E9E7"/>
      </a:folHlink>
    </a:clrScheme>
    <a:fontScheme name="Custom 2">
      <a:majorFont>
        <a:latin typeface="Arial"/>
        <a:ea typeface=""/>
        <a:cs typeface=""/>
      </a:majorFont>
      <a:minorFont>
        <a:latin typeface="Georgia"/>
        <a:ea typeface=""/>
        <a:cs typefac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GroupM_PresentationDesign_Master_v4b" id="{33EDDEAA-D0B3-EB4E-99DB-4D0B75E0D955}" vid="{F593E031-29CB-664E-BFF0-01D71E0F2D67}"/>
    </a:ext>
  </a:extLst>
</a:theme>
</file>

<file path=ppt/theme/theme2.xml><?xml version="1.0" encoding="utf-8"?>
<a:theme xmlns:a="http://schemas.openxmlformats.org/drawingml/2006/main" name="5_Content">
  <a:themeElements>
    <a:clrScheme name="GroupM">
      <a:dk1>
        <a:srgbClr val="EF5B2B"/>
      </a:dk1>
      <a:lt1>
        <a:srgbClr val="FFA800"/>
      </a:lt1>
      <a:dk2>
        <a:srgbClr val="A7A7A7"/>
      </a:dk2>
      <a:lt2>
        <a:srgbClr val="535353"/>
      </a:lt2>
      <a:accent1>
        <a:srgbClr val="0A2756"/>
      </a:accent1>
      <a:accent2>
        <a:srgbClr val="0080FF"/>
      </a:accent2>
      <a:accent3>
        <a:srgbClr val="00B5B1"/>
      </a:accent3>
      <a:accent4>
        <a:srgbClr val="00FFB3"/>
      </a:accent4>
      <a:accent5>
        <a:srgbClr val="EFB6A3"/>
      </a:accent5>
      <a:accent6>
        <a:srgbClr val="FFEECB"/>
      </a:accent6>
      <a:hlink>
        <a:srgbClr val="F3F3EB"/>
      </a:hlink>
      <a:folHlink>
        <a:srgbClr val="B2E9E7"/>
      </a:folHlink>
    </a:clrScheme>
    <a:fontScheme name="Custom 1">
      <a:majorFont>
        <a:latin typeface="Arial"/>
        <a:ea typeface=""/>
        <a:cs typeface=""/>
      </a:majorFont>
      <a:minorFont>
        <a:latin typeface="Georgia"/>
        <a:ea typeface=""/>
        <a:cs typefac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GroupM_PresentationDesign_Master_v4b" id="{33EDDEAA-D0B3-EB4E-99DB-4D0B75E0D955}" vid="{7B5DF4DD-225D-6A46-83F1-0AA3898967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670</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Arial</vt:lpstr>
      <vt:lpstr>Arial Black</vt:lpstr>
      <vt:lpstr>Calibri</vt:lpstr>
      <vt:lpstr>Calibri Light</vt:lpstr>
      <vt:lpstr>Georgia</vt:lpstr>
      <vt:lpstr>Section</vt:lpstr>
      <vt:lpstr>5_Content</vt:lpstr>
      <vt:lpstr>Office Theme</vt:lpstr>
      <vt:lpstr>WPP’de Özeti </vt:lpstr>
      <vt:lpstr>Nestlé medya sunumunu tamamladı, tüm ASEAN hesabını tek bir ajansa devretti</vt:lpstr>
      <vt:lpstr>PowerPoint Presentation</vt:lpstr>
      <vt:lpstr>PowerPoint Presentation</vt:lpstr>
      <vt:lpstr>Oyun içinde markanızı nasıl inşa edersiniz?</vt:lpstr>
      <vt:lpstr>PowerPoint Presentation</vt:lpstr>
      <vt:lpstr>PowerPoint Presentation</vt:lpstr>
      <vt:lpstr>WPP CANNES LIONS 2024'TE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WPP’de Özeti </dc:title>
  <dc:creator>Berfin Dilan Tuysuz</dc:creator>
  <cp:lastModifiedBy>Berfin Dilan Tuysuz</cp:lastModifiedBy>
  <cp:revision>1</cp:revision>
  <dcterms:created xsi:type="dcterms:W3CDTF">2024-01-25T06:57:03Z</dcterms:created>
  <dcterms:modified xsi:type="dcterms:W3CDTF">2024-08-19T09:23:48Z</dcterms:modified>
</cp:coreProperties>
</file>