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8" r:id="rId4"/>
    <p:sldId id="267" r:id="rId5"/>
    <p:sldId id="269" r:id="rId6"/>
    <p:sldId id="271" r:id="rId7"/>
    <p:sldId id="270" r:id="rId8"/>
    <p:sldId id="273" r:id="rId9"/>
    <p:sldId id="274" r:id="rId10"/>
    <p:sldId id="275" r:id="rId11"/>
    <p:sldId id="276" r:id="rId12"/>
    <p:sldId id="277" r:id="rId13"/>
    <p:sldId id="278" r:id="rId14"/>
    <p:sldId id="279" r:id="rId15"/>
    <p:sldId id="280" r:id="rId16"/>
    <p:sldId id="281" r:id="rId17"/>
    <p:sldId id="282" r:id="rId18"/>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BFF"/>
    <a:srgbClr val="0653C9"/>
    <a:srgbClr val="156082"/>
    <a:srgbClr val="1A2D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B18206-A124-4710-ABF5-581E112E8ED0}" v="1" dt="2024-11-27T10:58:46.0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94660"/>
  </p:normalViewPr>
  <p:slideViewPr>
    <p:cSldViewPr snapToGrid="0">
      <p:cViewPr varScale="1">
        <p:scale>
          <a:sx n="54" d="100"/>
          <a:sy n="54" d="100"/>
        </p:scale>
        <p:origin x="2650"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linur Yildirim" userId="1825a227-7223-43e4-a527-281b8fc8254e" providerId="ADAL" clId="{C1B18206-A124-4710-ABF5-581E112E8ED0}"/>
    <pc:docChg chg="custSel modSld">
      <pc:chgData name="Aslinur Yildirim" userId="1825a227-7223-43e4-a527-281b8fc8254e" providerId="ADAL" clId="{C1B18206-A124-4710-ABF5-581E112E8ED0}" dt="2024-11-27T11:08:14.527" v="211" actId="1076"/>
      <pc:docMkLst>
        <pc:docMk/>
      </pc:docMkLst>
      <pc:sldChg chg="modSp mod">
        <pc:chgData name="Aslinur Yildirim" userId="1825a227-7223-43e4-a527-281b8fc8254e" providerId="ADAL" clId="{C1B18206-A124-4710-ABF5-581E112E8ED0}" dt="2024-11-27T11:03:14.229" v="149" actId="120"/>
        <pc:sldMkLst>
          <pc:docMk/>
          <pc:sldMk cId="2581151170" sldId="256"/>
        </pc:sldMkLst>
        <pc:spChg chg="mod">
          <ac:chgData name="Aslinur Yildirim" userId="1825a227-7223-43e4-a527-281b8fc8254e" providerId="ADAL" clId="{C1B18206-A124-4710-ABF5-581E112E8ED0}" dt="2024-11-27T11:03:14.229" v="149" actId="120"/>
          <ac:spMkLst>
            <pc:docMk/>
            <pc:sldMk cId="2581151170" sldId="256"/>
            <ac:spMk id="12" creationId="{05C5B259-CF2D-7A96-701F-71E272C74BDA}"/>
          </ac:spMkLst>
        </pc:spChg>
      </pc:sldChg>
      <pc:sldChg chg="modSp mod">
        <pc:chgData name="Aslinur Yildirim" userId="1825a227-7223-43e4-a527-281b8fc8254e" providerId="ADAL" clId="{C1B18206-A124-4710-ABF5-581E112E8ED0}" dt="2024-11-27T11:07:10.606" v="199" actId="1076"/>
        <pc:sldMkLst>
          <pc:docMk/>
          <pc:sldMk cId="2234075386" sldId="257"/>
        </pc:sldMkLst>
        <pc:spChg chg="mod">
          <ac:chgData name="Aslinur Yildirim" userId="1825a227-7223-43e4-a527-281b8fc8254e" providerId="ADAL" clId="{C1B18206-A124-4710-ABF5-581E112E8ED0}" dt="2024-11-27T11:07:10.606" v="199" actId="1076"/>
          <ac:spMkLst>
            <pc:docMk/>
            <pc:sldMk cId="2234075386" sldId="257"/>
            <ac:spMk id="3" creationId="{1277DB72-814D-CAF6-18F0-5B81BF2EEF37}"/>
          </ac:spMkLst>
        </pc:spChg>
        <pc:spChg chg="mod">
          <ac:chgData name="Aslinur Yildirim" userId="1825a227-7223-43e4-a527-281b8fc8254e" providerId="ADAL" clId="{C1B18206-A124-4710-ABF5-581E112E8ED0}" dt="2024-11-27T11:03:06.120" v="148" actId="120"/>
          <ac:spMkLst>
            <pc:docMk/>
            <pc:sldMk cId="2234075386" sldId="257"/>
            <ac:spMk id="18" creationId="{69B00F8F-D04B-BE6A-3784-3BA6ABD4C103}"/>
          </ac:spMkLst>
        </pc:spChg>
      </pc:sldChg>
      <pc:sldChg chg="modSp mod">
        <pc:chgData name="Aslinur Yildirim" userId="1825a227-7223-43e4-a527-281b8fc8254e" providerId="ADAL" clId="{C1B18206-A124-4710-ABF5-581E112E8ED0}" dt="2024-11-27T11:06:52.849" v="194" actId="1076"/>
        <pc:sldMkLst>
          <pc:docMk/>
          <pc:sldMk cId="971298377" sldId="267"/>
        </pc:sldMkLst>
        <pc:spChg chg="mod">
          <ac:chgData name="Aslinur Yildirim" userId="1825a227-7223-43e4-a527-281b8fc8254e" providerId="ADAL" clId="{C1B18206-A124-4710-ABF5-581E112E8ED0}" dt="2024-11-27T11:06:52.849" v="194" actId="1076"/>
          <ac:spMkLst>
            <pc:docMk/>
            <pc:sldMk cId="971298377" sldId="267"/>
            <ac:spMk id="3" creationId="{1277DB72-814D-CAF6-18F0-5B81BF2EEF37}"/>
          </ac:spMkLst>
        </pc:spChg>
        <pc:spChg chg="mod">
          <ac:chgData name="Aslinur Yildirim" userId="1825a227-7223-43e4-a527-281b8fc8254e" providerId="ADAL" clId="{C1B18206-A124-4710-ABF5-581E112E8ED0}" dt="2024-11-27T11:02:54.387" v="146" actId="120"/>
          <ac:spMkLst>
            <pc:docMk/>
            <pc:sldMk cId="971298377" sldId="267"/>
            <ac:spMk id="5" creationId="{B9CA7C7B-B60C-8D91-7A53-A854C15184D8}"/>
          </ac:spMkLst>
        </pc:spChg>
      </pc:sldChg>
      <pc:sldChg chg="modSp mod">
        <pc:chgData name="Aslinur Yildirim" userId="1825a227-7223-43e4-a527-281b8fc8254e" providerId="ADAL" clId="{C1B18206-A124-4710-ABF5-581E112E8ED0}" dt="2024-11-27T11:07:01.903" v="197" actId="1076"/>
        <pc:sldMkLst>
          <pc:docMk/>
          <pc:sldMk cId="2733029835" sldId="268"/>
        </pc:sldMkLst>
        <pc:spChg chg="mod">
          <ac:chgData name="Aslinur Yildirim" userId="1825a227-7223-43e4-a527-281b8fc8254e" providerId="ADAL" clId="{C1B18206-A124-4710-ABF5-581E112E8ED0}" dt="2024-11-27T11:03:01.282" v="147" actId="120"/>
          <ac:spMkLst>
            <pc:docMk/>
            <pc:sldMk cId="2733029835" sldId="268"/>
            <ac:spMk id="2" creationId="{D19123C8-8F66-FE08-CF1C-F7788AF42C40}"/>
          </ac:spMkLst>
        </pc:spChg>
        <pc:spChg chg="mod">
          <ac:chgData name="Aslinur Yildirim" userId="1825a227-7223-43e4-a527-281b8fc8254e" providerId="ADAL" clId="{C1B18206-A124-4710-ABF5-581E112E8ED0}" dt="2024-11-27T11:06:58.857" v="196" actId="1076"/>
          <ac:spMkLst>
            <pc:docMk/>
            <pc:sldMk cId="2733029835" sldId="268"/>
            <ac:spMk id="3" creationId="{1277DB72-814D-CAF6-18F0-5B81BF2EEF37}"/>
          </ac:spMkLst>
        </pc:spChg>
        <pc:picChg chg="mod">
          <ac:chgData name="Aslinur Yildirim" userId="1825a227-7223-43e4-a527-281b8fc8254e" providerId="ADAL" clId="{C1B18206-A124-4710-ABF5-581E112E8ED0}" dt="2024-11-27T11:07:01.903" v="197" actId="1076"/>
          <ac:picMkLst>
            <pc:docMk/>
            <pc:sldMk cId="2733029835" sldId="268"/>
            <ac:picMk id="8" creationId="{7C405565-C124-6416-9FB9-3133E83ECC6C}"/>
          </ac:picMkLst>
        </pc:picChg>
      </pc:sldChg>
      <pc:sldChg chg="modSp mod">
        <pc:chgData name="Aslinur Yildirim" userId="1825a227-7223-43e4-a527-281b8fc8254e" providerId="ADAL" clId="{C1B18206-A124-4710-ABF5-581E112E8ED0}" dt="2024-11-27T11:02:48.569" v="145" actId="1076"/>
        <pc:sldMkLst>
          <pc:docMk/>
          <pc:sldMk cId="238553401" sldId="269"/>
        </pc:sldMkLst>
        <pc:spChg chg="mod">
          <ac:chgData name="Aslinur Yildirim" userId="1825a227-7223-43e4-a527-281b8fc8254e" providerId="ADAL" clId="{C1B18206-A124-4710-ABF5-581E112E8ED0}" dt="2024-11-27T10:54:31.242" v="20" actId="113"/>
          <ac:spMkLst>
            <pc:docMk/>
            <pc:sldMk cId="238553401" sldId="269"/>
            <ac:spMk id="3" creationId="{1277DB72-814D-CAF6-18F0-5B81BF2EEF37}"/>
          </ac:spMkLst>
        </pc:spChg>
        <pc:spChg chg="mod">
          <ac:chgData name="Aslinur Yildirim" userId="1825a227-7223-43e4-a527-281b8fc8254e" providerId="ADAL" clId="{C1B18206-A124-4710-ABF5-581E112E8ED0}" dt="2024-11-27T11:02:48.569" v="145" actId="1076"/>
          <ac:spMkLst>
            <pc:docMk/>
            <pc:sldMk cId="238553401" sldId="269"/>
            <ac:spMk id="5" creationId="{B9CA7C7B-B60C-8D91-7A53-A854C15184D8}"/>
          </ac:spMkLst>
        </pc:spChg>
        <pc:spChg chg="mod">
          <ac:chgData name="Aslinur Yildirim" userId="1825a227-7223-43e4-a527-281b8fc8254e" providerId="ADAL" clId="{C1B18206-A124-4710-ABF5-581E112E8ED0}" dt="2024-11-27T10:55:35.540" v="33" actId="14100"/>
          <ac:spMkLst>
            <pc:docMk/>
            <pc:sldMk cId="238553401" sldId="269"/>
            <ac:spMk id="9" creationId="{982C508B-E14B-81EF-DFB1-E6665EE9D727}"/>
          </ac:spMkLst>
        </pc:spChg>
        <pc:picChg chg="mod">
          <ac:chgData name="Aslinur Yildirim" userId="1825a227-7223-43e4-a527-281b8fc8254e" providerId="ADAL" clId="{C1B18206-A124-4710-ABF5-581E112E8ED0}" dt="2024-11-27T10:55:30.749" v="32" actId="14100"/>
          <ac:picMkLst>
            <pc:docMk/>
            <pc:sldMk cId="238553401" sldId="269"/>
            <ac:picMk id="8" creationId="{ED44456E-57A9-9329-D85C-68A01DB6C21C}"/>
          </ac:picMkLst>
        </pc:picChg>
      </pc:sldChg>
      <pc:sldChg chg="modSp mod">
        <pc:chgData name="Aslinur Yildirim" userId="1825a227-7223-43e4-a527-281b8fc8254e" providerId="ADAL" clId="{C1B18206-A124-4710-ABF5-581E112E8ED0}" dt="2024-11-27T11:07:21.521" v="201" actId="120"/>
        <pc:sldMkLst>
          <pc:docMk/>
          <pc:sldMk cId="1701618705" sldId="270"/>
        </pc:sldMkLst>
        <pc:spChg chg="mod">
          <ac:chgData name="Aslinur Yildirim" userId="1825a227-7223-43e4-a527-281b8fc8254e" providerId="ADAL" clId="{C1B18206-A124-4710-ABF5-581E112E8ED0}" dt="2024-11-27T11:07:21.521" v="201" actId="120"/>
          <ac:spMkLst>
            <pc:docMk/>
            <pc:sldMk cId="1701618705" sldId="270"/>
            <ac:spMk id="3" creationId="{1277DB72-814D-CAF6-18F0-5B81BF2EEF37}"/>
          </ac:spMkLst>
        </pc:spChg>
        <pc:spChg chg="mod">
          <ac:chgData name="Aslinur Yildirim" userId="1825a227-7223-43e4-a527-281b8fc8254e" providerId="ADAL" clId="{C1B18206-A124-4710-ABF5-581E112E8ED0}" dt="2024-11-27T10:58:14.367" v="84" actId="207"/>
          <ac:spMkLst>
            <pc:docMk/>
            <pc:sldMk cId="1701618705" sldId="270"/>
            <ac:spMk id="5" creationId="{B9CA7C7B-B60C-8D91-7A53-A854C15184D8}"/>
          </ac:spMkLst>
        </pc:spChg>
      </pc:sldChg>
      <pc:sldChg chg="modSp mod">
        <pc:chgData name="Aslinur Yildirim" userId="1825a227-7223-43e4-a527-281b8fc8254e" providerId="ADAL" clId="{C1B18206-A124-4710-ABF5-581E112E8ED0}" dt="2024-11-27T11:07:17.671" v="200" actId="120"/>
        <pc:sldMkLst>
          <pc:docMk/>
          <pc:sldMk cId="3994940467" sldId="271"/>
        </pc:sldMkLst>
        <pc:spChg chg="mod">
          <ac:chgData name="Aslinur Yildirim" userId="1825a227-7223-43e4-a527-281b8fc8254e" providerId="ADAL" clId="{C1B18206-A124-4710-ABF5-581E112E8ED0}" dt="2024-11-27T11:07:17.671" v="200" actId="120"/>
          <ac:spMkLst>
            <pc:docMk/>
            <pc:sldMk cId="3994940467" sldId="271"/>
            <ac:spMk id="3" creationId="{1277DB72-814D-CAF6-18F0-5B81BF2EEF37}"/>
          </ac:spMkLst>
        </pc:spChg>
        <pc:spChg chg="mod">
          <ac:chgData name="Aslinur Yildirim" userId="1825a227-7223-43e4-a527-281b8fc8254e" providerId="ADAL" clId="{C1B18206-A124-4710-ABF5-581E112E8ED0}" dt="2024-11-27T10:57:47.165" v="79" actId="20577"/>
          <ac:spMkLst>
            <pc:docMk/>
            <pc:sldMk cId="3994940467" sldId="271"/>
            <ac:spMk id="5" creationId="{B9CA7C7B-B60C-8D91-7A53-A854C15184D8}"/>
          </ac:spMkLst>
        </pc:spChg>
        <pc:spChg chg="mod">
          <ac:chgData name="Aslinur Yildirim" userId="1825a227-7223-43e4-a527-281b8fc8254e" providerId="ADAL" clId="{C1B18206-A124-4710-ABF5-581E112E8ED0}" dt="2024-11-27T10:56:59.591" v="67" actId="14100"/>
          <ac:spMkLst>
            <pc:docMk/>
            <pc:sldMk cId="3994940467" sldId="271"/>
            <ac:spMk id="17" creationId="{823F4A99-27FF-A681-2A43-AC90F56000BA}"/>
          </ac:spMkLst>
        </pc:spChg>
      </pc:sldChg>
      <pc:sldChg chg="addSp modSp mod">
        <pc:chgData name="Aslinur Yildirim" userId="1825a227-7223-43e4-a527-281b8fc8254e" providerId="ADAL" clId="{C1B18206-A124-4710-ABF5-581E112E8ED0}" dt="2024-11-27T11:02:32.164" v="143" actId="120"/>
        <pc:sldMkLst>
          <pc:docMk/>
          <pc:sldMk cId="1207395914" sldId="273"/>
        </pc:sldMkLst>
        <pc:spChg chg="add mod">
          <ac:chgData name="Aslinur Yildirim" userId="1825a227-7223-43e4-a527-281b8fc8254e" providerId="ADAL" clId="{C1B18206-A124-4710-ABF5-581E112E8ED0}" dt="2024-11-27T10:59:48.887" v="109" actId="1076"/>
          <ac:spMkLst>
            <pc:docMk/>
            <pc:sldMk cId="1207395914" sldId="273"/>
            <ac:spMk id="2" creationId="{D201A3F3-22B7-F8AD-D634-16838CB9CFC8}"/>
          </ac:spMkLst>
        </pc:spChg>
        <pc:spChg chg="mod">
          <ac:chgData name="Aslinur Yildirim" userId="1825a227-7223-43e4-a527-281b8fc8254e" providerId="ADAL" clId="{C1B18206-A124-4710-ABF5-581E112E8ED0}" dt="2024-11-27T10:59:46.667" v="108" actId="1076"/>
          <ac:spMkLst>
            <pc:docMk/>
            <pc:sldMk cId="1207395914" sldId="273"/>
            <ac:spMk id="51" creationId="{172E940F-2155-7A5D-8F69-30714E2D0666}"/>
          </ac:spMkLst>
        </pc:spChg>
        <pc:spChg chg="mod">
          <ac:chgData name="Aslinur Yildirim" userId="1825a227-7223-43e4-a527-281b8fc8254e" providerId="ADAL" clId="{C1B18206-A124-4710-ABF5-581E112E8ED0}" dt="2024-11-27T11:02:28.612" v="142" actId="120"/>
          <ac:spMkLst>
            <pc:docMk/>
            <pc:sldMk cId="1207395914" sldId="273"/>
            <ac:spMk id="54" creationId="{96FB2234-C44A-A15E-F4CC-E776E5E46E25}"/>
          </ac:spMkLst>
        </pc:spChg>
        <pc:spChg chg="mod">
          <ac:chgData name="Aslinur Yildirim" userId="1825a227-7223-43e4-a527-281b8fc8254e" providerId="ADAL" clId="{C1B18206-A124-4710-ABF5-581E112E8ED0}" dt="2024-11-27T10:59:53.505" v="111" actId="1076"/>
          <ac:spMkLst>
            <pc:docMk/>
            <pc:sldMk cId="1207395914" sldId="273"/>
            <ac:spMk id="55" creationId="{504FE7E9-FE4F-DE2B-6360-215B1F0B807F}"/>
          </ac:spMkLst>
        </pc:spChg>
        <pc:spChg chg="mod">
          <ac:chgData name="Aslinur Yildirim" userId="1825a227-7223-43e4-a527-281b8fc8254e" providerId="ADAL" clId="{C1B18206-A124-4710-ABF5-581E112E8ED0}" dt="2024-11-27T10:58:24.333" v="87" actId="113"/>
          <ac:spMkLst>
            <pc:docMk/>
            <pc:sldMk cId="1207395914" sldId="273"/>
            <ac:spMk id="61" creationId="{5F9D214F-F3C2-32FA-F4CD-3E235154E25D}"/>
          </ac:spMkLst>
        </pc:spChg>
        <pc:spChg chg="mod">
          <ac:chgData name="Aslinur Yildirim" userId="1825a227-7223-43e4-a527-281b8fc8254e" providerId="ADAL" clId="{C1B18206-A124-4710-ABF5-581E112E8ED0}" dt="2024-11-27T11:02:32.164" v="143" actId="120"/>
          <ac:spMkLst>
            <pc:docMk/>
            <pc:sldMk cId="1207395914" sldId="273"/>
            <ac:spMk id="63" creationId="{303BAF44-AFEC-E93B-36F9-90A630BA58F4}"/>
          </ac:spMkLst>
        </pc:spChg>
      </pc:sldChg>
      <pc:sldChg chg="modSp mod">
        <pc:chgData name="Aslinur Yildirim" userId="1825a227-7223-43e4-a527-281b8fc8254e" providerId="ADAL" clId="{C1B18206-A124-4710-ABF5-581E112E8ED0}" dt="2024-11-27T11:02:24.074" v="141" actId="120"/>
        <pc:sldMkLst>
          <pc:docMk/>
          <pc:sldMk cId="665730406" sldId="274"/>
        </pc:sldMkLst>
        <pc:spChg chg="mod">
          <ac:chgData name="Aslinur Yildirim" userId="1825a227-7223-43e4-a527-281b8fc8254e" providerId="ADAL" clId="{C1B18206-A124-4710-ABF5-581E112E8ED0}" dt="2024-11-27T11:00:21.697" v="117" actId="113"/>
          <ac:spMkLst>
            <pc:docMk/>
            <pc:sldMk cId="665730406" sldId="274"/>
            <ac:spMk id="3" creationId="{1277DB72-814D-CAF6-18F0-5B81BF2EEF37}"/>
          </ac:spMkLst>
        </pc:spChg>
        <pc:spChg chg="mod">
          <ac:chgData name="Aslinur Yildirim" userId="1825a227-7223-43e4-a527-281b8fc8254e" providerId="ADAL" clId="{C1B18206-A124-4710-ABF5-581E112E8ED0}" dt="2024-11-27T11:02:24.074" v="141" actId="120"/>
          <ac:spMkLst>
            <pc:docMk/>
            <pc:sldMk cId="665730406" sldId="274"/>
            <ac:spMk id="10" creationId="{A18D0889-8AE1-4CF9-50C5-083E14C562EA}"/>
          </ac:spMkLst>
        </pc:spChg>
        <pc:spChg chg="mod">
          <ac:chgData name="Aslinur Yildirim" userId="1825a227-7223-43e4-a527-281b8fc8254e" providerId="ADAL" clId="{C1B18206-A124-4710-ABF5-581E112E8ED0}" dt="2024-11-27T11:02:20.724" v="140" actId="120"/>
          <ac:spMkLst>
            <pc:docMk/>
            <pc:sldMk cId="665730406" sldId="274"/>
            <ac:spMk id="12" creationId="{E560B336-4169-9D62-511F-5A346BB32904}"/>
          </ac:spMkLst>
        </pc:spChg>
      </pc:sldChg>
      <pc:sldChg chg="modSp mod">
        <pc:chgData name="Aslinur Yildirim" userId="1825a227-7223-43e4-a527-281b8fc8254e" providerId="ADAL" clId="{C1B18206-A124-4710-ABF5-581E112E8ED0}" dt="2024-11-27T11:07:31.732" v="202" actId="120"/>
        <pc:sldMkLst>
          <pc:docMk/>
          <pc:sldMk cId="1320809927" sldId="275"/>
        </pc:sldMkLst>
        <pc:spChg chg="mod">
          <ac:chgData name="Aslinur Yildirim" userId="1825a227-7223-43e4-a527-281b8fc8254e" providerId="ADAL" clId="{C1B18206-A124-4710-ABF5-581E112E8ED0}" dt="2024-11-27T11:07:31.732" v="202" actId="120"/>
          <ac:spMkLst>
            <pc:docMk/>
            <pc:sldMk cId="1320809927" sldId="275"/>
            <ac:spMk id="3" creationId="{1277DB72-814D-CAF6-18F0-5B81BF2EEF37}"/>
          </ac:spMkLst>
        </pc:spChg>
        <pc:spChg chg="mod">
          <ac:chgData name="Aslinur Yildirim" userId="1825a227-7223-43e4-a527-281b8fc8254e" providerId="ADAL" clId="{C1B18206-A124-4710-ABF5-581E112E8ED0}" dt="2024-11-27T11:02:11.666" v="138" actId="120"/>
          <ac:spMkLst>
            <pc:docMk/>
            <pc:sldMk cId="1320809927" sldId="275"/>
            <ac:spMk id="5" creationId="{B9CA7C7B-B60C-8D91-7A53-A854C15184D8}"/>
          </ac:spMkLst>
        </pc:spChg>
        <pc:spChg chg="mod">
          <ac:chgData name="Aslinur Yildirim" userId="1825a227-7223-43e4-a527-281b8fc8254e" providerId="ADAL" clId="{C1B18206-A124-4710-ABF5-581E112E8ED0}" dt="2024-11-27T11:02:15.978" v="139" actId="120"/>
          <ac:spMkLst>
            <pc:docMk/>
            <pc:sldMk cId="1320809927" sldId="275"/>
            <ac:spMk id="11" creationId="{0874B031-D0C8-AC9F-DA80-D1164325B878}"/>
          </ac:spMkLst>
        </pc:spChg>
      </pc:sldChg>
      <pc:sldChg chg="modSp mod">
        <pc:chgData name="Aslinur Yildirim" userId="1825a227-7223-43e4-a527-281b8fc8254e" providerId="ADAL" clId="{C1B18206-A124-4710-ABF5-581E112E8ED0}" dt="2024-11-27T11:07:35.332" v="203" actId="120"/>
        <pc:sldMkLst>
          <pc:docMk/>
          <pc:sldMk cId="666605649" sldId="276"/>
        </pc:sldMkLst>
        <pc:spChg chg="mod">
          <ac:chgData name="Aslinur Yildirim" userId="1825a227-7223-43e4-a527-281b8fc8254e" providerId="ADAL" clId="{C1B18206-A124-4710-ABF5-581E112E8ED0}" dt="2024-11-27T11:02:05.218" v="137" actId="120"/>
          <ac:spMkLst>
            <pc:docMk/>
            <pc:sldMk cId="666605649" sldId="276"/>
            <ac:spMk id="2" creationId="{5FA8FA83-6C79-B079-F5B2-96EC8FE46169}"/>
          </ac:spMkLst>
        </pc:spChg>
        <pc:spChg chg="mod">
          <ac:chgData name="Aslinur Yildirim" userId="1825a227-7223-43e4-a527-281b8fc8254e" providerId="ADAL" clId="{C1B18206-A124-4710-ABF5-581E112E8ED0}" dt="2024-11-27T11:07:35.332" v="203" actId="120"/>
          <ac:spMkLst>
            <pc:docMk/>
            <pc:sldMk cId="666605649" sldId="276"/>
            <ac:spMk id="3" creationId="{1277DB72-814D-CAF6-18F0-5B81BF2EEF37}"/>
          </ac:spMkLst>
        </pc:spChg>
        <pc:spChg chg="mod">
          <ac:chgData name="Aslinur Yildirim" userId="1825a227-7223-43e4-a527-281b8fc8254e" providerId="ADAL" clId="{C1B18206-A124-4710-ABF5-581E112E8ED0}" dt="2024-11-27T11:01:50.167" v="134" actId="120"/>
          <ac:spMkLst>
            <pc:docMk/>
            <pc:sldMk cId="666605649" sldId="276"/>
            <ac:spMk id="5" creationId="{B9CA7C7B-B60C-8D91-7A53-A854C15184D8}"/>
          </ac:spMkLst>
        </pc:spChg>
      </pc:sldChg>
      <pc:sldChg chg="modSp mod">
        <pc:chgData name="Aslinur Yildirim" userId="1825a227-7223-43e4-a527-281b8fc8254e" providerId="ADAL" clId="{C1B18206-A124-4710-ABF5-581E112E8ED0}" dt="2024-11-27T11:07:41.674" v="205" actId="1076"/>
        <pc:sldMkLst>
          <pc:docMk/>
          <pc:sldMk cId="1888769672" sldId="277"/>
        </pc:sldMkLst>
        <pc:spChg chg="mod">
          <ac:chgData name="Aslinur Yildirim" userId="1825a227-7223-43e4-a527-281b8fc8254e" providerId="ADAL" clId="{C1B18206-A124-4710-ABF5-581E112E8ED0}" dt="2024-11-27T11:07:41.674" v="205" actId="1076"/>
          <ac:spMkLst>
            <pc:docMk/>
            <pc:sldMk cId="1888769672" sldId="277"/>
            <ac:spMk id="3" creationId="{1277DB72-814D-CAF6-18F0-5B81BF2EEF37}"/>
          </ac:spMkLst>
        </pc:spChg>
        <pc:spChg chg="mod">
          <ac:chgData name="Aslinur Yildirim" userId="1825a227-7223-43e4-a527-281b8fc8254e" providerId="ADAL" clId="{C1B18206-A124-4710-ABF5-581E112E8ED0}" dt="2024-11-27T11:03:38.312" v="152" actId="1076"/>
          <ac:spMkLst>
            <pc:docMk/>
            <pc:sldMk cId="1888769672" sldId="277"/>
            <ac:spMk id="5" creationId="{B9CA7C7B-B60C-8D91-7A53-A854C15184D8}"/>
          </ac:spMkLst>
        </pc:spChg>
        <pc:spChg chg="mod">
          <ac:chgData name="Aslinur Yildirim" userId="1825a227-7223-43e4-a527-281b8fc8254e" providerId="ADAL" clId="{C1B18206-A124-4710-ABF5-581E112E8ED0}" dt="2024-11-27T11:03:35.118" v="151" actId="207"/>
          <ac:spMkLst>
            <pc:docMk/>
            <pc:sldMk cId="1888769672" sldId="277"/>
            <ac:spMk id="8" creationId="{AF17A1E9-D4EF-D1AA-18B6-B8E37DD259B0}"/>
          </ac:spMkLst>
        </pc:spChg>
      </pc:sldChg>
      <pc:sldChg chg="modSp mod">
        <pc:chgData name="Aslinur Yildirim" userId="1825a227-7223-43e4-a527-281b8fc8254e" providerId="ADAL" clId="{C1B18206-A124-4710-ABF5-581E112E8ED0}" dt="2024-11-27T11:07:47.683" v="207" actId="1076"/>
        <pc:sldMkLst>
          <pc:docMk/>
          <pc:sldMk cId="135073990" sldId="278"/>
        </pc:sldMkLst>
        <pc:spChg chg="mod">
          <ac:chgData name="Aslinur Yildirim" userId="1825a227-7223-43e4-a527-281b8fc8254e" providerId="ADAL" clId="{C1B18206-A124-4710-ABF5-581E112E8ED0}" dt="2024-11-27T11:07:47.683" v="207" actId="1076"/>
          <ac:spMkLst>
            <pc:docMk/>
            <pc:sldMk cId="135073990" sldId="278"/>
            <ac:spMk id="3" creationId="{1277DB72-814D-CAF6-18F0-5B81BF2EEF37}"/>
          </ac:spMkLst>
        </pc:spChg>
        <pc:spChg chg="mod">
          <ac:chgData name="Aslinur Yildirim" userId="1825a227-7223-43e4-a527-281b8fc8254e" providerId="ADAL" clId="{C1B18206-A124-4710-ABF5-581E112E8ED0}" dt="2024-11-27T11:04:28.264" v="162" actId="255"/>
          <ac:spMkLst>
            <pc:docMk/>
            <pc:sldMk cId="135073990" sldId="278"/>
            <ac:spMk id="4" creationId="{109D3DC1-A5F6-6F98-0794-A1790EF144A3}"/>
          </ac:spMkLst>
        </pc:spChg>
      </pc:sldChg>
      <pc:sldChg chg="modSp mod">
        <pc:chgData name="Aslinur Yildirim" userId="1825a227-7223-43e4-a527-281b8fc8254e" providerId="ADAL" clId="{C1B18206-A124-4710-ABF5-581E112E8ED0}" dt="2024-11-27T11:07:54.478" v="208" actId="1076"/>
        <pc:sldMkLst>
          <pc:docMk/>
          <pc:sldMk cId="2633333817" sldId="279"/>
        </pc:sldMkLst>
        <pc:spChg chg="mod">
          <ac:chgData name="Aslinur Yildirim" userId="1825a227-7223-43e4-a527-281b8fc8254e" providerId="ADAL" clId="{C1B18206-A124-4710-ABF5-581E112E8ED0}" dt="2024-11-27T11:07:54.478" v="208" actId="1076"/>
          <ac:spMkLst>
            <pc:docMk/>
            <pc:sldMk cId="2633333817" sldId="279"/>
            <ac:spMk id="3" creationId="{1277DB72-814D-CAF6-18F0-5B81BF2EEF37}"/>
          </ac:spMkLst>
        </pc:spChg>
        <pc:spChg chg="mod">
          <ac:chgData name="Aslinur Yildirim" userId="1825a227-7223-43e4-a527-281b8fc8254e" providerId="ADAL" clId="{C1B18206-A124-4710-ABF5-581E112E8ED0}" dt="2024-11-27T11:04:49.041" v="167" actId="120"/>
          <ac:spMkLst>
            <pc:docMk/>
            <pc:sldMk cId="2633333817" sldId="279"/>
            <ac:spMk id="5" creationId="{B9CA7C7B-B60C-8D91-7A53-A854C15184D8}"/>
          </ac:spMkLst>
        </pc:spChg>
        <pc:spChg chg="mod">
          <ac:chgData name="Aslinur Yildirim" userId="1825a227-7223-43e4-a527-281b8fc8254e" providerId="ADAL" clId="{C1B18206-A124-4710-ABF5-581E112E8ED0}" dt="2024-11-27T11:04:43.392" v="165" actId="207"/>
          <ac:spMkLst>
            <pc:docMk/>
            <pc:sldMk cId="2633333817" sldId="279"/>
            <ac:spMk id="69" creationId="{3041161F-C16B-C2FD-B608-14CCE430CEDC}"/>
          </ac:spMkLst>
        </pc:spChg>
      </pc:sldChg>
      <pc:sldChg chg="modSp mod">
        <pc:chgData name="Aslinur Yildirim" userId="1825a227-7223-43e4-a527-281b8fc8254e" providerId="ADAL" clId="{C1B18206-A124-4710-ABF5-581E112E8ED0}" dt="2024-11-27T11:07:58.305" v="209" actId="120"/>
        <pc:sldMkLst>
          <pc:docMk/>
          <pc:sldMk cId="3990293686" sldId="280"/>
        </pc:sldMkLst>
        <pc:spChg chg="mod">
          <ac:chgData name="Aslinur Yildirim" userId="1825a227-7223-43e4-a527-281b8fc8254e" providerId="ADAL" clId="{C1B18206-A124-4710-ABF5-581E112E8ED0}" dt="2024-11-27T11:07:58.305" v="209" actId="120"/>
          <ac:spMkLst>
            <pc:docMk/>
            <pc:sldMk cId="3990293686" sldId="280"/>
            <ac:spMk id="3" creationId="{1277DB72-814D-CAF6-18F0-5B81BF2EEF37}"/>
          </ac:spMkLst>
        </pc:spChg>
        <pc:spChg chg="mod">
          <ac:chgData name="Aslinur Yildirim" userId="1825a227-7223-43e4-a527-281b8fc8254e" providerId="ADAL" clId="{C1B18206-A124-4710-ABF5-581E112E8ED0}" dt="2024-11-27T11:05:24.725" v="173" actId="255"/>
          <ac:spMkLst>
            <pc:docMk/>
            <pc:sldMk cId="3990293686" sldId="280"/>
            <ac:spMk id="5" creationId="{B9CA7C7B-B60C-8D91-7A53-A854C15184D8}"/>
          </ac:spMkLst>
        </pc:spChg>
        <pc:spChg chg="mod">
          <ac:chgData name="Aslinur Yildirim" userId="1825a227-7223-43e4-a527-281b8fc8254e" providerId="ADAL" clId="{C1B18206-A124-4710-ABF5-581E112E8ED0}" dt="2024-11-27T11:05:28.450" v="174" actId="207"/>
          <ac:spMkLst>
            <pc:docMk/>
            <pc:sldMk cId="3990293686" sldId="280"/>
            <ac:spMk id="10" creationId="{6D2738E3-A1C2-2EFF-D8D5-EA640EDF8E06}"/>
          </ac:spMkLst>
        </pc:spChg>
        <pc:spChg chg="mod">
          <ac:chgData name="Aslinur Yildirim" userId="1825a227-7223-43e4-a527-281b8fc8254e" providerId="ADAL" clId="{C1B18206-A124-4710-ABF5-581E112E8ED0}" dt="2024-11-27T11:05:08.542" v="170" actId="14100"/>
          <ac:spMkLst>
            <pc:docMk/>
            <pc:sldMk cId="3990293686" sldId="280"/>
            <ac:spMk id="22" creationId="{C4D4BFD8-398F-AA1E-F9F3-48978BE8CA45}"/>
          </ac:spMkLst>
        </pc:spChg>
      </pc:sldChg>
      <pc:sldChg chg="modSp mod">
        <pc:chgData name="Aslinur Yildirim" userId="1825a227-7223-43e4-a527-281b8fc8254e" providerId="ADAL" clId="{C1B18206-A124-4710-ABF5-581E112E8ED0}" dt="2024-11-27T11:05:51.829" v="179" actId="207"/>
        <pc:sldMkLst>
          <pc:docMk/>
          <pc:sldMk cId="2522646468" sldId="281"/>
        </pc:sldMkLst>
        <pc:spChg chg="mod">
          <ac:chgData name="Aslinur Yildirim" userId="1825a227-7223-43e4-a527-281b8fc8254e" providerId="ADAL" clId="{C1B18206-A124-4710-ABF5-581E112E8ED0}" dt="2024-11-27T11:05:43.232" v="177" actId="255"/>
          <ac:spMkLst>
            <pc:docMk/>
            <pc:sldMk cId="2522646468" sldId="281"/>
            <ac:spMk id="3" creationId="{1277DB72-814D-CAF6-18F0-5B81BF2EEF37}"/>
          </ac:spMkLst>
        </pc:spChg>
        <pc:spChg chg="mod">
          <ac:chgData name="Aslinur Yildirim" userId="1825a227-7223-43e4-a527-281b8fc8254e" providerId="ADAL" clId="{C1B18206-A124-4710-ABF5-581E112E8ED0}" dt="2024-11-27T11:05:51.829" v="179" actId="207"/>
          <ac:spMkLst>
            <pc:docMk/>
            <pc:sldMk cId="2522646468" sldId="281"/>
            <ac:spMk id="5" creationId="{B9CA7C7B-B60C-8D91-7A53-A854C15184D8}"/>
          </ac:spMkLst>
        </pc:spChg>
      </pc:sldChg>
      <pc:sldChg chg="delSp modSp mod">
        <pc:chgData name="Aslinur Yildirim" userId="1825a227-7223-43e4-a527-281b8fc8254e" providerId="ADAL" clId="{C1B18206-A124-4710-ABF5-581E112E8ED0}" dt="2024-11-27T11:08:14.527" v="211" actId="1076"/>
        <pc:sldMkLst>
          <pc:docMk/>
          <pc:sldMk cId="576307557" sldId="282"/>
        </pc:sldMkLst>
        <pc:spChg chg="mod">
          <ac:chgData name="Aslinur Yildirim" userId="1825a227-7223-43e4-a527-281b8fc8254e" providerId="ADAL" clId="{C1B18206-A124-4710-ABF5-581E112E8ED0}" dt="2024-11-27T11:08:14.527" v="211" actId="1076"/>
          <ac:spMkLst>
            <pc:docMk/>
            <pc:sldMk cId="576307557" sldId="282"/>
            <ac:spMk id="3" creationId="{1277DB72-814D-CAF6-18F0-5B81BF2EEF37}"/>
          </ac:spMkLst>
        </pc:spChg>
        <pc:spChg chg="mod">
          <ac:chgData name="Aslinur Yildirim" userId="1825a227-7223-43e4-a527-281b8fc8254e" providerId="ADAL" clId="{C1B18206-A124-4710-ABF5-581E112E8ED0}" dt="2024-11-27T11:06:07.527" v="183" actId="255"/>
          <ac:spMkLst>
            <pc:docMk/>
            <pc:sldMk cId="576307557" sldId="282"/>
            <ac:spMk id="5" creationId="{B9CA7C7B-B60C-8D91-7A53-A854C15184D8}"/>
          </ac:spMkLst>
        </pc:spChg>
        <pc:spChg chg="mod">
          <ac:chgData name="Aslinur Yildirim" userId="1825a227-7223-43e4-a527-281b8fc8254e" providerId="ADAL" clId="{C1B18206-A124-4710-ABF5-581E112E8ED0}" dt="2024-11-27T11:06:17.813" v="187" actId="1076"/>
          <ac:spMkLst>
            <pc:docMk/>
            <pc:sldMk cId="576307557" sldId="282"/>
            <ac:spMk id="9" creationId="{192BCF66-6AAF-1D89-50CE-10D8079436A9}"/>
          </ac:spMkLst>
        </pc:spChg>
        <pc:spChg chg="del">
          <ac:chgData name="Aslinur Yildirim" userId="1825a227-7223-43e4-a527-281b8fc8254e" providerId="ADAL" clId="{C1B18206-A124-4710-ABF5-581E112E8ED0}" dt="2024-11-27T11:06:19.207" v="188" actId="478"/>
          <ac:spMkLst>
            <pc:docMk/>
            <pc:sldMk cId="576307557" sldId="282"/>
            <ac:spMk id="17" creationId="{58EA2D00-6CEA-0766-138C-931120DA76FE}"/>
          </ac:spMkLst>
        </pc:spChg>
        <pc:spChg chg="del">
          <ac:chgData name="Aslinur Yildirim" userId="1825a227-7223-43e4-a527-281b8fc8254e" providerId="ADAL" clId="{C1B18206-A124-4710-ABF5-581E112E8ED0}" dt="2024-11-27T11:06:19.815" v="189" actId="478"/>
          <ac:spMkLst>
            <pc:docMk/>
            <pc:sldMk cId="576307557" sldId="282"/>
            <ac:spMk id="21" creationId="{40A83776-42F7-EC67-64AC-3E70E5E2264E}"/>
          </ac:spMkLst>
        </pc:spChg>
        <pc:spChg chg="del">
          <ac:chgData name="Aslinur Yildirim" userId="1825a227-7223-43e4-a527-281b8fc8254e" providerId="ADAL" clId="{C1B18206-A124-4710-ABF5-581E112E8ED0}" dt="2024-11-27T11:06:21.687" v="191" actId="478"/>
          <ac:spMkLst>
            <pc:docMk/>
            <pc:sldMk cId="576307557" sldId="282"/>
            <ac:spMk id="22" creationId="{84FB7123-03F3-DCCD-F912-045480827A7F}"/>
          </ac:spMkLst>
        </pc:spChg>
        <pc:spChg chg="del">
          <ac:chgData name="Aslinur Yildirim" userId="1825a227-7223-43e4-a527-281b8fc8254e" providerId="ADAL" clId="{C1B18206-A124-4710-ABF5-581E112E8ED0}" dt="2024-11-27T11:06:21.226" v="190" actId="478"/>
          <ac:spMkLst>
            <pc:docMk/>
            <pc:sldMk cId="576307557" sldId="282"/>
            <ac:spMk id="23" creationId="{D33CD4A3-7EDE-B2BA-4953-5B6A1C9F3E18}"/>
          </ac:spMkLst>
        </pc:spChg>
        <pc:picChg chg="mod">
          <ac:chgData name="Aslinur Yildirim" userId="1825a227-7223-43e4-a527-281b8fc8254e" providerId="ADAL" clId="{C1B18206-A124-4710-ABF5-581E112E8ED0}" dt="2024-11-27T11:06:27.831" v="192" actId="1076"/>
          <ac:picMkLst>
            <pc:docMk/>
            <pc:sldMk cId="576307557" sldId="282"/>
            <ac:picMk id="15" creationId="{40A129C4-0B18-DC74-3A7F-85BF0A0432E1}"/>
          </ac:picMkLst>
        </pc:picChg>
      </pc:sldChg>
    </pc:docChg>
  </pc:docChgLst>
  <pc:docChgLst>
    <pc:chgData name="Aslinur Yildirim" userId="1825a227-7223-43e4-a527-281b8fc8254e" providerId="ADAL" clId="{7E52BCF1-27BB-452E-A888-224EDBA6111E}"/>
    <pc:docChg chg="undo custSel delSld modSld">
      <pc:chgData name="Aslinur Yildirim" userId="1825a227-7223-43e4-a527-281b8fc8254e" providerId="ADAL" clId="{7E52BCF1-27BB-452E-A888-224EDBA6111E}" dt="2024-10-23T14:49:25.548" v="422" actId="1076"/>
      <pc:docMkLst>
        <pc:docMk/>
      </pc:docMkLst>
      <pc:sldChg chg="modSp mod">
        <pc:chgData name="Aslinur Yildirim" userId="1825a227-7223-43e4-a527-281b8fc8254e" providerId="ADAL" clId="{7E52BCF1-27BB-452E-A888-224EDBA6111E}" dt="2024-10-23T14:49:25.548" v="422" actId="1076"/>
        <pc:sldMkLst>
          <pc:docMk/>
          <pc:sldMk cId="2581151170" sldId="256"/>
        </pc:sldMkLst>
        <pc:spChg chg="mod">
          <ac:chgData name="Aslinur Yildirim" userId="1825a227-7223-43e4-a527-281b8fc8254e" providerId="ADAL" clId="{7E52BCF1-27BB-452E-A888-224EDBA6111E}" dt="2024-10-23T14:49:17.393" v="419" actId="1076"/>
          <ac:spMkLst>
            <pc:docMk/>
            <pc:sldMk cId="2581151170" sldId="256"/>
            <ac:spMk id="11" creationId="{0998482B-C3C7-8FC3-4B4A-76AB0D436614}"/>
          </ac:spMkLst>
        </pc:spChg>
        <pc:spChg chg="mod">
          <ac:chgData name="Aslinur Yildirim" userId="1825a227-7223-43e4-a527-281b8fc8254e" providerId="ADAL" clId="{7E52BCF1-27BB-452E-A888-224EDBA6111E}" dt="2024-10-23T14:49:25.548" v="422" actId="1076"/>
          <ac:spMkLst>
            <pc:docMk/>
            <pc:sldMk cId="2581151170" sldId="256"/>
            <ac:spMk id="12" creationId="{05C5B259-CF2D-7A96-701F-71E272C74BDA}"/>
          </ac:spMkLst>
        </pc:spChg>
        <pc:picChg chg="mod">
          <ac:chgData name="Aslinur Yildirim" userId="1825a227-7223-43e4-a527-281b8fc8254e" providerId="ADAL" clId="{7E52BCF1-27BB-452E-A888-224EDBA6111E}" dt="2024-10-23T14:49:20.578" v="420" actId="1076"/>
          <ac:picMkLst>
            <pc:docMk/>
            <pc:sldMk cId="2581151170" sldId="256"/>
            <ac:picMk id="13" creationId="{A82EC577-2F4E-3638-DE24-4E7E5ECB7D2C}"/>
          </ac:picMkLst>
        </pc:picChg>
      </pc:sldChg>
      <pc:sldChg chg="addSp delSp modSp mod">
        <pc:chgData name="Aslinur Yildirim" userId="1825a227-7223-43e4-a527-281b8fc8254e" providerId="ADAL" clId="{7E52BCF1-27BB-452E-A888-224EDBA6111E}" dt="2024-10-23T14:47:50.821" v="402" actId="1076"/>
        <pc:sldMkLst>
          <pc:docMk/>
          <pc:sldMk cId="2234075386" sldId="257"/>
        </pc:sldMkLst>
        <pc:spChg chg="add del mod ord">
          <ac:chgData name="Aslinur Yildirim" userId="1825a227-7223-43e4-a527-281b8fc8254e" providerId="ADAL" clId="{7E52BCF1-27BB-452E-A888-224EDBA6111E}" dt="2024-10-23T14:09:17.921" v="30" actId="21"/>
          <ac:spMkLst>
            <pc:docMk/>
            <pc:sldMk cId="2234075386" sldId="257"/>
            <ac:spMk id="2" creationId="{A17B3231-7CF0-B191-7D08-C38D7B4F2D57}"/>
          </ac:spMkLst>
        </pc:spChg>
        <pc:spChg chg="add del mod ord">
          <ac:chgData name="Aslinur Yildirim" userId="1825a227-7223-43e4-a527-281b8fc8254e" providerId="ADAL" clId="{7E52BCF1-27BB-452E-A888-224EDBA6111E}" dt="2024-10-23T14:09:11.256" v="28" actId="21"/>
          <ac:spMkLst>
            <pc:docMk/>
            <pc:sldMk cId="2234075386" sldId="257"/>
            <ac:spMk id="4" creationId="{279D06DD-25AF-097B-515B-44A1A94CE91D}"/>
          </ac:spMkLst>
        </pc:spChg>
        <pc:spChg chg="mod">
          <ac:chgData name="Aslinur Yildirim" userId="1825a227-7223-43e4-a527-281b8fc8254e" providerId="ADAL" clId="{7E52BCF1-27BB-452E-A888-224EDBA6111E}" dt="2024-10-23T14:47:44.534" v="401" actId="207"/>
          <ac:spMkLst>
            <pc:docMk/>
            <pc:sldMk cId="2234075386" sldId="257"/>
            <ac:spMk id="5" creationId="{B9CA7C7B-B60C-8D91-7A53-A854C15184D8}"/>
          </ac:spMkLst>
        </pc:spChg>
        <pc:spChg chg="del">
          <ac:chgData name="Aslinur Yildirim" userId="1825a227-7223-43e4-a527-281b8fc8254e" providerId="ADAL" clId="{7E52BCF1-27BB-452E-A888-224EDBA6111E}" dt="2024-10-23T14:45:13.901" v="368" actId="478"/>
          <ac:spMkLst>
            <pc:docMk/>
            <pc:sldMk cId="2234075386" sldId="257"/>
            <ac:spMk id="8" creationId="{A3FB4C63-EFEC-235F-E3DF-37EC5B33A7F7}"/>
          </ac:spMkLst>
        </pc:spChg>
        <pc:spChg chg="add del mod">
          <ac:chgData name="Aslinur Yildirim" userId="1825a227-7223-43e4-a527-281b8fc8254e" providerId="ADAL" clId="{7E52BCF1-27BB-452E-A888-224EDBA6111E}" dt="2024-10-23T14:47:07.972" v="392" actId="478"/>
          <ac:spMkLst>
            <pc:docMk/>
            <pc:sldMk cId="2234075386" sldId="257"/>
            <ac:spMk id="10" creationId="{4DCEDA0C-53B7-CC16-B6C0-59F8F55F34B0}"/>
          </ac:spMkLst>
        </pc:spChg>
        <pc:spChg chg="add del mod">
          <ac:chgData name="Aslinur Yildirim" userId="1825a227-7223-43e4-a527-281b8fc8254e" providerId="ADAL" clId="{7E52BCF1-27BB-452E-A888-224EDBA6111E}" dt="2024-10-23T14:47:09.132" v="393" actId="478"/>
          <ac:spMkLst>
            <pc:docMk/>
            <pc:sldMk cId="2234075386" sldId="257"/>
            <ac:spMk id="11" creationId="{183E3FCF-4FCD-D3EB-A248-70199D77843D}"/>
          </ac:spMkLst>
        </pc:spChg>
        <pc:spChg chg="add mod ord">
          <ac:chgData name="Aslinur Yildirim" userId="1825a227-7223-43e4-a527-281b8fc8254e" providerId="ADAL" clId="{7E52BCF1-27BB-452E-A888-224EDBA6111E}" dt="2024-10-23T14:47:50.821" v="402" actId="1076"/>
          <ac:spMkLst>
            <pc:docMk/>
            <pc:sldMk cId="2234075386" sldId="257"/>
            <ac:spMk id="12" creationId="{B53B9813-D202-A21A-F2EE-CFB647952D86}"/>
          </ac:spMkLst>
        </pc:spChg>
        <pc:spChg chg="del">
          <ac:chgData name="Aslinur Yildirim" userId="1825a227-7223-43e4-a527-281b8fc8254e" providerId="ADAL" clId="{7E52BCF1-27BB-452E-A888-224EDBA6111E}" dt="2024-10-23T14:45:08.856" v="366" actId="478"/>
          <ac:spMkLst>
            <pc:docMk/>
            <pc:sldMk cId="2234075386" sldId="257"/>
            <ac:spMk id="14" creationId="{5A4D9E74-4629-B891-D77A-DDA75D160FC3}"/>
          </ac:spMkLst>
        </pc:spChg>
        <pc:spChg chg="mod">
          <ac:chgData name="Aslinur Yildirim" userId="1825a227-7223-43e4-a527-281b8fc8254e" providerId="ADAL" clId="{7E52BCF1-27BB-452E-A888-224EDBA6111E}" dt="2024-10-23T14:47:16.448" v="395" actId="1076"/>
          <ac:spMkLst>
            <pc:docMk/>
            <pc:sldMk cId="2234075386" sldId="257"/>
            <ac:spMk id="18" creationId="{69B00F8F-D04B-BE6A-3784-3BA6ABD4C103}"/>
          </ac:spMkLst>
        </pc:spChg>
        <pc:picChg chg="add mod ord">
          <ac:chgData name="Aslinur Yildirim" userId="1825a227-7223-43e4-a527-281b8fc8254e" providerId="ADAL" clId="{7E52BCF1-27BB-452E-A888-224EDBA6111E}" dt="2024-10-23T14:46:38.606" v="391" actId="1076"/>
          <ac:picMkLst>
            <pc:docMk/>
            <pc:sldMk cId="2234075386" sldId="257"/>
            <ac:picMk id="7" creationId="{791341BA-3BD1-100B-9995-F133199E14B5}"/>
          </ac:picMkLst>
        </pc:picChg>
      </pc:sldChg>
      <pc:sldChg chg="del">
        <pc:chgData name="Aslinur Yildirim" userId="1825a227-7223-43e4-a527-281b8fc8254e" providerId="ADAL" clId="{7E52BCF1-27BB-452E-A888-224EDBA6111E}" dt="2024-10-23T14:48:22.050" v="410" actId="47"/>
        <pc:sldMkLst>
          <pc:docMk/>
          <pc:sldMk cId="365530640" sldId="259"/>
        </pc:sldMkLst>
      </pc:sldChg>
      <pc:sldChg chg="del">
        <pc:chgData name="Aslinur Yildirim" userId="1825a227-7223-43e4-a527-281b8fc8254e" providerId="ADAL" clId="{7E52BCF1-27BB-452E-A888-224EDBA6111E}" dt="2024-10-23T14:48:22.605" v="411" actId="47"/>
        <pc:sldMkLst>
          <pc:docMk/>
          <pc:sldMk cId="1244957131" sldId="260"/>
        </pc:sldMkLst>
      </pc:sldChg>
      <pc:sldChg chg="del">
        <pc:chgData name="Aslinur Yildirim" userId="1825a227-7223-43e4-a527-281b8fc8254e" providerId="ADAL" clId="{7E52BCF1-27BB-452E-A888-224EDBA6111E}" dt="2024-10-23T14:48:23.912" v="412" actId="47"/>
        <pc:sldMkLst>
          <pc:docMk/>
          <pc:sldMk cId="3107769494" sldId="261"/>
        </pc:sldMkLst>
      </pc:sldChg>
      <pc:sldChg chg="del">
        <pc:chgData name="Aslinur Yildirim" userId="1825a227-7223-43e4-a527-281b8fc8254e" providerId="ADAL" clId="{7E52BCF1-27BB-452E-A888-224EDBA6111E}" dt="2024-10-23T14:48:24.652" v="413" actId="47"/>
        <pc:sldMkLst>
          <pc:docMk/>
          <pc:sldMk cId="1409344139" sldId="262"/>
        </pc:sldMkLst>
      </pc:sldChg>
      <pc:sldChg chg="del">
        <pc:chgData name="Aslinur Yildirim" userId="1825a227-7223-43e4-a527-281b8fc8254e" providerId="ADAL" clId="{7E52BCF1-27BB-452E-A888-224EDBA6111E}" dt="2024-10-23T14:48:25.225" v="414" actId="47"/>
        <pc:sldMkLst>
          <pc:docMk/>
          <pc:sldMk cId="924432333" sldId="263"/>
        </pc:sldMkLst>
      </pc:sldChg>
      <pc:sldChg chg="del">
        <pc:chgData name="Aslinur Yildirim" userId="1825a227-7223-43e4-a527-281b8fc8254e" providerId="ADAL" clId="{7E52BCF1-27BB-452E-A888-224EDBA6111E}" dt="2024-10-23T14:48:25.942" v="415" actId="47"/>
        <pc:sldMkLst>
          <pc:docMk/>
          <pc:sldMk cId="1972464025" sldId="264"/>
        </pc:sldMkLst>
      </pc:sldChg>
      <pc:sldChg chg="del">
        <pc:chgData name="Aslinur Yildirim" userId="1825a227-7223-43e4-a527-281b8fc8254e" providerId="ADAL" clId="{7E52BCF1-27BB-452E-A888-224EDBA6111E}" dt="2024-10-23T14:48:26.582" v="416" actId="47"/>
        <pc:sldMkLst>
          <pc:docMk/>
          <pc:sldMk cId="700621895" sldId="265"/>
        </pc:sldMkLst>
      </pc:sldChg>
      <pc:sldChg chg="addSp modSp mod">
        <pc:chgData name="Aslinur Yildirim" userId="1825a227-7223-43e4-a527-281b8fc8254e" providerId="ADAL" clId="{7E52BCF1-27BB-452E-A888-224EDBA6111E}" dt="2024-10-23T14:11:27.889" v="44" actId="1076"/>
        <pc:sldMkLst>
          <pc:docMk/>
          <pc:sldMk cId="971298377" sldId="267"/>
        </pc:sldMkLst>
        <pc:spChg chg="mod">
          <ac:chgData name="Aslinur Yildirim" userId="1825a227-7223-43e4-a527-281b8fc8254e" providerId="ADAL" clId="{7E52BCF1-27BB-452E-A888-224EDBA6111E}" dt="2024-10-23T14:09:42.060" v="34" actId="20577"/>
          <ac:spMkLst>
            <pc:docMk/>
            <pc:sldMk cId="971298377" sldId="267"/>
            <ac:spMk id="3" creationId="{1277DB72-814D-CAF6-18F0-5B81BF2EEF37}"/>
          </ac:spMkLst>
        </pc:spChg>
        <pc:picChg chg="add mod ord">
          <ac:chgData name="Aslinur Yildirim" userId="1825a227-7223-43e4-a527-281b8fc8254e" providerId="ADAL" clId="{7E52BCF1-27BB-452E-A888-224EDBA6111E}" dt="2024-10-23T14:11:27.889" v="44" actId="1076"/>
          <ac:picMkLst>
            <pc:docMk/>
            <pc:sldMk cId="971298377" sldId="267"/>
            <ac:picMk id="2" creationId="{7EB346EF-1047-F361-FB0C-0C23038D1615}"/>
          </ac:picMkLst>
        </pc:picChg>
      </pc:sldChg>
      <pc:sldChg chg="modSp mod">
        <pc:chgData name="Aslinur Yildirim" userId="1825a227-7223-43e4-a527-281b8fc8254e" providerId="ADAL" clId="{7E52BCF1-27BB-452E-A888-224EDBA6111E}" dt="2024-10-23T14:43:01.299" v="355" actId="1076"/>
        <pc:sldMkLst>
          <pc:docMk/>
          <pc:sldMk cId="238553401" sldId="269"/>
        </pc:sldMkLst>
        <pc:spChg chg="mod">
          <ac:chgData name="Aslinur Yildirim" userId="1825a227-7223-43e4-a527-281b8fc8254e" providerId="ADAL" clId="{7E52BCF1-27BB-452E-A888-224EDBA6111E}" dt="2024-10-23T14:43:01.299" v="355" actId="1076"/>
          <ac:spMkLst>
            <pc:docMk/>
            <pc:sldMk cId="238553401" sldId="269"/>
            <ac:spMk id="5" creationId="{B9CA7C7B-B60C-8D91-7A53-A854C15184D8}"/>
          </ac:spMkLst>
        </pc:spChg>
      </pc:sldChg>
      <pc:sldChg chg="modSp mod">
        <pc:chgData name="Aslinur Yildirim" userId="1825a227-7223-43e4-a527-281b8fc8254e" providerId="ADAL" clId="{7E52BCF1-27BB-452E-A888-224EDBA6111E}" dt="2024-10-23T14:42:49.895" v="354" actId="2085"/>
        <pc:sldMkLst>
          <pc:docMk/>
          <pc:sldMk cId="3994940467" sldId="271"/>
        </pc:sldMkLst>
        <pc:spChg chg="mod">
          <ac:chgData name="Aslinur Yildirim" userId="1825a227-7223-43e4-a527-281b8fc8254e" providerId="ADAL" clId="{7E52BCF1-27BB-452E-A888-224EDBA6111E}" dt="2024-10-23T14:42:49.895" v="354" actId="2085"/>
          <ac:spMkLst>
            <pc:docMk/>
            <pc:sldMk cId="3994940467" sldId="271"/>
            <ac:spMk id="5" creationId="{B9CA7C7B-B60C-8D91-7A53-A854C15184D8}"/>
          </ac:spMkLst>
        </pc:spChg>
      </pc:sldChg>
      <pc:sldChg chg="modSp mod">
        <pc:chgData name="Aslinur Yildirim" userId="1825a227-7223-43e4-a527-281b8fc8254e" providerId="ADAL" clId="{7E52BCF1-27BB-452E-A888-224EDBA6111E}" dt="2024-10-23T14:12:13.848" v="46" actId="1076"/>
        <pc:sldMkLst>
          <pc:docMk/>
          <pc:sldMk cId="1207395914" sldId="273"/>
        </pc:sldMkLst>
        <pc:spChg chg="mod">
          <ac:chgData name="Aslinur Yildirim" userId="1825a227-7223-43e4-a527-281b8fc8254e" providerId="ADAL" clId="{7E52BCF1-27BB-452E-A888-224EDBA6111E}" dt="2024-10-23T14:12:13.848" v="46" actId="1076"/>
          <ac:spMkLst>
            <pc:docMk/>
            <pc:sldMk cId="1207395914" sldId="273"/>
            <ac:spMk id="54" creationId="{96FB2234-C44A-A15E-F4CC-E776E5E46E25}"/>
          </ac:spMkLst>
        </pc:spChg>
      </pc:sldChg>
      <pc:sldChg chg="addSp delSp modSp mod">
        <pc:chgData name="Aslinur Yildirim" userId="1825a227-7223-43e4-a527-281b8fc8254e" providerId="ADAL" clId="{7E52BCF1-27BB-452E-A888-224EDBA6111E}" dt="2024-10-23T14:42:26.997" v="353" actId="1076"/>
        <pc:sldMkLst>
          <pc:docMk/>
          <pc:sldMk cId="665730406" sldId="274"/>
        </pc:sldMkLst>
        <pc:spChg chg="mod">
          <ac:chgData name="Aslinur Yildirim" userId="1825a227-7223-43e4-a527-281b8fc8254e" providerId="ADAL" clId="{7E52BCF1-27BB-452E-A888-224EDBA6111E}" dt="2024-10-23T14:41:27.792" v="337" actId="1076"/>
          <ac:spMkLst>
            <pc:docMk/>
            <pc:sldMk cId="665730406" sldId="274"/>
            <ac:spMk id="2" creationId="{8F7B7F08-62C2-FC8B-3A93-F8E1B858D067}"/>
          </ac:spMkLst>
        </pc:spChg>
        <pc:spChg chg="mod">
          <ac:chgData name="Aslinur Yildirim" userId="1825a227-7223-43e4-a527-281b8fc8254e" providerId="ADAL" clId="{7E52BCF1-27BB-452E-A888-224EDBA6111E}" dt="2024-10-23T14:41:48.478" v="342" actId="1076"/>
          <ac:spMkLst>
            <pc:docMk/>
            <pc:sldMk cId="665730406" sldId="274"/>
            <ac:spMk id="3" creationId="{1277DB72-814D-CAF6-18F0-5B81BF2EEF37}"/>
          </ac:spMkLst>
        </pc:spChg>
        <pc:spChg chg="mod">
          <ac:chgData name="Aslinur Yildirim" userId="1825a227-7223-43e4-a527-281b8fc8254e" providerId="ADAL" clId="{7E52BCF1-27BB-452E-A888-224EDBA6111E}" dt="2024-10-23T14:42:05.753" v="347" actId="1076"/>
          <ac:spMkLst>
            <pc:docMk/>
            <pc:sldMk cId="665730406" sldId="274"/>
            <ac:spMk id="7" creationId="{07A8A593-BBB1-DBD1-3A2C-C8A3535ED7C0}"/>
          </ac:spMkLst>
        </pc:spChg>
        <pc:spChg chg="mod">
          <ac:chgData name="Aslinur Yildirim" userId="1825a227-7223-43e4-a527-281b8fc8254e" providerId="ADAL" clId="{7E52BCF1-27BB-452E-A888-224EDBA6111E}" dt="2024-10-23T14:42:02.702" v="346" actId="1076"/>
          <ac:spMkLst>
            <pc:docMk/>
            <pc:sldMk cId="665730406" sldId="274"/>
            <ac:spMk id="8" creationId="{A261A229-ED08-C789-F7F5-1CF3B4097E1F}"/>
          </ac:spMkLst>
        </pc:spChg>
        <pc:spChg chg="mod">
          <ac:chgData name="Aslinur Yildirim" userId="1825a227-7223-43e4-a527-281b8fc8254e" providerId="ADAL" clId="{7E52BCF1-27BB-452E-A888-224EDBA6111E}" dt="2024-10-23T14:42:26.997" v="353" actId="1076"/>
          <ac:spMkLst>
            <pc:docMk/>
            <pc:sldMk cId="665730406" sldId="274"/>
            <ac:spMk id="10" creationId="{A18D0889-8AE1-4CF9-50C5-083E14C562EA}"/>
          </ac:spMkLst>
        </pc:spChg>
        <pc:spChg chg="del mod">
          <ac:chgData name="Aslinur Yildirim" userId="1825a227-7223-43e4-a527-281b8fc8254e" providerId="ADAL" clId="{7E52BCF1-27BB-452E-A888-224EDBA6111E}" dt="2024-10-23T14:40:08.245" v="324" actId="21"/>
          <ac:spMkLst>
            <pc:docMk/>
            <pc:sldMk cId="665730406" sldId="274"/>
            <ac:spMk id="11" creationId="{C58CA666-6DB9-FBAF-42A6-09792074C1FD}"/>
          </ac:spMkLst>
        </pc:spChg>
        <pc:spChg chg="add mod">
          <ac:chgData name="Aslinur Yildirim" userId="1825a227-7223-43e4-a527-281b8fc8254e" providerId="ADAL" clId="{7E52BCF1-27BB-452E-A888-224EDBA6111E}" dt="2024-10-23T14:41:54.683" v="344" actId="1076"/>
          <ac:spMkLst>
            <pc:docMk/>
            <pc:sldMk cId="665730406" sldId="274"/>
            <ac:spMk id="12" creationId="{E560B336-4169-9D62-511F-5A346BB32904}"/>
          </ac:spMkLst>
        </pc:spChg>
        <pc:picChg chg="add mod">
          <ac:chgData name="Aslinur Yildirim" userId="1825a227-7223-43e4-a527-281b8fc8254e" providerId="ADAL" clId="{7E52BCF1-27BB-452E-A888-224EDBA6111E}" dt="2024-10-23T14:42:16.789" v="352" actId="1076"/>
          <ac:picMkLst>
            <pc:docMk/>
            <pc:sldMk cId="665730406" sldId="274"/>
            <ac:picMk id="5" creationId="{A0A03072-DD35-230D-0F40-64D005E64AFB}"/>
          </ac:picMkLst>
        </pc:picChg>
      </pc:sldChg>
      <pc:sldChg chg="modSp mod">
        <pc:chgData name="Aslinur Yildirim" userId="1825a227-7223-43e4-a527-281b8fc8254e" providerId="ADAL" clId="{7E52BCF1-27BB-452E-A888-224EDBA6111E}" dt="2024-10-23T14:13:36.667" v="57" actId="1076"/>
        <pc:sldMkLst>
          <pc:docMk/>
          <pc:sldMk cId="1320809927" sldId="275"/>
        </pc:sldMkLst>
        <pc:spChg chg="mod">
          <ac:chgData name="Aslinur Yildirim" userId="1825a227-7223-43e4-a527-281b8fc8254e" providerId="ADAL" clId="{7E52BCF1-27BB-452E-A888-224EDBA6111E}" dt="2024-10-23T14:13:36.667" v="57" actId="1076"/>
          <ac:spMkLst>
            <pc:docMk/>
            <pc:sldMk cId="1320809927" sldId="275"/>
            <ac:spMk id="11" creationId="{0874B031-D0C8-AC9F-DA80-D1164325B878}"/>
          </ac:spMkLst>
        </pc:spChg>
        <pc:spChg chg="mod">
          <ac:chgData name="Aslinur Yildirim" userId="1825a227-7223-43e4-a527-281b8fc8254e" providerId="ADAL" clId="{7E52BCF1-27BB-452E-A888-224EDBA6111E}" dt="2024-10-23T14:12:55.330" v="51" actId="2085"/>
          <ac:spMkLst>
            <pc:docMk/>
            <pc:sldMk cId="1320809927" sldId="275"/>
            <ac:spMk id="13" creationId="{BFF10E1B-1120-0AAF-B976-1466CEDB14FD}"/>
          </ac:spMkLst>
        </pc:spChg>
      </pc:sldChg>
      <pc:sldChg chg="modSp mod">
        <pc:chgData name="Aslinur Yildirim" userId="1825a227-7223-43e4-a527-281b8fc8254e" providerId="ADAL" clId="{7E52BCF1-27BB-452E-A888-224EDBA6111E}" dt="2024-10-23T14:15:54.385" v="82" actId="207"/>
        <pc:sldMkLst>
          <pc:docMk/>
          <pc:sldMk cId="666605649" sldId="276"/>
        </pc:sldMkLst>
        <pc:spChg chg="mod ord">
          <ac:chgData name="Aslinur Yildirim" userId="1825a227-7223-43e4-a527-281b8fc8254e" providerId="ADAL" clId="{7E52BCF1-27BB-452E-A888-224EDBA6111E}" dt="2024-10-23T14:15:41.736" v="80" actId="14100"/>
          <ac:spMkLst>
            <pc:docMk/>
            <pc:sldMk cId="666605649" sldId="276"/>
            <ac:spMk id="2" creationId="{5FA8FA83-6C79-B079-F5B2-96EC8FE46169}"/>
          </ac:spMkLst>
        </pc:spChg>
        <pc:spChg chg="mod">
          <ac:chgData name="Aslinur Yildirim" userId="1825a227-7223-43e4-a527-281b8fc8254e" providerId="ADAL" clId="{7E52BCF1-27BB-452E-A888-224EDBA6111E}" dt="2024-10-23T14:15:54.385" v="82" actId="207"/>
          <ac:spMkLst>
            <pc:docMk/>
            <pc:sldMk cId="666605649" sldId="276"/>
            <ac:spMk id="5" creationId="{B9CA7C7B-B60C-8D91-7A53-A854C15184D8}"/>
          </ac:spMkLst>
        </pc:spChg>
      </pc:sldChg>
      <pc:sldChg chg="addSp modSp mod">
        <pc:chgData name="Aslinur Yildirim" userId="1825a227-7223-43e4-a527-281b8fc8254e" providerId="ADAL" clId="{7E52BCF1-27BB-452E-A888-224EDBA6111E}" dt="2024-10-23T14:39:22.097" v="321" actId="1076"/>
        <pc:sldMkLst>
          <pc:docMk/>
          <pc:sldMk cId="1888769672" sldId="277"/>
        </pc:sldMkLst>
        <pc:spChg chg="mod">
          <ac:chgData name="Aslinur Yildirim" userId="1825a227-7223-43e4-a527-281b8fc8254e" providerId="ADAL" clId="{7E52BCF1-27BB-452E-A888-224EDBA6111E}" dt="2024-10-23T14:38:23.597" v="312" actId="1076"/>
          <ac:spMkLst>
            <pc:docMk/>
            <pc:sldMk cId="1888769672" sldId="277"/>
            <ac:spMk id="4" creationId="{502C4EDC-7794-F76F-678D-4AC68AE3D628}"/>
          </ac:spMkLst>
        </pc:spChg>
        <pc:spChg chg="mod">
          <ac:chgData name="Aslinur Yildirim" userId="1825a227-7223-43e4-a527-281b8fc8254e" providerId="ADAL" clId="{7E52BCF1-27BB-452E-A888-224EDBA6111E}" dt="2024-10-23T14:38:40.227" v="316" actId="207"/>
          <ac:spMkLst>
            <pc:docMk/>
            <pc:sldMk cId="1888769672" sldId="277"/>
            <ac:spMk id="5" creationId="{B9CA7C7B-B60C-8D91-7A53-A854C15184D8}"/>
          </ac:spMkLst>
        </pc:spChg>
        <pc:spChg chg="add mod">
          <ac:chgData name="Aslinur Yildirim" userId="1825a227-7223-43e4-a527-281b8fc8254e" providerId="ADAL" clId="{7E52BCF1-27BB-452E-A888-224EDBA6111E}" dt="2024-10-23T14:39:22.097" v="321" actId="1076"/>
          <ac:spMkLst>
            <pc:docMk/>
            <pc:sldMk cId="1888769672" sldId="277"/>
            <ac:spMk id="7" creationId="{1EF82BD9-B5A1-E593-41E9-12CA753F0AB6}"/>
          </ac:spMkLst>
        </pc:spChg>
        <pc:spChg chg="mod">
          <ac:chgData name="Aslinur Yildirim" userId="1825a227-7223-43e4-a527-281b8fc8254e" providerId="ADAL" clId="{7E52BCF1-27BB-452E-A888-224EDBA6111E}" dt="2024-10-23T14:38:36.608" v="315" actId="207"/>
          <ac:spMkLst>
            <pc:docMk/>
            <pc:sldMk cId="1888769672" sldId="277"/>
            <ac:spMk id="8" creationId="{AF17A1E9-D4EF-D1AA-18B6-B8E37DD259B0}"/>
          </ac:spMkLst>
        </pc:spChg>
        <pc:grpChg chg="mod">
          <ac:chgData name="Aslinur Yildirim" userId="1825a227-7223-43e4-a527-281b8fc8254e" providerId="ADAL" clId="{7E52BCF1-27BB-452E-A888-224EDBA6111E}" dt="2024-10-23T14:38:29.572" v="314" actId="1076"/>
          <ac:grpSpMkLst>
            <pc:docMk/>
            <pc:sldMk cId="1888769672" sldId="277"/>
            <ac:grpSpMk id="10" creationId="{41B29894-D79C-84F9-9C98-EB64F4275F58}"/>
          </ac:grpSpMkLst>
        </pc:grpChg>
      </pc:sldChg>
      <pc:sldChg chg="modSp mod">
        <pc:chgData name="Aslinur Yildirim" userId="1825a227-7223-43e4-a527-281b8fc8254e" providerId="ADAL" clId="{7E52BCF1-27BB-452E-A888-224EDBA6111E}" dt="2024-10-23T14:16:09.639" v="83" actId="255"/>
        <pc:sldMkLst>
          <pc:docMk/>
          <pc:sldMk cId="135073990" sldId="278"/>
        </pc:sldMkLst>
        <pc:spChg chg="mod">
          <ac:chgData name="Aslinur Yildirim" userId="1825a227-7223-43e4-a527-281b8fc8254e" providerId="ADAL" clId="{7E52BCF1-27BB-452E-A888-224EDBA6111E}" dt="2024-10-23T14:16:09.639" v="83" actId="255"/>
          <ac:spMkLst>
            <pc:docMk/>
            <pc:sldMk cId="135073990" sldId="278"/>
            <ac:spMk id="3" creationId="{1277DB72-814D-CAF6-18F0-5B81BF2EEF37}"/>
          </ac:spMkLst>
        </pc:spChg>
      </pc:sldChg>
      <pc:sldChg chg="addSp delSp modSp mod">
        <pc:chgData name="Aslinur Yildirim" userId="1825a227-7223-43e4-a527-281b8fc8254e" providerId="ADAL" clId="{7E52BCF1-27BB-452E-A888-224EDBA6111E}" dt="2024-10-23T14:30:32.516" v="204" actId="1076"/>
        <pc:sldMkLst>
          <pc:docMk/>
          <pc:sldMk cId="2633333817" sldId="279"/>
        </pc:sldMkLst>
        <pc:spChg chg="mod">
          <ac:chgData name="Aslinur Yildirim" userId="1825a227-7223-43e4-a527-281b8fc8254e" providerId="ADAL" clId="{7E52BCF1-27BB-452E-A888-224EDBA6111E}" dt="2024-10-23T14:16:39.203" v="89" actId="255"/>
          <ac:spMkLst>
            <pc:docMk/>
            <pc:sldMk cId="2633333817" sldId="279"/>
            <ac:spMk id="3" creationId="{1277DB72-814D-CAF6-18F0-5B81BF2EEF37}"/>
          </ac:spMkLst>
        </pc:spChg>
        <pc:spChg chg="mod">
          <ac:chgData name="Aslinur Yildirim" userId="1825a227-7223-43e4-a527-281b8fc8254e" providerId="ADAL" clId="{7E52BCF1-27BB-452E-A888-224EDBA6111E}" dt="2024-10-23T14:16:19.048" v="84" actId="2085"/>
          <ac:spMkLst>
            <pc:docMk/>
            <pc:sldMk cId="2633333817" sldId="279"/>
            <ac:spMk id="55" creationId="{4EC4CB92-1D57-E5F7-F00C-F06A8FCCE3F6}"/>
          </ac:spMkLst>
        </pc:spChg>
        <pc:grpChg chg="del">
          <ac:chgData name="Aslinur Yildirim" userId="1825a227-7223-43e4-a527-281b8fc8254e" providerId="ADAL" clId="{7E52BCF1-27BB-452E-A888-224EDBA6111E}" dt="2024-10-23T14:29:16.402" v="196" actId="21"/>
          <ac:grpSpMkLst>
            <pc:docMk/>
            <pc:sldMk cId="2633333817" sldId="279"/>
            <ac:grpSpMk id="57" creationId="{C27D5A9E-6124-969F-F2FB-B9D4ECED0880}"/>
          </ac:grpSpMkLst>
        </pc:grpChg>
        <pc:picChg chg="add del mod ord">
          <ac:chgData name="Aslinur Yildirim" userId="1825a227-7223-43e4-a527-281b8fc8254e" providerId="ADAL" clId="{7E52BCF1-27BB-452E-A888-224EDBA6111E}" dt="2024-10-23T14:29:58.839" v="198" actId="478"/>
          <ac:picMkLst>
            <pc:docMk/>
            <pc:sldMk cId="2633333817" sldId="279"/>
            <ac:picMk id="4" creationId="{B03293B3-0C46-5398-AB08-8235A9C2BFD2}"/>
          </ac:picMkLst>
        </pc:picChg>
        <pc:picChg chg="add mod">
          <ac:chgData name="Aslinur Yildirim" userId="1825a227-7223-43e4-a527-281b8fc8254e" providerId="ADAL" clId="{7E52BCF1-27BB-452E-A888-224EDBA6111E}" dt="2024-10-23T14:30:32.516" v="204" actId="1076"/>
          <ac:picMkLst>
            <pc:docMk/>
            <pc:sldMk cId="2633333817" sldId="279"/>
            <ac:picMk id="8" creationId="{2050A87F-68B6-F4B9-05D5-E7B8380E35A3}"/>
          </ac:picMkLst>
        </pc:picChg>
      </pc:sldChg>
      <pc:sldChg chg="addSp delSp modSp mod">
        <pc:chgData name="Aslinur Yildirim" userId="1825a227-7223-43e4-a527-281b8fc8254e" providerId="ADAL" clId="{7E52BCF1-27BB-452E-A888-224EDBA6111E}" dt="2024-10-23T14:27:59.207" v="187" actId="1076"/>
        <pc:sldMkLst>
          <pc:docMk/>
          <pc:sldMk cId="3990293686" sldId="280"/>
        </pc:sldMkLst>
        <pc:spChg chg="mod">
          <ac:chgData name="Aslinur Yildirim" userId="1825a227-7223-43e4-a527-281b8fc8254e" providerId="ADAL" clId="{7E52BCF1-27BB-452E-A888-224EDBA6111E}" dt="2024-10-23T14:16:54.071" v="91" actId="1076"/>
          <ac:spMkLst>
            <pc:docMk/>
            <pc:sldMk cId="3990293686" sldId="280"/>
            <ac:spMk id="3" creationId="{1277DB72-814D-CAF6-18F0-5B81BF2EEF37}"/>
          </ac:spMkLst>
        </pc:spChg>
        <pc:spChg chg="add del mod">
          <ac:chgData name="Aslinur Yildirim" userId="1825a227-7223-43e4-a527-281b8fc8254e" providerId="ADAL" clId="{7E52BCF1-27BB-452E-A888-224EDBA6111E}" dt="2024-10-23T14:25:00.934" v="152" actId="478"/>
          <ac:spMkLst>
            <pc:docMk/>
            <pc:sldMk cId="3990293686" sldId="280"/>
            <ac:spMk id="7" creationId="{F108768D-656E-A2E6-DFCF-ADAFBC100C92}"/>
          </ac:spMkLst>
        </pc:spChg>
        <pc:spChg chg="add mod">
          <ac:chgData name="Aslinur Yildirim" userId="1825a227-7223-43e4-a527-281b8fc8254e" providerId="ADAL" clId="{7E52BCF1-27BB-452E-A888-224EDBA6111E}" dt="2024-10-23T14:25:44.235" v="159" actId="1076"/>
          <ac:spMkLst>
            <pc:docMk/>
            <pc:sldMk cId="3990293686" sldId="280"/>
            <ac:spMk id="8" creationId="{71938DA8-A8AC-5DC0-948C-19BB68F901E0}"/>
          </ac:spMkLst>
        </pc:spChg>
        <pc:spChg chg="add del mod">
          <ac:chgData name="Aslinur Yildirim" userId="1825a227-7223-43e4-a527-281b8fc8254e" providerId="ADAL" clId="{7E52BCF1-27BB-452E-A888-224EDBA6111E}" dt="2024-10-23T14:27:04.524" v="178" actId="478"/>
          <ac:spMkLst>
            <pc:docMk/>
            <pc:sldMk cId="3990293686" sldId="280"/>
            <ac:spMk id="9" creationId="{7C1E7039-31DF-9026-3D94-6C3E49EACF61}"/>
          </ac:spMkLst>
        </pc:spChg>
        <pc:spChg chg="mod">
          <ac:chgData name="Aslinur Yildirim" userId="1825a227-7223-43e4-a527-281b8fc8254e" providerId="ADAL" clId="{7E52BCF1-27BB-452E-A888-224EDBA6111E}" dt="2024-10-23T14:23:43.681" v="142" actId="1076"/>
          <ac:spMkLst>
            <pc:docMk/>
            <pc:sldMk cId="3990293686" sldId="280"/>
            <ac:spMk id="10" creationId="{6D2738E3-A1C2-2EFF-D8D5-EA640EDF8E06}"/>
          </ac:spMkLst>
        </pc:spChg>
        <pc:spChg chg="add del mod">
          <ac:chgData name="Aslinur Yildirim" userId="1825a227-7223-43e4-a527-281b8fc8254e" providerId="ADAL" clId="{7E52BCF1-27BB-452E-A888-224EDBA6111E}" dt="2024-10-23T14:26:34.764" v="170" actId="21"/>
          <ac:spMkLst>
            <pc:docMk/>
            <pc:sldMk cId="3990293686" sldId="280"/>
            <ac:spMk id="20" creationId="{7D9CBF4E-E8D5-5344-A67B-0362EEA82496}"/>
          </ac:spMkLst>
        </pc:spChg>
        <pc:spChg chg="mod">
          <ac:chgData name="Aslinur Yildirim" userId="1825a227-7223-43e4-a527-281b8fc8254e" providerId="ADAL" clId="{7E52BCF1-27BB-452E-A888-224EDBA6111E}" dt="2024-10-23T14:26:50.496" v="175" actId="2085"/>
          <ac:spMkLst>
            <pc:docMk/>
            <pc:sldMk cId="3990293686" sldId="280"/>
            <ac:spMk id="22" creationId="{C4D4BFD8-398F-AA1E-F9F3-48978BE8CA45}"/>
          </ac:spMkLst>
        </pc:spChg>
        <pc:grpChg chg="del">
          <ac:chgData name="Aslinur Yildirim" userId="1825a227-7223-43e4-a527-281b8fc8254e" providerId="ADAL" clId="{7E52BCF1-27BB-452E-A888-224EDBA6111E}" dt="2024-10-23T14:22:38.306" v="135" actId="478"/>
          <ac:grpSpMkLst>
            <pc:docMk/>
            <pc:sldMk cId="3990293686" sldId="280"/>
            <ac:grpSpMk id="11" creationId="{E2C267AA-6204-9EDB-6F9E-56430A798324}"/>
          </ac:grpSpMkLst>
        </pc:grpChg>
        <pc:picChg chg="add del mod">
          <ac:chgData name="Aslinur Yildirim" userId="1825a227-7223-43e4-a527-281b8fc8254e" providerId="ADAL" clId="{7E52BCF1-27BB-452E-A888-224EDBA6111E}" dt="2024-10-23T14:24:00.686" v="147" actId="21"/>
          <ac:picMkLst>
            <pc:docMk/>
            <pc:sldMk cId="3990293686" sldId="280"/>
            <ac:picMk id="4" creationId="{D061E444-0F98-78CD-EA2B-CA46EF0FC096}"/>
          </ac:picMkLst>
        </pc:picChg>
        <pc:picChg chg="add mod">
          <ac:chgData name="Aslinur Yildirim" userId="1825a227-7223-43e4-a527-281b8fc8254e" providerId="ADAL" clId="{7E52BCF1-27BB-452E-A888-224EDBA6111E}" dt="2024-10-23T14:27:59.207" v="187" actId="1076"/>
          <ac:picMkLst>
            <pc:docMk/>
            <pc:sldMk cId="3990293686" sldId="280"/>
            <ac:picMk id="23" creationId="{45AF9605-CE9E-C710-F033-D9B686BF296C}"/>
          </ac:picMkLst>
        </pc:picChg>
      </pc:sldChg>
      <pc:sldChg chg="modSp mod">
        <pc:chgData name="Aslinur Yildirim" userId="1825a227-7223-43e4-a527-281b8fc8254e" providerId="ADAL" clId="{7E52BCF1-27BB-452E-A888-224EDBA6111E}" dt="2024-10-23T14:17:47.267" v="103" actId="1076"/>
        <pc:sldMkLst>
          <pc:docMk/>
          <pc:sldMk cId="2522646468" sldId="281"/>
        </pc:sldMkLst>
        <pc:spChg chg="mod">
          <ac:chgData name="Aslinur Yildirim" userId="1825a227-7223-43e4-a527-281b8fc8254e" providerId="ADAL" clId="{7E52BCF1-27BB-452E-A888-224EDBA6111E}" dt="2024-10-23T14:17:35.409" v="100" actId="207"/>
          <ac:spMkLst>
            <pc:docMk/>
            <pc:sldMk cId="2522646468" sldId="281"/>
            <ac:spMk id="3" creationId="{1277DB72-814D-CAF6-18F0-5B81BF2EEF37}"/>
          </ac:spMkLst>
        </pc:spChg>
        <pc:spChg chg="mod">
          <ac:chgData name="Aslinur Yildirim" userId="1825a227-7223-43e4-a527-281b8fc8254e" providerId="ADAL" clId="{7E52BCF1-27BB-452E-A888-224EDBA6111E}" dt="2024-10-23T14:17:47.267" v="103" actId="1076"/>
          <ac:spMkLst>
            <pc:docMk/>
            <pc:sldMk cId="2522646468" sldId="281"/>
            <ac:spMk id="5" creationId="{B9CA7C7B-B60C-8D91-7A53-A854C15184D8}"/>
          </ac:spMkLst>
        </pc:spChg>
        <pc:picChg chg="mod">
          <ac:chgData name="Aslinur Yildirim" userId="1825a227-7223-43e4-a527-281b8fc8254e" providerId="ADAL" clId="{7E52BCF1-27BB-452E-A888-224EDBA6111E}" dt="2024-10-23T14:17:13.260" v="95" actId="1076"/>
          <ac:picMkLst>
            <pc:docMk/>
            <pc:sldMk cId="2522646468" sldId="281"/>
            <ac:picMk id="2" creationId="{59735E20-EBFB-8CDC-7B99-33E72FE07FF2}"/>
          </ac:picMkLst>
        </pc:picChg>
      </pc:sldChg>
      <pc:sldChg chg="addSp delSp modSp mod">
        <pc:chgData name="Aslinur Yildirim" userId="1825a227-7223-43e4-a527-281b8fc8254e" providerId="ADAL" clId="{7E52BCF1-27BB-452E-A888-224EDBA6111E}" dt="2024-10-23T14:37:55.806" v="308" actId="1076"/>
        <pc:sldMkLst>
          <pc:docMk/>
          <pc:sldMk cId="576307557" sldId="282"/>
        </pc:sldMkLst>
        <pc:spChg chg="add del">
          <ac:chgData name="Aslinur Yildirim" userId="1825a227-7223-43e4-a527-281b8fc8254e" providerId="ADAL" clId="{7E52BCF1-27BB-452E-A888-224EDBA6111E}" dt="2024-10-23T14:18:59.837" v="108" actId="21"/>
          <ac:spMkLst>
            <pc:docMk/>
            <pc:sldMk cId="576307557" sldId="282"/>
            <ac:spMk id="2" creationId="{9874E29A-EC4B-942F-A7F4-1AE9598CA7F1}"/>
          </ac:spMkLst>
        </pc:spChg>
        <pc:spChg chg="mod">
          <ac:chgData name="Aslinur Yildirim" userId="1825a227-7223-43e4-a527-281b8fc8254e" providerId="ADAL" clId="{7E52BCF1-27BB-452E-A888-224EDBA6111E}" dt="2024-10-23T14:36:47.488" v="298" actId="207"/>
          <ac:spMkLst>
            <pc:docMk/>
            <pc:sldMk cId="576307557" sldId="282"/>
            <ac:spMk id="5" creationId="{B9CA7C7B-B60C-8D91-7A53-A854C15184D8}"/>
          </ac:spMkLst>
        </pc:spChg>
        <pc:spChg chg="mod">
          <ac:chgData name="Aslinur Yildirim" userId="1825a227-7223-43e4-a527-281b8fc8254e" providerId="ADAL" clId="{7E52BCF1-27BB-452E-A888-224EDBA6111E}" dt="2024-10-23T14:32:07.751" v="220" actId="1076"/>
          <ac:spMkLst>
            <pc:docMk/>
            <pc:sldMk cId="576307557" sldId="282"/>
            <ac:spMk id="9" creationId="{192BCF66-6AAF-1D89-50CE-10D8079436A9}"/>
          </ac:spMkLst>
        </pc:spChg>
        <pc:spChg chg="add del mod ord">
          <ac:chgData name="Aslinur Yildirim" userId="1825a227-7223-43e4-a527-281b8fc8254e" providerId="ADAL" clId="{7E52BCF1-27BB-452E-A888-224EDBA6111E}" dt="2024-10-23T14:35:09.118" v="259" actId="11529"/>
          <ac:spMkLst>
            <pc:docMk/>
            <pc:sldMk cId="576307557" sldId="282"/>
            <ac:spMk id="16" creationId="{39A4A9D7-DE9D-F31A-F3DA-F454ABF4C48A}"/>
          </ac:spMkLst>
        </pc:spChg>
        <pc:spChg chg="add mod ord">
          <ac:chgData name="Aslinur Yildirim" userId="1825a227-7223-43e4-a527-281b8fc8254e" providerId="ADAL" clId="{7E52BCF1-27BB-452E-A888-224EDBA6111E}" dt="2024-10-23T14:37:55.806" v="308" actId="1076"/>
          <ac:spMkLst>
            <pc:docMk/>
            <pc:sldMk cId="576307557" sldId="282"/>
            <ac:spMk id="17" creationId="{58EA2D00-6CEA-0766-138C-931120DA76FE}"/>
          </ac:spMkLst>
        </pc:spChg>
        <pc:spChg chg="add del mod">
          <ac:chgData name="Aslinur Yildirim" userId="1825a227-7223-43e4-a527-281b8fc8254e" providerId="ADAL" clId="{7E52BCF1-27BB-452E-A888-224EDBA6111E}" dt="2024-10-23T14:35:51.252" v="275" actId="478"/>
          <ac:spMkLst>
            <pc:docMk/>
            <pc:sldMk cId="576307557" sldId="282"/>
            <ac:spMk id="18" creationId="{158B4B1D-2176-D2E9-95CB-01C25ACB46E6}"/>
          </ac:spMkLst>
        </pc:spChg>
        <pc:spChg chg="add del mod">
          <ac:chgData name="Aslinur Yildirim" userId="1825a227-7223-43e4-a527-281b8fc8254e" providerId="ADAL" clId="{7E52BCF1-27BB-452E-A888-224EDBA6111E}" dt="2024-10-23T14:35:52.134" v="276" actId="478"/>
          <ac:spMkLst>
            <pc:docMk/>
            <pc:sldMk cId="576307557" sldId="282"/>
            <ac:spMk id="19" creationId="{6509D0A3-ECAE-6B59-FDC7-342439A897BA}"/>
          </ac:spMkLst>
        </pc:spChg>
        <pc:spChg chg="add del mod">
          <ac:chgData name="Aslinur Yildirim" userId="1825a227-7223-43e4-a527-281b8fc8254e" providerId="ADAL" clId="{7E52BCF1-27BB-452E-A888-224EDBA6111E}" dt="2024-10-23T14:35:52.841" v="277" actId="478"/>
          <ac:spMkLst>
            <pc:docMk/>
            <pc:sldMk cId="576307557" sldId="282"/>
            <ac:spMk id="20" creationId="{3D0A818D-D0BD-7786-7B80-292FB1FABE03}"/>
          </ac:spMkLst>
        </pc:spChg>
        <pc:spChg chg="add mod">
          <ac:chgData name="Aslinur Yildirim" userId="1825a227-7223-43e4-a527-281b8fc8254e" providerId="ADAL" clId="{7E52BCF1-27BB-452E-A888-224EDBA6111E}" dt="2024-10-23T14:37:53.937" v="307" actId="1076"/>
          <ac:spMkLst>
            <pc:docMk/>
            <pc:sldMk cId="576307557" sldId="282"/>
            <ac:spMk id="21" creationId="{40A83776-42F7-EC67-64AC-3E70E5E2264E}"/>
          </ac:spMkLst>
        </pc:spChg>
        <pc:spChg chg="add mod">
          <ac:chgData name="Aslinur Yildirim" userId="1825a227-7223-43e4-a527-281b8fc8254e" providerId="ADAL" clId="{7E52BCF1-27BB-452E-A888-224EDBA6111E}" dt="2024-10-23T14:37:30.614" v="303" actId="2085"/>
          <ac:spMkLst>
            <pc:docMk/>
            <pc:sldMk cId="576307557" sldId="282"/>
            <ac:spMk id="22" creationId="{84FB7123-03F3-DCCD-F912-045480827A7F}"/>
          </ac:spMkLst>
        </pc:spChg>
        <pc:spChg chg="add mod">
          <ac:chgData name="Aslinur Yildirim" userId="1825a227-7223-43e4-a527-281b8fc8254e" providerId="ADAL" clId="{7E52BCF1-27BB-452E-A888-224EDBA6111E}" dt="2024-10-23T14:37:52.092" v="306" actId="1076"/>
          <ac:spMkLst>
            <pc:docMk/>
            <pc:sldMk cId="576307557" sldId="282"/>
            <ac:spMk id="23" creationId="{D33CD4A3-7EDE-B2BA-4953-5B6A1C9F3E18}"/>
          </ac:spMkLst>
        </pc:spChg>
        <pc:picChg chg="add del mod">
          <ac:chgData name="Aslinur Yildirim" userId="1825a227-7223-43e4-a527-281b8fc8254e" providerId="ADAL" clId="{7E52BCF1-27BB-452E-A888-224EDBA6111E}" dt="2024-10-23T14:19:18.178" v="112" actId="478"/>
          <ac:picMkLst>
            <pc:docMk/>
            <pc:sldMk cId="576307557" sldId="282"/>
            <ac:picMk id="7" creationId="{1FA69944-DC60-37FD-7B8E-F330ABEE9AC2}"/>
          </ac:picMkLst>
        </pc:picChg>
        <pc:picChg chg="add del mod modCrop">
          <ac:chgData name="Aslinur Yildirim" userId="1825a227-7223-43e4-a527-281b8fc8254e" providerId="ADAL" clId="{7E52BCF1-27BB-452E-A888-224EDBA6111E}" dt="2024-10-23T14:31:47.126" v="218" actId="478"/>
          <ac:picMkLst>
            <pc:docMk/>
            <pc:sldMk cId="576307557" sldId="282"/>
            <ac:picMk id="10" creationId="{6A764BDC-0F48-771F-FA85-06E29850D95C}"/>
          </ac:picMkLst>
        </pc:picChg>
        <pc:picChg chg="add del mod">
          <ac:chgData name="Aslinur Yildirim" userId="1825a227-7223-43e4-a527-281b8fc8254e" providerId="ADAL" clId="{7E52BCF1-27BB-452E-A888-224EDBA6111E}" dt="2024-10-23T14:31:50.272" v="219" actId="478"/>
          <ac:picMkLst>
            <pc:docMk/>
            <pc:sldMk cId="576307557" sldId="282"/>
            <ac:picMk id="12" creationId="{73AB05C1-969B-A5D1-3F3B-3F134E40569A}"/>
          </ac:picMkLst>
        </pc:picChg>
        <pc:picChg chg="add del mod">
          <ac:chgData name="Aslinur Yildirim" userId="1825a227-7223-43e4-a527-281b8fc8254e" providerId="ADAL" clId="{7E52BCF1-27BB-452E-A888-224EDBA6111E}" dt="2024-10-23T14:33:26.459" v="227" actId="478"/>
          <ac:picMkLst>
            <pc:docMk/>
            <pc:sldMk cId="576307557" sldId="282"/>
            <ac:picMk id="13" creationId="{FD328AE8-8649-60CD-57DB-23C3E8352BFC}"/>
          </ac:picMkLst>
        </pc:picChg>
        <pc:picChg chg="add mod">
          <ac:chgData name="Aslinur Yildirim" userId="1825a227-7223-43e4-a527-281b8fc8254e" providerId="ADAL" clId="{7E52BCF1-27BB-452E-A888-224EDBA6111E}" dt="2024-10-23T14:33:36.795" v="234" actId="1076"/>
          <ac:picMkLst>
            <pc:docMk/>
            <pc:sldMk cId="576307557" sldId="282"/>
            <ac:picMk id="15" creationId="{40A129C4-0B18-DC74-3A7F-85BF0A0432E1}"/>
          </ac:picMkLst>
        </pc:picChg>
      </pc:sldChg>
      <pc:sldChg chg="del">
        <pc:chgData name="Aslinur Yildirim" userId="1825a227-7223-43e4-a527-281b8fc8254e" providerId="ADAL" clId="{7E52BCF1-27BB-452E-A888-224EDBA6111E}" dt="2024-10-23T14:48:15.274" v="403" actId="47"/>
        <pc:sldMkLst>
          <pc:docMk/>
          <pc:sldMk cId="1177821629" sldId="283"/>
        </pc:sldMkLst>
      </pc:sldChg>
      <pc:sldChg chg="del">
        <pc:chgData name="Aslinur Yildirim" userId="1825a227-7223-43e4-a527-281b8fc8254e" providerId="ADAL" clId="{7E52BCF1-27BB-452E-A888-224EDBA6111E}" dt="2024-10-23T14:48:16.509" v="404" actId="47"/>
        <pc:sldMkLst>
          <pc:docMk/>
          <pc:sldMk cId="246046664" sldId="284"/>
        </pc:sldMkLst>
      </pc:sldChg>
      <pc:sldChg chg="del">
        <pc:chgData name="Aslinur Yildirim" userId="1825a227-7223-43e4-a527-281b8fc8254e" providerId="ADAL" clId="{7E52BCF1-27BB-452E-A888-224EDBA6111E}" dt="2024-10-23T14:48:17.281" v="405" actId="47"/>
        <pc:sldMkLst>
          <pc:docMk/>
          <pc:sldMk cId="3465727533" sldId="285"/>
        </pc:sldMkLst>
      </pc:sldChg>
      <pc:sldChg chg="del">
        <pc:chgData name="Aslinur Yildirim" userId="1825a227-7223-43e4-a527-281b8fc8254e" providerId="ADAL" clId="{7E52BCF1-27BB-452E-A888-224EDBA6111E}" dt="2024-10-23T14:48:17.945" v="406" actId="47"/>
        <pc:sldMkLst>
          <pc:docMk/>
          <pc:sldMk cId="2490477160" sldId="286"/>
        </pc:sldMkLst>
      </pc:sldChg>
      <pc:sldChg chg="del">
        <pc:chgData name="Aslinur Yildirim" userId="1825a227-7223-43e4-a527-281b8fc8254e" providerId="ADAL" clId="{7E52BCF1-27BB-452E-A888-224EDBA6111E}" dt="2024-10-23T14:48:18.847" v="407" actId="47"/>
        <pc:sldMkLst>
          <pc:docMk/>
          <pc:sldMk cId="3843839991" sldId="287"/>
        </pc:sldMkLst>
      </pc:sldChg>
      <pc:sldChg chg="del">
        <pc:chgData name="Aslinur Yildirim" userId="1825a227-7223-43e4-a527-281b8fc8254e" providerId="ADAL" clId="{7E52BCF1-27BB-452E-A888-224EDBA6111E}" dt="2024-10-23T14:48:20.196" v="408" actId="47"/>
        <pc:sldMkLst>
          <pc:docMk/>
          <pc:sldMk cId="2684791023" sldId="288"/>
        </pc:sldMkLst>
      </pc:sldChg>
      <pc:sldChg chg="del">
        <pc:chgData name="Aslinur Yildirim" userId="1825a227-7223-43e4-a527-281b8fc8254e" providerId="ADAL" clId="{7E52BCF1-27BB-452E-A888-224EDBA6111E}" dt="2024-10-23T14:48:21.066" v="409" actId="47"/>
        <pc:sldMkLst>
          <pc:docMk/>
          <pc:sldMk cId="925526936" sldId="28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09B864-7D17-40CB-AA98-DDF01388CB83}"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ECF5E-5CE8-4BBD-91FB-B750D08EBD2C}" type="slidenum">
              <a:rPr lang="en-US" smtClean="0"/>
              <a:t>‹#›</a:t>
            </a:fld>
            <a:endParaRPr lang="en-US"/>
          </a:p>
        </p:txBody>
      </p:sp>
    </p:spTree>
    <p:extLst>
      <p:ext uri="{BB962C8B-B14F-4D97-AF65-F5344CB8AC3E}">
        <p14:creationId xmlns:p14="http://schemas.microsoft.com/office/powerpoint/2010/main" val="3948574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09B864-7D17-40CB-AA98-DDF01388CB83}"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ECF5E-5CE8-4BBD-91FB-B750D08EBD2C}" type="slidenum">
              <a:rPr lang="en-US" smtClean="0"/>
              <a:t>‹#›</a:t>
            </a:fld>
            <a:endParaRPr lang="en-US"/>
          </a:p>
        </p:txBody>
      </p:sp>
    </p:spTree>
    <p:extLst>
      <p:ext uri="{BB962C8B-B14F-4D97-AF65-F5344CB8AC3E}">
        <p14:creationId xmlns:p14="http://schemas.microsoft.com/office/powerpoint/2010/main" val="7939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09B864-7D17-40CB-AA98-DDF01388CB83}"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ECF5E-5CE8-4BBD-91FB-B750D08EBD2C}" type="slidenum">
              <a:rPr lang="en-US" smtClean="0"/>
              <a:t>‹#›</a:t>
            </a:fld>
            <a:endParaRPr lang="en-US"/>
          </a:p>
        </p:txBody>
      </p:sp>
    </p:spTree>
    <p:extLst>
      <p:ext uri="{BB962C8B-B14F-4D97-AF65-F5344CB8AC3E}">
        <p14:creationId xmlns:p14="http://schemas.microsoft.com/office/powerpoint/2010/main" val="4009514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09B864-7D17-40CB-AA98-DDF01388CB83}"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ECF5E-5CE8-4BBD-91FB-B750D08EBD2C}" type="slidenum">
              <a:rPr lang="en-US" smtClean="0"/>
              <a:t>‹#›</a:t>
            </a:fld>
            <a:endParaRPr lang="en-US"/>
          </a:p>
        </p:txBody>
      </p:sp>
    </p:spTree>
    <p:extLst>
      <p:ext uri="{BB962C8B-B14F-4D97-AF65-F5344CB8AC3E}">
        <p14:creationId xmlns:p14="http://schemas.microsoft.com/office/powerpoint/2010/main" val="1269179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09B864-7D17-40CB-AA98-DDF01388CB83}"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ECF5E-5CE8-4BBD-91FB-B750D08EBD2C}" type="slidenum">
              <a:rPr lang="en-US" smtClean="0"/>
              <a:t>‹#›</a:t>
            </a:fld>
            <a:endParaRPr lang="en-US"/>
          </a:p>
        </p:txBody>
      </p:sp>
    </p:spTree>
    <p:extLst>
      <p:ext uri="{BB962C8B-B14F-4D97-AF65-F5344CB8AC3E}">
        <p14:creationId xmlns:p14="http://schemas.microsoft.com/office/powerpoint/2010/main" val="452573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09B864-7D17-40CB-AA98-DDF01388CB83}"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ECF5E-5CE8-4BBD-91FB-B750D08EBD2C}" type="slidenum">
              <a:rPr lang="en-US" smtClean="0"/>
              <a:t>‹#›</a:t>
            </a:fld>
            <a:endParaRPr lang="en-US"/>
          </a:p>
        </p:txBody>
      </p:sp>
    </p:spTree>
    <p:extLst>
      <p:ext uri="{BB962C8B-B14F-4D97-AF65-F5344CB8AC3E}">
        <p14:creationId xmlns:p14="http://schemas.microsoft.com/office/powerpoint/2010/main" val="1920494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09B864-7D17-40CB-AA98-DDF01388CB83}" type="datetimeFigureOut">
              <a:rPr lang="en-US" smtClean="0"/>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FECF5E-5CE8-4BBD-91FB-B750D08EBD2C}" type="slidenum">
              <a:rPr lang="en-US" smtClean="0"/>
              <a:t>‹#›</a:t>
            </a:fld>
            <a:endParaRPr lang="en-US"/>
          </a:p>
        </p:txBody>
      </p:sp>
    </p:spTree>
    <p:extLst>
      <p:ext uri="{BB962C8B-B14F-4D97-AF65-F5344CB8AC3E}">
        <p14:creationId xmlns:p14="http://schemas.microsoft.com/office/powerpoint/2010/main" val="2799004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09B864-7D17-40CB-AA98-DDF01388CB83}" type="datetimeFigureOut">
              <a:rPr lang="en-US" smtClean="0"/>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FECF5E-5CE8-4BBD-91FB-B750D08EBD2C}" type="slidenum">
              <a:rPr lang="en-US" smtClean="0"/>
              <a:t>‹#›</a:t>
            </a:fld>
            <a:endParaRPr lang="en-US"/>
          </a:p>
        </p:txBody>
      </p:sp>
    </p:spTree>
    <p:extLst>
      <p:ext uri="{BB962C8B-B14F-4D97-AF65-F5344CB8AC3E}">
        <p14:creationId xmlns:p14="http://schemas.microsoft.com/office/powerpoint/2010/main" val="89907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9B864-7D17-40CB-AA98-DDF01388CB83}" type="datetimeFigureOut">
              <a:rPr lang="en-US" smtClean="0"/>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FECF5E-5CE8-4BBD-91FB-B750D08EBD2C}" type="slidenum">
              <a:rPr lang="en-US" smtClean="0"/>
              <a:t>‹#›</a:t>
            </a:fld>
            <a:endParaRPr lang="en-US"/>
          </a:p>
        </p:txBody>
      </p:sp>
    </p:spTree>
    <p:extLst>
      <p:ext uri="{BB962C8B-B14F-4D97-AF65-F5344CB8AC3E}">
        <p14:creationId xmlns:p14="http://schemas.microsoft.com/office/powerpoint/2010/main" val="3142241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309B864-7D17-40CB-AA98-DDF01388CB83}"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ECF5E-5CE8-4BBD-91FB-B750D08EBD2C}" type="slidenum">
              <a:rPr lang="en-US" smtClean="0"/>
              <a:t>‹#›</a:t>
            </a:fld>
            <a:endParaRPr lang="en-US"/>
          </a:p>
        </p:txBody>
      </p:sp>
    </p:spTree>
    <p:extLst>
      <p:ext uri="{BB962C8B-B14F-4D97-AF65-F5344CB8AC3E}">
        <p14:creationId xmlns:p14="http://schemas.microsoft.com/office/powerpoint/2010/main" val="4038876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309B864-7D17-40CB-AA98-DDF01388CB83}"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ECF5E-5CE8-4BBD-91FB-B750D08EBD2C}" type="slidenum">
              <a:rPr lang="en-US" smtClean="0"/>
              <a:t>‹#›</a:t>
            </a:fld>
            <a:endParaRPr lang="en-US"/>
          </a:p>
        </p:txBody>
      </p:sp>
    </p:spTree>
    <p:extLst>
      <p:ext uri="{BB962C8B-B14F-4D97-AF65-F5344CB8AC3E}">
        <p14:creationId xmlns:p14="http://schemas.microsoft.com/office/powerpoint/2010/main" val="2752324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8309B864-7D17-40CB-AA98-DDF01388CB83}" type="datetimeFigureOut">
              <a:rPr lang="en-US" smtClean="0"/>
              <a:t>11/27/2024</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0AFECF5E-5CE8-4BBD-91FB-B750D08EBD2C}" type="slidenum">
              <a:rPr lang="en-US" smtClean="0"/>
              <a:t>‹#›</a:t>
            </a:fld>
            <a:endParaRPr lang="en-US"/>
          </a:p>
        </p:txBody>
      </p:sp>
    </p:spTree>
    <p:extLst>
      <p:ext uri="{BB962C8B-B14F-4D97-AF65-F5344CB8AC3E}">
        <p14:creationId xmlns:p14="http://schemas.microsoft.com/office/powerpoint/2010/main" val="35186728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11" name="Title 1">
            <a:extLst>
              <a:ext uri="{FF2B5EF4-FFF2-40B4-BE49-F238E27FC236}">
                <a16:creationId xmlns:a16="http://schemas.microsoft.com/office/drawing/2014/main" id="{0998482B-C3C7-8FC3-4B4A-76AB0D436614}"/>
              </a:ext>
            </a:extLst>
          </p:cNvPr>
          <p:cNvSpPr>
            <a:spLocks noGrp="1"/>
          </p:cNvSpPr>
          <p:nvPr>
            <p:ph type="ctrTitle"/>
          </p:nvPr>
        </p:nvSpPr>
        <p:spPr>
          <a:xfrm>
            <a:off x="325901" y="2473858"/>
            <a:ext cx="5829300" cy="3710515"/>
          </a:xfrm>
        </p:spPr>
        <p:txBody>
          <a:bodyPr>
            <a:normAutofit fontScale="90000"/>
          </a:bodyPr>
          <a:lstStyle/>
          <a:p>
            <a:br>
              <a:rPr lang="en-US" sz="4400" b="1" i="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br>
            <a:br>
              <a:rPr lang="en-US" sz="4400" b="1" i="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br>
            <a:br>
              <a:rPr lang="en-US" sz="4400" b="1" i="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br>
            <a:br>
              <a:rPr lang="en-US" sz="4400" b="1" i="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br>
            <a:br>
              <a:rPr lang="en-US" sz="4400" b="1" i="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br>
            <a:br>
              <a:rPr lang="en-US" sz="4400" b="1" i="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br>
            <a:br>
              <a:rPr lang="en-US" sz="4400" b="1" i="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br>
            <a:br>
              <a:rPr lang="en-US" sz="4400" b="1" i="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br>
            <a:br>
              <a:rPr lang="en-US" sz="4400" b="1" i="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br>
            <a:br>
              <a:rPr lang="en-US" sz="4400" b="1" i="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br>
            <a:br>
              <a:rPr lang="en-US" sz="4400" b="1" i="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br>
            <a:r>
              <a:rPr lang="tr-TR" sz="4400" b="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t>Olimpiyat Seviyesind</a:t>
            </a:r>
            <a:r>
              <a:rPr lang="en-US" sz="4400" b="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t>e </a:t>
            </a:r>
            <a:r>
              <a:rPr lang="tr-TR" sz="4400" b="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t>Bir</a:t>
            </a:r>
            <a:r>
              <a:rPr lang="en-US" sz="4400" b="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t> </a:t>
            </a:r>
            <a:r>
              <a:rPr lang="tr-TR" sz="4400" b="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t>İyileşme</a:t>
            </a:r>
            <a:endParaRPr lang="en-US" dirty="0">
              <a:solidFill>
                <a:schemeClr val="tx2">
                  <a:lumMod val="90000"/>
                  <a:lumOff val="10000"/>
                </a:schemeClr>
              </a:solidFill>
              <a:latin typeface="Poppins" panose="00000500000000000000" pitchFamily="2" charset="0"/>
              <a:cs typeface="Poppins" panose="00000500000000000000" pitchFamily="2" charset="0"/>
            </a:endParaRPr>
          </a:p>
        </p:txBody>
      </p:sp>
      <p:sp>
        <p:nvSpPr>
          <p:cNvPr id="12" name="Subtitle 2">
            <a:extLst>
              <a:ext uri="{FF2B5EF4-FFF2-40B4-BE49-F238E27FC236}">
                <a16:creationId xmlns:a16="http://schemas.microsoft.com/office/drawing/2014/main" id="{05C5B259-CF2D-7A96-701F-71E272C74BDA}"/>
              </a:ext>
            </a:extLst>
          </p:cNvPr>
          <p:cNvSpPr>
            <a:spLocks noGrp="1"/>
          </p:cNvSpPr>
          <p:nvPr>
            <p:ph type="subTitle" idx="1"/>
          </p:nvPr>
        </p:nvSpPr>
        <p:spPr>
          <a:xfrm>
            <a:off x="857250" y="6765314"/>
            <a:ext cx="5143500" cy="2879725"/>
          </a:xfrm>
        </p:spPr>
        <p:txBody>
          <a:bodyPr/>
          <a:lstStyle/>
          <a:p>
            <a:pPr algn="l"/>
            <a:r>
              <a:rPr lang="tr-TR" sz="1800" kern="100" dirty="0">
                <a:solidFill>
                  <a:schemeClr val="tx2">
                    <a:lumMod val="90000"/>
                    <a:lumOff val="10000"/>
                  </a:schemeClr>
                </a:solidFill>
                <a:effectLst/>
                <a:latin typeface="Poppins "/>
                <a:ea typeface="Times New Roman" panose="02020603050405020304" pitchFamily="18" charset="0"/>
              </a:rPr>
              <a:t>Yayın, yapay zeka ve bol miktarda iyimserliğin yardımıyla Paris 2024, sporculara, taraftarlara, pazarlamacılara ve ilişkilere olumlu yönde hitap ediyor.</a:t>
            </a:r>
            <a:r>
              <a:rPr lang="tr-TR" sz="1800" kern="100" dirty="0">
                <a:solidFill>
                  <a:schemeClr val="tx2">
                    <a:lumMod val="90000"/>
                    <a:lumOff val="10000"/>
                  </a:schemeClr>
                </a:solidFill>
                <a:effectLst/>
                <a:latin typeface="Poppins "/>
                <a:ea typeface="Calibri" panose="020F0502020204030204" pitchFamily="34" charset="0"/>
              </a:rPr>
              <a:t> </a:t>
            </a:r>
            <a:endParaRPr lang="en-US" sz="1800" kern="100" dirty="0">
              <a:solidFill>
                <a:schemeClr val="tx2">
                  <a:lumMod val="90000"/>
                  <a:lumOff val="10000"/>
                </a:schemeClr>
              </a:solidFill>
              <a:effectLst/>
              <a:latin typeface="Poppins "/>
              <a:ea typeface="Times New Roman" panose="02020603050405020304" pitchFamily="18" charset="0"/>
            </a:endParaRPr>
          </a:p>
          <a:p>
            <a:endParaRPr lang="en-US" dirty="0">
              <a:solidFill>
                <a:schemeClr val="tx2">
                  <a:lumMod val="90000"/>
                  <a:lumOff val="10000"/>
                </a:schemeClr>
              </a:solidFill>
            </a:endParaRPr>
          </a:p>
        </p:txBody>
      </p:sp>
      <p:pic>
        <p:nvPicPr>
          <p:cNvPr id="13" name="Picture 12">
            <a:extLst>
              <a:ext uri="{FF2B5EF4-FFF2-40B4-BE49-F238E27FC236}">
                <a16:creationId xmlns:a16="http://schemas.microsoft.com/office/drawing/2014/main" id="{A82EC577-2F4E-3638-DE24-4E7E5ECB7D2C}"/>
              </a:ext>
            </a:extLst>
          </p:cNvPr>
          <p:cNvPicPr>
            <a:picLocks noChangeAspect="1"/>
          </p:cNvPicPr>
          <p:nvPr/>
        </p:nvPicPr>
        <p:blipFill>
          <a:blip r:embed="rId3"/>
          <a:stretch>
            <a:fillRect/>
          </a:stretch>
        </p:blipFill>
        <p:spPr>
          <a:xfrm>
            <a:off x="702799" y="987782"/>
            <a:ext cx="5297951" cy="2972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1151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3" name="Title 2">
            <a:extLst>
              <a:ext uri="{FF2B5EF4-FFF2-40B4-BE49-F238E27FC236}">
                <a16:creationId xmlns:a16="http://schemas.microsoft.com/office/drawing/2014/main" id="{1277DB72-814D-CAF6-18F0-5B81BF2EEF37}"/>
              </a:ext>
            </a:extLst>
          </p:cNvPr>
          <p:cNvSpPr>
            <a:spLocks noGrp="1"/>
          </p:cNvSpPr>
          <p:nvPr>
            <p:ph type="ctrTitle"/>
          </p:nvPr>
        </p:nvSpPr>
        <p:spPr>
          <a:xfrm>
            <a:off x="19050" y="0"/>
            <a:ext cx="2976563" cy="2059592"/>
          </a:xfrm>
        </p:spPr>
        <p:txBody>
          <a:bodyPr/>
          <a:lstStyle/>
          <a:p>
            <a:pPr algn="l"/>
            <a:r>
              <a:rPr lang="tr-TR" sz="4000" b="1" kern="100" dirty="0">
                <a:solidFill>
                  <a:srgbClr val="002060"/>
                </a:solidFill>
                <a:effectLst/>
                <a:latin typeface="Poppins "/>
                <a:ea typeface="Calibri" panose="020F0502020204030204" pitchFamily="34" charset="0"/>
              </a:rPr>
              <a:t>Çin’de</a:t>
            </a:r>
            <a:r>
              <a:rPr lang="tr-TR" sz="8000" b="0" kern="100" dirty="0">
                <a:solidFill>
                  <a:srgbClr val="002060"/>
                </a:solidFill>
                <a:effectLst/>
                <a:latin typeface="Calibri" panose="020F0502020204030204" pitchFamily="34" charset="0"/>
                <a:ea typeface="Calibri" panose="020F0502020204030204" pitchFamily="34" charset="0"/>
              </a:rPr>
              <a:t> </a:t>
            </a:r>
            <a:br>
              <a:rPr lang="en-US" sz="1800" b="1" kern="100" dirty="0">
                <a:solidFill>
                  <a:srgbClr val="002060"/>
                </a:solidFill>
                <a:effectLst/>
                <a:latin typeface="Calibri" panose="020F0502020204030204" pitchFamily="34" charset="0"/>
                <a:ea typeface="Calibri" panose="020F0502020204030204" pitchFamily="34" charset="0"/>
              </a:rPr>
            </a:br>
            <a:endParaRPr lang="en-US" dirty="0">
              <a:solidFill>
                <a:srgbClr val="002060"/>
              </a:solidFill>
            </a:endParaRPr>
          </a:p>
        </p:txBody>
      </p:sp>
      <p:sp>
        <p:nvSpPr>
          <p:cNvPr id="5" name="Subtitle 4">
            <a:extLst>
              <a:ext uri="{FF2B5EF4-FFF2-40B4-BE49-F238E27FC236}">
                <a16:creationId xmlns:a16="http://schemas.microsoft.com/office/drawing/2014/main" id="{B9CA7C7B-B60C-8D91-7A53-A854C15184D8}"/>
              </a:ext>
            </a:extLst>
          </p:cNvPr>
          <p:cNvSpPr>
            <a:spLocks noGrp="1"/>
          </p:cNvSpPr>
          <p:nvPr>
            <p:ph type="subTitle" idx="1"/>
          </p:nvPr>
        </p:nvSpPr>
        <p:spPr>
          <a:xfrm>
            <a:off x="3557587" y="1746333"/>
            <a:ext cx="2914650" cy="4714875"/>
          </a:xfrm>
        </p:spPr>
        <p:txBody>
          <a:bodyPr>
            <a:normAutofit fontScale="77500" lnSpcReduction="20000"/>
          </a:bodyPr>
          <a:lstStyle/>
          <a:p>
            <a:pPr marL="454025" marR="0" indent="-6350" algn="l">
              <a:lnSpc>
                <a:spcPct val="120000"/>
              </a:lnSpc>
              <a:spcBef>
                <a:spcPts val="0"/>
              </a:spcBef>
              <a:spcAft>
                <a:spcPts val="25"/>
              </a:spcAft>
            </a:pPr>
            <a:r>
              <a:rPr lang="tr-TR" sz="18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CMG( Çin Medya Grubu) CCTV’nin ana birimi) 77 milyara yakın bir çapraz medya izleyici kitlesi elde ederek oyun yayınlarını kapsayan platformlarda1,049 milyarlık bir izleyici kitlesinin ilgini çekti. </a:t>
            </a:r>
            <a:endParaRPr lang="en-US" sz="18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07000"/>
              </a:lnSpc>
              <a:spcBef>
                <a:spcPts val="0"/>
              </a:spcBef>
              <a:spcAft>
                <a:spcPts val="155"/>
              </a:spcAft>
            </a:pPr>
            <a:r>
              <a:rPr lang="tr-TR" sz="18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8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gn="l">
              <a:lnSpc>
                <a:spcPct val="120000"/>
              </a:lnSpc>
              <a:spcBef>
                <a:spcPts val="0"/>
              </a:spcBef>
              <a:spcAft>
                <a:spcPts val="25"/>
              </a:spcAft>
            </a:pPr>
            <a:r>
              <a:rPr lang="tr-TR" sz="18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Medya analitiği, Olimpiyatlar boyunca kümülatif televizyon izleycisinin 39,818 milyarı aştığını ve yayın kanalları arasında CCTV—5 ‘in son beş Olimpiyat Oyununun en yüksek izlenme payına ulaştığına gösteriyor. </a:t>
            </a:r>
            <a:endParaRPr lang="en-US" sz="18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07000"/>
              </a:lnSpc>
              <a:spcBef>
                <a:spcPts val="0"/>
              </a:spcBef>
              <a:spcAft>
                <a:spcPts val="235"/>
              </a:spcAft>
            </a:pPr>
            <a:r>
              <a:rPr lang="tr-TR" sz="18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70 milyonu aştı</a:t>
            </a:r>
            <a:br>
              <a:rPr lang="en-US" sz="18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br>
            <a:endParaRPr lang="en-US" dirty="0">
              <a:solidFill>
                <a:srgbClr val="002060"/>
              </a:solidFill>
              <a:latin typeface="Poppins" panose="00000500000000000000" pitchFamily="2" charset="0"/>
              <a:cs typeface="Poppins" panose="00000500000000000000" pitchFamily="2" charset="0"/>
            </a:endParaRPr>
          </a:p>
        </p:txBody>
      </p:sp>
      <p:grpSp>
        <p:nvGrpSpPr>
          <p:cNvPr id="2" name="Group 1">
            <a:extLst>
              <a:ext uri="{FF2B5EF4-FFF2-40B4-BE49-F238E27FC236}">
                <a16:creationId xmlns:a16="http://schemas.microsoft.com/office/drawing/2014/main" id="{BB1220BB-2E44-A825-D2F6-C102D14BBC4A}"/>
              </a:ext>
            </a:extLst>
          </p:cNvPr>
          <p:cNvGrpSpPr/>
          <p:nvPr/>
        </p:nvGrpSpPr>
        <p:grpSpPr>
          <a:xfrm>
            <a:off x="19050" y="1029796"/>
            <a:ext cx="3941689" cy="5734050"/>
            <a:chOff x="0" y="0"/>
            <a:chExt cx="3941689" cy="6247367"/>
          </a:xfrm>
        </p:grpSpPr>
        <p:pic>
          <p:nvPicPr>
            <p:cNvPr id="4" name="Picture 3">
              <a:extLst>
                <a:ext uri="{FF2B5EF4-FFF2-40B4-BE49-F238E27FC236}">
                  <a16:creationId xmlns:a16="http://schemas.microsoft.com/office/drawing/2014/main" id="{17EF7AC1-931A-135B-6282-D82754C6A701}"/>
                </a:ext>
              </a:extLst>
            </p:cNvPr>
            <p:cNvPicPr/>
            <p:nvPr/>
          </p:nvPicPr>
          <p:blipFill>
            <a:blip r:embed="rId3"/>
            <a:stretch>
              <a:fillRect/>
            </a:stretch>
          </p:blipFill>
          <p:spPr>
            <a:xfrm>
              <a:off x="0" y="675242"/>
              <a:ext cx="3429000" cy="5572125"/>
            </a:xfrm>
            <a:prstGeom prst="rect">
              <a:avLst/>
            </a:prstGeom>
            <a:effectLst>
              <a:outerShdw blurRad="76200" dir="18900000" sy="23000" kx="-1200000" algn="bl" rotWithShape="0">
                <a:prstClr val="black">
                  <a:alpha val="20000"/>
                </a:prstClr>
              </a:outerShdw>
            </a:effectLst>
          </p:spPr>
        </p:pic>
        <p:sp>
          <p:nvSpPr>
            <p:cNvPr id="7" name="Rectangle 6">
              <a:extLst>
                <a:ext uri="{FF2B5EF4-FFF2-40B4-BE49-F238E27FC236}">
                  <a16:creationId xmlns:a16="http://schemas.microsoft.com/office/drawing/2014/main" id="{4E11AF9C-B2FD-445E-2166-D868BD4626EC}"/>
                </a:ext>
              </a:extLst>
            </p:cNvPr>
            <p:cNvSpPr/>
            <p:nvPr/>
          </p:nvSpPr>
          <p:spPr>
            <a:xfrm>
              <a:off x="1216978" y="0"/>
              <a:ext cx="2724711" cy="266625"/>
            </a:xfrm>
            <a:prstGeom prst="rect">
              <a:avLst/>
            </a:prstGeom>
            <a:ln>
              <a:noFill/>
            </a:ln>
          </p:spPr>
          <p:txBody>
            <a:bodyPr vert="horz" lIns="0" tIns="0" rIns="0" bIns="0" rtlCol="0">
              <a:noAutofit/>
            </a:bodyPr>
            <a:lstStyle/>
            <a:p>
              <a:pPr marL="0" marR="0">
                <a:lnSpc>
                  <a:spcPct val="107000"/>
                </a:lnSpc>
                <a:spcBef>
                  <a:spcPts val="0"/>
                </a:spcBef>
                <a:spcAft>
                  <a:spcPts val="800"/>
                </a:spcAft>
              </a:pP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8" name="Shape 349">
              <a:extLst>
                <a:ext uri="{FF2B5EF4-FFF2-40B4-BE49-F238E27FC236}">
                  <a16:creationId xmlns:a16="http://schemas.microsoft.com/office/drawing/2014/main" id="{5E11EF18-F7D7-3713-E3F2-C50091FDBAAD}"/>
                </a:ext>
              </a:extLst>
            </p:cNvPr>
            <p:cNvSpPr/>
            <p:nvPr/>
          </p:nvSpPr>
          <p:spPr>
            <a:xfrm>
              <a:off x="19050" y="1903968"/>
              <a:ext cx="3390900" cy="3390900"/>
            </a:xfrm>
            <a:custGeom>
              <a:avLst/>
              <a:gdLst/>
              <a:ahLst/>
              <a:cxnLst/>
              <a:rect l="0" t="0" r="0" b="0"/>
              <a:pathLst>
                <a:path w="3390900" h="3390900">
                  <a:moveTo>
                    <a:pt x="0" y="1695450"/>
                  </a:moveTo>
                  <a:cubicBezTo>
                    <a:pt x="0" y="759079"/>
                    <a:pt x="759079" y="0"/>
                    <a:pt x="1695450" y="0"/>
                  </a:cubicBezTo>
                  <a:cubicBezTo>
                    <a:pt x="2631821" y="0"/>
                    <a:pt x="3390900" y="759079"/>
                    <a:pt x="3390900" y="1695450"/>
                  </a:cubicBezTo>
                  <a:cubicBezTo>
                    <a:pt x="3390900" y="2631821"/>
                    <a:pt x="2631821" y="3390900"/>
                    <a:pt x="1695450" y="3390900"/>
                  </a:cubicBezTo>
                  <a:cubicBezTo>
                    <a:pt x="759079" y="3390900"/>
                    <a:pt x="0" y="2631821"/>
                    <a:pt x="0" y="1695450"/>
                  </a:cubicBezTo>
                  <a:close/>
                </a:path>
              </a:pathLst>
            </a:custGeom>
            <a:ln w="381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grpSp>
      <p:sp>
        <p:nvSpPr>
          <p:cNvPr id="11" name="TextBox 10">
            <a:extLst>
              <a:ext uri="{FF2B5EF4-FFF2-40B4-BE49-F238E27FC236}">
                <a16:creationId xmlns:a16="http://schemas.microsoft.com/office/drawing/2014/main" id="{0874B031-D0C8-AC9F-DA80-D1164325B878}"/>
              </a:ext>
            </a:extLst>
          </p:cNvPr>
          <p:cNvSpPr txBox="1"/>
          <p:nvPr/>
        </p:nvSpPr>
        <p:spPr>
          <a:xfrm>
            <a:off x="331715" y="7354478"/>
            <a:ext cx="3629024" cy="1610377"/>
          </a:xfrm>
          <a:prstGeom prst="rect">
            <a:avLst/>
          </a:prstGeom>
          <a:noFill/>
        </p:spPr>
        <p:txBody>
          <a:bodyPr wrap="square">
            <a:spAutoFit/>
          </a:bodyPr>
          <a:lstStyle/>
          <a:p>
            <a:pPr marL="457200" marR="0" indent="0">
              <a:lnSpc>
                <a:spcPct val="107000"/>
              </a:lnSpc>
              <a:spcBef>
                <a:spcPts val="0"/>
              </a:spcBef>
              <a:spcAft>
                <a:spcPts val="235"/>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r>
              <a:rPr lang="tr-TR" sz="14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China Media Group Mobile, 7.000’DEN fazla canlı etkinlik yayını gerçekleştirdi, toplam çevrimiçi görüntülenme ve etkileşim sayısı </a:t>
            </a:r>
            <a:r>
              <a:rPr lang="tr-TR" sz="2600" b="1"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14,5 milyarı </a:t>
            </a:r>
            <a:r>
              <a:rPr lang="tr-TR" sz="14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aştı; tek bir etkinlik için en yüksek sayısı </a:t>
            </a:r>
            <a:endParaRPr lang="en-US" sz="1400" dirty="0">
              <a:solidFill>
                <a:srgbClr val="002060"/>
              </a:solidFill>
              <a:latin typeface="Poppins" panose="00000500000000000000" pitchFamily="2" charset="0"/>
              <a:cs typeface="Poppins" panose="00000500000000000000" pitchFamily="2" charset="0"/>
            </a:endParaRPr>
          </a:p>
        </p:txBody>
      </p:sp>
      <p:sp>
        <p:nvSpPr>
          <p:cNvPr id="13" name="Arrow: Left-Up 12">
            <a:extLst>
              <a:ext uri="{FF2B5EF4-FFF2-40B4-BE49-F238E27FC236}">
                <a16:creationId xmlns:a16="http://schemas.microsoft.com/office/drawing/2014/main" id="{BFF10E1B-1120-0AAF-B976-1466CEDB14FD}"/>
              </a:ext>
            </a:extLst>
          </p:cNvPr>
          <p:cNvSpPr/>
          <p:nvPr/>
        </p:nvSpPr>
        <p:spPr>
          <a:xfrm>
            <a:off x="4098382" y="6461208"/>
            <a:ext cx="1638048" cy="2614613"/>
          </a:xfrm>
          <a:prstGeom prst="leftUpArrow">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endParaRPr>
          </a:p>
        </p:txBody>
      </p:sp>
    </p:spTree>
    <p:extLst>
      <p:ext uri="{BB962C8B-B14F-4D97-AF65-F5344CB8AC3E}">
        <p14:creationId xmlns:p14="http://schemas.microsoft.com/office/powerpoint/2010/main" val="1320809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A8FA83-6C79-B079-F5B2-96EC8FE46169}"/>
              </a:ext>
            </a:extLst>
          </p:cNvPr>
          <p:cNvSpPr/>
          <p:nvPr/>
        </p:nvSpPr>
        <p:spPr>
          <a:xfrm>
            <a:off x="14287" y="7650986"/>
            <a:ext cx="6858000" cy="1336186"/>
          </a:xfrm>
          <a:prstGeom prst="rect">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a:lnSpc>
                <a:spcPct val="107000"/>
              </a:lnSpc>
              <a:spcBef>
                <a:spcPts val="0"/>
              </a:spcBef>
            </a:pPr>
            <a:r>
              <a:rPr lang="tr-TR" sz="14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Circle to Search, Google Haritalar'daki Immersive View ve Gemini gibi AI destekli özellikleri kullanarak keşfederken sosyal videolarda ve gece promosyonlarında yer aldılar.</a:t>
            </a:r>
            <a:endParaRPr lang="en-US" sz="14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p:txBody>
      </p:sp>
      <p:sp>
        <p:nvSpPr>
          <p:cNvPr id="10" name="Shape 307">
            <a:extLst>
              <a:ext uri="{FF2B5EF4-FFF2-40B4-BE49-F238E27FC236}">
                <a16:creationId xmlns:a16="http://schemas.microsoft.com/office/drawing/2014/main" id="{8D3C9B79-C360-0F63-C921-6C9B22DC340E}"/>
              </a:ext>
            </a:extLst>
          </p:cNvPr>
          <p:cNvSpPr/>
          <p:nvPr/>
        </p:nvSpPr>
        <p:spPr>
          <a:xfrm>
            <a:off x="5386387" y="4927036"/>
            <a:ext cx="1485900" cy="2085975"/>
          </a:xfrm>
          <a:custGeom>
            <a:avLst/>
            <a:gdLst/>
            <a:ahLst/>
            <a:cxnLst/>
            <a:rect l="0" t="0" r="0" b="0"/>
            <a:pathLst>
              <a:path w="1485900" h="2085975">
                <a:moveTo>
                  <a:pt x="1485900" y="1986223"/>
                </a:moveTo>
                <a:lnTo>
                  <a:pt x="1448984" y="2004008"/>
                </a:lnTo>
                <a:cubicBezTo>
                  <a:pt x="1324213" y="2056789"/>
                  <a:pt x="1187038" y="2085975"/>
                  <a:pt x="1043051" y="2085975"/>
                </a:cubicBezTo>
                <a:cubicBezTo>
                  <a:pt x="466979" y="2085975"/>
                  <a:pt x="0" y="1618996"/>
                  <a:pt x="0" y="1042924"/>
                </a:cubicBezTo>
                <a:cubicBezTo>
                  <a:pt x="0" y="466979"/>
                  <a:pt x="466979" y="0"/>
                  <a:pt x="1043051" y="0"/>
                </a:cubicBezTo>
                <a:cubicBezTo>
                  <a:pt x="1187038" y="0"/>
                  <a:pt x="1324213" y="29186"/>
                  <a:pt x="1448984" y="81965"/>
                </a:cubicBezTo>
                <a:lnTo>
                  <a:pt x="1485900" y="99749"/>
                </a:lnTo>
              </a:path>
            </a:pathLst>
          </a:custGeom>
          <a:ln w="38100" cap="flat">
            <a:solidFill>
              <a:schemeClr val="accent6">
                <a:lumMod val="40000"/>
                <a:lumOff val="60000"/>
              </a:schemeClr>
            </a:solidFill>
            <a:miter lim="127000"/>
          </a:ln>
        </p:spPr>
        <p:style>
          <a:lnRef idx="1">
            <a:srgbClr val="0A2756"/>
          </a:lnRef>
          <a:fillRef idx="0">
            <a:srgbClr val="000000">
              <a:alpha val="0"/>
            </a:srgbClr>
          </a:fillRef>
          <a:effectRef idx="0">
            <a:scrgbClr r="0" g="0" b="0"/>
          </a:effectRef>
          <a:fontRef idx="none"/>
        </p:style>
        <p:txBody>
          <a:bodyPr/>
          <a:lstStyle/>
          <a:p>
            <a:endParaRPr lang="en-US"/>
          </a:p>
        </p:txBody>
      </p:sp>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3" name="Title 2">
            <a:extLst>
              <a:ext uri="{FF2B5EF4-FFF2-40B4-BE49-F238E27FC236}">
                <a16:creationId xmlns:a16="http://schemas.microsoft.com/office/drawing/2014/main" id="{1277DB72-814D-CAF6-18F0-5B81BF2EEF37}"/>
              </a:ext>
            </a:extLst>
          </p:cNvPr>
          <p:cNvSpPr>
            <a:spLocks noGrp="1"/>
          </p:cNvSpPr>
          <p:nvPr>
            <p:ph type="ctrTitle"/>
          </p:nvPr>
        </p:nvSpPr>
        <p:spPr>
          <a:xfrm>
            <a:off x="-442913" y="-355557"/>
            <a:ext cx="5829300" cy="3448756"/>
          </a:xfrm>
        </p:spPr>
        <p:txBody>
          <a:bodyPr>
            <a:normAutofit/>
          </a:bodyPr>
          <a:lstStyle/>
          <a:p>
            <a:pPr marL="457200" marR="0" indent="0" algn="l">
              <a:lnSpc>
                <a:spcPct val="107000"/>
              </a:lnSpc>
              <a:spcBef>
                <a:spcPts val="0"/>
              </a:spcBef>
              <a:spcAft>
                <a:spcPts val="0"/>
              </a:spcAft>
            </a:pPr>
            <a:r>
              <a:rPr lang="tr-TR" sz="4000" b="1"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AI ve Oyunlar</a:t>
            </a:r>
            <a:br>
              <a:rPr lang="en-US" sz="5000" kern="100" dirty="0">
                <a:solidFill>
                  <a:schemeClr val="accent6">
                    <a:lumMod val="75000"/>
                  </a:schemeClr>
                </a:solidFill>
                <a:effectLst/>
                <a:latin typeface="Poppins" panose="00000500000000000000" pitchFamily="2" charset="0"/>
                <a:ea typeface="Times New Roman" panose="02020603050405020304" pitchFamily="18" charset="0"/>
                <a:cs typeface="Poppins" panose="00000500000000000000" pitchFamily="2" charset="0"/>
              </a:rPr>
            </a:br>
            <a:br>
              <a:rPr lang="tr-TR" sz="5000" dirty="0">
                <a:solidFill>
                  <a:schemeClr val="accent6">
                    <a:lumMod val="75000"/>
                  </a:schemeClr>
                </a:solidFill>
                <a:effectLst/>
                <a:latin typeface="Poppins" panose="00000500000000000000" pitchFamily="2" charset="0"/>
                <a:ea typeface="Times New Roman" panose="02020603050405020304" pitchFamily="18" charset="0"/>
                <a:cs typeface="Poppins" panose="00000500000000000000" pitchFamily="2" charset="0"/>
              </a:rPr>
            </a:br>
            <a:endParaRPr lang="en-US" sz="5000" dirty="0">
              <a:solidFill>
                <a:schemeClr val="accent6">
                  <a:lumMod val="75000"/>
                </a:schemeClr>
              </a:solidFill>
              <a:latin typeface="Poppins" panose="00000500000000000000" pitchFamily="2" charset="0"/>
              <a:cs typeface="Poppins" panose="00000500000000000000" pitchFamily="2" charset="0"/>
            </a:endParaRPr>
          </a:p>
        </p:txBody>
      </p:sp>
      <p:sp>
        <p:nvSpPr>
          <p:cNvPr id="5" name="Subtitle 4">
            <a:extLst>
              <a:ext uri="{FF2B5EF4-FFF2-40B4-BE49-F238E27FC236}">
                <a16:creationId xmlns:a16="http://schemas.microsoft.com/office/drawing/2014/main" id="{B9CA7C7B-B60C-8D91-7A53-A854C15184D8}"/>
              </a:ext>
            </a:extLst>
          </p:cNvPr>
          <p:cNvSpPr>
            <a:spLocks noGrp="1"/>
          </p:cNvSpPr>
          <p:nvPr>
            <p:ph type="subTitle" idx="1"/>
          </p:nvPr>
        </p:nvSpPr>
        <p:spPr>
          <a:xfrm>
            <a:off x="-71439" y="2411808"/>
            <a:ext cx="4800602" cy="7494191"/>
          </a:xfrm>
        </p:spPr>
        <p:txBody>
          <a:bodyPr>
            <a:noAutofit/>
          </a:bodyPr>
          <a:lstStyle/>
          <a:p>
            <a:pPr marL="457200" algn="l">
              <a:lnSpc>
                <a:spcPct val="107000"/>
              </a:lnSpc>
              <a:spcBef>
                <a:spcPts val="0"/>
              </a:spcBef>
            </a:pPr>
            <a:r>
              <a:rPr lang="tr-TR" sz="14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Hangi bölgede olurlarsa olsunlar, izleyiciler muhtemelen AI ile ilgili birçok kampanyayla karşılaştılar. Google, Gemini ürünü için Olimpiyat sporcularının yer aldığı reklamlarla büyük bir tanıtım yaptı. Ancak Google'ın çabaları sadece reklamlarla sınırlı değildi. Amerika'da, NBC ve Team USA ile yaptığı kapsamlı sponsorluk anlaşması sayesinde AI ürünleri yalnızca yayınlara entegre edilmekle kalmadı, aynı zamanda içerik üretiminde de kullanıldı. "Oyunları Açıklayın" adlı programda, Google Arama'nın AI Özeti öne çıkarıldı. "Google Gemini'yi Deneyin" bölümünde, NBC yorumcusu ve SNL eski oyuncusu Leslie Jones, Gemini'yi kullanarak yeni sporlar öğrendi veya özel hareketler geliştirdi. "Paris'te Bir Gün" adlı</a:t>
            </a:r>
            <a:endParaRPr lang="en-US" sz="14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endParaRPr>
          </a:p>
          <a:p>
            <a:pPr marL="457200" algn="l">
              <a:lnSpc>
                <a:spcPct val="107000"/>
              </a:lnSpc>
              <a:spcBef>
                <a:spcPts val="0"/>
              </a:spcBef>
            </a:pPr>
            <a:r>
              <a:rPr lang="tr-TR" sz="14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 programda ise Olimpiyat ve Paralimpik sporcular, ev sahibi şehri Google Lens</a:t>
            </a:r>
            <a:r>
              <a:rPr lang="tr-TR" sz="16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600" dirty="0">
              <a:latin typeface="Poppins" panose="00000500000000000000" pitchFamily="2" charset="0"/>
              <a:cs typeface="Poppins" panose="00000500000000000000" pitchFamily="2" charset="0"/>
            </a:endParaRPr>
          </a:p>
        </p:txBody>
      </p:sp>
      <p:sp>
        <p:nvSpPr>
          <p:cNvPr id="4" name="Shape 307">
            <a:extLst>
              <a:ext uri="{FF2B5EF4-FFF2-40B4-BE49-F238E27FC236}">
                <a16:creationId xmlns:a16="http://schemas.microsoft.com/office/drawing/2014/main" id="{9DD615F1-39F3-D628-F96C-6D47E74A546E}"/>
              </a:ext>
            </a:extLst>
          </p:cNvPr>
          <p:cNvSpPr/>
          <p:nvPr/>
        </p:nvSpPr>
        <p:spPr>
          <a:xfrm>
            <a:off x="5386387" y="1368821"/>
            <a:ext cx="1485900" cy="2085975"/>
          </a:xfrm>
          <a:custGeom>
            <a:avLst/>
            <a:gdLst/>
            <a:ahLst/>
            <a:cxnLst/>
            <a:rect l="0" t="0" r="0" b="0"/>
            <a:pathLst>
              <a:path w="1485900" h="2085975">
                <a:moveTo>
                  <a:pt x="1485900" y="1986223"/>
                </a:moveTo>
                <a:lnTo>
                  <a:pt x="1448984" y="2004008"/>
                </a:lnTo>
                <a:cubicBezTo>
                  <a:pt x="1324213" y="2056789"/>
                  <a:pt x="1187038" y="2085975"/>
                  <a:pt x="1043051" y="2085975"/>
                </a:cubicBezTo>
                <a:cubicBezTo>
                  <a:pt x="466979" y="2085975"/>
                  <a:pt x="0" y="1618996"/>
                  <a:pt x="0" y="1042924"/>
                </a:cubicBezTo>
                <a:cubicBezTo>
                  <a:pt x="0" y="466979"/>
                  <a:pt x="466979" y="0"/>
                  <a:pt x="1043051" y="0"/>
                </a:cubicBezTo>
                <a:cubicBezTo>
                  <a:pt x="1187038" y="0"/>
                  <a:pt x="1324213" y="29186"/>
                  <a:pt x="1448984" y="81965"/>
                </a:cubicBezTo>
                <a:lnTo>
                  <a:pt x="1485900" y="99749"/>
                </a:lnTo>
              </a:path>
            </a:pathLst>
          </a:custGeom>
          <a:ln w="38100" cap="flat">
            <a:miter lim="127000"/>
          </a:ln>
        </p:spPr>
        <p:style>
          <a:lnRef idx="1">
            <a:srgbClr val="0A2756"/>
          </a:lnRef>
          <a:fillRef idx="0">
            <a:srgbClr val="000000">
              <a:alpha val="0"/>
            </a:srgbClr>
          </a:fillRef>
          <a:effectRef idx="0">
            <a:scrgbClr r="0" g="0" b="0"/>
          </a:effectRef>
          <a:fontRef idx="none"/>
        </p:style>
        <p:txBody>
          <a:bodyPr/>
          <a:lstStyle/>
          <a:p>
            <a:endParaRPr lang="en-US"/>
          </a:p>
        </p:txBody>
      </p:sp>
      <p:sp>
        <p:nvSpPr>
          <p:cNvPr id="9" name="Shape 307">
            <a:extLst>
              <a:ext uri="{FF2B5EF4-FFF2-40B4-BE49-F238E27FC236}">
                <a16:creationId xmlns:a16="http://schemas.microsoft.com/office/drawing/2014/main" id="{72D5AF27-2B11-7445-6E08-5297016AEC38}"/>
              </a:ext>
            </a:extLst>
          </p:cNvPr>
          <p:cNvSpPr/>
          <p:nvPr/>
        </p:nvSpPr>
        <p:spPr>
          <a:xfrm>
            <a:off x="5736430" y="3424412"/>
            <a:ext cx="1100137" cy="1459209"/>
          </a:xfrm>
          <a:custGeom>
            <a:avLst/>
            <a:gdLst/>
            <a:ahLst/>
            <a:cxnLst/>
            <a:rect l="0" t="0" r="0" b="0"/>
            <a:pathLst>
              <a:path w="1485900" h="2085975">
                <a:moveTo>
                  <a:pt x="1485900" y="1986223"/>
                </a:moveTo>
                <a:lnTo>
                  <a:pt x="1448984" y="2004008"/>
                </a:lnTo>
                <a:cubicBezTo>
                  <a:pt x="1324213" y="2056789"/>
                  <a:pt x="1187038" y="2085975"/>
                  <a:pt x="1043051" y="2085975"/>
                </a:cubicBezTo>
                <a:cubicBezTo>
                  <a:pt x="466979" y="2085975"/>
                  <a:pt x="0" y="1618996"/>
                  <a:pt x="0" y="1042924"/>
                </a:cubicBezTo>
                <a:cubicBezTo>
                  <a:pt x="0" y="466979"/>
                  <a:pt x="466979" y="0"/>
                  <a:pt x="1043051" y="0"/>
                </a:cubicBezTo>
                <a:cubicBezTo>
                  <a:pt x="1187038" y="0"/>
                  <a:pt x="1324213" y="29186"/>
                  <a:pt x="1448984" y="81965"/>
                </a:cubicBezTo>
                <a:lnTo>
                  <a:pt x="1485900" y="99749"/>
                </a:lnTo>
              </a:path>
            </a:pathLst>
          </a:custGeom>
          <a:ln w="38100" cap="flat">
            <a:solidFill>
              <a:schemeClr val="accent1">
                <a:lumMod val="75000"/>
              </a:schemeClr>
            </a:solidFill>
            <a:miter lim="127000"/>
          </a:ln>
        </p:spPr>
        <p:style>
          <a:lnRef idx="1">
            <a:srgbClr val="0A2756"/>
          </a:lnRef>
          <a:fillRef idx="0">
            <a:srgbClr val="000000">
              <a:alpha val="0"/>
            </a:srgbClr>
          </a:fillRef>
          <a:effectRef idx="0">
            <a:scrgbClr r="0" g="0" b="0"/>
          </a:effectRef>
          <a:fontRef idx="none"/>
        </p:style>
        <p:txBody>
          <a:bodyPr/>
          <a:lstStyle/>
          <a:p>
            <a:endParaRPr lang="en-US"/>
          </a:p>
        </p:txBody>
      </p:sp>
    </p:spTree>
    <p:extLst>
      <p:ext uri="{BB962C8B-B14F-4D97-AF65-F5344CB8AC3E}">
        <p14:creationId xmlns:p14="http://schemas.microsoft.com/office/powerpoint/2010/main" val="666605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1B29894-D79C-84F9-9C98-EB64F4275F58}"/>
              </a:ext>
            </a:extLst>
          </p:cNvPr>
          <p:cNvGrpSpPr/>
          <p:nvPr/>
        </p:nvGrpSpPr>
        <p:grpSpPr>
          <a:xfrm>
            <a:off x="-836776" y="2058655"/>
            <a:ext cx="2757488" cy="3886201"/>
            <a:chOff x="0" y="0"/>
            <a:chExt cx="4209288" cy="9144000"/>
          </a:xfrm>
        </p:grpSpPr>
        <p:pic>
          <p:nvPicPr>
            <p:cNvPr id="11" name="Picture 10">
              <a:extLst>
                <a:ext uri="{FF2B5EF4-FFF2-40B4-BE49-F238E27FC236}">
                  <a16:creationId xmlns:a16="http://schemas.microsoft.com/office/drawing/2014/main" id="{48B82BEB-F808-4E03-408D-492012649AA9}"/>
                </a:ext>
              </a:extLst>
            </p:cNvPr>
            <p:cNvPicPr/>
            <p:nvPr/>
          </p:nvPicPr>
          <p:blipFill>
            <a:blip r:embed="rId2"/>
            <a:stretch>
              <a:fillRect/>
            </a:stretch>
          </p:blipFill>
          <p:spPr>
            <a:xfrm>
              <a:off x="0" y="0"/>
              <a:ext cx="4209288" cy="9144000"/>
            </a:xfrm>
            <a:prstGeom prst="rect">
              <a:avLst/>
            </a:prstGeom>
          </p:spPr>
        </p:pic>
        <p:pic>
          <p:nvPicPr>
            <p:cNvPr id="12" name="Picture 11">
              <a:extLst>
                <a:ext uri="{FF2B5EF4-FFF2-40B4-BE49-F238E27FC236}">
                  <a16:creationId xmlns:a16="http://schemas.microsoft.com/office/drawing/2014/main" id="{A16A95A2-D501-4363-E7B3-791C54F58AC2}"/>
                </a:ext>
              </a:extLst>
            </p:cNvPr>
            <p:cNvPicPr/>
            <p:nvPr/>
          </p:nvPicPr>
          <p:blipFill>
            <a:blip r:embed="rId3"/>
            <a:stretch>
              <a:fillRect/>
            </a:stretch>
          </p:blipFill>
          <p:spPr>
            <a:xfrm>
              <a:off x="0" y="3047"/>
              <a:ext cx="4197096" cy="9140953"/>
            </a:xfrm>
            <a:prstGeom prst="rect">
              <a:avLst/>
            </a:prstGeom>
          </p:spPr>
        </p:pic>
        <p:sp>
          <p:nvSpPr>
            <p:cNvPr id="14" name="Shape 519">
              <a:extLst>
                <a:ext uri="{FF2B5EF4-FFF2-40B4-BE49-F238E27FC236}">
                  <a16:creationId xmlns:a16="http://schemas.microsoft.com/office/drawing/2014/main" id="{F7479025-C7E4-0446-1775-4DA697FCEB72}"/>
                </a:ext>
              </a:extLst>
            </p:cNvPr>
            <p:cNvSpPr/>
            <p:nvPr/>
          </p:nvSpPr>
          <p:spPr>
            <a:xfrm>
              <a:off x="2610485" y="5172837"/>
              <a:ext cx="367538" cy="670560"/>
            </a:xfrm>
            <a:custGeom>
              <a:avLst/>
              <a:gdLst/>
              <a:ahLst/>
              <a:cxnLst/>
              <a:rect l="0" t="0" r="0" b="0"/>
              <a:pathLst>
                <a:path w="367538" h="670560">
                  <a:moveTo>
                    <a:pt x="322834" y="0"/>
                  </a:moveTo>
                  <a:lnTo>
                    <a:pt x="367538" y="74295"/>
                  </a:lnTo>
                  <a:cubicBezTo>
                    <a:pt x="328676" y="96520"/>
                    <a:pt x="297180" y="115697"/>
                    <a:pt x="273177" y="131826"/>
                  </a:cubicBezTo>
                  <a:cubicBezTo>
                    <a:pt x="249174" y="147955"/>
                    <a:pt x="224663" y="169164"/>
                    <a:pt x="199898" y="195580"/>
                  </a:cubicBezTo>
                  <a:cubicBezTo>
                    <a:pt x="175895" y="221107"/>
                    <a:pt x="157861" y="247269"/>
                    <a:pt x="145923" y="274193"/>
                  </a:cubicBezTo>
                  <a:cubicBezTo>
                    <a:pt x="133858" y="300990"/>
                    <a:pt x="125349" y="335788"/>
                    <a:pt x="120396" y="378714"/>
                  </a:cubicBezTo>
                  <a:lnTo>
                    <a:pt x="179959" y="378714"/>
                  </a:lnTo>
                  <a:cubicBezTo>
                    <a:pt x="231394" y="378714"/>
                    <a:pt x="271653" y="391287"/>
                    <a:pt x="301117" y="416560"/>
                  </a:cubicBezTo>
                  <a:cubicBezTo>
                    <a:pt x="330454" y="441833"/>
                    <a:pt x="345186" y="478917"/>
                    <a:pt x="345186" y="527685"/>
                  </a:cubicBezTo>
                  <a:cubicBezTo>
                    <a:pt x="345186" y="562483"/>
                    <a:pt x="332105" y="594995"/>
                    <a:pt x="306070" y="625221"/>
                  </a:cubicBezTo>
                  <a:cubicBezTo>
                    <a:pt x="280035" y="655447"/>
                    <a:pt x="244221" y="670560"/>
                    <a:pt x="198628" y="670560"/>
                  </a:cubicBezTo>
                  <a:cubicBezTo>
                    <a:pt x="127508" y="670560"/>
                    <a:pt x="76581" y="647192"/>
                    <a:pt x="45847" y="600456"/>
                  </a:cubicBezTo>
                  <a:cubicBezTo>
                    <a:pt x="15240" y="553847"/>
                    <a:pt x="0" y="492506"/>
                    <a:pt x="0" y="416433"/>
                  </a:cubicBezTo>
                  <a:cubicBezTo>
                    <a:pt x="0" y="362712"/>
                    <a:pt x="11557" y="313817"/>
                    <a:pt x="34671" y="269621"/>
                  </a:cubicBezTo>
                  <a:cubicBezTo>
                    <a:pt x="57912" y="225425"/>
                    <a:pt x="86106" y="185928"/>
                    <a:pt x="119126" y="151257"/>
                  </a:cubicBezTo>
                  <a:cubicBezTo>
                    <a:pt x="153162" y="115697"/>
                    <a:pt x="189103" y="85471"/>
                    <a:pt x="227203" y="60706"/>
                  </a:cubicBezTo>
                  <a:cubicBezTo>
                    <a:pt x="265303" y="35941"/>
                    <a:pt x="297180" y="15621"/>
                    <a:pt x="322834" y="0"/>
                  </a:cubicBezTo>
                  <a:close/>
                </a:path>
              </a:pathLst>
            </a:custGeom>
            <a:ln w="0" cap="flat">
              <a:miter lim="127000"/>
            </a:ln>
          </p:spPr>
          <p:style>
            <a:lnRef idx="0">
              <a:srgbClr val="000000">
                <a:alpha val="0"/>
              </a:srgbClr>
            </a:lnRef>
            <a:fillRef idx="1">
              <a:srgbClr val="0080FF">
                <a:alpha val="9411"/>
              </a:srgbClr>
            </a:fillRef>
            <a:effectRef idx="0">
              <a:scrgbClr r="0" g="0" b="0"/>
            </a:effectRef>
            <a:fontRef idx="none"/>
          </p:style>
          <p:txBody>
            <a:bodyPr/>
            <a:lstStyle/>
            <a:p>
              <a:endParaRPr lang="en-US"/>
            </a:p>
          </p:txBody>
        </p:sp>
        <p:sp>
          <p:nvSpPr>
            <p:cNvPr id="15" name="Shape 520">
              <a:extLst>
                <a:ext uri="{FF2B5EF4-FFF2-40B4-BE49-F238E27FC236}">
                  <a16:creationId xmlns:a16="http://schemas.microsoft.com/office/drawing/2014/main" id="{6CD56239-1848-66D1-2DBD-2C71CBE9A6DF}"/>
                </a:ext>
              </a:extLst>
            </p:cNvPr>
            <p:cNvSpPr/>
            <p:nvPr/>
          </p:nvSpPr>
          <p:spPr>
            <a:xfrm>
              <a:off x="2150999" y="5172837"/>
              <a:ext cx="367538" cy="670560"/>
            </a:xfrm>
            <a:custGeom>
              <a:avLst/>
              <a:gdLst/>
              <a:ahLst/>
              <a:cxnLst/>
              <a:rect l="0" t="0" r="0" b="0"/>
              <a:pathLst>
                <a:path w="367538" h="670560">
                  <a:moveTo>
                    <a:pt x="322834" y="0"/>
                  </a:moveTo>
                  <a:lnTo>
                    <a:pt x="367538" y="74295"/>
                  </a:lnTo>
                  <a:cubicBezTo>
                    <a:pt x="328676" y="96520"/>
                    <a:pt x="297180" y="115697"/>
                    <a:pt x="273177" y="131826"/>
                  </a:cubicBezTo>
                  <a:cubicBezTo>
                    <a:pt x="249174" y="147955"/>
                    <a:pt x="224790" y="169164"/>
                    <a:pt x="199898" y="195580"/>
                  </a:cubicBezTo>
                  <a:cubicBezTo>
                    <a:pt x="176784" y="220345"/>
                    <a:pt x="158877" y="246253"/>
                    <a:pt x="146558" y="273558"/>
                  </a:cubicBezTo>
                  <a:cubicBezTo>
                    <a:pt x="134112" y="300736"/>
                    <a:pt x="125349" y="335788"/>
                    <a:pt x="120396" y="378714"/>
                  </a:cubicBezTo>
                  <a:lnTo>
                    <a:pt x="180086" y="378714"/>
                  </a:lnTo>
                  <a:cubicBezTo>
                    <a:pt x="231394" y="378714"/>
                    <a:pt x="271780" y="391287"/>
                    <a:pt x="301117" y="416560"/>
                  </a:cubicBezTo>
                  <a:cubicBezTo>
                    <a:pt x="330454" y="441833"/>
                    <a:pt x="345186" y="478917"/>
                    <a:pt x="345186" y="527685"/>
                  </a:cubicBezTo>
                  <a:cubicBezTo>
                    <a:pt x="345186" y="562483"/>
                    <a:pt x="332105" y="594995"/>
                    <a:pt x="306070" y="625221"/>
                  </a:cubicBezTo>
                  <a:cubicBezTo>
                    <a:pt x="280035" y="655447"/>
                    <a:pt x="244221" y="670560"/>
                    <a:pt x="198628" y="670560"/>
                  </a:cubicBezTo>
                  <a:cubicBezTo>
                    <a:pt x="127508" y="670560"/>
                    <a:pt x="76581" y="647192"/>
                    <a:pt x="45974" y="600456"/>
                  </a:cubicBezTo>
                  <a:cubicBezTo>
                    <a:pt x="15240" y="553847"/>
                    <a:pt x="0" y="492506"/>
                    <a:pt x="0" y="416433"/>
                  </a:cubicBezTo>
                  <a:cubicBezTo>
                    <a:pt x="0" y="362712"/>
                    <a:pt x="11557" y="313817"/>
                    <a:pt x="34798" y="269621"/>
                  </a:cubicBezTo>
                  <a:cubicBezTo>
                    <a:pt x="57912" y="225425"/>
                    <a:pt x="86106" y="185928"/>
                    <a:pt x="119253" y="151257"/>
                  </a:cubicBezTo>
                  <a:cubicBezTo>
                    <a:pt x="153162" y="115697"/>
                    <a:pt x="189103" y="85471"/>
                    <a:pt x="227203" y="60706"/>
                  </a:cubicBezTo>
                  <a:cubicBezTo>
                    <a:pt x="265303" y="35941"/>
                    <a:pt x="297180" y="15621"/>
                    <a:pt x="322834" y="0"/>
                  </a:cubicBezTo>
                  <a:close/>
                </a:path>
              </a:pathLst>
            </a:custGeom>
            <a:ln w="0" cap="flat">
              <a:miter lim="127000"/>
            </a:ln>
          </p:spPr>
          <p:style>
            <a:lnRef idx="0">
              <a:srgbClr val="000000">
                <a:alpha val="0"/>
              </a:srgbClr>
            </a:lnRef>
            <a:fillRef idx="1">
              <a:srgbClr val="0080FF">
                <a:alpha val="9411"/>
              </a:srgbClr>
            </a:fillRef>
            <a:effectRef idx="0">
              <a:scrgbClr r="0" g="0" b="0"/>
            </a:effectRef>
            <a:fontRef idx="none"/>
          </p:style>
          <p:txBody>
            <a:bodyPr/>
            <a:lstStyle/>
            <a:p>
              <a:endParaRPr lang="en-US"/>
            </a:p>
          </p:txBody>
        </p:sp>
      </p:grpSp>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3" name="Title 2">
            <a:extLst>
              <a:ext uri="{FF2B5EF4-FFF2-40B4-BE49-F238E27FC236}">
                <a16:creationId xmlns:a16="http://schemas.microsoft.com/office/drawing/2014/main" id="{1277DB72-814D-CAF6-18F0-5B81BF2EEF37}"/>
              </a:ext>
            </a:extLst>
          </p:cNvPr>
          <p:cNvSpPr>
            <a:spLocks noGrp="1"/>
          </p:cNvSpPr>
          <p:nvPr>
            <p:ph type="ctrTitle"/>
          </p:nvPr>
        </p:nvSpPr>
        <p:spPr>
          <a:xfrm>
            <a:off x="12281" y="-352824"/>
            <a:ext cx="5172075" cy="2340903"/>
          </a:xfrm>
        </p:spPr>
        <p:txBody>
          <a:bodyPr>
            <a:normAutofit/>
          </a:bodyPr>
          <a:lstStyle/>
          <a:p>
            <a:pPr algn="l"/>
            <a:r>
              <a:rPr lang="tr-TR" sz="4000" b="1"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AI ve Oyunlar</a:t>
            </a:r>
            <a:br>
              <a:rPr lang="en-US" sz="5000" kern="100" dirty="0">
                <a:solidFill>
                  <a:srgbClr val="000000"/>
                </a:solidFill>
                <a:effectLst/>
                <a:latin typeface="Times New Roman" panose="02020603050405020304" pitchFamily="18" charset="0"/>
                <a:ea typeface="Times New Roman" panose="02020603050405020304" pitchFamily="18" charset="0"/>
              </a:rPr>
            </a:br>
            <a:endParaRPr lang="en-US" sz="5000" dirty="0"/>
          </a:p>
        </p:txBody>
      </p:sp>
      <p:sp>
        <p:nvSpPr>
          <p:cNvPr id="5" name="Subtitle 4">
            <a:extLst>
              <a:ext uri="{FF2B5EF4-FFF2-40B4-BE49-F238E27FC236}">
                <a16:creationId xmlns:a16="http://schemas.microsoft.com/office/drawing/2014/main" id="{B9CA7C7B-B60C-8D91-7A53-A854C15184D8}"/>
              </a:ext>
            </a:extLst>
          </p:cNvPr>
          <p:cNvSpPr>
            <a:spLocks noGrp="1"/>
          </p:cNvSpPr>
          <p:nvPr>
            <p:ph type="subTitle" idx="1"/>
          </p:nvPr>
        </p:nvSpPr>
        <p:spPr>
          <a:xfrm>
            <a:off x="12281" y="6173397"/>
            <a:ext cx="3543300" cy="3886201"/>
          </a:xfrm>
        </p:spPr>
        <p:txBody>
          <a:bodyPr>
            <a:normAutofit/>
          </a:bodyPr>
          <a:lstStyle/>
          <a:p>
            <a:pPr marL="457200" marR="0" indent="0" algn="l">
              <a:lnSpc>
                <a:spcPct val="115000"/>
              </a:lnSpc>
              <a:spcBef>
                <a:spcPts val="0"/>
              </a:spcBef>
              <a:spcAft>
                <a:spcPts val="0"/>
              </a:spcAft>
            </a:pPr>
            <a:r>
              <a:rPr lang="tr-TR" sz="14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Bu arada, Peacock, "Günlük Olimpiyat Özeti" adlı bir hizmeti AI ile güçlendirdi. Dizüstü bilgisayar ve mobil cihazlarda (ancak TV'de değil) mevcut olan bu özellik, izleyicilerin ilgilendikleri en iyi üç spor dalını ve en iyi iki temayı seçmelerine olanak tanıdı. Büyük dil modelleri ve diğer teknolojiler kullanılarak, izleyiciye özel günlük bir özet oluşturuldu ve bu özet, NBC'nin Al Michaels'ın AI versiyonu tarafından anlatıldı.</a:t>
            </a:r>
            <a:endParaRPr lang="en-US" sz="14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endParaRPr>
          </a:p>
        </p:txBody>
      </p:sp>
      <p:sp>
        <p:nvSpPr>
          <p:cNvPr id="2" name="Shape 296">
            <a:extLst>
              <a:ext uri="{FF2B5EF4-FFF2-40B4-BE49-F238E27FC236}">
                <a16:creationId xmlns:a16="http://schemas.microsoft.com/office/drawing/2014/main" id="{E383B74D-65A5-686B-6BC4-F9CAA1C6CC7F}"/>
              </a:ext>
            </a:extLst>
          </p:cNvPr>
          <p:cNvSpPr/>
          <p:nvPr/>
        </p:nvSpPr>
        <p:spPr>
          <a:xfrm>
            <a:off x="87516" y="6249906"/>
            <a:ext cx="340988" cy="352424"/>
          </a:xfrm>
          <a:custGeom>
            <a:avLst/>
            <a:gdLst/>
            <a:ahLst/>
            <a:cxnLst/>
            <a:rect l="0" t="0" r="0" b="0"/>
            <a:pathLst>
              <a:path w="238125" h="238125">
                <a:moveTo>
                  <a:pt x="0" y="119126"/>
                </a:moveTo>
                <a:cubicBezTo>
                  <a:pt x="0" y="53340"/>
                  <a:pt x="53302" y="0"/>
                  <a:pt x="119063" y="0"/>
                </a:cubicBezTo>
                <a:cubicBezTo>
                  <a:pt x="184823" y="0"/>
                  <a:pt x="238125" y="53340"/>
                  <a:pt x="238125" y="119126"/>
                </a:cubicBezTo>
                <a:cubicBezTo>
                  <a:pt x="238125" y="184912"/>
                  <a:pt x="184823" y="238125"/>
                  <a:pt x="119063" y="238125"/>
                </a:cubicBezTo>
                <a:cubicBezTo>
                  <a:pt x="53302" y="238125"/>
                  <a:pt x="0" y="184912"/>
                  <a:pt x="0" y="119126"/>
                </a:cubicBezTo>
                <a:close/>
              </a:path>
            </a:pathLst>
          </a:custGeom>
          <a:ln w="127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sp>
        <p:nvSpPr>
          <p:cNvPr id="4" name="Shape 296">
            <a:extLst>
              <a:ext uri="{FF2B5EF4-FFF2-40B4-BE49-F238E27FC236}">
                <a16:creationId xmlns:a16="http://schemas.microsoft.com/office/drawing/2014/main" id="{502C4EDC-7794-F76F-678D-4AC68AE3D628}"/>
              </a:ext>
            </a:extLst>
          </p:cNvPr>
          <p:cNvSpPr/>
          <p:nvPr/>
        </p:nvSpPr>
        <p:spPr>
          <a:xfrm>
            <a:off x="2490319" y="2377758"/>
            <a:ext cx="383851" cy="351619"/>
          </a:xfrm>
          <a:custGeom>
            <a:avLst/>
            <a:gdLst/>
            <a:ahLst/>
            <a:cxnLst/>
            <a:rect l="0" t="0" r="0" b="0"/>
            <a:pathLst>
              <a:path w="238125" h="238125">
                <a:moveTo>
                  <a:pt x="0" y="119126"/>
                </a:moveTo>
                <a:cubicBezTo>
                  <a:pt x="0" y="53340"/>
                  <a:pt x="53302" y="0"/>
                  <a:pt x="119063" y="0"/>
                </a:cubicBezTo>
                <a:cubicBezTo>
                  <a:pt x="184823" y="0"/>
                  <a:pt x="238125" y="53340"/>
                  <a:pt x="238125" y="119126"/>
                </a:cubicBezTo>
                <a:cubicBezTo>
                  <a:pt x="238125" y="184912"/>
                  <a:pt x="184823" y="238125"/>
                  <a:pt x="119063" y="238125"/>
                </a:cubicBezTo>
                <a:cubicBezTo>
                  <a:pt x="53302" y="238125"/>
                  <a:pt x="0" y="184912"/>
                  <a:pt x="0" y="119126"/>
                </a:cubicBezTo>
                <a:close/>
              </a:path>
            </a:pathLst>
          </a:custGeom>
          <a:ln w="127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sp>
        <p:nvSpPr>
          <p:cNvPr id="8" name="TextBox 7">
            <a:extLst>
              <a:ext uri="{FF2B5EF4-FFF2-40B4-BE49-F238E27FC236}">
                <a16:creationId xmlns:a16="http://schemas.microsoft.com/office/drawing/2014/main" id="{AF17A1E9-D4EF-D1AA-18B6-B8E37DD259B0}"/>
              </a:ext>
            </a:extLst>
          </p:cNvPr>
          <p:cNvSpPr txBox="1"/>
          <p:nvPr/>
        </p:nvSpPr>
        <p:spPr>
          <a:xfrm>
            <a:off x="2482332" y="2346705"/>
            <a:ext cx="4086225" cy="3797065"/>
          </a:xfrm>
          <a:prstGeom prst="rect">
            <a:avLst/>
          </a:prstGeom>
          <a:noFill/>
        </p:spPr>
        <p:txBody>
          <a:bodyPr wrap="square">
            <a:spAutoFit/>
          </a:bodyPr>
          <a:lstStyle/>
          <a:p>
            <a:pPr marL="457200" marR="0" indent="0">
              <a:lnSpc>
                <a:spcPct val="115000"/>
              </a:lnSpc>
              <a:spcBef>
                <a:spcPts val="0"/>
              </a:spcBef>
              <a:spcAft>
                <a:spcPts val="0"/>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Sahada ise AI, analiz ve medya kapsamına yardımcı olmak için kullanıldı. Ayrıca Senegal'de potansiyel Olimpiyat sporcularını belirlemek için kullanıldığı da bildirildi. AI'daki gelişmelere ayak uydurmak için IOC, "Olimpiyat AI Gündemi" adını verdiği bir girişim başlattı. Bu girişim, "riskleri belirlemek ve azaltmak için bir yönetim ve denetim çerçevesi oluşturarak, önde gelen uzmanların içgörülerini ve deneyimlerini kullanarak Olimpiyat Hareketi için AI uygulamalarını destekleyecek sürekli bir süreç" olarak tanımlanıyor</a:t>
            </a:r>
            <a:r>
              <a:rPr lang="tr-TR" sz="14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a:t>
            </a:r>
            <a:endParaRPr lang="en-US" sz="14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endParaRPr>
          </a:p>
        </p:txBody>
      </p:sp>
      <p:sp>
        <p:nvSpPr>
          <p:cNvPr id="7" name="Partial Circle 6">
            <a:extLst>
              <a:ext uri="{FF2B5EF4-FFF2-40B4-BE49-F238E27FC236}">
                <a16:creationId xmlns:a16="http://schemas.microsoft.com/office/drawing/2014/main" id="{1EF82BD9-B5A1-E593-41E9-12CA753F0AB6}"/>
              </a:ext>
            </a:extLst>
          </p:cNvPr>
          <p:cNvSpPr/>
          <p:nvPr/>
        </p:nvSpPr>
        <p:spPr>
          <a:xfrm>
            <a:off x="5572125" y="7313505"/>
            <a:ext cx="2571750" cy="2657475"/>
          </a:xfrm>
          <a:prstGeom prst="pie">
            <a:avLst/>
          </a:prstGeom>
          <a:solidFill>
            <a:srgbClr val="0653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88769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7388A3A-0385-DEB7-DCEF-B7FB58EBE9E4}"/>
              </a:ext>
            </a:extLst>
          </p:cNvPr>
          <p:cNvGrpSpPr/>
          <p:nvPr/>
        </p:nvGrpSpPr>
        <p:grpSpPr>
          <a:xfrm>
            <a:off x="0" y="1738944"/>
            <a:ext cx="5057775" cy="9143366"/>
            <a:chOff x="0" y="0"/>
            <a:chExt cx="5057775" cy="9144000"/>
          </a:xfrm>
        </p:grpSpPr>
        <p:pic>
          <p:nvPicPr>
            <p:cNvPr id="8" name="Picture 7">
              <a:extLst>
                <a:ext uri="{FF2B5EF4-FFF2-40B4-BE49-F238E27FC236}">
                  <a16:creationId xmlns:a16="http://schemas.microsoft.com/office/drawing/2014/main" id="{23655C67-EEB6-C959-3EAF-B2EA1C14FFAC}"/>
                </a:ext>
              </a:extLst>
            </p:cNvPr>
            <p:cNvPicPr/>
            <p:nvPr/>
          </p:nvPicPr>
          <p:blipFill>
            <a:blip r:embed="rId2"/>
            <a:stretch>
              <a:fillRect/>
            </a:stretch>
          </p:blipFill>
          <p:spPr>
            <a:xfrm>
              <a:off x="0" y="0"/>
              <a:ext cx="4209288" cy="9144000"/>
            </a:xfrm>
            <a:prstGeom prst="rect">
              <a:avLst/>
            </a:prstGeom>
          </p:spPr>
        </p:pic>
        <p:pic>
          <p:nvPicPr>
            <p:cNvPr id="9" name="Picture 8">
              <a:extLst>
                <a:ext uri="{FF2B5EF4-FFF2-40B4-BE49-F238E27FC236}">
                  <a16:creationId xmlns:a16="http://schemas.microsoft.com/office/drawing/2014/main" id="{B4C35CFD-11AE-2253-A0AC-AEBD53D5E500}"/>
                </a:ext>
              </a:extLst>
            </p:cNvPr>
            <p:cNvPicPr/>
            <p:nvPr/>
          </p:nvPicPr>
          <p:blipFill>
            <a:blip r:embed="rId3"/>
            <a:stretch>
              <a:fillRect/>
            </a:stretch>
          </p:blipFill>
          <p:spPr>
            <a:xfrm>
              <a:off x="0" y="3048"/>
              <a:ext cx="4197096" cy="9140952"/>
            </a:xfrm>
            <a:prstGeom prst="rect">
              <a:avLst/>
            </a:prstGeom>
          </p:spPr>
        </p:pic>
        <p:sp>
          <p:nvSpPr>
            <p:cNvPr id="10" name="Shape 10207">
              <a:extLst>
                <a:ext uri="{FF2B5EF4-FFF2-40B4-BE49-F238E27FC236}">
                  <a16:creationId xmlns:a16="http://schemas.microsoft.com/office/drawing/2014/main" id="{87040775-9291-ED95-5295-D5FAAB328488}"/>
                </a:ext>
              </a:extLst>
            </p:cNvPr>
            <p:cNvSpPr/>
            <p:nvPr/>
          </p:nvSpPr>
          <p:spPr>
            <a:xfrm>
              <a:off x="1438275" y="942974"/>
              <a:ext cx="3619500" cy="8201022"/>
            </a:xfrm>
            <a:custGeom>
              <a:avLst/>
              <a:gdLst/>
              <a:ahLst/>
              <a:cxnLst/>
              <a:rect l="0" t="0" r="0" b="0"/>
              <a:pathLst>
                <a:path w="3619500" h="8201022">
                  <a:moveTo>
                    <a:pt x="0" y="0"/>
                  </a:moveTo>
                  <a:lnTo>
                    <a:pt x="3619500" y="0"/>
                  </a:lnTo>
                  <a:lnTo>
                    <a:pt x="3619500" y="8201022"/>
                  </a:lnTo>
                  <a:lnTo>
                    <a:pt x="0" y="820102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US"/>
            </a:p>
          </p:txBody>
        </p:sp>
        <p:sp>
          <p:nvSpPr>
            <p:cNvPr id="11" name="Shape 519">
              <a:extLst>
                <a:ext uri="{FF2B5EF4-FFF2-40B4-BE49-F238E27FC236}">
                  <a16:creationId xmlns:a16="http://schemas.microsoft.com/office/drawing/2014/main" id="{6B697441-B224-4C2E-79D9-0BCB20B84104}"/>
                </a:ext>
              </a:extLst>
            </p:cNvPr>
            <p:cNvSpPr/>
            <p:nvPr/>
          </p:nvSpPr>
          <p:spPr>
            <a:xfrm>
              <a:off x="2610485" y="5172837"/>
              <a:ext cx="367538" cy="670560"/>
            </a:xfrm>
            <a:custGeom>
              <a:avLst/>
              <a:gdLst/>
              <a:ahLst/>
              <a:cxnLst/>
              <a:rect l="0" t="0" r="0" b="0"/>
              <a:pathLst>
                <a:path w="367538" h="670560">
                  <a:moveTo>
                    <a:pt x="322834" y="0"/>
                  </a:moveTo>
                  <a:lnTo>
                    <a:pt x="367538" y="74295"/>
                  </a:lnTo>
                  <a:cubicBezTo>
                    <a:pt x="328676" y="96520"/>
                    <a:pt x="297180" y="115697"/>
                    <a:pt x="273177" y="131826"/>
                  </a:cubicBezTo>
                  <a:cubicBezTo>
                    <a:pt x="249174" y="147955"/>
                    <a:pt x="224663" y="169164"/>
                    <a:pt x="199898" y="195580"/>
                  </a:cubicBezTo>
                  <a:cubicBezTo>
                    <a:pt x="175895" y="221107"/>
                    <a:pt x="157861" y="247269"/>
                    <a:pt x="145923" y="274193"/>
                  </a:cubicBezTo>
                  <a:cubicBezTo>
                    <a:pt x="133858" y="300990"/>
                    <a:pt x="125349" y="335788"/>
                    <a:pt x="120396" y="378714"/>
                  </a:cubicBezTo>
                  <a:lnTo>
                    <a:pt x="179959" y="378714"/>
                  </a:lnTo>
                  <a:cubicBezTo>
                    <a:pt x="231394" y="378714"/>
                    <a:pt x="271653" y="391287"/>
                    <a:pt x="301117" y="416560"/>
                  </a:cubicBezTo>
                  <a:cubicBezTo>
                    <a:pt x="330454" y="441833"/>
                    <a:pt x="345186" y="478917"/>
                    <a:pt x="345186" y="527685"/>
                  </a:cubicBezTo>
                  <a:cubicBezTo>
                    <a:pt x="345186" y="562483"/>
                    <a:pt x="332105" y="594995"/>
                    <a:pt x="306070" y="625221"/>
                  </a:cubicBezTo>
                  <a:cubicBezTo>
                    <a:pt x="280035" y="655447"/>
                    <a:pt x="244221" y="670560"/>
                    <a:pt x="198628" y="670560"/>
                  </a:cubicBezTo>
                  <a:cubicBezTo>
                    <a:pt x="127508" y="670560"/>
                    <a:pt x="76581" y="647192"/>
                    <a:pt x="45847" y="600456"/>
                  </a:cubicBezTo>
                  <a:cubicBezTo>
                    <a:pt x="15240" y="553847"/>
                    <a:pt x="0" y="492506"/>
                    <a:pt x="0" y="416433"/>
                  </a:cubicBezTo>
                  <a:cubicBezTo>
                    <a:pt x="0" y="362712"/>
                    <a:pt x="11557" y="313817"/>
                    <a:pt x="34671" y="269621"/>
                  </a:cubicBezTo>
                  <a:cubicBezTo>
                    <a:pt x="57912" y="225425"/>
                    <a:pt x="86106" y="185928"/>
                    <a:pt x="119126" y="151257"/>
                  </a:cubicBezTo>
                  <a:cubicBezTo>
                    <a:pt x="153162" y="115697"/>
                    <a:pt x="189103" y="85471"/>
                    <a:pt x="227203" y="60706"/>
                  </a:cubicBezTo>
                  <a:cubicBezTo>
                    <a:pt x="265303" y="35941"/>
                    <a:pt x="297180" y="15621"/>
                    <a:pt x="322834" y="0"/>
                  </a:cubicBezTo>
                  <a:close/>
                </a:path>
              </a:pathLst>
            </a:custGeom>
            <a:ln w="0" cap="flat">
              <a:miter lim="127000"/>
            </a:ln>
          </p:spPr>
          <p:style>
            <a:lnRef idx="0">
              <a:srgbClr val="000000">
                <a:alpha val="0"/>
              </a:srgbClr>
            </a:lnRef>
            <a:fillRef idx="1">
              <a:srgbClr val="0080FF">
                <a:alpha val="9411"/>
              </a:srgbClr>
            </a:fillRef>
            <a:effectRef idx="0">
              <a:scrgbClr r="0" g="0" b="0"/>
            </a:effectRef>
            <a:fontRef idx="none"/>
          </p:style>
          <p:txBody>
            <a:bodyPr/>
            <a:lstStyle/>
            <a:p>
              <a:endParaRPr lang="en-US"/>
            </a:p>
          </p:txBody>
        </p:sp>
        <p:sp>
          <p:nvSpPr>
            <p:cNvPr id="12" name="Shape 520">
              <a:extLst>
                <a:ext uri="{FF2B5EF4-FFF2-40B4-BE49-F238E27FC236}">
                  <a16:creationId xmlns:a16="http://schemas.microsoft.com/office/drawing/2014/main" id="{A5F65796-EB7D-2070-41D0-667631CB0AE0}"/>
                </a:ext>
              </a:extLst>
            </p:cNvPr>
            <p:cNvSpPr/>
            <p:nvPr/>
          </p:nvSpPr>
          <p:spPr>
            <a:xfrm>
              <a:off x="2150999" y="5172837"/>
              <a:ext cx="367538" cy="670560"/>
            </a:xfrm>
            <a:custGeom>
              <a:avLst/>
              <a:gdLst/>
              <a:ahLst/>
              <a:cxnLst/>
              <a:rect l="0" t="0" r="0" b="0"/>
              <a:pathLst>
                <a:path w="367538" h="670560">
                  <a:moveTo>
                    <a:pt x="322834" y="0"/>
                  </a:moveTo>
                  <a:lnTo>
                    <a:pt x="367538" y="74295"/>
                  </a:lnTo>
                  <a:cubicBezTo>
                    <a:pt x="328676" y="96520"/>
                    <a:pt x="297180" y="115697"/>
                    <a:pt x="273177" y="131826"/>
                  </a:cubicBezTo>
                  <a:cubicBezTo>
                    <a:pt x="249174" y="147955"/>
                    <a:pt x="224790" y="169164"/>
                    <a:pt x="199898" y="195580"/>
                  </a:cubicBezTo>
                  <a:cubicBezTo>
                    <a:pt x="176784" y="220345"/>
                    <a:pt x="158877" y="246253"/>
                    <a:pt x="146558" y="273558"/>
                  </a:cubicBezTo>
                  <a:cubicBezTo>
                    <a:pt x="134112" y="300736"/>
                    <a:pt x="125349" y="335788"/>
                    <a:pt x="120396" y="378714"/>
                  </a:cubicBezTo>
                  <a:lnTo>
                    <a:pt x="180086" y="378714"/>
                  </a:lnTo>
                  <a:cubicBezTo>
                    <a:pt x="231394" y="378714"/>
                    <a:pt x="271780" y="391287"/>
                    <a:pt x="301117" y="416560"/>
                  </a:cubicBezTo>
                  <a:cubicBezTo>
                    <a:pt x="330454" y="441833"/>
                    <a:pt x="345186" y="478917"/>
                    <a:pt x="345186" y="527685"/>
                  </a:cubicBezTo>
                  <a:cubicBezTo>
                    <a:pt x="345186" y="562483"/>
                    <a:pt x="332105" y="594995"/>
                    <a:pt x="306070" y="625221"/>
                  </a:cubicBezTo>
                  <a:cubicBezTo>
                    <a:pt x="280035" y="655447"/>
                    <a:pt x="244221" y="670560"/>
                    <a:pt x="198628" y="670560"/>
                  </a:cubicBezTo>
                  <a:cubicBezTo>
                    <a:pt x="127508" y="670560"/>
                    <a:pt x="76581" y="647192"/>
                    <a:pt x="45974" y="600456"/>
                  </a:cubicBezTo>
                  <a:cubicBezTo>
                    <a:pt x="15240" y="553847"/>
                    <a:pt x="0" y="492506"/>
                    <a:pt x="0" y="416433"/>
                  </a:cubicBezTo>
                  <a:cubicBezTo>
                    <a:pt x="0" y="362712"/>
                    <a:pt x="11557" y="313817"/>
                    <a:pt x="34798" y="269621"/>
                  </a:cubicBezTo>
                  <a:cubicBezTo>
                    <a:pt x="57912" y="225425"/>
                    <a:pt x="86106" y="185928"/>
                    <a:pt x="119253" y="151257"/>
                  </a:cubicBezTo>
                  <a:cubicBezTo>
                    <a:pt x="153162" y="115697"/>
                    <a:pt x="189103" y="85471"/>
                    <a:pt x="227203" y="60706"/>
                  </a:cubicBezTo>
                  <a:cubicBezTo>
                    <a:pt x="265303" y="35941"/>
                    <a:pt x="297180" y="15621"/>
                    <a:pt x="322834" y="0"/>
                  </a:cubicBezTo>
                  <a:close/>
                </a:path>
              </a:pathLst>
            </a:custGeom>
            <a:ln w="0" cap="flat">
              <a:miter lim="127000"/>
            </a:ln>
          </p:spPr>
          <p:style>
            <a:lnRef idx="0">
              <a:srgbClr val="000000">
                <a:alpha val="0"/>
              </a:srgbClr>
            </a:lnRef>
            <a:fillRef idx="1">
              <a:srgbClr val="0080FF">
                <a:alpha val="9411"/>
              </a:srgbClr>
            </a:fillRef>
            <a:effectRef idx="0">
              <a:scrgbClr r="0" g="0" b="0"/>
            </a:effectRef>
            <a:fontRef idx="none"/>
          </p:style>
          <p:txBody>
            <a:bodyPr/>
            <a:lstStyle/>
            <a:p>
              <a:endParaRPr lang="en-US"/>
            </a:p>
          </p:txBody>
        </p:sp>
      </p:grpSp>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3" name="Title 2">
            <a:extLst>
              <a:ext uri="{FF2B5EF4-FFF2-40B4-BE49-F238E27FC236}">
                <a16:creationId xmlns:a16="http://schemas.microsoft.com/office/drawing/2014/main" id="{1277DB72-814D-CAF6-18F0-5B81BF2EEF37}"/>
              </a:ext>
            </a:extLst>
          </p:cNvPr>
          <p:cNvSpPr>
            <a:spLocks noGrp="1"/>
          </p:cNvSpPr>
          <p:nvPr>
            <p:ph type="ctrTitle"/>
          </p:nvPr>
        </p:nvSpPr>
        <p:spPr>
          <a:xfrm>
            <a:off x="24447" y="249791"/>
            <a:ext cx="5172075" cy="1999331"/>
          </a:xfrm>
        </p:spPr>
        <p:txBody>
          <a:bodyPr>
            <a:normAutofit/>
          </a:bodyPr>
          <a:lstStyle/>
          <a:p>
            <a:pPr algn="l"/>
            <a:r>
              <a:rPr lang="tr-TR" sz="4400" b="1"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Altın </a:t>
            </a:r>
            <a:r>
              <a:rPr lang="en-US" sz="4400" b="1"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M</a:t>
            </a:r>
            <a:r>
              <a:rPr lang="tr-TR" sz="4400" b="1"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adalya </a:t>
            </a:r>
            <a:r>
              <a:rPr lang="en-US" sz="4400" b="1" kern="100" dirty="0">
                <a:solidFill>
                  <a:srgbClr val="002060"/>
                </a:solidFill>
                <a:latin typeface="Poppins" panose="00000500000000000000" pitchFamily="2" charset="0"/>
                <a:ea typeface="Times New Roman" panose="02020603050405020304" pitchFamily="18" charset="0"/>
                <a:cs typeface="Poppins" panose="00000500000000000000" pitchFamily="2" charset="0"/>
              </a:rPr>
              <a:t>İ</a:t>
            </a:r>
            <a:r>
              <a:rPr lang="tr-TR" sz="4400" b="1"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çerikleri</a:t>
            </a:r>
            <a:br>
              <a:rPr lang="en-US" sz="5000" kern="100" dirty="0">
                <a:solidFill>
                  <a:srgbClr val="000000"/>
                </a:solidFill>
                <a:effectLst/>
                <a:latin typeface="Times New Roman" panose="02020603050405020304" pitchFamily="18" charset="0"/>
                <a:ea typeface="Times New Roman" panose="02020603050405020304" pitchFamily="18" charset="0"/>
              </a:rPr>
            </a:br>
            <a:endParaRPr lang="en-US" sz="5000" dirty="0"/>
          </a:p>
        </p:txBody>
      </p:sp>
      <p:sp>
        <p:nvSpPr>
          <p:cNvPr id="4" name="TextBox 3">
            <a:extLst>
              <a:ext uri="{FF2B5EF4-FFF2-40B4-BE49-F238E27FC236}">
                <a16:creationId xmlns:a16="http://schemas.microsoft.com/office/drawing/2014/main" id="{109D3DC1-A5F6-6F98-0794-A1790EF144A3}"/>
              </a:ext>
            </a:extLst>
          </p:cNvPr>
          <p:cNvSpPr txBox="1"/>
          <p:nvPr/>
        </p:nvSpPr>
        <p:spPr>
          <a:xfrm>
            <a:off x="1114424" y="2393366"/>
            <a:ext cx="4914901" cy="6929461"/>
          </a:xfrm>
          <a:prstGeom prst="rect">
            <a:avLst/>
          </a:prstGeom>
          <a:noFill/>
        </p:spPr>
        <p:txBody>
          <a:bodyPr wrap="square">
            <a:spAutoFit/>
          </a:bodyPr>
          <a:lstStyle/>
          <a:p>
            <a:pPr marL="457200" marR="0" indent="0">
              <a:lnSpc>
                <a:spcPct val="115000"/>
              </a:lnSpc>
              <a:spcBef>
                <a:spcPts val="0"/>
              </a:spcBef>
              <a:spcAft>
                <a:spcPts val="0"/>
              </a:spcAft>
            </a:pPr>
            <a:endParaRPr lang="en-US" sz="1500" kern="1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nSpc>
                <a:spcPct val="115000"/>
              </a:lnSpc>
              <a:spcBef>
                <a:spcPts val="0"/>
              </a:spcBef>
              <a:spcAft>
                <a:spcPts val="0"/>
              </a:spcAft>
            </a:pPr>
            <a:endParaRPr lang="en-US" sz="1500" kern="100" dirty="0">
              <a:solidFill>
                <a:srgbClr val="000000"/>
              </a:solidFill>
              <a:latin typeface="Poppins" panose="00000500000000000000" pitchFamily="2" charset="0"/>
              <a:ea typeface="Times New Roman" panose="02020603050405020304" pitchFamily="18" charset="0"/>
              <a:cs typeface="Poppins" panose="00000500000000000000" pitchFamily="2" charset="0"/>
            </a:endParaRPr>
          </a:p>
          <a:p>
            <a:pPr marL="457200" marR="0" indent="0">
              <a:lnSpc>
                <a:spcPct val="115000"/>
              </a:lnSpc>
              <a:spcBef>
                <a:spcPts val="0"/>
              </a:spcBef>
              <a:spcAft>
                <a:spcPts val="0"/>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Olimpiyatların paylaşılan bir sosyal deneyim gibi hissettirilmesinin sebeplerinden biri sosyal medyaydı. Deadline'ın bildirdiğine göre TikTok'a göre, "Tokyo ile kıyaslandığında oyunlarla ilgili TikTok gönderilerinde neredeyse %2000 artış oldu </a:t>
            </a:r>
            <a:r>
              <a:rPr lang="tr-TR" sz="1500" kern="100" dirty="0">
                <a:solidFill>
                  <a:srgbClr val="007BFF"/>
                </a:solidFill>
                <a:effectLst/>
                <a:latin typeface="Poppins" panose="00000500000000000000" pitchFamily="2" charset="0"/>
                <a:ea typeface="Times New Roman" panose="02020603050405020304" pitchFamily="18" charset="0"/>
                <a:cs typeface="Poppins" panose="00000500000000000000" pitchFamily="2" charset="0"/>
              </a:rPr>
              <a:t>ve 233.000 kişi Olimpiyatlar etiketi kullanarak içerik üretti</a:t>
            </a:r>
            <a:r>
              <a:rPr lang="tr-TR" sz="1500" kern="1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500" kern="1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nSpc>
                <a:spcPct val="115000"/>
              </a:lnSpc>
              <a:spcBef>
                <a:spcPts val="0"/>
              </a:spcBef>
              <a:spcAft>
                <a:spcPts val="0"/>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Bu içerikleri üreten kişilerden bazıları bizzat Olimpiyat sporcularıydı. The New York Times'a göre bu durum büyük bir fark yarattı. Önceki oyunların katı kurallarından kurtulan sporcular, "yoğun paylaşımlarıyla Olimpiyat memlerini ve TikTok trendlerini destekleyerek, oyunların her yerde olduğu hissini yarattı. Güney Koreli tabanca atıcısı Kim Ye-ji, sakin duruşuyla viral oldu. Norveçli yüzücü Henrik Christiansen, Olimpiyat Köyü'ndeki çikolatalı kekleri dünyaya tanıttı. Amerikalı jimnastikçi Sunisa Lee ise denge aletinden düşmesini tiye alarak viral bir TikTok trendine katıldı."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nSpc>
                <a:spcPct val="115000"/>
              </a:lnSpc>
              <a:spcBef>
                <a:spcPts val="0"/>
              </a:spcBef>
              <a:spcAft>
                <a:spcPts val="0"/>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NBCU, "Yaratıcı Kolektif" olarak adlandırdığı ve sosyal içerikler hazırlamak üzere 27 içerik üreticisinden oluşan bir ekibi getirdi ve bu, yeni Olimpiyat izleyicilerine hitap etmekte oldukça etkili oldu.</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p:txBody>
      </p:sp>
    </p:spTree>
    <p:extLst>
      <p:ext uri="{BB962C8B-B14F-4D97-AF65-F5344CB8AC3E}">
        <p14:creationId xmlns:p14="http://schemas.microsoft.com/office/powerpoint/2010/main" val="135073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4EC4CB92-1D57-E5F7-F00C-F06A8FCCE3F6}"/>
              </a:ext>
            </a:extLst>
          </p:cNvPr>
          <p:cNvSpPr/>
          <p:nvPr/>
        </p:nvSpPr>
        <p:spPr>
          <a:xfrm>
            <a:off x="0" y="1114704"/>
            <a:ext cx="6858000" cy="1752600"/>
          </a:xfrm>
          <a:prstGeom prst="rect">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BFF"/>
              </a:solidFill>
            </a:endParaRPr>
          </a:p>
        </p:txBody>
      </p:sp>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3" name="Title 2">
            <a:extLst>
              <a:ext uri="{FF2B5EF4-FFF2-40B4-BE49-F238E27FC236}">
                <a16:creationId xmlns:a16="http://schemas.microsoft.com/office/drawing/2014/main" id="{1277DB72-814D-CAF6-18F0-5B81BF2EEF37}"/>
              </a:ext>
            </a:extLst>
          </p:cNvPr>
          <p:cNvSpPr>
            <a:spLocks noGrp="1"/>
          </p:cNvSpPr>
          <p:nvPr>
            <p:ph type="ctrTitle"/>
          </p:nvPr>
        </p:nvSpPr>
        <p:spPr>
          <a:xfrm>
            <a:off x="157161" y="-916768"/>
            <a:ext cx="5829300" cy="3784072"/>
          </a:xfrm>
        </p:spPr>
        <p:txBody>
          <a:bodyPr>
            <a:normAutofit/>
          </a:bodyPr>
          <a:lstStyle/>
          <a:p>
            <a:pPr algn="l"/>
            <a:br>
              <a:rPr lang="en-US" sz="5000" b="1"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br>
            <a:br>
              <a:rPr lang="en-US" sz="5000" b="1"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br>
            <a:r>
              <a:rPr lang="tr-TR" sz="4000" b="1"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Adidas Podyumda  </a:t>
            </a:r>
            <a:br>
              <a:rPr lang="en-US" sz="50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br>
            <a:endParaRPr lang="en-US" sz="5000" dirty="0">
              <a:solidFill>
                <a:schemeClr val="bg1"/>
              </a:solidFill>
              <a:latin typeface="Poppins" panose="00000500000000000000" pitchFamily="2" charset="0"/>
              <a:cs typeface="Poppins" panose="00000500000000000000" pitchFamily="2" charset="0"/>
            </a:endParaRPr>
          </a:p>
        </p:txBody>
      </p:sp>
      <p:sp>
        <p:nvSpPr>
          <p:cNvPr id="5" name="Subtitle 4">
            <a:extLst>
              <a:ext uri="{FF2B5EF4-FFF2-40B4-BE49-F238E27FC236}">
                <a16:creationId xmlns:a16="http://schemas.microsoft.com/office/drawing/2014/main" id="{B9CA7C7B-B60C-8D91-7A53-A854C15184D8}"/>
              </a:ext>
            </a:extLst>
          </p:cNvPr>
          <p:cNvSpPr>
            <a:spLocks noGrp="1"/>
          </p:cNvSpPr>
          <p:nvPr>
            <p:ph type="subTitle" idx="1"/>
          </p:nvPr>
        </p:nvSpPr>
        <p:spPr>
          <a:xfrm>
            <a:off x="-124615" y="3061264"/>
            <a:ext cx="6864634" cy="2347530"/>
          </a:xfrm>
        </p:spPr>
        <p:txBody>
          <a:bodyPr>
            <a:noAutofit/>
          </a:bodyPr>
          <a:lstStyle/>
          <a:p>
            <a:pPr marL="457200" marR="0" indent="0" algn="l">
              <a:lnSpc>
                <a:spcPct val="115000"/>
              </a:lnSpc>
              <a:spcBef>
                <a:spcPts val="0"/>
              </a:spcBef>
              <a:spcAft>
                <a:spcPts val="0"/>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15000"/>
              </a:lnSpc>
              <a:spcBef>
                <a:spcPts val="0"/>
              </a:spcBef>
              <a:spcAft>
                <a:spcPts val="0"/>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Adidas, bu yıl Team Great Britain ile 40. yıl dönümünü kutlamanın yanı sıra, Paris'te ve Olimpiyatlar ile Paralimpik Oyunlarında TV, VOD, açık hava, sosyal medya ve dijital etkinliklerle kapsamlı bir kampanya yürüttü ve sahada da oldukça iyi bir performans sergiledi.</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algn="l"/>
            <a:endParaRPr lang="en-US" sz="1400" dirty="0">
              <a:latin typeface="Poppins" panose="00000500000000000000" pitchFamily="2" charset="0"/>
              <a:cs typeface="Poppins" panose="00000500000000000000" pitchFamily="2" charset="0"/>
            </a:endParaRPr>
          </a:p>
        </p:txBody>
      </p:sp>
      <p:sp>
        <p:nvSpPr>
          <p:cNvPr id="69" name="TextBox 68">
            <a:extLst>
              <a:ext uri="{FF2B5EF4-FFF2-40B4-BE49-F238E27FC236}">
                <a16:creationId xmlns:a16="http://schemas.microsoft.com/office/drawing/2014/main" id="{3041161F-C16B-C2FD-B608-14CCE430CEDC}"/>
              </a:ext>
            </a:extLst>
          </p:cNvPr>
          <p:cNvSpPr txBox="1"/>
          <p:nvPr/>
        </p:nvSpPr>
        <p:spPr>
          <a:xfrm>
            <a:off x="-164307" y="4866289"/>
            <a:ext cx="6472237" cy="3301545"/>
          </a:xfrm>
          <a:prstGeom prst="rect">
            <a:avLst/>
          </a:prstGeom>
          <a:noFill/>
        </p:spPr>
        <p:txBody>
          <a:bodyPr wrap="square">
            <a:spAutoFit/>
          </a:bodyPr>
          <a:lstStyle/>
          <a:p>
            <a:pPr marL="457200" marR="0" indent="0">
              <a:lnSpc>
                <a:spcPct val="115000"/>
              </a:lnSpc>
              <a:spcBef>
                <a:spcPts val="0"/>
              </a:spcBef>
              <a:spcAft>
                <a:spcPts val="0"/>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Alibaba, Champs-Élysées'de, izleyicilerin beğenilerini, beğenmediklerini ve hobilerini Qwen adlı Alibaba Cloud’un büyük dil modeli tarafından desteklenen sanal bir asistana paylaşmaya davet eden, fütüristik bir alışveriş deneyimi sundu. Bu sayede Qwen, izleyicilerin kendi avatarlarını kişiselleştirilmiş makyaj, kıyafet ve daha fazlasıyla özelleştirmesine olanak tanıdı.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nSpc>
                <a:spcPct val="115000"/>
              </a:lnSpc>
              <a:spcBef>
                <a:spcPts val="0"/>
              </a:spcBef>
              <a:spcAft>
                <a:spcPts val="0"/>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nSpc>
                <a:spcPct val="115000"/>
              </a:lnSpc>
              <a:spcBef>
                <a:spcPts val="0"/>
              </a:spcBef>
              <a:spcAft>
                <a:spcPts val="0"/>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OMEGA ise Seine Nehri kenarında kendi etkinliği olan OMEGA Pavyonu'nu kurarak izleyicilere 10 metrelik bir koşu parkurunda dijital olarak canlandırılan Olimpiyat ve Paralimpik sporculara karşı hızlarını test etme fırsatı sundu. Aynı zamanda OMEGA'nın Olimpiyat tarihini sergileyerek, alan boyunca elçileri olan sporcuların biyografilerini öne çıkardı.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p:txBody>
      </p:sp>
      <p:pic>
        <p:nvPicPr>
          <p:cNvPr id="8" name="Picture 7" descr="A blue and green circles&#10;&#10;Description automatically generated">
            <a:extLst>
              <a:ext uri="{FF2B5EF4-FFF2-40B4-BE49-F238E27FC236}">
                <a16:creationId xmlns:a16="http://schemas.microsoft.com/office/drawing/2014/main" id="{2050A87F-68B6-F4B9-05D5-E7B8380E3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870" y="8655941"/>
            <a:ext cx="6858000" cy="2633835"/>
          </a:xfrm>
          <a:prstGeom prst="rect">
            <a:avLst/>
          </a:prstGeom>
        </p:spPr>
      </p:pic>
    </p:spTree>
    <p:extLst>
      <p:ext uri="{BB962C8B-B14F-4D97-AF65-F5344CB8AC3E}">
        <p14:creationId xmlns:p14="http://schemas.microsoft.com/office/powerpoint/2010/main" val="2633333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4D4BFD8-398F-AA1E-F9F3-48978BE8CA45}"/>
              </a:ext>
            </a:extLst>
          </p:cNvPr>
          <p:cNvSpPr/>
          <p:nvPr/>
        </p:nvSpPr>
        <p:spPr>
          <a:xfrm>
            <a:off x="-1143001" y="2168874"/>
            <a:ext cx="8058150" cy="1532203"/>
          </a:xfrm>
          <a:prstGeom prst="rect">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4">
            <a:extLst>
              <a:ext uri="{FF2B5EF4-FFF2-40B4-BE49-F238E27FC236}">
                <a16:creationId xmlns:a16="http://schemas.microsoft.com/office/drawing/2014/main" id="{B9CA7C7B-B60C-8D91-7A53-A854C15184D8}"/>
              </a:ext>
            </a:extLst>
          </p:cNvPr>
          <p:cNvSpPr>
            <a:spLocks noGrp="1"/>
          </p:cNvSpPr>
          <p:nvPr>
            <p:ph type="subTitle" idx="1"/>
          </p:nvPr>
        </p:nvSpPr>
        <p:spPr>
          <a:xfrm>
            <a:off x="-184980" y="2168874"/>
            <a:ext cx="4743450" cy="3790260"/>
          </a:xfrm>
        </p:spPr>
        <p:txBody>
          <a:bodyPr>
            <a:noAutofit/>
          </a:bodyPr>
          <a:lstStyle/>
          <a:p>
            <a:pPr marL="457200" marR="0" indent="0" algn="l">
              <a:lnSpc>
                <a:spcPct val="115000"/>
              </a:lnSpc>
              <a:spcBef>
                <a:spcPts val="0"/>
              </a:spcBef>
              <a:spcAft>
                <a:spcPts val="0"/>
              </a:spcAft>
            </a:pPr>
            <a:r>
              <a:rPr lang="tr-TR" sz="14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Coca-Cola, bir sponsorluğun nasıl en üst düzeyde değerlendirilebileceğini gösterdi. İki uluslararası takımı – Team Coca-Cola ve Team Powerade – desteklemenin yanı sıra, büyük markalaşma kampanyaları ve saha etkinlikleri gerçekleştirdi. Coca-Cola, sporun </a:t>
            </a: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farklılıklar</a:t>
            </a:r>
            <a:r>
              <a:rPr lang="tr-TR" sz="14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ı </a:t>
            </a:r>
            <a:r>
              <a:rPr lang="tr-TR" sz="14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kucaklama ve kültürler arası bağ kurma gücünü vurgulayan duygusal ve birleştirici bir kampanya tanıttı. Çok kanallı kampanyanın yaratıcı odağı ise sarılma oldu. Bu kampanya</a:t>
            </a:r>
            <a:r>
              <a:rPr lang="tr-TR" sz="13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 </a:t>
            </a:r>
            <a:r>
              <a:rPr lang="tr-TR"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bir marka filmi, ambalaj tasarımının yenilenmesi ve gerçek zamanlı sarılmaları yakalayan v</a:t>
            </a:r>
            <a:r>
              <a:rPr lang="tr-TR" sz="13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e </a:t>
            </a:r>
            <a:r>
              <a:rPr lang="tr-TR" sz="14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sosyal medyada paylaşılan dinamik dijital içerikleri içeriyordu</a:t>
            </a:r>
            <a:r>
              <a:rPr lang="tr-TR" sz="13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a:t>
            </a:r>
            <a:endParaRPr lang="en-US" sz="13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endParaRPr>
          </a:p>
        </p:txBody>
      </p:sp>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3" name="Title 2">
            <a:extLst>
              <a:ext uri="{FF2B5EF4-FFF2-40B4-BE49-F238E27FC236}">
                <a16:creationId xmlns:a16="http://schemas.microsoft.com/office/drawing/2014/main" id="{1277DB72-814D-CAF6-18F0-5B81BF2EEF37}"/>
              </a:ext>
            </a:extLst>
          </p:cNvPr>
          <p:cNvSpPr>
            <a:spLocks noGrp="1"/>
          </p:cNvSpPr>
          <p:nvPr>
            <p:ph type="ctrTitle"/>
          </p:nvPr>
        </p:nvSpPr>
        <p:spPr>
          <a:xfrm>
            <a:off x="0" y="1354719"/>
            <a:ext cx="5829300" cy="1322034"/>
          </a:xfrm>
        </p:spPr>
        <p:txBody>
          <a:bodyPr>
            <a:normAutofit fontScale="90000"/>
          </a:bodyPr>
          <a:lstStyle/>
          <a:p>
            <a:pPr algn="l"/>
            <a:r>
              <a:rPr lang="tr-TR" sz="4400" b="1"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Oyunların Tümünü Benimsemek</a:t>
            </a:r>
            <a:br>
              <a:rPr lang="en-US" sz="18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br>
            <a:endParaRPr lang="en-US" dirty="0">
              <a:solidFill>
                <a:schemeClr val="tx2">
                  <a:lumMod val="90000"/>
                  <a:lumOff val="10000"/>
                </a:schemeClr>
              </a:solidFill>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6D2738E3-A1C2-2EFF-D8D5-EA640EDF8E06}"/>
              </a:ext>
            </a:extLst>
          </p:cNvPr>
          <p:cNvSpPr txBox="1"/>
          <p:nvPr/>
        </p:nvSpPr>
        <p:spPr>
          <a:xfrm>
            <a:off x="-235221" y="6204923"/>
            <a:ext cx="5475096" cy="2310504"/>
          </a:xfrm>
          <a:prstGeom prst="rect">
            <a:avLst/>
          </a:prstGeom>
          <a:noFill/>
        </p:spPr>
        <p:txBody>
          <a:bodyPr wrap="square">
            <a:spAutoFit/>
          </a:bodyPr>
          <a:lstStyle/>
          <a:p>
            <a:pPr marL="457200" marR="0" indent="0">
              <a:lnSpc>
                <a:spcPct val="115000"/>
              </a:lnSpc>
              <a:spcBef>
                <a:spcPts val="0"/>
              </a:spcBef>
              <a:spcAft>
                <a:spcPts val="0"/>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Powerade'in yeni kampanyasında Simone Biles ve daha büyük Team Coca-Cola'nın parçası olan diğer Team Power sporcuları yer aldı. Powerade ayrıca Olimpiyat Köyü'nde, sporcuların rekabet öncesi fiziksel ve zihinsel olarak hazırlanmalarını sağlayan bir deneyim yarattı. Aynı zamanda Olimpiyat ve Paralimpik Oyunları Paris 2024 için özel olarak tasarlanmış bir ürün olan Powerade Gold'u tanıttı.</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nSpc>
                <a:spcPct val="115000"/>
              </a:lnSpc>
              <a:spcBef>
                <a:spcPts val="0"/>
              </a:spcBef>
              <a:spcAft>
                <a:spcPts val="0"/>
              </a:spcAft>
            </a:pPr>
            <a:r>
              <a:rPr lang="tr-TR" sz="1400" b="1"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p:txBody>
      </p:sp>
      <p:sp>
        <p:nvSpPr>
          <p:cNvPr id="8" name="Right Triangle 7">
            <a:extLst>
              <a:ext uri="{FF2B5EF4-FFF2-40B4-BE49-F238E27FC236}">
                <a16:creationId xmlns:a16="http://schemas.microsoft.com/office/drawing/2014/main" id="{71938DA8-A8AC-5DC0-948C-19BB68F901E0}"/>
              </a:ext>
            </a:extLst>
          </p:cNvPr>
          <p:cNvSpPr/>
          <p:nvPr/>
        </p:nvSpPr>
        <p:spPr>
          <a:xfrm rot="16200000">
            <a:off x="5724144" y="8772144"/>
            <a:ext cx="1133856" cy="1133856"/>
          </a:xfrm>
          <a:prstGeom prst="rtTriangle">
            <a:avLst/>
          </a:prstGeom>
          <a:solidFill>
            <a:srgbClr val="007B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spAutoFit/>
          </a:bodyPr>
          <a:lstStyle>
            <a:defPPr marL="0" marR="0" indent="0" algn="l" defTabSz="908182" rtl="0" fontAlgn="auto" latinLnBrk="1" hangingPunct="0">
              <a:lnSpc>
                <a:spcPct val="100000"/>
              </a:lnSpc>
              <a:spcBef>
                <a:spcPts val="0"/>
              </a:spcBef>
              <a:spcAft>
                <a:spcPts val="0"/>
              </a:spcAft>
              <a:buClrTx/>
              <a:buSzTx/>
              <a:buFontTx/>
              <a:buNone/>
              <a:tabLst/>
              <a:defRPr kumimoji="0" sz="1788" b="0" i="0" u="none" strike="noStrike" cap="none" spc="0" normalizeH="0" baseline="0">
                <a:ln>
                  <a:noFill/>
                </a:ln>
                <a:solidFill>
                  <a:srgbClr val="000000"/>
                </a:solidFill>
                <a:effectLst/>
                <a:uFillTx/>
              </a:defRPr>
            </a:defPPr>
            <a:lvl1pPr marL="0" marR="0" indent="0" algn="l" defTabSz="908182" rtl="0" fontAlgn="auto" latinLnBrk="0" hangingPunct="0">
              <a:lnSpc>
                <a:spcPct val="100000"/>
              </a:lnSpc>
              <a:spcBef>
                <a:spcPts val="0"/>
              </a:spcBef>
              <a:spcAft>
                <a:spcPts val="0"/>
              </a:spcAft>
              <a:buClrTx/>
              <a:buSzTx/>
              <a:buFontTx/>
              <a:buNone/>
              <a:tabLst/>
              <a:defRPr kumimoji="0" sz="1788" b="0" i="0" u="none" strike="noStrike" cap="none" spc="0" normalizeH="0" baseline="0">
                <a:ln>
                  <a:noFill/>
                </a:ln>
                <a:solidFill>
                  <a:srgbClr val="000000"/>
                </a:solidFill>
                <a:effectLst/>
                <a:uFillTx/>
                <a:latin typeface="Arial"/>
                <a:ea typeface="Arial"/>
                <a:cs typeface="Arial"/>
                <a:sym typeface="Arial"/>
              </a:defRPr>
            </a:lvl1pPr>
            <a:lvl2pPr marL="0" marR="0" indent="454091" algn="l" defTabSz="908182" rtl="0" fontAlgn="auto" latinLnBrk="0" hangingPunct="0">
              <a:lnSpc>
                <a:spcPct val="100000"/>
              </a:lnSpc>
              <a:spcBef>
                <a:spcPts val="0"/>
              </a:spcBef>
              <a:spcAft>
                <a:spcPts val="0"/>
              </a:spcAft>
              <a:buClrTx/>
              <a:buSzTx/>
              <a:buFontTx/>
              <a:buNone/>
              <a:tabLst/>
              <a:defRPr kumimoji="0" sz="1788" b="0" i="0" u="none" strike="noStrike" cap="none" spc="0" normalizeH="0" baseline="0">
                <a:ln>
                  <a:noFill/>
                </a:ln>
                <a:solidFill>
                  <a:srgbClr val="000000"/>
                </a:solidFill>
                <a:effectLst/>
                <a:uFillTx/>
                <a:latin typeface="Arial"/>
                <a:ea typeface="Arial"/>
                <a:cs typeface="Arial"/>
                <a:sym typeface="Arial"/>
              </a:defRPr>
            </a:lvl2pPr>
            <a:lvl3pPr marL="0" marR="0" indent="908182" algn="l" defTabSz="908182" rtl="0" fontAlgn="auto" latinLnBrk="0" hangingPunct="0">
              <a:lnSpc>
                <a:spcPct val="100000"/>
              </a:lnSpc>
              <a:spcBef>
                <a:spcPts val="0"/>
              </a:spcBef>
              <a:spcAft>
                <a:spcPts val="0"/>
              </a:spcAft>
              <a:buClrTx/>
              <a:buSzTx/>
              <a:buFontTx/>
              <a:buNone/>
              <a:tabLst/>
              <a:defRPr kumimoji="0" sz="1788" b="0" i="0" u="none" strike="noStrike" cap="none" spc="0" normalizeH="0" baseline="0">
                <a:ln>
                  <a:noFill/>
                </a:ln>
                <a:solidFill>
                  <a:srgbClr val="000000"/>
                </a:solidFill>
                <a:effectLst/>
                <a:uFillTx/>
                <a:latin typeface="Arial"/>
                <a:ea typeface="Arial"/>
                <a:cs typeface="Arial"/>
                <a:sym typeface="Arial"/>
              </a:defRPr>
            </a:lvl3pPr>
            <a:lvl4pPr marL="0" marR="0" indent="1362273" algn="l" defTabSz="908182" rtl="0" fontAlgn="auto" latinLnBrk="0" hangingPunct="0">
              <a:lnSpc>
                <a:spcPct val="100000"/>
              </a:lnSpc>
              <a:spcBef>
                <a:spcPts val="0"/>
              </a:spcBef>
              <a:spcAft>
                <a:spcPts val="0"/>
              </a:spcAft>
              <a:buClrTx/>
              <a:buSzTx/>
              <a:buFontTx/>
              <a:buNone/>
              <a:tabLst/>
              <a:defRPr kumimoji="0" sz="1788" b="0" i="0" u="none" strike="noStrike" cap="none" spc="0" normalizeH="0" baseline="0">
                <a:ln>
                  <a:noFill/>
                </a:ln>
                <a:solidFill>
                  <a:srgbClr val="000000"/>
                </a:solidFill>
                <a:effectLst/>
                <a:uFillTx/>
                <a:latin typeface="Arial"/>
                <a:ea typeface="Arial"/>
                <a:cs typeface="Arial"/>
                <a:sym typeface="Arial"/>
              </a:defRPr>
            </a:lvl4pPr>
            <a:lvl5pPr marL="0" marR="0" indent="1816364" algn="l" defTabSz="908182" rtl="0" fontAlgn="auto" latinLnBrk="0" hangingPunct="0">
              <a:lnSpc>
                <a:spcPct val="100000"/>
              </a:lnSpc>
              <a:spcBef>
                <a:spcPts val="0"/>
              </a:spcBef>
              <a:spcAft>
                <a:spcPts val="0"/>
              </a:spcAft>
              <a:buClrTx/>
              <a:buSzTx/>
              <a:buFontTx/>
              <a:buNone/>
              <a:tabLst/>
              <a:defRPr kumimoji="0" sz="1788" b="0" i="0" u="none" strike="noStrike" cap="none" spc="0" normalizeH="0" baseline="0">
                <a:ln>
                  <a:noFill/>
                </a:ln>
                <a:solidFill>
                  <a:srgbClr val="000000"/>
                </a:solidFill>
                <a:effectLst/>
                <a:uFillTx/>
                <a:latin typeface="Arial"/>
                <a:ea typeface="Arial"/>
                <a:cs typeface="Arial"/>
                <a:sym typeface="Arial"/>
              </a:defRPr>
            </a:lvl5pPr>
            <a:lvl6pPr marL="0" marR="0" indent="2270455" algn="l" defTabSz="908182" rtl="0" fontAlgn="auto" latinLnBrk="0" hangingPunct="0">
              <a:lnSpc>
                <a:spcPct val="100000"/>
              </a:lnSpc>
              <a:spcBef>
                <a:spcPts val="0"/>
              </a:spcBef>
              <a:spcAft>
                <a:spcPts val="0"/>
              </a:spcAft>
              <a:buClrTx/>
              <a:buSzTx/>
              <a:buFontTx/>
              <a:buNone/>
              <a:tabLst/>
              <a:defRPr kumimoji="0" sz="1788" b="0" i="0" u="none" strike="noStrike" cap="none" spc="0" normalizeH="0" baseline="0">
                <a:ln>
                  <a:noFill/>
                </a:ln>
                <a:solidFill>
                  <a:srgbClr val="000000"/>
                </a:solidFill>
                <a:effectLst/>
                <a:uFillTx/>
                <a:latin typeface="Arial"/>
                <a:ea typeface="Arial"/>
                <a:cs typeface="Arial"/>
                <a:sym typeface="Arial"/>
              </a:defRPr>
            </a:lvl6pPr>
            <a:lvl7pPr marL="0" marR="0" indent="2724546" algn="l" defTabSz="908182" rtl="0" fontAlgn="auto" latinLnBrk="0" hangingPunct="0">
              <a:lnSpc>
                <a:spcPct val="100000"/>
              </a:lnSpc>
              <a:spcBef>
                <a:spcPts val="0"/>
              </a:spcBef>
              <a:spcAft>
                <a:spcPts val="0"/>
              </a:spcAft>
              <a:buClrTx/>
              <a:buSzTx/>
              <a:buFontTx/>
              <a:buNone/>
              <a:tabLst/>
              <a:defRPr kumimoji="0" sz="1788" b="0" i="0" u="none" strike="noStrike" cap="none" spc="0" normalizeH="0" baseline="0">
                <a:ln>
                  <a:noFill/>
                </a:ln>
                <a:solidFill>
                  <a:srgbClr val="000000"/>
                </a:solidFill>
                <a:effectLst/>
                <a:uFillTx/>
                <a:latin typeface="Arial"/>
                <a:ea typeface="Arial"/>
                <a:cs typeface="Arial"/>
                <a:sym typeface="Arial"/>
              </a:defRPr>
            </a:lvl7pPr>
            <a:lvl8pPr marL="0" marR="0" indent="3178637" algn="l" defTabSz="908182" rtl="0" fontAlgn="auto" latinLnBrk="0" hangingPunct="0">
              <a:lnSpc>
                <a:spcPct val="100000"/>
              </a:lnSpc>
              <a:spcBef>
                <a:spcPts val="0"/>
              </a:spcBef>
              <a:spcAft>
                <a:spcPts val="0"/>
              </a:spcAft>
              <a:buClrTx/>
              <a:buSzTx/>
              <a:buFontTx/>
              <a:buNone/>
              <a:tabLst/>
              <a:defRPr kumimoji="0" sz="1788" b="0" i="0" u="none" strike="noStrike" cap="none" spc="0" normalizeH="0" baseline="0">
                <a:ln>
                  <a:noFill/>
                </a:ln>
                <a:solidFill>
                  <a:srgbClr val="000000"/>
                </a:solidFill>
                <a:effectLst/>
                <a:uFillTx/>
                <a:latin typeface="Arial"/>
                <a:ea typeface="Arial"/>
                <a:cs typeface="Arial"/>
                <a:sym typeface="Arial"/>
              </a:defRPr>
            </a:lvl8pPr>
            <a:lvl9pPr marL="0" marR="0" indent="3632728" algn="l" defTabSz="908182" rtl="0" fontAlgn="auto" latinLnBrk="0" hangingPunct="0">
              <a:lnSpc>
                <a:spcPct val="100000"/>
              </a:lnSpc>
              <a:spcBef>
                <a:spcPts val="0"/>
              </a:spcBef>
              <a:spcAft>
                <a:spcPts val="0"/>
              </a:spcAft>
              <a:buClrTx/>
              <a:buSzTx/>
              <a:buFontTx/>
              <a:buNone/>
              <a:tabLst/>
              <a:defRPr kumimoji="0" sz="1788" b="0" i="0" u="none" strike="noStrike" cap="none" spc="0" normalizeH="0" baseline="0">
                <a:ln>
                  <a:noFill/>
                </a:ln>
                <a:solidFill>
                  <a:srgbClr val="000000"/>
                </a:solidFill>
                <a:effectLst/>
                <a:uFillTx/>
                <a:latin typeface="Arial"/>
                <a:ea typeface="Arial"/>
                <a:cs typeface="Arial"/>
                <a:sym typeface="Arial"/>
              </a:defRPr>
            </a:lvl9pPr>
          </a:lstStyle>
          <a:p>
            <a:endParaRPr lang="en-US"/>
          </a:p>
        </p:txBody>
      </p:sp>
      <p:pic>
        <p:nvPicPr>
          <p:cNvPr id="23" name="Picture 22" descr="A blue and black shirt&#10;&#10;Description automatically generated">
            <a:extLst>
              <a:ext uri="{FF2B5EF4-FFF2-40B4-BE49-F238E27FC236}">
                <a16:creationId xmlns:a16="http://schemas.microsoft.com/office/drawing/2014/main" id="{45AF9605-CE9E-C710-F033-D9B686BF2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64" y="8894823"/>
            <a:ext cx="3571264" cy="1325502"/>
          </a:xfrm>
          <a:prstGeom prst="rect">
            <a:avLst/>
          </a:prstGeom>
        </p:spPr>
      </p:pic>
    </p:spTree>
    <p:extLst>
      <p:ext uri="{BB962C8B-B14F-4D97-AF65-F5344CB8AC3E}">
        <p14:creationId xmlns:p14="http://schemas.microsoft.com/office/powerpoint/2010/main" val="3990293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3" name="Title 2">
            <a:extLst>
              <a:ext uri="{FF2B5EF4-FFF2-40B4-BE49-F238E27FC236}">
                <a16:creationId xmlns:a16="http://schemas.microsoft.com/office/drawing/2014/main" id="{1277DB72-814D-CAF6-18F0-5B81BF2EEF37}"/>
              </a:ext>
            </a:extLst>
          </p:cNvPr>
          <p:cNvSpPr>
            <a:spLocks noGrp="1"/>
          </p:cNvSpPr>
          <p:nvPr>
            <p:ph type="ctrTitle"/>
          </p:nvPr>
        </p:nvSpPr>
        <p:spPr>
          <a:xfrm>
            <a:off x="-77859" y="220317"/>
            <a:ext cx="4657726" cy="1934733"/>
          </a:xfrm>
        </p:spPr>
        <p:txBody>
          <a:bodyPr>
            <a:normAutofit/>
          </a:bodyPr>
          <a:lstStyle/>
          <a:p>
            <a:r>
              <a:rPr lang="tr-TR" sz="4000" b="1"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Harika Kadınlar  </a:t>
            </a:r>
            <a:br>
              <a:rPr lang="en-US" sz="18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br>
            <a:endParaRPr lang="en-US" dirty="0">
              <a:solidFill>
                <a:schemeClr val="tx2">
                  <a:lumMod val="90000"/>
                  <a:lumOff val="10000"/>
                </a:schemeClr>
              </a:solidFill>
              <a:latin typeface="Poppins" panose="00000500000000000000" pitchFamily="2" charset="0"/>
              <a:cs typeface="Poppins" panose="00000500000000000000" pitchFamily="2" charset="0"/>
            </a:endParaRPr>
          </a:p>
        </p:txBody>
      </p:sp>
      <p:sp>
        <p:nvSpPr>
          <p:cNvPr id="5" name="Subtitle 4">
            <a:extLst>
              <a:ext uri="{FF2B5EF4-FFF2-40B4-BE49-F238E27FC236}">
                <a16:creationId xmlns:a16="http://schemas.microsoft.com/office/drawing/2014/main" id="{B9CA7C7B-B60C-8D91-7A53-A854C15184D8}"/>
              </a:ext>
            </a:extLst>
          </p:cNvPr>
          <p:cNvSpPr>
            <a:spLocks noGrp="1"/>
          </p:cNvSpPr>
          <p:nvPr>
            <p:ph type="subTitle" idx="1"/>
          </p:nvPr>
        </p:nvSpPr>
        <p:spPr>
          <a:xfrm>
            <a:off x="-180283" y="4251414"/>
            <a:ext cx="5143500" cy="5512681"/>
          </a:xfrm>
        </p:spPr>
        <p:txBody>
          <a:bodyPr>
            <a:normAutofit/>
          </a:bodyPr>
          <a:lstStyle/>
          <a:p>
            <a:pPr marL="457200" marR="0" indent="0" algn="l">
              <a:lnSpc>
                <a:spcPct val="115000"/>
              </a:lnSpc>
              <a:spcBef>
                <a:spcPts val="0"/>
              </a:spcBef>
              <a:spcAft>
                <a:spcPts val="0"/>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Bu yılki oyunların en çarpıcı istatistiklerinden biri, ABD kadın sporcuları kendi başlarına bir ülke olsaydı, oyunlarda en çok madalya kazanan üçüncü ülke olacaklarıydı.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15000"/>
              </a:lnSpc>
              <a:spcBef>
                <a:spcPts val="0"/>
              </a:spcBef>
              <a:spcAft>
                <a:spcPts val="0"/>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Bu anın bir parçası olarak GroupM ve NBCU, kadın sporlarına adanmış tematik reklam alanları oluşturmak için iş birliği yaptı; markalar bu alanlarda reklam satın alarak kadın sporlarına verdikleri desteği gösterebildiler. NBCU, bu reklamları kadınlar genel jimnastik ve bireysel finallerde, kadınlar plaj voleybolu ve su topu maçlarında yayınladı ve daha fazlası da gelecek. Coca-Cola, Google, Target, Unilever ve Universal Pictures bu reklam zamanını satın alan markalar arasındaydı.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15000"/>
              </a:lnSpc>
              <a:spcBef>
                <a:spcPts val="0"/>
              </a:spcBef>
              <a:spcAft>
                <a:spcPts val="0"/>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Bu, daha geniş bir resmin sadece bir parçasıydı; IOC bu yıl "oyun alanında tam cinsiyet eşitliği" sağladığını açıkladı. Bu, yarışma kotalarını erkek ve kadın sporcular arasında eşit olarak dağıtarak başarıldı.</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15000"/>
              </a:lnSpc>
              <a:spcBef>
                <a:spcPts val="0"/>
              </a:spcBef>
              <a:spcAft>
                <a:spcPts val="0"/>
              </a:spcAft>
            </a:pPr>
            <a:r>
              <a:rPr lang="tr-TR" sz="1400" b="1" kern="100" dirty="0">
                <a:solidFill>
                  <a:srgbClr val="002060"/>
                </a:solidFill>
                <a:effectLst/>
                <a:latin typeface="Times New Roman" panose="02020603050405020304" pitchFamily="18" charset="0"/>
                <a:ea typeface="Times New Roman" panose="02020603050405020304" pitchFamily="18" charset="0"/>
              </a:rPr>
              <a:t> </a:t>
            </a:r>
            <a:endParaRPr lang="en-US" sz="1400" kern="100" dirty="0">
              <a:solidFill>
                <a:srgbClr val="002060"/>
              </a:solidFill>
              <a:effectLst/>
              <a:latin typeface="Times New Roman" panose="02020603050405020304" pitchFamily="18" charset="0"/>
              <a:ea typeface="Times New Roman" panose="02020603050405020304" pitchFamily="18" charset="0"/>
            </a:endParaRPr>
          </a:p>
          <a:p>
            <a:endParaRPr lang="en-US" sz="1400" dirty="0"/>
          </a:p>
        </p:txBody>
      </p:sp>
      <p:pic>
        <p:nvPicPr>
          <p:cNvPr id="2" name="Picture 1">
            <a:extLst>
              <a:ext uri="{FF2B5EF4-FFF2-40B4-BE49-F238E27FC236}">
                <a16:creationId xmlns:a16="http://schemas.microsoft.com/office/drawing/2014/main" id="{59735E20-EBFB-8CDC-7B99-33E72FE07FF2}"/>
              </a:ext>
            </a:extLst>
          </p:cNvPr>
          <p:cNvPicPr>
            <a:picLocks noChangeAspect="1"/>
          </p:cNvPicPr>
          <p:nvPr/>
        </p:nvPicPr>
        <p:blipFill>
          <a:blip r:embed="rId3"/>
          <a:stretch>
            <a:fillRect/>
          </a:stretch>
        </p:blipFill>
        <p:spPr>
          <a:xfrm>
            <a:off x="0" y="1728235"/>
            <a:ext cx="6858000" cy="1865376"/>
          </a:xfrm>
          <a:prstGeom prst="rect">
            <a:avLst/>
          </a:prstGeom>
        </p:spPr>
      </p:pic>
      <p:grpSp>
        <p:nvGrpSpPr>
          <p:cNvPr id="4" name="Group 3">
            <a:extLst>
              <a:ext uri="{FF2B5EF4-FFF2-40B4-BE49-F238E27FC236}">
                <a16:creationId xmlns:a16="http://schemas.microsoft.com/office/drawing/2014/main" id="{335064C8-F696-E3FC-89E7-3A252FB5F789}"/>
              </a:ext>
            </a:extLst>
          </p:cNvPr>
          <p:cNvGrpSpPr/>
          <p:nvPr/>
        </p:nvGrpSpPr>
        <p:grpSpPr>
          <a:xfrm rot="5400000">
            <a:off x="3304914" y="5663241"/>
            <a:ext cx="6334645" cy="2150873"/>
            <a:chOff x="0" y="0"/>
            <a:chExt cx="3081274" cy="1219440"/>
          </a:xfrm>
        </p:grpSpPr>
        <p:sp>
          <p:nvSpPr>
            <p:cNvPr id="7" name="Rectangle 6">
              <a:extLst>
                <a:ext uri="{FF2B5EF4-FFF2-40B4-BE49-F238E27FC236}">
                  <a16:creationId xmlns:a16="http://schemas.microsoft.com/office/drawing/2014/main" id="{7C343D53-9F0E-3939-03B4-DE47F3978696}"/>
                </a:ext>
              </a:extLst>
            </p:cNvPr>
            <p:cNvSpPr/>
            <p:nvPr/>
          </p:nvSpPr>
          <p:spPr>
            <a:xfrm>
              <a:off x="17018" y="0"/>
              <a:ext cx="1088266" cy="18538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50" kern="100">
                  <a:solidFill>
                    <a:srgbClr val="0A2756"/>
                  </a:solidFill>
                  <a:effectLst/>
                  <a:latin typeface="Georgia" panose="02040502050405020303" pitchFamily="18" charset="0"/>
                  <a:ea typeface="Georgia" panose="02040502050405020303" pitchFamily="18" charset="0"/>
                  <a:cs typeface="Georgia" panose="02040502050405020303" pitchFamily="18" charset="0"/>
                </a:rPr>
                <a:t>underground</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20B78A03-744B-FB75-CAF1-858B6DFFEEEB}"/>
                </a:ext>
              </a:extLst>
            </p:cNvPr>
            <p:cNvSpPr/>
            <p:nvPr/>
          </p:nvSpPr>
          <p:spPr>
            <a:xfrm>
              <a:off x="835914" y="14408"/>
              <a:ext cx="44466" cy="16066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000" kern="100">
                  <a:solidFill>
                    <a:srgbClr val="0A2756"/>
                  </a:solidFill>
                  <a:effectLst/>
                  <a:latin typeface="Georgia" panose="02040502050405020303" pitchFamily="18" charset="0"/>
                  <a:ea typeface="Georgia" panose="02040502050405020303" pitchFamily="18" charset="0"/>
                  <a:cs typeface="Georgia" panose="02040502050405020303" pitchFamily="18" charset="0"/>
                </a:rPr>
                <a:t>.</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9" name="Shape 776">
              <a:extLst>
                <a:ext uri="{FF2B5EF4-FFF2-40B4-BE49-F238E27FC236}">
                  <a16:creationId xmlns:a16="http://schemas.microsoft.com/office/drawing/2014/main" id="{D65DC966-BB2F-895C-891A-CCBE9044CA1E}"/>
                </a:ext>
              </a:extLst>
            </p:cNvPr>
            <p:cNvSpPr/>
            <p:nvPr/>
          </p:nvSpPr>
          <p:spPr>
            <a:xfrm>
              <a:off x="0" y="333488"/>
              <a:ext cx="876300" cy="885825"/>
            </a:xfrm>
            <a:custGeom>
              <a:avLst/>
              <a:gdLst/>
              <a:ahLst/>
              <a:cxnLst/>
              <a:rect l="0" t="0" r="0" b="0"/>
              <a:pathLst>
                <a:path w="876300" h="885825">
                  <a:moveTo>
                    <a:pt x="438150" y="885825"/>
                  </a:moveTo>
                  <a:cubicBezTo>
                    <a:pt x="196088" y="885825"/>
                    <a:pt x="0" y="687578"/>
                    <a:pt x="0" y="442976"/>
                  </a:cubicBezTo>
                  <a:cubicBezTo>
                    <a:pt x="0" y="198374"/>
                    <a:pt x="196088" y="0"/>
                    <a:pt x="438150" y="0"/>
                  </a:cubicBezTo>
                  <a:cubicBezTo>
                    <a:pt x="680085" y="0"/>
                    <a:pt x="876300" y="198374"/>
                    <a:pt x="876300" y="442976"/>
                  </a:cubicBezTo>
                  <a:cubicBezTo>
                    <a:pt x="876300" y="687578"/>
                    <a:pt x="680085" y="885825"/>
                    <a:pt x="438150" y="885825"/>
                  </a:cubicBezTo>
                  <a:close/>
                </a:path>
              </a:pathLst>
            </a:custGeom>
            <a:ln w="254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sp>
          <p:nvSpPr>
            <p:cNvPr id="10" name="Shape 778">
              <a:extLst>
                <a:ext uri="{FF2B5EF4-FFF2-40B4-BE49-F238E27FC236}">
                  <a16:creationId xmlns:a16="http://schemas.microsoft.com/office/drawing/2014/main" id="{07C27BDE-F493-32DC-AF7C-4B76F4D8326D}"/>
                </a:ext>
              </a:extLst>
            </p:cNvPr>
            <p:cNvSpPr/>
            <p:nvPr/>
          </p:nvSpPr>
          <p:spPr>
            <a:xfrm>
              <a:off x="581025" y="333488"/>
              <a:ext cx="885825" cy="885952"/>
            </a:xfrm>
            <a:custGeom>
              <a:avLst/>
              <a:gdLst/>
              <a:ahLst/>
              <a:cxnLst/>
              <a:rect l="0" t="0" r="0" b="0"/>
              <a:pathLst>
                <a:path w="885825" h="885952">
                  <a:moveTo>
                    <a:pt x="442849" y="885952"/>
                  </a:moveTo>
                  <a:cubicBezTo>
                    <a:pt x="198247" y="885952"/>
                    <a:pt x="0" y="687578"/>
                    <a:pt x="0" y="442976"/>
                  </a:cubicBezTo>
                  <a:cubicBezTo>
                    <a:pt x="0" y="198374"/>
                    <a:pt x="198247" y="0"/>
                    <a:pt x="442849" y="0"/>
                  </a:cubicBezTo>
                  <a:cubicBezTo>
                    <a:pt x="687451" y="0"/>
                    <a:pt x="885825" y="198374"/>
                    <a:pt x="885825" y="442976"/>
                  </a:cubicBezTo>
                  <a:cubicBezTo>
                    <a:pt x="885825" y="687578"/>
                    <a:pt x="687451" y="885952"/>
                    <a:pt x="442849" y="885952"/>
                  </a:cubicBezTo>
                  <a:close/>
                </a:path>
              </a:pathLst>
            </a:custGeom>
            <a:ln w="25400" cap="flat">
              <a:miter lim="127000"/>
            </a:ln>
          </p:spPr>
          <p:style>
            <a:lnRef idx="1">
              <a:srgbClr val="0A2756"/>
            </a:lnRef>
            <a:fillRef idx="0">
              <a:srgbClr val="000000">
                <a:alpha val="0"/>
              </a:srgbClr>
            </a:fillRef>
            <a:effectRef idx="0">
              <a:scrgbClr r="0" g="0" b="0"/>
            </a:effectRef>
            <a:fontRef idx="none"/>
          </p:style>
          <p:txBody>
            <a:bodyPr/>
            <a:lstStyle/>
            <a:p>
              <a:endParaRPr lang="en-US"/>
            </a:p>
          </p:txBody>
        </p:sp>
        <p:sp>
          <p:nvSpPr>
            <p:cNvPr id="11" name="Shape 780">
              <a:extLst>
                <a:ext uri="{FF2B5EF4-FFF2-40B4-BE49-F238E27FC236}">
                  <a16:creationId xmlns:a16="http://schemas.microsoft.com/office/drawing/2014/main" id="{3598F99D-9CBB-0E7F-888B-3EF943FA4D25}"/>
                </a:ext>
              </a:extLst>
            </p:cNvPr>
            <p:cNvSpPr/>
            <p:nvPr/>
          </p:nvSpPr>
          <p:spPr>
            <a:xfrm>
              <a:off x="1171575" y="333488"/>
              <a:ext cx="885825" cy="885952"/>
            </a:xfrm>
            <a:custGeom>
              <a:avLst/>
              <a:gdLst/>
              <a:ahLst/>
              <a:cxnLst/>
              <a:rect l="0" t="0" r="0" b="0"/>
              <a:pathLst>
                <a:path w="885825" h="885952">
                  <a:moveTo>
                    <a:pt x="442849" y="885952"/>
                  </a:moveTo>
                  <a:cubicBezTo>
                    <a:pt x="198247" y="885952"/>
                    <a:pt x="0" y="687578"/>
                    <a:pt x="0" y="442976"/>
                  </a:cubicBezTo>
                  <a:cubicBezTo>
                    <a:pt x="0" y="198374"/>
                    <a:pt x="198247" y="0"/>
                    <a:pt x="442849" y="0"/>
                  </a:cubicBezTo>
                  <a:cubicBezTo>
                    <a:pt x="687451" y="0"/>
                    <a:pt x="885825" y="198374"/>
                    <a:pt x="885825" y="442976"/>
                  </a:cubicBezTo>
                  <a:cubicBezTo>
                    <a:pt x="885825" y="687578"/>
                    <a:pt x="687451" y="885952"/>
                    <a:pt x="442849" y="885952"/>
                  </a:cubicBezTo>
                  <a:close/>
                </a:path>
              </a:pathLst>
            </a:custGeom>
            <a:ln w="254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sp>
          <p:nvSpPr>
            <p:cNvPr id="12" name="Shape 782">
              <a:extLst>
                <a:ext uri="{FF2B5EF4-FFF2-40B4-BE49-F238E27FC236}">
                  <a16:creationId xmlns:a16="http://schemas.microsoft.com/office/drawing/2014/main" id="{31A96FD7-F4C7-BA4A-E770-CDBAC90C1E4E}"/>
                </a:ext>
              </a:extLst>
            </p:cNvPr>
            <p:cNvSpPr/>
            <p:nvPr/>
          </p:nvSpPr>
          <p:spPr>
            <a:xfrm>
              <a:off x="1762125" y="333488"/>
              <a:ext cx="876300" cy="885825"/>
            </a:xfrm>
            <a:custGeom>
              <a:avLst/>
              <a:gdLst/>
              <a:ahLst/>
              <a:cxnLst/>
              <a:rect l="0" t="0" r="0" b="0"/>
              <a:pathLst>
                <a:path w="876300" h="885825">
                  <a:moveTo>
                    <a:pt x="438150" y="885825"/>
                  </a:moveTo>
                  <a:cubicBezTo>
                    <a:pt x="196088" y="885825"/>
                    <a:pt x="0" y="687578"/>
                    <a:pt x="0" y="442976"/>
                  </a:cubicBezTo>
                  <a:cubicBezTo>
                    <a:pt x="0" y="198374"/>
                    <a:pt x="196088" y="0"/>
                    <a:pt x="438150" y="0"/>
                  </a:cubicBezTo>
                  <a:cubicBezTo>
                    <a:pt x="680085" y="0"/>
                    <a:pt x="876300" y="198374"/>
                    <a:pt x="876300" y="442976"/>
                  </a:cubicBezTo>
                  <a:cubicBezTo>
                    <a:pt x="876300" y="687578"/>
                    <a:pt x="680085" y="885825"/>
                    <a:pt x="438150" y="885825"/>
                  </a:cubicBezTo>
                  <a:close/>
                </a:path>
              </a:pathLst>
            </a:custGeom>
            <a:ln w="25400" cap="flat">
              <a:miter lim="127000"/>
            </a:ln>
          </p:spPr>
          <p:style>
            <a:lnRef idx="1">
              <a:srgbClr val="0A2756"/>
            </a:lnRef>
            <a:fillRef idx="0">
              <a:srgbClr val="000000">
                <a:alpha val="0"/>
              </a:srgbClr>
            </a:fillRef>
            <a:effectRef idx="0">
              <a:scrgbClr r="0" g="0" b="0"/>
            </a:effectRef>
            <a:fontRef idx="none"/>
          </p:style>
          <p:txBody>
            <a:bodyPr/>
            <a:lstStyle/>
            <a:p>
              <a:endParaRPr lang="en-US"/>
            </a:p>
          </p:txBody>
        </p:sp>
        <p:sp>
          <p:nvSpPr>
            <p:cNvPr id="13" name="Shape 784">
              <a:extLst>
                <a:ext uri="{FF2B5EF4-FFF2-40B4-BE49-F238E27FC236}">
                  <a16:creationId xmlns:a16="http://schemas.microsoft.com/office/drawing/2014/main" id="{B602CDE6-AB22-AAFE-6280-A2570B319136}"/>
                </a:ext>
              </a:extLst>
            </p:cNvPr>
            <p:cNvSpPr/>
            <p:nvPr/>
          </p:nvSpPr>
          <p:spPr>
            <a:xfrm>
              <a:off x="2352675" y="333488"/>
              <a:ext cx="728599" cy="885825"/>
            </a:xfrm>
            <a:custGeom>
              <a:avLst/>
              <a:gdLst/>
              <a:ahLst/>
              <a:cxnLst/>
              <a:rect l="0" t="0" r="0" b="0"/>
              <a:pathLst>
                <a:path w="728599" h="885825">
                  <a:moveTo>
                    <a:pt x="728599" y="772263"/>
                  </a:moveTo>
                  <a:lnTo>
                    <a:pt x="683103" y="810200"/>
                  </a:lnTo>
                  <a:cubicBezTo>
                    <a:pt x="613172" y="857947"/>
                    <a:pt x="528876" y="885825"/>
                    <a:pt x="438150" y="885825"/>
                  </a:cubicBezTo>
                  <a:cubicBezTo>
                    <a:pt x="196088" y="885825"/>
                    <a:pt x="0" y="687578"/>
                    <a:pt x="0" y="442976"/>
                  </a:cubicBezTo>
                  <a:cubicBezTo>
                    <a:pt x="0" y="198374"/>
                    <a:pt x="196088" y="0"/>
                    <a:pt x="438150" y="0"/>
                  </a:cubicBezTo>
                  <a:cubicBezTo>
                    <a:pt x="528876" y="0"/>
                    <a:pt x="613172" y="27896"/>
                    <a:pt x="683103" y="75666"/>
                  </a:cubicBezTo>
                  <a:lnTo>
                    <a:pt x="728599" y="113619"/>
                  </a:lnTo>
                </a:path>
              </a:pathLst>
            </a:custGeom>
            <a:ln w="254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sp>
          <p:nvSpPr>
            <p:cNvPr id="14" name="Shape 786">
              <a:extLst>
                <a:ext uri="{FF2B5EF4-FFF2-40B4-BE49-F238E27FC236}">
                  <a16:creationId xmlns:a16="http://schemas.microsoft.com/office/drawing/2014/main" id="{9DC07A15-1CFB-97CE-0B8C-459A42A19A9F}"/>
                </a:ext>
              </a:extLst>
            </p:cNvPr>
            <p:cNvSpPr/>
            <p:nvPr/>
          </p:nvSpPr>
          <p:spPr>
            <a:xfrm>
              <a:off x="2943225" y="455118"/>
              <a:ext cx="138049" cy="642625"/>
            </a:xfrm>
            <a:custGeom>
              <a:avLst/>
              <a:gdLst/>
              <a:ahLst/>
              <a:cxnLst/>
              <a:rect l="0" t="0" r="0" b="0"/>
              <a:pathLst>
                <a:path w="138049" h="642625">
                  <a:moveTo>
                    <a:pt x="138049" y="642625"/>
                  </a:moveTo>
                  <a:lnTo>
                    <a:pt x="128301" y="634496"/>
                  </a:lnTo>
                  <a:cubicBezTo>
                    <a:pt x="49022" y="554359"/>
                    <a:pt x="0" y="443647"/>
                    <a:pt x="0" y="321346"/>
                  </a:cubicBezTo>
                  <a:cubicBezTo>
                    <a:pt x="0" y="199045"/>
                    <a:pt x="49022" y="88301"/>
                    <a:pt x="128301" y="8132"/>
                  </a:cubicBezTo>
                  <a:lnTo>
                    <a:pt x="138049" y="0"/>
                  </a:lnTo>
                </a:path>
              </a:pathLst>
            </a:custGeom>
            <a:ln w="25400" cap="flat">
              <a:miter lim="127000"/>
            </a:ln>
          </p:spPr>
          <p:style>
            <a:lnRef idx="1">
              <a:srgbClr val="0A2756"/>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2522646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3" name="Title 2">
            <a:extLst>
              <a:ext uri="{FF2B5EF4-FFF2-40B4-BE49-F238E27FC236}">
                <a16:creationId xmlns:a16="http://schemas.microsoft.com/office/drawing/2014/main" id="{1277DB72-814D-CAF6-18F0-5B81BF2EEF37}"/>
              </a:ext>
            </a:extLst>
          </p:cNvPr>
          <p:cNvSpPr>
            <a:spLocks noGrp="1"/>
          </p:cNvSpPr>
          <p:nvPr>
            <p:ph type="ctrTitle"/>
          </p:nvPr>
        </p:nvSpPr>
        <p:spPr>
          <a:xfrm>
            <a:off x="185738" y="375087"/>
            <a:ext cx="4486274" cy="1012297"/>
          </a:xfrm>
        </p:spPr>
        <p:txBody>
          <a:bodyPr>
            <a:normAutofit/>
          </a:bodyPr>
          <a:lstStyle/>
          <a:p>
            <a:pPr algn="l"/>
            <a:r>
              <a:rPr lang="tr-TR" sz="4000" b="1"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Sonuç </a:t>
            </a:r>
            <a:endParaRPr lang="en-US" sz="4000" dirty="0">
              <a:solidFill>
                <a:srgbClr val="002060"/>
              </a:solidFill>
              <a:latin typeface="Poppins" panose="00000500000000000000" pitchFamily="2" charset="0"/>
              <a:cs typeface="Poppins" panose="00000500000000000000" pitchFamily="2" charset="0"/>
            </a:endParaRPr>
          </a:p>
        </p:txBody>
      </p:sp>
      <p:sp>
        <p:nvSpPr>
          <p:cNvPr id="5" name="Subtitle 4">
            <a:extLst>
              <a:ext uri="{FF2B5EF4-FFF2-40B4-BE49-F238E27FC236}">
                <a16:creationId xmlns:a16="http://schemas.microsoft.com/office/drawing/2014/main" id="{B9CA7C7B-B60C-8D91-7A53-A854C15184D8}"/>
              </a:ext>
            </a:extLst>
          </p:cNvPr>
          <p:cNvSpPr>
            <a:spLocks noGrp="1"/>
          </p:cNvSpPr>
          <p:nvPr>
            <p:ph type="subTitle" idx="1"/>
          </p:nvPr>
        </p:nvSpPr>
        <p:spPr>
          <a:xfrm>
            <a:off x="-80367" y="881236"/>
            <a:ext cx="5300662" cy="3175955"/>
          </a:xfrm>
        </p:spPr>
        <p:txBody>
          <a:bodyPr>
            <a:noAutofit/>
          </a:bodyPr>
          <a:lstStyle/>
          <a:p>
            <a:pPr marL="457200" marR="0" indent="0" algn="l">
              <a:lnSpc>
                <a:spcPct val="115000"/>
              </a:lnSpc>
              <a:spcBef>
                <a:spcPts val="0"/>
              </a:spcBef>
              <a:spcAft>
                <a:spcPts val="0"/>
              </a:spcAft>
            </a:pPr>
            <a:r>
              <a:rPr lang="tr-TR" sz="1300" b="1"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3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15000"/>
              </a:lnSpc>
              <a:spcBef>
                <a:spcPts val="0"/>
              </a:spcBef>
              <a:spcAft>
                <a:spcPts val="0"/>
              </a:spcAft>
            </a:pPr>
            <a:r>
              <a:rPr lang="tr-TR" sz="13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3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15000"/>
              </a:lnSpc>
              <a:spcBef>
                <a:spcPts val="0"/>
              </a:spcBef>
              <a:spcAft>
                <a:spcPts val="0"/>
              </a:spcAft>
            </a:pPr>
            <a:br>
              <a:rPr lang="en-US" sz="13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br>
            <a:br>
              <a:rPr lang="en-US" sz="13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br>
            <a:br>
              <a:rPr lang="en-US" sz="13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br>
            <a:br>
              <a:rPr lang="en-US" sz="13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b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Bu süreçte yaşanabilecek teknolojik gelişmeleri hesaba katmamak bile bu fırsatların önemini ortaya koyuyor. Olimpiyatlar, geniş kitlelere ulaşma yeteneklerini kanıtlamaya devam ediyor. Bununla birlikte, yayın hizmetleri ve çeşitli medya kanallarında yeni hedefleme yöntemleri sayesinde markalar geniş, niş ve arada kalan kitlelere ulaşabilirler. Eskiden spor pazarlamasında yer almayan niş markalar da muhtemelen bir yer bulabilir ve genellikle göz ardı edilen sporlar ve sporcuları destekleyerek yeni kitleler kazanabilir.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p:txBody>
      </p:sp>
      <p:sp>
        <p:nvSpPr>
          <p:cNvPr id="9" name="TextBox 8">
            <a:extLst>
              <a:ext uri="{FF2B5EF4-FFF2-40B4-BE49-F238E27FC236}">
                <a16:creationId xmlns:a16="http://schemas.microsoft.com/office/drawing/2014/main" id="{192BCF66-6AAF-1D89-50CE-10D8079436A9}"/>
              </a:ext>
            </a:extLst>
          </p:cNvPr>
          <p:cNvSpPr txBox="1"/>
          <p:nvPr/>
        </p:nvSpPr>
        <p:spPr>
          <a:xfrm>
            <a:off x="-80367" y="5044082"/>
            <a:ext cx="5454253" cy="3053785"/>
          </a:xfrm>
          <a:prstGeom prst="rect">
            <a:avLst/>
          </a:prstGeom>
          <a:noFill/>
        </p:spPr>
        <p:txBody>
          <a:bodyPr wrap="square">
            <a:spAutoFit/>
          </a:bodyPr>
          <a:lstStyle/>
          <a:p>
            <a:pPr marL="457200" marR="0" indent="0">
              <a:lnSpc>
                <a:spcPct val="115000"/>
              </a:lnSpc>
              <a:spcBef>
                <a:spcPts val="0"/>
              </a:spcBef>
              <a:spcAft>
                <a:spcPts val="0"/>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Bu süreçte yaşanabilecek teknolojik gelişmeleri hesaba katmamak bile bu fırsatların önemini ortaya koyuyor. Olimpiyatlar, geniş kitlelere ulaşma yeteneklerini kanıtlamaya devam ediyor. Bununla birlikte, yayın hizmetleri ve çeşitli medya kanallarında yeni hedefleme yöntemleri sayesinde markalar geniş, niş ve arada kalan kitlelere ulaşabilirler. Eskiden spor pazarlamasında yer almayan niş markalar da muhtemelen bir yer bulabilir ve genellikle göz ardı edilen sporlar ve sporcuları destekleyerek yeni kitleler kazanabilir.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nSpc>
                <a:spcPct val="115000"/>
              </a:lnSpc>
              <a:spcBef>
                <a:spcPts val="0"/>
              </a:spcBef>
              <a:spcAft>
                <a:spcPts val="0"/>
              </a:spcAft>
            </a:pPr>
            <a:r>
              <a:rPr lang="tr-TR" sz="1400" kern="1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400" kern="1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endParaRPr>
          </a:p>
        </p:txBody>
      </p:sp>
      <p:pic>
        <p:nvPicPr>
          <p:cNvPr id="15" name="Picture 14" descr="A blue and white spirals&#10;&#10;Description automatically generated with medium confidence">
            <a:extLst>
              <a:ext uri="{FF2B5EF4-FFF2-40B4-BE49-F238E27FC236}">
                <a16:creationId xmlns:a16="http://schemas.microsoft.com/office/drawing/2014/main" id="{40A129C4-0B18-DC74-3A7F-85BF0A043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6" y="8243966"/>
            <a:ext cx="6858000" cy="2381437"/>
          </a:xfrm>
          <a:prstGeom prst="rect">
            <a:avLst/>
          </a:prstGeom>
        </p:spPr>
      </p:pic>
    </p:spTree>
    <p:extLst>
      <p:ext uri="{BB962C8B-B14F-4D97-AF65-F5344CB8AC3E}">
        <p14:creationId xmlns:p14="http://schemas.microsoft.com/office/powerpoint/2010/main" val="576307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53B9813-D202-A21A-F2EE-CFB647952D86}"/>
              </a:ext>
            </a:extLst>
          </p:cNvPr>
          <p:cNvSpPr/>
          <p:nvPr/>
        </p:nvSpPr>
        <p:spPr>
          <a:xfrm>
            <a:off x="-178594" y="2326093"/>
            <a:ext cx="7215188" cy="886200"/>
          </a:xfrm>
          <a:prstGeom prst="rect">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91341BA-3BD1-100B-9995-F133199E14B5}"/>
              </a:ext>
            </a:extLst>
          </p:cNvPr>
          <p:cNvPicPr>
            <a:picLocks noChangeAspect="1"/>
          </p:cNvPicPr>
          <p:nvPr/>
        </p:nvPicPr>
        <p:blipFill>
          <a:blip r:embed="rId2"/>
          <a:stretch>
            <a:fillRect/>
          </a:stretch>
        </p:blipFill>
        <p:spPr>
          <a:xfrm>
            <a:off x="-343559" y="5815013"/>
            <a:ext cx="4401867" cy="2862260"/>
          </a:xfrm>
          <a:prstGeom prst="rect">
            <a:avLst/>
          </a:prstGeom>
        </p:spPr>
      </p:pic>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3" name="Title 2">
            <a:extLst>
              <a:ext uri="{FF2B5EF4-FFF2-40B4-BE49-F238E27FC236}">
                <a16:creationId xmlns:a16="http://schemas.microsoft.com/office/drawing/2014/main" id="{1277DB72-814D-CAF6-18F0-5B81BF2EEF37}"/>
              </a:ext>
            </a:extLst>
          </p:cNvPr>
          <p:cNvSpPr>
            <a:spLocks noGrp="1"/>
          </p:cNvSpPr>
          <p:nvPr>
            <p:ph type="ctrTitle"/>
          </p:nvPr>
        </p:nvSpPr>
        <p:spPr>
          <a:xfrm>
            <a:off x="203728" y="495509"/>
            <a:ext cx="2929467" cy="1107722"/>
          </a:xfrm>
        </p:spPr>
        <p:txBody>
          <a:bodyPr>
            <a:normAutofit/>
          </a:bodyPr>
          <a:lstStyle/>
          <a:p>
            <a:pPr algn="l"/>
            <a:r>
              <a:rPr lang="en-US" sz="4000" b="1" dirty="0" err="1">
                <a:solidFill>
                  <a:schemeClr val="tx2">
                    <a:lumMod val="90000"/>
                    <a:lumOff val="10000"/>
                  </a:schemeClr>
                </a:solidFill>
                <a:effectLst/>
                <a:latin typeface="Poppins" panose="00000500000000000000" pitchFamily="2" charset="0"/>
                <a:cs typeface="Poppins" panose="00000500000000000000" pitchFamily="2" charset="0"/>
              </a:rPr>
              <a:t>Giriş</a:t>
            </a:r>
            <a:r>
              <a:rPr lang="en-US" sz="4000" b="1" dirty="0">
                <a:solidFill>
                  <a:schemeClr val="tx2">
                    <a:lumMod val="90000"/>
                    <a:lumOff val="10000"/>
                  </a:schemeClr>
                </a:solidFill>
                <a:effectLst/>
                <a:latin typeface="Poppins" panose="00000500000000000000" pitchFamily="2" charset="0"/>
                <a:cs typeface="Poppins" panose="00000500000000000000" pitchFamily="2" charset="0"/>
              </a:rPr>
              <a:t>: </a:t>
            </a:r>
            <a:endParaRPr lang="en-US" sz="4000" dirty="0">
              <a:solidFill>
                <a:schemeClr val="tx2">
                  <a:lumMod val="90000"/>
                  <a:lumOff val="10000"/>
                </a:schemeClr>
              </a:solidFill>
              <a:latin typeface="Poppins" panose="00000500000000000000" pitchFamily="2" charset="0"/>
              <a:cs typeface="Poppins" panose="00000500000000000000" pitchFamily="2" charset="0"/>
            </a:endParaRPr>
          </a:p>
        </p:txBody>
      </p:sp>
      <p:sp>
        <p:nvSpPr>
          <p:cNvPr id="5" name="Subtitle 4">
            <a:extLst>
              <a:ext uri="{FF2B5EF4-FFF2-40B4-BE49-F238E27FC236}">
                <a16:creationId xmlns:a16="http://schemas.microsoft.com/office/drawing/2014/main" id="{B9CA7C7B-B60C-8D91-7A53-A854C15184D8}"/>
              </a:ext>
            </a:extLst>
          </p:cNvPr>
          <p:cNvSpPr>
            <a:spLocks noGrp="1"/>
          </p:cNvSpPr>
          <p:nvPr>
            <p:ph type="subTitle" idx="1"/>
          </p:nvPr>
        </p:nvSpPr>
        <p:spPr>
          <a:xfrm>
            <a:off x="230451" y="2470834"/>
            <a:ext cx="5505979" cy="1811213"/>
          </a:xfrm>
        </p:spPr>
        <p:txBody>
          <a:bodyPr>
            <a:normAutofit/>
          </a:bodyPr>
          <a:lstStyle/>
          <a:p>
            <a:pPr algn="l"/>
            <a:r>
              <a:rPr lang="tr-TR" sz="14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Paris 2024 olimpiyatlarına girerken, herkes Tokyo 2020’nin COVİD-19 pandemi sebebiyle yaşanan aksaklıkların ardından normale dönüşü işaret eden bir oyun umuyordu. </a:t>
            </a:r>
            <a:endParaRPr lang="en-US" sz="14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algn="l"/>
            <a:endParaRPr lang="en-US" sz="14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algn="l"/>
            <a:r>
              <a:rPr lang="en-US" sz="14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a:t>
            </a:r>
            <a:endParaRPr lang="en-US" sz="1400" dirty="0">
              <a:solidFill>
                <a:schemeClr val="bg1"/>
              </a:solidFill>
              <a:latin typeface="Poppins" panose="00000500000000000000" pitchFamily="2" charset="0"/>
              <a:cs typeface="Poppins" panose="00000500000000000000" pitchFamily="2" charset="0"/>
            </a:endParaRPr>
          </a:p>
        </p:txBody>
      </p:sp>
      <p:sp>
        <p:nvSpPr>
          <p:cNvPr id="9" name="Shape 137">
            <a:extLst>
              <a:ext uri="{FF2B5EF4-FFF2-40B4-BE49-F238E27FC236}">
                <a16:creationId xmlns:a16="http://schemas.microsoft.com/office/drawing/2014/main" id="{16D60D99-0954-3747-66B0-4666EA872DC7}"/>
              </a:ext>
            </a:extLst>
          </p:cNvPr>
          <p:cNvSpPr/>
          <p:nvPr/>
        </p:nvSpPr>
        <p:spPr>
          <a:xfrm rot="16200000">
            <a:off x="5169694" y="7941468"/>
            <a:ext cx="2276477" cy="1471611"/>
          </a:xfrm>
          <a:custGeom>
            <a:avLst/>
            <a:gdLst/>
            <a:ahLst/>
            <a:cxnLst/>
            <a:rect l="0" t="0" r="0" b="0"/>
            <a:pathLst>
              <a:path w="3362325" h="2152650">
                <a:moveTo>
                  <a:pt x="68268" y="2152650"/>
                </a:moveTo>
                <a:lnTo>
                  <a:pt x="34155" y="2019977"/>
                </a:lnTo>
                <a:cubicBezTo>
                  <a:pt x="11761" y="1910537"/>
                  <a:pt x="0" y="1797223"/>
                  <a:pt x="0" y="1681163"/>
                </a:cubicBezTo>
                <a:cubicBezTo>
                  <a:pt x="0" y="752729"/>
                  <a:pt x="752678" y="0"/>
                  <a:pt x="1681099" y="0"/>
                </a:cubicBezTo>
                <a:cubicBezTo>
                  <a:pt x="2609596" y="0"/>
                  <a:pt x="3362325" y="752729"/>
                  <a:pt x="3362325" y="1681163"/>
                </a:cubicBezTo>
                <a:cubicBezTo>
                  <a:pt x="3362325" y="1797223"/>
                  <a:pt x="3350564" y="1910537"/>
                  <a:pt x="3328168" y="2019977"/>
                </a:cubicBezTo>
                <a:lnTo>
                  <a:pt x="3294052" y="2152650"/>
                </a:lnTo>
              </a:path>
            </a:pathLst>
          </a:custGeom>
          <a:ln w="381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sp>
        <p:nvSpPr>
          <p:cNvPr id="15" name="Shape 137">
            <a:extLst>
              <a:ext uri="{FF2B5EF4-FFF2-40B4-BE49-F238E27FC236}">
                <a16:creationId xmlns:a16="http://schemas.microsoft.com/office/drawing/2014/main" id="{43DC5867-801E-0913-20BD-EDDE63972176}"/>
              </a:ext>
            </a:extLst>
          </p:cNvPr>
          <p:cNvSpPr/>
          <p:nvPr/>
        </p:nvSpPr>
        <p:spPr>
          <a:xfrm rot="16200000">
            <a:off x="4860319" y="5508018"/>
            <a:ext cx="2252290" cy="1971675"/>
          </a:xfrm>
          <a:custGeom>
            <a:avLst/>
            <a:gdLst/>
            <a:ahLst/>
            <a:cxnLst/>
            <a:rect l="0" t="0" r="0" b="0"/>
            <a:pathLst>
              <a:path w="3362325" h="2152650">
                <a:moveTo>
                  <a:pt x="68268" y="2152650"/>
                </a:moveTo>
                <a:lnTo>
                  <a:pt x="34155" y="2019977"/>
                </a:lnTo>
                <a:cubicBezTo>
                  <a:pt x="11761" y="1910537"/>
                  <a:pt x="0" y="1797223"/>
                  <a:pt x="0" y="1681163"/>
                </a:cubicBezTo>
                <a:cubicBezTo>
                  <a:pt x="0" y="752729"/>
                  <a:pt x="752678" y="0"/>
                  <a:pt x="1681099" y="0"/>
                </a:cubicBezTo>
                <a:cubicBezTo>
                  <a:pt x="2609596" y="0"/>
                  <a:pt x="3362325" y="752729"/>
                  <a:pt x="3362325" y="1681163"/>
                </a:cubicBezTo>
                <a:cubicBezTo>
                  <a:pt x="3362325" y="1797223"/>
                  <a:pt x="3350564" y="1910537"/>
                  <a:pt x="3328168" y="2019977"/>
                </a:cubicBezTo>
                <a:lnTo>
                  <a:pt x="3294052" y="2152650"/>
                </a:lnTo>
              </a:path>
            </a:pathLst>
          </a:custGeom>
          <a:ln w="381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sp>
        <p:nvSpPr>
          <p:cNvPr id="18" name="TextBox 17">
            <a:extLst>
              <a:ext uri="{FF2B5EF4-FFF2-40B4-BE49-F238E27FC236}">
                <a16:creationId xmlns:a16="http://schemas.microsoft.com/office/drawing/2014/main" id="{69B00F8F-D04B-BE6A-3784-3BA6ABD4C103}"/>
              </a:ext>
            </a:extLst>
          </p:cNvPr>
          <p:cNvSpPr txBox="1"/>
          <p:nvPr/>
        </p:nvSpPr>
        <p:spPr>
          <a:xfrm>
            <a:off x="230451" y="3368739"/>
            <a:ext cx="5805489" cy="1169551"/>
          </a:xfrm>
          <a:prstGeom prst="rect">
            <a:avLst/>
          </a:prstGeom>
          <a:noFill/>
        </p:spPr>
        <p:txBody>
          <a:bodyPr wrap="square">
            <a:spAutoFit/>
          </a:bodyPr>
          <a:lstStyle/>
          <a:p>
            <a:r>
              <a:rPr lang="tr-TR" sz="14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Oyunlar bir yıl ertelendi ve seyircisiz yapıldı. GroupM Paris 2024 Oyunlarının 2 milyar dolarlık Tokyo 2020 reklam gelirlerini aşacağını hatta FIFA Dünya Kupası’nın üstünde önde gelen spor etkinliği olacağını öngördü. Fakat bu umutlar küresel ve politik karmaşa ile ekonomik belirsizlikler nedeniyle limitliydi</a:t>
            </a:r>
            <a:endParaRPr lang="en-US" sz="1400" dirty="0">
              <a:solidFill>
                <a:srgbClr val="002060"/>
              </a:solidFill>
            </a:endParaRPr>
          </a:p>
        </p:txBody>
      </p:sp>
    </p:spTree>
    <p:extLst>
      <p:ext uri="{BB962C8B-B14F-4D97-AF65-F5344CB8AC3E}">
        <p14:creationId xmlns:p14="http://schemas.microsoft.com/office/powerpoint/2010/main" val="2234075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3" name="Title 2">
            <a:extLst>
              <a:ext uri="{FF2B5EF4-FFF2-40B4-BE49-F238E27FC236}">
                <a16:creationId xmlns:a16="http://schemas.microsoft.com/office/drawing/2014/main" id="{1277DB72-814D-CAF6-18F0-5B81BF2EEF37}"/>
              </a:ext>
            </a:extLst>
          </p:cNvPr>
          <p:cNvSpPr>
            <a:spLocks noGrp="1"/>
          </p:cNvSpPr>
          <p:nvPr>
            <p:ph type="ctrTitle"/>
          </p:nvPr>
        </p:nvSpPr>
        <p:spPr>
          <a:xfrm>
            <a:off x="107156" y="611670"/>
            <a:ext cx="5829300" cy="1279172"/>
          </a:xfrm>
        </p:spPr>
        <p:txBody>
          <a:bodyPr/>
          <a:lstStyle/>
          <a:p>
            <a:pPr algn="l"/>
            <a:r>
              <a:rPr lang="tr-TR" sz="4000" b="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t>Sporun </a:t>
            </a:r>
            <a:r>
              <a:rPr lang="tr-TR" sz="4000" b="1"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Çekiciliği</a:t>
            </a:r>
            <a:r>
              <a:rPr lang="tr-TR" sz="4000" b="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t> </a:t>
            </a:r>
            <a:br>
              <a:rPr lang="en-US" sz="1800" b="1" kern="100" dirty="0">
                <a:solidFill>
                  <a:schemeClr val="tx2">
                    <a:lumMod val="90000"/>
                    <a:lumOff val="10000"/>
                  </a:schemeClr>
                </a:solidFill>
                <a:effectLst/>
                <a:latin typeface="Times New Roman" panose="02020603050405020304" pitchFamily="18" charset="0"/>
                <a:ea typeface="Times New Roman" panose="02020603050405020304" pitchFamily="18" charset="0"/>
              </a:rPr>
            </a:br>
            <a:endParaRPr lang="en-US" b="1" dirty="0">
              <a:solidFill>
                <a:schemeClr val="tx2">
                  <a:lumMod val="90000"/>
                  <a:lumOff val="10000"/>
                </a:schemeClr>
              </a:solidFill>
            </a:endParaRPr>
          </a:p>
        </p:txBody>
      </p:sp>
      <p:sp>
        <p:nvSpPr>
          <p:cNvPr id="2" name="Rectangle 1">
            <a:extLst>
              <a:ext uri="{FF2B5EF4-FFF2-40B4-BE49-F238E27FC236}">
                <a16:creationId xmlns:a16="http://schemas.microsoft.com/office/drawing/2014/main" id="{D19123C8-8F66-FE08-CF1C-F7788AF42C40}"/>
              </a:ext>
            </a:extLst>
          </p:cNvPr>
          <p:cNvSpPr/>
          <p:nvPr/>
        </p:nvSpPr>
        <p:spPr>
          <a:xfrm>
            <a:off x="1728788" y="4414838"/>
            <a:ext cx="5129212" cy="4809492"/>
          </a:xfrm>
          <a:prstGeom prst="rect">
            <a:avLst/>
          </a:prstGeom>
          <a:solidFill>
            <a:srgbClr val="007BFF"/>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tr-TR" sz="14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Ağlar ve reklamcıların neden spor etkinliklerini sevdiği bir sır değil. Canlı sporlar, çeşitli medya ortamında giderek daha nadir duruma gelen bir şeyi garanti ediyor: Büyük çapta canlı izleyici kitleleri</a:t>
            </a:r>
            <a:r>
              <a:rPr lang="en-US" sz="14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a:t>
            </a:r>
            <a:br>
              <a:rPr lang="en-US" sz="14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br>
            <a:br>
              <a:rPr lang="en-US" sz="14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br>
            <a:r>
              <a:rPr lang="tr-TR" sz="14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Peki ya tüketiciler? Kate Scott- Dawkins’in GroupM’de yer alan </a:t>
            </a:r>
            <a:r>
              <a:rPr lang="tr-TR" sz="1400" i="1"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This Year Next Year Midyear Report</a:t>
            </a:r>
            <a:r>
              <a:rPr lang="tr-TR" sz="14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‘da yazdığı gibi aşırı bireyselleşmiş medya dünyasında çeşitli deneyimlere olan bir açlık söz konusu. ”Sporlar; markaların, toplum ya da topluluğun aynı faaliyete katıldığında hissettiği birlik duygusunu açıklayan Emile Durkheim’in ileri sürdüğü ‘toplu coşku’ kavramının bir parçası olmaları için önemli fırsatlar olmaya devam edecek.” dedi</a:t>
            </a:r>
            <a:endParaRPr lang="en-US" sz="1400" dirty="0">
              <a:solidFill>
                <a:schemeClr val="bg1"/>
              </a:solidFill>
              <a:latin typeface="Poppins" panose="00000500000000000000" pitchFamily="2" charset="0"/>
              <a:cs typeface="Poppins" panose="00000500000000000000" pitchFamily="2" charset="0"/>
            </a:endParaRPr>
          </a:p>
          <a:p>
            <a:pPr algn="ctr"/>
            <a:endParaRPr lang="en-US" sz="1500" dirty="0">
              <a:solidFill>
                <a:schemeClr val="bg1"/>
              </a:solidFill>
            </a:endParaRPr>
          </a:p>
        </p:txBody>
      </p:sp>
      <p:pic>
        <p:nvPicPr>
          <p:cNvPr id="8" name="Picture 7">
            <a:extLst>
              <a:ext uri="{FF2B5EF4-FFF2-40B4-BE49-F238E27FC236}">
                <a16:creationId xmlns:a16="http://schemas.microsoft.com/office/drawing/2014/main" id="{7C405565-C124-6416-9FB9-3133E83ECC6C}"/>
              </a:ext>
            </a:extLst>
          </p:cNvPr>
          <p:cNvPicPr/>
          <p:nvPr/>
        </p:nvPicPr>
        <p:blipFill>
          <a:blip r:embed="rId3"/>
          <a:stretch>
            <a:fillRect/>
          </a:stretch>
        </p:blipFill>
        <p:spPr>
          <a:xfrm>
            <a:off x="-110728" y="1777476"/>
            <a:ext cx="3679032" cy="2410760"/>
          </a:xfrm>
          <a:prstGeom prst="rect">
            <a:avLst/>
          </a:prstGeom>
        </p:spPr>
      </p:pic>
      <p:cxnSp>
        <p:nvCxnSpPr>
          <p:cNvPr id="25" name="Connector: Elbow 24">
            <a:extLst>
              <a:ext uri="{FF2B5EF4-FFF2-40B4-BE49-F238E27FC236}">
                <a16:creationId xmlns:a16="http://schemas.microsoft.com/office/drawing/2014/main" id="{51801842-83BD-9294-C523-6F1BB549BAC1}"/>
              </a:ext>
            </a:extLst>
          </p:cNvPr>
          <p:cNvCxnSpPr/>
          <p:nvPr/>
        </p:nvCxnSpPr>
        <p:spPr>
          <a:xfrm rot="16200000" flipH="1">
            <a:off x="-889400" y="4001460"/>
            <a:ext cx="1471613" cy="1364456"/>
          </a:xfrm>
          <a:prstGeom prst="bentConnector3">
            <a:avLst/>
          </a:prstGeom>
          <a:ln>
            <a:solidFill>
              <a:srgbClr val="007B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nector: Elbow 25">
            <a:extLst>
              <a:ext uri="{FF2B5EF4-FFF2-40B4-BE49-F238E27FC236}">
                <a16:creationId xmlns:a16="http://schemas.microsoft.com/office/drawing/2014/main" id="{998FD88A-9F8D-2EB7-B734-53307B89B8C0}"/>
              </a:ext>
            </a:extLst>
          </p:cNvPr>
          <p:cNvCxnSpPr/>
          <p:nvPr/>
        </p:nvCxnSpPr>
        <p:spPr>
          <a:xfrm rot="16200000" flipH="1">
            <a:off x="-1209080" y="4965462"/>
            <a:ext cx="1471613" cy="1364456"/>
          </a:xfrm>
          <a:prstGeom prst="bentConnector3">
            <a:avLst/>
          </a:prstGeom>
          <a:ln>
            <a:solidFill>
              <a:srgbClr val="007BFF"/>
            </a:solidFill>
            <a:tailEnd type="triangle"/>
          </a:ln>
        </p:spPr>
        <p:style>
          <a:lnRef idx="2">
            <a:schemeClr val="accent1"/>
          </a:lnRef>
          <a:fillRef idx="0">
            <a:schemeClr val="accent1"/>
          </a:fillRef>
          <a:effectRef idx="1">
            <a:schemeClr val="accent1"/>
          </a:effectRef>
          <a:fontRef idx="minor">
            <a:schemeClr val="tx1"/>
          </a:fontRef>
        </p:style>
      </p:cxnSp>
      <p:cxnSp>
        <p:nvCxnSpPr>
          <p:cNvPr id="27" name="Connector: Elbow 26">
            <a:extLst>
              <a:ext uri="{FF2B5EF4-FFF2-40B4-BE49-F238E27FC236}">
                <a16:creationId xmlns:a16="http://schemas.microsoft.com/office/drawing/2014/main" id="{3FA04B68-8120-EAE0-2A52-A02E48D4981B}"/>
              </a:ext>
            </a:extLst>
          </p:cNvPr>
          <p:cNvCxnSpPr/>
          <p:nvPr/>
        </p:nvCxnSpPr>
        <p:spPr>
          <a:xfrm rot="16200000" flipH="1">
            <a:off x="-889399" y="5980685"/>
            <a:ext cx="1471613" cy="1364456"/>
          </a:xfrm>
          <a:prstGeom prst="bentConnector3">
            <a:avLst/>
          </a:prstGeom>
          <a:ln>
            <a:solidFill>
              <a:srgbClr val="007BFF"/>
            </a:solidFill>
            <a:tailEnd type="triangle"/>
          </a:ln>
        </p:spPr>
        <p:style>
          <a:lnRef idx="2">
            <a:schemeClr val="accent1"/>
          </a:lnRef>
          <a:fillRef idx="0">
            <a:schemeClr val="accent1"/>
          </a:fillRef>
          <a:effectRef idx="1">
            <a:schemeClr val="accent1"/>
          </a:effectRef>
          <a:fontRef idx="minor">
            <a:schemeClr val="tx1"/>
          </a:fontRef>
        </p:style>
      </p:cxnSp>
      <p:cxnSp>
        <p:nvCxnSpPr>
          <p:cNvPr id="28" name="Connector: Elbow 27">
            <a:extLst>
              <a:ext uri="{FF2B5EF4-FFF2-40B4-BE49-F238E27FC236}">
                <a16:creationId xmlns:a16="http://schemas.microsoft.com/office/drawing/2014/main" id="{9ED26D51-51D2-A30B-6820-2B94932D4EA0}"/>
              </a:ext>
            </a:extLst>
          </p:cNvPr>
          <p:cNvCxnSpPr/>
          <p:nvPr/>
        </p:nvCxnSpPr>
        <p:spPr>
          <a:xfrm rot="16200000" flipH="1">
            <a:off x="-1174256" y="7047665"/>
            <a:ext cx="1471613" cy="1364456"/>
          </a:xfrm>
          <a:prstGeom prst="bentConnector3">
            <a:avLst/>
          </a:prstGeom>
          <a:ln>
            <a:solidFill>
              <a:srgbClr val="007BFF"/>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onnector: Elbow 28">
            <a:extLst>
              <a:ext uri="{FF2B5EF4-FFF2-40B4-BE49-F238E27FC236}">
                <a16:creationId xmlns:a16="http://schemas.microsoft.com/office/drawing/2014/main" id="{E8AE04EB-27F3-389C-B079-9D9662ADB229}"/>
              </a:ext>
            </a:extLst>
          </p:cNvPr>
          <p:cNvCxnSpPr/>
          <p:nvPr/>
        </p:nvCxnSpPr>
        <p:spPr>
          <a:xfrm rot="16200000" flipH="1">
            <a:off x="-888508" y="8394061"/>
            <a:ext cx="1471613" cy="1364456"/>
          </a:xfrm>
          <a:prstGeom prst="bentConnector3">
            <a:avLst/>
          </a:prstGeom>
          <a:ln>
            <a:solidFill>
              <a:srgbClr val="007B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3029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B346EF-1047-F361-FB0C-0C23038D1615}"/>
              </a:ext>
            </a:extLst>
          </p:cNvPr>
          <p:cNvPicPr>
            <a:picLocks noChangeAspect="1"/>
          </p:cNvPicPr>
          <p:nvPr/>
        </p:nvPicPr>
        <p:blipFill>
          <a:blip r:embed="rId2"/>
          <a:stretch>
            <a:fillRect/>
          </a:stretch>
        </p:blipFill>
        <p:spPr>
          <a:xfrm>
            <a:off x="-2636046" y="3438522"/>
            <a:ext cx="5850733" cy="3900489"/>
          </a:xfrm>
          <a:prstGeom prst="rect">
            <a:avLst/>
          </a:prstGeom>
        </p:spPr>
      </p:pic>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3" name="Title 2">
            <a:extLst>
              <a:ext uri="{FF2B5EF4-FFF2-40B4-BE49-F238E27FC236}">
                <a16:creationId xmlns:a16="http://schemas.microsoft.com/office/drawing/2014/main" id="{1277DB72-814D-CAF6-18F0-5B81BF2EEF37}"/>
              </a:ext>
            </a:extLst>
          </p:cNvPr>
          <p:cNvSpPr>
            <a:spLocks noGrp="1"/>
          </p:cNvSpPr>
          <p:nvPr>
            <p:ph type="ctrTitle"/>
          </p:nvPr>
        </p:nvSpPr>
        <p:spPr>
          <a:xfrm>
            <a:off x="0" y="0"/>
            <a:ext cx="5850733" cy="2443163"/>
          </a:xfrm>
        </p:spPr>
        <p:txBody>
          <a:bodyPr>
            <a:normAutofit fontScale="90000"/>
          </a:bodyPr>
          <a:lstStyle/>
          <a:p>
            <a:pPr algn="l"/>
            <a:r>
              <a:rPr lang="tr-TR" sz="4400" b="1"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t>İlk (Gerçek) Olimpiyat Yayıncılığı</a:t>
            </a:r>
            <a:br>
              <a:rPr lang="en-US" sz="1800" b="1" kern="100" dirty="0">
                <a:solidFill>
                  <a:schemeClr val="tx2">
                    <a:lumMod val="90000"/>
                    <a:lumOff val="10000"/>
                  </a:schemeClr>
                </a:solidFill>
                <a:effectLst/>
                <a:latin typeface="Calibri" panose="020F0502020204030204" pitchFamily="34" charset="0"/>
                <a:ea typeface="Calibri" panose="020F0502020204030204" pitchFamily="34" charset="0"/>
              </a:rPr>
            </a:br>
            <a:endParaRPr lang="en-US" dirty="0">
              <a:solidFill>
                <a:schemeClr val="tx2">
                  <a:lumMod val="90000"/>
                  <a:lumOff val="10000"/>
                </a:schemeClr>
              </a:solidFill>
            </a:endParaRPr>
          </a:p>
        </p:txBody>
      </p:sp>
      <p:sp>
        <p:nvSpPr>
          <p:cNvPr id="5" name="Subtitle 4">
            <a:extLst>
              <a:ext uri="{FF2B5EF4-FFF2-40B4-BE49-F238E27FC236}">
                <a16:creationId xmlns:a16="http://schemas.microsoft.com/office/drawing/2014/main" id="{B9CA7C7B-B60C-8D91-7A53-A854C15184D8}"/>
              </a:ext>
            </a:extLst>
          </p:cNvPr>
          <p:cNvSpPr>
            <a:spLocks noGrp="1"/>
          </p:cNvSpPr>
          <p:nvPr>
            <p:ph type="subTitle" idx="1"/>
          </p:nvPr>
        </p:nvSpPr>
        <p:spPr>
          <a:xfrm>
            <a:off x="3600450" y="2704124"/>
            <a:ext cx="3257550" cy="7573350"/>
          </a:xfrm>
        </p:spPr>
        <p:txBody>
          <a:bodyPr>
            <a:noAutofit/>
          </a:bodyPr>
          <a:lstStyle/>
          <a:p>
            <a:pPr algn="l"/>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Belli bir yaşa gelmiş taraftarlar, Olimpiyat Oyunları’nı izlerken sadece yayıncı ağının değerli bulduğu içerikleri görebildiklerini anımsayacaklardır. Kablo kanallarının artışı ile daha fazla seçenek sunma imkanı sağlasa da halen seçici kararlar almak gerekiyor. Tüm günü alışılmadık saatlerde canlı sporlara mı ayırmalısınız? Canlı etkinlik 12 saat öncesinde gerçekleştirildi ise televizyonun en çok izlendiği saatlerde programı kim izler?</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algn="l"/>
            <a:endParaRPr lang="en-US" sz="1400" kern="100" dirty="0">
              <a:solidFill>
                <a:srgbClr val="002060"/>
              </a:solidFill>
              <a:latin typeface="Poppins" panose="00000500000000000000" pitchFamily="2" charset="0"/>
              <a:ea typeface="Times New Roman" panose="02020603050405020304" pitchFamily="18" charset="0"/>
              <a:cs typeface="Poppins" panose="00000500000000000000" pitchFamily="2" charset="0"/>
            </a:endParaRPr>
          </a:p>
          <a:p>
            <a:pPr algn="l"/>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Hayranlar, onlara ulaşmaya çalışan ağlar ve reklam verenler için bu durum sinir bozucuydu. Bu, dünya çapındaki medya şirketlerinin musluğu açacak platformlara sahip olduğu yıldı. İzleyici oranlarının geleneksel ve internet yayıncılığında beklentilerin üzerinde seyretmesi herkese fayda sağlayan bir yükseliş gibi görünüyordu. Bu durum, pazarlamacılar için geniş ve niş kitlelere ulaşma fırsatları sundu.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endParaRPr lang="en-US" sz="1600" b="1" dirty="0">
              <a:solidFill>
                <a:schemeClr val="tx2">
                  <a:lumMod val="90000"/>
                  <a:lumOff val="1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971298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2C508B-E14B-81EF-DFB1-E6665EE9D727}"/>
              </a:ext>
            </a:extLst>
          </p:cNvPr>
          <p:cNvSpPr/>
          <p:nvPr/>
        </p:nvSpPr>
        <p:spPr>
          <a:xfrm>
            <a:off x="25003" y="5972176"/>
            <a:ext cx="6858000" cy="1705894"/>
          </a:xfrm>
          <a:prstGeom prst="rect">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3" name="Title 2">
            <a:extLst>
              <a:ext uri="{FF2B5EF4-FFF2-40B4-BE49-F238E27FC236}">
                <a16:creationId xmlns:a16="http://schemas.microsoft.com/office/drawing/2014/main" id="{1277DB72-814D-CAF6-18F0-5B81BF2EEF37}"/>
              </a:ext>
            </a:extLst>
          </p:cNvPr>
          <p:cNvSpPr>
            <a:spLocks noGrp="1"/>
          </p:cNvSpPr>
          <p:nvPr>
            <p:ph type="ctrTitle"/>
          </p:nvPr>
        </p:nvSpPr>
        <p:spPr>
          <a:xfrm>
            <a:off x="0" y="0"/>
            <a:ext cx="5736430" cy="1940983"/>
          </a:xfrm>
        </p:spPr>
        <p:txBody>
          <a:bodyPr>
            <a:normAutofit/>
          </a:bodyPr>
          <a:lstStyle/>
          <a:p>
            <a:r>
              <a:rPr lang="tr-TR" sz="4000" b="1"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Amerika Birleşik Devlet’inde</a:t>
            </a:r>
            <a:endParaRPr lang="en-US" sz="4000" b="1" dirty="0">
              <a:solidFill>
                <a:schemeClr val="tx2">
                  <a:lumMod val="90000"/>
                  <a:lumOff val="10000"/>
                </a:schemeClr>
              </a:solidFill>
              <a:latin typeface="Poppins" panose="00000500000000000000" pitchFamily="2" charset="0"/>
              <a:cs typeface="Poppins" panose="00000500000000000000" pitchFamily="2" charset="0"/>
            </a:endParaRPr>
          </a:p>
        </p:txBody>
      </p:sp>
      <p:sp>
        <p:nvSpPr>
          <p:cNvPr id="5" name="Subtitle 4">
            <a:extLst>
              <a:ext uri="{FF2B5EF4-FFF2-40B4-BE49-F238E27FC236}">
                <a16:creationId xmlns:a16="http://schemas.microsoft.com/office/drawing/2014/main" id="{B9CA7C7B-B60C-8D91-7A53-A854C15184D8}"/>
              </a:ext>
            </a:extLst>
          </p:cNvPr>
          <p:cNvSpPr>
            <a:spLocks noGrp="1"/>
          </p:cNvSpPr>
          <p:nvPr>
            <p:ph type="subTitle" idx="1"/>
          </p:nvPr>
        </p:nvSpPr>
        <p:spPr>
          <a:xfrm>
            <a:off x="371474" y="2201944"/>
            <a:ext cx="6165057" cy="3305740"/>
          </a:xfrm>
        </p:spPr>
        <p:txBody>
          <a:bodyPr>
            <a:normAutofit/>
          </a:bodyPr>
          <a:lstStyle/>
          <a:p>
            <a:pPr algn="l"/>
            <a:br>
              <a:rPr lang="en-US" sz="28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br>
            <a:br>
              <a:rPr lang="en-US" sz="28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br>
            <a:r>
              <a:rPr lang="tr-TR" sz="15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Olimpiyatlar boyunca, NBCUniversial, günlük </a:t>
            </a:r>
            <a:r>
              <a:rPr lang="tr-TR" sz="26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ortalama 30.6 milyon izleyiciye ulaştığını ve bunun 4.1 milyonunun dijital yayıncılık </a:t>
            </a:r>
            <a:r>
              <a:rPr lang="tr-TR" sz="14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platformlarından geldiğini birldirdi</a:t>
            </a:r>
            <a:r>
              <a:rPr lang="en-US" sz="28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a:t>
            </a:r>
            <a:endParaRPr lang="en-US" sz="2800" dirty="0">
              <a:solidFill>
                <a:schemeClr val="tx2">
                  <a:lumMod val="90000"/>
                  <a:lumOff val="10000"/>
                </a:schemeClr>
              </a:solidFill>
              <a:latin typeface="Poppins" panose="00000500000000000000" pitchFamily="2" charset="0"/>
              <a:cs typeface="Poppins" panose="00000500000000000000" pitchFamily="2" charset="0"/>
            </a:endParaRPr>
          </a:p>
        </p:txBody>
      </p:sp>
      <p:pic>
        <p:nvPicPr>
          <p:cNvPr id="8" name="Picture 7" descr="A hand holding a remote control&#10;&#10;Description automatically generated">
            <a:extLst>
              <a:ext uri="{FF2B5EF4-FFF2-40B4-BE49-F238E27FC236}">
                <a16:creationId xmlns:a16="http://schemas.microsoft.com/office/drawing/2014/main" id="{ED44456E-57A9-9329-D85C-68A01DB6C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7006556"/>
            <a:ext cx="4471988" cy="2186164"/>
          </a:xfrm>
          <a:prstGeom prst="rect">
            <a:avLst/>
          </a:prstGeom>
        </p:spPr>
      </p:pic>
    </p:spTree>
    <p:extLst>
      <p:ext uri="{BB962C8B-B14F-4D97-AF65-F5344CB8AC3E}">
        <p14:creationId xmlns:p14="http://schemas.microsoft.com/office/powerpoint/2010/main" val="238553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137">
            <a:extLst>
              <a:ext uri="{FF2B5EF4-FFF2-40B4-BE49-F238E27FC236}">
                <a16:creationId xmlns:a16="http://schemas.microsoft.com/office/drawing/2014/main" id="{69B235B1-F98F-9BF0-9EDA-856AF666037D}"/>
              </a:ext>
            </a:extLst>
          </p:cNvPr>
          <p:cNvSpPr/>
          <p:nvPr/>
        </p:nvSpPr>
        <p:spPr>
          <a:xfrm>
            <a:off x="14287" y="8244435"/>
            <a:ext cx="3300413" cy="1660601"/>
          </a:xfrm>
          <a:custGeom>
            <a:avLst/>
            <a:gdLst/>
            <a:ahLst/>
            <a:cxnLst/>
            <a:rect l="0" t="0" r="0" b="0"/>
            <a:pathLst>
              <a:path w="3362325" h="2152650">
                <a:moveTo>
                  <a:pt x="68268" y="2152650"/>
                </a:moveTo>
                <a:lnTo>
                  <a:pt x="34155" y="2019977"/>
                </a:lnTo>
                <a:cubicBezTo>
                  <a:pt x="11761" y="1910537"/>
                  <a:pt x="0" y="1797223"/>
                  <a:pt x="0" y="1681163"/>
                </a:cubicBezTo>
                <a:cubicBezTo>
                  <a:pt x="0" y="752729"/>
                  <a:pt x="752678" y="0"/>
                  <a:pt x="1681099" y="0"/>
                </a:cubicBezTo>
                <a:cubicBezTo>
                  <a:pt x="2609596" y="0"/>
                  <a:pt x="3362325" y="752729"/>
                  <a:pt x="3362325" y="1681163"/>
                </a:cubicBezTo>
                <a:cubicBezTo>
                  <a:pt x="3362325" y="1797223"/>
                  <a:pt x="3350564" y="1910537"/>
                  <a:pt x="3328168" y="2019977"/>
                </a:cubicBezTo>
                <a:lnTo>
                  <a:pt x="3294052" y="2152650"/>
                </a:lnTo>
              </a:path>
            </a:pathLst>
          </a:custGeom>
          <a:ln w="381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sp>
        <p:nvSpPr>
          <p:cNvPr id="17" name="Shape 9606">
            <a:extLst>
              <a:ext uri="{FF2B5EF4-FFF2-40B4-BE49-F238E27FC236}">
                <a16:creationId xmlns:a16="http://schemas.microsoft.com/office/drawing/2014/main" id="{823F4A99-27FF-A681-2A43-AC90F56000BA}"/>
              </a:ext>
            </a:extLst>
          </p:cNvPr>
          <p:cNvSpPr/>
          <p:nvPr/>
        </p:nvSpPr>
        <p:spPr>
          <a:xfrm>
            <a:off x="1471612" y="3608228"/>
            <a:ext cx="4779167" cy="4830922"/>
          </a:xfrm>
          <a:custGeom>
            <a:avLst/>
            <a:gdLst/>
            <a:ahLst/>
            <a:cxnLst/>
            <a:rect l="0" t="0" r="0" b="0"/>
            <a:pathLst>
              <a:path w="3371850" h="6972300">
                <a:moveTo>
                  <a:pt x="0" y="0"/>
                </a:moveTo>
                <a:lnTo>
                  <a:pt x="3371850" y="0"/>
                </a:lnTo>
                <a:lnTo>
                  <a:pt x="3371850" y="6972300"/>
                </a:lnTo>
                <a:lnTo>
                  <a:pt x="0" y="6972300"/>
                </a:lnTo>
                <a:lnTo>
                  <a:pt x="0" y="0"/>
                </a:lnTo>
              </a:path>
            </a:pathLst>
          </a:custGeom>
          <a:ln w="0" cap="flat">
            <a:miter lim="127000"/>
          </a:ln>
        </p:spPr>
        <p:style>
          <a:lnRef idx="0">
            <a:srgbClr val="000000">
              <a:alpha val="0"/>
            </a:srgbClr>
          </a:lnRef>
          <a:fillRef idx="1">
            <a:srgbClr val="0A2756"/>
          </a:fillRef>
          <a:effectRef idx="0">
            <a:scrgbClr r="0" g="0" b="0"/>
          </a:effectRef>
          <a:fontRef idx="none"/>
        </p:style>
        <p:txBody>
          <a:bodyPr/>
          <a:lstStyle/>
          <a:p>
            <a:endParaRPr lang="en-US"/>
          </a:p>
        </p:txBody>
      </p:sp>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3" name="Title 2">
            <a:extLst>
              <a:ext uri="{FF2B5EF4-FFF2-40B4-BE49-F238E27FC236}">
                <a16:creationId xmlns:a16="http://schemas.microsoft.com/office/drawing/2014/main" id="{1277DB72-814D-CAF6-18F0-5B81BF2EEF37}"/>
              </a:ext>
            </a:extLst>
          </p:cNvPr>
          <p:cNvSpPr>
            <a:spLocks noGrp="1"/>
          </p:cNvSpPr>
          <p:nvPr>
            <p:ph type="ctrTitle"/>
          </p:nvPr>
        </p:nvSpPr>
        <p:spPr>
          <a:xfrm>
            <a:off x="0" y="-1087789"/>
            <a:ext cx="5829300" cy="3448756"/>
          </a:xfrm>
        </p:spPr>
        <p:txBody>
          <a:bodyPr>
            <a:normAutofit/>
          </a:bodyPr>
          <a:lstStyle/>
          <a:p>
            <a:pPr algn="l"/>
            <a:r>
              <a:rPr lang="tr-TR" sz="4000" b="1"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Amerika Birleşik Devlet’inde</a:t>
            </a:r>
            <a:endParaRPr lang="en-US" sz="4000" b="1" dirty="0">
              <a:solidFill>
                <a:schemeClr val="tx2">
                  <a:lumMod val="90000"/>
                  <a:lumOff val="10000"/>
                </a:schemeClr>
              </a:solidFill>
            </a:endParaRPr>
          </a:p>
        </p:txBody>
      </p:sp>
      <p:sp>
        <p:nvSpPr>
          <p:cNvPr id="5" name="Subtitle 4">
            <a:extLst>
              <a:ext uri="{FF2B5EF4-FFF2-40B4-BE49-F238E27FC236}">
                <a16:creationId xmlns:a16="http://schemas.microsoft.com/office/drawing/2014/main" id="{B9CA7C7B-B60C-8D91-7A53-A854C15184D8}"/>
              </a:ext>
            </a:extLst>
          </p:cNvPr>
          <p:cNvSpPr>
            <a:spLocks noGrp="1"/>
          </p:cNvSpPr>
          <p:nvPr>
            <p:ph type="subTitle" idx="1"/>
          </p:nvPr>
        </p:nvSpPr>
        <p:spPr>
          <a:xfrm>
            <a:off x="1107279" y="3176379"/>
            <a:ext cx="5143500" cy="5499905"/>
          </a:xfrm>
          <a:ln>
            <a:noFill/>
          </a:ln>
        </p:spPr>
        <p:txBody>
          <a:bodyPr>
            <a:normAutofit fontScale="25000" lnSpcReduction="20000"/>
          </a:bodyPr>
          <a:lstStyle/>
          <a:p>
            <a:pPr marL="454025" marR="0" indent="-6350" algn="l">
              <a:lnSpc>
                <a:spcPct val="120000"/>
              </a:lnSpc>
              <a:spcBef>
                <a:spcPts val="0"/>
              </a:spcBef>
              <a:spcAft>
                <a:spcPts val="25"/>
              </a:spcAft>
            </a:pPr>
            <a:endParaRPr lang="en-US"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gn="l">
              <a:lnSpc>
                <a:spcPct val="120000"/>
              </a:lnSpc>
              <a:spcBef>
                <a:spcPts val="0"/>
              </a:spcBef>
              <a:spcAft>
                <a:spcPts val="25"/>
              </a:spcAft>
            </a:pPr>
            <a:endParaRPr lang="en-US" sz="5600" kern="100" dirty="0">
              <a:solidFill>
                <a:schemeClr val="bg1"/>
              </a:solidFill>
              <a:latin typeface="Poppins" panose="00000500000000000000" pitchFamily="2" charset="0"/>
              <a:ea typeface="Times New Roman" panose="02020603050405020304" pitchFamily="18" charset="0"/>
              <a:cs typeface="Poppins" panose="00000500000000000000" pitchFamily="2" charset="0"/>
            </a:endParaRPr>
          </a:p>
          <a:p>
            <a:pPr marL="454025" marR="0" indent="-6350" algn="l">
              <a:lnSpc>
                <a:spcPct val="120000"/>
              </a:lnSpc>
              <a:spcBef>
                <a:spcPts val="0"/>
              </a:spcBef>
              <a:spcAft>
                <a:spcPts val="25"/>
              </a:spcAft>
            </a:pPr>
            <a:endParaRPr lang="en-US"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gn="l">
              <a:lnSpc>
                <a:spcPct val="120000"/>
              </a:lnSpc>
              <a:spcBef>
                <a:spcPts val="0"/>
              </a:spcBef>
              <a:spcAft>
                <a:spcPts val="25"/>
              </a:spcAft>
            </a:pPr>
            <a:r>
              <a:rPr lang="tr-TR"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Paris Olimpiyatları, NBC en çok izlenenlerde zaman diliminde 2 yaş ve üzeri 13.93 milyon izleyici ortalamsıyla, Tokyo’ya göre %9 ve Pekin‘e göre %50 artış gösterdi. </a:t>
            </a:r>
            <a:endParaRPr lang="en-US"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07000"/>
              </a:lnSpc>
              <a:spcBef>
                <a:spcPts val="0"/>
              </a:spcBef>
              <a:spcAft>
                <a:spcPts val="0"/>
              </a:spcAft>
            </a:pPr>
            <a:r>
              <a:rPr lang="tr-TR"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 </a:t>
            </a:r>
            <a:endParaRPr lang="en-US"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gn="l">
              <a:lnSpc>
                <a:spcPct val="120000"/>
              </a:lnSpc>
              <a:spcBef>
                <a:spcPts val="0"/>
              </a:spcBef>
              <a:spcAft>
                <a:spcPts val="25"/>
              </a:spcAft>
            </a:pPr>
            <a:endParaRPr lang="en-US"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gn="l">
              <a:lnSpc>
                <a:spcPct val="120000"/>
              </a:lnSpc>
              <a:spcBef>
                <a:spcPts val="0"/>
              </a:spcBef>
              <a:spcAft>
                <a:spcPts val="25"/>
              </a:spcAft>
            </a:pPr>
            <a:r>
              <a:rPr lang="tr-TR"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NBCU, </a:t>
            </a:r>
            <a:r>
              <a:rPr lang="en-US"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 </a:t>
            </a:r>
            <a:r>
              <a:rPr lang="tr-TR"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2024 Paris Olimpiyatları için 1,800 saatten fazla geleneksel yayın sağladı; bu, Paris Extra 1 ve Paris Extra 2 adlı iki yeni kanalın eklenmesiyle desteklendi. Yayınlar Golf, USA, E! ve CNBC kanallarında da yer aldı. </a:t>
            </a:r>
            <a:endParaRPr lang="en-US"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gn="l">
              <a:lnSpc>
                <a:spcPct val="120000"/>
              </a:lnSpc>
              <a:spcBef>
                <a:spcPts val="0"/>
              </a:spcBef>
              <a:spcAft>
                <a:spcPts val="25"/>
              </a:spcAft>
            </a:pPr>
            <a:endParaRPr lang="en-US"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07000"/>
              </a:lnSpc>
              <a:spcBef>
                <a:spcPts val="0"/>
              </a:spcBef>
              <a:spcAft>
                <a:spcPts val="0"/>
              </a:spcAft>
            </a:pPr>
            <a:endParaRPr lang="en-US"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07000"/>
              </a:lnSpc>
              <a:spcBef>
                <a:spcPts val="0"/>
              </a:spcBef>
              <a:spcAft>
                <a:spcPts val="0"/>
              </a:spcAft>
            </a:pPr>
            <a:r>
              <a:rPr lang="tr-TR"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 Tüm NBCU geleneksel ağlar ve yayıncılık platformları üzerinden toplamda 175 milyardan fazla saat Olimpiyat yayınları izlendi. </a:t>
            </a:r>
            <a:endParaRPr lang="en-US"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gn="l">
              <a:lnSpc>
                <a:spcPct val="120000"/>
              </a:lnSpc>
              <a:spcBef>
                <a:spcPts val="0"/>
              </a:spcBef>
              <a:spcAft>
                <a:spcPts val="25"/>
              </a:spcAft>
            </a:pPr>
            <a:endParaRPr lang="en-US"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gn="l">
              <a:lnSpc>
                <a:spcPct val="120000"/>
              </a:lnSpc>
              <a:spcBef>
                <a:spcPts val="0"/>
              </a:spcBef>
              <a:spcAft>
                <a:spcPts val="25"/>
              </a:spcAft>
            </a:pPr>
            <a:br>
              <a:rPr lang="tr-TR"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br>
            <a:r>
              <a:rPr lang="tr-TR"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rPr>
              <a:t>Dijital yayıncılık üzerinden izlenen 23.5 milyar dakika, önceki tüm Olimpiyatların toplam dijital yayıncılık süresini aştı.</a:t>
            </a:r>
            <a:r>
              <a:rPr lang="tr-TR" sz="5600" kern="100" dirty="0">
                <a:solidFill>
                  <a:schemeClr val="bg1"/>
                </a:solidFill>
                <a:effectLst/>
                <a:latin typeface="Poppins" panose="00000500000000000000" pitchFamily="2" charset="0"/>
                <a:ea typeface="Calibri" panose="020F0502020204030204" pitchFamily="34" charset="0"/>
                <a:cs typeface="Poppins" panose="00000500000000000000" pitchFamily="2" charset="0"/>
              </a:rPr>
              <a:t> </a:t>
            </a:r>
            <a:endParaRPr lang="en-US" sz="5600" kern="1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algn="l"/>
            <a:endParaRPr lang="en-US" dirty="0">
              <a:solidFill>
                <a:schemeClr val="bg1"/>
              </a:solidFill>
              <a:latin typeface="Poppins" panose="00000500000000000000" pitchFamily="2" charset="0"/>
              <a:cs typeface="Poppins" panose="00000500000000000000" pitchFamily="2" charset="0"/>
            </a:endParaRPr>
          </a:p>
        </p:txBody>
      </p:sp>
      <p:cxnSp>
        <p:nvCxnSpPr>
          <p:cNvPr id="10" name="Connector: Elbow 9">
            <a:extLst>
              <a:ext uri="{FF2B5EF4-FFF2-40B4-BE49-F238E27FC236}">
                <a16:creationId xmlns:a16="http://schemas.microsoft.com/office/drawing/2014/main" id="{7293FA9B-1CD6-ECD3-4701-0C1089F602B6}"/>
              </a:ext>
            </a:extLst>
          </p:cNvPr>
          <p:cNvCxnSpPr/>
          <p:nvPr/>
        </p:nvCxnSpPr>
        <p:spPr>
          <a:xfrm>
            <a:off x="203596" y="3408808"/>
            <a:ext cx="1085850" cy="700087"/>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Connector: Elbow 10">
            <a:extLst>
              <a:ext uri="{FF2B5EF4-FFF2-40B4-BE49-F238E27FC236}">
                <a16:creationId xmlns:a16="http://schemas.microsoft.com/office/drawing/2014/main" id="{F76D0122-AF42-5183-0BD3-8336F2DF5D76}"/>
              </a:ext>
            </a:extLst>
          </p:cNvPr>
          <p:cNvCxnSpPr/>
          <p:nvPr/>
        </p:nvCxnSpPr>
        <p:spPr>
          <a:xfrm>
            <a:off x="200025" y="4617790"/>
            <a:ext cx="1085850" cy="700087"/>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Connector: Elbow 11">
            <a:extLst>
              <a:ext uri="{FF2B5EF4-FFF2-40B4-BE49-F238E27FC236}">
                <a16:creationId xmlns:a16="http://schemas.microsoft.com/office/drawing/2014/main" id="{A28881A6-6B2E-C952-A23B-090D1D042FA1}"/>
              </a:ext>
            </a:extLst>
          </p:cNvPr>
          <p:cNvCxnSpPr/>
          <p:nvPr/>
        </p:nvCxnSpPr>
        <p:spPr>
          <a:xfrm>
            <a:off x="292894" y="5995662"/>
            <a:ext cx="1085850" cy="700087"/>
          </a:xfrm>
          <a:prstGeom prst="bentConnector3">
            <a:avLst>
              <a:gd name="adj1" fmla="val 4473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Connector: Elbow 13">
            <a:extLst>
              <a:ext uri="{FF2B5EF4-FFF2-40B4-BE49-F238E27FC236}">
                <a16:creationId xmlns:a16="http://schemas.microsoft.com/office/drawing/2014/main" id="{EE2F5D44-BFBE-3F3F-FEFE-DE6A6F14DC3B}"/>
              </a:ext>
            </a:extLst>
          </p:cNvPr>
          <p:cNvCxnSpPr/>
          <p:nvPr/>
        </p:nvCxnSpPr>
        <p:spPr>
          <a:xfrm>
            <a:off x="292894" y="7174203"/>
            <a:ext cx="1085850" cy="700087"/>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4940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3" name="Title 2">
            <a:extLst>
              <a:ext uri="{FF2B5EF4-FFF2-40B4-BE49-F238E27FC236}">
                <a16:creationId xmlns:a16="http://schemas.microsoft.com/office/drawing/2014/main" id="{1277DB72-814D-CAF6-18F0-5B81BF2EEF37}"/>
              </a:ext>
            </a:extLst>
          </p:cNvPr>
          <p:cNvSpPr>
            <a:spLocks noGrp="1"/>
          </p:cNvSpPr>
          <p:nvPr>
            <p:ph type="ctrTitle"/>
          </p:nvPr>
        </p:nvSpPr>
        <p:spPr>
          <a:xfrm>
            <a:off x="28575" y="620390"/>
            <a:ext cx="5829300" cy="1079147"/>
          </a:xfrm>
        </p:spPr>
        <p:txBody>
          <a:bodyPr>
            <a:normAutofit/>
          </a:bodyPr>
          <a:lstStyle/>
          <a:p>
            <a:pPr algn="l"/>
            <a:r>
              <a:rPr lang="tr-TR" sz="4000" b="1" dirty="0">
                <a:solidFill>
                  <a:schemeClr val="tx2">
                    <a:lumMod val="90000"/>
                    <a:lumOff val="10000"/>
                  </a:schemeClr>
                </a:solidFill>
                <a:effectLst/>
                <a:latin typeface="Poppins "/>
                <a:ea typeface="Times New Roman" panose="02020603050405020304" pitchFamily="18" charset="0"/>
              </a:rPr>
              <a:t>Birleşik Krallık’ta </a:t>
            </a:r>
            <a:endParaRPr lang="en-US" sz="4000" b="1" dirty="0">
              <a:solidFill>
                <a:schemeClr val="tx2">
                  <a:lumMod val="90000"/>
                  <a:lumOff val="10000"/>
                </a:schemeClr>
              </a:solidFill>
              <a:latin typeface="Poppins "/>
            </a:endParaRPr>
          </a:p>
        </p:txBody>
      </p:sp>
      <p:sp>
        <p:nvSpPr>
          <p:cNvPr id="5" name="Subtitle 4">
            <a:extLst>
              <a:ext uri="{FF2B5EF4-FFF2-40B4-BE49-F238E27FC236}">
                <a16:creationId xmlns:a16="http://schemas.microsoft.com/office/drawing/2014/main" id="{B9CA7C7B-B60C-8D91-7A53-A854C15184D8}"/>
              </a:ext>
            </a:extLst>
          </p:cNvPr>
          <p:cNvSpPr>
            <a:spLocks noGrp="1"/>
          </p:cNvSpPr>
          <p:nvPr>
            <p:ph type="subTitle" idx="1"/>
          </p:nvPr>
        </p:nvSpPr>
        <p:spPr>
          <a:xfrm>
            <a:off x="3071813" y="2563018"/>
            <a:ext cx="2786062" cy="4179887"/>
          </a:xfrm>
        </p:spPr>
        <p:txBody>
          <a:bodyPr>
            <a:noAutofit/>
          </a:bodyPr>
          <a:lstStyle/>
          <a:p>
            <a:pPr marL="454025" marR="0" indent="-6350" algn="l">
              <a:lnSpc>
                <a:spcPct val="120000"/>
              </a:lnSpc>
              <a:spcBef>
                <a:spcPts val="0"/>
              </a:spcBef>
              <a:spcAft>
                <a:spcPts val="25"/>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Birleşik Krallık’ta BBC, Warner Bros arasında paylaşıldı. Discovery+ aynı zamanda WBD Avrupa haklarına da alt lisans verdi.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07000"/>
              </a:lnSpc>
              <a:spcBef>
                <a:spcPts val="0"/>
              </a:spcBef>
              <a:spcAft>
                <a:spcPts val="0"/>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gn="l">
              <a:lnSpc>
                <a:spcPct val="120000"/>
              </a:lnSpc>
              <a:spcBef>
                <a:spcPts val="0"/>
              </a:spcBef>
              <a:spcAft>
                <a:spcPts val="25"/>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WBD, Avrupa ‘da 215 milyondan fazla insanın Olimpiyatları aralarında  Discovery+, Eurosport ve Max’in de bulunduğu platformlar aracılığıyla izlendiğini bildirdi.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07000"/>
              </a:lnSpc>
              <a:spcBef>
                <a:spcPts val="0"/>
              </a:spcBef>
              <a:spcAft>
                <a:spcPts val="110"/>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gn="l">
              <a:lnSpc>
                <a:spcPct val="120000"/>
              </a:lnSpc>
              <a:spcBef>
                <a:spcPts val="0"/>
              </a:spcBef>
              <a:spcAft>
                <a:spcPts val="25"/>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WBD, oyun (olimpiyat) boyunca  7 milyar dakikadan fazla yayın yaptı.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07000"/>
              </a:lnSpc>
              <a:spcBef>
                <a:spcPts val="0"/>
              </a:spcBef>
              <a:spcAft>
                <a:spcPts val="0"/>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gn="l">
              <a:lnSpc>
                <a:spcPct val="120000"/>
              </a:lnSpc>
              <a:spcBef>
                <a:spcPts val="0"/>
              </a:spcBef>
              <a:spcAft>
                <a:spcPts val="25"/>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BBC, Olimmpiyatlardaki çevrimiçi izlenme sayısını </a:t>
            </a:r>
            <a:r>
              <a:rPr lang="tr-TR" sz="12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ikiye katlayarak </a:t>
            </a:r>
            <a:r>
              <a:rPr lang="tr-TR" sz="2400" b="1"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218 milyona çıkardı.  </a:t>
            </a:r>
            <a:endParaRPr lang="en-US" sz="2400" b="1"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07000"/>
              </a:lnSpc>
              <a:spcBef>
                <a:spcPts val="0"/>
              </a:spcBef>
              <a:spcAft>
                <a:spcPts val="0"/>
              </a:spcAft>
            </a:pPr>
            <a:r>
              <a:rPr lang="tr-TR" sz="12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2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gn="l">
              <a:lnSpc>
                <a:spcPct val="120000"/>
              </a:lnSpc>
              <a:spcBef>
                <a:spcPts val="0"/>
              </a:spcBef>
              <a:spcAft>
                <a:spcPts val="25"/>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Deadline’a göre televizyon setlerinde canlı izlenme sayısı 36,1 milyona yani Birleşik Krallık nüfusunun %59’una ulaştı.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gn="l">
              <a:lnSpc>
                <a:spcPct val="107000"/>
              </a:lnSpc>
              <a:spcBef>
                <a:spcPts val="0"/>
              </a:spcBef>
              <a:spcAft>
                <a:spcPts val="0"/>
              </a:spcAft>
            </a:pPr>
            <a:r>
              <a:rPr lang="tr-TR" sz="1200" kern="100" dirty="0">
                <a:solidFill>
                  <a:schemeClr val="tx2">
                    <a:lumMod val="90000"/>
                    <a:lumOff val="10000"/>
                  </a:schemeClr>
                </a:solidFill>
                <a:effectLst/>
                <a:latin typeface="Poppins" panose="00000500000000000000" pitchFamily="2" charset="0"/>
                <a:ea typeface="Calibri" panose="020F0502020204030204" pitchFamily="34" charset="0"/>
                <a:cs typeface="Poppins" panose="00000500000000000000" pitchFamily="2" charset="0"/>
              </a:rPr>
              <a:t> </a:t>
            </a:r>
            <a:endParaRPr lang="en-US" sz="1200" kern="1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endParaRPr>
          </a:p>
          <a:p>
            <a:pPr algn="l"/>
            <a:endParaRPr lang="en-US" sz="1200" dirty="0">
              <a:solidFill>
                <a:schemeClr val="tx2">
                  <a:lumMod val="90000"/>
                  <a:lumOff val="10000"/>
                </a:schemeClr>
              </a:solidFill>
              <a:latin typeface="Poppins" panose="00000500000000000000" pitchFamily="2" charset="0"/>
              <a:cs typeface="Poppins" panose="00000500000000000000" pitchFamily="2" charset="0"/>
            </a:endParaRPr>
          </a:p>
        </p:txBody>
      </p:sp>
      <p:pic>
        <p:nvPicPr>
          <p:cNvPr id="2" name="Picture 1">
            <a:extLst>
              <a:ext uri="{FF2B5EF4-FFF2-40B4-BE49-F238E27FC236}">
                <a16:creationId xmlns:a16="http://schemas.microsoft.com/office/drawing/2014/main" id="{90F1281B-1D26-37B3-8C10-D6D8C5DDD22D}"/>
              </a:ext>
            </a:extLst>
          </p:cNvPr>
          <p:cNvPicPr>
            <a:picLocks noChangeAspect="1"/>
          </p:cNvPicPr>
          <p:nvPr/>
        </p:nvPicPr>
        <p:blipFill>
          <a:blip r:embed="rId3"/>
          <a:stretch>
            <a:fillRect/>
          </a:stretch>
        </p:blipFill>
        <p:spPr>
          <a:xfrm>
            <a:off x="0" y="1900238"/>
            <a:ext cx="3548180" cy="8144962"/>
          </a:xfrm>
          <a:prstGeom prst="rect">
            <a:avLst/>
          </a:prstGeom>
        </p:spPr>
      </p:pic>
    </p:spTree>
    <p:extLst>
      <p:ext uri="{BB962C8B-B14F-4D97-AF65-F5344CB8AC3E}">
        <p14:creationId xmlns:p14="http://schemas.microsoft.com/office/powerpoint/2010/main" val="1701618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val 63">
            <a:extLst>
              <a:ext uri="{FF2B5EF4-FFF2-40B4-BE49-F238E27FC236}">
                <a16:creationId xmlns:a16="http://schemas.microsoft.com/office/drawing/2014/main" id="{01455114-3F58-1416-9E20-F89C4A69A892}"/>
              </a:ext>
            </a:extLst>
          </p:cNvPr>
          <p:cNvSpPr/>
          <p:nvPr/>
        </p:nvSpPr>
        <p:spPr>
          <a:xfrm>
            <a:off x="3924297" y="-473482"/>
            <a:ext cx="4524376" cy="4471987"/>
          </a:xfrm>
          <a:prstGeom prst="ellipse">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49" name="Shape 296">
            <a:extLst>
              <a:ext uri="{FF2B5EF4-FFF2-40B4-BE49-F238E27FC236}">
                <a16:creationId xmlns:a16="http://schemas.microsoft.com/office/drawing/2014/main" id="{552E9597-7106-1C0A-F9AC-ED3A1A8B5FC0}"/>
              </a:ext>
            </a:extLst>
          </p:cNvPr>
          <p:cNvSpPr/>
          <p:nvPr/>
        </p:nvSpPr>
        <p:spPr>
          <a:xfrm>
            <a:off x="301949" y="6571966"/>
            <a:ext cx="238125" cy="238125"/>
          </a:xfrm>
          <a:custGeom>
            <a:avLst/>
            <a:gdLst/>
            <a:ahLst/>
            <a:cxnLst/>
            <a:rect l="0" t="0" r="0" b="0"/>
            <a:pathLst>
              <a:path w="238125" h="238125">
                <a:moveTo>
                  <a:pt x="0" y="119126"/>
                </a:moveTo>
                <a:cubicBezTo>
                  <a:pt x="0" y="53340"/>
                  <a:pt x="53302" y="0"/>
                  <a:pt x="119063" y="0"/>
                </a:cubicBezTo>
                <a:cubicBezTo>
                  <a:pt x="184823" y="0"/>
                  <a:pt x="238125" y="53340"/>
                  <a:pt x="238125" y="119126"/>
                </a:cubicBezTo>
                <a:cubicBezTo>
                  <a:pt x="238125" y="184912"/>
                  <a:pt x="184823" y="238125"/>
                  <a:pt x="119063" y="238125"/>
                </a:cubicBezTo>
                <a:cubicBezTo>
                  <a:pt x="53302" y="238125"/>
                  <a:pt x="0" y="184912"/>
                  <a:pt x="0" y="119126"/>
                </a:cubicBezTo>
                <a:close/>
              </a:path>
            </a:pathLst>
          </a:custGeom>
          <a:ln w="127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sp>
        <p:nvSpPr>
          <p:cNvPr id="50" name="Shape 296">
            <a:extLst>
              <a:ext uri="{FF2B5EF4-FFF2-40B4-BE49-F238E27FC236}">
                <a16:creationId xmlns:a16="http://schemas.microsoft.com/office/drawing/2014/main" id="{CB17194F-31B2-D764-82FE-B51DD01C4D9A}"/>
              </a:ext>
            </a:extLst>
          </p:cNvPr>
          <p:cNvSpPr/>
          <p:nvPr/>
        </p:nvSpPr>
        <p:spPr>
          <a:xfrm>
            <a:off x="301949" y="7963743"/>
            <a:ext cx="238125" cy="238125"/>
          </a:xfrm>
          <a:custGeom>
            <a:avLst/>
            <a:gdLst/>
            <a:ahLst/>
            <a:cxnLst/>
            <a:rect l="0" t="0" r="0" b="0"/>
            <a:pathLst>
              <a:path w="238125" h="238125">
                <a:moveTo>
                  <a:pt x="0" y="119126"/>
                </a:moveTo>
                <a:cubicBezTo>
                  <a:pt x="0" y="53340"/>
                  <a:pt x="53302" y="0"/>
                  <a:pt x="119063" y="0"/>
                </a:cubicBezTo>
                <a:cubicBezTo>
                  <a:pt x="184823" y="0"/>
                  <a:pt x="238125" y="53340"/>
                  <a:pt x="238125" y="119126"/>
                </a:cubicBezTo>
                <a:cubicBezTo>
                  <a:pt x="238125" y="184912"/>
                  <a:pt x="184823" y="238125"/>
                  <a:pt x="119063" y="238125"/>
                </a:cubicBezTo>
                <a:cubicBezTo>
                  <a:pt x="53302" y="238125"/>
                  <a:pt x="0" y="184912"/>
                  <a:pt x="0" y="119126"/>
                </a:cubicBezTo>
                <a:close/>
              </a:path>
            </a:pathLst>
          </a:custGeom>
          <a:ln w="127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sp>
        <p:nvSpPr>
          <p:cNvPr id="51" name="Shape 296">
            <a:extLst>
              <a:ext uri="{FF2B5EF4-FFF2-40B4-BE49-F238E27FC236}">
                <a16:creationId xmlns:a16="http://schemas.microsoft.com/office/drawing/2014/main" id="{172E940F-2155-7A5D-8F69-30714E2D0666}"/>
              </a:ext>
            </a:extLst>
          </p:cNvPr>
          <p:cNvSpPr/>
          <p:nvPr/>
        </p:nvSpPr>
        <p:spPr>
          <a:xfrm>
            <a:off x="3710461" y="7404018"/>
            <a:ext cx="238125" cy="238125"/>
          </a:xfrm>
          <a:custGeom>
            <a:avLst/>
            <a:gdLst/>
            <a:ahLst/>
            <a:cxnLst/>
            <a:rect l="0" t="0" r="0" b="0"/>
            <a:pathLst>
              <a:path w="238125" h="238125">
                <a:moveTo>
                  <a:pt x="0" y="119126"/>
                </a:moveTo>
                <a:cubicBezTo>
                  <a:pt x="0" y="53340"/>
                  <a:pt x="53302" y="0"/>
                  <a:pt x="119063" y="0"/>
                </a:cubicBezTo>
                <a:cubicBezTo>
                  <a:pt x="184823" y="0"/>
                  <a:pt x="238125" y="53340"/>
                  <a:pt x="238125" y="119126"/>
                </a:cubicBezTo>
                <a:cubicBezTo>
                  <a:pt x="238125" y="184912"/>
                  <a:pt x="184823" y="238125"/>
                  <a:pt x="119063" y="238125"/>
                </a:cubicBezTo>
                <a:cubicBezTo>
                  <a:pt x="53302" y="238125"/>
                  <a:pt x="0" y="184912"/>
                  <a:pt x="0" y="119126"/>
                </a:cubicBezTo>
                <a:close/>
              </a:path>
            </a:pathLst>
          </a:custGeom>
          <a:ln w="127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sp>
        <p:nvSpPr>
          <p:cNvPr id="52" name="Shape 296">
            <a:extLst>
              <a:ext uri="{FF2B5EF4-FFF2-40B4-BE49-F238E27FC236}">
                <a16:creationId xmlns:a16="http://schemas.microsoft.com/office/drawing/2014/main" id="{8FF39A6A-2121-F5A1-8DAA-BD6B465D02FF}"/>
              </a:ext>
            </a:extLst>
          </p:cNvPr>
          <p:cNvSpPr/>
          <p:nvPr/>
        </p:nvSpPr>
        <p:spPr>
          <a:xfrm>
            <a:off x="284811" y="10219145"/>
            <a:ext cx="238125" cy="238125"/>
          </a:xfrm>
          <a:custGeom>
            <a:avLst/>
            <a:gdLst/>
            <a:ahLst/>
            <a:cxnLst/>
            <a:rect l="0" t="0" r="0" b="0"/>
            <a:pathLst>
              <a:path w="238125" h="238125">
                <a:moveTo>
                  <a:pt x="0" y="119126"/>
                </a:moveTo>
                <a:cubicBezTo>
                  <a:pt x="0" y="53340"/>
                  <a:pt x="53302" y="0"/>
                  <a:pt x="119063" y="0"/>
                </a:cubicBezTo>
                <a:cubicBezTo>
                  <a:pt x="184823" y="0"/>
                  <a:pt x="238125" y="53340"/>
                  <a:pt x="238125" y="119126"/>
                </a:cubicBezTo>
                <a:cubicBezTo>
                  <a:pt x="238125" y="184912"/>
                  <a:pt x="184823" y="238125"/>
                  <a:pt x="119063" y="238125"/>
                </a:cubicBezTo>
                <a:cubicBezTo>
                  <a:pt x="53302" y="238125"/>
                  <a:pt x="0" y="184912"/>
                  <a:pt x="0" y="119126"/>
                </a:cubicBezTo>
                <a:close/>
              </a:path>
            </a:pathLst>
          </a:custGeom>
          <a:ln w="127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sp>
        <p:nvSpPr>
          <p:cNvPr id="54" name="TextBox 53">
            <a:extLst>
              <a:ext uri="{FF2B5EF4-FFF2-40B4-BE49-F238E27FC236}">
                <a16:creationId xmlns:a16="http://schemas.microsoft.com/office/drawing/2014/main" id="{96FB2234-C44A-A15E-F4CC-E776E5E46E25}"/>
              </a:ext>
            </a:extLst>
          </p:cNvPr>
          <p:cNvSpPr txBox="1"/>
          <p:nvPr/>
        </p:nvSpPr>
        <p:spPr>
          <a:xfrm>
            <a:off x="301949" y="6475738"/>
            <a:ext cx="2743202" cy="3590470"/>
          </a:xfrm>
          <a:prstGeom prst="rect">
            <a:avLst/>
          </a:prstGeom>
          <a:noFill/>
        </p:spPr>
        <p:txBody>
          <a:bodyPr wrap="square">
            <a:spAutoFit/>
          </a:bodyPr>
          <a:lstStyle/>
          <a:p>
            <a:pPr marL="454025" marR="0" indent="-6350">
              <a:lnSpc>
                <a:spcPct val="120000"/>
              </a:lnSpc>
              <a:spcBef>
                <a:spcPts val="0"/>
              </a:spcBef>
              <a:spcAft>
                <a:spcPts val="25"/>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Birleşik Krallık’ta BBC, Warner Bros arasında paylaşıldı. Discovery+ aynı zamanda WBD Avrupa haklarına da alt lisans verdi.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nSpc>
                <a:spcPct val="107000"/>
              </a:lnSpc>
              <a:spcBef>
                <a:spcPts val="0"/>
              </a:spcBef>
              <a:spcAft>
                <a:spcPts val="0"/>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nSpc>
                <a:spcPct val="120000"/>
              </a:lnSpc>
              <a:spcBef>
                <a:spcPts val="0"/>
              </a:spcBef>
              <a:spcAft>
                <a:spcPts val="25"/>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WBD, Avrupa ‘da 215 milyondan fazla insanın Olimpiyatları aralarında  Discovery+, Eurosport ve Max’in de bulunduğu platformlar aracılığıyla izlendiğini bildirdi.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nSpc>
                <a:spcPct val="107000"/>
              </a:lnSpc>
              <a:spcBef>
                <a:spcPts val="0"/>
              </a:spcBef>
              <a:spcAft>
                <a:spcPts val="110"/>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nSpc>
                <a:spcPct val="120000"/>
              </a:lnSpc>
              <a:spcBef>
                <a:spcPts val="0"/>
              </a:spcBef>
              <a:spcAft>
                <a:spcPts val="25"/>
              </a:spcAft>
            </a:pPr>
            <a:endParaRPr lang="en-US" sz="1200" kern="1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endParaRPr>
          </a:p>
        </p:txBody>
      </p:sp>
      <p:sp>
        <p:nvSpPr>
          <p:cNvPr id="55" name="Shape 296">
            <a:extLst>
              <a:ext uri="{FF2B5EF4-FFF2-40B4-BE49-F238E27FC236}">
                <a16:creationId xmlns:a16="http://schemas.microsoft.com/office/drawing/2014/main" id="{504FE7E9-FE4F-DE2B-6360-215B1F0B807F}"/>
              </a:ext>
            </a:extLst>
          </p:cNvPr>
          <p:cNvSpPr/>
          <p:nvPr/>
        </p:nvSpPr>
        <p:spPr>
          <a:xfrm>
            <a:off x="3710461" y="6571965"/>
            <a:ext cx="238125" cy="238125"/>
          </a:xfrm>
          <a:custGeom>
            <a:avLst/>
            <a:gdLst/>
            <a:ahLst/>
            <a:cxnLst/>
            <a:rect l="0" t="0" r="0" b="0"/>
            <a:pathLst>
              <a:path w="238125" h="238125">
                <a:moveTo>
                  <a:pt x="0" y="119126"/>
                </a:moveTo>
                <a:cubicBezTo>
                  <a:pt x="0" y="53340"/>
                  <a:pt x="53302" y="0"/>
                  <a:pt x="119063" y="0"/>
                </a:cubicBezTo>
                <a:cubicBezTo>
                  <a:pt x="184823" y="0"/>
                  <a:pt x="238125" y="53340"/>
                  <a:pt x="238125" y="119126"/>
                </a:cubicBezTo>
                <a:cubicBezTo>
                  <a:pt x="238125" y="184912"/>
                  <a:pt x="184823" y="238125"/>
                  <a:pt x="119063" y="238125"/>
                </a:cubicBezTo>
                <a:cubicBezTo>
                  <a:pt x="53302" y="238125"/>
                  <a:pt x="0" y="184912"/>
                  <a:pt x="0" y="119126"/>
                </a:cubicBezTo>
                <a:close/>
              </a:path>
            </a:pathLst>
          </a:custGeom>
          <a:ln w="127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pic>
        <p:nvPicPr>
          <p:cNvPr id="59" name="Picture 58">
            <a:extLst>
              <a:ext uri="{FF2B5EF4-FFF2-40B4-BE49-F238E27FC236}">
                <a16:creationId xmlns:a16="http://schemas.microsoft.com/office/drawing/2014/main" id="{A3FDDC23-1902-9976-6B28-EA8B4FC3CB06}"/>
              </a:ext>
            </a:extLst>
          </p:cNvPr>
          <p:cNvPicPr/>
          <p:nvPr/>
        </p:nvPicPr>
        <p:blipFill>
          <a:blip r:embed="rId3"/>
          <a:stretch>
            <a:fillRect/>
          </a:stretch>
        </p:blipFill>
        <p:spPr>
          <a:xfrm>
            <a:off x="421011" y="2003751"/>
            <a:ext cx="6070744" cy="3989509"/>
          </a:xfrm>
          <a:prstGeom prst="rect">
            <a:avLst/>
          </a:prstGeom>
          <a:effectLst/>
        </p:spPr>
      </p:pic>
      <p:sp>
        <p:nvSpPr>
          <p:cNvPr id="61" name="TextBox 60">
            <a:extLst>
              <a:ext uri="{FF2B5EF4-FFF2-40B4-BE49-F238E27FC236}">
                <a16:creationId xmlns:a16="http://schemas.microsoft.com/office/drawing/2014/main" id="{5F9D214F-F3C2-32FA-F4CD-3E235154E25D}"/>
              </a:ext>
            </a:extLst>
          </p:cNvPr>
          <p:cNvSpPr txBox="1"/>
          <p:nvPr/>
        </p:nvSpPr>
        <p:spPr>
          <a:xfrm>
            <a:off x="153352" y="-327472"/>
            <a:ext cx="4086223" cy="1938992"/>
          </a:xfrm>
          <a:prstGeom prst="rect">
            <a:avLst/>
          </a:prstGeom>
          <a:noFill/>
        </p:spPr>
        <p:txBody>
          <a:bodyPr wrap="square">
            <a:spAutoFit/>
          </a:bodyPr>
          <a:lstStyle/>
          <a:p>
            <a:br>
              <a:rPr lang="tr-TR" sz="4000"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br>
            <a:r>
              <a:rPr lang="tr-TR" sz="4000" b="1"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Birleşik</a:t>
            </a:r>
            <a:endParaRPr lang="en-US" sz="4000" b="1"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endParaRPr>
          </a:p>
          <a:p>
            <a:r>
              <a:rPr lang="tr-TR" sz="4000" b="1" dirty="0">
                <a:solidFill>
                  <a:schemeClr val="tx2">
                    <a:lumMod val="90000"/>
                    <a:lumOff val="10000"/>
                  </a:schemeClr>
                </a:solidFill>
                <a:effectLst/>
                <a:latin typeface="Poppins" panose="00000500000000000000" pitchFamily="2" charset="0"/>
                <a:ea typeface="Times New Roman" panose="02020603050405020304" pitchFamily="18" charset="0"/>
                <a:cs typeface="Poppins" panose="00000500000000000000" pitchFamily="2" charset="0"/>
              </a:rPr>
              <a:t>Krallık’ta </a:t>
            </a:r>
            <a:endParaRPr lang="en-US" sz="4000" b="1" dirty="0">
              <a:solidFill>
                <a:schemeClr val="tx2">
                  <a:lumMod val="90000"/>
                  <a:lumOff val="10000"/>
                </a:schemeClr>
              </a:solidFill>
              <a:latin typeface="Poppins" panose="00000500000000000000" pitchFamily="2" charset="0"/>
              <a:cs typeface="Poppins" panose="00000500000000000000" pitchFamily="2" charset="0"/>
            </a:endParaRPr>
          </a:p>
        </p:txBody>
      </p:sp>
      <p:sp>
        <p:nvSpPr>
          <p:cNvPr id="63" name="TextBox 62">
            <a:extLst>
              <a:ext uri="{FF2B5EF4-FFF2-40B4-BE49-F238E27FC236}">
                <a16:creationId xmlns:a16="http://schemas.microsoft.com/office/drawing/2014/main" id="{303BAF44-AFEC-E93B-36F9-90A630BA58F4}"/>
              </a:ext>
            </a:extLst>
          </p:cNvPr>
          <p:cNvSpPr txBox="1"/>
          <p:nvPr/>
        </p:nvSpPr>
        <p:spPr>
          <a:xfrm>
            <a:off x="3710461" y="6475738"/>
            <a:ext cx="3185174" cy="3116366"/>
          </a:xfrm>
          <a:prstGeom prst="rect">
            <a:avLst/>
          </a:prstGeom>
          <a:noFill/>
        </p:spPr>
        <p:txBody>
          <a:bodyPr wrap="square">
            <a:spAutoFit/>
          </a:bodyPr>
          <a:lstStyle/>
          <a:p>
            <a:pPr marL="454025" marR="0" indent="-6350">
              <a:lnSpc>
                <a:spcPct val="120000"/>
              </a:lnSpc>
              <a:spcBef>
                <a:spcPts val="0"/>
              </a:spcBef>
              <a:spcAft>
                <a:spcPts val="25"/>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WBD, oyun (olimpiyat) boyunca  7 milyar dakikadan fazla yayın yaptı.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nSpc>
                <a:spcPct val="107000"/>
              </a:lnSpc>
              <a:spcBef>
                <a:spcPts val="0"/>
              </a:spcBef>
              <a:spcAft>
                <a:spcPts val="0"/>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nSpc>
                <a:spcPct val="120000"/>
              </a:lnSpc>
              <a:spcBef>
                <a:spcPts val="0"/>
              </a:spcBef>
              <a:spcAft>
                <a:spcPts val="25"/>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BBC, Olimmpiyatlardaki çevrimiçi izlenme sayısını ikiye katlayarak 218 milyona çıkardı.</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nSpc>
                <a:spcPct val="120000"/>
              </a:lnSpc>
              <a:spcBef>
                <a:spcPts val="0"/>
              </a:spcBef>
              <a:spcAft>
                <a:spcPts val="25"/>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nSpc>
                <a:spcPct val="107000"/>
              </a:lnSpc>
              <a:spcBef>
                <a:spcPts val="0"/>
              </a:spcBef>
              <a:spcAft>
                <a:spcPts val="0"/>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nSpc>
                <a:spcPct val="120000"/>
              </a:lnSpc>
              <a:spcBef>
                <a:spcPts val="0"/>
              </a:spcBef>
              <a:spcAft>
                <a:spcPts val="25"/>
              </a:spcAft>
            </a:pPr>
            <a:r>
              <a:rPr lang="tr-TR"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Deadline’a göre televizyon setlerinde canlı izlenme sayısı 36,1 milyona yani Birleşik Krallık nüfusunun %59’una ulaştı. </a:t>
            </a:r>
            <a:endParaRPr lang="en-US" sz="12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nSpc>
                <a:spcPct val="107000"/>
              </a:lnSpc>
              <a:spcBef>
                <a:spcPts val="0"/>
              </a:spcBef>
              <a:spcAft>
                <a:spcPts val="0"/>
              </a:spcAft>
            </a:pPr>
            <a:r>
              <a:rPr lang="tr-TR" sz="1200" kern="100" dirty="0">
                <a:solidFill>
                  <a:srgbClr val="002060"/>
                </a:solidFill>
                <a:effectLst/>
                <a:latin typeface="Poppins" panose="00000500000000000000" pitchFamily="2" charset="0"/>
                <a:ea typeface="Calibri" panose="020F0502020204030204" pitchFamily="34" charset="0"/>
                <a:cs typeface="Poppins" panose="00000500000000000000" pitchFamily="2" charset="0"/>
              </a:rPr>
              <a:t> </a:t>
            </a:r>
            <a:endParaRPr lang="en-US" sz="1200" dirty="0">
              <a:solidFill>
                <a:srgbClr val="002060"/>
              </a:solidFill>
            </a:endParaRPr>
          </a:p>
        </p:txBody>
      </p:sp>
      <p:sp>
        <p:nvSpPr>
          <p:cNvPr id="2" name="Shape 296">
            <a:extLst>
              <a:ext uri="{FF2B5EF4-FFF2-40B4-BE49-F238E27FC236}">
                <a16:creationId xmlns:a16="http://schemas.microsoft.com/office/drawing/2014/main" id="{D201A3F3-22B7-F8AD-D634-16838CB9CFC8}"/>
              </a:ext>
            </a:extLst>
          </p:cNvPr>
          <p:cNvSpPr/>
          <p:nvPr/>
        </p:nvSpPr>
        <p:spPr>
          <a:xfrm>
            <a:off x="3710461" y="8447453"/>
            <a:ext cx="238125" cy="238125"/>
          </a:xfrm>
          <a:custGeom>
            <a:avLst/>
            <a:gdLst/>
            <a:ahLst/>
            <a:cxnLst/>
            <a:rect l="0" t="0" r="0" b="0"/>
            <a:pathLst>
              <a:path w="238125" h="238125">
                <a:moveTo>
                  <a:pt x="0" y="119126"/>
                </a:moveTo>
                <a:cubicBezTo>
                  <a:pt x="0" y="53340"/>
                  <a:pt x="53302" y="0"/>
                  <a:pt x="119063" y="0"/>
                </a:cubicBezTo>
                <a:cubicBezTo>
                  <a:pt x="184823" y="0"/>
                  <a:pt x="238125" y="53340"/>
                  <a:pt x="238125" y="119126"/>
                </a:cubicBezTo>
                <a:cubicBezTo>
                  <a:pt x="238125" y="184912"/>
                  <a:pt x="184823" y="238125"/>
                  <a:pt x="119063" y="238125"/>
                </a:cubicBezTo>
                <a:cubicBezTo>
                  <a:pt x="53302" y="238125"/>
                  <a:pt x="0" y="184912"/>
                  <a:pt x="0" y="119126"/>
                </a:cubicBezTo>
                <a:close/>
              </a:path>
            </a:pathLst>
          </a:custGeom>
          <a:ln w="127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spTree>
    <p:extLst>
      <p:ext uri="{BB962C8B-B14F-4D97-AF65-F5344CB8AC3E}">
        <p14:creationId xmlns:p14="http://schemas.microsoft.com/office/powerpoint/2010/main" val="1207395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D303CB2A-A66D-1460-F596-086BDC0C7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4" y="260961"/>
            <a:ext cx="1471613" cy="420709"/>
          </a:xfrm>
          <a:prstGeom prst="rect">
            <a:avLst/>
          </a:prstGeom>
        </p:spPr>
      </p:pic>
      <p:sp>
        <p:nvSpPr>
          <p:cNvPr id="3" name="Title 2">
            <a:extLst>
              <a:ext uri="{FF2B5EF4-FFF2-40B4-BE49-F238E27FC236}">
                <a16:creationId xmlns:a16="http://schemas.microsoft.com/office/drawing/2014/main" id="{1277DB72-814D-CAF6-18F0-5B81BF2EEF37}"/>
              </a:ext>
            </a:extLst>
          </p:cNvPr>
          <p:cNvSpPr>
            <a:spLocks noGrp="1"/>
          </p:cNvSpPr>
          <p:nvPr>
            <p:ph type="ctrTitle"/>
          </p:nvPr>
        </p:nvSpPr>
        <p:spPr>
          <a:xfrm>
            <a:off x="142875" y="828851"/>
            <a:ext cx="5829300" cy="907697"/>
          </a:xfrm>
        </p:spPr>
        <p:txBody>
          <a:bodyPr>
            <a:normAutofit/>
          </a:bodyPr>
          <a:lstStyle/>
          <a:p>
            <a:pPr algn="l"/>
            <a:r>
              <a:rPr lang="tr-TR" sz="4000" b="1"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Fransa’da</a:t>
            </a:r>
            <a:endParaRPr lang="en-US" sz="4000" b="1" dirty="0">
              <a:solidFill>
                <a:srgbClr val="002060"/>
              </a:solidFill>
              <a:latin typeface="Poppins" panose="00000500000000000000" pitchFamily="2" charset="0"/>
              <a:cs typeface="Poppins" panose="00000500000000000000" pitchFamily="2" charset="0"/>
            </a:endParaRPr>
          </a:p>
        </p:txBody>
      </p:sp>
      <p:sp>
        <p:nvSpPr>
          <p:cNvPr id="2" name="Shape 308">
            <a:extLst>
              <a:ext uri="{FF2B5EF4-FFF2-40B4-BE49-F238E27FC236}">
                <a16:creationId xmlns:a16="http://schemas.microsoft.com/office/drawing/2014/main" id="{8F7B7F08-62C2-FC8B-3A93-F8E1B858D067}"/>
              </a:ext>
            </a:extLst>
          </p:cNvPr>
          <p:cNvSpPr>
            <a:spLocks noGrp="1"/>
          </p:cNvSpPr>
          <p:nvPr>
            <p:ph type="subTitle" idx="1"/>
          </p:nvPr>
        </p:nvSpPr>
        <p:spPr>
          <a:xfrm>
            <a:off x="4507705" y="3368675"/>
            <a:ext cx="2457450" cy="2036762"/>
          </a:xfrm>
          <a:custGeom>
            <a:avLst/>
            <a:gdLst/>
            <a:ahLst/>
            <a:cxnLst/>
            <a:rect l="0" t="0" r="0" b="0"/>
            <a:pathLst>
              <a:path w="1485900" h="2076450">
                <a:moveTo>
                  <a:pt x="1485900" y="1977160"/>
                </a:moveTo>
                <a:lnTo>
                  <a:pt x="1448984" y="1994862"/>
                </a:lnTo>
                <a:cubicBezTo>
                  <a:pt x="1324213" y="2047399"/>
                  <a:pt x="1187038" y="2076450"/>
                  <a:pt x="1043051" y="2076450"/>
                </a:cubicBezTo>
                <a:cubicBezTo>
                  <a:pt x="466979" y="2076450"/>
                  <a:pt x="0" y="1611630"/>
                  <a:pt x="0" y="1038225"/>
                </a:cubicBezTo>
                <a:cubicBezTo>
                  <a:pt x="0" y="464820"/>
                  <a:pt x="466979" y="0"/>
                  <a:pt x="1043051" y="0"/>
                </a:cubicBezTo>
                <a:cubicBezTo>
                  <a:pt x="1187038" y="0"/>
                  <a:pt x="1324213" y="29051"/>
                  <a:pt x="1448984" y="81588"/>
                </a:cubicBezTo>
                <a:lnTo>
                  <a:pt x="1485900" y="99290"/>
                </a:lnTo>
              </a:path>
            </a:pathLst>
          </a:custGeom>
          <a:ln w="38100" cap="flat">
            <a:solidFill>
              <a:schemeClr val="tx2">
                <a:lumMod val="50000"/>
                <a:lumOff val="50000"/>
              </a:schemeClr>
            </a:solidFill>
            <a:miter lim="127000"/>
          </a:ln>
        </p:spPr>
        <p:style>
          <a:lnRef idx="1">
            <a:srgbClr val="0A2756"/>
          </a:lnRef>
          <a:fillRef idx="0">
            <a:srgbClr val="000000">
              <a:alpha val="0"/>
            </a:srgbClr>
          </a:fillRef>
          <a:effectRef idx="0">
            <a:scrgbClr r="0" g="0" b="0"/>
          </a:effectRef>
          <a:fontRef idx="none"/>
        </p:style>
        <p:txBody>
          <a:bodyPr>
            <a:normAutofit fontScale="25000" lnSpcReduction="20000"/>
          </a:bodyPr>
          <a:lstStyle/>
          <a:p>
            <a:endParaRPr lang="en-US" dirty="0"/>
          </a:p>
        </p:txBody>
      </p:sp>
      <p:sp>
        <p:nvSpPr>
          <p:cNvPr id="7" name="Shape 307">
            <a:extLst>
              <a:ext uri="{FF2B5EF4-FFF2-40B4-BE49-F238E27FC236}">
                <a16:creationId xmlns:a16="http://schemas.microsoft.com/office/drawing/2014/main" id="{07A8A593-BBB1-DBD1-3A2C-C8A3535ED7C0}"/>
              </a:ext>
            </a:extLst>
          </p:cNvPr>
          <p:cNvSpPr/>
          <p:nvPr/>
        </p:nvSpPr>
        <p:spPr>
          <a:xfrm>
            <a:off x="5350668" y="1304747"/>
            <a:ext cx="1485900" cy="2085975"/>
          </a:xfrm>
          <a:custGeom>
            <a:avLst/>
            <a:gdLst/>
            <a:ahLst/>
            <a:cxnLst/>
            <a:rect l="0" t="0" r="0" b="0"/>
            <a:pathLst>
              <a:path w="1485900" h="2085975">
                <a:moveTo>
                  <a:pt x="1485900" y="1986223"/>
                </a:moveTo>
                <a:lnTo>
                  <a:pt x="1448984" y="2004008"/>
                </a:lnTo>
                <a:cubicBezTo>
                  <a:pt x="1324213" y="2056789"/>
                  <a:pt x="1187038" y="2085975"/>
                  <a:pt x="1043051" y="2085975"/>
                </a:cubicBezTo>
                <a:cubicBezTo>
                  <a:pt x="466979" y="2085975"/>
                  <a:pt x="0" y="1618996"/>
                  <a:pt x="0" y="1042924"/>
                </a:cubicBezTo>
                <a:cubicBezTo>
                  <a:pt x="0" y="466979"/>
                  <a:pt x="466979" y="0"/>
                  <a:pt x="1043051" y="0"/>
                </a:cubicBezTo>
                <a:cubicBezTo>
                  <a:pt x="1187038" y="0"/>
                  <a:pt x="1324213" y="29186"/>
                  <a:pt x="1448984" y="81965"/>
                </a:cubicBezTo>
                <a:lnTo>
                  <a:pt x="1485900" y="99749"/>
                </a:lnTo>
              </a:path>
            </a:pathLst>
          </a:custGeom>
          <a:ln w="38100" cap="flat">
            <a:solidFill>
              <a:schemeClr val="accent3">
                <a:lumMod val="60000"/>
                <a:lumOff val="40000"/>
              </a:schemeClr>
            </a:solidFill>
            <a:miter lim="127000"/>
          </a:ln>
        </p:spPr>
        <p:style>
          <a:lnRef idx="1">
            <a:srgbClr val="0A2756"/>
          </a:lnRef>
          <a:fillRef idx="0">
            <a:srgbClr val="000000">
              <a:alpha val="0"/>
            </a:srgbClr>
          </a:fillRef>
          <a:effectRef idx="0">
            <a:scrgbClr r="0" g="0" b="0"/>
          </a:effectRef>
          <a:fontRef idx="none"/>
        </p:style>
        <p:txBody>
          <a:bodyPr/>
          <a:lstStyle/>
          <a:p>
            <a:endParaRPr lang="en-US" dirty="0"/>
          </a:p>
        </p:txBody>
      </p:sp>
      <p:sp>
        <p:nvSpPr>
          <p:cNvPr id="8" name="Shape 307">
            <a:extLst>
              <a:ext uri="{FF2B5EF4-FFF2-40B4-BE49-F238E27FC236}">
                <a16:creationId xmlns:a16="http://schemas.microsoft.com/office/drawing/2014/main" id="{A261A229-ED08-C789-F7F5-1CF3B4097E1F}"/>
              </a:ext>
            </a:extLst>
          </p:cNvPr>
          <p:cNvSpPr/>
          <p:nvPr/>
        </p:nvSpPr>
        <p:spPr>
          <a:xfrm>
            <a:off x="5386388" y="5429620"/>
            <a:ext cx="1485900" cy="2085975"/>
          </a:xfrm>
          <a:custGeom>
            <a:avLst/>
            <a:gdLst/>
            <a:ahLst/>
            <a:cxnLst/>
            <a:rect l="0" t="0" r="0" b="0"/>
            <a:pathLst>
              <a:path w="1485900" h="2085975">
                <a:moveTo>
                  <a:pt x="1485900" y="1986223"/>
                </a:moveTo>
                <a:lnTo>
                  <a:pt x="1448984" y="2004008"/>
                </a:lnTo>
                <a:cubicBezTo>
                  <a:pt x="1324213" y="2056789"/>
                  <a:pt x="1187038" y="2085975"/>
                  <a:pt x="1043051" y="2085975"/>
                </a:cubicBezTo>
                <a:cubicBezTo>
                  <a:pt x="466979" y="2085975"/>
                  <a:pt x="0" y="1618996"/>
                  <a:pt x="0" y="1042924"/>
                </a:cubicBezTo>
                <a:cubicBezTo>
                  <a:pt x="0" y="466979"/>
                  <a:pt x="466979" y="0"/>
                  <a:pt x="1043051" y="0"/>
                </a:cubicBezTo>
                <a:cubicBezTo>
                  <a:pt x="1187038" y="0"/>
                  <a:pt x="1324213" y="29186"/>
                  <a:pt x="1448984" y="81965"/>
                </a:cubicBezTo>
                <a:lnTo>
                  <a:pt x="1485900" y="99749"/>
                </a:lnTo>
              </a:path>
            </a:pathLst>
          </a:custGeom>
          <a:ln w="38100" cap="flat">
            <a:solidFill>
              <a:schemeClr val="accent3">
                <a:lumMod val="60000"/>
                <a:lumOff val="40000"/>
              </a:schemeClr>
            </a:solidFill>
            <a:miter lim="127000"/>
          </a:ln>
        </p:spPr>
        <p:style>
          <a:lnRef idx="1">
            <a:srgbClr val="0A2756"/>
          </a:lnRef>
          <a:fillRef idx="0">
            <a:srgbClr val="000000">
              <a:alpha val="0"/>
            </a:srgbClr>
          </a:fillRef>
          <a:effectRef idx="0">
            <a:scrgbClr r="0" g="0" b="0"/>
          </a:effectRef>
          <a:fontRef idx="none"/>
        </p:style>
        <p:txBody>
          <a:bodyPr/>
          <a:lstStyle/>
          <a:p>
            <a:endParaRPr lang="en-US"/>
          </a:p>
        </p:txBody>
      </p:sp>
      <p:sp>
        <p:nvSpPr>
          <p:cNvPr id="10" name="TextBox 9">
            <a:extLst>
              <a:ext uri="{FF2B5EF4-FFF2-40B4-BE49-F238E27FC236}">
                <a16:creationId xmlns:a16="http://schemas.microsoft.com/office/drawing/2014/main" id="{A18D0889-8AE1-4CF9-50C5-083E14C562EA}"/>
              </a:ext>
            </a:extLst>
          </p:cNvPr>
          <p:cNvSpPr txBox="1"/>
          <p:nvPr/>
        </p:nvSpPr>
        <p:spPr>
          <a:xfrm>
            <a:off x="-214312" y="2451746"/>
            <a:ext cx="3857624" cy="2900859"/>
          </a:xfrm>
          <a:prstGeom prst="rect">
            <a:avLst/>
          </a:prstGeom>
          <a:noFill/>
        </p:spPr>
        <p:txBody>
          <a:bodyPr wrap="square">
            <a:spAutoFit/>
          </a:bodyPr>
          <a:lstStyle/>
          <a:p>
            <a:pPr marL="454025" marR="0" indent="-6350">
              <a:lnSpc>
                <a:spcPct val="120000"/>
              </a:lnSpc>
              <a:spcBef>
                <a:spcPts val="0"/>
              </a:spcBef>
              <a:spcAft>
                <a:spcPts val="25"/>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France Télévisions, 4+ yaş grubundak59,2 milyon kişiye erişim sağladığını bildirdi.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nSpc>
                <a:spcPct val="120000"/>
              </a:lnSpc>
              <a:spcBef>
                <a:spcPts val="0"/>
              </a:spcBef>
              <a:spcAft>
                <a:spcPts val="25"/>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France.tv platformuna kayıt yapıldı. Ortalama olarak her Fransız, Fransa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nSpc>
                <a:spcPct val="120000"/>
              </a:lnSpc>
              <a:spcBef>
                <a:spcPts val="0"/>
              </a:spcBef>
              <a:spcAft>
                <a:spcPts val="25"/>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Televizyonlalarında Olimpiyat Oyunlarının 24 saatten fazlasını izledi(1,6 milyar saat izlenmeye eşdeğer).Etkinlik boyunca 200 milyon video görüntülenmesi.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nSpc>
                <a:spcPct val="107000"/>
              </a:lnSpc>
              <a:spcBef>
                <a:spcPts val="0"/>
              </a:spcBef>
              <a:spcAft>
                <a:spcPts val="0"/>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p:txBody>
      </p:sp>
      <p:pic>
        <p:nvPicPr>
          <p:cNvPr id="5" name="Picture 4" descr="A screen with numbers and graphs&#10;&#10;Description automatically generated">
            <a:extLst>
              <a:ext uri="{FF2B5EF4-FFF2-40B4-BE49-F238E27FC236}">
                <a16:creationId xmlns:a16="http://schemas.microsoft.com/office/drawing/2014/main" id="{A0A03072-DD35-230D-0F40-64D005E64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8" y="8262220"/>
            <a:ext cx="6858000" cy="2399112"/>
          </a:xfrm>
          <a:prstGeom prst="rect">
            <a:avLst/>
          </a:prstGeom>
        </p:spPr>
      </p:pic>
      <p:sp>
        <p:nvSpPr>
          <p:cNvPr id="12" name="TextBox 11">
            <a:extLst>
              <a:ext uri="{FF2B5EF4-FFF2-40B4-BE49-F238E27FC236}">
                <a16:creationId xmlns:a16="http://schemas.microsoft.com/office/drawing/2014/main" id="{E560B336-4169-9D62-511F-5A346BB32904}"/>
              </a:ext>
            </a:extLst>
          </p:cNvPr>
          <p:cNvSpPr txBox="1"/>
          <p:nvPr/>
        </p:nvSpPr>
        <p:spPr>
          <a:xfrm>
            <a:off x="-214312" y="5402855"/>
            <a:ext cx="5829299" cy="1626792"/>
          </a:xfrm>
          <a:prstGeom prst="rect">
            <a:avLst/>
          </a:prstGeom>
          <a:noFill/>
        </p:spPr>
        <p:txBody>
          <a:bodyPr wrap="square">
            <a:spAutoFit/>
          </a:bodyPr>
          <a:lstStyle/>
          <a:p>
            <a:pPr marL="454025" marR="0" indent="-6350">
              <a:lnSpc>
                <a:spcPct val="120000"/>
              </a:lnSpc>
              <a:spcBef>
                <a:spcPts val="0"/>
              </a:spcBef>
              <a:spcAft>
                <a:spcPts val="25"/>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Olimpiyat Oyunları sırasında “france.tv Paris 2024” dijital kanalı için 39 milyon ve 11 milyon fazla tekil ziyaretçi.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7200" marR="0" indent="0">
              <a:lnSpc>
                <a:spcPct val="107000"/>
              </a:lnSpc>
              <a:spcBef>
                <a:spcPts val="0"/>
              </a:spcBef>
              <a:spcAft>
                <a:spcPts val="205"/>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a:p>
            <a:pPr marL="454025" marR="0" indent="-6350">
              <a:lnSpc>
                <a:spcPct val="120000"/>
              </a:lnSpc>
              <a:spcBef>
                <a:spcPts val="0"/>
              </a:spcBef>
              <a:spcAft>
                <a:spcPts val="25"/>
              </a:spcAft>
            </a:pPr>
            <a:r>
              <a:rPr lang="tr-TR"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rPr>
              <a:t>France Télévisions’ın sosyal medya hesapları tarafından yayınlanan öne çıkan videolar 1 milyar video görüntülenmesi aldı. </a:t>
            </a:r>
            <a:endParaRPr lang="en-US" sz="1400" kern="100" dirty="0">
              <a:solidFill>
                <a:srgbClr val="002060"/>
              </a:solidFill>
              <a:effectLst/>
              <a:latin typeface="Poppins" panose="00000500000000000000" pitchFamily="2" charset="0"/>
              <a:ea typeface="Times New Roman" panose="02020603050405020304" pitchFamily="18" charset="0"/>
              <a:cs typeface="Poppins" panose="00000500000000000000" pitchFamily="2" charset="0"/>
            </a:endParaRPr>
          </a:p>
        </p:txBody>
      </p:sp>
    </p:spTree>
    <p:extLst>
      <p:ext uri="{BB962C8B-B14F-4D97-AF65-F5344CB8AC3E}">
        <p14:creationId xmlns:p14="http://schemas.microsoft.com/office/powerpoint/2010/main" val="6657304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401</TotalTime>
  <Words>1925</Words>
  <Application>Microsoft Office PowerPoint</Application>
  <PresentationFormat>A4 Paper (210x297 mm)</PresentationFormat>
  <Paragraphs>103</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Aptos</vt:lpstr>
      <vt:lpstr>Aptos Display</vt:lpstr>
      <vt:lpstr>Arial</vt:lpstr>
      <vt:lpstr>Calibri</vt:lpstr>
      <vt:lpstr>Georgia</vt:lpstr>
      <vt:lpstr>Poppins</vt:lpstr>
      <vt:lpstr>Poppins </vt:lpstr>
      <vt:lpstr>Times New Roman</vt:lpstr>
      <vt:lpstr>Office Theme</vt:lpstr>
      <vt:lpstr>           Olimpiyat Seviyesinde Bir İyileşme</vt:lpstr>
      <vt:lpstr>Giriş: </vt:lpstr>
      <vt:lpstr>Sporun Çekiciliği  </vt:lpstr>
      <vt:lpstr>İlk (Gerçek) Olimpiyat Yayıncılığı </vt:lpstr>
      <vt:lpstr>Amerika Birleşik Devlet’inde</vt:lpstr>
      <vt:lpstr>Amerika Birleşik Devlet’inde</vt:lpstr>
      <vt:lpstr>Birleşik Krallık’ta </vt:lpstr>
      <vt:lpstr>PowerPoint Presentation</vt:lpstr>
      <vt:lpstr>Fransa’da</vt:lpstr>
      <vt:lpstr>Çin’de  </vt:lpstr>
      <vt:lpstr>AI ve Oyunlar  </vt:lpstr>
      <vt:lpstr>AI ve Oyunlar </vt:lpstr>
      <vt:lpstr>Altın Madalya İçerikleri </vt:lpstr>
      <vt:lpstr>  Adidas Podyumda   </vt:lpstr>
      <vt:lpstr>Oyunların Tümünü Benimsemek </vt:lpstr>
      <vt:lpstr>Harika Kadınlar   </vt:lpstr>
      <vt:lpstr>Sonuç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Aslinur Yildirim</dc:creator>
  <cp:lastModifiedBy>Aslinur Yildirim</cp:lastModifiedBy>
  <cp:revision>1</cp:revision>
  <dcterms:created xsi:type="dcterms:W3CDTF">2024-10-23T08:23:12Z</dcterms:created>
  <dcterms:modified xsi:type="dcterms:W3CDTF">2024-11-27T11:08:18Z</dcterms:modified>
</cp:coreProperties>
</file>